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55" autoAdjust="0"/>
    <p:restoredTop sz="94660"/>
  </p:normalViewPr>
  <p:slideViewPr>
    <p:cSldViewPr snapToGrid="0">
      <p:cViewPr varScale="1">
        <p:scale>
          <a:sx n="42" d="100"/>
          <a:sy n="42" d="100"/>
        </p:scale>
        <p:origin x="96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209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379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209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927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445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22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096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556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7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966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9989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5443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344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893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866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059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963D8-43ED-4CF6-8EAB-4FF34DDEAAE9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3F365A-070F-4566-804D-DA8EACB11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8099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A7946C-5198-8A0E-C1D5-83BA3897E133}"/>
              </a:ext>
            </a:extLst>
          </p:cNvPr>
          <p:cNvSpPr txBox="1"/>
          <p:nvPr/>
        </p:nvSpPr>
        <p:spPr>
          <a:xfrm>
            <a:off x="194872" y="2767280"/>
            <a:ext cx="84994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VPNS, DHCP, Active Directory Domain Services, Certificate Authorities</a:t>
            </a:r>
          </a:p>
        </p:txBody>
      </p:sp>
    </p:spTree>
    <p:extLst>
      <p:ext uri="{BB962C8B-B14F-4D97-AF65-F5344CB8AC3E}">
        <p14:creationId xmlns:p14="http://schemas.microsoft.com/office/powerpoint/2010/main" val="101037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F31DB0-7A08-7497-20E3-3D3AAB0383D1}"/>
              </a:ext>
            </a:extLst>
          </p:cNvPr>
          <p:cNvSpPr txBox="1"/>
          <p:nvPr/>
        </p:nvSpPr>
        <p:spPr>
          <a:xfrm>
            <a:off x="179882" y="659567"/>
            <a:ext cx="65507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What Is The Concept Of A VPN?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728FF8-285E-5058-D483-9AE3D429696A}"/>
              </a:ext>
            </a:extLst>
          </p:cNvPr>
          <p:cNvSpPr txBox="1"/>
          <p:nvPr/>
        </p:nvSpPr>
        <p:spPr>
          <a:xfrm>
            <a:off x="179882" y="2151727"/>
            <a:ext cx="1183223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A VPN hides your IP address by letting the network redirect it through a specially configured remote server run by a VPN host. This means that if you surf online with a VPN, the VPN server becomes the source of your data.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C1666A-C0E2-E4FD-2E22-8CDD408986EE}"/>
              </a:ext>
            </a:extLst>
          </p:cNvPr>
          <p:cNvSpPr txBox="1"/>
          <p:nvPr/>
        </p:nvSpPr>
        <p:spPr>
          <a:xfrm>
            <a:off x="179882" y="4469288"/>
            <a:ext cx="1183223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For example, a VPN can be used to access different streaming/gaming platforms that are only available in certain countries, so if you wanted to watch a film that isn’t out in your country, a VPN can allow you to watch that film.</a:t>
            </a:r>
          </a:p>
        </p:txBody>
      </p:sp>
    </p:spTree>
    <p:extLst>
      <p:ext uri="{BB962C8B-B14F-4D97-AF65-F5344CB8AC3E}">
        <p14:creationId xmlns:p14="http://schemas.microsoft.com/office/powerpoint/2010/main" val="2643545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697CB4-835F-C1AE-6693-1FF645BA80EE}"/>
              </a:ext>
            </a:extLst>
          </p:cNvPr>
          <p:cNvSpPr txBox="1"/>
          <p:nvPr/>
        </p:nvSpPr>
        <p:spPr>
          <a:xfrm>
            <a:off x="179882" y="644577"/>
            <a:ext cx="83645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What Are The Main Features Of A VPN?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FC2182-EE64-05E7-724F-0D7224470DB6}"/>
              </a:ext>
            </a:extLst>
          </p:cNvPr>
          <p:cNvSpPr txBox="1"/>
          <p:nvPr/>
        </p:nvSpPr>
        <p:spPr>
          <a:xfrm>
            <a:off x="179882" y="2136339"/>
            <a:ext cx="1159301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Encryption:</a:t>
            </a:r>
            <a:r>
              <a:rPr lang="en-GB" sz="2400" dirty="0"/>
              <a:t> VPNs encrypt your activity on the internet and keep your identity hidden while browsing.</a:t>
            </a:r>
          </a:p>
          <a:p>
            <a:endParaRPr lang="en-GB" sz="2400" dirty="0"/>
          </a:p>
          <a:p>
            <a:r>
              <a:rPr lang="en-GB" sz="2400" b="1" dirty="0"/>
              <a:t>Privacy: </a:t>
            </a:r>
            <a:r>
              <a:rPr lang="en-GB" sz="2400" dirty="0"/>
              <a:t>VPNs provide an extra layer of privacy.</a:t>
            </a:r>
          </a:p>
          <a:p>
            <a:endParaRPr lang="en-GB" sz="2400" dirty="0"/>
          </a:p>
          <a:p>
            <a:r>
              <a:rPr lang="en-GB" sz="2400" b="1" dirty="0"/>
              <a:t>Access to foreign websites: </a:t>
            </a:r>
            <a:r>
              <a:rPr lang="en-GB" sz="2400" dirty="0"/>
              <a:t>VPNs enable you to access foreign websites.</a:t>
            </a:r>
          </a:p>
          <a:p>
            <a:endParaRPr lang="en-GB" sz="2400" dirty="0"/>
          </a:p>
          <a:p>
            <a:r>
              <a:rPr lang="en-GB" sz="2400" b="1" dirty="0"/>
              <a:t>Secure connections: </a:t>
            </a:r>
            <a:r>
              <a:rPr lang="en-GB" sz="2400" dirty="0"/>
              <a:t>VPNs can provide secure connections for transferring sensitive information.</a:t>
            </a:r>
          </a:p>
          <a:p>
            <a:endParaRPr lang="en-GB" sz="2400" dirty="0"/>
          </a:p>
          <a:p>
            <a:r>
              <a:rPr lang="en-GB" sz="2400" b="1" dirty="0"/>
              <a:t>Split tunnelling: </a:t>
            </a:r>
            <a:r>
              <a:rPr lang="en-GB" sz="2400" dirty="0"/>
              <a:t>A popular VPN feature that lets you choose which apps to secure with the VPN.</a:t>
            </a:r>
          </a:p>
        </p:txBody>
      </p:sp>
    </p:spTree>
    <p:extLst>
      <p:ext uri="{BB962C8B-B14F-4D97-AF65-F5344CB8AC3E}">
        <p14:creationId xmlns:p14="http://schemas.microsoft.com/office/powerpoint/2010/main" val="127364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4A6741-C8F8-378B-53FB-298F6E1345BE}"/>
              </a:ext>
            </a:extLst>
          </p:cNvPr>
          <p:cNvSpPr txBox="1"/>
          <p:nvPr/>
        </p:nvSpPr>
        <p:spPr>
          <a:xfrm>
            <a:off x="119921" y="794478"/>
            <a:ext cx="99234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What Is The Concept Of DHCP?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1DE909-7A7C-AA3F-ABD6-CB6A335D74E3}"/>
              </a:ext>
            </a:extLst>
          </p:cNvPr>
          <p:cNvSpPr txBox="1"/>
          <p:nvPr/>
        </p:nvSpPr>
        <p:spPr>
          <a:xfrm>
            <a:off x="119921" y="2227779"/>
            <a:ext cx="11630119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DHCP stands for Dynamic Host Configuration Protocol. It is a protocol that automatically assigns IP addresses and other configuration parameters to devices that connect to a network. DHCP helps network administrators to manage the allocation of IP addresses and other settings without manually configuring each device. DHCP is used in almost every device that connects to a network, such as computers, smartphones, switches, and gaming consoles.</a:t>
            </a:r>
          </a:p>
        </p:txBody>
      </p:sp>
    </p:spTree>
    <p:extLst>
      <p:ext uri="{BB962C8B-B14F-4D97-AF65-F5344CB8AC3E}">
        <p14:creationId xmlns:p14="http://schemas.microsoft.com/office/powerpoint/2010/main" val="3477519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1A15E9-8A6D-2D57-7532-1BED3940B843}"/>
              </a:ext>
            </a:extLst>
          </p:cNvPr>
          <p:cNvSpPr txBox="1"/>
          <p:nvPr/>
        </p:nvSpPr>
        <p:spPr>
          <a:xfrm>
            <a:off x="179882" y="859383"/>
            <a:ext cx="99384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What Are The Main Features In DHCP?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18055F-7942-473A-6761-303739545869}"/>
              </a:ext>
            </a:extLst>
          </p:cNvPr>
          <p:cNvSpPr txBox="1"/>
          <p:nvPr/>
        </p:nvSpPr>
        <p:spPr>
          <a:xfrm>
            <a:off x="173761" y="2025908"/>
            <a:ext cx="11844478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Centralized and automated TCP/IP configuration.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ability to define TCP/IP configurations from a central location.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ability to assign a full range of additional TCP/IP configuration values by means of DHCP options.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Easy implementation and automatic assignment of IP addresses to requesting clients.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Prevention of duplicate or invalid assignment of IP addresses.</a:t>
            </a:r>
          </a:p>
        </p:txBody>
      </p:sp>
    </p:spTree>
    <p:extLst>
      <p:ext uri="{BB962C8B-B14F-4D97-AF65-F5344CB8AC3E}">
        <p14:creationId xmlns:p14="http://schemas.microsoft.com/office/powerpoint/2010/main" val="3910245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4D7227-26BD-8082-FD67-507213B5338D}"/>
              </a:ext>
            </a:extLst>
          </p:cNvPr>
          <p:cNvSpPr txBox="1"/>
          <p:nvPr/>
        </p:nvSpPr>
        <p:spPr>
          <a:xfrm>
            <a:off x="0" y="704538"/>
            <a:ext cx="102382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Is The Concept Of Active Directory Domain Services?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54BD84-92DC-10FC-26B7-49A5F33CE79F}"/>
              </a:ext>
            </a:extLst>
          </p:cNvPr>
          <p:cNvSpPr txBox="1"/>
          <p:nvPr/>
        </p:nvSpPr>
        <p:spPr>
          <a:xfrm>
            <a:off x="0" y="2075795"/>
            <a:ext cx="11955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Active Directory is used in business environments to simplify user management, control access to data and enforce company security policies.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6D3D59-3AC1-7164-763D-3559AA925CA9}"/>
              </a:ext>
            </a:extLst>
          </p:cNvPr>
          <p:cNvSpPr txBox="1"/>
          <p:nvPr/>
        </p:nvSpPr>
        <p:spPr>
          <a:xfrm>
            <a:off x="0" y="3667078"/>
            <a:ext cx="11955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Active Directory Domain Services (AD DS) is a directory service that plays a fundamental role in Windows domain networks.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B51402-2769-7808-291F-44A4B55F2F8F}"/>
              </a:ext>
            </a:extLst>
          </p:cNvPr>
          <p:cNvSpPr txBox="1"/>
          <p:nvPr/>
        </p:nvSpPr>
        <p:spPr>
          <a:xfrm>
            <a:off x="0" y="5236738"/>
            <a:ext cx="1255014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In summary, AD DS provides security, access control, and policy-based administration for network users and administrators, making it a crucial component in Windows domain networks</a:t>
            </a:r>
          </a:p>
        </p:txBody>
      </p:sp>
    </p:spTree>
    <p:extLst>
      <p:ext uri="{BB962C8B-B14F-4D97-AF65-F5344CB8AC3E}">
        <p14:creationId xmlns:p14="http://schemas.microsoft.com/office/powerpoint/2010/main" val="3546589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73FFA6-AAE6-37A1-F1D0-06C4B4DFC165}"/>
              </a:ext>
            </a:extLst>
          </p:cNvPr>
          <p:cNvSpPr txBox="1"/>
          <p:nvPr/>
        </p:nvSpPr>
        <p:spPr>
          <a:xfrm>
            <a:off x="274320" y="731520"/>
            <a:ext cx="9189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Are The Main Features Of Active Directory Domain Services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C7C651-DD79-DFB2-6E7E-3CDEDA0C9392}"/>
              </a:ext>
            </a:extLst>
          </p:cNvPr>
          <p:cNvSpPr txBox="1"/>
          <p:nvPr/>
        </p:nvSpPr>
        <p:spPr>
          <a:xfrm>
            <a:off x="274320" y="2025908"/>
            <a:ext cx="1164336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Centralized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Robust authentication and authorization mechanisms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Security and compliance features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Group Policy settings that enable sysadmins to enforce organizational standards across all computers in the domain 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Security certificates</a:t>
            </a:r>
          </a:p>
        </p:txBody>
      </p:sp>
    </p:spTree>
    <p:extLst>
      <p:ext uri="{BB962C8B-B14F-4D97-AF65-F5344CB8AC3E}">
        <p14:creationId xmlns:p14="http://schemas.microsoft.com/office/powerpoint/2010/main" val="1970872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177D06-A1DB-C063-1432-93E806BDA2AF}"/>
              </a:ext>
            </a:extLst>
          </p:cNvPr>
          <p:cNvSpPr txBox="1"/>
          <p:nvPr/>
        </p:nvSpPr>
        <p:spPr>
          <a:xfrm>
            <a:off x="104931" y="899409"/>
            <a:ext cx="10163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Is The Concept Of Certificate Authorities?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12CE3A-1487-6136-AE5D-093657915614}"/>
              </a:ext>
            </a:extLst>
          </p:cNvPr>
          <p:cNvSpPr txBox="1"/>
          <p:nvPr/>
        </p:nvSpPr>
        <p:spPr>
          <a:xfrm>
            <a:off x="104931" y="1995298"/>
            <a:ext cx="1173654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In the simplest terms possible, a certificate authority is an entity that issues digital certificates. These digital certificates are, in turn, used to apply the modern PKI (public key infrastructure) security standards to web servers.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356120-D3ED-8EAE-6E8E-EA94A31F8D31}"/>
              </a:ext>
            </a:extLst>
          </p:cNvPr>
          <p:cNvSpPr txBox="1"/>
          <p:nvPr/>
        </p:nvSpPr>
        <p:spPr>
          <a:xfrm>
            <a:off x="104931" y="4857620"/>
            <a:ext cx="113250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A Certificate Authority (CA) is an essential component in securing online communications and identities.</a:t>
            </a:r>
          </a:p>
        </p:txBody>
      </p:sp>
    </p:spTree>
    <p:extLst>
      <p:ext uri="{BB962C8B-B14F-4D97-AF65-F5344CB8AC3E}">
        <p14:creationId xmlns:p14="http://schemas.microsoft.com/office/powerpoint/2010/main" val="1874144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DF8FBB-37C8-7440-AB96-26134AB2110E}"/>
              </a:ext>
            </a:extLst>
          </p:cNvPr>
          <p:cNvSpPr txBox="1"/>
          <p:nvPr/>
        </p:nvSpPr>
        <p:spPr>
          <a:xfrm>
            <a:off x="-1" y="719527"/>
            <a:ext cx="102982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Are The Main Features Of Certificate Authorities?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01D4CA-E838-FC79-92E0-28C20E15B8C9}"/>
              </a:ext>
            </a:extLst>
          </p:cNvPr>
          <p:cNvSpPr txBox="1"/>
          <p:nvPr/>
        </p:nvSpPr>
        <p:spPr>
          <a:xfrm>
            <a:off x="165734" y="2168155"/>
            <a:ext cx="1202626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Issues certificates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Certifies the identity of the certificate owner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Proves the validity of the certificate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5641C2-DFE1-6272-F9BA-1E7EF393E08C}"/>
              </a:ext>
            </a:extLst>
          </p:cNvPr>
          <p:cNvSpPr txBox="1"/>
          <p:nvPr/>
        </p:nvSpPr>
        <p:spPr>
          <a:xfrm>
            <a:off x="165734" y="5278776"/>
            <a:ext cx="113785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These tasks are very important as they help validate the identities within the company.</a:t>
            </a:r>
          </a:p>
        </p:txBody>
      </p:sp>
    </p:spTree>
    <p:extLst>
      <p:ext uri="{BB962C8B-B14F-4D97-AF65-F5344CB8AC3E}">
        <p14:creationId xmlns:p14="http://schemas.microsoft.com/office/powerpoint/2010/main" val="4145254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C9FFA29-951F-F093-0A9C-C94F956FB977}"/>
              </a:ext>
            </a:extLst>
          </p:cNvPr>
          <p:cNvSpPr txBox="1"/>
          <p:nvPr/>
        </p:nvSpPr>
        <p:spPr>
          <a:xfrm>
            <a:off x="160020" y="777240"/>
            <a:ext cx="98298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79709137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38</TotalTime>
  <Words>577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Trebuchet MS</vt:lpstr>
      <vt:lpstr>Berlin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Harry Elsey</dc:creator>
  <cp:lastModifiedBy>Harry Elsey</cp:lastModifiedBy>
  <cp:revision>1</cp:revision>
  <dcterms:created xsi:type="dcterms:W3CDTF">2024-04-25T13:16:35Z</dcterms:created>
  <dcterms:modified xsi:type="dcterms:W3CDTF">2024-04-25T13:55:27Z</dcterms:modified>
</cp:coreProperties>
</file>