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8" r:id="rId4"/>
    <p:sldId id="266" r:id="rId5"/>
    <p:sldId id="267" r:id="rId6"/>
    <p:sldId id="259" r:id="rId7"/>
    <p:sldId id="276" r:id="rId8"/>
    <p:sldId id="282" r:id="rId9"/>
    <p:sldId id="277" r:id="rId10"/>
    <p:sldId id="290" r:id="rId11"/>
    <p:sldId id="279" r:id="rId12"/>
    <p:sldId id="291" r:id="rId13"/>
    <p:sldId id="280" r:id="rId14"/>
    <p:sldId id="292" r:id="rId15"/>
    <p:sldId id="283" r:id="rId16"/>
    <p:sldId id="284" r:id="rId17"/>
    <p:sldId id="293" r:id="rId18"/>
    <p:sldId id="288" r:id="rId19"/>
    <p:sldId id="294" r:id="rId20"/>
    <p:sldId id="285" r:id="rId21"/>
    <p:sldId id="295" r:id="rId22"/>
    <p:sldId id="286" r:id="rId23"/>
    <p:sldId id="296" r:id="rId24"/>
    <p:sldId id="297" r:id="rId25"/>
    <p:sldId id="298" r:id="rId26"/>
    <p:sldId id="299" r:id="rId27"/>
    <p:sldId id="260" r:id="rId28"/>
    <p:sldId id="281" r:id="rId29"/>
    <p:sldId id="261" r:id="rId30"/>
    <p:sldId id="300" r:id="rId31"/>
    <p:sldId id="262" r:id="rId32"/>
    <p:sldId id="265" r:id="rId33"/>
    <p:sldId id="268" r:id="rId34"/>
    <p:sldId id="269" r:id="rId35"/>
    <p:sldId id="273" r:id="rId36"/>
    <p:sldId id="271" r:id="rId37"/>
    <p:sldId id="272" r:id="rId38"/>
    <p:sldId id="274" r:id="rId39"/>
    <p:sldId id="30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A8428E0B-E99E-7432-A355-A39C42882255}"/>
    <pc:docChg chg="addSld delSld modSld addMainMaster delMainMaster">
      <pc:chgData name="Corey Edwards" userId="S::corey.edwards@uwtsd.ac.uk::7a967df3-e232-40a5-b10c-dee8f912d80a" providerId="AD" clId="Web-{A8428E0B-E99E-7432-A355-A39C42882255}" dt="2025-02-14T14:56:49.574" v="3239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A8428E0B-E99E-7432-A355-A39C42882255}" dt="2025-02-14T10:18:21.922" v="15"/>
        <pc:sldMkLst>
          <pc:docMk/>
          <pc:sldMk cId="109857222" sldId="256"/>
        </pc:sldMkLst>
      </pc:sldChg>
      <pc:sldChg chg="new del">
        <pc:chgData name="Corey Edwards" userId="S::corey.edwards@uwtsd.ac.uk::7a967df3-e232-40a5-b10c-dee8f912d80a" providerId="AD" clId="Web-{A8428E0B-E99E-7432-A355-A39C42882255}" dt="2025-02-14T10:18:03.406" v="9"/>
        <pc:sldMkLst>
          <pc:docMk/>
          <pc:sldMk cId="1295929907" sldId="257"/>
        </pc:sldMkLst>
      </pc:sldChg>
      <pc:sldChg chg="addSp delSp modSp new mod setBg">
        <pc:chgData name="Corey Edwards" userId="S::corey.edwards@uwtsd.ac.uk::7a967df3-e232-40a5-b10c-dee8f912d80a" providerId="AD" clId="Web-{A8428E0B-E99E-7432-A355-A39C42882255}" dt="2025-02-14T12:03:24.896" v="1434"/>
        <pc:sldMkLst>
          <pc:docMk/>
          <pc:sldMk cId="1531420039" sldId="257"/>
        </pc:sldMkLst>
      </pc:sldChg>
      <pc:sldChg chg="new del">
        <pc:chgData name="Corey Edwards" userId="S::corey.edwards@uwtsd.ac.uk::7a967df3-e232-40a5-b10c-dee8f912d80a" providerId="AD" clId="Web-{A8428E0B-E99E-7432-A355-A39C42882255}" dt="2025-02-14T10:18:15.594" v="13"/>
        <pc:sldMkLst>
          <pc:docMk/>
          <pc:sldMk cId="1771325055" sldId="257"/>
        </pc:sldMkLst>
      </pc:sldChg>
      <pc:sldChg chg="addSp delSp modSp new mod setBg">
        <pc:chgData name="Corey Edwards" userId="S::corey.edwards@uwtsd.ac.uk::7a967df3-e232-40a5-b10c-dee8f912d80a" providerId="AD" clId="Web-{A8428E0B-E99E-7432-A355-A39C42882255}" dt="2025-02-14T12:03:31.084" v="1435"/>
        <pc:sldMkLst>
          <pc:docMk/>
          <pc:sldMk cId="2227117625" sldId="258"/>
        </pc:sldMkLst>
      </pc:sldChg>
      <pc:sldChg chg="addSp modSp new mod setBg">
        <pc:chgData name="Corey Edwards" userId="S::corey.edwards@uwtsd.ac.uk::7a967df3-e232-40a5-b10c-dee8f912d80a" providerId="AD" clId="Web-{A8428E0B-E99E-7432-A355-A39C42882255}" dt="2025-02-14T12:03:53.600" v="1438"/>
        <pc:sldMkLst>
          <pc:docMk/>
          <pc:sldMk cId="2274110447" sldId="259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53:43.124" v="1038" actId="20577"/>
        <pc:sldMkLst>
          <pc:docMk/>
          <pc:sldMk cId="2880773418" sldId="260"/>
        </pc:sldMkLst>
      </pc:sldChg>
      <pc:sldChg chg="modSp new">
        <pc:chgData name="Corey Edwards" userId="S::corey.edwards@uwtsd.ac.uk::7a967df3-e232-40a5-b10c-dee8f912d80a" providerId="AD" clId="Web-{A8428E0B-E99E-7432-A355-A39C42882255}" dt="2025-02-14T10:18:51.392" v="37" actId="20577"/>
        <pc:sldMkLst>
          <pc:docMk/>
          <pc:sldMk cId="1563678465" sldId="261"/>
        </pc:sldMkLst>
      </pc:sldChg>
      <pc:sldChg chg="modSp new">
        <pc:chgData name="Corey Edwards" userId="S::corey.edwards@uwtsd.ac.uk::7a967df3-e232-40a5-b10c-dee8f912d80a" providerId="AD" clId="Web-{A8428E0B-E99E-7432-A355-A39C42882255}" dt="2025-02-14T10:40:23.528" v="42" actId="20577"/>
        <pc:sldMkLst>
          <pc:docMk/>
          <pc:sldMk cId="1712978577" sldId="262"/>
        </pc:sldMkLst>
      </pc:sldChg>
      <pc:sldChg chg="modSp new">
        <pc:chgData name="Corey Edwards" userId="S::corey.edwards@uwtsd.ac.uk::7a967df3-e232-40a5-b10c-dee8f912d80a" providerId="AD" clId="Web-{A8428E0B-E99E-7432-A355-A39C42882255}" dt="2025-02-14T10:40:27.169" v="45" actId="20577"/>
        <pc:sldMkLst>
          <pc:docMk/>
          <pc:sldMk cId="4222177280" sldId="263"/>
        </pc:sldMkLst>
      </pc:sldChg>
      <pc:sldChg chg="modSp new">
        <pc:chgData name="Corey Edwards" userId="S::corey.edwards@uwtsd.ac.uk::7a967df3-e232-40a5-b10c-dee8f912d80a" providerId="AD" clId="Web-{A8428E0B-E99E-7432-A355-A39C42882255}" dt="2025-02-14T10:40:33.200" v="50" actId="20577"/>
        <pc:sldMkLst>
          <pc:docMk/>
          <pc:sldMk cId="1333519683" sldId="264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02:42.146" v="318" actId="20577"/>
        <pc:sldMkLst>
          <pc:docMk/>
          <pc:sldMk cId="231613219" sldId="265"/>
        </pc:sldMkLst>
      </pc:sldChg>
      <pc:sldChg chg="addSp delSp modSp new mod setBg">
        <pc:chgData name="Corey Edwards" userId="S::corey.edwards@uwtsd.ac.uk::7a967df3-e232-40a5-b10c-dee8f912d80a" providerId="AD" clId="Web-{A8428E0B-E99E-7432-A355-A39C42882255}" dt="2025-02-14T12:03:35.271" v="1436"/>
        <pc:sldMkLst>
          <pc:docMk/>
          <pc:sldMk cId="608593786" sldId="266"/>
        </pc:sldMkLst>
      </pc:sldChg>
      <pc:sldChg chg="addSp delSp modSp new mod setBg">
        <pc:chgData name="Corey Edwards" userId="S::corey.edwards@uwtsd.ac.uk::7a967df3-e232-40a5-b10c-dee8f912d80a" providerId="AD" clId="Web-{A8428E0B-E99E-7432-A355-A39C42882255}" dt="2025-02-14T12:03:48.506" v="1437"/>
        <pc:sldMkLst>
          <pc:docMk/>
          <pc:sldMk cId="1558062445" sldId="267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15:19.058" v="458" actId="20577"/>
        <pc:sldMkLst>
          <pc:docMk/>
          <pc:sldMk cId="761955904" sldId="268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16:27.717" v="534" actId="20577"/>
        <pc:sldMkLst>
          <pc:docMk/>
          <pc:sldMk cId="2827779718" sldId="269"/>
        </pc:sldMkLst>
      </pc:sldChg>
      <pc:sldChg chg="modSp new del">
        <pc:chgData name="Corey Edwards" userId="S::corey.edwards@uwtsd.ac.uk::7a967df3-e232-40a5-b10c-dee8f912d80a" providerId="AD" clId="Web-{A8428E0B-E99E-7432-A355-A39C42882255}" dt="2025-02-14T11:18:06.532" v="630"/>
        <pc:sldMkLst>
          <pc:docMk/>
          <pc:sldMk cId="3588192148" sldId="270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19:47.379" v="752" actId="20577"/>
        <pc:sldMkLst>
          <pc:docMk/>
          <pc:sldMk cId="2344347594" sldId="271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20:47.287" v="887" actId="20577"/>
        <pc:sldMkLst>
          <pc:docMk/>
          <pc:sldMk cId="3535314530" sldId="272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18:03.266" v="629" actId="20577"/>
        <pc:sldMkLst>
          <pc:docMk/>
          <pc:sldMk cId="1676787398" sldId="273"/>
        </pc:sldMkLst>
      </pc:sldChg>
      <pc:sldChg chg="new del">
        <pc:chgData name="Corey Edwards" userId="S::corey.edwards@uwtsd.ac.uk::7a967df3-e232-40a5-b10c-dee8f912d80a" providerId="AD" clId="Web-{A8428E0B-E99E-7432-A355-A39C42882255}" dt="2025-02-14T11:16:30.514" v="536"/>
        <pc:sldMkLst>
          <pc:docMk/>
          <pc:sldMk cId="3189893801" sldId="273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21:25.944" v="978" actId="20577"/>
        <pc:sldMkLst>
          <pc:docMk/>
          <pc:sldMk cId="3445177692" sldId="274"/>
        </pc:sldMkLst>
      </pc:sldChg>
      <pc:sldChg chg="new">
        <pc:chgData name="Corey Edwards" userId="S::corey.edwards@uwtsd.ac.uk::7a967df3-e232-40a5-b10c-dee8f912d80a" providerId="AD" clId="Web-{A8428E0B-E99E-7432-A355-A39C42882255}" dt="2025-02-14T11:39:35.936" v="979"/>
        <pc:sldMkLst>
          <pc:docMk/>
          <pc:sldMk cId="2673572213" sldId="275"/>
        </pc:sldMkLst>
      </pc:sldChg>
      <pc:sldChg chg="addSp modSp new mod setBg">
        <pc:chgData name="Corey Edwards" userId="S::corey.edwards@uwtsd.ac.uk::7a967df3-e232-40a5-b10c-dee8f912d80a" providerId="AD" clId="Web-{A8428E0B-E99E-7432-A355-A39C42882255}" dt="2025-02-14T11:59:52.091" v="1394"/>
        <pc:sldMkLst>
          <pc:docMk/>
          <pc:sldMk cId="303775734" sldId="276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16:53.363" v="1609"/>
        <pc:sldMkLst>
          <pc:docMk/>
          <pc:sldMk cId="2079453021" sldId="277"/>
        </pc:sldMkLst>
      </pc:sldChg>
      <pc:sldChg chg="modSp add del replId">
        <pc:chgData name="Corey Edwards" userId="S::corey.edwards@uwtsd.ac.uk::7a967df3-e232-40a5-b10c-dee8f912d80a" providerId="AD" clId="Web-{A8428E0B-E99E-7432-A355-A39C42882255}" dt="2025-02-14T14:19:42.572" v="1704"/>
        <pc:sldMkLst>
          <pc:docMk/>
          <pc:sldMk cId="741778568" sldId="278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26:28.087" v="1916"/>
        <pc:sldMkLst>
          <pc:docMk/>
          <pc:sldMk cId="960018887" sldId="279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28:36.029" v="2017"/>
        <pc:sldMkLst>
          <pc:docMk/>
          <pc:sldMk cId="3073711391" sldId="280"/>
        </pc:sldMkLst>
      </pc:sldChg>
      <pc:sldChg chg="modSp new">
        <pc:chgData name="Corey Edwards" userId="S::corey.edwards@uwtsd.ac.uk::7a967df3-e232-40a5-b10c-dee8f912d80a" providerId="AD" clId="Web-{A8428E0B-E99E-7432-A355-A39C42882255}" dt="2025-02-14T11:54:55.205" v="1091" actId="20577"/>
        <pc:sldMkLst>
          <pc:docMk/>
          <pc:sldMk cId="1187362582" sldId="281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2:00:15.264" v="1396"/>
        <pc:sldMkLst>
          <pc:docMk/>
          <pc:sldMk cId="1700019633" sldId="282"/>
        </pc:sldMkLst>
      </pc:sldChg>
      <pc:sldChg chg="addSp modSp new mod setBg">
        <pc:chgData name="Corey Edwards" userId="S::corey.edwards@uwtsd.ac.uk::7a967df3-e232-40a5-b10c-dee8f912d80a" providerId="AD" clId="Web-{A8428E0B-E99E-7432-A355-A39C42882255}" dt="2025-02-14T12:04:16.554" v="1472"/>
        <pc:sldMkLst>
          <pc:docMk/>
          <pc:sldMk cId="3357704665" sldId="283"/>
        </pc:sldMkLst>
      </pc:sldChg>
      <pc:sldChg chg="addSp modSp new mod setBg">
        <pc:chgData name="Corey Edwards" userId="S::corey.edwards@uwtsd.ac.uk::7a967df3-e232-40a5-b10c-dee8f912d80a" providerId="AD" clId="Web-{A8428E0B-E99E-7432-A355-A39C42882255}" dt="2025-02-14T14:39:09.099" v="2434"/>
        <pc:sldMkLst>
          <pc:docMk/>
          <pc:sldMk cId="1871787198" sldId="284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46:25.958" v="2842"/>
        <pc:sldMkLst>
          <pc:docMk/>
          <pc:sldMk cId="224495806" sldId="285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56:49.574" v="3239"/>
        <pc:sldMkLst>
          <pc:docMk/>
          <pc:sldMk cId="3624408918" sldId="286"/>
        </pc:sldMkLst>
      </pc:sldChg>
      <pc:sldChg chg="modSp add replId">
        <pc:chgData name="Corey Edwards" userId="S::corey.edwards@uwtsd.ac.uk::7a967df3-e232-40a5-b10c-dee8f912d80a" providerId="AD" clId="Web-{A8428E0B-E99E-7432-A355-A39C42882255}" dt="2025-02-14T14:14:00.888" v="1525" actId="20577"/>
        <pc:sldMkLst>
          <pc:docMk/>
          <pc:sldMk cId="2745564153" sldId="287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44:01.297" v="2748"/>
        <pc:sldMkLst>
          <pc:docMk/>
          <pc:sldMk cId="1279035119" sldId="288"/>
        </pc:sldMkLst>
      </pc:sldChg>
      <pc:sldChg chg="new del">
        <pc:chgData name="Corey Edwards" userId="S::corey.edwards@uwtsd.ac.uk::7a967df3-e232-40a5-b10c-dee8f912d80a" providerId="AD" clId="Web-{A8428E0B-E99E-7432-A355-A39C42882255}" dt="2025-02-14T14:16:28.518" v="1606"/>
        <pc:sldMkLst>
          <pc:docMk/>
          <pc:sldMk cId="3946904742" sldId="289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19:32.322" v="1703"/>
        <pc:sldMkLst>
          <pc:docMk/>
          <pc:sldMk cId="1969061634" sldId="290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26:16.258" v="1914"/>
        <pc:sldMkLst>
          <pc:docMk/>
          <pc:sldMk cId="2362102900" sldId="291"/>
        </pc:sldMkLst>
      </pc:sldChg>
      <pc:sldChg chg="addSp modSp new mod setBg">
        <pc:chgData name="Corey Edwards" userId="S::corey.edwards@uwtsd.ac.uk::7a967df3-e232-40a5-b10c-dee8f912d80a" providerId="AD" clId="Web-{A8428E0B-E99E-7432-A355-A39C42882255}" dt="2025-02-14T14:31:06.456" v="2134"/>
        <pc:sldMkLst>
          <pc:docMk/>
          <pc:sldMk cId="193817093" sldId="292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39:18.146" v="2436"/>
        <pc:sldMkLst>
          <pc:docMk/>
          <pc:sldMk cId="3793350529" sldId="293"/>
        </pc:sldMkLst>
      </pc:sldChg>
      <pc:sldChg chg="addSp modSp add replId">
        <pc:chgData name="Corey Edwards" userId="S::corey.edwards@uwtsd.ac.uk::7a967df3-e232-40a5-b10c-dee8f912d80a" providerId="AD" clId="Web-{A8428E0B-E99E-7432-A355-A39C42882255}" dt="2025-02-14T14:43:27.905" v="2746"/>
        <pc:sldMkLst>
          <pc:docMk/>
          <pc:sldMk cId="105775570" sldId="294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50:24.920" v="2949"/>
        <pc:sldMkLst>
          <pc:docMk/>
          <pc:sldMk cId="4086767484" sldId="295"/>
        </pc:sldMkLst>
      </pc:sldChg>
      <pc:sldChg chg="addSp modSp add mod replId setBg">
        <pc:chgData name="Corey Edwards" userId="S::corey.edwards@uwtsd.ac.uk::7a967df3-e232-40a5-b10c-dee8f912d80a" providerId="AD" clId="Web-{A8428E0B-E99E-7432-A355-A39C42882255}" dt="2025-02-14T14:56:34.043" v="3237"/>
        <pc:sldMkLst>
          <pc:docMk/>
          <pc:sldMk cId="1282852778" sldId="296"/>
        </pc:sldMkLst>
      </pc:sldChg>
      <pc:sldChg chg="add replId">
        <pc:chgData name="Corey Edwards" userId="S::corey.edwards@uwtsd.ac.uk::7a967df3-e232-40a5-b10c-dee8f912d80a" providerId="AD" clId="Web-{A8428E0B-E99E-7432-A355-A39C42882255}" dt="2025-02-14T14:39:45.772" v="2440"/>
        <pc:sldMkLst>
          <pc:docMk/>
          <pc:sldMk cId="2989334224" sldId="297"/>
        </pc:sldMkLst>
      </pc:sldChg>
      <pc:sldMasterChg chg="add del addSldLayout delSldLayout">
        <pc:chgData name="Corey Edwards" userId="S::corey.edwards@uwtsd.ac.uk::7a967df3-e232-40a5-b10c-dee8f912d80a" providerId="AD" clId="Web-{A8428E0B-E99E-7432-A355-A39C42882255}" dt="2025-02-14T10:18:21.922" v="15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A8428E0B-E99E-7432-A355-A39C42882255}" dt="2025-02-14T10:18:03.749" v="10"/>
        <pc:sldMasterMkLst>
          <pc:docMk/>
          <pc:sldMasterMk cId="3519135960" sldId="2147483695"/>
        </pc:sldMasterMkLst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2232072471" sldId="2147483684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2850362998" sldId="2147483685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418137089" sldId="2147483686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3217224335" sldId="2147483687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3936774477" sldId="2147483688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3204155099" sldId="2147483689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3729279753" sldId="2147483690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54632284" sldId="2147483691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1723380492" sldId="2147483692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777448360" sldId="2147483693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03.749" v="10"/>
          <pc:sldLayoutMkLst>
            <pc:docMk/>
            <pc:sldMasterMk cId="3519135960" sldId="2147483695"/>
            <pc:sldLayoutMk cId="1478920536" sldId="2147483694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A8428E0B-E99E-7432-A355-A39C42882255}" dt="2025-02-14T10:18:15.922" v="14"/>
        <pc:sldMasterMkLst>
          <pc:docMk/>
          <pc:sldMasterMk cId="7511838" sldId="2147483761"/>
        </pc:sldMasterMkLst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376495531" sldId="2147483750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292588057" sldId="2147483751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388385008" sldId="2147483752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900868013" sldId="2147483753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317455044" sldId="2147483754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3484668418" sldId="2147483755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602008197" sldId="2147483756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1162622371" sldId="2147483757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767253697" sldId="2147483758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4145338273" sldId="2147483759"/>
          </pc:sldLayoutMkLst>
        </pc:sldLayoutChg>
        <pc:sldLayoutChg chg="add del">
          <pc:chgData name="Corey Edwards" userId="S::corey.edwards@uwtsd.ac.uk::7a967df3-e232-40a5-b10c-dee8f912d80a" providerId="AD" clId="Web-{A8428E0B-E99E-7432-A355-A39C42882255}" dt="2025-02-14T10:18:15.922" v="14"/>
          <pc:sldLayoutMkLst>
            <pc:docMk/>
            <pc:sldMasterMk cId="7511838" sldId="2147483761"/>
            <pc:sldLayoutMk cId="677176953" sldId="2147483760"/>
          </pc:sldLayoutMkLst>
        </pc:sldLayoutChg>
      </pc:sldMasterChg>
      <pc:sldMasterChg chg="add addSldLayout">
        <pc:chgData name="Corey Edwards" userId="S::corey.edwards@uwtsd.ac.uk::7a967df3-e232-40a5-b10c-dee8f912d80a" providerId="AD" clId="Web-{A8428E0B-E99E-7432-A355-A39C42882255}" dt="2025-02-14T10:18:21.922" v="15"/>
        <pc:sldMasterMkLst>
          <pc:docMk/>
          <pc:sldMasterMk cId="1228434525" sldId="2147483773"/>
        </pc:sldMasterMkLst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780422085" sldId="2147483762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773871037" sldId="2147483763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2831232886" sldId="2147483764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489076497" sldId="2147483765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1783852355" sldId="2147483766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3850603746" sldId="2147483767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2512480083" sldId="2147483768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2994270669" sldId="2147483769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3639117288" sldId="2147483770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195817240" sldId="2147483771"/>
          </pc:sldLayoutMkLst>
        </pc:sldLayoutChg>
        <pc:sldLayoutChg chg="add">
          <pc:chgData name="Corey Edwards" userId="S::corey.edwards@uwtsd.ac.uk::7a967df3-e232-40a5-b10c-dee8f912d80a" providerId="AD" clId="Web-{A8428E0B-E99E-7432-A355-A39C42882255}" dt="2025-02-14T10:18:21.922" v="15"/>
          <pc:sldLayoutMkLst>
            <pc:docMk/>
            <pc:sldMasterMk cId="1228434525" sldId="2147483773"/>
            <pc:sldLayoutMk cId="3486873685" sldId="2147483772"/>
          </pc:sldLayoutMkLst>
        </pc:sldLayoutChg>
      </pc:sldMasterChg>
    </pc:docChg>
  </pc:docChgLst>
  <pc:docChgLst>
    <pc:chgData name="Corey Edwards" userId="S::corey.edwards@uwtsd.ac.uk::7a967df3-e232-40a5-b10c-dee8f912d80a" providerId="AD" clId="Web-{C9B0C5A4-78CE-2AE7-2C9E-D233145478C3}"/>
    <pc:docChg chg="addSld delSld modSld">
      <pc:chgData name="Corey Edwards" userId="S::corey.edwards@uwtsd.ac.uk::7a967df3-e232-40a5-b10c-dee8f912d80a" providerId="AD" clId="Web-{C9B0C5A4-78CE-2AE7-2C9E-D233145478C3}" dt="2025-02-14T15:12:25.105" v="478" actId="20577"/>
      <pc:docMkLst>
        <pc:docMk/>
      </pc:docMkLst>
      <pc:sldChg chg="addSp delSp modSp mod setBg">
        <pc:chgData name="Corey Edwards" userId="S::corey.edwards@uwtsd.ac.uk::7a967df3-e232-40a5-b10c-dee8f912d80a" providerId="AD" clId="Web-{C9B0C5A4-78CE-2AE7-2C9E-D233145478C3}" dt="2025-02-14T15:02:41.428" v="260"/>
        <pc:sldMkLst>
          <pc:docMk/>
          <pc:sldMk cId="2880773418" sldId="260"/>
        </pc:sldMkLst>
      </pc:sldChg>
      <pc:sldChg chg="modSp">
        <pc:chgData name="Corey Edwards" userId="S::corey.edwards@uwtsd.ac.uk::7a967df3-e232-40a5-b10c-dee8f912d80a" providerId="AD" clId="Web-{C9B0C5A4-78CE-2AE7-2C9E-D233145478C3}" dt="2025-02-14T15:05:05.199" v="283" actId="20577"/>
        <pc:sldMkLst>
          <pc:docMk/>
          <pc:sldMk cId="1563678465" sldId="261"/>
        </pc:sldMkLst>
      </pc:sldChg>
      <pc:sldChg chg="modSp">
        <pc:chgData name="Corey Edwards" userId="S::corey.edwards@uwtsd.ac.uk::7a967df3-e232-40a5-b10c-dee8f912d80a" providerId="AD" clId="Web-{C9B0C5A4-78CE-2AE7-2C9E-D233145478C3}" dt="2025-02-14T15:08:33.144" v="387" actId="20577"/>
        <pc:sldMkLst>
          <pc:docMk/>
          <pc:sldMk cId="1712978577" sldId="262"/>
        </pc:sldMkLst>
      </pc:sldChg>
      <pc:sldChg chg="del">
        <pc:chgData name="Corey Edwards" userId="S::corey.edwards@uwtsd.ac.uk::7a967df3-e232-40a5-b10c-dee8f912d80a" providerId="AD" clId="Web-{C9B0C5A4-78CE-2AE7-2C9E-D233145478C3}" dt="2025-02-14T15:08:08.049" v="349"/>
        <pc:sldMkLst>
          <pc:docMk/>
          <pc:sldMk cId="4222177280" sldId="263"/>
        </pc:sldMkLst>
      </pc:sldChg>
      <pc:sldChg chg="del">
        <pc:chgData name="Corey Edwards" userId="S::corey.edwards@uwtsd.ac.uk::7a967df3-e232-40a5-b10c-dee8f912d80a" providerId="AD" clId="Web-{C9B0C5A4-78CE-2AE7-2C9E-D233145478C3}" dt="2025-02-14T15:08:09.315" v="350"/>
        <pc:sldMkLst>
          <pc:docMk/>
          <pc:sldMk cId="1333519683" sldId="264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2:54.991" v="262"/>
        <pc:sldMkLst>
          <pc:docMk/>
          <pc:sldMk cId="231613219" sldId="265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2:58.413" v="263"/>
        <pc:sldMkLst>
          <pc:docMk/>
          <pc:sldMk cId="761955904" sldId="268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3:01.663" v="264"/>
        <pc:sldMkLst>
          <pc:docMk/>
          <pc:sldMk cId="2827779718" sldId="269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3:07.398" v="266"/>
        <pc:sldMkLst>
          <pc:docMk/>
          <pc:sldMk cId="2344347594" sldId="271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3:10.336" v="267"/>
        <pc:sldMkLst>
          <pc:docMk/>
          <pc:sldMk cId="3535314530" sldId="272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3:04.507" v="265"/>
        <pc:sldMkLst>
          <pc:docMk/>
          <pc:sldMk cId="1676787398" sldId="273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3:14.461" v="268"/>
        <pc:sldMkLst>
          <pc:docMk/>
          <pc:sldMk cId="3445177692" sldId="274"/>
        </pc:sldMkLst>
      </pc:sldChg>
      <pc:sldChg chg="del">
        <pc:chgData name="Corey Edwards" userId="S::corey.edwards@uwtsd.ac.uk::7a967df3-e232-40a5-b10c-dee8f912d80a" providerId="AD" clId="Web-{C9B0C5A4-78CE-2AE7-2C9E-D233145478C3}" dt="2025-02-14T15:03:17.555" v="269"/>
        <pc:sldMkLst>
          <pc:docMk/>
          <pc:sldMk cId="2673572213" sldId="275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2:46.475" v="261"/>
        <pc:sldMkLst>
          <pc:docMk/>
          <pc:sldMk cId="1187362582" sldId="281"/>
        </pc:sldMkLst>
      </pc:sldChg>
      <pc:sldChg chg="del">
        <pc:chgData name="Corey Edwards" userId="S::corey.edwards@uwtsd.ac.uk::7a967df3-e232-40a5-b10c-dee8f912d80a" providerId="AD" clId="Web-{C9B0C5A4-78CE-2AE7-2C9E-D233145478C3}" dt="2025-02-14T14:57:40.480" v="0"/>
        <pc:sldMkLst>
          <pc:docMk/>
          <pc:sldMk cId="2745564153" sldId="287"/>
        </pc:sldMkLst>
      </pc:sldChg>
      <pc:sldChg chg="addSp delSp modSp mod setBg">
        <pc:chgData name="Corey Edwards" userId="S::corey.edwards@uwtsd.ac.uk::7a967df3-e232-40a5-b10c-dee8f912d80a" providerId="AD" clId="Web-{C9B0C5A4-78CE-2AE7-2C9E-D233145478C3}" dt="2025-02-14T15:01:28.895" v="192"/>
        <pc:sldMkLst>
          <pc:docMk/>
          <pc:sldMk cId="2989334224" sldId="297"/>
        </pc:sldMkLst>
      </pc:sldChg>
      <pc:sldChg chg="addSp delSp modSp new mod setBg">
        <pc:chgData name="Corey Edwards" userId="S::corey.edwards@uwtsd.ac.uk::7a967df3-e232-40a5-b10c-dee8f912d80a" providerId="AD" clId="Web-{C9B0C5A4-78CE-2AE7-2C9E-D233145478C3}" dt="2025-02-14T15:02:04.661" v="239"/>
        <pc:sldMkLst>
          <pc:docMk/>
          <pc:sldMk cId="3248035486" sldId="298"/>
        </pc:sldMkLst>
      </pc:sldChg>
      <pc:sldChg chg="addSp modSp new mod setBg">
        <pc:chgData name="Corey Edwards" userId="S::corey.edwards@uwtsd.ac.uk::7a967df3-e232-40a5-b10c-dee8f912d80a" providerId="AD" clId="Web-{C9B0C5A4-78CE-2AE7-2C9E-D233145478C3}" dt="2025-02-14T15:00:39.408" v="190"/>
        <pc:sldMkLst>
          <pc:docMk/>
          <pc:sldMk cId="2995587673" sldId="299"/>
        </pc:sldMkLst>
      </pc:sldChg>
      <pc:sldChg chg="modSp new">
        <pc:chgData name="Corey Edwards" userId="S::corey.edwards@uwtsd.ac.uk::7a967df3-e232-40a5-b10c-dee8f912d80a" providerId="AD" clId="Web-{C9B0C5A4-78CE-2AE7-2C9E-D233145478C3}" dt="2025-02-14T15:05:51.669" v="324" actId="20577"/>
        <pc:sldMkLst>
          <pc:docMk/>
          <pc:sldMk cId="2782117785" sldId="300"/>
        </pc:sldMkLst>
      </pc:sldChg>
      <pc:sldChg chg="modSp new">
        <pc:chgData name="Corey Edwards" userId="S::corey.edwards@uwtsd.ac.uk::7a967df3-e232-40a5-b10c-dee8f912d80a" providerId="AD" clId="Web-{C9B0C5A4-78CE-2AE7-2C9E-D233145478C3}" dt="2025-02-14T15:12:25.105" v="478" actId="20577"/>
        <pc:sldMkLst>
          <pc:docMk/>
          <pc:sldMk cId="692304497" sldId="301"/>
        </pc:sldMkLst>
      </pc:sldChg>
    </pc:docChg>
  </pc:docChgLst>
  <pc:docChgLst>
    <pc:chgData name="Corey Edwards" userId="S::corey.edwards@uwtsd.ac.uk::7a967df3-e232-40a5-b10c-dee8f912d80a" providerId="AD" clId="Web-{65208340-E538-4A62-A250-7BFB9F3B0BA3}"/>
    <pc:docChg chg="modSld">
      <pc:chgData name="Corey Edwards" userId="S::corey.edwards@uwtsd.ac.uk::7a967df3-e232-40a5-b10c-dee8f912d80a" providerId="AD" clId="Web-{65208340-E538-4A62-A250-7BFB9F3B0BA3}" dt="2025-02-18T12:12:17.704" v="7" actId="20577"/>
      <pc:docMkLst>
        <pc:docMk/>
      </pc:docMkLst>
      <pc:sldChg chg="modSp">
        <pc:chgData name="Corey Edwards" userId="S::corey.edwards@uwtsd.ac.uk::7a967df3-e232-40a5-b10c-dee8f912d80a" providerId="AD" clId="Web-{65208340-E538-4A62-A250-7BFB9F3B0BA3}" dt="2025-02-18T12:12:17.704" v="7" actId="20577"/>
        <pc:sldMkLst>
          <pc:docMk/>
          <pc:sldMk cId="3248035486" sldId="298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sv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sv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B6249D-4D0A-4F3C-A320-E8E90C1902A6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2095104-D761-40B7-9F8F-09C3F9D2E9C4}">
      <dgm:prSet/>
      <dgm:spPr/>
      <dgm:t>
        <a:bodyPr/>
        <a:lstStyle/>
        <a:p>
          <a:r>
            <a:rPr lang="en-US"/>
            <a:t>Aim: To discuss the topic of leadership and its importance.</a:t>
          </a:r>
        </a:p>
      </dgm:t>
    </dgm:pt>
    <dgm:pt modelId="{FC030162-55D3-4C4F-A24F-6F399908775E}" type="parTrans" cxnId="{CB036EF4-2C80-4003-9C04-38167D6E444A}">
      <dgm:prSet/>
      <dgm:spPr/>
      <dgm:t>
        <a:bodyPr/>
        <a:lstStyle/>
        <a:p>
          <a:endParaRPr lang="en-US"/>
        </a:p>
      </dgm:t>
    </dgm:pt>
    <dgm:pt modelId="{35623856-7974-49B4-8794-9AB0859C0F73}" type="sibTrans" cxnId="{CB036EF4-2C80-4003-9C04-38167D6E444A}">
      <dgm:prSet/>
      <dgm:spPr/>
      <dgm:t>
        <a:bodyPr/>
        <a:lstStyle/>
        <a:p>
          <a:endParaRPr lang="en-US"/>
        </a:p>
      </dgm:t>
    </dgm:pt>
    <dgm:pt modelId="{B388E3A1-D2E7-4D46-AA47-ACD4E406CE3A}">
      <dgm:prSet/>
      <dgm:spPr/>
      <dgm:t>
        <a:bodyPr/>
        <a:lstStyle/>
        <a:p>
          <a:r>
            <a:rPr lang="en-US"/>
            <a:t>Define leadership.</a:t>
          </a:r>
        </a:p>
      </dgm:t>
    </dgm:pt>
    <dgm:pt modelId="{97B09E3A-BFAB-421D-A3A2-C37C855DE245}" type="parTrans" cxnId="{DE19336F-6285-402A-97C5-24A04FE31C66}">
      <dgm:prSet/>
      <dgm:spPr/>
      <dgm:t>
        <a:bodyPr/>
        <a:lstStyle/>
        <a:p>
          <a:endParaRPr lang="en-US"/>
        </a:p>
      </dgm:t>
    </dgm:pt>
    <dgm:pt modelId="{0532AE32-0836-4028-BEB6-AC2EC80096D0}" type="sibTrans" cxnId="{DE19336F-6285-402A-97C5-24A04FE31C66}">
      <dgm:prSet/>
      <dgm:spPr/>
      <dgm:t>
        <a:bodyPr/>
        <a:lstStyle/>
        <a:p>
          <a:endParaRPr lang="en-US"/>
        </a:p>
      </dgm:t>
    </dgm:pt>
    <dgm:pt modelId="{97D414CC-C26B-4A2F-B3A9-E44B9E3A98A5}">
      <dgm:prSet/>
      <dgm:spPr/>
      <dgm:t>
        <a:bodyPr/>
        <a:lstStyle/>
        <a:p>
          <a:r>
            <a:rPr lang="en-US"/>
            <a:t>Discuss qualities of a good/bad leader. </a:t>
          </a:r>
        </a:p>
      </dgm:t>
    </dgm:pt>
    <dgm:pt modelId="{C47A3EA1-A43A-425A-860C-429EB955ADBE}" type="parTrans" cxnId="{83042BA2-432F-4D01-8A19-E1952748ACC3}">
      <dgm:prSet/>
      <dgm:spPr/>
      <dgm:t>
        <a:bodyPr/>
        <a:lstStyle/>
        <a:p>
          <a:endParaRPr lang="en-US"/>
        </a:p>
      </dgm:t>
    </dgm:pt>
    <dgm:pt modelId="{EB71CCC9-E9B8-4451-8744-07A92C92A4C1}" type="sibTrans" cxnId="{83042BA2-432F-4D01-8A19-E1952748ACC3}">
      <dgm:prSet/>
      <dgm:spPr/>
      <dgm:t>
        <a:bodyPr/>
        <a:lstStyle/>
        <a:p>
          <a:endParaRPr lang="en-US"/>
        </a:p>
      </dgm:t>
    </dgm:pt>
    <dgm:pt modelId="{932706B0-1D28-4C04-A6A5-F731AF7CB1B8}">
      <dgm:prSet/>
      <dgm:spPr/>
      <dgm:t>
        <a:bodyPr/>
        <a:lstStyle/>
        <a:p>
          <a:r>
            <a:rPr lang="en-US"/>
            <a:t>Discuss the importance of leadership. </a:t>
          </a:r>
        </a:p>
      </dgm:t>
    </dgm:pt>
    <dgm:pt modelId="{CFDA857E-CD1E-492A-99C1-88FC58AFDBFA}" type="parTrans" cxnId="{7F69DE38-7436-4443-97D6-36480783C9A7}">
      <dgm:prSet/>
      <dgm:spPr/>
      <dgm:t>
        <a:bodyPr/>
        <a:lstStyle/>
        <a:p>
          <a:endParaRPr lang="en-US"/>
        </a:p>
      </dgm:t>
    </dgm:pt>
    <dgm:pt modelId="{121BEB1C-5593-4C22-B4B2-DD1C2576C059}" type="sibTrans" cxnId="{7F69DE38-7436-4443-97D6-36480783C9A7}">
      <dgm:prSet/>
      <dgm:spPr/>
      <dgm:t>
        <a:bodyPr/>
        <a:lstStyle/>
        <a:p>
          <a:endParaRPr lang="en-US"/>
        </a:p>
      </dgm:t>
    </dgm:pt>
    <dgm:pt modelId="{BF579C3B-AD75-4094-8CDF-8A256F5F1653}">
      <dgm:prSet/>
      <dgm:spPr/>
      <dgm:t>
        <a:bodyPr/>
        <a:lstStyle/>
        <a:p>
          <a:r>
            <a:rPr lang="en-US"/>
            <a:t>Define ethics. </a:t>
          </a:r>
        </a:p>
      </dgm:t>
    </dgm:pt>
    <dgm:pt modelId="{2AA32AC5-E0D1-4504-AEB2-F8BA60C50BA8}" type="parTrans" cxnId="{FBAD73A8-B147-4DA0-9A2F-52FF0ED86B71}">
      <dgm:prSet/>
      <dgm:spPr/>
      <dgm:t>
        <a:bodyPr/>
        <a:lstStyle/>
        <a:p>
          <a:endParaRPr lang="en-US"/>
        </a:p>
      </dgm:t>
    </dgm:pt>
    <dgm:pt modelId="{C129840D-BFFE-4972-84B7-B4F77C73ACD6}" type="sibTrans" cxnId="{FBAD73A8-B147-4DA0-9A2F-52FF0ED86B71}">
      <dgm:prSet/>
      <dgm:spPr/>
      <dgm:t>
        <a:bodyPr/>
        <a:lstStyle/>
        <a:p>
          <a:endParaRPr lang="en-US"/>
        </a:p>
      </dgm:t>
    </dgm:pt>
    <dgm:pt modelId="{F07901AA-3E8A-4276-8F5F-8AE2B8ADC518}">
      <dgm:prSet/>
      <dgm:spPr/>
      <dgm:t>
        <a:bodyPr/>
        <a:lstStyle/>
        <a:p>
          <a:r>
            <a:rPr lang="en-US"/>
            <a:t>Apply ethical principles in healthcare to leadership roles.</a:t>
          </a:r>
        </a:p>
      </dgm:t>
    </dgm:pt>
    <dgm:pt modelId="{16FE999F-D78A-4DBB-833E-3136464F2C4B}" type="parTrans" cxnId="{835BF1AE-EB32-4571-A89E-66040ABBC858}">
      <dgm:prSet/>
      <dgm:spPr/>
      <dgm:t>
        <a:bodyPr/>
        <a:lstStyle/>
        <a:p>
          <a:endParaRPr lang="en-US"/>
        </a:p>
      </dgm:t>
    </dgm:pt>
    <dgm:pt modelId="{86402986-CB16-447F-A107-134761616E91}" type="sibTrans" cxnId="{835BF1AE-EB32-4571-A89E-66040ABBC858}">
      <dgm:prSet/>
      <dgm:spPr/>
      <dgm:t>
        <a:bodyPr/>
        <a:lstStyle/>
        <a:p>
          <a:endParaRPr lang="en-US"/>
        </a:p>
      </dgm:t>
    </dgm:pt>
    <dgm:pt modelId="{ECE7C107-26E5-45D2-B6C3-A2121C9FF0F7}" type="pres">
      <dgm:prSet presAssocID="{78B6249D-4D0A-4F3C-A320-E8E90C1902A6}" presName="Name0" presStyleCnt="0">
        <dgm:presLayoutVars>
          <dgm:dir/>
          <dgm:resizeHandles val="exact"/>
        </dgm:presLayoutVars>
      </dgm:prSet>
      <dgm:spPr/>
    </dgm:pt>
    <dgm:pt modelId="{107EEDDC-635B-41FC-80B2-F85213CD0246}" type="pres">
      <dgm:prSet presAssocID="{F2095104-D761-40B7-9F8F-09C3F9D2E9C4}" presName="node" presStyleLbl="node1" presStyleIdx="0" presStyleCnt="6">
        <dgm:presLayoutVars>
          <dgm:bulletEnabled val="1"/>
        </dgm:presLayoutVars>
      </dgm:prSet>
      <dgm:spPr/>
    </dgm:pt>
    <dgm:pt modelId="{3B020A30-35BA-47E3-9A7E-AA035BDA257C}" type="pres">
      <dgm:prSet presAssocID="{35623856-7974-49B4-8794-9AB0859C0F73}" presName="sibTrans" presStyleLbl="sibTrans1D1" presStyleIdx="0" presStyleCnt="5"/>
      <dgm:spPr/>
    </dgm:pt>
    <dgm:pt modelId="{622E7D1B-E4A8-4455-A51E-B2FCD6D41478}" type="pres">
      <dgm:prSet presAssocID="{35623856-7974-49B4-8794-9AB0859C0F73}" presName="connectorText" presStyleLbl="sibTrans1D1" presStyleIdx="0" presStyleCnt="5"/>
      <dgm:spPr/>
    </dgm:pt>
    <dgm:pt modelId="{012EF601-2E03-4435-8D7B-962500683EFB}" type="pres">
      <dgm:prSet presAssocID="{B388E3A1-D2E7-4D46-AA47-ACD4E406CE3A}" presName="node" presStyleLbl="node1" presStyleIdx="1" presStyleCnt="6">
        <dgm:presLayoutVars>
          <dgm:bulletEnabled val="1"/>
        </dgm:presLayoutVars>
      </dgm:prSet>
      <dgm:spPr/>
    </dgm:pt>
    <dgm:pt modelId="{D0313C49-22B0-4B0D-B563-6C7CB9912CB0}" type="pres">
      <dgm:prSet presAssocID="{0532AE32-0836-4028-BEB6-AC2EC80096D0}" presName="sibTrans" presStyleLbl="sibTrans1D1" presStyleIdx="1" presStyleCnt="5"/>
      <dgm:spPr/>
    </dgm:pt>
    <dgm:pt modelId="{14188740-545F-4358-A418-2114EA0C47D8}" type="pres">
      <dgm:prSet presAssocID="{0532AE32-0836-4028-BEB6-AC2EC80096D0}" presName="connectorText" presStyleLbl="sibTrans1D1" presStyleIdx="1" presStyleCnt="5"/>
      <dgm:spPr/>
    </dgm:pt>
    <dgm:pt modelId="{7E20C7E4-120D-41A2-8955-0C8F96CCE819}" type="pres">
      <dgm:prSet presAssocID="{97D414CC-C26B-4A2F-B3A9-E44B9E3A98A5}" presName="node" presStyleLbl="node1" presStyleIdx="2" presStyleCnt="6">
        <dgm:presLayoutVars>
          <dgm:bulletEnabled val="1"/>
        </dgm:presLayoutVars>
      </dgm:prSet>
      <dgm:spPr/>
    </dgm:pt>
    <dgm:pt modelId="{8DE918EE-5306-45E1-85EE-AEA01ACBCDD0}" type="pres">
      <dgm:prSet presAssocID="{EB71CCC9-E9B8-4451-8744-07A92C92A4C1}" presName="sibTrans" presStyleLbl="sibTrans1D1" presStyleIdx="2" presStyleCnt="5"/>
      <dgm:spPr/>
    </dgm:pt>
    <dgm:pt modelId="{BA6F2530-1291-41C1-830E-3530F786D1C4}" type="pres">
      <dgm:prSet presAssocID="{EB71CCC9-E9B8-4451-8744-07A92C92A4C1}" presName="connectorText" presStyleLbl="sibTrans1D1" presStyleIdx="2" presStyleCnt="5"/>
      <dgm:spPr/>
    </dgm:pt>
    <dgm:pt modelId="{E23AB4F1-E3F2-4E0D-9396-21F344BF6827}" type="pres">
      <dgm:prSet presAssocID="{932706B0-1D28-4C04-A6A5-F731AF7CB1B8}" presName="node" presStyleLbl="node1" presStyleIdx="3" presStyleCnt="6">
        <dgm:presLayoutVars>
          <dgm:bulletEnabled val="1"/>
        </dgm:presLayoutVars>
      </dgm:prSet>
      <dgm:spPr/>
    </dgm:pt>
    <dgm:pt modelId="{2A721DDC-E35E-412B-8B73-CB00ACFF2E13}" type="pres">
      <dgm:prSet presAssocID="{121BEB1C-5593-4C22-B4B2-DD1C2576C059}" presName="sibTrans" presStyleLbl="sibTrans1D1" presStyleIdx="3" presStyleCnt="5"/>
      <dgm:spPr/>
    </dgm:pt>
    <dgm:pt modelId="{A34CD055-7E50-47FC-9277-D0902B4747F5}" type="pres">
      <dgm:prSet presAssocID="{121BEB1C-5593-4C22-B4B2-DD1C2576C059}" presName="connectorText" presStyleLbl="sibTrans1D1" presStyleIdx="3" presStyleCnt="5"/>
      <dgm:spPr/>
    </dgm:pt>
    <dgm:pt modelId="{93B47004-CF10-49C1-9CCE-E530ADBBCA7E}" type="pres">
      <dgm:prSet presAssocID="{BF579C3B-AD75-4094-8CDF-8A256F5F1653}" presName="node" presStyleLbl="node1" presStyleIdx="4" presStyleCnt="6">
        <dgm:presLayoutVars>
          <dgm:bulletEnabled val="1"/>
        </dgm:presLayoutVars>
      </dgm:prSet>
      <dgm:spPr/>
    </dgm:pt>
    <dgm:pt modelId="{495281EC-CC96-4FE9-99E2-FF7BB620DF99}" type="pres">
      <dgm:prSet presAssocID="{C129840D-BFFE-4972-84B7-B4F77C73ACD6}" presName="sibTrans" presStyleLbl="sibTrans1D1" presStyleIdx="4" presStyleCnt="5"/>
      <dgm:spPr/>
    </dgm:pt>
    <dgm:pt modelId="{2CDB012D-C2BC-47F1-906E-463A390C14E6}" type="pres">
      <dgm:prSet presAssocID="{C129840D-BFFE-4972-84B7-B4F77C73ACD6}" presName="connectorText" presStyleLbl="sibTrans1D1" presStyleIdx="4" presStyleCnt="5"/>
      <dgm:spPr/>
    </dgm:pt>
    <dgm:pt modelId="{965E55F8-9A84-4651-A4EC-B44BB5EC87B0}" type="pres">
      <dgm:prSet presAssocID="{F07901AA-3E8A-4276-8F5F-8AE2B8ADC518}" presName="node" presStyleLbl="node1" presStyleIdx="5" presStyleCnt="6">
        <dgm:presLayoutVars>
          <dgm:bulletEnabled val="1"/>
        </dgm:presLayoutVars>
      </dgm:prSet>
      <dgm:spPr/>
    </dgm:pt>
  </dgm:ptLst>
  <dgm:cxnLst>
    <dgm:cxn modelId="{E0063D10-8C4C-4803-91AE-925C71F2B9A5}" type="presOf" srcId="{0532AE32-0836-4028-BEB6-AC2EC80096D0}" destId="{14188740-545F-4358-A418-2114EA0C47D8}" srcOrd="1" destOrd="0" presId="urn:microsoft.com/office/officeart/2016/7/layout/RepeatingBendingProcessNew"/>
    <dgm:cxn modelId="{13899514-3316-4DB6-A601-6076D7FE0F53}" type="presOf" srcId="{C129840D-BFFE-4972-84B7-B4F77C73ACD6}" destId="{2CDB012D-C2BC-47F1-906E-463A390C14E6}" srcOrd="1" destOrd="0" presId="urn:microsoft.com/office/officeart/2016/7/layout/RepeatingBendingProcessNew"/>
    <dgm:cxn modelId="{3414441D-8345-416F-8D8B-536A86298217}" type="presOf" srcId="{121BEB1C-5593-4C22-B4B2-DD1C2576C059}" destId="{2A721DDC-E35E-412B-8B73-CB00ACFF2E13}" srcOrd="0" destOrd="0" presId="urn:microsoft.com/office/officeart/2016/7/layout/RepeatingBendingProcessNew"/>
    <dgm:cxn modelId="{7B7F5327-42DC-4E1D-80D2-BA50B0C836CE}" type="presOf" srcId="{EB71CCC9-E9B8-4451-8744-07A92C92A4C1}" destId="{8DE918EE-5306-45E1-85EE-AEA01ACBCDD0}" srcOrd="0" destOrd="0" presId="urn:microsoft.com/office/officeart/2016/7/layout/RepeatingBendingProcessNew"/>
    <dgm:cxn modelId="{E0D38B34-90DC-419D-8AA9-46FB8917D9E0}" type="presOf" srcId="{78B6249D-4D0A-4F3C-A320-E8E90C1902A6}" destId="{ECE7C107-26E5-45D2-B6C3-A2121C9FF0F7}" srcOrd="0" destOrd="0" presId="urn:microsoft.com/office/officeart/2016/7/layout/RepeatingBendingProcessNew"/>
    <dgm:cxn modelId="{99C18235-D4C4-4668-8118-2AE6DB5C0394}" type="presOf" srcId="{EB71CCC9-E9B8-4451-8744-07A92C92A4C1}" destId="{BA6F2530-1291-41C1-830E-3530F786D1C4}" srcOrd="1" destOrd="0" presId="urn:microsoft.com/office/officeart/2016/7/layout/RepeatingBendingProcessNew"/>
    <dgm:cxn modelId="{7F69DE38-7436-4443-97D6-36480783C9A7}" srcId="{78B6249D-4D0A-4F3C-A320-E8E90C1902A6}" destId="{932706B0-1D28-4C04-A6A5-F731AF7CB1B8}" srcOrd="3" destOrd="0" parTransId="{CFDA857E-CD1E-492A-99C1-88FC58AFDBFA}" sibTransId="{121BEB1C-5593-4C22-B4B2-DD1C2576C059}"/>
    <dgm:cxn modelId="{E66F983E-96D3-4AB0-9ECD-F7D0DEC02100}" type="presOf" srcId="{932706B0-1D28-4C04-A6A5-F731AF7CB1B8}" destId="{E23AB4F1-E3F2-4E0D-9396-21F344BF6827}" srcOrd="0" destOrd="0" presId="urn:microsoft.com/office/officeart/2016/7/layout/RepeatingBendingProcessNew"/>
    <dgm:cxn modelId="{A326EE5D-E6A8-49E6-9D9E-34B3F1FD175C}" type="presOf" srcId="{F2095104-D761-40B7-9F8F-09C3F9D2E9C4}" destId="{107EEDDC-635B-41FC-80B2-F85213CD0246}" srcOrd="0" destOrd="0" presId="urn:microsoft.com/office/officeart/2016/7/layout/RepeatingBendingProcessNew"/>
    <dgm:cxn modelId="{C33DD645-BD53-4A30-B4C6-181DD004F4E7}" type="presOf" srcId="{BF579C3B-AD75-4094-8CDF-8A256F5F1653}" destId="{93B47004-CF10-49C1-9CCE-E530ADBBCA7E}" srcOrd="0" destOrd="0" presId="urn:microsoft.com/office/officeart/2016/7/layout/RepeatingBendingProcessNew"/>
    <dgm:cxn modelId="{52CCEA6C-141F-4A60-A985-BF2424C7820C}" type="presOf" srcId="{F07901AA-3E8A-4276-8F5F-8AE2B8ADC518}" destId="{965E55F8-9A84-4651-A4EC-B44BB5EC87B0}" srcOrd="0" destOrd="0" presId="urn:microsoft.com/office/officeart/2016/7/layout/RepeatingBendingProcessNew"/>
    <dgm:cxn modelId="{DE19336F-6285-402A-97C5-24A04FE31C66}" srcId="{78B6249D-4D0A-4F3C-A320-E8E90C1902A6}" destId="{B388E3A1-D2E7-4D46-AA47-ACD4E406CE3A}" srcOrd="1" destOrd="0" parTransId="{97B09E3A-BFAB-421D-A3A2-C37C855DE245}" sibTransId="{0532AE32-0836-4028-BEB6-AC2EC80096D0}"/>
    <dgm:cxn modelId="{1618AB8D-95DC-4BA0-AA9F-4A2919BA2B03}" type="presOf" srcId="{C129840D-BFFE-4972-84B7-B4F77C73ACD6}" destId="{495281EC-CC96-4FE9-99E2-FF7BB620DF99}" srcOrd="0" destOrd="0" presId="urn:microsoft.com/office/officeart/2016/7/layout/RepeatingBendingProcessNew"/>
    <dgm:cxn modelId="{76684F91-2799-4E6A-8720-716197FB0734}" type="presOf" srcId="{B388E3A1-D2E7-4D46-AA47-ACD4E406CE3A}" destId="{012EF601-2E03-4435-8D7B-962500683EFB}" srcOrd="0" destOrd="0" presId="urn:microsoft.com/office/officeart/2016/7/layout/RepeatingBendingProcessNew"/>
    <dgm:cxn modelId="{83042BA2-432F-4D01-8A19-E1952748ACC3}" srcId="{78B6249D-4D0A-4F3C-A320-E8E90C1902A6}" destId="{97D414CC-C26B-4A2F-B3A9-E44B9E3A98A5}" srcOrd="2" destOrd="0" parTransId="{C47A3EA1-A43A-425A-860C-429EB955ADBE}" sibTransId="{EB71CCC9-E9B8-4451-8744-07A92C92A4C1}"/>
    <dgm:cxn modelId="{FBAD73A8-B147-4DA0-9A2F-52FF0ED86B71}" srcId="{78B6249D-4D0A-4F3C-A320-E8E90C1902A6}" destId="{BF579C3B-AD75-4094-8CDF-8A256F5F1653}" srcOrd="4" destOrd="0" parTransId="{2AA32AC5-E0D1-4504-AEB2-F8BA60C50BA8}" sibTransId="{C129840D-BFFE-4972-84B7-B4F77C73ACD6}"/>
    <dgm:cxn modelId="{835BF1AE-EB32-4571-A89E-66040ABBC858}" srcId="{78B6249D-4D0A-4F3C-A320-E8E90C1902A6}" destId="{F07901AA-3E8A-4276-8F5F-8AE2B8ADC518}" srcOrd="5" destOrd="0" parTransId="{16FE999F-D78A-4DBB-833E-3136464F2C4B}" sibTransId="{86402986-CB16-447F-A107-134761616E91}"/>
    <dgm:cxn modelId="{D9FEF4BC-F14D-491A-93FD-931DB3E59CD1}" type="presOf" srcId="{121BEB1C-5593-4C22-B4B2-DD1C2576C059}" destId="{A34CD055-7E50-47FC-9277-D0902B4747F5}" srcOrd="1" destOrd="0" presId="urn:microsoft.com/office/officeart/2016/7/layout/RepeatingBendingProcessNew"/>
    <dgm:cxn modelId="{348B30BE-EB13-4C11-A418-04C5E88841F4}" type="presOf" srcId="{35623856-7974-49B4-8794-9AB0859C0F73}" destId="{622E7D1B-E4A8-4455-A51E-B2FCD6D41478}" srcOrd="1" destOrd="0" presId="urn:microsoft.com/office/officeart/2016/7/layout/RepeatingBendingProcessNew"/>
    <dgm:cxn modelId="{93A192CE-CE4E-4705-B747-74F0EFD474F8}" type="presOf" srcId="{97D414CC-C26B-4A2F-B3A9-E44B9E3A98A5}" destId="{7E20C7E4-120D-41A2-8955-0C8F96CCE819}" srcOrd="0" destOrd="0" presId="urn:microsoft.com/office/officeart/2016/7/layout/RepeatingBendingProcessNew"/>
    <dgm:cxn modelId="{F63C5BD0-CF77-4581-9934-9A0F6464EFAF}" type="presOf" srcId="{35623856-7974-49B4-8794-9AB0859C0F73}" destId="{3B020A30-35BA-47E3-9A7E-AA035BDA257C}" srcOrd="0" destOrd="0" presId="urn:microsoft.com/office/officeart/2016/7/layout/RepeatingBendingProcessNew"/>
    <dgm:cxn modelId="{2512B5D0-9014-4582-BB82-C12BBF9718C2}" type="presOf" srcId="{0532AE32-0836-4028-BEB6-AC2EC80096D0}" destId="{D0313C49-22B0-4B0D-B563-6C7CB9912CB0}" srcOrd="0" destOrd="0" presId="urn:microsoft.com/office/officeart/2016/7/layout/RepeatingBendingProcessNew"/>
    <dgm:cxn modelId="{CB036EF4-2C80-4003-9C04-38167D6E444A}" srcId="{78B6249D-4D0A-4F3C-A320-E8E90C1902A6}" destId="{F2095104-D761-40B7-9F8F-09C3F9D2E9C4}" srcOrd="0" destOrd="0" parTransId="{FC030162-55D3-4C4F-A24F-6F399908775E}" sibTransId="{35623856-7974-49B4-8794-9AB0859C0F73}"/>
    <dgm:cxn modelId="{F79A3B61-5A0B-41CA-9CC9-572E4AC25B06}" type="presParOf" srcId="{ECE7C107-26E5-45D2-B6C3-A2121C9FF0F7}" destId="{107EEDDC-635B-41FC-80B2-F85213CD0246}" srcOrd="0" destOrd="0" presId="urn:microsoft.com/office/officeart/2016/7/layout/RepeatingBendingProcessNew"/>
    <dgm:cxn modelId="{F0B0E2C3-95E5-43EB-8FBA-08FC2133D321}" type="presParOf" srcId="{ECE7C107-26E5-45D2-B6C3-A2121C9FF0F7}" destId="{3B020A30-35BA-47E3-9A7E-AA035BDA257C}" srcOrd="1" destOrd="0" presId="urn:microsoft.com/office/officeart/2016/7/layout/RepeatingBendingProcessNew"/>
    <dgm:cxn modelId="{43D2E97D-D6B2-4361-A309-7ADA996AE44A}" type="presParOf" srcId="{3B020A30-35BA-47E3-9A7E-AA035BDA257C}" destId="{622E7D1B-E4A8-4455-A51E-B2FCD6D41478}" srcOrd="0" destOrd="0" presId="urn:microsoft.com/office/officeart/2016/7/layout/RepeatingBendingProcessNew"/>
    <dgm:cxn modelId="{D309D746-E35C-4401-BDBC-BECA08D537A4}" type="presParOf" srcId="{ECE7C107-26E5-45D2-B6C3-A2121C9FF0F7}" destId="{012EF601-2E03-4435-8D7B-962500683EFB}" srcOrd="2" destOrd="0" presId="urn:microsoft.com/office/officeart/2016/7/layout/RepeatingBendingProcessNew"/>
    <dgm:cxn modelId="{5A2AA88D-B9AD-4E20-8A39-528C4872ECE5}" type="presParOf" srcId="{ECE7C107-26E5-45D2-B6C3-A2121C9FF0F7}" destId="{D0313C49-22B0-4B0D-B563-6C7CB9912CB0}" srcOrd="3" destOrd="0" presId="urn:microsoft.com/office/officeart/2016/7/layout/RepeatingBendingProcessNew"/>
    <dgm:cxn modelId="{FE4D3119-AF7F-4325-9D0C-D24E974A6206}" type="presParOf" srcId="{D0313C49-22B0-4B0D-B563-6C7CB9912CB0}" destId="{14188740-545F-4358-A418-2114EA0C47D8}" srcOrd="0" destOrd="0" presId="urn:microsoft.com/office/officeart/2016/7/layout/RepeatingBendingProcessNew"/>
    <dgm:cxn modelId="{15606C22-040D-48E6-80FE-C6D9D13472B0}" type="presParOf" srcId="{ECE7C107-26E5-45D2-B6C3-A2121C9FF0F7}" destId="{7E20C7E4-120D-41A2-8955-0C8F96CCE819}" srcOrd="4" destOrd="0" presId="urn:microsoft.com/office/officeart/2016/7/layout/RepeatingBendingProcessNew"/>
    <dgm:cxn modelId="{EAB38879-D15B-4881-ABEC-7250377499ED}" type="presParOf" srcId="{ECE7C107-26E5-45D2-B6C3-A2121C9FF0F7}" destId="{8DE918EE-5306-45E1-85EE-AEA01ACBCDD0}" srcOrd="5" destOrd="0" presId="urn:microsoft.com/office/officeart/2016/7/layout/RepeatingBendingProcessNew"/>
    <dgm:cxn modelId="{5A5ADF03-E653-4F77-920D-1EE05BC02DFB}" type="presParOf" srcId="{8DE918EE-5306-45E1-85EE-AEA01ACBCDD0}" destId="{BA6F2530-1291-41C1-830E-3530F786D1C4}" srcOrd="0" destOrd="0" presId="urn:microsoft.com/office/officeart/2016/7/layout/RepeatingBendingProcessNew"/>
    <dgm:cxn modelId="{8E0B9EA8-3F00-446E-B729-0B8728C3153D}" type="presParOf" srcId="{ECE7C107-26E5-45D2-B6C3-A2121C9FF0F7}" destId="{E23AB4F1-E3F2-4E0D-9396-21F344BF6827}" srcOrd="6" destOrd="0" presId="urn:microsoft.com/office/officeart/2016/7/layout/RepeatingBendingProcessNew"/>
    <dgm:cxn modelId="{392A6E46-BA31-406E-8F3D-16F2BF1DBE26}" type="presParOf" srcId="{ECE7C107-26E5-45D2-B6C3-A2121C9FF0F7}" destId="{2A721DDC-E35E-412B-8B73-CB00ACFF2E13}" srcOrd="7" destOrd="0" presId="urn:microsoft.com/office/officeart/2016/7/layout/RepeatingBendingProcessNew"/>
    <dgm:cxn modelId="{5034B4EC-F8E8-4556-9F0D-9213BAE31964}" type="presParOf" srcId="{2A721DDC-E35E-412B-8B73-CB00ACFF2E13}" destId="{A34CD055-7E50-47FC-9277-D0902B4747F5}" srcOrd="0" destOrd="0" presId="urn:microsoft.com/office/officeart/2016/7/layout/RepeatingBendingProcessNew"/>
    <dgm:cxn modelId="{C04CCBF0-A011-449E-888A-A0E3C61BA51D}" type="presParOf" srcId="{ECE7C107-26E5-45D2-B6C3-A2121C9FF0F7}" destId="{93B47004-CF10-49C1-9CCE-E530ADBBCA7E}" srcOrd="8" destOrd="0" presId="urn:microsoft.com/office/officeart/2016/7/layout/RepeatingBendingProcessNew"/>
    <dgm:cxn modelId="{2530A902-DBB6-4343-995C-1CA12CB7FD28}" type="presParOf" srcId="{ECE7C107-26E5-45D2-B6C3-A2121C9FF0F7}" destId="{495281EC-CC96-4FE9-99E2-FF7BB620DF99}" srcOrd="9" destOrd="0" presId="urn:microsoft.com/office/officeart/2016/7/layout/RepeatingBendingProcessNew"/>
    <dgm:cxn modelId="{32F1ABD9-1603-4708-85C8-D5F459B20A1A}" type="presParOf" srcId="{495281EC-CC96-4FE9-99E2-FF7BB620DF99}" destId="{2CDB012D-C2BC-47F1-906E-463A390C14E6}" srcOrd="0" destOrd="0" presId="urn:microsoft.com/office/officeart/2016/7/layout/RepeatingBendingProcessNew"/>
    <dgm:cxn modelId="{0D46FC4E-85A5-4239-9604-86E425C51FA1}" type="presParOf" srcId="{ECE7C107-26E5-45D2-B6C3-A2121C9FF0F7}" destId="{965E55F8-9A84-4651-A4EC-B44BB5EC87B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00EBA4-D303-4910-864F-2272F5212A25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E1AE4F-0239-4761-9C55-64C4A3274727}">
      <dgm:prSet/>
      <dgm:spPr/>
      <dgm:t>
        <a:bodyPr/>
        <a:lstStyle/>
        <a:p>
          <a:r>
            <a:rPr lang="en-US"/>
            <a:t>What is leadership all about?</a:t>
          </a:r>
        </a:p>
      </dgm:t>
    </dgm:pt>
    <dgm:pt modelId="{A03E2567-14C0-47F5-9D54-B62836F4B1E1}" type="parTrans" cxnId="{9E8D6926-1EC5-4EB1-BA92-1F2C7D925281}">
      <dgm:prSet/>
      <dgm:spPr/>
      <dgm:t>
        <a:bodyPr/>
        <a:lstStyle/>
        <a:p>
          <a:endParaRPr lang="en-US"/>
        </a:p>
      </dgm:t>
    </dgm:pt>
    <dgm:pt modelId="{74464094-B0D8-4CC3-9FE8-59EC5DDCD244}" type="sibTrans" cxnId="{9E8D6926-1EC5-4EB1-BA92-1F2C7D925281}">
      <dgm:prSet/>
      <dgm:spPr/>
      <dgm:t>
        <a:bodyPr/>
        <a:lstStyle/>
        <a:p>
          <a:endParaRPr lang="en-US"/>
        </a:p>
      </dgm:t>
    </dgm:pt>
    <dgm:pt modelId="{6343E39A-1C87-487D-9F3C-72263713C3E1}">
      <dgm:prSet/>
      <dgm:spPr/>
      <dgm:t>
        <a:bodyPr/>
        <a:lstStyle/>
        <a:p>
          <a:r>
            <a:rPr lang="en-US"/>
            <a:t>What roles involve leadership?</a:t>
          </a:r>
        </a:p>
      </dgm:t>
    </dgm:pt>
    <dgm:pt modelId="{A1D61102-81A1-4BD6-8A67-AD2C2562A2EF}" type="parTrans" cxnId="{B874719E-B653-42FB-80E3-6964EC17262D}">
      <dgm:prSet/>
      <dgm:spPr/>
      <dgm:t>
        <a:bodyPr/>
        <a:lstStyle/>
        <a:p>
          <a:endParaRPr lang="en-US"/>
        </a:p>
      </dgm:t>
    </dgm:pt>
    <dgm:pt modelId="{7A3F14DE-739A-4ED4-B4C4-55E76E5F0051}" type="sibTrans" cxnId="{B874719E-B653-42FB-80E3-6964EC17262D}">
      <dgm:prSet/>
      <dgm:spPr/>
      <dgm:t>
        <a:bodyPr/>
        <a:lstStyle/>
        <a:p>
          <a:endParaRPr lang="en-US"/>
        </a:p>
      </dgm:t>
    </dgm:pt>
    <dgm:pt modelId="{4BD6508B-A593-4EDD-B124-8537C56F2BC9}" type="pres">
      <dgm:prSet presAssocID="{D100EBA4-D303-4910-864F-2272F5212A2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90BCD40-9571-4EE6-BF39-F9701C2D0FE5}" type="pres">
      <dgm:prSet presAssocID="{FCE1AE4F-0239-4761-9C55-64C4A3274727}" presName="hierRoot1" presStyleCnt="0"/>
      <dgm:spPr/>
    </dgm:pt>
    <dgm:pt modelId="{22EB39E0-3064-437F-ADC1-8DF4AA9B1464}" type="pres">
      <dgm:prSet presAssocID="{FCE1AE4F-0239-4761-9C55-64C4A3274727}" presName="composite" presStyleCnt="0"/>
      <dgm:spPr/>
    </dgm:pt>
    <dgm:pt modelId="{724624A8-44C3-441D-9DFE-1628262829E7}" type="pres">
      <dgm:prSet presAssocID="{FCE1AE4F-0239-4761-9C55-64C4A3274727}" presName="background" presStyleLbl="node0" presStyleIdx="0" presStyleCnt="2"/>
      <dgm:spPr/>
    </dgm:pt>
    <dgm:pt modelId="{ECE3D61A-BF26-46BD-BF6C-9B437CE18E98}" type="pres">
      <dgm:prSet presAssocID="{FCE1AE4F-0239-4761-9C55-64C4A3274727}" presName="text" presStyleLbl="fgAcc0" presStyleIdx="0" presStyleCnt="2">
        <dgm:presLayoutVars>
          <dgm:chPref val="3"/>
        </dgm:presLayoutVars>
      </dgm:prSet>
      <dgm:spPr/>
    </dgm:pt>
    <dgm:pt modelId="{669C8104-23A8-4C43-8E57-FC82CF2EE81B}" type="pres">
      <dgm:prSet presAssocID="{FCE1AE4F-0239-4761-9C55-64C4A3274727}" presName="hierChild2" presStyleCnt="0"/>
      <dgm:spPr/>
    </dgm:pt>
    <dgm:pt modelId="{4B4A3347-BCF9-48AE-BAD4-9F233A52AE34}" type="pres">
      <dgm:prSet presAssocID="{6343E39A-1C87-487D-9F3C-72263713C3E1}" presName="hierRoot1" presStyleCnt="0"/>
      <dgm:spPr/>
    </dgm:pt>
    <dgm:pt modelId="{98D7F44C-2294-46F2-AEDD-85AD1B5F660D}" type="pres">
      <dgm:prSet presAssocID="{6343E39A-1C87-487D-9F3C-72263713C3E1}" presName="composite" presStyleCnt="0"/>
      <dgm:spPr/>
    </dgm:pt>
    <dgm:pt modelId="{F267F351-9C32-45FA-A3EE-14B6F2C1E310}" type="pres">
      <dgm:prSet presAssocID="{6343E39A-1C87-487D-9F3C-72263713C3E1}" presName="background" presStyleLbl="node0" presStyleIdx="1" presStyleCnt="2"/>
      <dgm:spPr/>
    </dgm:pt>
    <dgm:pt modelId="{D8D8C381-D90E-4FE3-B5A8-C3BA5AB298B3}" type="pres">
      <dgm:prSet presAssocID="{6343E39A-1C87-487D-9F3C-72263713C3E1}" presName="text" presStyleLbl="fgAcc0" presStyleIdx="1" presStyleCnt="2">
        <dgm:presLayoutVars>
          <dgm:chPref val="3"/>
        </dgm:presLayoutVars>
      </dgm:prSet>
      <dgm:spPr/>
    </dgm:pt>
    <dgm:pt modelId="{AA06B0A1-131B-4ABF-B34C-A319DB27A335}" type="pres">
      <dgm:prSet presAssocID="{6343E39A-1C87-487D-9F3C-72263713C3E1}" presName="hierChild2" presStyleCnt="0"/>
      <dgm:spPr/>
    </dgm:pt>
  </dgm:ptLst>
  <dgm:cxnLst>
    <dgm:cxn modelId="{8BD07425-726E-4DFE-8697-2FD27A6CE856}" type="presOf" srcId="{6343E39A-1C87-487D-9F3C-72263713C3E1}" destId="{D8D8C381-D90E-4FE3-B5A8-C3BA5AB298B3}" srcOrd="0" destOrd="0" presId="urn:microsoft.com/office/officeart/2005/8/layout/hierarchy1"/>
    <dgm:cxn modelId="{9E8D6926-1EC5-4EB1-BA92-1F2C7D925281}" srcId="{D100EBA4-D303-4910-864F-2272F5212A25}" destId="{FCE1AE4F-0239-4761-9C55-64C4A3274727}" srcOrd="0" destOrd="0" parTransId="{A03E2567-14C0-47F5-9D54-B62836F4B1E1}" sibTransId="{74464094-B0D8-4CC3-9FE8-59EC5DDCD244}"/>
    <dgm:cxn modelId="{950EAA88-4037-42E9-BB06-8B6F6B6C08AC}" type="presOf" srcId="{FCE1AE4F-0239-4761-9C55-64C4A3274727}" destId="{ECE3D61A-BF26-46BD-BF6C-9B437CE18E98}" srcOrd="0" destOrd="0" presId="urn:microsoft.com/office/officeart/2005/8/layout/hierarchy1"/>
    <dgm:cxn modelId="{B874719E-B653-42FB-80E3-6964EC17262D}" srcId="{D100EBA4-D303-4910-864F-2272F5212A25}" destId="{6343E39A-1C87-487D-9F3C-72263713C3E1}" srcOrd="1" destOrd="0" parTransId="{A1D61102-81A1-4BD6-8A67-AD2C2562A2EF}" sibTransId="{7A3F14DE-739A-4ED4-B4C4-55E76E5F0051}"/>
    <dgm:cxn modelId="{FB3F19C4-0A0D-4E37-9E5A-E3CA52CD48E3}" type="presOf" srcId="{D100EBA4-D303-4910-864F-2272F5212A25}" destId="{4BD6508B-A593-4EDD-B124-8537C56F2BC9}" srcOrd="0" destOrd="0" presId="urn:microsoft.com/office/officeart/2005/8/layout/hierarchy1"/>
    <dgm:cxn modelId="{37028477-CD3C-472F-9370-0F724F9274EB}" type="presParOf" srcId="{4BD6508B-A593-4EDD-B124-8537C56F2BC9}" destId="{F90BCD40-9571-4EE6-BF39-F9701C2D0FE5}" srcOrd="0" destOrd="0" presId="urn:microsoft.com/office/officeart/2005/8/layout/hierarchy1"/>
    <dgm:cxn modelId="{EAC0A4F3-07E5-46CF-B020-F4D0CDAF9282}" type="presParOf" srcId="{F90BCD40-9571-4EE6-BF39-F9701C2D0FE5}" destId="{22EB39E0-3064-437F-ADC1-8DF4AA9B1464}" srcOrd="0" destOrd="0" presId="urn:microsoft.com/office/officeart/2005/8/layout/hierarchy1"/>
    <dgm:cxn modelId="{B6168128-5862-48FF-9691-6F9ED4016A0A}" type="presParOf" srcId="{22EB39E0-3064-437F-ADC1-8DF4AA9B1464}" destId="{724624A8-44C3-441D-9DFE-1628262829E7}" srcOrd="0" destOrd="0" presId="urn:microsoft.com/office/officeart/2005/8/layout/hierarchy1"/>
    <dgm:cxn modelId="{AA90E578-530F-4421-AB0B-46C7F5D22C43}" type="presParOf" srcId="{22EB39E0-3064-437F-ADC1-8DF4AA9B1464}" destId="{ECE3D61A-BF26-46BD-BF6C-9B437CE18E98}" srcOrd="1" destOrd="0" presId="urn:microsoft.com/office/officeart/2005/8/layout/hierarchy1"/>
    <dgm:cxn modelId="{1D57F9E3-620A-49B2-9599-664D0C2818C7}" type="presParOf" srcId="{F90BCD40-9571-4EE6-BF39-F9701C2D0FE5}" destId="{669C8104-23A8-4C43-8E57-FC82CF2EE81B}" srcOrd="1" destOrd="0" presId="urn:microsoft.com/office/officeart/2005/8/layout/hierarchy1"/>
    <dgm:cxn modelId="{864719F9-520F-4A1E-8C2F-64A3BF17C95F}" type="presParOf" srcId="{4BD6508B-A593-4EDD-B124-8537C56F2BC9}" destId="{4B4A3347-BCF9-48AE-BAD4-9F233A52AE34}" srcOrd="1" destOrd="0" presId="urn:microsoft.com/office/officeart/2005/8/layout/hierarchy1"/>
    <dgm:cxn modelId="{80DD3FC4-A66A-461F-8A4D-32AC5758E783}" type="presParOf" srcId="{4B4A3347-BCF9-48AE-BAD4-9F233A52AE34}" destId="{98D7F44C-2294-46F2-AEDD-85AD1B5F660D}" srcOrd="0" destOrd="0" presId="urn:microsoft.com/office/officeart/2005/8/layout/hierarchy1"/>
    <dgm:cxn modelId="{3810A241-46D2-4206-AC9E-9464222A7DEA}" type="presParOf" srcId="{98D7F44C-2294-46F2-AEDD-85AD1B5F660D}" destId="{F267F351-9C32-45FA-A3EE-14B6F2C1E310}" srcOrd="0" destOrd="0" presId="urn:microsoft.com/office/officeart/2005/8/layout/hierarchy1"/>
    <dgm:cxn modelId="{32AED7B2-DC31-48B5-90AF-3A3462DBDCF2}" type="presParOf" srcId="{98D7F44C-2294-46F2-AEDD-85AD1B5F660D}" destId="{D8D8C381-D90E-4FE3-B5A8-C3BA5AB298B3}" srcOrd="1" destOrd="0" presId="urn:microsoft.com/office/officeart/2005/8/layout/hierarchy1"/>
    <dgm:cxn modelId="{894564F6-611A-4A50-B225-1099689FCD99}" type="presParOf" srcId="{4B4A3347-BCF9-48AE-BAD4-9F233A52AE34}" destId="{AA06B0A1-131B-4ABF-B34C-A319DB27A33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4E3B4B-BB5E-4E38-865B-40DBF4BBBC7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7B5CAC-5F40-49BD-A274-CD7A4DAFF3DC}">
      <dgm:prSet/>
      <dgm:spPr/>
      <dgm:t>
        <a:bodyPr/>
        <a:lstStyle/>
        <a:p>
          <a:r>
            <a:rPr lang="en-US"/>
            <a:t>The ability to guide and influence a group. </a:t>
          </a:r>
        </a:p>
      </dgm:t>
    </dgm:pt>
    <dgm:pt modelId="{AD6D922B-F533-4070-90BB-00DF6E67D335}" type="parTrans" cxnId="{AAF781FD-B735-4B16-85B9-71659B7D239D}">
      <dgm:prSet/>
      <dgm:spPr/>
      <dgm:t>
        <a:bodyPr/>
        <a:lstStyle/>
        <a:p>
          <a:endParaRPr lang="en-US"/>
        </a:p>
      </dgm:t>
    </dgm:pt>
    <dgm:pt modelId="{A8A0CDC0-6EA4-42C4-A622-D8EC192880B6}" type="sibTrans" cxnId="{AAF781FD-B735-4B16-85B9-71659B7D239D}">
      <dgm:prSet/>
      <dgm:spPr/>
      <dgm:t>
        <a:bodyPr/>
        <a:lstStyle/>
        <a:p>
          <a:endParaRPr lang="en-US"/>
        </a:p>
      </dgm:t>
    </dgm:pt>
    <dgm:pt modelId="{7EFE829E-22BD-4B53-AA2D-0DF5745E2C32}">
      <dgm:prSet/>
      <dgm:spPr/>
      <dgm:t>
        <a:bodyPr/>
        <a:lstStyle/>
        <a:p>
          <a:r>
            <a:rPr lang="en-US"/>
            <a:t>Achieving common goals. </a:t>
          </a:r>
        </a:p>
      </dgm:t>
    </dgm:pt>
    <dgm:pt modelId="{ED99EAB0-E4C7-4E7D-A50B-55D297AF3CD7}" type="parTrans" cxnId="{0810CA85-0627-4AA1-9815-C407639F4BCF}">
      <dgm:prSet/>
      <dgm:spPr/>
      <dgm:t>
        <a:bodyPr/>
        <a:lstStyle/>
        <a:p>
          <a:endParaRPr lang="en-US"/>
        </a:p>
      </dgm:t>
    </dgm:pt>
    <dgm:pt modelId="{C78090DD-F503-4DE6-B759-9CA52975CE5B}" type="sibTrans" cxnId="{0810CA85-0627-4AA1-9815-C407639F4BCF}">
      <dgm:prSet/>
      <dgm:spPr/>
      <dgm:t>
        <a:bodyPr/>
        <a:lstStyle/>
        <a:p>
          <a:endParaRPr lang="en-US"/>
        </a:p>
      </dgm:t>
    </dgm:pt>
    <dgm:pt modelId="{7A246B2B-7EF9-46D4-AA05-9BEB3B08238B}">
      <dgm:prSet/>
      <dgm:spPr/>
      <dgm:t>
        <a:bodyPr/>
        <a:lstStyle/>
        <a:p>
          <a:r>
            <a:rPr lang="en-US"/>
            <a:t>A process.</a:t>
          </a:r>
        </a:p>
      </dgm:t>
    </dgm:pt>
    <dgm:pt modelId="{DDDDE498-C025-41B7-93DF-0F93B0C3933B}" type="parTrans" cxnId="{523EABBC-B439-4BDF-B1CD-B74057C19BEE}">
      <dgm:prSet/>
      <dgm:spPr/>
      <dgm:t>
        <a:bodyPr/>
        <a:lstStyle/>
        <a:p>
          <a:endParaRPr lang="en-US"/>
        </a:p>
      </dgm:t>
    </dgm:pt>
    <dgm:pt modelId="{D928AF99-F5B5-49FF-8535-63C21CC4FE01}" type="sibTrans" cxnId="{523EABBC-B439-4BDF-B1CD-B74057C19BEE}">
      <dgm:prSet/>
      <dgm:spPr/>
      <dgm:t>
        <a:bodyPr/>
        <a:lstStyle/>
        <a:p>
          <a:endParaRPr lang="en-US"/>
        </a:p>
      </dgm:t>
    </dgm:pt>
    <dgm:pt modelId="{1B45C8DF-EAE3-436C-887F-4D7BC67DA054}" type="pres">
      <dgm:prSet presAssocID="{834E3B4B-BB5E-4E38-865B-40DBF4BBBC7F}" presName="root" presStyleCnt="0">
        <dgm:presLayoutVars>
          <dgm:dir/>
          <dgm:resizeHandles val="exact"/>
        </dgm:presLayoutVars>
      </dgm:prSet>
      <dgm:spPr/>
    </dgm:pt>
    <dgm:pt modelId="{4CD2E1F2-DD20-4CB0-9AB4-9CA7FD30A587}" type="pres">
      <dgm:prSet presAssocID="{F37B5CAC-5F40-49BD-A274-CD7A4DAFF3DC}" presName="compNode" presStyleCnt="0"/>
      <dgm:spPr/>
    </dgm:pt>
    <dgm:pt modelId="{CAEC3AF7-3551-4AD6-9A8A-84CC1F950F02}" type="pres">
      <dgm:prSet presAssocID="{F37B5CAC-5F40-49BD-A274-CD7A4DAFF3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40B4DE7-580D-4651-8DEC-A1937A9E471F}" type="pres">
      <dgm:prSet presAssocID="{F37B5CAC-5F40-49BD-A274-CD7A4DAFF3DC}" presName="spaceRect" presStyleCnt="0"/>
      <dgm:spPr/>
    </dgm:pt>
    <dgm:pt modelId="{E1090E94-7A7A-4E6E-A33B-C1630848AB5C}" type="pres">
      <dgm:prSet presAssocID="{F37B5CAC-5F40-49BD-A274-CD7A4DAFF3DC}" presName="textRect" presStyleLbl="revTx" presStyleIdx="0" presStyleCnt="3">
        <dgm:presLayoutVars>
          <dgm:chMax val="1"/>
          <dgm:chPref val="1"/>
        </dgm:presLayoutVars>
      </dgm:prSet>
      <dgm:spPr/>
    </dgm:pt>
    <dgm:pt modelId="{FB4AB716-FD77-4AF5-8EFD-EE997B85B051}" type="pres">
      <dgm:prSet presAssocID="{A8A0CDC0-6EA4-42C4-A622-D8EC192880B6}" presName="sibTrans" presStyleCnt="0"/>
      <dgm:spPr/>
    </dgm:pt>
    <dgm:pt modelId="{3051712F-5761-43B0-929C-ED3FA02F882F}" type="pres">
      <dgm:prSet presAssocID="{7EFE829E-22BD-4B53-AA2D-0DF5745E2C32}" presName="compNode" presStyleCnt="0"/>
      <dgm:spPr/>
    </dgm:pt>
    <dgm:pt modelId="{237F2005-429E-4F30-993C-E64CA7FDBDC3}" type="pres">
      <dgm:prSet presAssocID="{7EFE829E-22BD-4B53-AA2D-0DF5745E2C3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0ED6D05-F3D7-49A1-8B3D-6FDD9154F9D6}" type="pres">
      <dgm:prSet presAssocID="{7EFE829E-22BD-4B53-AA2D-0DF5745E2C32}" presName="spaceRect" presStyleCnt="0"/>
      <dgm:spPr/>
    </dgm:pt>
    <dgm:pt modelId="{BFD08A76-7154-459B-9405-FB96978D76DE}" type="pres">
      <dgm:prSet presAssocID="{7EFE829E-22BD-4B53-AA2D-0DF5745E2C32}" presName="textRect" presStyleLbl="revTx" presStyleIdx="1" presStyleCnt="3">
        <dgm:presLayoutVars>
          <dgm:chMax val="1"/>
          <dgm:chPref val="1"/>
        </dgm:presLayoutVars>
      </dgm:prSet>
      <dgm:spPr/>
    </dgm:pt>
    <dgm:pt modelId="{6375E658-F90D-40CE-9783-0506350C48B9}" type="pres">
      <dgm:prSet presAssocID="{C78090DD-F503-4DE6-B759-9CA52975CE5B}" presName="sibTrans" presStyleCnt="0"/>
      <dgm:spPr/>
    </dgm:pt>
    <dgm:pt modelId="{CAC8B51E-4462-400B-973D-8A1EF74CB669}" type="pres">
      <dgm:prSet presAssocID="{7A246B2B-7EF9-46D4-AA05-9BEB3B08238B}" presName="compNode" presStyleCnt="0"/>
      <dgm:spPr/>
    </dgm:pt>
    <dgm:pt modelId="{0E713E9F-6EC3-42BD-AA9E-533B39C9647D}" type="pres">
      <dgm:prSet presAssocID="{7A246B2B-7EF9-46D4-AA05-9BEB3B08238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C5F69140-D2D6-4DFC-9224-5C6DFE419769}" type="pres">
      <dgm:prSet presAssocID="{7A246B2B-7EF9-46D4-AA05-9BEB3B08238B}" presName="spaceRect" presStyleCnt="0"/>
      <dgm:spPr/>
    </dgm:pt>
    <dgm:pt modelId="{A03D2062-464C-4E3B-8B8F-47F14DA00912}" type="pres">
      <dgm:prSet presAssocID="{7A246B2B-7EF9-46D4-AA05-9BEB3B08238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E79F025-2EEF-4CF4-99DA-509C293BD48D}" type="presOf" srcId="{7A246B2B-7EF9-46D4-AA05-9BEB3B08238B}" destId="{A03D2062-464C-4E3B-8B8F-47F14DA00912}" srcOrd="0" destOrd="0" presId="urn:microsoft.com/office/officeart/2018/2/layout/IconLabelList"/>
    <dgm:cxn modelId="{0810CA85-0627-4AA1-9815-C407639F4BCF}" srcId="{834E3B4B-BB5E-4E38-865B-40DBF4BBBC7F}" destId="{7EFE829E-22BD-4B53-AA2D-0DF5745E2C32}" srcOrd="1" destOrd="0" parTransId="{ED99EAB0-E4C7-4E7D-A50B-55D297AF3CD7}" sibTransId="{C78090DD-F503-4DE6-B759-9CA52975CE5B}"/>
    <dgm:cxn modelId="{92AFBFAD-6566-4177-93D7-771B9A810F70}" type="presOf" srcId="{834E3B4B-BB5E-4E38-865B-40DBF4BBBC7F}" destId="{1B45C8DF-EAE3-436C-887F-4D7BC67DA054}" srcOrd="0" destOrd="0" presId="urn:microsoft.com/office/officeart/2018/2/layout/IconLabelList"/>
    <dgm:cxn modelId="{523EABBC-B439-4BDF-B1CD-B74057C19BEE}" srcId="{834E3B4B-BB5E-4E38-865B-40DBF4BBBC7F}" destId="{7A246B2B-7EF9-46D4-AA05-9BEB3B08238B}" srcOrd="2" destOrd="0" parTransId="{DDDDE498-C025-41B7-93DF-0F93B0C3933B}" sibTransId="{D928AF99-F5B5-49FF-8535-63C21CC4FE01}"/>
    <dgm:cxn modelId="{A65C66C9-FF6E-4E67-80C0-BDC18878EC94}" type="presOf" srcId="{7EFE829E-22BD-4B53-AA2D-0DF5745E2C32}" destId="{BFD08A76-7154-459B-9405-FB96978D76DE}" srcOrd="0" destOrd="0" presId="urn:microsoft.com/office/officeart/2018/2/layout/IconLabelList"/>
    <dgm:cxn modelId="{7B89FEE9-CEFB-478C-8EB9-40612392F655}" type="presOf" srcId="{F37B5CAC-5F40-49BD-A274-CD7A4DAFF3DC}" destId="{E1090E94-7A7A-4E6E-A33B-C1630848AB5C}" srcOrd="0" destOrd="0" presId="urn:microsoft.com/office/officeart/2018/2/layout/IconLabelList"/>
    <dgm:cxn modelId="{AAF781FD-B735-4B16-85B9-71659B7D239D}" srcId="{834E3B4B-BB5E-4E38-865B-40DBF4BBBC7F}" destId="{F37B5CAC-5F40-49BD-A274-CD7A4DAFF3DC}" srcOrd="0" destOrd="0" parTransId="{AD6D922B-F533-4070-90BB-00DF6E67D335}" sibTransId="{A8A0CDC0-6EA4-42C4-A622-D8EC192880B6}"/>
    <dgm:cxn modelId="{AFE81846-E3A7-49F2-85DE-39E015FCA143}" type="presParOf" srcId="{1B45C8DF-EAE3-436C-887F-4D7BC67DA054}" destId="{4CD2E1F2-DD20-4CB0-9AB4-9CA7FD30A587}" srcOrd="0" destOrd="0" presId="urn:microsoft.com/office/officeart/2018/2/layout/IconLabelList"/>
    <dgm:cxn modelId="{352F9077-09B1-42A7-BACF-89B077CBA2A8}" type="presParOf" srcId="{4CD2E1F2-DD20-4CB0-9AB4-9CA7FD30A587}" destId="{CAEC3AF7-3551-4AD6-9A8A-84CC1F950F02}" srcOrd="0" destOrd="0" presId="urn:microsoft.com/office/officeart/2018/2/layout/IconLabelList"/>
    <dgm:cxn modelId="{E833A3D5-0B5B-4749-A1EF-27692176E520}" type="presParOf" srcId="{4CD2E1F2-DD20-4CB0-9AB4-9CA7FD30A587}" destId="{140B4DE7-580D-4651-8DEC-A1937A9E471F}" srcOrd="1" destOrd="0" presId="urn:microsoft.com/office/officeart/2018/2/layout/IconLabelList"/>
    <dgm:cxn modelId="{5937BE37-2EC9-4440-9B16-2C3C5A3B8F58}" type="presParOf" srcId="{4CD2E1F2-DD20-4CB0-9AB4-9CA7FD30A587}" destId="{E1090E94-7A7A-4E6E-A33B-C1630848AB5C}" srcOrd="2" destOrd="0" presId="urn:microsoft.com/office/officeart/2018/2/layout/IconLabelList"/>
    <dgm:cxn modelId="{2B1764F3-4A58-4762-B1BC-46E879280691}" type="presParOf" srcId="{1B45C8DF-EAE3-436C-887F-4D7BC67DA054}" destId="{FB4AB716-FD77-4AF5-8EFD-EE997B85B051}" srcOrd="1" destOrd="0" presId="urn:microsoft.com/office/officeart/2018/2/layout/IconLabelList"/>
    <dgm:cxn modelId="{65678CE3-97D9-4414-8619-0581B4403188}" type="presParOf" srcId="{1B45C8DF-EAE3-436C-887F-4D7BC67DA054}" destId="{3051712F-5761-43B0-929C-ED3FA02F882F}" srcOrd="2" destOrd="0" presId="urn:microsoft.com/office/officeart/2018/2/layout/IconLabelList"/>
    <dgm:cxn modelId="{918319E2-6FE5-4D68-A5B1-A98B9DFF7903}" type="presParOf" srcId="{3051712F-5761-43B0-929C-ED3FA02F882F}" destId="{237F2005-429E-4F30-993C-E64CA7FDBDC3}" srcOrd="0" destOrd="0" presId="urn:microsoft.com/office/officeart/2018/2/layout/IconLabelList"/>
    <dgm:cxn modelId="{E56106D8-C513-4257-94FF-3247B6D2EF4B}" type="presParOf" srcId="{3051712F-5761-43B0-929C-ED3FA02F882F}" destId="{A0ED6D05-F3D7-49A1-8B3D-6FDD9154F9D6}" srcOrd="1" destOrd="0" presId="urn:microsoft.com/office/officeart/2018/2/layout/IconLabelList"/>
    <dgm:cxn modelId="{5D9EE057-5F47-4FF8-A623-935D452CB5AF}" type="presParOf" srcId="{3051712F-5761-43B0-929C-ED3FA02F882F}" destId="{BFD08A76-7154-459B-9405-FB96978D76DE}" srcOrd="2" destOrd="0" presId="urn:microsoft.com/office/officeart/2018/2/layout/IconLabelList"/>
    <dgm:cxn modelId="{D71394E3-E97B-4FE5-9B9E-E2D152FA88C3}" type="presParOf" srcId="{1B45C8DF-EAE3-436C-887F-4D7BC67DA054}" destId="{6375E658-F90D-40CE-9783-0506350C48B9}" srcOrd="3" destOrd="0" presId="urn:microsoft.com/office/officeart/2018/2/layout/IconLabelList"/>
    <dgm:cxn modelId="{71140662-F224-4028-A5C9-B1F6F01CDB2E}" type="presParOf" srcId="{1B45C8DF-EAE3-436C-887F-4D7BC67DA054}" destId="{CAC8B51E-4462-400B-973D-8A1EF74CB669}" srcOrd="4" destOrd="0" presId="urn:microsoft.com/office/officeart/2018/2/layout/IconLabelList"/>
    <dgm:cxn modelId="{B19C0F4C-5E29-47A0-B967-0FB899D361DD}" type="presParOf" srcId="{CAC8B51E-4462-400B-973D-8A1EF74CB669}" destId="{0E713E9F-6EC3-42BD-AA9E-533B39C9647D}" srcOrd="0" destOrd="0" presId="urn:microsoft.com/office/officeart/2018/2/layout/IconLabelList"/>
    <dgm:cxn modelId="{5878B736-0C1D-4273-8DB2-DA43CC75D5EA}" type="presParOf" srcId="{CAC8B51E-4462-400B-973D-8A1EF74CB669}" destId="{C5F69140-D2D6-4DFC-9224-5C6DFE419769}" srcOrd="1" destOrd="0" presId="urn:microsoft.com/office/officeart/2018/2/layout/IconLabelList"/>
    <dgm:cxn modelId="{29A9872B-588A-473E-93A0-6247AC2B10EB}" type="presParOf" srcId="{CAC8B51E-4462-400B-973D-8A1EF74CB669}" destId="{A03D2062-464C-4E3B-8B8F-47F14DA0091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C0367F-5C00-4005-ACC1-C74012F9FAA1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AF0685-3078-4C2C-A338-AFAD480C75FB}">
      <dgm:prSet/>
      <dgm:spPr/>
      <dgm:t>
        <a:bodyPr/>
        <a:lstStyle/>
        <a:p>
          <a:r>
            <a:rPr lang="en-US"/>
            <a:t>Guiding</a:t>
          </a:r>
        </a:p>
      </dgm:t>
    </dgm:pt>
    <dgm:pt modelId="{C3565AEC-E0E8-4353-93C7-86BB5A8A4CDB}" type="parTrans" cxnId="{7ACF931C-2CCA-422B-8043-546D48C894C5}">
      <dgm:prSet/>
      <dgm:spPr/>
      <dgm:t>
        <a:bodyPr/>
        <a:lstStyle/>
        <a:p>
          <a:endParaRPr lang="en-US"/>
        </a:p>
      </dgm:t>
    </dgm:pt>
    <dgm:pt modelId="{340D59FF-0D2C-49D0-AD9B-D1791880C220}" type="sibTrans" cxnId="{7ACF931C-2CCA-422B-8043-546D48C894C5}">
      <dgm:prSet/>
      <dgm:spPr/>
      <dgm:t>
        <a:bodyPr/>
        <a:lstStyle/>
        <a:p>
          <a:endParaRPr lang="en-US"/>
        </a:p>
      </dgm:t>
    </dgm:pt>
    <dgm:pt modelId="{57669142-6CF5-4F44-88C1-24E4B03FF566}">
      <dgm:prSet/>
      <dgm:spPr/>
      <dgm:t>
        <a:bodyPr/>
        <a:lstStyle/>
        <a:p>
          <a:r>
            <a:rPr lang="en-US"/>
            <a:t>Guiding the organisation of care.</a:t>
          </a:r>
        </a:p>
      </dgm:t>
    </dgm:pt>
    <dgm:pt modelId="{6C46EFA9-1992-4488-B9BE-32BE7C853A42}" type="parTrans" cxnId="{5BD6EED4-696D-400C-99F4-B28AB424A5D5}">
      <dgm:prSet/>
      <dgm:spPr/>
      <dgm:t>
        <a:bodyPr/>
        <a:lstStyle/>
        <a:p>
          <a:endParaRPr lang="en-US"/>
        </a:p>
      </dgm:t>
    </dgm:pt>
    <dgm:pt modelId="{47F59A42-B605-457B-8AB5-57C4546483D9}" type="sibTrans" cxnId="{5BD6EED4-696D-400C-99F4-B28AB424A5D5}">
      <dgm:prSet/>
      <dgm:spPr/>
      <dgm:t>
        <a:bodyPr/>
        <a:lstStyle/>
        <a:p>
          <a:endParaRPr lang="en-US"/>
        </a:p>
      </dgm:t>
    </dgm:pt>
    <dgm:pt modelId="{31BE8E33-BC48-4A3F-B1E6-9474D8A187EE}">
      <dgm:prSet/>
      <dgm:spPr/>
      <dgm:t>
        <a:bodyPr/>
        <a:lstStyle/>
        <a:p>
          <a:r>
            <a:rPr lang="en-US"/>
            <a:t>Achieving</a:t>
          </a:r>
        </a:p>
      </dgm:t>
    </dgm:pt>
    <dgm:pt modelId="{6235AA7B-EB39-45E6-B206-E4F215424783}" type="parTrans" cxnId="{AAF49D98-885A-47CC-A883-CADAE0A6C585}">
      <dgm:prSet/>
      <dgm:spPr/>
      <dgm:t>
        <a:bodyPr/>
        <a:lstStyle/>
        <a:p>
          <a:endParaRPr lang="en-US"/>
        </a:p>
      </dgm:t>
    </dgm:pt>
    <dgm:pt modelId="{C55D7AF2-9796-431F-8822-B086D6B10192}" type="sibTrans" cxnId="{AAF49D98-885A-47CC-A883-CADAE0A6C585}">
      <dgm:prSet/>
      <dgm:spPr/>
      <dgm:t>
        <a:bodyPr/>
        <a:lstStyle/>
        <a:p>
          <a:endParaRPr lang="en-US"/>
        </a:p>
      </dgm:t>
    </dgm:pt>
    <dgm:pt modelId="{B059E190-FCA2-4E6B-9E6F-B2B4CAA2DA75}">
      <dgm:prSet/>
      <dgm:spPr/>
      <dgm:t>
        <a:bodyPr/>
        <a:lstStyle/>
        <a:p>
          <a:r>
            <a:rPr lang="en-US"/>
            <a:t>Achieving high-quality patient outcomes. </a:t>
          </a:r>
        </a:p>
      </dgm:t>
    </dgm:pt>
    <dgm:pt modelId="{D0064A75-446D-4FD9-A0E4-7785DA140FDA}" type="parTrans" cxnId="{4E3AEA62-30F4-47E6-BFA4-7BFEC6ACD4E8}">
      <dgm:prSet/>
      <dgm:spPr/>
      <dgm:t>
        <a:bodyPr/>
        <a:lstStyle/>
        <a:p>
          <a:endParaRPr lang="en-US"/>
        </a:p>
      </dgm:t>
    </dgm:pt>
    <dgm:pt modelId="{0A276AD8-EE15-4771-B685-375FBF62DCD0}" type="sibTrans" cxnId="{4E3AEA62-30F4-47E6-BFA4-7BFEC6ACD4E8}">
      <dgm:prSet/>
      <dgm:spPr/>
      <dgm:t>
        <a:bodyPr/>
        <a:lstStyle/>
        <a:p>
          <a:endParaRPr lang="en-US"/>
        </a:p>
      </dgm:t>
    </dgm:pt>
    <dgm:pt modelId="{92739F6A-E6F0-48FB-8A59-68866D8BDF78}">
      <dgm:prSet/>
      <dgm:spPr/>
      <dgm:t>
        <a:bodyPr/>
        <a:lstStyle/>
        <a:p>
          <a:r>
            <a:rPr lang="en-US"/>
            <a:t>Setting</a:t>
          </a:r>
        </a:p>
      </dgm:t>
    </dgm:pt>
    <dgm:pt modelId="{778ABA2E-DB56-4621-A663-ACBBEB57D0DB}" type="parTrans" cxnId="{B9874986-C32E-4116-BC5A-86289069327C}">
      <dgm:prSet/>
      <dgm:spPr/>
      <dgm:t>
        <a:bodyPr/>
        <a:lstStyle/>
        <a:p>
          <a:endParaRPr lang="en-US"/>
        </a:p>
      </dgm:t>
    </dgm:pt>
    <dgm:pt modelId="{DF48EF10-64EE-4C6A-8BFA-4FC6DD2A4F86}" type="sibTrans" cxnId="{B9874986-C32E-4116-BC5A-86289069327C}">
      <dgm:prSet/>
      <dgm:spPr/>
      <dgm:t>
        <a:bodyPr/>
        <a:lstStyle/>
        <a:p>
          <a:endParaRPr lang="en-US"/>
        </a:p>
      </dgm:t>
    </dgm:pt>
    <dgm:pt modelId="{A7585E9C-4AF4-4F73-BB1A-1ACC8AB74177}">
      <dgm:prSet/>
      <dgm:spPr/>
      <dgm:t>
        <a:bodyPr/>
        <a:lstStyle/>
        <a:p>
          <a:r>
            <a:rPr lang="en-US"/>
            <a:t>Setting directions for the future. </a:t>
          </a:r>
        </a:p>
      </dgm:t>
    </dgm:pt>
    <dgm:pt modelId="{3A1A8BFC-9EE8-45E8-B590-A735E572FB81}" type="parTrans" cxnId="{3079DE32-833F-4755-94E7-2D3775D8F5A6}">
      <dgm:prSet/>
      <dgm:spPr/>
      <dgm:t>
        <a:bodyPr/>
        <a:lstStyle/>
        <a:p>
          <a:endParaRPr lang="en-US"/>
        </a:p>
      </dgm:t>
    </dgm:pt>
    <dgm:pt modelId="{5B94B7A9-921F-4946-A80A-9C5508BC4879}" type="sibTrans" cxnId="{3079DE32-833F-4755-94E7-2D3775D8F5A6}">
      <dgm:prSet/>
      <dgm:spPr/>
      <dgm:t>
        <a:bodyPr/>
        <a:lstStyle/>
        <a:p>
          <a:endParaRPr lang="en-US"/>
        </a:p>
      </dgm:t>
    </dgm:pt>
    <dgm:pt modelId="{6ECC7EE0-C0A4-47CD-A21A-0E7F77BB745B}">
      <dgm:prSet/>
      <dgm:spPr/>
      <dgm:t>
        <a:bodyPr/>
        <a:lstStyle/>
        <a:p>
          <a:r>
            <a:rPr lang="en-US"/>
            <a:t>Building</a:t>
          </a:r>
        </a:p>
      </dgm:t>
    </dgm:pt>
    <dgm:pt modelId="{25FB12C7-5782-4DBA-BA97-3A9F603B7CBC}" type="parTrans" cxnId="{17C3F545-AA46-4F4B-851D-7945C515E149}">
      <dgm:prSet/>
      <dgm:spPr/>
      <dgm:t>
        <a:bodyPr/>
        <a:lstStyle/>
        <a:p>
          <a:endParaRPr lang="en-US"/>
        </a:p>
      </dgm:t>
    </dgm:pt>
    <dgm:pt modelId="{AD547F70-858E-45D5-B659-00699CBD2E93}" type="sibTrans" cxnId="{17C3F545-AA46-4F4B-851D-7945C515E149}">
      <dgm:prSet/>
      <dgm:spPr/>
      <dgm:t>
        <a:bodyPr/>
        <a:lstStyle/>
        <a:p>
          <a:endParaRPr lang="en-US"/>
        </a:p>
      </dgm:t>
    </dgm:pt>
    <dgm:pt modelId="{3AF3AD24-2796-45E7-851C-60BD042FEDE3}">
      <dgm:prSet/>
      <dgm:spPr/>
      <dgm:t>
        <a:bodyPr/>
        <a:lstStyle/>
        <a:p>
          <a:r>
            <a:rPr lang="en-US"/>
            <a:t>Building culture. </a:t>
          </a:r>
        </a:p>
      </dgm:t>
    </dgm:pt>
    <dgm:pt modelId="{700E2710-ED22-4376-83CE-A0EAB406746B}" type="parTrans" cxnId="{8C4067C3-F346-407E-BD27-79ADE817CAAD}">
      <dgm:prSet/>
      <dgm:spPr/>
      <dgm:t>
        <a:bodyPr/>
        <a:lstStyle/>
        <a:p>
          <a:endParaRPr lang="en-US"/>
        </a:p>
      </dgm:t>
    </dgm:pt>
    <dgm:pt modelId="{AD817733-28A0-478E-BC69-B8262E16C69B}" type="sibTrans" cxnId="{8C4067C3-F346-407E-BD27-79ADE817CAAD}">
      <dgm:prSet/>
      <dgm:spPr/>
      <dgm:t>
        <a:bodyPr/>
        <a:lstStyle/>
        <a:p>
          <a:endParaRPr lang="en-US"/>
        </a:p>
      </dgm:t>
    </dgm:pt>
    <dgm:pt modelId="{4CC73C13-3399-4C15-A068-5C2C1D711EC0}">
      <dgm:prSet/>
      <dgm:spPr/>
      <dgm:t>
        <a:bodyPr/>
        <a:lstStyle/>
        <a:p>
          <a:r>
            <a:rPr lang="en-US"/>
            <a:t>Encouraging</a:t>
          </a:r>
        </a:p>
      </dgm:t>
    </dgm:pt>
    <dgm:pt modelId="{AAEB0141-F69B-46A8-87FA-0B52D073DB2A}" type="parTrans" cxnId="{D8604970-B4BB-4667-AAC6-31BFC7128C19}">
      <dgm:prSet/>
      <dgm:spPr/>
      <dgm:t>
        <a:bodyPr/>
        <a:lstStyle/>
        <a:p>
          <a:endParaRPr lang="en-US"/>
        </a:p>
      </dgm:t>
    </dgm:pt>
    <dgm:pt modelId="{F3F853A6-FA36-4AD7-904B-94DAF272C136}" type="sibTrans" cxnId="{D8604970-B4BB-4667-AAC6-31BFC7128C19}">
      <dgm:prSet/>
      <dgm:spPr/>
      <dgm:t>
        <a:bodyPr/>
        <a:lstStyle/>
        <a:p>
          <a:endParaRPr lang="en-US"/>
        </a:p>
      </dgm:t>
    </dgm:pt>
    <dgm:pt modelId="{CBF4CE24-091C-4EA4-ACC3-A937494D0948}">
      <dgm:prSet/>
      <dgm:spPr/>
      <dgm:t>
        <a:bodyPr/>
        <a:lstStyle/>
        <a:p>
          <a:r>
            <a:rPr lang="en-US"/>
            <a:t>Encouraging innovation. </a:t>
          </a:r>
        </a:p>
      </dgm:t>
    </dgm:pt>
    <dgm:pt modelId="{CD0D880D-B9FE-4F20-B60B-A3B7B2B4252C}" type="parTrans" cxnId="{A5F83347-292E-4327-854E-33ADC7F0AD61}">
      <dgm:prSet/>
      <dgm:spPr/>
      <dgm:t>
        <a:bodyPr/>
        <a:lstStyle/>
        <a:p>
          <a:endParaRPr lang="en-US"/>
        </a:p>
      </dgm:t>
    </dgm:pt>
    <dgm:pt modelId="{D720CD5F-F1D0-4BBE-A228-3B050C3A4BEE}" type="sibTrans" cxnId="{A5F83347-292E-4327-854E-33ADC7F0AD61}">
      <dgm:prSet/>
      <dgm:spPr/>
      <dgm:t>
        <a:bodyPr/>
        <a:lstStyle/>
        <a:p>
          <a:endParaRPr lang="en-US"/>
        </a:p>
      </dgm:t>
    </dgm:pt>
    <dgm:pt modelId="{A0CAEDEF-AF77-4D47-A6C0-9A903F4A992B}">
      <dgm:prSet/>
      <dgm:spPr/>
      <dgm:t>
        <a:bodyPr/>
        <a:lstStyle/>
        <a:p>
          <a:r>
            <a:rPr lang="en-US"/>
            <a:t>Improving</a:t>
          </a:r>
        </a:p>
      </dgm:t>
    </dgm:pt>
    <dgm:pt modelId="{F6427D6E-1C24-440A-AE9B-BD82A3229137}" type="parTrans" cxnId="{9E3B3DA7-1DA1-4FFA-A18B-624698D25989}">
      <dgm:prSet/>
      <dgm:spPr/>
      <dgm:t>
        <a:bodyPr/>
        <a:lstStyle/>
        <a:p>
          <a:endParaRPr lang="en-US"/>
        </a:p>
      </dgm:t>
    </dgm:pt>
    <dgm:pt modelId="{0589DA2E-4E27-4B3E-B2F1-69F64797364B}" type="sibTrans" cxnId="{9E3B3DA7-1DA1-4FFA-A18B-624698D25989}">
      <dgm:prSet/>
      <dgm:spPr/>
      <dgm:t>
        <a:bodyPr/>
        <a:lstStyle/>
        <a:p>
          <a:endParaRPr lang="en-US"/>
        </a:p>
      </dgm:t>
    </dgm:pt>
    <dgm:pt modelId="{2E498015-0E54-4FE8-BA12-5CC61DCCD12F}">
      <dgm:prSet/>
      <dgm:spPr/>
      <dgm:t>
        <a:bodyPr/>
        <a:lstStyle/>
        <a:p>
          <a:r>
            <a:rPr lang="en-US"/>
            <a:t>Improving performance</a:t>
          </a:r>
        </a:p>
      </dgm:t>
    </dgm:pt>
    <dgm:pt modelId="{5E2EC3AC-2956-4ACC-A00D-682F8E5C9818}" type="parTrans" cxnId="{D1D259C2-3589-4F52-8286-E91377056420}">
      <dgm:prSet/>
      <dgm:spPr/>
      <dgm:t>
        <a:bodyPr/>
        <a:lstStyle/>
        <a:p>
          <a:endParaRPr lang="en-US"/>
        </a:p>
      </dgm:t>
    </dgm:pt>
    <dgm:pt modelId="{4D3CE968-5E4A-4D61-A09D-69E298DE6022}" type="sibTrans" cxnId="{D1D259C2-3589-4F52-8286-E91377056420}">
      <dgm:prSet/>
      <dgm:spPr/>
      <dgm:t>
        <a:bodyPr/>
        <a:lstStyle/>
        <a:p>
          <a:endParaRPr lang="en-US"/>
        </a:p>
      </dgm:t>
    </dgm:pt>
    <dgm:pt modelId="{09D8799F-21E8-471F-B417-04BAF2CC5D15}" type="pres">
      <dgm:prSet presAssocID="{DAC0367F-5C00-4005-ACC1-C74012F9FAA1}" presName="Name0" presStyleCnt="0">
        <dgm:presLayoutVars>
          <dgm:dir/>
          <dgm:animLvl val="lvl"/>
          <dgm:resizeHandles val="exact"/>
        </dgm:presLayoutVars>
      </dgm:prSet>
      <dgm:spPr/>
    </dgm:pt>
    <dgm:pt modelId="{2518D803-4321-400F-A432-47123C32BB8E}" type="pres">
      <dgm:prSet presAssocID="{23AF0685-3078-4C2C-A338-AFAD480C75FB}" presName="linNode" presStyleCnt="0"/>
      <dgm:spPr/>
    </dgm:pt>
    <dgm:pt modelId="{7A456607-E3CF-4ADB-91DF-D80B244340D3}" type="pres">
      <dgm:prSet presAssocID="{23AF0685-3078-4C2C-A338-AFAD480C75FB}" presName="parentText" presStyleLbl="solidFgAcc1" presStyleIdx="0" presStyleCnt="6">
        <dgm:presLayoutVars>
          <dgm:chMax val="1"/>
          <dgm:bulletEnabled/>
        </dgm:presLayoutVars>
      </dgm:prSet>
      <dgm:spPr/>
    </dgm:pt>
    <dgm:pt modelId="{13A933DB-13AE-4395-A73E-49EA9EBDBC5A}" type="pres">
      <dgm:prSet presAssocID="{23AF0685-3078-4C2C-A338-AFAD480C75FB}" presName="descendantText" presStyleLbl="alignNode1" presStyleIdx="0" presStyleCnt="6">
        <dgm:presLayoutVars>
          <dgm:bulletEnabled/>
        </dgm:presLayoutVars>
      </dgm:prSet>
      <dgm:spPr/>
    </dgm:pt>
    <dgm:pt modelId="{3A7CF6E6-E7D1-4BCB-9C91-B0FE385552CC}" type="pres">
      <dgm:prSet presAssocID="{340D59FF-0D2C-49D0-AD9B-D1791880C220}" presName="sp" presStyleCnt="0"/>
      <dgm:spPr/>
    </dgm:pt>
    <dgm:pt modelId="{4CBB85E5-7558-4A58-9F5A-E8CEE8F4D0A5}" type="pres">
      <dgm:prSet presAssocID="{31BE8E33-BC48-4A3F-B1E6-9474D8A187EE}" presName="linNode" presStyleCnt="0"/>
      <dgm:spPr/>
    </dgm:pt>
    <dgm:pt modelId="{78952651-7F94-41DE-BA55-D876A42B518E}" type="pres">
      <dgm:prSet presAssocID="{31BE8E33-BC48-4A3F-B1E6-9474D8A187EE}" presName="parentText" presStyleLbl="solidFgAcc1" presStyleIdx="1" presStyleCnt="6">
        <dgm:presLayoutVars>
          <dgm:chMax val="1"/>
          <dgm:bulletEnabled/>
        </dgm:presLayoutVars>
      </dgm:prSet>
      <dgm:spPr/>
    </dgm:pt>
    <dgm:pt modelId="{457491FA-39F9-4648-941A-0B8BBAB8F762}" type="pres">
      <dgm:prSet presAssocID="{31BE8E33-BC48-4A3F-B1E6-9474D8A187EE}" presName="descendantText" presStyleLbl="alignNode1" presStyleIdx="1" presStyleCnt="6">
        <dgm:presLayoutVars>
          <dgm:bulletEnabled/>
        </dgm:presLayoutVars>
      </dgm:prSet>
      <dgm:spPr/>
    </dgm:pt>
    <dgm:pt modelId="{E33722D7-A042-44A3-BECE-436FCAA2BF8C}" type="pres">
      <dgm:prSet presAssocID="{C55D7AF2-9796-431F-8822-B086D6B10192}" presName="sp" presStyleCnt="0"/>
      <dgm:spPr/>
    </dgm:pt>
    <dgm:pt modelId="{BC939D98-2191-4DEC-A9A2-53C98D381878}" type="pres">
      <dgm:prSet presAssocID="{92739F6A-E6F0-48FB-8A59-68866D8BDF78}" presName="linNode" presStyleCnt="0"/>
      <dgm:spPr/>
    </dgm:pt>
    <dgm:pt modelId="{D356EB08-9D93-42BF-8CEE-A2BEC987D43C}" type="pres">
      <dgm:prSet presAssocID="{92739F6A-E6F0-48FB-8A59-68866D8BDF78}" presName="parentText" presStyleLbl="solidFgAcc1" presStyleIdx="2" presStyleCnt="6">
        <dgm:presLayoutVars>
          <dgm:chMax val="1"/>
          <dgm:bulletEnabled/>
        </dgm:presLayoutVars>
      </dgm:prSet>
      <dgm:spPr/>
    </dgm:pt>
    <dgm:pt modelId="{B03071D1-FCC5-4B3C-8D28-4A8C6ED981E5}" type="pres">
      <dgm:prSet presAssocID="{92739F6A-E6F0-48FB-8A59-68866D8BDF78}" presName="descendantText" presStyleLbl="alignNode1" presStyleIdx="2" presStyleCnt="6">
        <dgm:presLayoutVars>
          <dgm:bulletEnabled/>
        </dgm:presLayoutVars>
      </dgm:prSet>
      <dgm:spPr/>
    </dgm:pt>
    <dgm:pt modelId="{9135D8A5-C23E-45CB-B261-5C342562851F}" type="pres">
      <dgm:prSet presAssocID="{DF48EF10-64EE-4C6A-8BFA-4FC6DD2A4F86}" presName="sp" presStyleCnt="0"/>
      <dgm:spPr/>
    </dgm:pt>
    <dgm:pt modelId="{1055323A-6562-4008-AADB-FA9C8F58976C}" type="pres">
      <dgm:prSet presAssocID="{6ECC7EE0-C0A4-47CD-A21A-0E7F77BB745B}" presName="linNode" presStyleCnt="0"/>
      <dgm:spPr/>
    </dgm:pt>
    <dgm:pt modelId="{F53F1A73-D769-44BC-A2F3-51C0A5472911}" type="pres">
      <dgm:prSet presAssocID="{6ECC7EE0-C0A4-47CD-A21A-0E7F77BB745B}" presName="parentText" presStyleLbl="solidFgAcc1" presStyleIdx="3" presStyleCnt="6">
        <dgm:presLayoutVars>
          <dgm:chMax val="1"/>
          <dgm:bulletEnabled/>
        </dgm:presLayoutVars>
      </dgm:prSet>
      <dgm:spPr/>
    </dgm:pt>
    <dgm:pt modelId="{CD194A72-4D0F-4571-9C05-395ADD60FE5F}" type="pres">
      <dgm:prSet presAssocID="{6ECC7EE0-C0A4-47CD-A21A-0E7F77BB745B}" presName="descendantText" presStyleLbl="alignNode1" presStyleIdx="3" presStyleCnt="6">
        <dgm:presLayoutVars>
          <dgm:bulletEnabled/>
        </dgm:presLayoutVars>
      </dgm:prSet>
      <dgm:spPr/>
    </dgm:pt>
    <dgm:pt modelId="{C75CB381-99B3-4C80-AD83-477C77295A44}" type="pres">
      <dgm:prSet presAssocID="{AD547F70-858E-45D5-B659-00699CBD2E93}" presName="sp" presStyleCnt="0"/>
      <dgm:spPr/>
    </dgm:pt>
    <dgm:pt modelId="{ACA9CFFB-3BD3-4D40-A84B-BD6CE7D3F303}" type="pres">
      <dgm:prSet presAssocID="{4CC73C13-3399-4C15-A068-5C2C1D711EC0}" presName="linNode" presStyleCnt="0"/>
      <dgm:spPr/>
    </dgm:pt>
    <dgm:pt modelId="{4503D8E7-B23D-48DC-B796-F1790D8ACD61}" type="pres">
      <dgm:prSet presAssocID="{4CC73C13-3399-4C15-A068-5C2C1D711EC0}" presName="parentText" presStyleLbl="solidFgAcc1" presStyleIdx="4" presStyleCnt="6">
        <dgm:presLayoutVars>
          <dgm:chMax val="1"/>
          <dgm:bulletEnabled/>
        </dgm:presLayoutVars>
      </dgm:prSet>
      <dgm:spPr/>
    </dgm:pt>
    <dgm:pt modelId="{940EA049-BD3A-4214-8B4C-45FD4B315AF0}" type="pres">
      <dgm:prSet presAssocID="{4CC73C13-3399-4C15-A068-5C2C1D711EC0}" presName="descendantText" presStyleLbl="alignNode1" presStyleIdx="4" presStyleCnt="6">
        <dgm:presLayoutVars>
          <dgm:bulletEnabled/>
        </dgm:presLayoutVars>
      </dgm:prSet>
      <dgm:spPr/>
    </dgm:pt>
    <dgm:pt modelId="{6710D54C-BAEB-48BB-9C19-279BEC596C1C}" type="pres">
      <dgm:prSet presAssocID="{F3F853A6-FA36-4AD7-904B-94DAF272C136}" presName="sp" presStyleCnt="0"/>
      <dgm:spPr/>
    </dgm:pt>
    <dgm:pt modelId="{B4F76D44-C521-4BBB-B601-3E1E130EC240}" type="pres">
      <dgm:prSet presAssocID="{A0CAEDEF-AF77-4D47-A6C0-9A903F4A992B}" presName="linNode" presStyleCnt="0"/>
      <dgm:spPr/>
    </dgm:pt>
    <dgm:pt modelId="{856D7268-FDD1-404C-9B3D-498B5797D45F}" type="pres">
      <dgm:prSet presAssocID="{A0CAEDEF-AF77-4D47-A6C0-9A903F4A992B}" presName="parentText" presStyleLbl="solidFgAcc1" presStyleIdx="5" presStyleCnt="6">
        <dgm:presLayoutVars>
          <dgm:chMax val="1"/>
          <dgm:bulletEnabled/>
        </dgm:presLayoutVars>
      </dgm:prSet>
      <dgm:spPr/>
    </dgm:pt>
    <dgm:pt modelId="{1DA255E2-4EF6-4830-ACC6-C92BE7712098}" type="pres">
      <dgm:prSet presAssocID="{A0CAEDEF-AF77-4D47-A6C0-9A903F4A992B}" presName="descendantText" presStyleLbl="alignNode1" presStyleIdx="5" presStyleCnt="6">
        <dgm:presLayoutVars>
          <dgm:bulletEnabled/>
        </dgm:presLayoutVars>
      </dgm:prSet>
      <dgm:spPr/>
    </dgm:pt>
  </dgm:ptLst>
  <dgm:cxnLst>
    <dgm:cxn modelId="{802F0D0B-7327-4F3C-943E-826DE05029F9}" type="presOf" srcId="{3AF3AD24-2796-45E7-851C-60BD042FEDE3}" destId="{CD194A72-4D0F-4571-9C05-395ADD60FE5F}" srcOrd="0" destOrd="0" presId="urn:microsoft.com/office/officeart/2016/7/layout/VerticalHollowActionList"/>
    <dgm:cxn modelId="{7ACF931C-2CCA-422B-8043-546D48C894C5}" srcId="{DAC0367F-5C00-4005-ACC1-C74012F9FAA1}" destId="{23AF0685-3078-4C2C-A338-AFAD480C75FB}" srcOrd="0" destOrd="0" parTransId="{C3565AEC-E0E8-4353-93C7-86BB5A8A4CDB}" sibTransId="{340D59FF-0D2C-49D0-AD9B-D1791880C220}"/>
    <dgm:cxn modelId="{886B1C1E-64CF-4526-BE3A-E78172DCE82E}" type="presOf" srcId="{6ECC7EE0-C0A4-47CD-A21A-0E7F77BB745B}" destId="{F53F1A73-D769-44BC-A2F3-51C0A5472911}" srcOrd="0" destOrd="0" presId="urn:microsoft.com/office/officeart/2016/7/layout/VerticalHollowActionList"/>
    <dgm:cxn modelId="{3079DE32-833F-4755-94E7-2D3775D8F5A6}" srcId="{92739F6A-E6F0-48FB-8A59-68866D8BDF78}" destId="{A7585E9C-4AF4-4F73-BB1A-1ACC8AB74177}" srcOrd="0" destOrd="0" parTransId="{3A1A8BFC-9EE8-45E8-B590-A735E572FB81}" sibTransId="{5B94B7A9-921F-4946-A80A-9C5508BC4879}"/>
    <dgm:cxn modelId="{4E3AEA62-30F4-47E6-BFA4-7BFEC6ACD4E8}" srcId="{31BE8E33-BC48-4A3F-B1E6-9474D8A187EE}" destId="{B059E190-FCA2-4E6B-9E6F-B2B4CAA2DA75}" srcOrd="0" destOrd="0" parTransId="{D0064A75-446D-4FD9-A0E4-7785DA140FDA}" sibTransId="{0A276AD8-EE15-4771-B685-375FBF62DCD0}"/>
    <dgm:cxn modelId="{17C3F545-AA46-4F4B-851D-7945C515E149}" srcId="{DAC0367F-5C00-4005-ACC1-C74012F9FAA1}" destId="{6ECC7EE0-C0A4-47CD-A21A-0E7F77BB745B}" srcOrd="3" destOrd="0" parTransId="{25FB12C7-5782-4DBA-BA97-3A9F603B7CBC}" sibTransId="{AD547F70-858E-45D5-B659-00699CBD2E93}"/>
    <dgm:cxn modelId="{A5F83347-292E-4327-854E-33ADC7F0AD61}" srcId="{4CC73C13-3399-4C15-A068-5C2C1D711EC0}" destId="{CBF4CE24-091C-4EA4-ACC3-A937494D0948}" srcOrd="0" destOrd="0" parTransId="{CD0D880D-B9FE-4F20-B60B-A3B7B2B4252C}" sibTransId="{D720CD5F-F1D0-4BBE-A228-3B050C3A4BEE}"/>
    <dgm:cxn modelId="{7578C467-E06D-4947-907F-04A741E59835}" type="presOf" srcId="{57669142-6CF5-4F44-88C1-24E4B03FF566}" destId="{13A933DB-13AE-4395-A73E-49EA9EBDBC5A}" srcOrd="0" destOrd="0" presId="urn:microsoft.com/office/officeart/2016/7/layout/VerticalHollowActionList"/>
    <dgm:cxn modelId="{1A618249-114A-4817-827C-DEACA95EC8CA}" type="presOf" srcId="{DAC0367F-5C00-4005-ACC1-C74012F9FAA1}" destId="{09D8799F-21E8-471F-B417-04BAF2CC5D15}" srcOrd="0" destOrd="0" presId="urn:microsoft.com/office/officeart/2016/7/layout/VerticalHollowActionList"/>
    <dgm:cxn modelId="{2A722C6B-27D2-4A95-B1A1-3603376BA441}" type="presOf" srcId="{23AF0685-3078-4C2C-A338-AFAD480C75FB}" destId="{7A456607-E3CF-4ADB-91DF-D80B244340D3}" srcOrd="0" destOrd="0" presId="urn:microsoft.com/office/officeart/2016/7/layout/VerticalHollowActionList"/>
    <dgm:cxn modelId="{D8604970-B4BB-4667-AAC6-31BFC7128C19}" srcId="{DAC0367F-5C00-4005-ACC1-C74012F9FAA1}" destId="{4CC73C13-3399-4C15-A068-5C2C1D711EC0}" srcOrd="4" destOrd="0" parTransId="{AAEB0141-F69B-46A8-87FA-0B52D073DB2A}" sibTransId="{F3F853A6-FA36-4AD7-904B-94DAF272C136}"/>
    <dgm:cxn modelId="{C0FE057D-3C62-4DA0-9A63-13DE75A763D2}" type="presOf" srcId="{A0CAEDEF-AF77-4D47-A6C0-9A903F4A992B}" destId="{856D7268-FDD1-404C-9B3D-498B5797D45F}" srcOrd="0" destOrd="0" presId="urn:microsoft.com/office/officeart/2016/7/layout/VerticalHollowActionList"/>
    <dgm:cxn modelId="{B9874986-C32E-4116-BC5A-86289069327C}" srcId="{DAC0367F-5C00-4005-ACC1-C74012F9FAA1}" destId="{92739F6A-E6F0-48FB-8A59-68866D8BDF78}" srcOrd="2" destOrd="0" parTransId="{778ABA2E-DB56-4621-A663-ACBBEB57D0DB}" sibTransId="{DF48EF10-64EE-4C6A-8BFA-4FC6DD2A4F86}"/>
    <dgm:cxn modelId="{B51BF386-B090-437A-B74B-7C0451520615}" type="presOf" srcId="{31BE8E33-BC48-4A3F-B1E6-9474D8A187EE}" destId="{78952651-7F94-41DE-BA55-D876A42B518E}" srcOrd="0" destOrd="0" presId="urn:microsoft.com/office/officeart/2016/7/layout/VerticalHollowActionList"/>
    <dgm:cxn modelId="{0AE0AB93-ECDD-4F7B-94F0-2869E0B7BCA6}" type="presOf" srcId="{CBF4CE24-091C-4EA4-ACC3-A937494D0948}" destId="{940EA049-BD3A-4214-8B4C-45FD4B315AF0}" srcOrd="0" destOrd="0" presId="urn:microsoft.com/office/officeart/2016/7/layout/VerticalHollowActionList"/>
    <dgm:cxn modelId="{AAF49D98-885A-47CC-A883-CADAE0A6C585}" srcId="{DAC0367F-5C00-4005-ACC1-C74012F9FAA1}" destId="{31BE8E33-BC48-4A3F-B1E6-9474D8A187EE}" srcOrd="1" destOrd="0" parTransId="{6235AA7B-EB39-45E6-B206-E4F215424783}" sibTransId="{C55D7AF2-9796-431F-8822-B086D6B10192}"/>
    <dgm:cxn modelId="{F58314A3-6B04-4EA6-B943-A910564D22D6}" type="presOf" srcId="{A7585E9C-4AF4-4F73-BB1A-1ACC8AB74177}" destId="{B03071D1-FCC5-4B3C-8D28-4A8C6ED981E5}" srcOrd="0" destOrd="0" presId="urn:microsoft.com/office/officeart/2016/7/layout/VerticalHollowActionList"/>
    <dgm:cxn modelId="{9E3B3DA7-1DA1-4FFA-A18B-624698D25989}" srcId="{DAC0367F-5C00-4005-ACC1-C74012F9FAA1}" destId="{A0CAEDEF-AF77-4D47-A6C0-9A903F4A992B}" srcOrd="5" destOrd="0" parTransId="{F6427D6E-1C24-440A-AE9B-BD82A3229137}" sibTransId="{0589DA2E-4E27-4B3E-B2F1-69F64797364B}"/>
    <dgm:cxn modelId="{D1D259C2-3589-4F52-8286-E91377056420}" srcId="{A0CAEDEF-AF77-4D47-A6C0-9A903F4A992B}" destId="{2E498015-0E54-4FE8-BA12-5CC61DCCD12F}" srcOrd="0" destOrd="0" parTransId="{5E2EC3AC-2956-4ACC-A00D-682F8E5C9818}" sibTransId="{4D3CE968-5E4A-4D61-A09D-69E298DE6022}"/>
    <dgm:cxn modelId="{8C4067C3-F346-407E-BD27-79ADE817CAAD}" srcId="{6ECC7EE0-C0A4-47CD-A21A-0E7F77BB745B}" destId="{3AF3AD24-2796-45E7-851C-60BD042FEDE3}" srcOrd="0" destOrd="0" parTransId="{700E2710-ED22-4376-83CE-A0EAB406746B}" sibTransId="{AD817733-28A0-478E-BC69-B8262E16C69B}"/>
    <dgm:cxn modelId="{85532BCF-5424-41B4-952A-1580FFCA1E8F}" type="presOf" srcId="{92739F6A-E6F0-48FB-8A59-68866D8BDF78}" destId="{D356EB08-9D93-42BF-8CEE-A2BEC987D43C}" srcOrd="0" destOrd="0" presId="urn:microsoft.com/office/officeart/2016/7/layout/VerticalHollowActionList"/>
    <dgm:cxn modelId="{3A556ED4-DA0B-4B25-997B-3122611DE2B6}" type="presOf" srcId="{B059E190-FCA2-4E6B-9E6F-B2B4CAA2DA75}" destId="{457491FA-39F9-4648-941A-0B8BBAB8F762}" srcOrd="0" destOrd="0" presId="urn:microsoft.com/office/officeart/2016/7/layout/VerticalHollowActionList"/>
    <dgm:cxn modelId="{5BD6EED4-696D-400C-99F4-B28AB424A5D5}" srcId="{23AF0685-3078-4C2C-A338-AFAD480C75FB}" destId="{57669142-6CF5-4F44-88C1-24E4B03FF566}" srcOrd="0" destOrd="0" parTransId="{6C46EFA9-1992-4488-B9BE-32BE7C853A42}" sibTransId="{47F59A42-B605-457B-8AB5-57C4546483D9}"/>
    <dgm:cxn modelId="{3E6FB8E2-FEF0-4C47-B156-B99527B2578F}" type="presOf" srcId="{2E498015-0E54-4FE8-BA12-5CC61DCCD12F}" destId="{1DA255E2-4EF6-4830-ACC6-C92BE7712098}" srcOrd="0" destOrd="0" presId="urn:microsoft.com/office/officeart/2016/7/layout/VerticalHollowActionList"/>
    <dgm:cxn modelId="{BFAC09FB-7441-419E-AD12-7D57654D30EB}" type="presOf" srcId="{4CC73C13-3399-4C15-A068-5C2C1D711EC0}" destId="{4503D8E7-B23D-48DC-B796-F1790D8ACD61}" srcOrd="0" destOrd="0" presId="urn:microsoft.com/office/officeart/2016/7/layout/VerticalHollowActionList"/>
    <dgm:cxn modelId="{25307872-ED40-44CC-8183-8B2B2364A5E3}" type="presParOf" srcId="{09D8799F-21E8-471F-B417-04BAF2CC5D15}" destId="{2518D803-4321-400F-A432-47123C32BB8E}" srcOrd="0" destOrd="0" presId="urn:microsoft.com/office/officeart/2016/7/layout/VerticalHollowActionList"/>
    <dgm:cxn modelId="{BE7276CD-CE49-44B8-8EB0-4F3DB26FBC65}" type="presParOf" srcId="{2518D803-4321-400F-A432-47123C32BB8E}" destId="{7A456607-E3CF-4ADB-91DF-D80B244340D3}" srcOrd="0" destOrd="0" presId="urn:microsoft.com/office/officeart/2016/7/layout/VerticalHollowActionList"/>
    <dgm:cxn modelId="{A065745D-8CB4-4E5F-BA08-73E666781225}" type="presParOf" srcId="{2518D803-4321-400F-A432-47123C32BB8E}" destId="{13A933DB-13AE-4395-A73E-49EA9EBDBC5A}" srcOrd="1" destOrd="0" presId="urn:microsoft.com/office/officeart/2016/7/layout/VerticalHollowActionList"/>
    <dgm:cxn modelId="{6AC3DD07-1CBC-49D2-A728-131517963CC9}" type="presParOf" srcId="{09D8799F-21E8-471F-B417-04BAF2CC5D15}" destId="{3A7CF6E6-E7D1-4BCB-9C91-B0FE385552CC}" srcOrd="1" destOrd="0" presId="urn:microsoft.com/office/officeart/2016/7/layout/VerticalHollowActionList"/>
    <dgm:cxn modelId="{051165A3-5EFA-46F2-BA51-AD5F477FDB79}" type="presParOf" srcId="{09D8799F-21E8-471F-B417-04BAF2CC5D15}" destId="{4CBB85E5-7558-4A58-9F5A-E8CEE8F4D0A5}" srcOrd="2" destOrd="0" presId="urn:microsoft.com/office/officeart/2016/7/layout/VerticalHollowActionList"/>
    <dgm:cxn modelId="{E71B4C34-DDEA-4B74-867D-563F38475DAC}" type="presParOf" srcId="{4CBB85E5-7558-4A58-9F5A-E8CEE8F4D0A5}" destId="{78952651-7F94-41DE-BA55-D876A42B518E}" srcOrd="0" destOrd="0" presId="urn:microsoft.com/office/officeart/2016/7/layout/VerticalHollowActionList"/>
    <dgm:cxn modelId="{FA0655BA-9D73-476A-8F37-9E6569BADD94}" type="presParOf" srcId="{4CBB85E5-7558-4A58-9F5A-E8CEE8F4D0A5}" destId="{457491FA-39F9-4648-941A-0B8BBAB8F762}" srcOrd="1" destOrd="0" presId="urn:microsoft.com/office/officeart/2016/7/layout/VerticalHollowActionList"/>
    <dgm:cxn modelId="{E81992B4-5461-420A-B417-1482806E7C21}" type="presParOf" srcId="{09D8799F-21E8-471F-B417-04BAF2CC5D15}" destId="{E33722D7-A042-44A3-BECE-436FCAA2BF8C}" srcOrd="3" destOrd="0" presId="urn:microsoft.com/office/officeart/2016/7/layout/VerticalHollowActionList"/>
    <dgm:cxn modelId="{B65A2618-772A-42CF-8FB7-CCDEFDDE5943}" type="presParOf" srcId="{09D8799F-21E8-471F-B417-04BAF2CC5D15}" destId="{BC939D98-2191-4DEC-A9A2-53C98D381878}" srcOrd="4" destOrd="0" presId="urn:microsoft.com/office/officeart/2016/7/layout/VerticalHollowActionList"/>
    <dgm:cxn modelId="{A0711E36-A07C-4DD5-9CDA-027FF62F1C8B}" type="presParOf" srcId="{BC939D98-2191-4DEC-A9A2-53C98D381878}" destId="{D356EB08-9D93-42BF-8CEE-A2BEC987D43C}" srcOrd="0" destOrd="0" presId="urn:microsoft.com/office/officeart/2016/7/layout/VerticalHollowActionList"/>
    <dgm:cxn modelId="{B838C3C5-077D-4A81-98A9-0D4CD99862D8}" type="presParOf" srcId="{BC939D98-2191-4DEC-A9A2-53C98D381878}" destId="{B03071D1-FCC5-4B3C-8D28-4A8C6ED981E5}" srcOrd="1" destOrd="0" presId="urn:microsoft.com/office/officeart/2016/7/layout/VerticalHollowActionList"/>
    <dgm:cxn modelId="{4A148C4F-B9AC-4F8D-A97A-12E30269839A}" type="presParOf" srcId="{09D8799F-21E8-471F-B417-04BAF2CC5D15}" destId="{9135D8A5-C23E-45CB-B261-5C342562851F}" srcOrd="5" destOrd="0" presId="urn:microsoft.com/office/officeart/2016/7/layout/VerticalHollowActionList"/>
    <dgm:cxn modelId="{7868A096-0255-467A-84DB-E4BB4FA55160}" type="presParOf" srcId="{09D8799F-21E8-471F-B417-04BAF2CC5D15}" destId="{1055323A-6562-4008-AADB-FA9C8F58976C}" srcOrd="6" destOrd="0" presId="urn:microsoft.com/office/officeart/2016/7/layout/VerticalHollowActionList"/>
    <dgm:cxn modelId="{AAEE2E82-5C36-4408-A328-C5274D69A044}" type="presParOf" srcId="{1055323A-6562-4008-AADB-FA9C8F58976C}" destId="{F53F1A73-D769-44BC-A2F3-51C0A5472911}" srcOrd="0" destOrd="0" presId="urn:microsoft.com/office/officeart/2016/7/layout/VerticalHollowActionList"/>
    <dgm:cxn modelId="{0C8EBDFA-59F7-48BE-B5D8-D8B69B2D1BD6}" type="presParOf" srcId="{1055323A-6562-4008-AADB-FA9C8F58976C}" destId="{CD194A72-4D0F-4571-9C05-395ADD60FE5F}" srcOrd="1" destOrd="0" presId="urn:microsoft.com/office/officeart/2016/7/layout/VerticalHollowActionList"/>
    <dgm:cxn modelId="{15088587-F20A-4AE3-8FD2-6C787EF91EDC}" type="presParOf" srcId="{09D8799F-21E8-471F-B417-04BAF2CC5D15}" destId="{C75CB381-99B3-4C80-AD83-477C77295A44}" srcOrd="7" destOrd="0" presId="urn:microsoft.com/office/officeart/2016/7/layout/VerticalHollowActionList"/>
    <dgm:cxn modelId="{1C6842BB-8AE9-4687-978E-F0820B7195F0}" type="presParOf" srcId="{09D8799F-21E8-471F-B417-04BAF2CC5D15}" destId="{ACA9CFFB-3BD3-4D40-A84B-BD6CE7D3F303}" srcOrd="8" destOrd="0" presId="urn:microsoft.com/office/officeart/2016/7/layout/VerticalHollowActionList"/>
    <dgm:cxn modelId="{359E04B5-D3AB-40BE-B6A1-DDB72C3D37FB}" type="presParOf" srcId="{ACA9CFFB-3BD3-4D40-A84B-BD6CE7D3F303}" destId="{4503D8E7-B23D-48DC-B796-F1790D8ACD61}" srcOrd="0" destOrd="0" presId="urn:microsoft.com/office/officeart/2016/7/layout/VerticalHollowActionList"/>
    <dgm:cxn modelId="{4C8AB267-9637-464E-9BC8-BAF7B3043DC4}" type="presParOf" srcId="{ACA9CFFB-3BD3-4D40-A84B-BD6CE7D3F303}" destId="{940EA049-BD3A-4214-8B4C-45FD4B315AF0}" srcOrd="1" destOrd="0" presId="urn:microsoft.com/office/officeart/2016/7/layout/VerticalHollowActionList"/>
    <dgm:cxn modelId="{EF84F87C-E845-4423-BA78-F1897DF286F3}" type="presParOf" srcId="{09D8799F-21E8-471F-B417-04BAF2CC5D15}" destId="{6710D54C-BAEB-48BB-9C19-279BEC596C1C}" srcOrd="9" destOrd="0" presId="urn:microsoft.com/office/officeart/2016/7/layout/VerticalHollowActionList"/>
    <dgm:cxn modelId="{69FF8187-9B58-44BC-A87F-11C540C0C0B0}" type="presParOf" srcId="{09D8799F-21E8-471F-B417-04BAF2CC5D15}" destId="{B4F76D44-C521-4BBB-B601-3E1E130EC240}" srcOrd="10" destOrd="0" presId="urn:microsoft.com/office/officeart/2016/7/layout/VerticalHollowActionList"/>
    <dgm:cxn modelId="{66E83A70-6517-4965-B224-3EB2AFA2BAD0}" type="presParOf" srcId="{B4F76D44-C521-4BBB-B601-3E1E130EC240}" destId="{856D7268-FDD1-404C-9B3D-498B5797D45F}" srcOrd="0" destOrd="0" presId="urn:microsoft.com/office/officeart/2016/7/layout/VerticalHollowActionList"/>
    <dgm:cxn modelId="{140D2347-B062-457E-95D4-F04D7837D8AC}" type="presParOf" srcId="{B4F76D44-C521-4BBB-B601-3E1E130EC240}" destId="{1DA255E2-4EF6-4830-ACC6-C92BE7712098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3018BC-B0CD-46D2-BD7B-71E4FCE78BE1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64535E5-157E-41D9-9A38-00DBA479472C}">
      <dgm:prSet/>
      <dgm:spPr/>
      <dgm:t>
        <a:bodyPr/>
        <a:lstStyle/>
        <a:p>
          <a:r>
            <a:rPr lang="en-US"/>
            <a:t>You're all thinking it.</a:t>
          </a:r>
        </a:p>
      </dgm:t>
    </dgm:pt>
    <dgm:pt modelId="{CEE6F1A6-F9AC-4495-8D91-92F751E1B849}" type="parTrans" cxnId="{104EBA48-B7C4-4798-AD7F-BA76555E8C18}">
      <dgm:prSet/>
      <dgm:spPr/>
      <dgm:t>
        <a:bodyPr/>
        <a:lstStyle/>
        <a:p>
          <a:endParaRPr lang="en-US"/>
        </a:p>
      </dgm:t>
    </dgm:pt>
    <dgm:pt modelId="{AF3B2181-32D4-46EF-AD2D-F73A55F2559B}" type="sibTrans" cxnId="{104EBA48-B7C4-4798-AD7F-BA76555E8C18}">
      <dgm:prSet/>
      <dgm:spPr/>
      <dgm:t>
        <a:bodyPr/>
        <a:lstStyle/>
        <a:p>
          <a:endParaRPr lang="en-US"/>
        </a:p>
      </dgm:t>
    </dgm:pt>
    <dgm:pt modelId="{AF9B5644-E0C9-4DE0-A4A5-71E9292F1770}">
      <dgm:prSet/>
      <dgm:spPr/>
      <dgm:t>
        <a:bodyPr/>
        <a:lstStyle/>
        <a:p>
          <a:r>
            <a:rPr lang="en-US"/>
            <a:t>Who have we not discussed? </a:t>
          </a:r>
        </a:p>
      </dgm:t>
    </dgm:pt>
    <dgm:pt modelId="{0148F164-5216-4468-BABD-D5B314277995}" type="parTrans" cxnId="{8FBF0CF4-A9F5-4F4A-B4FD-55E2B0AA87D3}">
      <dgm:prSet/>
      <dgm:spPr/>
      <dgm:t>
        <a:bodyPr/>
        <a:lstStyle/>
        <a:p>
          <a:endParaRPr lang="en-US"/>
        </a:p>
      </dgm:t>
    </dgm:pt>
    <dgm:pt modelId="{6667E7EE-90DA-4FF3-816E-6099E45A97C5}" type="sibTrans" cxnId="{8FBF0CF4-A9F5-4F4A-B4FD-55E2B0AA87D3}">
      <dgm:prSet/>
      <dgm:spPr/>
      <dgm:t>
        <a:bodyPr/>
        <a:lstStyle/>
        <a:p>
          <a:endParaRPr lang="en-US"/>
        </a:p>
      </dgm:t>
    </dgm:pt>
    <dgm:pt modelId="{7602AC22-7EC3-4C58-A16C-91F05D7AFB35}" type="pres">
      <dgm:prSet presAssocID="{6A3018BC-B0CD-46D2-BD7B-71E4FCE78BE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656DFBD-4281-4EA9-A9A6-72775E143F3E}" type="pres">
      <dgm:prSet presAssocID="{164535E5-157E-41D9-9A38-00DBA479472C}" presName="hierRoot1" presStyleCnt="0"/>
      <dgm:spPr/>
    </dgm:pt>
    <dgm:pt modelId="{A71F2025-36CC-4FD8-AAE1-69DEF63F35BC}" type="pres">
      <dgm:prSet presAssocID="{164535E5-157E-41D9-9A38-00DBA479472C}" presName="composite" presStyleCnt="0"/>
      <dgm:spPr/>
    </dgm:pt>
    <dgm:pt modelId="{DBFD1E3D-BBA3-407F-BEFA-431255561041}" type="pres">
      <dgm:prSet presAssocID="{164535E5-157E-41D9-9A38-00DBA479472C}" presName="background" presStyleLbl="node0" presStyleIdx="0" presStyleCnt="2"/>
      <dgm:spPr/>
    </dgm:pt>
    <dgm:pt modelId="{3853540D-8907-45BC-ABEA-E384016CA890}" type="pres">
      <dgm:prSet presAssocID="{164535E5-157E-41D9-9A38-00DBA479472C}" presName="text" presStyleLbl="fgAcc0" presStyleIdx="0" presStyleCnt="2">
        <dgm:presLayoutVars>
          <dgm:chPref val="3"/>
        </dgm:presLayoutVars>
      </dgm:prSet>
      <dgm:spPr/>
    </dgm:pt>
    <dgm:pt modelId="{439A9544-DE35-4CC6-905D-43E2D286C06F}" type="pres">
      <dgm:prSet presAssocID="{164535E5-157E-41D9-9A38-00DBA479472C}" presName="hierChild2" presStyleCnt="0"/>
      <dgm:spPr/>
    </dgm:pt>
    <dgm:pt modelId="{724DD582-37FB-4D71-8B54-1AF4887C5FC9}" type="pres">
      <dgm:prSet presAssocID="{AF9B5644-E0C9-4DE0-A4A5-71E9292F1770}" presName="hierRoot1" presStyleCnt="0"/>
      <dgm:spPr/>
    </dgm:pt>
    <dgm:pt modelId="{5DE9738D-C051-4CD5-BC8D-42C0D9D2B4BD}" type="pres">
      <dgm:prSet presAssocID="{AF9B5644-E0C9-4DE0-A4A5-71E9292F1770}" presName="composite" presStyleCnt="0"/>
      <dgm:spPr/>
    </dgm:pt>
    <dgm:pt modelId="{F4C8BA48-26DD-4DD9-80A7-F6D0CE5C6022}" type="pres">
      <dgm:prSet presAssocID="{AF9B5644-E0C9-4DE0-A4A5-71E9292F1770}" presName="background" presStyleLbl="node0" presStyleIdx="1" presStyleCnt="2"/>
      <dgm:spPr/>
    </dgm:pt>
    <dgm:pt modelId="{867237A6-810E-4363-ABF4-A61A05430E97}" type="pres">
      <dgm:prSet presAssocID="{AF9B5644-E0C9-4DE0-A4A5-71E9292F1770}" presName="text" presStyleLbl="fgAcc0" presStyleIdx="1" presStyleCnt="2">
        <dgm:presLayoutVars>
          <dgm:chPref val="3"/>
        </dgm:presLayoutVars>
      </dgm:prSet>
      <dgm:spPr/>
    </dgm:pt>
    <dgm:pt modelId="{4B1F214B-9AA9-4D98-A5C7-2E9A046424A7}" type="pres">
      <dgm:prSet presAssocID="{AF9B5644-E0C9-4DE0-A4A5-71E9292F1770}" presName="hierChild2" presStyleCnt="0"/>
      <dgm:spPr/>
    </dgm:pt>
  </dgm:ptLst>
  <dgm:cxnLst>
    <dgm:cxn modelId="{DBB7345F-2780-45A2-BB38-3E28354AC2C3}" type="presOf" srcId="{6A3018BC-B0CD-46D2-BD7B-71E4FCE78BE1}" destId="{7602AC22-7EC3-4C58-A16C-91F05D7AFB35}" srcOrd="0" destOrd="0" presId="urn:microsoft.com/office/officeart/2005/8/layout/hierarchy1"/>
    <dgm:cxn modelId="{6C7E1842-83E7-47CF-88F3-9503FB577A30}" type="presOf" srcId="{AF9B5644-E0C9-4DE0-A4A5-71E9292F1770}" destId="{867237A6-810E-4363-ABF4-A61A05430E97}" srcOrd="0" destOrd="0" presId="urn:microsoft.com/office/officeart/2005/8/layout/hierarchy1"/>
    <dgm:cxn modelId="{104EBA48-B7C4-4798-AD7F-BA76555E8C18}" srcId="{6A3018BC-B0CD-46D2-BD7B-71E4FCE78BE1}" destId="{164535E5-157E-41D9-9A38-00DBA479472C}" srcOrd="0" destOrd="0" parTransId="{CEE6F1A6-F9AC-4495-8D91-92F751E1B849}" sibTransId="{AF3B2181-32D4-46EF-AD2D-F73A55F2559B}"/>
    <dgm:cxn modelId="{8FBF0CF4-A9F5-4F4A-B4FD-55E2B0AA87D3}" srcId="{6A3018BC-B0CD-46D2-BD7B-71E4FCE78BE1}" destId="{AF9B5644-E0C9-4DE0-A4A5-71E9292F1770}" srcOrd="1" destOrd="0" parTransId="{0148F164-5216-4468-BABD-D5B314277995}" sibTransId="{6667E7EE-90DA-4FF3-816E-6099E45A97C5}"/>
    <dgm:cxn modelId="{567081F8-02A1-4DD2-90D1-239B36A444FA}" type="presOf" srcId="{164535E5-157E-41D9-9A38-00DBA479472C}" destId="{3853540D-8907-45BC-ABEA-E384016CA890}" srcOrd="0" destOrd="0" presId="urn:microsoft.com/office/officeart/2005/8/layout/hierarchy1"/>
    <dgm:cxn modelId="{5C005971-4DD8-4A3A-817E-B2FF986A27E3}" type="presParOf" srcId="{7602AC22-7EC3-4C58-A16C-91F05D7AFB35}" destId="{C656DFBD-4281-4EA9-A9A6-72775E143F3E}" srcOrd="0" destOrd="0" presId="urn:microsoft.com/office/officeart/2005/8/layout/hierarchy1"/>
    <dgm:cxn modelId="{B2A1B8AB-C7C7-42C6-AC09-841F194DDC90}" type="presParOf" srcId="{C656DFBD-4281-4EA9-A9A6-72775E143F3E}" destId="{A71F2025-36CC-4FD8-AAE1-69DEF63F35BC}" srcOrd="0" destOrd="0" presId="urn:microsoft.com/office/officeart/2005/8/layout/hierarchy1"/>
    <dgm:cxn modelId="{7E16381E-BE40-4664-BD10-26F741EF62BF}" type="presParOf" srcId="{A71F2025-36CC-4FD8-AAE1-69DEF63F35BC}" destId="{DBFD1E3D-BBA3-407F-BEFA-431255561041}" srcOrd="0" destOrd="0" presId="urn:microsoft.com/office/officeart/2005/8/layout/hierarchy1"/>
    <dgm:cxn modelId="{00834B3A-200B-441F-8C78-6ED10B12AE29}" type="presParOf" srcId="{A71F2025-36CC-4FD8-AAE1-69DEF63F35BC}" destId="{3853540D-8907-45BC-ABEA-E384016CA890}" srcOrd="1" destOrd="0" presId="urn:microsoft.com/office/officeart/2005/8/layout/hierarchy1"/>
    <dgm:cxn modelId="{CA8B3C6F-2794-44EA-9D77-7208B1F9D634}" type="presParOf" srcId="{C656DFBD-4281-4EA9-A9A6-72775E143F3E}" destId="{439A9544-DE35-4CC6-905D-43E2D286C06F}" srcOrd="1" destOrd="0" presId="urn:microsoft.com/office/officeart/2005/8/layout/hierarchy1"/>
    <dgm:cxn modelId="{A117E1FC-2BDB-47E4-B0C6-9F1D876E7C6A}" type="presParOf" srcId="{7602AC22-7EC3-4C58-A16C-91F05D7AFB35}" destId="{724DD582-37FB-4D71-8B54-1AF4887C5FC9}" srcOrd="1" destOrd="0" presId="urn:microsoft.com/office/officeart/2005/8/layout/hierarchy1"/>
    <dgm:cxn modelId="{3F91A32B-57AC-411E-9E23-5D90D3E74F80}" type="presParOf" srcId="{724DD582-37FB-4D71-8B54-1AF4887C5FC9}" destId="{5DE9738D-C051-4CD5-BC8D-42C0D9D2B4BD}" srcOrd="0" destOrd="0" presId="urn:microsoft.com/office/officeart/2005/8/layout/hierarchy1"/>
    <dgm:cxn modelId="{B0AA5D72-7DFE-4204-9848-85EC49AE924D}" type="presParOf" srcId="{5DE9738D-C051-4CD5-BC8D-42C0D9D2B4BD}" destId="{F4C8BA48-26DD-4DD9-80A7-F6D0CE5C6022}" srcOrd="0" destOrd="0" presId="urn:microsoft.com/office/officeart/2005/8/layout/hierarchy1"/>
    <dgm:cxn modelId="{60F95404-3027-4FC5-A17D-B068AC73F9C4}" type="presParOf" srcId="{5DE9738D-C051-4CD5-BC8D-42C0D9D2B4BD}" destId="{867237A6-810E-4363-ABF4-A61A05430E97}" srcOrd="1" destOrd="0" presId="urn:microsoft.com/office/officeart/2005/8/layout/hierarchy1"/>
    <dgm:cxn modelId="{0FA7CE81-2B8E-4BD7-BF95-7F50C3CACED1}" type="presParOf" srcId="{724DD582-37FB-4D71-8B54-1AF4887C5FC9}" destId="{4B1F214B-9AA9-4D98-A5C7-2E9A046424A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B811479-8B5F-4990-B570-D70405EE612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E57E814-81B7-4B39-BB85-BD7E71B433A3}">
      <dgm:prSet/>
      <dgm:spPr/>
      <dgm:t>
        <a:bodyPr/>
        <a:lstStyle/>
        <a:p>
          <a:r>
            <a:rPr lang="en-US"/>
            <a:t>What are the qualities of the great leaders?</a:t>
          </a:r>
        </a:p>
      </dgm:t>
    </dgm:pt>
    <dgm:pt modelId="{8195399D-6260-4CCE-901C-E9CA343C7130}" type="parTrans" cxnId="{803DCD2B-D8BC-4DC7-8950-91BB421DFB38}">
      <dgm:prSet/>
      <dgm:spPr/>
      <dgm:t>
        <a:bodyPr/>
        <a:lstStyle/>
        <a:p>
          <a:endParaRPr lang="en-US"/>
        </a:p>
      </dgm:t>
    </dgm:pt>
    <dgm:pt modelId="{393B4067-7062-400C-B3BC-91F69B2787E6}" type="sibTrans" cxnId="{803DCD2B-D8BC-4DC7-8950-91BB421DFB38}">
      <dgm:prSet/>
      <dgm:spPr/>
      <dgm:t>
        <a:bodyPr/>
        <a:lstStyle/>
        <a:p>
          <a:endParaRPr lang="en-US"/>
        </a:p>
      </dgm:t>
    </dgm:pt>
    <dgm:pt modelId="{69AF5D9D-FE12-48B0-B4A7-46E34B062085}">
      <dgm:prSet/>
      <dgm:spPr/>
      <dgm:t>
        <a:bodyPr/>
        <a:lstStyle/>
        <a:p>
          <a:r>
            <a:rPr lang="en-US"/>
            <a:t>What are the qualities of the bad leaders?</a:t>
          </a:r>
        </a:p>
      </dgm:t>
    </dgm:pt>
    <dgm:pt modelId="{695C2981-2CCB-46E0-8525-B36CD2C3D71B}" type="parTrans" cxnId="{AF32D5A3-4CB9-4E8F-AB37-44639083393B}">
      <dgm:prSet/>
      <dgm:spPr/>
      <dgm:t>
        <a:bodyPr/>
        <a:lstStyle/>
        <a:p>
          <a:endParaRPr lang="en-US"/>
        </a:p>
      </dgm:t>
    </dgm:pt>
    <dgm:pt modelId="{54A98370-BBFE-4D11-AE16-F27F84A2C5AB}" type="sibTrans" cxnId="{AF32D5A3-4CB9-4E8F-AB37-44639083393B}">
      <dgm:prSet/>
      <dgm:spPr/>
      <dgm:t>
        <a:bodyPr/>
        <a:lstStyle/>
        <a:p>
          <a:endParaRPr lang="en-US"/>
        </a:p>
      </dgm:t>
    </dgm:pt>
    <dgm:pt modelId="{31231C8C-7473-47BA-A91E-CC68FDF7790B}" type="pres">
      <dgm:prSet presAssocID="{EB811479-8B5F-4990-B570-D70405EE6128}" presName="root" presStyleCnt="0">
        <dgm:presLayoutVars>
          <dgm:dir/>
          <dgm:resizeHandles val="exact"/>
        </dgm:presLayoutVars>
      </dgm:prSet>
      <dgm:spPr/>
    </dgm:pt>
    <dgm:pt modelId="{CB9C6E09-E59E-4594-87F4-E4D2C3A86744}" type="pres">
      <dgm:prSet presAssocID="{4E57E814-81B7-4B39-BB85-BD7E71B433A3}" presName="compNode" presStyleCnt="0"/>
      <dgm:spPr/>
    </dgm:pt>
    <dgm:pt modelId="{7CDBE917-D5FC-4366-A564-7254F3DD8D77}" type="pres">
      <dgm:prSet presAssocID="{4E57E814-81B7-4B39-BB85-BD7E71B433A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1FA7DEC-2C3D-470C-B9EC-86962DB0D435}" type="pres">
      <dgm:prSet presAssocID="{4E57E814-81B7-4B39-BB85-BD7E71B433A3}" presName="spaceRect" presStyleCnt="0"/>
      <dgm:spPr/>
    </dgm:pt>
    <dgm:pt modelId="{47A6A2E2-3F8B-4D0D-8D97-D5C04370C485}" type="pres">
      <dgm:prSet presAssocID="{4E57E814-81B7-4B39-BB85-BD7E71B433A3}" presName="textRect" presStyleLbl="revTx" presStyleIdx="0" presStyleCnt="2">
        <dgm:presLayoutVars>
          <dgm:chMax val="1"/>
          <dgm:chPref val="1"/>
        </dgm:presLayoutVars>
      </dgm:prSet>
      <dgm:spPr/>
    </dgm:pt>
    <dgm:pt modelId="{6C05A941-4229-446C-8B49-3287981FC9AC}" type="pres">
      <dgm:prSet presAssocID="{393B4067-7062-400C-B3BC-91F69B2787E6}" presName="sibTrans" presStyleCnt="0"/>
      <dgm:spPr/>
    </dgm:pt>
    <dgm:pt modelId="{9B03E82D-3DE2-4D93-84F9-664E65061102}" type="pres">
      <dgm:prSet presAssocID="{69AF5D9D-FE12-48B0-B4A7-46E34B062085}" presName="compNode" presStyleCnt="0"/>
      <dgm:spPr/>
    </dgm:pt>
    <dgm:pt modelId="{DBC8350C-FCF5-48CF-8E4F-192137910815}" type="pres">
      <dgm:prSet presAssocID="{69AF5D9D-FE12-48B0-B4A7-46E34B06208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24E16C99-136C-44EE-8E7E-EF7DAE4852F9}" type="pres">
      <dgm:prSet presAssocID="{69AF5D9D-FE12-48B0-B4A7-46E34B062085}" presName="spaceRect" presStyleCnt="0"/>
      <dgm:spPr/>
    </dgm:pt>
    <dgm:pt modelId="{C648C195-8C78-48D0-92BD-6FF63253AF3A}" type="pres">
      <dgm:prSet presAssocID="{69AF5D9D-FE12-48B0-B4A7-46E34B06208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695FD11-107C-4817-AED0-5F46807362C9}" type="presOf" srcId="{69AF5D9D-FE12-48B0-B4A7-46E34B062085}" destId="{C648C195-8C78-48D0-92BD-6FF63253AF3A}" srcOrd="0" destOrd="0" presId="urn:microsoft.com/office/officeart/2018/2/layout/IconLabelList"/>
    <dgm:cxn modelId="{803DCD2B-D8BC-4DC7-8950-91BB421DFB38}" srcId="{EB811479-8B5F-4990-B570-D70405EE6128}" destId="{4E57E814-81B7-4B39-BB85-BD7E71B433A3}" srcOrd="0" destOrd="0" parTransId="{8195399D-6260-4CCE-901C-E9CA343C7130}" sibTransId="{393B4067-7062-400C-B3BC-91F69B2787E6}"/>
    <dgm:cxn modelId="{AF32D5A3-4CB9-4E8F-AB37-44639083393B}" srcId="{EB811479-8B5F-4990-B570-D70405EE6128}" destId="{69AF5D9D-FE12-48B0-B4A7-46E34B062085}" srcOrd="1" destOrd="0" parTransId="{695C2981-2CCB-46E0-8525-B36CD2C3D71B}" sibTransId="{54A98370-BBFE-4D11-AE16-F27F84A2C5AB}"/>
    <dgm:cxn modelId="{B4D083CA-4C15-459C-98A8-929BB94A03B5}" type="presOf" srcId="{EB811479-8B5F-4990-B570-D70405EE6128}" destId="{31231C8C-7473-47BA-A91E-CC68FDF7790B}" srcOrd="0" destOrd="0" presId="urn:microsoft.com/office/officeart/2018/2/layout/IconLabelList"/>
    <dgm:cxn modelId="{AFEAFDE7-8E48-41DF-B18D-D28134BBA123}" type="presOf" srcId="{4E57E814-81B7-4B39-BB85-BD7E71B433A3}" destId="{47A6A2E2-3F8B-4D0D-8D97-D5C04370C485}" srcOrd="0" destOrd="0" presId="urn:microsoft.com/office/officeart/2018/2/layout/IconLabelList"/>
    <dgm:cxn modelId="{FAB94268-5576-456B-88B9-CC2D51D6765B}" type="presParOf" srcId="{31231C8C-7473-47BA-A91E-CC68FDF7790B}" destId="{CB9C6E09-E59E-4594-87F4-E4D2C3A86744}" srcOrd="0" destOrd="0" presId="urn:microsoft.com/office/officeart/2018/2/layout/IconLabelList"/>
    <dgm:cxn modelId="{3BE77FC8-8B39-4B4A-8262-ECD13284A03F}" type="presParOf" srcId="{CB9C6E09-E59E-4594-87F4-E4D2C3A86744}" destId="{7CDBE917-D5FC-4366-A564-7254F3DD8D77}" srcOrd="0" destOrd="0" presId="urn:microsoft.com/office/officeart/2018/2/layout/IconLabelList"/>
    <dgm:cxn modelId="{D993A050-2003-4B92-BC67-66E8078A5946}" type="presParOf" srcId="{CB9C6E09-E59E-4594-87F4-E4D2C3A86744}" destId="{81FA7DEC-2C3D-470C-B9EC-86962DB0D435}" srcOrd="1" destOrd="0" presId="urn:microsoft.com/office/officeart/2018/2/layout/IconLabelList"/>
    <dgm:cxn modelId="{637D99E1-5860-4D78-9C19-E5A1A1EF5DA9}" type="presParOf" srcId="{CB9C6E09-E59E-4594-87F4-E4D2C3A86744}" destId="{47A6A2E2-3F8B-4D0D-8D97-D5C04370C485}" srcOrd="2" destOrd="0" presId="urn:microsoft.com/office/officeart/2018/2/layout/IconLabelList"/>
    <dgm:cxn modelId="{DE0B3AEF-4C2A-4D24-BD4F-2C337772F9D3}" type="presParOf" srcId="{31231C8C-7473-47BA-A91E-CC68FDF7790B}" destId="{6C05A941-4229-446C-8B49-3287981FC9AC}" srcOrd="1" destOrd="0" presId="urn:microsoft.com/office/officeart/2018/2/layout/IconLabelList"/>
    <dgm:cxn modelId="{1D0FD9A7-FC61-4524-8513-7F6E0A311388}" type="presParOf" srcId="{31231C8C-7473-47BA-A91E-CC68FDF7790B}" destId="{9B03E82D-3DE2-4D93-84F9-664E65061102}" srcOrd="2" destOrd="0" presId="urn:microsoft.com/office/officeart/2018/2/layout/IconLabelList"/>
    <dgm:cxn modelId="{350B861F-B800-4AC0-AC02-F96ACC6983C0}" type="presParOf" srcId="{9B03E82D-3DE2-4D93-84F9-664E65061102}" destId="{DBC8350C-FCF5-48CF-8E4F-192137910815}" srcOrd="0" destOrd="0" presId="urn:microsoft.com/office/officeart/2018/2/layout/IconLabelList"/>
    <dgm:cxn modelId="{1B695D65-C275-4709-9FB5-57BF16B1153F}" type="presParOf" srcId="{9B03E82D-3DE2-4D93-84F9-664E65061102}" destId="{24E16C99-136C-44EE-8E7E-EF7DAE4852F9}" srcOrd="1" destOrd="0" presId="urn:microsoft.com/office/officeart/2018/2/layout/IconLabelList"/>
    <dgm:cxn modelId="{0590AF37-50A1-4753-9187-A355CE7E3842}" type="presParOf" srcId="{9B03E82D-3DE2-4D93-84F9-664E65061102}" destId="{C648C195-8C78-48D0-92BD-6FF63253AF3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1D4E3CD-F6E1-4D1D-9829-DE475B6C9919}" type="doc">
      <dgm:prSet loTypeId="urn:microsoft.com/office/officeart/2008/layout/LinedList" loCatId="list" qsTypeId="urn:microsoft.com/office/officeart/2005/8/quickstyle/simple3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CAD2D06-D775-4D98-9E6C-FF27DAD76A9E}">
      <dgm:prSet/>
      <dgm:spPr/>
      <dgm:t>
        <a:bodyPr/>
        <a:lstStyle/>
        <a:p>
          <a:r>
            <a:rPr lang="en-US"/>
            <a:t>Inspiring</a:t>
          </a:r>
        </a:p>
      </dgm:t>
    </dgm:pt>
    <dgm:pt modelId="{7D50A3DD-71F4-455C-B52F-E5BB2AB3BBF4}" type="parTrans" cxnId="{E5033FA3-70B9-44A5-9E7F-6186B77B95AA}">
      <dgm:prSet/>
      <dgm:spPr/>
      <dgm:t>
        <a:bodyPr/>
        <a:lstStyle/>
        <a:p>
          <a:endParaRPr lang="en-US"/>
        </a:p>
      </dgm:t>
    </dgm:pt>
    <dgm:pt modelId="{9854632F-77E6-41FA-969F-F939FB1BDC6C}" type="sibTrans" cxnId="{E5033FA3-70B9-44A5-9E7F-6186B77B95AA}">
      <dgm:prSet/>
      <dgm:spPr/>
      <dgm:t>
        <a:bodyPr/>
        <a:lstStyle/>
        <a:p>
          <a:endParaRPr lang="en-US"/>
        </a:p>
      </dgm:t>
    </dgm:pt>
    <dgm:pt modelId="{16B6DA72-80FB-43F7-8C93-7B278DAFBF20}">
      <dgm:prSet/>
      <dgm:spPr/>
      <dgm:t>
        <a:bodyPr/>
        <a:lstStyle/>
        <a:p>
          <a:r>
            <a:rPr lang="en-US"/>
            <a:t>Making difficult decisions</a:t>
          </a:r>
        </a:p>
      </dgm:t>
    </dgm:pt>
    <dgm:pt modelId="{84C8DB22-B3C3-48EE-81BB-9C5F8E50E1DF}" type="parTrans" cxnId="{0821D7FB-35B8-45EC-A813-E80CBEB79A4C}">
      <dgm:prSet/>
      <dgm:spPr/>
      <dgm:t>
        <a:bodyPr/>
        <a:lstStyle/>
        <a:p>
          <a:endParaRPr lang="en-US"/>
        </a:p>
      </dgm:t>
    </dgm:pt>
    <dgm:pt modelId="{115C4B05-81E2-4041-AF5B-8887B5AFF111}" type="sibTrans" cxnId="{0821D7FB-35B8-45EC-A813-E80CBEB79A4C}">
      <dgm:prSet/>
      <dgm:spPr/>
      <dgm:t>
        <a:bodyPr/>
        <a:lstStyle/>
        <a:p>
          <a:endParaRPr lang="en-US"/>
        </a:p>
      </dgm:t>
    </dgm:pt>
    <dgm:pt modelId="{13B08457-9D31-48C3-AAA7-7860CFEC3E17}">
      <dgm:prSet/>
      <dgm:spPr/>
      <dgm:t>
        <a:bodyPr/>
        <a:lstStyle/>
        <a:p>
          <a:r>
            <a:rPr lang="en-US"/>
            <a:t>Persistence and determination</a:t>
          </a:r>
        </a:p>
      </dgm:t>
    </dgm:pt>
    <dgm:pt modelId="{3E950B17-9EA0-41E3-A844-D7F49F159B44}" type="parTrans" cxnId="{422C6C84-726B-4C80-8636-96E09C5A7262}">
      <dgm:prSet/>
      <dgm:spPr/>
      <dgm:t>
        <a:bodyPr/>
        <a:lstStyle/>
        <a:p>
          <a:endParaRPr lang="en-US"/>
        </a:p>
      </dgm:t>
    </dgm:pt>
    <dgm:pt modelId="{8F708D9B-030F-44FF-A31E-6CCA1A28FD0A}" type="sibTrans" cxnId="{422C6C84-726B-4C80-8636-96E09C5A7262}">
      <dgm:prSet/>
      <dgm:spPr/>
      <dgm:t>
        <a:bodyPr/>
        <a:lstStyle/>
        <a:p>
          <a:endParaRPr lang="en-US"/>
        </a:p>
      </dgm:t>
    </dgm:pt>
    <dgm:pt modelId="{348B58A6-6E09-417F-B9C8-13E0D23E1A0D}">
      <dgm:prSet/>
      <dgm:spPr/>
      <dgm:t>
        <a:bodyPr/>
        <a:lstStyle/>
        <a:p>
          <a:r>
            <a:rPr lang="en-US"/>
            <a:t>Integrity</a:t>
          </a:r>
        </a:p>
      </dgm:t>
    </dgm:pt>
    <dgm:pt modelId="{9DD129B1-B32D-46F3-A00A-8EA019FD5A31}" type="parTrans" cxnId="{3145D65C-BCAF-43BA-BF93-9042756E16B0}">
      <dgm:prSet/>
      <dgm:spPr/>
      <dgm:t>
        <a:bodyPr/>
        <a:lstStyle/>
        <a:p>
          <a:endParaRPr lang="en-US"/>
        </a:p>
      </dgm:t>
    </dgm:pt>
    <dgm:pt modelId="{6C75846A-5AC2-4D74-81D2-F9E620F7D6B2}" type="sibTrans" cxnId="{3145D65C-BCAF-43BA-BF93-9042756E16B0}">
      <dgm:prSet/>
      <dgm:spPr/>
      <dgm:t>
        <a:bodyPr/>
        <a:lstStyle/>
        <a:p>
          <a:endParaRPr lang="en-US"/>
        </a:p>
      </dgm:t>
    </dgm:pt>
    <dgm:pt modelId="{FE6BB75F-2B67-454C-BCE2-AC01BFFAD153}">
      <dgm:prSet/>
      <dgm:spPr/>
      <dgm:t>
        <a:bodyPr/>
        <a:lstStyle/>
        <a:p>
          <a:r>
            <a:rPr lang="en-US"/>
            <a:t>Morality</a:t>
          </a:r>
        </a:p>
      </dgm:t>
    </dgm:pt>
    <dgm:pt modelId="{46A41B06-F838-4459-8D3E-D5173CB2EA6E}" type="parTrans" cxnId="{54DACFB4-C2C8-43BE-9DA2-32BE8450EF22}">
      <dgm:prSet/>
      <dgm:spPr/>
      <dgm:t>
        <a:bodyPr/>
        <a:lstStyle/>
        <a:p>
          <a:endParaRPr lang="en-US"/>
        </a:p>
      </dgm:t>
    </dgm:pt>
    <dgm:pt modelId="{012B7C4E-FE3A-49CB-AD68-B9ECBD48C4DC}" type="sibTrans" cxnId="{54DACFB4-C2C8-43BE-9DA2-32BE8450EF22}">
      <dgm:prSet/>
      <dgm:spPr/>
      <dgm:t>
        <a:bodyPr/>
        <a:lstStyle/>
        <a:p>
          <a:endParaRPr lang="en-US"/>
        </a:p>
      </dgm:t>
    </dgm:pt>
    <dgm:pt modelId="{C241971D-91EC-4F50-A646-7C18A780364F}" type="pres">
      <dgm:prSet presAssocID="{F1D4E3CD-F6E1-4D1D-9829-DE475B6C9919}" presName="vert0" presStyleCnt="0">
        <dgm:presLayoutVars>
          <dgm:dir/>
          <dgm:animOne val="branch"/>
          <dgm:animLvl val="lvl"/>
        </dgm:presLayoutVars>
      </dgm:prSet>
      <dgm:spPr/>
    </dgm:pt>
    <dgm:pt modelId="{47FD6826-C3F8-4FE3-AC67-11F2BD56F89B}" type="pres">
      <dgm:prSet presAssocID="{6CAD2D06-D775-4D98-9E6C-FF27DAD76A9E}" presName="thickLine" presStyleLbl="alignNode1" presStyleIdx="0" presStyleCnt="5"/>
      <dgm:spPr/>
    </dgm:pt>
    <dgm:pt modelId="{7DC5D86C-3523-4A08-B2B0-66B1989781E8}" type="pres">
      <dgm:prSet presAssocID="{6CAD2D06-D775-4D98-9E6C-FF27DAD76A9E}" presName="horz1" presStyleCnt="0"/>
      <dgm:spPr/>
    </dgm:pt>
    <dgm:pt modelId="{86B5E335-B4DF-4DC4-BCF0-2616D79A0EEF}" type="pres">
      <dgm:prSet presAssocID="{6CAD2D06-D775-4D98-9E6C-FF27DAD76A9E}" presName="tx1" presStyleLbl="revTx" presStyleIdx="0" presStyleCnt="5"/>
      <dgm:spPr/>
    </dgm:pt>
    <dgm:pt modelId="{40484EAF-8270-4291-90D9-1341173F66E1}" type="pres">
      <dgm:prSet presAssocID="{6CAD2D06-D775-4D98-9E6C-FF27DAD76A9E}" presName="vert1" presStyleCnt="0"/>
      <dgm:spPr/>
    </dgm:pt>
    <dgm:pt modelId="{A107FAB0-4983-4DB6-93FA-33D14FFAE369}" type="pres">
      <dgm:prSet presAssocID="{16B6DA72-80FB-43F7-8C93-7B278DAFBF20}" presName="thickLine" presStyleLbl="alignNode1" presStyleIdx="1" presStyleCnt="5"/>
      <dgm:spPr/>
    </dgm:pt>
    <dgm:pt modelId="{81C95A9B-5481-48A2-B439-304600228097}" type="pres">
      <dgm:prSet presAssocID="{16B6DA72-80FB-43F7-8C93-7B278DAFBF20}" presName="horz1" presStyleCnt="0"/>
      <dgm:spPr/>
    </dgm:pt>
    <dgm:pt modelId="{4C82541E-A197-4343-B3DF-38A0AB6435A6}" type="pres">
      <dgm:prSet presAssocID="{16B6DA72-80FB-43F7-8C93-7B278DAFBF20}" presName="tx1" presStyleLbl="revTx" presStyleIdx="1" presStyleCnt="5"/>
      <dgm:spPr/>
    </dgm:pt>
    <dgm:pt modelId="{5AC7497A-F67C-490F-A9D6-BA3C114F055D}" type="pres">
      <dgm:prSet presAssocID="{16B6DA72-80FB-43F7-8C93-7B278DAFBF20}" presName="vert1" presStyleCnt="0"/>
      <dgm:spPr/>
    </dgm:pt>
    <dgm:pt modelId="{1288298F-D016-4D4C-BD00-6B55E7B19B78}" type="pres">
      <dgm:prSet presAssocID="{13B08457-9D31-48C3-AAA7-7860CFEC3E17}" presName="thickLine" presStyleLbl="alignNode1" presStyleIdx="2" presStyleCnt="5"/>
      <dgm:spPr/>
    </dgm:pt>
    <dgm:pt modelId="{D04F91D7-EE63-4225-BF12-1360743B14B0}" type="pres">
      <dgm:prSet presAssocID="{13B08457-9D31-48C3-AAA7-7860CFEC3E17}" presName="horz1" presStyleCnt="0"/>
      <dgm:spPr/>
    </dgm:pt>
    <dgm:pt modelId="{47F5A0DA-AE1F-4E44-ABB3-905AD704717C}" type="pres">
      <dgm:prSet presAssocID="{13B08457-9D31-48C3-AAA7-7860CFEC3E17}" presName="tx1" presStyleLbl="revTx" presStyleIdx="2" presStyleCnt="5"/>
      <dgm:spPr/>
    </dgm:pt>
    <dgm:pt modelId="{E1F04153-7677-4EFB-B5AD-40EAE53A6FB7}" type="pres">
      <dgm:prSet presAssocID="{13B08457-9D31-48C3-AAA7-7860CFEC3E17}" presName="vert1" presStyleCnt="0"/>
      <dgm:spPr/>
    </dgm:pt>
    <dgm:pt modelId="{B6E53302-B898-4B47-9DF7-92E12BE83A80}" type="pres">
      <dgm:prSet presAssocID="{348B58A6-6E09-417F-B9C8-13E0D23E1A0D}" presName="thickLine" presStyleLbl="alignNode1" presStyleIdx="3" presStyleCnt="5"/>
      <dgm:spPr/>
    </dgm:pt>
    <dgm:pt modelId="{8D0E0BF7-774F-42E3-9582-85A00751D3A3}" type="pres">
      <dgm:prSet presAssocID="{348B58A6-6E09-417F-B9C8-13E0D23E1A0D}" presName="horz1" presStyleCnt="0"/>
      <dgm:spPr/>
    </dgm:pt>
    <dgm:pt modelId="{CC0F0E8D-322B-43E8-B5F5-44314D500CEE}" type="pres">
      <dgm:prSet presAssocID="{348B58A6-6E09-417F-B9C8-13E0D23E1A0D}" presName="tx1" presStyleLbl="revTx" presStyleIdx="3" presStyleCnt="5"/>
      <dgm:spPr/>
    </dgm:pt>
    <dgm:pt modelId="{571E67C6-ABED-43F4-85BD-FC0F5E823D04}" type="pres">
      <dgm:prSet presAssocID="{348B58A6-6E09-417F-B9C8-13E0D23E1A0D}" presName="vert1" presStyleCnt="0"/>
      <dgm:spPr/>
    </dgm:pt>
    <dgm:pt modelId="{63E0D743-93B2-4EE0-B5D6-75C101D8356B}" type="pres">
      <dgm:prSet presAssocID="{FE6BB75F-2B67-454C-BCE2-AC01BFFAD153}" presName="thickLine" presStyleLbl="alignNode1" presStyleIdx="4" presStyleCnt="5"/>
      <dgm:spPr/>
    </dgm:pt>
    <dgm:pt modelId="{479C5CF2-E6BD-4501-A3AA-88A32532322E}" type="pres">
      <dgm:prSet presAssocID="{FE6BB75F-2B67-454C-BCE2-AC01BFFAD153}" presName="horz1" presStyleCnt="0"/>
      <dgm:spPr/>
    </dgm:pt>
    <dgm:pt modelId="{72FD7A96-2376-4FE4-AED4-690FC2BEFC51}" type="pres">
      <dgm:prSet presAssocID="{FE6BB75F-2B67-454C-BCE2-AC01BFFAD153}" presName="tx1" presStyleLbl="revTx" presStyleIdx="4" presStyleCnt="5"/>
      <dgm:spPr/>
    </dgm:pt>
    <dgm:pt modelId="{A4296AEC-1256-4166-AD86-DC03DC801572}" type="pres">
      <dgm:prSet presAssocID="{FE6BB75F-2B67-454C-BCE2-AC01BFFAD153}" presName="vert1" presStyleCnt="0"/>
      <dgm:spPr/>
    </dgm:pt>
  </dgm:ptLst>
  <dgm:cxnLst>
    <dgm:cxn modelId="{3AF9B615-6334-4515-A987-7E82EFCDA10E}" type="presOf" srcId="{16B6DA72-80FB-43F7-8C93-7B278DAFBF20}" destId="{4C82541E-A197-4343-B3DF-38A0AB6435A6}" srcOrd="0" destOrd="0" presId="urn:microsoft.com/office/officeart/2008/layout/LinedList"/>
    <dgm:cxn modelId="{3145D65C-BCAF-43BA-BF93-9042756E16B0}" srcId="{F1D4E3CD-F6E1-4D1D-9829-DE475B6C9919}" destId="{348B58A6-6E09-417F-B9C8-13E0D23E1A0D}" srcOrd="3" destOrd="0" parTransId="{9DD129B1-B32D-46F3-A00A-8EA019FD5A31}" sibTransId="{6C75846A-5AC2-4D74-81D2-F9E620F7D6B2}"/>
    <dgm:cxn modelId="{F991B664-4753-4CB4-A252-FED49C9F1851}" type="presOf" srcId="{348B58A6-6E09-417F-B9C8-13E0D23E1A0D}" destId="{CC0F0E8D-322B-43E8-B5F5-44314D500CEE}" srcOrd="0" destOrd="0" presId="urn:microsoft.com/office/officeart/2008/layout/LinedList"/>
    <dgm:cxn modelId="{575E4E46-524C-4988-9A63-1FE39312B6EB}" type="presOf" srcId="{6CAD2D06-D775-4D98-9E6C-FF27DAD76A9E}" destId="{86B5E335-B4DF-4DC4-BCF0-2616D79A0EEF}" srcOrd="0" destOrd="0" presId="urn:microsoft.com/office/officeart/2008/layout/LinedList"/>
    <dgm:cxn modelId="{7DB5C359-4134-4407-A251-D27429427655}" type="presOf" srcId="{FE6BB75F-2B67-454C-BCE2-AC01BFFAD153}" destId="{72FD7A96-2376-4FE4-AED4-690FC2BEFC51}" srcOrd="0" destOrd="0" presId="urn:microsoft.com/office/officeart/2008/layout/LinedList"/>
    <dgm:cxn modelId="{354E227B-3E54-4EB1-B0C5-1808AAEC741E}" type="presOf" srcId="{F1D4E3CD-F6E1-4D1D-9829-DE475B6C9919}" destId="{C241971D-91EC-4F50-A646-7C18A780364F}" srcOrd="0" destOrd="0" presId="urn:microsoft.com/office/officeart/2008/layout/LinedList"/>
    <dgm:cxn modelId="{422C6C84-726B-4C80-8636-96E09C5A7262}" srcId="{F1D4E3CD-F6E1-4D1D-9829-DE475B6C9919}" destId="{13B08457-9D31-48C3-AAA7-7860CFEC3E17}" srcOrd="2" destOrd="0" parTransId="{3E950B17-9EA0-41E3-A844-D7F49F159B44}" sibTransId="{8F708D9B-030F-44FF-A31E-6CCA1A28FD0A}"/>
    <dgm:cxn modelId="{BDAC4B97-5CA3-42B8-8229-CF00A4A41D4D}" type="presOf" srcId="{13B08457-9D31-48C3-AAA7-7860CFEC3E17}" destId="{47F5A0DA-AE1F-4E44-ABB3-905AD704717C}" srcOrd="0" destOrd="0" presId="urn:microsoft.com/office/officeart/2008/layout/LinedList"/>
    <dgm:cxn modelId="{E5033FA3-70B9-44A5-9E7F-6186B77B95AA}" srcId="{F1D4E3CD-F6E1-4D1D-9829-DE475B6C9919}" destId="{6CAD2D06-D775-4D98-9E6C-FF27DAD76A9E}" srcOrd="0" destOrd="0" parTransId="{7D50A3DD-71F4-455C-B52F-E5BB2AB3BBF4}" sibTransId="{9854632F-77E6-41FA-969F-F939FB1BDC6C}"/>
    <dgm:cxn modelId="{54DACFB4-C2C8-43BE-9DA2-32BE8450EF22}" srcId="{F1D4E3CD-F6E1-4D1D-9829-DE475B6C9919}" destId="{FE6BB75F-2B67-454C-BCE2-AC01BFFAD153}" srcOrd="4" destOrd="0" parTransId="{46A41B06-F838-4459-8D3E-D5173CB2EA6E}" sibTransId="{012B7C4E-FE3A-49CB-AD68-B9ECBD48C4DC}"/>
    <dgm:cxn modelId="{0821D7FB-35B8-45EC-A813-E80CBEB79A4C}" srcId="{F1D4E3CD-F6E1-4D1D-9829-DE475B6C9919}" destId="{16B6DA72-80FB-43F7-8C93-7B278DAFBF20}" srcOrd="1" destOrd="0" parTransId="{84C8DB22-B3C3-48EE-81BB-9C5F8E50E1DF}" sibTransId="{115C4B05-81E2-4041-AF5B-8887B5AFF111}"/>
    <dgm:cxn modelId="{A76EF7BB-B61F-4963-9259-CD9E13EF688E}" type="presParOf" srcId="{C241971D-91EC-4F50-A646-7C18A780364F}" destId="{47FD6826-C3F8-4FE3-AC67-11F2BD56F89B}" srcOrd="0" destOrd="0" presId="urn:microsoft.com/office/officeart/2008/layout/LinedList"/>
    <dgm:cxn modelId="{6129C3F9-9DC7-41CB-B097-6C950D449550}" type="presParOf" srcId="{C241971D-91EC-4F50-A646-7C18A780364F}" destId="{7DC5D86C-3523-4A08-B2B0-66B1989781E8}" srcOrd="1" destOrd="0" presId="urn:microsoft.com/office/officeart/2008/layout/LinedList"/>
    <dgm:cxn modelId="{16D73911-45D0-4D70-9600-9EFAA7BC32FB}" type="presParOf" srcId="{7DC5D86C-3523-4A08-B2B0-66B1989781E8}" destId="{86B5E335-B4DF-4DC4-BCF0-2616D79A0EEF}" srcOrd="0" destOrd="0" presId="urn:microsoft.com/office/officeart/2008/layout/LinedList"/>
    <dgm:cxn modelId="{A53AB1F1-D642-464A-8B6C-0D9CC2AB8B6D}" type="presParOf" srcId="{7DC5D86C-3523-4A08-B2B0-66B1989781E8}" destId="{40484EAF-8270-4291-90D9-1341173F66E1}" srcOrd="1" destOrd="0" presId="urn:microsoft.com/office/officeart/2008/layout/LinedList"/>
    <dgm:cxn modelId="{16369F3C-ACFB-4D7D-B3CD-12C3B15B94A7}" type="presParOf" srcId="{C241971D-91EC-4F50-A646-7C18A780364F}" destId="{A107FAB0-4983-4DB6-93FA-33D14FFAE369}" srcOrd="2" destOrd="0" presId="urn:microsoft.com/office/officeart/2008/layout/LinedList"/>
    <dgm:cxn modelId="{87ECD456-961B-418B-BA84-68E77466B2F1}" type="presParOf" srcId="{C241971D-91EC-4F50-A646-7C18A780364F}" destId="{81C95A9B-5481-48A2-B439-304600228097}" srcOrd="3" destOrd="0" presId="urn:microsoft.com/office/officeart/2008/layout/LinedList"/>
    <dgm:cxn modelId="{16B5FC95-05F5-4D0D-9446-89DEA99DA97F}" type="presParOf" srcId="{81C95A9B-5481-48A2-B439-304600228097}" destId="{4C82541E-A197-4343-B3DF-38A0AB6435A6}" srcOrd="0" destOrd="0" presId="urn:microsoft.com/office/officeart/2008/layout/LinedList"/>
    <dgm:cxn modelId="{E259C272-34DE-48B9-84F8-1F512F3B8254}" type="presParOf" srcId="{81C95A9B-5481-48A2-B439-304600228097}" destId="{5AC7497A-F67C-490F-A9D6-BA3C114F055D}" srcOrd="1" destOrd="0" presId="urn:microsoft.com/office/officeart/2008/layout/LinedList"/>
    <dgm:cxn modelId="{B8791980-CC72-49E4-850F-5EC6C7852AFA}" type="presParOf" srcId="{C241971D-91EC-4F50-A646-7C18A780364F}" destId="{1288298F-D016-4D4C-BD00-6B55E7B19B78}" srcOrd="4" destOrd="0" presId="urn:microsoft.com/office/officeart/2008/layout/LinedList"/>
    <dgm:cxn modelId="{DBC0E44F-F592-4A97-9705-BC9410FF5026}" type="presParOf" srcId="{C241971D-91EC-4F50-A646-7C18A780364F}" destId="{D04F91D7-EE63-4225-BF12-1360743B14B0}" srcOrd="5" destOrd="0" presId="urn:microsoft.com/office/officeart/2008/layout/LinedList"/>
    <dgm:cxn modelId="{9CED3A4A-15D0-4D18-89E3-2A2AA530E0E9}" type="presParOf" srcId="{D04F91D7-EE63-4225-BF12-1360743B14B0}" destId="{47F5A0DA-AE1F-4E44-ABB3-905AD704717C}" srcOrd="0" destOrd="0" presId="urn:microsoft.com/office/officeart/2008/layout/LinedList"/>
    <dgm:cxn modelId="{350E5C2D-FEFC-4E45-8B4F-A8D6CC281382}" type="presParOf" srcId="{D04F91D7-EE63-4225-BF12-1360743B14B0}" destId="{E1F04153-7677-4EFB-B5AD-40EAE53A6FB7}" srcOrd="1" destOrd="0" presId="urn:microsoft.com/office/officeart/2008/layout/LinedList"/>
    <dgm:cxn modelId="{CA04721D-7125-4FFE-93AF-396FAD882C5F}" type="presParOf" srcId="{C241971D-91EC-4F50-A646-7C18A780364F}" destId="{B6E53302-B898-4B47-9DF7-92E12BE83A80}" srcOrd="6" destOrd="0" presId="urn:microsoft.com/office/officeart/2008/layout/LinedList"/>
    <dgm:cxn modelId="{4DDF92F9-5520-41DB-8B41-11300E962FC6}" type="presParOf" srcId="{C241971D-91EC-4F50-A646-7C18A780364F}" destId="{8D0E0BF7-774F-42E3-9582-85A00751D3A3}" srcOrd="7" destOrd="0" presId="urn:microsoft.com/office/officeart/2008/layout/LinedList"/>
    <dgm:cxn modelId="{0061E59D-C335-4369-97DA-FF9E4228CCAE}" type="presParOf" srcId="{8D0E0BF7-774F-42E3-9582-85A00751D3A3}" destId="{CC0F0E8D-322B-43E8-B5F5-44314D500CEE}" srcOrd="0" destOrd="0" presId="urn:microsoft.com/office/officeart/2008/layout/LinedList"/>
    <dgm:cxn modelId="{3DB63C1D-4A29-4751-BF31-C0E69241D21F}" type="presParOf" srcId="{8D0E0BF7-774F-42E3-9582-85A00751D3A3}" destId="{571E67C6-ABED-43F4-85BD-FC0F5E823D04}" srcOrd="1" destOrd="0" presId="urn:microsoft.com/office/officeart/2008/layout/LinedList"/>
    <dgm:cxn modelId="{918F91E9-98F6-4EA0-BBD5-A602EA34BB96}" type="presParOf" srcId="{C241971D-91EC-4F50-A646-7C18A780364F}" destId="{63E0D743-93B2-4EE0-B5D6-75C101D8356B}" srcOrd="8" destOrd="0" presId="urn:microsoft.com/office/officeart/2008/layout/LinedList"/>
    <dgm:cxn modelId="{3F75FC86-93A4-4CB7-9105-5C6EA71C1BBF}" type="presParOf" srcId="{C241971D-91EC-4F50-A646-7C18A780364F}" destId="{479C5CF2-E6BD-4501-A3AA-88A32532322E}" srcOrd="9" destOrd="0" presId="urn:microsoft.com/office/officeart/2008/layout/LinedList"/>
    <dgm:cxn modelId="{CD2E4FCB-CBAA-4225-AFED-CFB3CD40EA99}" type="presParOf" srcId="{479C5CF2-E6BD-4501-A3AA-88A32532322E}" destId="{72FD7A96-2376-4FE4-AED4-690FC2BEFC51}" srcOrd="0" destOrd="0" presId="urn:microsoft.com/office/officeart/2008/layout/LinedList"/>
    <dgm:cxn modelId="{9B226790-DC2D-4BA0-81D6-EF567383C487}" type="presParOf" srcId="{479C5CF2-E6BD-4501-A3AA-88A32532322E}" destId="{A4296AEC-1256-4166-AD86-DC03DC8015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415E755-F2BE-4B10-B7FC-60723B71B468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1F8F22-2595-4B70-BB26-007533DE5264}">
      <dgm:prSet/>
      <dgm:spPr/>
      <dgm:t>
        <a:bodyPr/>
        <a:lstStyle/>
        <a:p>
          <a:r>
            <a:rPr lang="en-US"/>
            <a:t>This has been adapted from the Five Temptations of a CEO. </a:t>
          </a:r>
        </a:p>
      </dgm:t>
    </dgm:pt>
    <dgm:pt modelId="{7C5B4144-DE93-42DE-AC2F-4097B632DCAE}" type="parTrans" cxnId="{B8D3C23F-C643-47F7-9981-E78FF6066E05}">
      <dgm:prSet/>
      <dgm:spPr/>
      <dgm:t>
        <a:bodyPr/>
        <a:lstStyle/>
        <a:p>
          <a:endParaRPr lang="en-US"/>
        </a:p>
      </dgm:t>
    </dgm:pt>
    <dgm:pt modelId="{30661E80-1180-45F3-8E6F-9812CDDCD6C5}" type="sibTrans" cxnId="{B8D3C23F-C643-47F7-9981-E78FF6066E05}">
      <dgm:prSet/>
      <dgm:spPr/>
      <dgm:t>
        <a:bodyPr/>
        <a:lstStyle/>
        <a:p>
          <a:endParaRPr lang="en-US"/>
        </a:p>
      </dgm:t>
    </dgm:pt>
    <dgm:pt modelId="{191E640D-936A-4885-A6CC-35AAE310E0E6}">
      <dgm:prSet/>
      <dgm:spPr/>
      <dgm:t>
        <a:bodyPr/>
        <a:lstStyle/>
        <a:p>
          <a:r>
            <a:rPr lang="en-US"/>
            <a:t>Allow me to present, the Five Temptations of a Leader.</a:t>
          </a:r>
        </a:p>
      </dgm:t>
    </dgm:pt>
    <dgm:pt modelId="{7ED275E9-9158-4FA0-822B-D2C515C01A31}" type="parTrans" cxnId="{48A3E737-DC8C-4200-9EC1-807E929C49B9}">
      <dgm:prSet/>
      <dgm:spPr/>
      <dgm:t>
        <a:bodyPr/>
        <a:lstStyle/>
        <a:p>
          <a:endParaRPr lang="en-US"/>
        </a:p>
      </dgm:t>
    </dgm:pt>
    <dgm:pt modelId="{1FE42638-37E9-4E5F-87FB-F3E17F0EB710}" type="sibTrans" cxnId="{48A3E737-DC8C-4200-9EC1-807E929C49B9}">
      <dgm:prSet/>
      <dgm:spPr/>
      <dgm:t>
        <a:bodyPr/>
        <a:lstStyle/>
        <a:p>
          <a:endParaRPr lang="en-US"/>
        </a:p>
      </dgm:t>
    </dgm:pt>
    <dgm:pt modelId="{809E03F4-242A-4FA5-8BAB-B66C5A02DF18}" type="pres">
      <dgm:prSet presAssocID="{B415E755-F2BE-4B10-B7FC-60723B71B46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905D86C-EDC9-478C-8B74-EFE0CFF9C78A}" type="pres">
      <dgm:prSet presAssocID="{1A1F8F22-2595-4B70-BB26-007533DE5264}" presName="hierRoot1" presStyleCnt="0"/>
      <dgm:spPr/>
    </dgm:pt>
    <dgm:pt modelId="{C9964C95-5509-4BF4-B905-B492465B5342}" type="pres">
      <dgm:prSet presAssocID="{1A1F8F22-2595-4B70-BB26-007533DE5264}" presName="composite" presStyleCnt="0"/>
      <dgm:spPr/>
    </dgm:pt>
    <dgm:pt modelId="{E6310AD3-6ACC-40A1-BA7B-B64D994BB40A}" type="pres">
      <dgm:prSet presAssocID="{1A1F8F22-2595-4B70-BB26-007533DE5264}" presName="background" presStyleLbl="node0" presStyleIdx="0" presStyleCnt="2"/>
      <dgm:spPr/>
    </dgm:pt>
    <dgm:pt modelId="{CAF68901-1A70-4F36-BA13-7EEA29147FC2}" type="pres">
      <dgm:prSet presAssocID="{1A1F8F22-2595-4B70-BB26-007533DE5264}" presName="text" presStyleLbl="fgAcc0" presStyleIdx="0" presStyleCnt="2">
        <dgm:presLayoutVars>
          <dgm:chPref val="3"/>
        </dgm:presLayoutVars>
      </dgm:prSet>
      <dgm:spPr/>
    </dgm:pt>
    <dgm:pt modelId="{75942057-2C43-4E0A-A836-274701DCB466}" type="pres">
      <dgm:prSet presAssocID="{1A1F8F22-2595-4B70-BB26-007533DE5264}" presName="hierChild2" presStyleCnt="0"/>
      <dgm:spPr/>
    </dgm:pt>
    <dgm:pt modelId="{D607D668-208C-4186-8649-F52064540575}" type="pres">
      <dgm:prSet presAssocID="{191E640D-936A-4885-A6CC-35AAE310E0E6}" presName="hierRoot1" presStyleCnt="0"/>
      <dgm:spPr/>
    </dgm:pt>
    <dgm:pt modelId="{BA7249D2-43E6-4F57-86CB-FF62F2667D70}" type="pres">
      <dgm:prSet presAssocID="{191E640D-936A-4885-A6CC-35AAE310E0E6}" presName="composite" presStyleCnt="0"/>
      <dgm:spPr/>
    </dgm:pt>
    <dgm:pt modelId="{B7CDDA56-60DB-4BA9-B5EC-3D047A5AD797}" type="pres">
      <dgm:prSet presAssocID="{191E640D-936A-4885-A6CC-35AAE310E0E6}" presName="background" presStyleLbl="node0" presStyleIdx="1" presStyleCnt="2"/>
      <dgm:spPr/>
    </dgm:pt>
    <dgm:pt modelId="{E5AC1044-81AC-4251-ACC3-5D724F270C4E}" type="pres">
      <dgm:prSet presAssocID="{191E640D-936A-4885-A6CC-35AAE310E0E6}" presName="text" presStyleLbl="fgAcc0" presStyleIdx="1" presStyleCnt="2">
        <dgm:presLayoutVars>
          <dgm:chPref val="3"/>
        </dgm:presLayoutVars>
      </dgm:prSet>
      <dgm:spPr/>
    </dgm:pt>
    <dgm:pt modelId="{E55D4B25-DE44-48CF-A1B9-5EF6C9946354}" type="pres">
      <dgm:prSet presAssocID="{191E640D-936A-4885-A6CC-35AAE310E0E6}" presName="hierChild2" presStyleCnt="0"/>
      <dgm:spPr/>
    </dgm:pt>
  </dgm:ptLst>
  <dgm:cxnLst>
    <dgm:cxn modelId="{48A3E737-DC8C-4200-9EC1-807E929C49B9}" srcId="{B415E755-F2BE-4B10-B7FC-60723B71B468}" destId="{191E640D-936A-4885-A6CC-35AAE310E0E6}" srcOrd="1" destOrd="0" parTransId="{7ED275E9-9158-4FA0-822B-D2C515C01A31}" sibTransId="{1FE42638-37E9-4E5F-87FB-F3E17F0EB710}"/>
    <dgm:cxn modelId="{B8D3C23F-C643-47F7-9981-E78FF6066E05}" srcId="{B415E755-F2BE-4B10-B7FC-60723B71B468}" destId="{1A1F8F22-2595-4B70-BB26-007533DE5264}" srcOrd="0" destOrd="0" parTransId="{7C5B4144-DE93-42DE-AC2F-4097B632DCAE}" sibTransId="{30661E80-1180-45F3-8E6F-9812CDDCD6C5}"/>
    <dgm:cxn modelId="{997D4287-A8E6-4A98-863A-BEF1763A9B7A}" type="presOf" srcId="{1A1F8F22-2595-4B70-BB26-007533DE5264}" destId="{CAF68901-1A70-4F36-BA13-7EEA29147FC2}" srcOrd="0" destOrd="0" presId="urn:microsoft.com/office/officeart/2005/8/layout/hierarchy1"/>
    <dgm:cxn modelId="{A5A391A0-B192-4C14-9070-E06308355AF3}" type="presOf" srcId="{B415E755-F2BE-4B10-B7FC-60723B71B468}" destId="{809E03F4-242A-4FA5-8BAB-B66C5A02DF18}" srcOrd="0" destOrd="0" presId="urn:microsoft.com/office/officeart/2005/8/layout/hierarchy1"/>
    <dgm:cxn modelId="{0EF793C8-AAFD-4903-A04D-4E2B23791CCE}" type="presOf" srcId="{191E640D-936A-4885-A6CC-35AAE310E0E6}" destId="{E5AC1044-81AC-4251-ACC3-5D724F270C4E}" srcOrd="0" destOrd="0" presId="urn:microsoft.com/office/officeart/2005/8/layout/hierarchy1"/>
    <dgm:cxn modelId="{D30FEAB3-76E8-49CC-A3D3-20AB8BC907FF}" type="presParOf" srcId="{809E03F4-242A-4FA5-8BAB-B66C5A02DF18}" destId="{3905D86C-EDC9-478C-8B74-EFE0CFF9C78A}" srcOrd="0" destOrd="0" presId="urn:microsoft.com/office/officeart/2005/8/layout/hierarchy1"/>
    <dgm:cxn modelId="{1C23FB7A-9584-44A7-8640-F99C67840427}" type="presParOf" srcId="{3905D86C-EDC9-478C-8B74-EFE0CFF9C78A}" destId="{C9964C95-5509-4BF4-B905-B492465B5342}" srcOrd="0" destOrd="0" presId="urn:microsoft.com/office/officeart/2005/8/layout/hierarchy1"/>
    <dgm:cxn modelId="{33F17030-2ECE-4117-8BC7-383870DE9721}" type="presParOf" srcId="{C9964C95-5509-4BF4-B905-B492465B5342}" destId="{E6310AD3-6ACC-40A1-BA7B-B64D994BB40A}" srcOrd="0" destOrd="0" presId="urn:microsoft.com/office/officeart/2005/8/layout/hierarchy1"/>
    <dgm:cxn modelId="{D26D6BB4-D1AF-48F0-8936-374643837E6B}" type="presParOf" srcId="{C9964C95-5509-4BF4-B905-B492465B5342}" destId="{CAF68901-1A70-4F36-BA13-7EEA29147FC2}" srcOrd="1" destOrd="0" presId="urn:microsoft.com/office/officeart/2005/8/layout/hierarchy1"/>
    <dgm:cxn modelId="{E349B59A-876B-4975-8F20-FF3F2D3AC90F}" type="presParOf" srcId="{3905D86C-EDC9-478C-8B74-EFE0CFF9C78A}" destId="{75942057-2C43-4E0A-A836-274701DCB466}" srcOrd="1" destOrd="0" presId="urn:microsoft.com/office/officeart/2005/8/layout/hierarchy1"/>
    <dgm:cxn modelId="{F446ED5D-4635-4013-83B8-5F09E1E7951D}" type="presParOf" srcId="{809E03F4-242A-4FA5-8BAB-B66C5A02DF18}" destId="{D607D668-208C-4186-8649-F52064540575}" srcOrd="1" destOrd="0" presId="urn:microsoft.com/office/officeart/2005/8/layout/hierarchy1"/>
    <dgm:cxn modelId="{F71C88E9-9472-4ED0-A998-D783E8A08B14}" type="presParOf" srcId="{D607D668-208C-4186-8649-F52064540575}" destId="{BA7249D2-43E6-4F57-86CB-FF62F2667D70}" srcOrd="0" destOrd="0" presId="urn:microsoft.com/office/officeart/2005/8/layout/hierarchy1"/>
    <dgm:cxn modelId="{4E1F6627-225C-4429-9F28-975C425244F6}" type="presParOf" srcId="{BA7249D2-43E6-4F57-86CB-FF62F2667D70}" destId="{B7CDDA56-60DB-4BA9-B5EC-3D047A5AD797}" srcOrd="0" destOrd="0" presId="urn:microsoft.com/office/officeart/2005/8/layout/hierarchy1"/>
    <dgm:cxn modelId="{62074503-0474-48C0-95FB-5C4BA7E0E45F}" type="presParOf" srcId="{BA7249D2-43E6-4F57-86CB-FF62F2667D70}" destId="{E5AC1044-81AC-4251-ACC3-5D724F270C4E}" srcOrd="1" destOrd="0" presId="urn:microsoft.com/office/officeart/2005/8/layout/hierarchy1"/>
    <dgm:cxn modelId="{67933576-BF36-45F0-8237-C172F70CE9AB}" type="presParOf" srcId="{D607D668-208C-4186-8649-F52064540575}" destId="{E55D4B25-DE44-48CF-A1B9-5EF6C99463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9D39F63-C1F1-4A54-8462-ED7163D5E902}" type="doc">
      <dgm:prSet loTypeId="urn:microsoft.com/office/officeart/2008/layout/LinedList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D7B7FBA-3E43-4895-9676-784B89FD85A0}">
      <dgm:prSet/>
      <dgm:spPr/>
      <dgm:t>
        <a:bodyPr/>
        <a:lstStyle/>
        <a:p>
          <a:r>
            <a:rPr lang="en-US"/>
            <a:t>Complacency in the status of the role. </a:t>
          </a:r>
        </a:p>
      </dgm:t>
    </dgm:pt>
    <dgm:pt modelId="{456059A3-135B-469E-8537-AF046EFDBC72}" type="parTrans" cxnId="{0D59133C-897B-48C6-BBE2-FF5E59A98F1C}">
      <dgm:prSet/>
      <dgm:spPr/>
      <dgm:t>
        <a:bodyPr/>
        <a:lstStyle/>
        <a:p>
          <a:endParaRPr lang="en-US"/>
        </a:p>
      </dgm:t>
    </dgm:pt>
    <dgm:pt modelId="{8BA39286-28A4-4E58-935C-B553F9501962}" type="sibTrans" cxnId="{0D59133C-897B-48C6-BBE2-FF5E59A98F1C}">
      <dgm:prSet/>
      <dgm:spPr/>
      <dgm:t>
        <a:bodyPr/>
        <a:lstStyle/>
        <a:p>
          <a:endParaRPr lang="en-US"/>
        </a:p>
      </dgm:t>
    </dgm:pt>
    <dgm:pt modelId="{7B44FC28-C15B-48B1-BC65-40839A2341F3}">
      <dgm:prSet/>
      <dgm:spPr/>
      <dgm:t>
        <a:bodyPr/>
        <a:lstStyle/>
        <a:p>
          <a:r>
            <a:rPr lang="en-US"/>
            <a:t>Maintaining the status quo. </a:t>
          </a:r>
        </a:p>
      </dgm:t>
    </dgm:pt>
    <dgm:pt modelId="{1707E76E-A36B-4C4D-AE13-4C1DB1EF4C44}" type="parTrans" cxnId="{BE8AEDFB-7347-4924-BEB1-15CAB02C1462}">
      <dgm:prSet/>
      <dgm:spPr/>
      <dgm:t>
        <a:bodyPr/>
        <a:lstStyle/>
        <a:p>
          <a:endParaRPr lang="en-US"/>
        </a:p>
      </dgm:t>
    </dgm:pt>
    <dgm:pt modelId="{3CD79805-731D-48B5-919C-3CB8B52EBDFD}" type="sibTrans" cxnId="{BE8AEDFB-7347-4924-BEB1-15CAB02C1462}">
      <dgm:prSet/>
      <dgm:spPr/>
      <dgm:t>
        <a:bodyPr/>
        <a:lstStyle/>
        <a:p>
          <a:endParaRPr lang="en-US"/>
        </a:p>
      </dgm:t>
    </dgm:pt>
    <dgm:pt modelId="{AFAC5D09-257D-4871-835A-A706F264B6A3}">
      <dgm:prSet/>
      <dgm:spPr/>
      <dgm:t>
        <a:bodyPr/>
        <a:lstStyle/>
        <a:p>
          <a:r>
            <a:rPr lang="en-US"/>
            <a:t>A lack of drive. </a:t>
          </a:r>
        </a:p>
      </dgm:t>
    </dgm:pt>
    <dgm:pt modelId="{102E8251-EDB0-4027-8E57-979DC8FE3F91}" type="parTrans" cxnId="{08F15269-6D36-4696-8153-8ADE266F64F6}">
      <dgm:prSet/>
      <dgm:spPr/>
      <dgm:t>
        <a:bodyPr/>
        <a:lstStyle/>
        <a:p>
          <a:endParaRPr lang="en-US"/>
        </a:p>
      </dgm:t>
    </dgm:pt>
    <dgm:pt modelId="{A37E94F1-8426-4031-9EDA-C380112D1469}" type="sibTrans" cxnId="{08F15269-6D36-4696-8153-8ADE266F64F6}">
      <dgm:prSet/>
      <dgm:spPr/>
      <dgm:t>
        <a:bodyPr/>
        <a:lstStyle/>
        <a:p>
          <a:endParaRPr lang="en-US"/>
        </a:p>
      </dgm:t>
    </dgm:pt>
    <dgm:pt modelId="{28A53DBC-D820-4067-898D-ABE1AAF742F4}">
      <dgm:prSet/>
      <dgm:spPr/>
      <dgm:t>
        <a:bodyPr/>
        <a:lstStyle/>
        <a:p>
          <a:r>
            <a:rPr lang="en-US"/>
            <a:t>Not being results focussed. </a:t>
          </a:r>
        </a:p>
      </dgm:t>
    </dgm:pt>
    <dgm:pt modelId="{1590256D-689B-40F7-9CA4-9A40B62DBD6A}" type="parTrans" cxnId="{7E4FD160-40A7-409C-88AE-79B8C722EAAB}">
      <dgm:prSet/>
      <dgm:spPr/>
      <dgm:t>
        <a:bodyPr/>
        <a:lstStyle/>
        <a:p>
          <a:endParaRPr lang="en-US"/>
        </a:p>
      </dgm:t>
    </dgm:pt>
    <dgm:pt modelId="{1D8595EF-AF17-4B44-88AA-01BA8401FB6D}" type="sibTrans" cxnId="{7E4FD160-40A7-409C-88AE-79B8C722EAAB}">
      <dgm:prSet/>
      <dgm:spPr/>
      <dgm:t>
        <a:bodyPr/>
        <a:lstStyle/>
        <a:p>
          <a:endParaRPr lang="en-US"/>
        </a:p>
      </dgm:t>
    </dgm:pt>
    <dgm:pt modelId="{C5D329E1-C9A6-4232-B05E-9A698C0662BA}">
      <dgm:prSet/>
      <dgm:spPr/>
      <dgm:t>
        <a:bodyPr/>
        <a:lstStyle/>
        <a:p>
          <a:r>
            <a:rPr lang="en-US"/>
            <a:t>How can this be combatted? </a:t>
          </a:r>
        </a:p>
      </dgm:t>
    </dgm:pt>
    <dgm:pt modelId="{C86A7DA5-D329-4775-A737-6D4A21D51613}" type="parTrans" cxnId="{F823E002-C90B-45F6-98E6-5025F3CC4B29}">
      <dgm:prSet/>
      <dgm:spPr/>
      <dgm:t>
        <a:bodyPr/>
        <a:lstStyle/>
        <a:p>
          <a:endParaRPr lang="en-US"/>
        </a:p>
      </dgm:t>
    </dgm:pt>
    <dgm:pt modelId="{0F317AFF-D388-479B-A25C-06DE205CC8D3}" type="sibTrans" cxnId="{F823E002-C90B-45F6-98E6-5025F3CC4B29}">
      <dgm:prSet/>
      <dgm:spPr/>
      <dgm:t>
        <a:bodyPr/>
        <a:lstStyle/>
        <a:p>
          <a:endParaRPr lang="en-US"/>
        </a:p>
      </dgm:t>
    </dgm:pt>
    <dgm:pt modelId="{76D0A907-34BE-40E0-8532-C3F417CDF2BB}">
      <dgm:prSet/>
      <dgm:spPr/>
      <dgm:t>
        <a:bodyPr/>
        <a:lstStyle/>
        <a:p>
          <a:r>
            <a:rPr lang="en-US"/>
            <a:t>Making results happen. </a:t>
          </a:r>
        </a:p>
      </dgm:t>
    </dgm:pt>
    <dgm:pt modelId="{C4A71771-20E0-4162-AE2F-FC3472B8896C}" type="parTrans" cxnId="{659146BA-C491-4E70-8855-E71142A7C59E}">
      <dgm:prSet/>
      <dgm:spPr/>
      <dgm:t>
        <a:bodyPr/>
        <a:lstStyle/>
        <a:p>
          <a:endParaRPr lang="en-US"/>
        </a:p>
      </dgm:t>
    </dgm:pt>
    <dgm:pt modelId="{80294A96-2304-487E-A55C-D622E1BAEA21}" type="sibTrans" cxnId="{659146BA-C491-4E70-8855-E71142A7C59E}">
      <dgm:prSet/>
      <dgm:spPr/>
      <dgm:t>
        <a:bodyPr/>
        <a:lstStyle/>
        <a:p>
          <a:endParaRPr lang="en-US"/>
        </a:p>
      </dgm:t>
    </dgm:pt>
    <dgm:pt modelId="{064BBE3E-3AE7-44C1-A75C-063B013CF0F8}">
      <dgm:prSet/>
      <dgm:spPr/>
      <dgm:t>
        <a:bodyPr/>
        <a:lstStyle/>
        <a:p>
          <a:r>
            <a:rPr lang="en-US"/>
            <a:t>Measuring success. </a:t>
          </a:r>
        </a:p>
      </dgm:t>
    </dgm:pt>
    <dgm:pt modelId="{9FB2FF31-D194-4932-B2B9-0177971455CB}" type="parTrans" cxnId="{FF0AC8BF-36B9-444F-AD5A-149C46267871}">
      <dgm:prSet/>
      <dgm:spPr/>
      <dgm:t>
        <a:bodyPr/>
        <a:lstStyle/>
        <a:p>
          <a:endParaRPr lang="en-US"/>
        </a:p>
      </dgm:t>
    </dgm:pt>
    <dgm:pt modelId="{BF031F25-711A-41B4-8777-7FF2814F7128}" type="sibTrans" cxnId="{FF0AC8BF-36B9-444F-AD5A-149C46267871}">
      <dgm:prSet/>
      <dgm:spPr/>
      <dgm:t>
        <a:bodyPr/>
        <a:lstStyle/>
        <a:p>
          <a:endParaRPr lang="en-US"/>
        </a:p>
      </dgm:t>
    </dgm:pt>
    <dgm:pt modelId="{40D02470-C417-4CF9-A76D-0F717E697F6B}" type="pres">
      <dgm:prSet presAssocID="{59D39F63-C1F1-4A54-8462-ED7163D5E902}" presName="vert0" presStyleCnt="0">
        <dgm:presLayoutVars>
          <dgm:dir/>
          <dgm:animOne val="branch"/>
          <dgm:animLvl val="lvl"/>
        </dgm:presLayoutVars>
      </dgm:prSet>
      <dgm:spPr/>
    </dgm:pt>
    <dgm:pt modelId="{960F5A22-2B38-46BC-9F73-1B78D1F46D4A}" type="pres">
      <dgm:prSet presAssocID="{AD7B7FBA-3E43-4895-9676-784B89FD85A0}" presName="thickLine" presStyleLbl="alignNode1" presStyleIdx="0" presStyleCnt="7"/>
      <dgm:spPr/>
    </dgm:pt>
    <dgm:pt modelId="{81AB2103-6CC6-4C91-B98A-9A4E0906EC0A}" type="pres">
      <dgm:prSet presAssocID="{AD7B7FBA-3E43-4895-9676-784B89FD85A0}" presName="horz1" presStyleCnt="0"/>
      <dgm:spPr/>
    </dgm:pt>
    <dgm:pt modelId="{5326B486-2CEB-4B20-AC45-0DC6FF1267F0}" type="pres">
      <dgm:prSet presAssocID="{AD7B7FBA-3E43-4895-9676-784B89FD85A0}" presName="tx1" presStyleLbl="revTx" presStyleIdx="0" presStyleCnt="7"/>
      <dgm:spPr/>
    </dgm:pt>
    <dgm:pt modelId="{107ABB3C-D235-487E-B765-A2290A7DB90E}" type="pres">
      <dgm:prSet presAssocID="{AD7B7FBA-3E43-4895-9676-784B89FD85A0}" presName="vert1" presStyleCnt="0"/>
      <dgm:spPr/>
    </dgm:pt>
    <dgm:pt modelId="{1BA85069-1FCB-47E3-9A01-1A4ABD6785CD}" type="pres">
      <dgm:prSet presAssocID="{7B44FC28-C15B-48B1-BC65-40839A2341F3}" presName="thickLine" presStyleLbl="alignNode1" presStyleIdx="1" presStyleCnt="7"/>
      <dgm:spPr/>
    </dgm:pt>
    <dgm:pt modelId="{13E9E5CE-ADE3-4CD7-9D62-2360BE0F9BBB}" type="pres">
      <dgm:prSet presAssocID="{7B44FC28-C15B-48B1-BC65-40839A2341F3}" presName="horz1" presStyleCnt="0"/>
      <dgm:spPr/>
    </dgm:pt>
    <dgm:pt modelId="{4D73831E-477D-45BB-B6B3-E249616AC820}" type="pres">
      <dgm:prSet presAssocID="{7B44FC28-C15B-48B1-BC65-40839A2341F3}" presName="tx1" presStyleLbl="revTx" presStyleIdx="1" presStyleCnt="7"/>
      <dgm:spPr/>
    </dgm:pt>
    <dgm:pt modelId="{A66562EC-B101-4BFF-8BCB-C5BA48527950}" type="pres">
      <dgm:prSet presAssocID="{7B44FC28-C15B-48B1-BC65-40839A2341F3}" presName="vert1" presStyleCnt="0"/>
      <dgm:spPr/>
    </dgm:pt>
    <dgm:pt modelId="{80845EB5-0A0D-4C4A-9BD1-B397CF220F73}" type="pres">
      <dgm:prSet presAssocID="{AFAC5D09-257D-4871-835A-A706F264B6A3}" presName="thickLine" presStyleLbl="alignNode1" presStyleIdx="2" presStyleCnt="7"/>
      <dgm:spPr/>
    </dgm:pt>
    <dgm:pt modelId="{A34A279E-E291-4F2B-A899-1A24330E2CA5}" type="pres">
      <dgm:prSet presAssocID="{AFAC5D09-257D-4871-835A-A706F264B6A3}" presName="horz1" presStyleCnt="0"/>
      <dgm:spPr/>
    </dgm:pt>
    <dgm:pt modelId="{1EBC90D2-D848-44B5-83DA-9157A847E9B5}" type="pres">
      <dgm:prSet presAssocID="{AFAC5D09-257D-4871-835A-A706F264B6A3}" presName="tx1" presStyleLbl="revTx" presStyleIdx="2" presStyleCnt="7"/>
      <dgm:spPr/>
    </dgm:pt>
    <dgm:pt modelId="{990AF51A-9358-461D-B218-236CE24DB1D6}" type="pres">
      <dgm:prSet presAssocID="{AFAC5D09-257D-4871-835A-A706F264B6A3}" presName="vert1" presStyleCnt="0"/>
      <dgm:spPr/>
    </dgm:pt>
    <dgm:pt modelId="{29A7FC7E-2617-4BBE-BC1B-933AD0F220AF}" type="pres">
      <dgm:prSet presAssocID="{28A53DBC-D820-4067-898D-ABE1AAF742F4}" presName="thickLine" presStyleLbl="alignNode1" presStyleIdx="3" presStyleCnt="7"/>
      <dgm:spPr/>
    </dgm:pt>
    <dgm:pt modelId="{8C66184B-0E1A-4ADC-8DAF-A9D7408B348D}" type="pres">
      <dgm:prSet presAssocID="{28A53DBC-D820-4067-898D-ABE1AAF742F4}" presName="horz1" presStyleCnt="0"/>
      <dgm:spPr/>
    </dgm:pt>
    <dgm:pt modelId="{977092FB-67C8-4697-81DE-0E16FBF04BB7}" type="pres">
      <dgm:prSet presAssocID="{28A53DBC-D820-4067-898D-ABE1AAF742F4}" presName="tx1" presStyleLbl="revTx" presStyleIdx="3" presStyleCnt="7"/>
      <dgm:spPr/>
    </dgm:pt>
    <dgm:pt modelId="{CEE6E286-BF3D-4931-B1CB-7CF23E9F065D}" type="pres">
      <dgm:prSet presAssocID="{28A53DBC-D820-4067-898D-ABE1AAF742F4}" presName="vert1" presStyleCnt="0"/>
      <dgm:spPr/>
    </dgm:pt>
    <dgm:pt modelId="{575E081E-97D9-44DF-9129-6CAC61DD693B}" type="pres">
      <dgm:prSet presAssocID="{C5D329E1-C9A6-4232-B05E-9A698C0662BA}" presName="thickLine" presStyleLbl="alignNode1" presStyleIdx="4" presStyleCnt="7"/>
      <dgm:spPr/>
    </dgm:pt>
    <dgm:pt modelId="{86167CD2-EDEC-4D01-9432-12BEE8A54A85}" type="pres">
      <dgm:prSet presAssocID="{C5D329E1-C9A6-4232-B05E-9A698C0662BA}" presName="horz1" presStyleCnt="0"/>
      <dgm:spPr/>
    </dgm:pt>
    <dgm:pt modelId="{5AD28065-ED30-4610-9095-68260BB94500}" type="pres">
      <dgm:prSet presAssocID="{C5D329E1-C9A6-4232-B05E-9A698C0662BA}" presName="tx1" presStyleLbl="revTx" presStyleIdx="4" presStyleCnt="7"/>
      <dgm:spPr/>
    </dgm:pt>
    <dgm:pt modelId="{931A98F5-DAC1-48C2-8480-7AFDAC2BF657}" type="pres">
      <dgm:prSet presAssocID="{C5D329E1-C9A6-4232-B05E-9A698C0662BA}" presName="vert1" presStyleCnt="0"/>
      <dgm:spPr/>
    </dgm:pt>
    <dgm:pt modelId="{9E69960C-579E-45F7-AD5D-0229C740E3DA}" type="pres">
      <dgm:prSet presAssocID="{76D0A907-34BE-40E0-8532-C3F417CDF2BB}" presName="thickLine" presStyleLbl="alignNode1" presStyleIdx="5" presStyleCnt="7"/>
      <dgm:spPr/>
    </dgm:pt>
    <dgm:pt modelId="{1693D331-1139-432B-A0D0-5DFA486E8523}" type="pres">
      <dgm:prSet presAssocID="{76D0A907-34BE-40E0-8532-C3F417CDF2BB}" presName="horz1" presStyleCnt="0"/>
      <dgm:spPr/>
    </dgm:pt>
    <dgm:pt modelId="{EB1725B6-F0C1-43A3-8C82-C25D325F1D5B}" type="pres">
      <dgm:prSet presAssocID="{76D0A907-34BE-40E0-8532-C3F417CDF2BB}" presName="tx1" presStyleLbl="revTx" presStyleIdx="5" presStyleCnt="7"/>
      <dgm:spPr/>
    </dgm:pt>
    <dgm:pt modelId="{FFED128D-5C08-478E-B4F4-2451EC7C4FFD}" type="pres">
      <dgm:prSet presAssocID="{76D0A907-34BE-40E0-8532-C3F417CDF2BB}" presName="vert1" presStyleCnt="0"/>
      <dgm:spPr/>
    </dgm:pt>
    <dgm:pt modelId="{AF18F4B7-C7D3-41F7-8950-9360E230EDD9}" type="pres">
      <dgm:prSet presAssocID="{064BBE3E-3AE7-44C1-A75C-063B013CF0F8}" presName="thickLine" presStyleLbl="alignNode1" presStyleIdx="6" presStyleCnt="7"/>
      <dgm:spPr/>
    </dgm:pt>
    <dgm:pt modelId="{5ABBD957-E134-47D9-835F-18DCBCE656B7}" type="pres">
      <dgm:prSet presAssocID="{064BBE3E-3AE7-44C1-A75C-063B013CF0F8}" presName="horz1" presStyleCnt="0"/>
      <dgm:spPr/>
    </dgm:pt>
    <dgm:pt modelId="{23CD808E-FCDF-4764-8CCE-14466C7236F2}" type="pres">
      <dgm:prSet presAssocID="{064BBE3E-3AE7-44C1-A75C-063B013CF0F8}" presName="tx1" presStyleLbl="revTx" presStyleIdx="6" presStyleCnt="7"/>
      <dgm:spPr/>
    </dgm:pt>
    <dgm:pt modelId="{C47ECEDD-113A-4193-88C2-09511E22C4FC}" type="pres">
      <dgm:prSet presAssocID="{064BBE3E-3AE7-44C1-A75C-063B013CF0F8}" presName="vert1" presStyleCnt="0"/>
      <dgm:spPr/>
    </dgm:pt>
  </dgm:ptLst>
  <dgm:cxnLst>
    <dgm:cxn modelId="{F823E002-C90B-45F6-98E6-5025F3CC4B29}" srcId="{59D39F63-C1F1-4A54-8462-ED7163D5E902}" destId="{C5D329E1-C9A6-4232-B05E-9A698C0662BA}" srcOrd="4" destOrd="0" parTransId="{C86A7DA5-D329-4775-A737-6D4A21D51613}" sibTransId="{0F317AFF-D388-479B-A25C-06DE205CC8D3}"/>
    <dgm:cxn modelId="{1616030F-75AF-42EF-92EC-2133E9E65CF8}" type="presOf" srcId="{064BBE3E-3AE7-44C1-A75C-063B013CF0F8}" destId="{23CD808E-FCDF-4764-8CCE-14466C7236F2}" srcOrd="0" destOrd="0" presId="urn:microsoft.com/office/officeart/2008/layout/LinedList"/>
    <dgm:cxn modelId="{1403FA33-0978-4CBE-A29D-A23FB97ECD33}" type="presOf" srcId="{59D39F63-C1F1-4A54-8462-ED7163D5E902}" destId="{40D02470-C417-4CF9-A76D-0F717E697F6B}" srcOrd="0" destOrd="0" presId="urn:microsoft.com/office/officeart/2008/layout/LinedList"/>
    <dgm:cxn modelId="{0D59133C-897B-48C6-BBE2-FF5E59A98F1C}" srcId="{59D39F63-C1F1-4A54-8462-ED7163D5E902}" destId="{AD7B7FBA-3E43-4895-9676-784B89FD85A0}" srcOrd="0" destOrd="0" parTransId="{456059A3-135B-469E-8537-AF046EFDBC72}" sibTransId="{8BA39286-28A4-4E58-935C-B553F9501962}"/>
    <dgm:cxn modelId="{7E4FD160-40A7-409C-88AE-79B8C722EAAB}" srcId="{59D39F63-C1F1-4A54-8462-ED7163D5E902}" destId="{28A53DBC-D820-4067-898D-ABE1AAF742F4}" srcOrd="3" destOrd="0" parTransId="{1590256D-689B-40F7-9CA4-9A40B62DBD6A}" sibTransId="{1D8595EF-AF17-4B44-88AA-01BA8401FB6D}"/>
    <dgm:cxn modelId="{C5120F67-0613-487E-AAFF-33CE4E688285}" type="presOf" srcId="{28A53DBC-D820-4067-898D-ABE1AAF742F4}" destId="{977092FB-67C8-4697-81DE-0E16FBF04BB7}" srcOrd="0" destOrd="0" presId="urn:microsoft.com/office/officeart/2008/layout/LinedList"/>
    <dgm:cxn modelId="{3A406248-D43B-4E0E-8256-3CB3F67BCBDF}" type="presOf" srcId="{7B44FC28-C15B-48B1-BC65-40839A2341F3}" destId="{4D73831E-477D-45BB-B6B3-E249616AC820}" srcOrd="0" destOrd="0" presId="urn:microsoft.com/office/officeart/2008/layout/LinedList"/>
    <dgm:cxn modelId="{08F15269-6D36-4696-8153-8ADE266F64F6}" srcId="{59D39F63-C1F1-4A54-8462-ED7163D5E902}" destId="{AFAC5D09-257D-4871-835A-A706F264B6A3}" srcOrd="2" destOrd="0" parTransId="{102E8251-EDB0-4027-8E57-979DC8FE3F91}" sibTransId="{A37E94F1-8426-4031-9EDA-C380112D1469}"/>
    <dgm:cxn modelId="{659146BA-C491-4E70-8855-E71142A7C59E}" srcId="{59D39F63-C1F1-4A54-8462-ED7163D5E902}" destId="{76D0A907-34BE-40E0-8532-C3F417CDF2BB}" srcOrd="5" destOrd="0" parTransId="{C4A71771-20E0-4162-AE2F-FC3472B8896C}" sibTransId="{80294A96-2304-487E-A55C-D622E1BAEA21}"/>
    <dgm:cxn modelId="{FF0AC8BF-36B9-444F-AD5A-149C46267871}" srcId="{59D39F63-C1F1-4A54-8462-ED7163D5E902}" destId="{064BBE3E-3AE7-44C1-A75C-063B013CF0F8}" srcOrd="6" destOrd="0" parTransId="{9FB2FF31-D194-4932-B2B9-0177971455CB}" sibTransId="{BF031F25-711A-41B4-8777-7FF2814F7128}"/>
    <dgm:cxn modelId="{0F2104D6-4DFA-46B9-8E5A-A08C87424A65}" type="presOf" srcId="{AFAC5D09-257D-4871-835A-A706F264B6A3}" destId="{1EBC90D2-D848-44B5-83DA-9157A847E9B5}" srcOrd="0" destOrd="0" presId="urn:microsoft.com/office/officeart/2008/layout/LinedList"/>
    <dgm:cxn modelId="{90CFC5D7-9446-432B-9D52-A144B349B9CB}" type="presOf" srcId="{76D0A907-34BE-40E0-8532-C3F417CDF2BB}" destId="{EB1725B6-F0C1-43A3-8C82-C25D325F1D5B}" srcOrd="0" destOrd="0" presId="urn:microsoft.com/office/officeart/2008/layout/LinedList"/>
    <dgm:cxn modelId="{014ADFE1-12BA-4CF5-8444-149D06C52BFD}" type="presOf" srcId="{AD7B7FBA-3E43-4895-9676-784B89FD85A0}" destId="{5326B486-2CEB-4B20-AC45-0DC6FF1267F0}" srcOrd="0" destOrd="0" presId="urn:microsoft.com/office/officeart/2008/layout/LinedList"/>
    <dgm:cxn modelId="{BE8AEDFB-7347-4924-BEB1-15CAB02C1462}" srcId="{59D39F63-C1F1-4A54-8462-ED7163D5E902}" destId="{7B44FC28-C15B-48B1-BC65-40839A2341F3}" srcOrd="1" destOrd="0" parTransId="{1707E76E-A36B-4C4D-AE13-4C1DB1EF4C44}" sibTransId="{3CD79805-731D-48B5-919C-3CB8B52EBDFD}"/>
    <dgm:cxn modelId="{7095A5FE-1B43-49C6-8D36-D445144A3F53}" type="presOf" srcId="{C5D329E1-C9A6-4232-B05E-9A698C0662BA}" destId="{5AD28065-ED30-4610-9095-68260BB94500}" srcOrd="0" destOrd="0" presId="urn:microsoft.com/office/officeart/2008/layout/LinedList"/>
    <dgm:cxn modelId="{928CD9C2-2C1F-45A7-A2CB-887AEFFC35D8}" type="presParOf" srcId="{40D02470-C417-4CF9-A76D-0F717E697F6B}" destId="{960F5A22-2B38-46BC-9F73-1B78D1F46D4A}" srcOrd="0" destOrd="0" presId="urn:microsoft.com/office/officeart/2008/layout/LinedList"/>
    <dgm:cxn modelId="{D06AF136-939C-4CA6-A140-B6200CCF2173}" type="presParOf" srcId="{40D02470-C417-4CF9-A76D-0F717E697F6B}" destId="{81AB2103-6CC6-4C91-B98A-9A4E0906EC0A}" srcOrd="1" destOrd="0" presId="urn:microsoft.com/office/officeart/2008/layout/LinedList"/>
    <dgm:cxn modelId="{21AF4172-FE46-47EC-B5DE-C36CE3DF9AF2}" type="presParOf" srcId="{81AB2103-6CC6-4C91-B98A-9A4E0906EC0A}" destId="{5326B486-2CEB-4B20-AC45-0DC6FF1267F0}" srcOrd="0" destOrd="0" presId="urn:microsoft.com/office/officeart/2008/layout/LinedList"/>
    <dgm:cxn modelId="{5F8ABF3F-AC9D-498F-9FE2-D035A7A94F3D}" type="presParOf" srcId="{81AB2103-6CC6-4C91-B98A-9A4E0906EC0A}" destId="{107ABB3C-D235-487E-B765-A2290A7DB90E}" srcOrd="1" destOrd="0" presId="urn:microsoft.com/office/officeart/2008/layout/LinedList"/>
    <dgm:cxn modelId="{F2C34D9E-44CC-4400-A5C7-37D44EA8C02A}" type="presParOf" srcId="{40D02470-C417-4CF9-A76D-0F717E697F6B}" destId="{1BA85069-1FCB-47E3-9A01-1A4ABD6785CD}" srcOrd="2" destOrd="0" presId="urn:microsoft.com/office/officeart/2008/layout/LinedList"/>
    <dgm:cxn modelId="{2E236E30-88DC-42AD-8DB2-D2412F27F55D}" type="presParOf" srcId="{40D02470-C417-4CF9-A76D-0F717E697F6B}" destId="{13E9E5CE-ADE3-4CD7-9D62-2360BE0F9BBB}" srcOrd="3" destOrd="0" presId="urn:microsoft.com/office/officeart/2008/layout/LinedList"/>
    <dgm:cxn modelId="{4101EC65-C989-4F98-8860-AED1FF13F35A}" type="presParOf" srcId="{13E9E5CE-ADE3-4CD7-9D62-2360BE0F9BBB}" destId="{4D73831E-477D-45BB-B6B3-E249616AC820}" srcOrd="0" destOrd="0" presId="urn:microsoft.com/office/officeart/2008/layout/LinedList"/>
    <dgm:cxn modelId="{38749B12-D17C-4121-B1EC-B0548D89D2D9}" type="presParOf" srcId="{13E9E5CE-ADE3-4CD7-9D62-2360BE0F9BBB}" destId="{A66562EC-B101-4BFF-8BCB-C5BA48527950}" srcOrd="1" destOrd="0" presId="urn:microsoft.com/office/officeart/2008/layout/LinedList"/>
    <dgm:cxn modelId="{CFC7EA8E-E79E-4710-8AE3-E433DF2445BC}" type="presParOf" srcId="{40D02470-C417-4CF9-A76D-0F717E697F6B}" destId="{80845EB5-0A0D-4C4A-9BD1-B397CF220F73}" srcOrd="4" destOrd="0" presId="urn:microsoft.com/office/officeart/2008/layout/LinedList"/>
    <dgm:cxn modelId="{20B55546-7797-4E9E-B0C6-5E82D80CE935}" type="presParOf" srcId="{40D02470-C417-4CF9-A76D-0F717E697F6B}" destId="{A34A279E-E291-4F2B-A899-1A24330E2CA5}" srcOrd="5" destOrd="0" presId="urn:microsoft.com/office/officeart/2008/layout/LinedList"/>
    <dgm:cxn modelId="{4ECEEA21-7E62-45CE-9257-CF7C22547D41}" type="presParOf" srcId="{A34A279E-E291-4F2B-A899-1A24330E2CA5}" destId="{1EBC90D2-D848-44B5-83DA-9157A847E9B5}" srcOrd="0" destOrd="0" presId="urn:microsoft.com/office/officeart/2008/layout/LinedList"/>
    <dgm:cxn modelId="{655E27E3-FD34-440B-B2A2-9535AABE518E}" type="presParOf" srcId="{A34A279E-E291-4F2B-A899-1A24330E2CA5}" destId="{990AF51A-9358-461D-B218-236CE24DB1D6}" srcOrd="1" destOrd="0" presId="urn:microsoft.com/office/officeart/2008/layout/LinedList"/>
    <dgm:cxn modelId="{A397AD1F-E5DE-47F1-A679-578A54B34C26}" type="presParOf" srcId="{40D02470-C417-4CF9-A76D-0F717E697F6B}" destId="{29A7FC7E-2617-4BBE-BC1B-933AD0F220AF}" srcOrd="6" destOrd="0" presId="urn:microsoft.com/office/officeart/2008/layout/LinedList"/>
    <dgm:cxn modelId="{09C6EA0A-4E46-4180-872F-CA22261671D3}" type="presParOf" srcId="{40D02470-C417-4CF9-A76D-0F717E697F6B}" destId="{8C66184B-0E1A-4ADC-8DAF-A9D7408B348D}" srcOrd="7" destOrd="0" presId="urn:microsoft.com/office/officeart/2008/layout/LinedList"/>
    <dgm:cxn modelId="{E8E11FAE-1364-411B-B9DE-EA0185A24426}" type="presParOf" srcId="{8C66184B-0E1A-4ADC-8DAF-A9D7408B348D}" destId="{977092FB-67C8-4697-81DE-0E16FBF04BB7}" srcOrd="0" destOrd="0" presId="urn:microsoft.com/office/officeart/2008/layout/LinedList"/>
    <dgm:cxn modelId="{EBFDC3AF-B58B-4271-8889-7D9145DEF6BC}" type="presParOf" srcId="{8C66184B-0E1A-4ADC-8DAF-A9D7408B348D}" destId="{CEE6E286-BF3D-4931-B1CB-7CF23E9F065D}" srcOrd="1" destOrd="0" presId="urn:microsoft.com/office/officeart/2008/layout/LinedList"/>
    <dgm:cxn modelId="{CE06365D-0CD2-4A2B-88A9-F80AE933EB66}" type="presParOf" srcId="{40D02470-C417-4CF9-A76D-0F717E697F6B}" destId="{575E081E-97D9-44DF-9129-6CAC61DD693B}" srcOrd="8" destOrd="0" presId="urn:microsoft.com/office/officeart/2008/layout/LinedList"/>
    <dgm:cxn modelId="{5B435250-61EB-49CB-BF35-8A1C06E443CB}" type="presParOf" srcId="{40D02470-C417-4CF9-A76D-0F717E697F6B}" destId="{86167CD2-EDEC-4D01-9432-12BEE8A54A85}" srcOrd="9" destOrd="0" presId="urn:microsoft.com/office/officeart/2008/layout/LinedList"/>
    <dgm:cxn modelId="{46D2AB2B-BB44-44A0-B8C4-58B24F558B77}" type="presParOf" srcId="{86167CD2-EDEC-4D01-9432-12BEE8A54A85}" destId="{5AD28065-ED30-4610-9095-68260BB94500}" srcOrd="0" destOrd="0" presId="urn:microsoft.com/office/officeart/2008/layout/LinedList"/>
    <dgm:cxn modelId="{A230CD32-0B10-44D9-B48A-3E92D6995E38}" type="presParOf" srcId="{86167CD2-EDEC-4D01-9432-12BEE8A54A85}" destId="{931A98F5-DAC1-48C2-8480-7AFDAC2BF657}" srcOrd="1" destOrd="0" presId="urn:microsoft.com/office/officeart/2008/layout/LinedList"/>
    <dgm:cxn modelId="{28EFB148-4260-4ECE-8BAE-87743EE9D8FE}" type="presParOf" srcId="{40D02470-C417-4CF9-A76D-0F717E697F6B}" destId="{9E69960C-579E-45F7-AD5D-0229C740E3DA}" srcOrd="10" destOrd="0" presId="urn:microsoft.com/office/officeart/2008/layout/LinedList"/>
    <dgm:cxn modelId="{5075B1C7-60B5-4F09-9F56-8D85393E4224}" type="presParOf" srcId="{40D02470-C417-4CF9-A76D-0F717E697F6B}" destId="{1693D331-1139-432B-A0D0-5DFA486E8523}" srcOrd="11" destOrd="0" presId="urn:microsoft.com/office/officeart/2008/layout/LinedList"/>
    <dgm:cxn modelId="{30A0E810-04BD-4164-A345-D7A1A6259758}" type="presParOf" srcId="{1693D331-1139-432B-A0D0-5DFA486E8523}" destId="{EB1725B6-F0C1-43A3-8C82-C25D325F1D5B}" srcOrd="0" destOrd="0" presId="urn:microsoft.com/office/officeart/2008/layout/LinedList"/>
    <dgm:cxn modelId="{496ECCAA-F850-4C23-9BB3-D7BAC6C0ECBF}" type="presParOf" srcId="{1693D331-1139-432B-A0D0-5DFA486E8523}" destId="{FFED128D-5C08-478E-B4F4-2451EC7C4FFD}" srcOrd="1" destOrd="0" presId="urn:microsoft.com/office/officeart/2008/layout/LinedList"/>
    <dgm:cxn modelId="{955FBE69-B442-4E71-B3A9-81E51F0AC11F}" type="presParOf" srcId="{40D02470-C417-4CF9-A76D-0F717E697F6B}" destId="{AF18F4B7-C7D3-41F7-8950-9360E230EDD9}" srcOrd="12" destOrd="0" presId="urn:microsoft.com/office/officeart/2008/layout/LinedList"/>
    <dgm:cxn modelId="{BDB7EA82-DBA8-40F2-9A82-E65040CF9E00}" type="presParOf" srcId="{40D02470-C417-4CF9-A76D-0F717E697F6B}" destId="{5ABBD957-E134-47D9-835F-18DCBCE656B7}" srcOrd="13" destOrd="0" presId="urn:microsoft.com/office/officeart/2008/layout/LinedList"/>
    <dgm:cxn modelId="{40A565A6-9A77-4F24-8BA6-8C60C68D697B}" type="presParOf" srcId="{5ABBD957-E134-47D9-835F-18DCBCE656B7}" destId="{23CD808E-FCDF-4764-8CCE-14466C7236F2}" srcOrd="0" destOrd="0" presId="urn:microsoft.com/office/officeart/2008/layout/LinedList"/>
    <dgm:cxn modelId="{D933FF48-697D-44D9-BF1A-598B1CA432F9}" type="presParOf" srcId="{5ABBD957-E134-47D9-835F-18DCBCE656B7}" destId="{C47ECEDD-113A-4193-88C2-09511E22C4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6C3842B-39C2-4520-93CF-96400F0B2BB3}" type="doc">
      <dgm:prSet loTypeId="urn:microsoft.com/office/officeart/2008/layout/LinedList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A714197-FE83-4142-A9A0-F5B717F72814}">
      <dgm:prSet/>
      <dgm:spPr/>
      <dgm:t>
        <a:bodyPr/>
        <a:lstStyle/>
        <a:p>
          <a:r>
            <a:rPr lang="en-US"/>
            <a:t>The desire to be popular.</a:t>
          </a:r>
        </a:p>
      </dgm:t>
    </dgm:pt>
    <dgm:pt modelId="{4487C052-4BC0-47D0-AFFB-73BFDE61B34F}" type="parTrans" cxnId="{DD0168BB-A500-4907-BE51-BFC99685AFA1}">
      <dgm:prSet/>
      <dgm:spPr/>
      <dgm:t>
        <a:bodyPr/>
        <a:lstStyle/>
        <a:p>
          <a:endParaRPr lang="en-US"/>
        </a:p>
      </dgm:t>
    </dgm:pt>
    <dgm:pt modelId="{CC782A07-53D5-4519-ADBE-5EC082532028}" type="sibTrans" cxnId="{DD0168BB-A500-4907-BE51-BFC99685AFA1}">
      <dgm:prSet/>
      <dgm:spPr/>
      <dgm:t>
        <a:bodyPr/>
        <a:lstStyle/>
        <a:p>
          <a:endParaRPr lang="en-US"/>
        </a:p>
      </dgm:t>
    </dgm:pt>
    <dgm:pt modelId="{8C3DAD07-9CB5-4D00-BADA-636FA5611705}">
      <dgm:prSet/>
      <dgm:spPr/>
      <dgm:t>
        <a:bodyPr/>
        <a:lstStyle/>
        <a:p>
          <a:r>
            <a:rPr lang="en-US"/>
            <a:t>How might this manifest? </a:t>
          </a:r>
        </a:p>
      </dgm:t>
    </dgm:pt>
    <dgm:pt modelId="{033E84F2-FBD9-45AA-A348-1D16291F10BC}" type="parTrans" cxnId="{7720CFC0-707D-4A9B-AB1C-A7439FE41E98}">
      <dgm:prSet/>
      <dgm:spPr/>
      <dgm:t>
        <a:bodyPr/>
        <a:lstStyle/>
        <a:p>
          <a:endParaRPr lang="en-US"/>
        </a:p>
      </dgm:t>
    </dgm:pt>
    <dgm:pt modelId="{EBA209B0-23F7-4FF1-AD25-BFCBFE5CFF49}" type="sibTrans" cxnId="{7720CFC0-707D-4A9B-AB1C-A7439FE41E98}">
      <dgm:prSet/>
      <dgm:spPr/>
      <dgm:t>
        <a:bodyPr/>
        <a:lstStyle/>
        <a:p>
          <a:endParaRPr lang="en-US"/>
        </a:p>
      </dgm:t>
    </dgm:pt>
    <dgm:pt modelId="{C044EB1A-F99A-4E18-B51B-BBF91D494A9C}">
      <dgm:prSet/>
      <dgm:spPr/>
      <dgm:t>
        <a:bodyPr/>
        <a:lstStyle/>
        <a:p>
          <a:r>
            <a:rPr lang="en-US"/>
            <a:t>Not holding team members to account. </a:t>
          </a:r>
        </a:p>
      </dgm:t>
    </dgm:pt>
    <dgm:pt modelId="{0579AA80-7A6F-41AB-8A2D-942071819F69}" type="parTrans" cxnId="{9510EF8A-998F-48BF-808A-DA228CA344FB}">
      <dgm:prSet/>
      <dgm:spPr/>
      <dgm:t>
        <a:bodyPr/>
        <a:lstStyle/>
        <a:p>
          <a:endParaRPr lang="en-US"/>
        </a:p>
      </dgm:t>
    </dgm:pt>
    <dgm:pt modelId="{DC6B60DA-D4A8-4C49-B24F-D3598C28CB4B}" type="sibTrans" cxnId="{9510EF8A-998F-48BF-808A-DA228CA344FB}">
      <dgm:prSet/>
      <dgm:spPr/>
      <dgm:t>
        <a:bodyPr/>
        <a:lstStyle/>
        <a:p>
          <a:endParaRPr lang="en-US"/>
        </a:p>
      </dgm:t>
    </dgm:pt>
    <dgm:pt modelId="{1193D87C-07E5-48AA-BB21-264A77022BFF}">
      <dgm:prSet/>
      <dgm:spPr/>
      <dgm:t>
        <a:bodyPr/>
        <a:lstStyle/>
        <a:p>
          <a:r>
            <a:rPr lang="en-US"/>
            <a:t>What can be done to combat this?</a:t>
          </a:r>
        </a:p>
      </dgm:t>
    </dgm:pt>
    <dgm:pt modelId="{11D7AB08-6A78-48F8-9AAD-D5CC4A22AA6C}" type="parTrans" cxnId="{F133A0B0-B99C-4736-B1C2-A10D7A663271}">
      <dgm:prSet/>
      <dgm:spPr/>
      <dgm:t>
        <a:bodyPr/>
        <a:lstStyle/>
        <a:p>
          <a:endParaRPr lang="en-US"/>
        </a:p>
      </dgm:t>
    </dgm:pt>
    <dgm:pt modelId="{38ECEAFB-8153-4F98-BD39-61B5EB5271FB}" type="sibTrans" cxnId="{F133A0B0-B99C-4736-B1C2-A10D7A663271}">
      <dgm:prSet/>
      <dgm:spPr/>
      <dgm:t>
        <a:bodyPr/>
        <a:lstStyle/>
        <a:p>
          <a:endParaRPr lang="en-US"/>
        </a:p>
      </dgm:t>
    </dgm:pt>
    <dgm:pt modelId="{B70E7DDC-86F0-4B6B-A44D-249B622C1864}">
      <dgm:prSet/>
      <dgm:spPr/>
      <dgm:t>
        <a:bodyPr/>
        <a:lstStyle/>
        <a:p>
          <a:r>
            <a:rPr lang="en-US"/>
            <a:t>Work for long term respect, not affection. </a:t>
          </a:r>
        </a:p>
      </dgm:t>
    </dgm:pt>
    <dgm:pt modelId="{4F4AB47E-67FD-4BF9-946D-7B86C0504593}" type="parTrans" cxnId="{F9B1A09A-8B6E-475C-8881-0C2CB04A5277}">
      <dgm:prSet/>
      <dgm:spPr/>
      <dgm:t>
        <a:bodyPr/>
        <a:lstStyle/>
        <a:p>
          <a:endParaRPr lang="en-US"/>
        </a:p>
      </dgm:t>
    </dgm:pt>
    <dgm:pt modelId="{34B1556A-5CD9-45F2-8A7B-160AEC395551}" type="sibTrans" cxnId="{F9B1A09A-8B6E-475C-8881-0C2CB04A5277}">
      <dgm:prSet/>
      <dgm:spPr/>
      <dgm:t>
        <a:bodyPr/>
        <a:lstStyle/>
        <a:p>
          <a:endParaRPr lang="en-US"/>
        </a:p>
      </dgm:t>
    </dgm:pt>
    <dgm:pt modelId="{CA969E56-E9D9-489F-B2E0-5819E5C0B11C}">
      <dgm:prSet/>
      <dgm:spPr/>
      <dgm:t>
        <a:bodyPr/>
        <a:lstStyle/>
        <a:p>
          <a:r>
            <a:rPr lang="en-US"/>
            <a:t>'Soft' leadership does not win long term battles. </a:t>
          </a:r>
        </a:p>
      </dgm:t>
    </dgm:pt>
    <dgm:pt modelId="{83C7BFF6-542B-4F73-94FB-D952D02F989A}" type="parTrans" cxnId="{43947DF6-84A1-4AD2-AB99-C6E16C18088F}">
      <dgm:prSet/>
      <dgm:spPr/>
      <dgm:t>
        <a:bodyPr/>
        <a:lstStyle/>
        <a:p>
          <a:endParaRPr lang="en-US"/>
        </a:p>
      </dgm:t>
    </dgm:pt>
    <dgm:pt modelId="{835EC10E-F573-4DFC-B407-CA07B43AA9CD}" type="sibTrans" cxnId="{43947DF6-84A1-4AD2-AB99-C6E16C18088F}">
      <dgm:prSet/>
      <dgm:spPr/>
      <dgm:t>
        <a:bodyPr/>
        <a:lstStyle/>
        <a:p>
          <a:endParaRPr lang="en-US"/>
        </a:p>
      </dgm:t>
    </dgm:pt>
    <dgm:pt modelId="{72E5596D-26AF-43CF-A66C-463E75A5C308}" type="pres">
      <dgm:prSet presAssocID="{D6C3842B-39C2-4520-93CF-96400F0B2BB3}" presName="vert0" presStyleCnt="0">
        <dgm:presLayoutVars>
          <dgm:dir/>
          <dgm:animOne val="branch"/>
          <dgm:animLvl val="lvl"/>
        </dgm:presLayoutVars>
      </dgm:prSet>
      <dgm:spPr/>
    </dgm:pt>
    <dgm:pt modelId="{74500772-6282-414B-912D-C2A793935924}" type="pres">
      <dgm:prSet presAssocID="{7A714197-FE83-4142-A9A0-F5B717F72814}" presName="thickLine" presStyleLbl="alignNode1" presStyleIdx="0" presStyleCnt="6"/>
      <dgm:spPr/>
    </dgm:pt>
    <dgm:pt modelId="{F784675C-CFFC-4FC4-9CED-3E5B11C7200F}" type="pres">
      <dgm:prSet presAssocID="{7A714197-FE83-4142-A9A0-F5B717F72814}" presName="horz1" presStyleCnt="0"/>
      <dgm:spPr/>
    </dgm:pt>
    <dgm:pt modelId="{A6E70F8B-9ADA-4601-A34A-A908C5B2296E}" type="pres">
      <dgm:prSet presAssocID="{7A714197-FE83-4142-A9A0-F5B717F72814}" presName="tx1" presStyleLbl="revTx" presStyleIdx="0" presStyleCnt="6"/>
      <dgm:spPr/>
    </dgm:pt>
    <dgm:pt modelId="{E64767E7-BA44-4169-9B62-F2B663B23513}" type="pres">
      <dgm:prSet presAssocID="{7A714197-FE83-4142-A9A0-F5B717F72814}" presName="vert1" presStyleCnt="0"/>
      <dgm:spPr/>
    </dgm:pt>
    <dgm:pt modelId="{2B5CEFEE-A412-4EC9-B977-0ACA7EAF7426}" type="pres">
      <dgm:prSet presAssocID="{8C3DAD07-9CB5-4D00-BADA-636FA5611705}" presName="thickLine" presStyleLbl="alignNode1" presStyleIdx="1" presStyleCnt="6"/>
      <dgm:spPr/>
    </dgm:pt>
    <dgm:pt modelId="{DEBEBACE-A931-4275-83FA-91B3ED12B376}" type="pres">
      <dgm:prSet presAssocID="{8C3DAD07-9CB5-4D00-BADA-636FA5611705}" presName="horz1" presStyleCnt="0"/>
      <dgm:spPr/>
    </dgm:pt>
    <dgm:pt modelId="{007E7F12-CBCE-415A-B3BC-92E5A74C719A}" type="pres">
      <dgm:prSet presAssocID="{8C3DAD07-9CB5-4D00-BADA-636FA5611705}" presName="tx1" presStyleLbl="revTx" presStyleIdx="1" presStyleCnt="6"/>
      <dgm:spPr/>
    </dgm:pt>
    <dgm:pt modelId="{9965C9C4-E615-442A-BE89-B1AB30D775A5}" type="pres">
      <dgm:prSet presAssocID="{8C3DAD07-9CB5-4D00-BADA-636FA5611705}" presName="vert1" presStyleCnt="0"/>
      <dgm:spPr/>
    </dgm:pt>
    <dgm:pt modelId="{6BC14149-594C-4F09-BB8B-12BC3162EEF9}" type="pres">
      <dgm:prSet presAssocID="{C044EB1A-F99A-4E18-B51B-BBF91D494A9C}" presName="thickLine" presStyleLbl="alignNode1" presStyleIdx="2" presStyleCnt="6"/>
      <dgm:spPr/>
    </dgm:pt>
    <dgm:pt modelId="{4117AB22-02DB-45B8-84F5-E36FC7B2BE12}" type="pres">
      <dgm:prSet presAssocID="{C044EB1A-F99A-4E18-B51B-BBF91D494A9C}" presName="horz1" presStyleCnt="0"/>
      <dgm:spPr/>
    </dgm:pt>
    <dgm:pt modelId="{9E41A5FE-1FBA-4894-A6FE-3350F1C43DB0}" type="pres">
      <dgm:prSet presAssocID="{C044EB1A-F99A-4E18-B51B-BBF91D494A9C}" presName="tx1" presStyleLbl="revTx" presStyleIdx="2" presStyleCnt="6"/>
      <dgm:spPr/>
    </dgm:pt>
    <dgm:pt modelId="{989DAE06-23AB-4E8F-8B48-7F26977677C8}" type="pres">
      <dgm:prSet presAssocID="{C044EB1A-F99A-4E18-B51B-BBF91D494A9C}" presName="vert1" presStyleCnt="0"/>
      <dgm:spPr/>
    </dgm:pt>
    <dgm:pt modelId="{2905B55D-368D-41B0-A755-AADDCED498DF}" type="pres">
      <dgm:prSet presAssocID="{1193D87C-07E5-48AA-BB21-264A77022BFF}" presName="thickLine" presStyleLbl="alignNode1" presStyleIdx="3" presStyleCnt="6"/>
      <dgm:spPr/>
    </dgm:pt>
    <dgm:pt modelId="{D730DDCB-14BC-4381-A468-CE28C5591760}" type="pres">
      <dgm:prSet presAssocID="{1193D87C-07E5-48AA-BB21-264A77022BFF}" presName="horz1" presStyleCnt="0"/>
      <dgm:spPr/>
    </dgm:pt>
    <dgm:pt modelId="{026D4C19-5186-4F66-94F5-AB461D5F5C74}" type="pres">
      <dgm:prSet presAssocID="{1193D87C-07E5-48AA-BB21-264A77022BFF}" presName="tx1" presStyleLbl="revTx" presStyleIdx="3" presStyleCnt="6"/>
      <dgm:spPr/>
    </dgm:pt>
    <dgm:pt modelId="{2309EC22-3E0C-444A-90AD-24AACF70FFEC}" type="pres">
      <dgm:prSet presAssocID="{1193D87C-07E5-48AA-BB21-264A77022BFF}" presName="vert1" presStyleCnt="0"/>
      <dgm:spPr/>
    </dgm:pt>
    <dgm:pt modelId="{50036C85-EDE9-4281-BD2A-B2A27469F69A}" type="pres">
      <dgm:prSet presAssocID="{B70E7DDC-86F0-4B6B-A44D-249B622C1864}" presName="thickLine" presStyleLbl="alignNode1" presStyleIdx="4" presStyleCnt="6"/>
      <dgm:spPr/>
    </dgm:pt>
    <dgm:pt modelId="{444E53EE-06D9-460E-AB6B-DB8759522870}" type="pres">
      <dgm:prSet presAssocID="{B70E7DDC-86F0-4B6B-A44D-249B622C1864}" presName="horz1" presStyleCnt="0"/>
      <dgm:spPr/>
    </dgm:pt>
    <dgm:pt modelId="{13A91E8B-0007-402F-AF53-B93C634ACDC1}" type="pres">
      <dgm:prSet presAssocID="{B70E7DDC-86F0-4B6B-A44D-249B622C1864}" presName="tx1" presStyleLbl="revTx" presStyleIdx="4" presStyleCnt="6"/>
      <dgm:spPr/>
    </dgm:pt>
    <dgm:pt modelId="{DC01230A-F483-455E-9974-0A02626D493E}" type="pres">
      <dgm:prSet presAssocID="{B70E7DDC-86F0-4B6B-A44D-249B622C1864}" presName="vert1" presStyleCnt="0"/>
      <dgm:spPr/>
    </dgm:pt>
    <dgm:pt modelId="{F9F451D0-AD2C-4729-ADC4-6F19F9DBC107}" type="pres">
      <dgm:prSet presAssocID="{CA969E56-E9D9-489F-B2E0-5819E5C0B11C}" presName="thickLine" presStyleLbl="alignNode1" presStyleIdx="5" presStyleCnt="6"/>
      <dgm:spPr/>
    </dgm:pt>
    <dgm:pt modelId="{0DEE92D5-795D-4E70-B3D1-D549F4E75DA7}" type="pres">
      <dgm:prSet presAssocID="{CA969E56-E9D9-489F-B2E0-5819E5C0B11C}" presName="horz1" presStyleCnt="0"/>
      <dgm:spPr/>
    </dgm:pt>
    <dgm:pt modelId="{C140BA02-06DD-4AFC-82A7-816114E2099F}" type="pres">
      <dgm:prSet presAssocID="{CA969E56-E9D9-489F-B2E0-5819E5C0B11C}" presName="tx1" presStyleLbl="revTx" presStyleIdx="5" presStyleCnt="6"/>
      <dgm:spPr/>
    </dgm:pt>
    <dgm:pt modelId="{A11725FC-0FDF-4605-AF2C-47F81188AB99}" type="pres">
      <dgm:prSet presAssocID="{CA969E56-E9D9-489F-B2E0-5819E5C0B11C}" presName="vert1" presStyleCnt="0"/>
      <dgm:spPr/>
    </dgm:pt>
  </dgm:ptLst>
  <dgm:cxnLst>
    <dgm:cxn modelId="{A982A00D-E82C-4ECD-9A5A-CA9C1FDA7C8B}" type="presOf" srcId="{1193D87C-07E5-48AA-BB21-264A77022BFF}" destId="{026D4C19-5186-4F66-94F5-AB461D5F5C74}" srcOrd="0" destOrd="0" presId="urn:microsoft.com/office/officeart/2008/layout/LinedList"/>
    <dgm:cxn modelId="{49059E1F-3563-49F5-ABEA-FCE026CB6B89}" type="presOf" srcId="{B70E7DDC-86F0-4B6B-A44D-249B622C1864}" destId="{13A91E8B-0007-402F-AF53-B93C634ACDC1}" srcOrd="0" destOrd="0" presId="urn:microsoft.com/office/officeart/2008/layout/LinedList"/>
    <dgm:cxn modelId="{6BF6D646-70CD-4801-87B9-BCB005382061}" type="presOf" srcId="{CA969E56-E9D9-489F-B2E0-5819E5C0B11C}" destId="{C140BA02-06DD-4AFC-82A7-816114E2099F}" srcOrd="0" destOrd="0" presId="urn:microsoft.com/office/officeart/2008/layout/LinedList"/>
    <dgm:cxn modelId="{29FB8752-55B9-41CE-A626-E9BAD195101E}" type="presOf" srcId="{D6C3842B-39C2-4520-93CF-96400F0B2BB3}" destId="{72E5596D-26AF-43CF-A66C-463E75A5C308}" srcOrd="0" destOrd="0" presId="urn:microsoft.com/office/officeart/2008/layout/LinedList"/>
    <dgm:cxn modelId="{9510EF8A-998F-48BF-808A-DA228CA344FB}" srcId="{D6C3842B-39C2-4520-93CF-96400F0B2BB3}" destId="{C044EB1A-F99A-4E18-B51B-BBF91D494A9C}" srcOrd="2" destOrd="0" parTransId="{0579AA80-7A6F-41AB-8A2D-942071819F69}" sibTransId="{DC6B60DA-D4A8-4C49-B24F-D3598C28CB4B}"/>
    <dgm:cxn modelId="{CA3DFB8B-1AA5-466B-A431-F501E4F185A2}" type="presOf" srcId="{7A714197-FE83-4142-A9A0-F5B717F72814}" destId="{A6E70F8B-9ADA-4601-A34A-A908C5B2296E}" srcOrd="0" destOrd="0" presId="urn:microsoft.com/office/officeart/2008/layout/LinedList"/>
    <dgm:cxn modelId="{F9B1A09A-8B6E-475C-8881-0C2CB04A5277}" srcId="{D6C3842B-39C2-4520-93CF-96400F0B2BB3}" destId="{B70E7DDC-86F0-4B6B-A44D-249B622C1864}" srcOrd="4" destOrd="0" parTransId="{4F4AB47E-67FD-4BF9-946D-7B86C0504593}" sibTransId="{34B1556A-5CD9-45F2-8A7B-160AEC395551}"/>
    <dgm:cxn modelId="{68B883A9-A27C-42BD-A3C0-6EB138FAE075}" type="presOf" srcId="{8C3DAD07-9CB5-4D00-BADA-636FA5611705}" destId="{007E7F12-CBCE-415A-B3BC-92E5A74C719A}" srcOrd="0" destOrd="0" presId="urn:microsoft.com/office/officeart/2008/layout/LinedList"/>
    <dgm:cxn modelId="{F133A0B0-B99C-4736-B1C2-A10D7A663271}" srcId="{D6C3842B-39C2-4520-93CF-96400F0B2BB3}" destId="{1193D87C-07E5-48AA-BB21-264A77022BFF}" srcOrd="3" destOrd="0" parTransId="{11D7AB08-6A78-48F8-9AAD-D5CC4A22AA6C}" sibTransId="{38ECEAFB-8153-4F98-BD39-61B5EB5271FB}"/>
    <dgm:cxn modelId="{DD0168BB-A500-4907-BE51-BFC99685AFA1}" srcId="{D6C3842B-39C2-4520-93CF-96400F0B2BB3}" destId="{7A714197-FE83-4142-A9A0-F5B717F72814}" srcOrd="0" destOrd="0" parTransId="{4487C052-4BC0-47D0-AFFB-73BFDE61B34F}" sibTransId="{CC782A07-53D5-4519-ADBE-5EC082532028}"/>
    <dgm:cxn modelId="{7720CFC0-707D-4A9B-AB1C-A7439FE41E98}" srcId="{D6C3842B-39C2-4520-93CF-96400F0B2BB3}" destId="{8C3DAD07-9CB5-4D00-BADA-636FA5611705}" srcOrd="1" destOrd="0" parTransId="{033E84F2-FBD9-45AA-A348-1D16291F10BC}" sibTransId="{EBA209B0-23F7-4FF1-AD25-BFCBFE5CFF49}"/>
    <dgm:cxn modelId="{070D3BE0-C1EF-43C0-BC21-F57FF7531AA8}" type="presOf" srcId="{C044EB1A-F99A-4E18-B51B-BBF91D494A9C}" destId="{9E41A5FE-1FBA-4894-A6FE-3350F1C43DB0}" srcOrd="0" destOrd="0" presId="urn:microsoft.com/office/officeart/2008/layout/LinedList"/>
    <dgm:cxn modelId="{43947DF6-84A1-4AD2-AB99-C6E16C18088F}" srcId="{D6C3842B-39C2-4520-93CF-96400F0B2BB3}" destId="{CA969E56-E9D9-489F-B2E0-5819E5C0B11C}" srcOrd="5" destOrd="0" parTransId="{83C7BFF6-542B-4F73-94FB-D952D02F989A}" sibTransId="{835EC10E-F573-4DFC-B407-CA07B43AA9CD}"/>
    <dgm:cxn modelId="{75FD6306-94CF-4745-8341-E019360AB4E8}" type="presParOf" srcId="{72E5596D-26AF-43CF-A66C-463E75A5C308}" destId="{74500772-6282-414B-912D-C2A793935924}" srcOrd="0" destOrd="0" presId="urn:microsoft.com/office/officeart/2008/layout/LinedList"/>
    <dgm:cxn modelId="{94A5C6EF-946B-4B38-9B34-211267C454CE}" type="presParOf" srcId="{72E5596D-26AF-43CF-A66C-463E75A5C308}" destId="{F784675C-CFFC-4FC4-9CED-3E5B11C7200F}" srcOrd="1" destOrd="0" presId="urn:microsoft.com/office/officeart/2008/layout/LinedList"/>
    <dgm:cxn modelId="{4AD0F023-7D16-4CE7-A79D-339D2A4F70D8}" type="presParOf" srcId="{F784675C-CFFC-4FC4-9CED-3E5B11C7200F}" destId="{A6E70F8B-9ADA-4601-A34A-A908C5B2296E}" srcOrd="0" destOrd="0" presId="urn:microsoft.com/office/officeart/2008/layout/LinedList"/>
    <dgm:cxn modelId="{F888F72A-5179-4BC2-AAA0-2F5A130D643C}" type="presParOf" srcId="{F784675C-CFFC-4FC4-9CED-3E5B11C7200F}" destId="{E64767E7-BA44-4169-9B62-F2B663B23513}" srcOrd="1" destOrd="0" presId="urn:microsoft.com/office/officeart/2008/layout/LinedList"/>
    <dgm:cxn modelId="{55A6E31B-DBC0-486C-A68A-1D2E8EEAE035}" type="presParOf" srcId="{72E5596D-26AF-43CF-A66C-463E75A5C308}" destId="{2B5CEFEE-A412-4EC9-B977-0ACA7EAF7426}" srcOrd="2" destOrd="0" presId="urn:microsoft.com/office/officeart/2008/layout/LinedList"/>
    <dgm:cxn modelId="{17257465-96F3-41C9-A669-A435EF25EDBB}" type="presParOf" srcId="{72E5596D-26AF-43CF-A66C-463E75A5C308}" destId="{DEBEBACE-A931-4275-83FA-91B3ED12B376}" srcOrd="3" destOrd="0" presId="urn:microsoft.com/office/officeart/2008/layout/LinedList"/>
    <dgm:cxn modelId="{DD22F7F7-588E-4B03-97A9-54C1BAE2E8CE}" type="presParOf" srcId="{DEBEBACE-A931-4275-83FA-91B3ED12B376}" destId="{007E7F12-CBCE-415A-B3BC-92E5A74C719A}" srcOrd="0" destOrd="0" presId="urn:microsoft.com/office/officeart/2008/layout/LinedList"/>
    <dgm:cxn modelId="{0E01B69F-858A-4DDB-85B9-DBE2FC22BC85}" type="presParOf" srcId="{DEBEBACE-A931-4275-83FA-91B3ED12B376}" destId="{9965C9C4-E615-442A-BE89-B1AB30D775A5}" srcOrd="1" destOrd="0" presId="urn:microsoft.com/office/officeart/2008/layout/LinedList"/>
    <dgm:cxn modelId="{85EAB0C6-AF0B-4B1C-8C88-FF39965994CD}" type="presParOf" srcId="{72E5596D-26AF-43CF-A66C-463E75A5C308}" destId="{6BC14149-594C-4F09-BB8B-12BC3162EEF9}" srcOrd="4" destOrd="0" presId="urn:microsoft.com/office/officeart/2008/layout/LinedList"/>
    <dgm:cxn modelId="{F081CF2F-3A4D-43F2-982A-729A3BF35953}" type="presParOf" srcId="{72E5596D-26AF-43CF-A66C-463E75A5C308}" destId="{4117AB22-02DB-45B8-84F5-E36FC7B2BE12}" srcOrd="5" destOrd="0" presId="urn:microsoft.com/office/officeart/2008/layout/LinedList"/>
    <dgm:cxn modelId="{C785E1A4-1A81-49C3-B624-4D11BD22391C}" type="presParOf" srcId="{4117AB22-02DB-45B8-84F5-E36FC7B2BE12}" destId="{9E41A5FE-1FBA-4894-A6FE-3350F1C43DB0}" srcOrd="0" destOrd="0" presId="urn:microsoft.com/office/officeart/2008/layout/LinedList"/>
    <dgm:cxn modelId="{44B1CDF8-18FD-489E-8559-3BE3234D2979}" type="presParOf" srcId="{4117AB22-02DB-45B8-84F5-E36FC7B2BE12}" destId="{989DAE06-23AB-4E8F-8B48-7F26977677C8}" srcOrd="1" destOrd="0" presId="urn:microsoft.com/office/officeart/2008/layout/LinedList"/>
    <dgm:cxn modelId="{CB2E58FA-BD98-4A15-8B79-5F7C1ECDACE9}" type="presParOf" srcId="{72E5596D-26AF-43CF-A66C-463E75A5C308}" destId="{2905B55D-368D-41B0-A755-AADDCED498DF}" srcOrd="6" destOrd="0" presId="urn:microsoft.com/office/officeart/2008/layout/LinedList"/>
    <dgm:cxn modelId="{883A5560-A9B6-45A7-AF19-9C2ED5501CCD}" type="presParOf" srcId="{72E5596D-26AF-43CF-A66C-463E75A5C308}" destId="{D730DDCB-14BC-4381-A468-CE28C5591760}" srcOrd="7" destOrd="0" presId="urn:microsoft.com/office/officeart/2008/layout/LinedList"/>
    <dgm:cxn modelId="{F14C3D43-F05F-4247-8D8F-68CCC6CD79FC}" type="presParOf" srcId="{D730DDCB-14BC-4381-A468-CE28C5591760}" destId="{026D4C19-5186-4F66-94F5-AB461D5F5C74}" srcOrd="0" destOrd="0" presId="urn:microsoft.com/office/officeart/2008/layout/LinedList"/>
    <dgm:cxn modelId="{82472EFC-B34C-4ED7-A6EE-B393C3C05869}" type="presParOf" srcId="{D730DDCB-14BC-4381-A468-CE28C5591760}" destId="{2309EC22-3E0C-444A-90AD-24AACF70FFEC}" srcOrd="1" destOrd="0" presId="urn:microsoft.com/office/officeart/2008/layout/LinedList"/>
    <dgm:cxn modelId="{DFD8758C-D8B8-4566-9BD9-7ED14F68F031}" type="presParOf" srcId="{72E5596D-26AF-43CF-A66C-463E75A5C308}" destId="{50036C85-EDE9-4281-BD2A-B2A27469F69A}" srcOrd="8" destOrd="0" presId="urn:microsoft.com/office/officeart/2008/layout/LinedList"/>
    <dgm:cxn modelId="{2B18A9C1-04EF-4B66-B36F-48642632002E}" type="presParOf" srcId="{72E5596D-26AF-43CF-A66C-463E75A5C308}" destId="{444E53EE-06D9-460E-AB6B-DB8759522870}" srcOrd="9" destOrd="0" presId="urn:microsoft.com/office/officeart/2008/layout/LinedList"/>
    <dgm:cxn modelId="{DE1213A9-273C-4A7A-AAD8-36509C5591F2}" type="presParOf" srcId="{444E53EE-06D9-460E-AB6B-DB8759522870}" destId="{13A91E8B-0007-402F-AF53-B93C634ACDC1}" srcOrd="0" destOrd="0" presId="urn:microsoft.com/office/officeart/2008/layout/LinedList"/>
    <dgm:cxn modelId="{7BF5B6D5-C816-4E76-AB12-F411DBE52CA9}" type="presParOf" srcId="{444E53EE-06D9-460E-AB6B-DB8759522870}" destId="{DC01230A-F483-455E-9974-0A02626D493E}" srcOrd="1" destOrd="0" presId="urn:microsoft.com/office/officeart/2008/layout/LinedList"/>
    <dgm:cxn modelId="{5BAD7DAF-E282-4780-B764-319152247F71}" type="presParOf" srcId="{72E5596D-26AF-43CF-A66C-463E75A5C308}" destId="{F9F451D0-AD2C-4729-ADC4-6F19F9DBC107}" srcOrd="10" destOrd="0" presId="urn:microsoft.com/office/officeart/2008/layout/LinedList"/>
    <dgm:cxn modelId="{F3DB0DD8-59BF-4E16-9030-41FE458FB8E9}" type="presParOf" srcId="{72E5596D-26AF-43CF-A66C-463E75A5C308}" destId="{0DEE92D5-795D-4E70-B3D1-D549F4E75DA7}" srcOrd="11" destOrd="0" presId="urn:microsoft.com/office/officeart/2008/layout/LinedList"/>
    <dgm:cxn modelId="{F1366C90-08E0-4385-BDCD-6A2E82D05EB7}" type="presParOf" srcId="{0DEE92D5-795D-4E70-B3D1-D549F4E75DA7}" destId="{C140BA02-06DD-4AFC-82A7-816114E2099F}" srcOrd="0" destOrd="0" presId="urn:microsoft.com/office/officeart/2008/layout/LinedList"/>
    <dgm:cxn modelId="{D98DA8C1-A56B-421E-82A9-D2EB40552D63}" type="presParOf" srcId="{0DEE92D5-795D-4E70-B3D1-D549F4E75DA7}" destId="{A11725FC-0FDF-4605-AF2C-47F81188AB9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52852CE-4E82-4483-8DF5-1F087AA44BAD}" type="doc">
      <dgm:prSet loTypeId="urn:microsoft.com/office/officeart/2008/layout/LinedList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8AF1092-9D8D-4EB1-9ED5-BAABDB90A71A}">
      <dgm:prSet/>
      <dgm:spPr/>
      <dgm:t>
        <a:bodyPr/>
        <a:lstStyle/>
        <a:p>
          <a:r>
            <a:rPr lang="en-US"/>
            <a:t>Hesitancy and ambiguity around decision-making. </a:t>
          </a:r>
        </a:p>
      </dgm:t>
    </dgm:pt>
    <dgm:pt modelId="{A2AF9094-16CD-471F-ADC5-5D8FE588D339}" type="parTrans" cxnId="{B3FAB1C8-DA38-4A29-910E-7BBD40DD3870}">
      <dgm:prSet/>
      <dgm:spPr/>
      <dgm:t>
        <a:bodyPr/>
        <a:lstStyle/>
        <a:p>
          <a:endParaRPr lang="en-US"/>
        </a:p>
      </dgm:t>
    </dgm:pt>
    <dgm:pt modelId="{A7538050-4D32-4F8F-9A0D-E279EA8D7AA4}" type="sibTrans" cxnId="{B3FAB1C8-DA38-4A29-910E-7BBD40DD3870}">
      <dgm:prSet/>
      <dgm:spPr/>
      <dgm:t>
        <a:bodyPr/>
        <a:lstStyle/>
        <a:p>
          <a:endParaRPr lang="en-US"/>
        </a:p>
      </dgm:t>
    </dgm:pt>
    <dgm:pt modelId="{0B89990A-4A8E-437D-9FD0-DDE2EAF1449C}">
      <dgm:prSet/>
      <dgm:spPr/>
      <dgm:t>
        <a:bodyPr/>
        <a:lstStyle/>
        <a:p>
          <a:r>
            <a:rPr lang="en-US"/>
            <a:t>Not being specific around detail and what you will hold people to account for.</a:t>
          </a:r>
        </a:p>
      </dgm:t>
    </dgm:pt>
    <dgm:pt modelId="{DC9AB092-8984-49A7-87F8-6F4B6E854990}" type="parTrans" cxnId="{903E4BA2-0603-40A4-B8A4-26A377FAA0B8}">
      <dgm:prSet/>
      <dgm:spPr/>
      <dgm:t>
        <a:bodyPr/>
        <a:lstStyle/>
        <a:p>
          <a:endParaRPr lang="en-US"/>
        </a:p>
      </dgm:t>
    </dgm:pt>
    <dgm:pt modelId="{0F77ED07-87C0-43B3-B25B-80B407F002A5}" type="sibTrans" cxnId="{903E4BA2-0603-40A4-B8A4-26A377FAA0B8}">
      <dgm:prSet/>
      <dgm:spPr/>
      <dgm:t>
        <a:bodyPr/>
        <a:lstStyle/>
        <a:p>
          <a:endParaRPr lang="en-US"/>
        </a:p>
      </dgm:t>
    </dgm:pt>
    <dgm:pt modelId="{769D51DF-ABFB-458F-B44D-5EF2A412ECBA}">
      <dgm:prSet/>
      <dgm:spPr/>
      <dgm:t>
        <a:bodyPr/>
        <a:lstStyle/>
        <a:p>
          <a:r>
            <a:rPr lang="en-US"/>
            <a:t>How do we combat this?</a:t>
          </a:r>
        </a:p>
      </dgm:t>
    </dgm:pt>
    <dgm:pt modelId="{81854137-AB13-47A4-B1B9-2A160E45BD68}" type="parTrans" cxnId="{8006AF31-28CC-40F7-BF57-A2353C663552}">
      <dgm:prSet/>
      <dgm:spPr/>
      <dgm:t>
        <a:bodyPr/>
        <a:lstStyle/>
        <a:p>
          <a:endParaRPr lang="en-US"/>
        </a:p>
      </dgm:t>
    </dgm:pt>
    <dgm:pt modelId="{5F33750F-BABC-48A6-8EB8-DCF740DC5D07}" type="sibTrans" cxnId="{8006AF31-28CC-40F7-BF57-A2353C663552}">
      <dgm:prSet/>
      <dgm:spPr/>
      <dgm:t>
        <a:bodyPr/>
        <a:lstStyle/>
        <a:p>
          <a:endParaRPr lang="en-US"/>
        </a:p>
      </dgm:t>
    </dgm:pt>
    <dgm:pt modelId="{8468DF9F-419A-4310-BAA7-55CA2045F7BB}">
      <dgm:prSet/>
      <dgm:spPr/>
      <dgm:t>
        <a:bodyPr/>
        <a:lstStyle/>
        <a:p>
          <a:r>
            <a:rPr lang="en-US"/>
            <a:t>Be clear.</a:t>
          </a:r>
        </a:p>
      </dgm:t>
    </dgm:pt>
    <dgm:pt modelId="{9CAFEC5E-5239-40DD-9120-5E18D7698834}" type="parTrans" cxnId="{2DD0C0A0-932E-4C84-BA80-47C34A11E593}">
      <dgm:prSet/>
      <dgm:spPr/>
      <dgm:t>
        <a:bodyPr/>
        <a:lstStyle/>
        <a:p>
          <a:endParaRPr lang="en-US"/>
        </a:p>
      </dgm:t>
    </dgm:pt>
    <dgm:pt modelId="{D2FAB015-B459-4523-9481-B3BA9EA90D94}" type="sibTrans" cxnId="{2DD0C0A0-932E-4C84-BA80-47C34A11E593}">
      <dgm:prSet/>
      <dgm:spPr/>
      <dgm:t>
        <a:bodyPr/>
        <a:lstStyle/>
        <a:p>
          <a:endParaRPr lang="en-US"/>
        </a:p>
      </dgm:t>
    </dgm:pt>
    <dgm:pt modelId="{5AE92476-3BD6-4309-8B74-3D2D8F2D342C}">
      <dgm:prSet/>
      <dgm:spPr/>
      <dgm:t>
        <a:bodyPr/>
        <a:lstStyle/>
        <a:p>
          <a:r>
            <a:rPr lang="en-US"/>
            <a:t>Tell people what you want, not what you don't want. </a:t>
          </a:r>
        </a:p>
      </dgm:t>
    </dgm:pt>
    <dgm:pt modelId="{403D8840-3FD2-4806-84B9-B3B048687782}" type="parTrans" cxnId="{56CD6F89-57D6-4823-B2D2-A722EAA58C32}">
      <dgm:prSet/>
      <dgm:spPr/>
      <dgm:t>
        <a:bodyPr/>
        <a:lstStyle/>
        <a:p>
          <a:endParaRPr lang="en-US"/>
        </a:p>
      </dgm:t>
    </dgm:pt>
    <dgm:pt modelId="{0C2B6157-8629-4BB0-9AA8-B2B61FFE37EC}" type="sibTrans" cxnId="{56CD6F89-57D6-4823-B2D2-A722EAA58C32}">
      <dgm:prSet/>
      <dgm:spPr/>
      <dgm:t>
        <a:bodyPr/>
        <a:lstStyle/>
        <a:p>
          <a:endParaRPr lang="en-US"/>
        </a:p>
      </dgm:t>
    </dgm:pt>
    <dgm:pt modelId="{8FEEA717-1974-4F5A-9E04-317AF20CACB2}">
      <dgm:prSet/>
      <dgm:spPr/>
      <dgm:t>
        <a:bodyPr/>
        <a:lstStyle/>
        <a:p>
          <a:r>
            <a:rPr lang="en-US"/>
            <a:t>Be decisive. </a:t>
          </a:r>
        </a:p>
      </dgm:t>
    </dgm:pt>
    <dgm:pt modelId="{32ED7F25-1E77-4F79-90FF-1EA54796A351}" type="parTrans" cxnId="{9D297DBA-B8D9-4D4B-82AF-D771AB835C52}">
      <dgm:prSet/>
      <dgm:spPr/>
      <dgm:t>
        <a:bodyPr/>
        <a:lstStyle/>
        <a:p>
          <a:endParaRPr lang="en-US"/>
        </a:p>
      </dgm:t>
    </dgm:pt>
    <dgm:pt modelId="{C0BB15A9-0AEB-4736-B7F0-6EAB69504E5B}" type="sibTrans" cxnId="{9D297DBA-B8D9-4D4B-82AF-D771AB835C52}">
      <dgm:prSet/>
      <dgm:spPr/>
      <dgm:t>
        <a:bodyPr/>
        <a:lstStyle/>
        <a:p>
          <a:endParaRPr lang="en-US"/>
        </a:p>
      </dgm:t>
    </dgm:pt>
    <dgm:pt modelId="{06687527-A23A-43EF-9372-E6A6AD05131A}" type="pres">
      <dgm:prSet presAssocID="{052852CE-4E82-4483-8DF5-1F087AA44BAD}" presName="vert0" presStyleCnt="0">
        <dgm:presLayoutVars>
          <dgm:dir/>
          <dgm:animOne val="branch"/>
          <dgm:animLvl val="lvl"/>
        </dgm:presLayoutVars>
      </dgm:prSet>
      <dgm:spPr/>
    </dgm:pt>
    <dgm:pt modelId="{2F9CC3BE-BDDB-4C62-B5A2-C9F4B791B672}" type="pres">
      <dgm:prSet presAssocID="{18AF1092-9D8D-4EB1-9ED5-BAABDB90A71A}" presName="thickLine" presStyleLbl="alignNode1" presStyleIdx="0" presStyleCnt="6"/>
      <dgm:spPr/>
    </dgm:pt>
    <dgm:pt modelId="{1C94573B-F239-402B-8F34-0D7232B6597A}" type="pres">
      <dgm:prSet presAssocID="{18AF1092-9D8D-4EB1-9ED5-BAABDB90A71A}" presName="horz1" presStyleCnt="0"/>
      <dgm:spPr/>
    </dgm:pt>
    <dgm:pt modelId="{564F899C-A297-45B3-B4FD-D44308770451}" type="pres">
      <dgm:prSet presAssocID="{18AF1092-9D8D-4EB1-9ED5-BAABDB90A71A}" presName="tx1" presStyleLbl="revTx" presStyleIdx="0" presStyleCnt="6"/>
      <dgm:spPr/>
    </dgm:pt>
    <dgm:pt modelId="{1C42A2DA-423D-4B8E-809E-D9361F6A5782}" type="pres">
      <dgm:prSet presAssocID="{18AF1092-9D8D-4EB1-9ED5-BAABDB90A71A}" presName="vert1" presStyleCnt="0"/>
      <dgm:spPr/>
    </dgm:pt>
    <dgm:pt modelId="{F19E05BA-5598-42B5-83E7-B725FA006687}" type="pres">
      <dgm:prSet presAssocID="{0B89990A-4A8E-437D-9FD0-DDE2EAF1449C}" presName="thickLine" presStyleLbl="alignNode1" presStyleIdx="1" presStyleCnt="6"/>
      <dgm:spPr/>
    </dgm:pt>
    <dgm:pt modelId="{AC439E29-DBF9-4077-8049-24686FB7D931}" type="pres">
      <dgm:prSet presAssocID="{0B89990A-4A8E-437D-9FD0-DDE2EAF1449C}" presName="horz1" presStyleCnt="0"/>
      <dgm:spPr/>
    </dgm:pt>
    <dgm:pt modelId="{BC9B9F8B-0224-4CA3-9D31-6E3AEDE890A6}" type="pres">
      <dgm:prSet presAssocID="{0B89990A-4A8E-437D-9FD0-DDE2EAF1449C}" presName="tx1" presStyleLbl="revTx" presStyleIdx="1" presStyleCnt="6"/>
      <dgm:spPr/>
    </dgm:pt>
    <dgm:pt modelId="{77146EFB-8499-4AE2-881A-FFB47C22698C}" type="pres">
      <dgm:prSet presAssocID="{0B89990A-4A8E-437D-9FD0-DDE2EAF1449C}" presName="vert1" presStyleCnt="0"/>
      <dgm:spPr/>
    </dgm:pt>
    <dgm:pt modelId="{6BA58C6E-BABC-4865-8F34-43C8E5D2F8AF}" type="pres">
      <dgm:prSet presAssocID="{769D51DF-ABFB-458F-B44D-5EF2A412ECBA}" presName="thickLine" presStyleLbl="alignNode1" presStyleIdx="2" presStyleCnt="6"/>
      <dgm:spPr/>
    </dgm:pt>
    <dgm:pt modelId="{C4DA2E43-1AAD-4DE7-9914-FE245D5B592F}" type="pres">
      <dgm:prSet presAssocID="{769D51DF-ABFB-458F-B44D-5EF2A412ECBA}" presName="horz1" presStyleCnt="0"/>
      <dgm:spPr/>
    </dgm:pt>
    <dgm:pt modelId="{CB3EF613-0616-4DE6-AB87-AF0A0131A067}" type="pres">
      <dgm:prSet presAssocID="{769D51DF-ABFB-458F-B44D-5EF2A412ECBA}" presName="tx1" presStyleLbl="revTx" presStyleIdx="2" presStyleCnt="6"/>
      <dgm:spPr/>
    </dgm:pt>
    <dgm:pt modelId="{F962F950-9C6F-468A-9D7E-27624F1E1242}" type="pres">
      <dgm:prSet presAssocID="{769D51DF-ABFB-458F-B44D-5EF2A412ECBA}" presName="vert1" presStyleCnt="0"/>
      <dgm:spPr/>
    </dgm:pt>
    <dgm:pt modelId="{045B7102-82F9-4BE6-B9F9-4EDBC54CECCF}" type="pres">
      <dgm:prSet presAssocID="{8468DF9F-419A-4310-BAA7-55CA2045F7BB}" presName="thickLine" presStyleLbl="alignNode1" presStyleIdx="3" presStyleCnt="6"/>
      <dgm:spPr/>
    </dgm:pt>
    <dgm:pt modelId="{493D7795-D90D-4A5F-902B-F3D9996D7476}" type="pres">
      <dgm:prSet presAssocID="{8468DF9F-419A-4310-BAA7-55CA2045F7BB}" presName="horz1" presStyleCnt="0"/>
      <dgm:spPr/>
    </dgm:pt>
    <dgm:pt modelId="{5E342B84-06AA-4C85-95E2-F393AFE05460}" type="pres">
      <dgm:prSet presAssocID="{8468DF9F-419A-4310-BAA7-55CA2045F7BB}" presName="tx1" presStyleLbl="revTx" presStyleIdx="3" presStyleCnt="6"/>
      <dgm:spPr/>
    </dgm:pt>
    <dgm:pt modelId="{1DFDAFF1-2260-49CA-8F36-A3AC006A14B7}" type="pres">
      <dgm:prSet presAssocID="{8468DF9F-419A-4310-BAA7-55CA2045F7BB}" presName="vert1" presStyleCnt="0"/>
      <dgm:spPr/>
    </dgm:pt>
    <dgm:pt modelId="{C639339D-45C8-41B9-944D-AFEE9AB7EF24}" type="pres">
      <dgm:prSet presAssocID="{5AE92476-3BD6-4309-8B74-3D2D8F2D342C}" presName="thickLine" presStyleLbl="alignNode1" presStyleIdx="4" presStyleCnt="6"/>
      <dgm:spPr/>
    </dgm:pt>
    <dgm:pt modelId="{12AFF339-39FC-45D6-901F-166CC78941B0}" type="pres">
      <dgm:prSet presAssocID="{5AE92476-3BD6-4309-8B74-3D2D8F2D342C}" presName="horz1" presStyleCnt="0"/>
      <dgm:spPr/>
    </dgm:pt>
    <dgm:pt modelId="{91F351D4-A8F2-49B9-B648-B7DB42D3F2CB}" type="pres">
      <dgm:prSet presAssocID="{5AE92476-3BD6-4309-8B74-3D2D8F2D342C}" presName="tx1" presStyleLbl="revTx" presStyleIdx="4" presStyleCnt="6"/>
      <dgm:spPr/>
    </dgm:pt>
    <dgm:pt modelId="{76FFDFA1-892C-43A9-AD5B-CB4B18568C25}" type="pres">
      <dgm:prSet presAssocID="{5AE92476-3BD6-4309-8B74-3D2D8F2D342C}" presName="vert1" presStyleCnt="0"/>
      <dgm:spPr/>
    </dgm:pt>
    <dgm:pt modelId="{7765C031-78D7-410D-A939-22EF3C487A5F}" type="pres">
      <dgm:prSet presAssocID="{8FEEA717-1974-4F5A-9E04-317AF20CACB2}" presName="thickLine" presStyleLbl="alignNode1" presStyleIdx="5" presStyleCnt="6"/>
      <dgm:spPr/>
    </dgm:pt>
    <dgm:pt modelId="{E91EFD29-8E4F-49F1-B164-37DB4460D7E3}" type="pres">
      <dgm:prSet presAssocID="{8FEEA717-1974-4F5A-9E04-317AF20CACB2}" presName="horz1" presStyleCnt="0"/>
      <dgm:spPr/>
    </dgm:pt>
    <dgm:pt modelId="{9B4273F3-4A7E-4FCC-9F9E-95041186DE3A}" type="pres">
      <dgm:prSet presAssocID="{8FEEA717-1974-4F5A-9E04-317AF20CACB2}" presName="tx1" presStyleLbl="revTx" presStyleIdx="5" presStyleCnt="6"/>
      <dgm:spPr/>
    </dgm:pt>
    <dgm:pt modelId="{A05A29D0-8FF3-4CD7-AB3F-A2608E4D8C7A}" type="pres">
      <dgm:prSet presAssocID="{8FEEA717-1974-4F5A-9E04-317AF20CACB2}" presName="vert1" presStyleCnt="0"/>
      <dgm:spPr/>
    </dgm:pt>
  </dgm:ptLst>
  <dgm:cxnLst>
    <dgm:cxn modelId="{0CBD9306-061E-4951-92A4-8756E8D07228}" type="presOf" srcId="{0B89990A-4A8E-437D-9FD0-DDE2EAF1449C}" destId="{BC9B9F8B-0224-4CA3-9D31-6E3AEDE890A6}" srcOrd="0" destOrd="0" presId="urn:microsoft.com/office/officeart/2008/layout/LinedList"/>
    <dgm:cxn modelId="{FC9AA207-0915-4403-BEE8-893FB12F77F8}" type="presOf" srcId="{8468DF9F-419A-4310-BAA7-55CA2045F7BB}" destId="{5E342B84-06AA-4C85-95E2-F393AFE05460}" srcOrd="0" destOrd="0" presId="urn:microsoft.com/office/officeart/2008/layout/LinedList"/>
    <dgm:cxn modelId="{7278722C-504D-4FE8-900F-F5ACE9B54852}" type="presOf" srcId="{769D51DF-ABFB-458F-B44D-5EF2A412ECBA}" destId="{CB3EF613-0616-4DE6-AB87-AF0A0131A067}" srcOrd="0" destOrd="0" presId="urn:microsoft.com/office/officeart/2008/layout/LinedList"/>
    <dgm:cxn modelId="{8006AF31-28CC-40F7-BF57-A2353C663552}" srcId="{052852CE-4E82-4483-8DF5-1F087AA44BAD}" destId="{769D51DF-ABFB-458F-B44D-5EF2A412ECBA}" srcOrd="2" destOrd="0" parTransId="{81854137-AB13-47A4-B1B9-2A160E45BD68}" sibTransId="{5F33750F-BABC-48A6-8EB8-DCF740DC5D07}"/>
    <dgm:cxn modelId="{A211704A-3E54-4243-A619-C02FCCEB39F7}" type="presOf" srcId="{052852CE-4E82-4483-8DF5-1F087AA44BAD}" destId="{06687527-A23A-43EF-9372-E6A6AD05131A}" srcOrd="0" destOrd="0" presId="urn:microsoft.com/office/officeart/2008/layout/LinedList"/>
    <dgm:cxn modelId="{56CD6F89-57D6-4823-B2D2-A722EAA58C32}" srcId="{052852CE-4E82-4483-8DF5-1F087AA44BAD}" destId="{5AE92476-3BD6-4309-8B74-3D2D8F2D342C}" srcOrd="4" destOrd="0" parTransId="{403D8840-3FD2-4806-84B9-B3B048687782}" sibTransId="{0C2B6157-8629-4BB0-9AA8-B2B61FFE37EC}"/>
    <dgm:cxn modelId="{DE34C98C-B718-4360-9F01-DF395C5DEC22}" type="presOf" srcId="{5AE92476-3BD6-4309-8B74-3D2D8F2D342C}" destId="{91F351D4-A8F2-49B9-B648-B7DB42D3F2CB}" srcOrd="0" destOrd="0" presId="urn:microsoft.com/office/officeart/2008/layout/LinedList"/>
    <dgm:cxn modelId="{2DD0C0A0-932E-4C84-BA80-47C34A11E593}" srcId="{052852CE-4E82-4483-8DF5-1F087AA44BAD}" destId="{8468DF9F-419A-4310-BAA7-55CA2045F7BB}" srcOrd="3" destOrd="0" parTransId="{9CAFEC5E-5239-40DD-9120-5E18D7698834}" sibTransId="{D2FAB015-B459-4523-9481-B3BA9EA90D94}"/>
    <dgm:cxn modelId="{903E4BA2-0603-40A4-B8A4-26A377FAA0B8}" srcId="{052852CE-4E82-4483-8DF5-1F087AA44BAD}" destId="{0B89990A-4A8E-437D-9FD0-DDE2EAF1449C}" srcOrd="1" destOrd="0" parTransId="{DC9AB092-8984-49A7-87F8-6F4B6E854990}" sibTransId="{0F77ED07-87C0-43B3-B25B-80B407F002A5}"/>
    <dgm:cxn modelId="{9D297DBA-B8D9-4D4B-82AF-D771AB835C52}" srcId="{052852CE-4E82-4483-8DF5-1F087AA44BAD}" destId="{8FEEA717-1974-4F5A-9E04-317AF20CACB2}" srcOrd="5" destOrd="0" parTransId="{32ED7F25-1E77-4F79-90FF-1EA54796A351}" sibTransId="{C0BB15A9-0AEB-4736-B7F0-6EAB69504E5B}"/>
    <dgm:cxn modelId="{B3FAB1C8-DA38-4A29-910E-7BBD40DD3870}" srcId="{052852CE-4E82-4483-8DF5-1F087AA44BAD}" destId="{18AF1092-9D8D-4EB1-9ED5-BAABDB90A71A}" srcOrd="0" destOrd="0" parTransId="{A2AF9094-16CD-471F-ADC5-5D8FE588D339}" sibTransId="{A7538050-4D32-4F8F-9A0D-E279EA8D7AA4}"/>
    <dgm:cxn modelId="{595CC6E6-61D7-4153-B311-A5905D6A57C0}" type="presOf" srcId="{18AF1092-9D8D-4EB1-9ED5-BAABDB90A71A}" destId="{564F899C-A297-45B3-B4FD-D44308770451}" srcOrd="0" destOrd="0" presId="urn:microsoft.com/office/officeart/2008/layout/LinedList"/>
    <dgm:cxn modelId="{C3FA7FFF-1BC3-4D36-9DC2-DD12BCD9937D}" type="presOf" srcId="{8FEEA717-1974-4F5A-9E04-317AF20CACB2}" destId="{9B4273F3-4A7E-4FCC-9F9E-95041186DE3A}" srcOrd="0" destOrd="0" presId="urn:microsoft.com/office/officeart/2008/layout/LinedList"/>
    <dgm:cxn modelId="{723D5B8D-E36A-4923-8A4F-363DBBE4FF00}" type="presParOf" srcId="{06687527-A23A-43EF-9372-E6A6AD05131A}" destId="{2F9CC3BE-BDDB-4C62-B5A2-C9F4B791B672}" srcOrd="0" destOrd="0" presId="urn:microsoft.com/office/officeart/2008/layout/LinedList"/>
    <dgm:cxn modelId="{A0C7F888-EB97-4E0B-902D-2C472A448DD6}" type="presParOf" srcId="{06687527-A23A-43EF-9372-E6A6AD05131A}" destId="{1C94573B-F239-402B-8F34-0D7232B6597A}" srcOrd="1" destOrd="0" presId="urn:microsoft.com/office/officeart/2008/layout/LinedList"/>
    <dgm:cxn modelId="{F9A8B5C6-975F-4C7A-8CD0-E1A10C8CA672}" type="presParOf" srcId="{1C94573B-F239-402B-8F34-0D7232B6597A}" destId="{564F899C-A297-45B3-B4FD-D44308770451}" srcOrd="0" destOrd="0" presId="urn:microsoft.com/office/officeart/2008/layout/LinedList"/>
    <dgm:cxn modelId="{D419B386-E9FD-4BFE-86E9-E0C88610821F}" type="presParOf" srcId="{1C94573B-F239-402B-8F34-0D7232B6597A}" destId="{1C42A2DA-423D-4B8E-809E-D9361F6A5782}" srcOrd="1" destOrd="0" presId="urn:microsoft.com/office/officeart/2008/layout/LinedList"/>
    <dgm:cxn modelId="{EF008480-19C0-4760-883B-E621A17E31F2}" type="presParOf" srcId="{06687527-A23A-43EF-9372-E6A6AD05131A}" destId="{F19E05BA-5598-42B5-83E7-B725FA006687}" srcOrd="2" destOrd="0" presId="urn:microsoft.com/office/officeart/2008/layout/LinedList"/>
    <dgm:cxn modelId="{46EEB8B6-77A9-4201-877E-4EA5925BF11B}" type="presParOf" srcId="{06687527-A23A-43EF-9372-E6A6AD05131A}" destId="{AC439E29-DBF9-4077-8049-24686FB7D931}" srcOrd="3" destOrd="0" presId="urn:microsoft.com/office/officeart/2008/layout/LinedList"/>
    <dgm:cxn modelId="{9416EF2C-7C15-4216-A36C-03B1F0CBF9CD}" type="presParOf" srcId="{AC439E29-DBF9-4077-8049-24686FB7D931}" destId="{BC9B9F8B-0224-4CA3-9D31-6E3AEDE890A6}" srcOrd="0" destOrd="0" presId="urn:microsoft.com/office/officeart/2008/layout/LinedList"/>
    <dgm:cxn modelId="{41339460-6014-4E0F-BA59-F608802E7D11}" type="presParOf" srcId="{AC439E29-DBF9-4077-8049-24686FB7D931}" destId="{77146EFB-8499-4AE2-881A-FFB47C22698C}" srcOrd="1" destOrd="0" presId="urn:microsoft.com/office/officeart/2008/layout/LinedList"/>
    <dgm:cxn modelId="{A1D56B16-5531-471D-848E-64E5E667A55B}" type="presParOf" srcId="{06687527-A23A-43EF-9372-E6A6AD05131A}" destId="{6BA58C6E-BABC-4865-8F34-43C8E5D2F8AF}" srcOrd="4" destOrd="0" presId="urn:microsoft.com/office/officeart/2008/layout/LinedList"/>
    <dgm:cxn modelId="{0FB1510B-74BB-4FC2-87A7-FB6608EC770E}" type="presParOf" srcId="{06687527-A23A-43EF-9372-E6A6AD05131A}" destId="{C4DA2E43-1AAD-4DE7-9914-FE245D5B592F}" srcOrd="5" destOrd="0" presId="urn:microsoft.com/office/officeart/2008/layout/LinedList"/>
    <dgm:cxn modelId="{CF44E63D-9A78-47B9-ABFF-4221B3ED8334}" type="presParOf" srcId="{C4DA2E43-1AAD-4DE7-9914-FE245D5B592F}" destId="{CB3EF613-0616-4DE6-AB87-AF0A0131A067}" srcOrd="0" destOrd="0" presId="urn:microsoft.com/office/officeart/2008/layout/LinedList"/>
    <dgm:cxn modelId="{666E830D-726B-499F-BD18-7741E6A9E632}" type="presParOf" srcId="{C4DA2E43-1AAD-4DE7-9914-FE245D5B592F}" destId="{F962F950-9C6F-468A-9D7E-27624F1E1242}" srcOrd="1" destOrd="0" presId="urn:microsoft.com/office/officeart/2008/layout/LinedList"/>
    <dgm:cxn modelId="{D635B24A-5C98-4CD8-8B72-8D79ED99CF95}" type="presParOf" srcId="{06687527-A23A-43EF-9372-E6A6AD05131A}" destId="{045B7102-82F9-4BE6-B9F9-4EDBC54CECCF}" srcOrd="6" destOrd="0" presId="urn:microsoft.com/office/officeart/2008/layout/LinedList"/>
    <dgm:cxn modelId="{F4C45DCA-15DF-4199-8646-320FFC1605F8}" type="presParOf" srcId="{06687527-A23A-43EF-9372-E6A6AD05131A}" destId="{493D7795-D90D-4A5F-902B-F3D9996D7476}" srcOrd="7" destOrd="0" presId="urn:microsoft.com/office/officeart/2008/layout/LinedList"/>
    <dgm:cxn modelId="{18D8CDC5-7F14-4F8D-BD0F-2AB7892AE2D2}" type="presParOf" srcId="{493D7795-D90D-4A5F-902B-F3D9996D7476}" destId="{5E342B84-06AA-4C85-95E2-F393AFE05460}" srcOrd="0" destOrd="0" presId="urn:microsoft.com/office/officeart/2008/layout/LinedList"/>
    <dgm:cxn modelId="{1DA8CCB0-2A12-4441-985F-C1DB63036985}" type="presParOf" srcId="{493D7795-D90D-4A5F-902B-F3D9996D7476}" destId="{1DFDAFF1-2260-49CA-8F36-A3AC006A14B7}" srcOrd="1" destOrd="0" presId="urn:microsoft.com/office/officeart/2008/layout/LinedList"/>
    <dgm:cxn modelId="{987D0951-4ACE-4253-8181-80F5B9BDC8E3}" type="presParOf" srcId="{06687527-A23A-43EF-9372-E6A6AD05131A}" destId="{C639339D-45C8-41B9-944D-AFEE9AB7EF24}" srcOrd="8" destOrd="0" presId="urn:microsoft.com/office/officeart/2008/layout/LinedList"/>
    <dgm:cxn modelId="{1EA6264C-9900-4A2B-B8BF-1589A46F2F39}" type="presParOf" srcId="{06687527-A23A-43EF-9372-E6A6AD05131A}" destId="{12AFF339-39FC-45D6-901F-166CC78941B0}" srcOrd="9" destOrd="0" presId="urn:microsoft.com/office/officeart/2008/layout/LinedList"/>
    <dgm:cxn modelId="{8B8B2D58-6D10-450E-A251-463D88482B5C}" type="presParOf" srcId="{12AFF339-39FC-45D6-901F-166CC78941B0}" destId="{91F351D4-A8F2-49B9-B648-B7DB42D3F2CB}" srcOrd="0" destOrd="0" presId="urn:microsoft.com/office/officeart/2008/layout/LinedList"/>
    <dgm:cxn modelId="{12B8B5A2-95C2-4770-9D53-6D61DC31F882}" type="presParOf" srcId="{12AFF339-39FC-45D6-901F-166CC78941B0}" destId="{76FFDFA1-892C-43A9-AD5B-CB4B18568C25}" srcOrd="1" destOrd="0" presId="urn:microsoft.com/office/officeart/2008/layout/LinedList"/>
    <dgm:cxn modelId="{49A6952C-3724-40F2-9B5B-23AFD9F75FB3}" type="presParOf" srcId="{06687527-A23A-43EF-9372-E6A6AD05131A}" destId="{7765C031-78D7-410D-A939-22EF3C487A5F}" srcOrd="10" destOrd="0" presId="urn:microsoft.com/office/officeart/2008/layout/LinedList"/>
    <dgm:cxn modelId="{5DE12DF4-EB3C-41C5-B9EF-DDB412CA4AAE}" type="presParOf" srcId="{06687527-A23A-43EF-9372-E6A6AD05131A}" destId="{E91EFD29-8E4F-49F1-B164-37DB4460D7E3}" srcOrd="11" destOrd="0" presId="urn:microsoft.com/office/officeart/2008/layout/LinedList"/>
    <dgm:cxn modelId="{A725DF3D-0132-4C07-A691-6AED4C0075C1}" type="presParOf" srcId="{E91EFD29-8E4F-49F1-B164-37DB4460D7E3}" destId="{9B4273F3-4A7E-4FCC-9F9E-95041186DE3A}" srcOrd="0" destOrd="0" presId="urn:microsoft.com/office/officeart/2008/layout/LinedList"/>
    <dgm:cxn modelId="{4B5282EE-07CC-4C9E-AD37-E0E8A41CBA23}" type="presParOf" srcId="{E91EFD29-8E4F-49F1-B164-37DB4460D7E3}" destId="{A05A29D0-8FF3-4CD7-AB3F-A2608E4D8C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5156075-DB6A-4EA5-90E2-F45F6D1A8DB1}" type="doc">
      <dgm:prSet loTypeId="urn:microsoft.com/office/officeart/2008/layout/LinedList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4D0E467-0F4D-46BB-A410-8DB47D361C7E}">
      <dgm:prSet/>
      <dgm:spPr/>
      <dgm:t>
        <a:bodyPr/>
        <a:lstStyle/>
        <a:p>
          <a:r>
            <a:rPr lang="en-US"/>
            <a:t>The desire for harmony. </a:t>
          </a:r>
        </a:p>
      </dgm:t>
    </dgm:pt>
    <dgm:pt modelId="{6C6D0558-45F1-4AC9-93A1-EBC7788DE53B}" type="parTrans" cxnId="{2598304A-2973-4357-AA00-7EB7906CD57E}">
      <dgm:prSet/>
      <dgm:spPr/>
      <dgm:t>
        <a:bodyPr/>
        <a:lstStyle/>
        <a:p>
          <a:endParaRPr lang="en-US"/>
        </a:p>
      </dgm:t>
    </dgm:pt>
    <dgm:pt modelId="{FD2CDF2B-601A-48B0-98A5-418333AD64E8}" type="sibTrans" cxnId="{2598304A-2973-4357-AA00-7EB7906CD57E}">
      <dgm:prSet/>
      <dgm:spPr/>
      <dgm:t>
        <a:bodyPr/>
        <a:lstStyle/>
        <a:p>
          <a:endParaRPr lang="en-US"/>
        </a:p>
      </dgm:t>
    </dgm:pt>
    <dgm:pt modelId="{07D7102E-A003-4C86-A569-3DFB69236186}">
      <dgm:prSet/>
      <dgm:spPr/>
      <dgm:t>
        <a:bodyPr/>
        <a:lstStyle/>
        <a:p>
          <a:r>
            <a:rPr lang="en-US"/>
            <a:t>Are you comfortable in a heated challenge/debate? </a:t>
          </a:r>
        </a:p>
      </dgm:t>
    </dgm:pt>
    <dgm:pt modelId="{A4E3A22D-45EE-4DA4-B4A0-407EEBD2ADF3}" type="parTrans" cxnId="{263C2D37-BF04-443F-9DC5-645D245EE133}">
      <dgm:prSet/>
      <dgm:spPr/>
      <dgm:t>
        <a:bodyPr/>
        <a:lstStyle/>
        <a:p>
          <a:endParaRPr lang="en-US"/>
        </a:p>
      </dgm:t>
    </dgm:pt>
    <dgm:pt modelId="{7659860A-549D-4534-9718-A4CA3E03937B}" type="sibTrans" cxnId="{263C2D37-BF04-443F-9DC5-645D245EE133}">
      <dgm:prSet/>
      <dgm:spPr/>
      <dgm:t>
        <a:bodyPr/>
        <a:lstStyle/>
        <a:p>
          <a:endParaRPr lang="en-US"/>
        </a:p>
      </dgm:t>
    </dgm:pt>
    <dgm:pt modelId="{B0BB8F4B-125B-4F30-A63A-2A142C415253}">
      <dgm:prSet/>
      <dgm:spPr/>
      <dgm:t>
        <a:bodyPr/>
        <a:lstStyle/>
        <a:p>
          <a:r>
            <a:rPr lang="en-US"/>
            <a:t>How might this manifest as an issue? </a:t>
          </a:r>
        </a:p>
      </dgm:t>
    </dgm:pt>
    <dgm:pt modelId="{5A968ADB-C6C4-4843-B62E-AEE5D9D8098B}" type="parTrans" cxnId="{6C30523A-E325-4993-A092-745C392D447D}">
      <dgm:prSet/>
      <dgm:spPr/>
      <dgm:t>
        <a:bodyPr/>
        <a:lstStyle/>
        <a:p>
          <a:endParaRPr lang="en-US"/>
        </a:p>
      </dgm:t>
    </dgm:pt>
    <dgm:pt modelId="{EE3C3F99-F433-4FAA-96A1-66ADC47CE7A0}" type="sibTrans" cxnId="{6C30523A-E325-4993-A092-745C392D447D}">
      <dgm:prSet/>
      <dgm:spPr/>
      <dgm:t>
        <a:bodyPr/>
        <a:lstStyle/>
        <a:p>
          <a:endParaRPr lang="en-US"/>
        </a:p>
      </dgm:t>
    </dgm:pt>
    <dgm:pt modelId="{BB4AB81C-E87A-4925-B2C7-4E836D53D0EE}">
      <dgm:prSet/>
      <dgm:spPr/>
      <dgm:t>
        <a:bodyPr/>
        <a:lstStyle/>
        <a:p>
          <a:r>
            <a:rPr lang="en-US"/>
            <a:t>Restricted decision-making can lead to this. </a:t>
          </a:r>
        </a:p>
      </dgm:t>
    </dgm:pt>
    <dgm:pt modelId="{51865A5A-826C-4924-9AD1-10BD3644ACB9}" type="parTrans" cxnId="{0254340A-F28D-44A8-AA64-512F4C7A0851}">
      <dgm:prSet/>
      <dgm:spPr/>
      <dgm:t>
        <a:bodyPr/>
        <a:lstStyle/>
        <a:p>
          <a:endParaRPr lang="en-US"/>
        </a:p>
      </dgm:t>
    </dgm:pt>
    <dgm:pt modelId="{4BDEFC89-0D74-4102-ABE2-F25AAFFC0B43}" type="sibTrans" cxnId="{0254340A-F28D-44A8-AA64-512F4C7A0851}">
      <dgm:prSet/>
      <dgm:spPr/>
      <dgm:t>
        <a:bodyPr/>
        <a:lstStyle/>
        <a:p>
          <a:endParaRPr lang="en-US"/>
        </a:p>
      </dgm:t>
    </dgm:pt>
    <dgm:pt modelId="{E235ADCF-7F74-4C17-AAF0-1E412F13FD66}">
      <dgm:prSet/>
      <dgm:spPr/>
      <dgm:t>
        <a:bodyPr/>
        <a:lstStyle/>
        <a:p>
          <a:r>
            <a:rPr lang="en-US"/>
            <a:t>Allow cultures of open debate, with a breadth of opinion. </a:t>
          </a:r>
        </a:p>
      </dgm:t>
    </dgm:pt>
    <dgm:pt modelId="{B16AC034-A170-4FE0-874B-967D75A17884}" type="parTrans" cxnId="{B3FA40D5-470D-472A-A6B1-2B5413253A24}">
      <dgm:prSet/>
      <dgm:spPr/>
      <dgm:t>
        <a:bodyPr/>
        <a:lstStyle/>
        <a:p>
          <a:endParaRPr lang="en-US"/>
        </a:p>
      </dgm:t>
    </dgm:pt>
    <dgm:pt modelId="{4BE70CF6-2EC9-44AD-8254-DC26893E894F}" type="sibTrans" cxnId="{B3FA40D5-470D-472A-A6B1-2B5413253A24}">
      <dgm:prSet/>
      <dgm:spPr/>
      <dgm:t>
        <a:bodyPr/>
        <a:lstStyle/>
        <a:p>
          <a:endParaRPr lang="en-US"/>
        </a:p>
      </dgm:t>
    </dgm:pt>
    <dgm:pt modelId="{ED5F693C-6F7C-4830-9A24-5B0267D6339F}">
      <dgm:prSet/>
      <dgm:spPr/>
      <dgm:t>
        <a:bodyPr/>
        <a:lstStyle/>
        <a:p>
          <a:r>
            <a:rPr lang="en-US"/>
            <a:t>Tolerate discord, encourage open debate. </a:t>
          </a:r>
        </a:p>
      </dgm:t>
    </dgm:pt>
    <dgm:pt modelId="{EF23E4EE-21D8-41BA-B9F8-B11F00CF279F}" type="parTrans" cxnId="{3DC45987-3887-4B9C-92B1-7E056B48F41C}">
      <dgm:prSet/>
      <dgm:spPr/>
      <dgm:t>
        <a:bodyPr/>
        <a:lstStyle/>
        <a:p>
          <a:endParaRPr lang="en-US"/>
        </a:p>
      </dgm:t>
    </dgm:pt>
    <dgm:pt modelId="{6329D887-BF5E-4069-90B3-AC4760EBE5E5}" type="sibTrans" cxnId="{3DC45987-3887-4B9C-92B1-7E056B48F41C}">
      <dgm:prSet/>
      <dgm:spPr/>
      <dgm:t>
        <a:bodyPr/>
        <a:lstStyle/>
        <a:p>
          <a:endParaRPr lang="en-US"/>
        </a:p>
      </dgm:t>
    </dgm:pt>
    <dgm:pt modelId="{5A4F3CF4-4DF9-4B5F-A5D0-B5DE804C7E98}" type="pres">
      <dgm:prSet presAssocID="{65156075-DB6A-4EA5-90E2-F45F6D1A8DB1}" presName="vert0" presStyleCnt="0">
        <dgm:presLayoutVars>
          <dgm:dir/>
          <dgm:animOne val="branch"/>
          <dgm:animLvl val="lvl"/>
        </dgm:presLayoutVars>
      </dgm:prSet>
      <dgm:spPr/>
    </dgm:pt>
    <dgm:pt modelId="{C4799E3C-21EF-4BA3-97D3-D2789847190C}" type="pres">
      <dgm:prSet presAssocID="{24D0E467-0F4D-46BB-A410-8DB47D361C7E}" presName="thickLine" presStyleLbl="alignNode1" presStyleIdx="0" presStyleCnt="6"/>
      <dgm:spPr/>
    </dgm:pt>
    <dgm:pt modelId="{B89151F8-47BB-4E49-AF5C-C969BF9EDDDD}" type="pres">
      <dgm:prSet presAssocID="{24D0E467-0F4D-46BB-A410-8DB47D361C7E}" presName="horz1" presStyleCnt="0"/>
      <dgm:spPr/>
    </dgm:pt>
    <dgm:pt modelId="{64472D55-158E-41A9-99CF-4810D89DE993}" type="pres">
      <dgm:prSet presAssocID="{24D0E467-0F4D-46BB-A410-8DB47D361C7E}" presName="tx1" presStyleLbl="revTx" presStyleIdx="0" presStyleCnt="6"/>
      <dgm:spPr/>
    </dgm:pt>
    <dgm:pt modelId="{322C3DEE-12A5-44DB-9584-1425EAFFBB18}" type="pres">
      <dgm:prSet presAssocID="{24D0E467-0F4D-46BB-A410-8DB47D361C7E}" presName="vert1" presStyleCnt="0"/>
      <dgm:spPr/>
    </dgm:pt>
    <dgm:pt modelId="{4AA20213-38CD-4373-B915-20F096E2636C}" type="pres">
      <dgm:prSet presAssocID="{07D7102E-A003-4C86-A569-3DFB69236186}" presName="thickLine" presStyleLbl="alignNode1" presStyleIdx="1" presStyleCnt="6"/>
      <dgm:spPr/>
    </dgm:pt>
    <dgm:pt modelId="{927198A6-0FE4-4517-A0B1-7B25EEFAB98F}" type="pres">
      <dgm:prSet presAssocID="{07D7102E-A003-4C86-A569-3DFB69236186}" presName="horz1" presStyleCnt="0"/>
      <dgm:spPr/>
    </dgm:pt>
    <dgm:pt modelId="{BDD0E026-7594-4C1E-8F59-E30E764860F9}" type="pres">
      <dgm:prSet presAssocID="{07D7102E-A003-4C86-A569-3DFB69236186}" presName="tx1" presStyleLbl="revTx" presStyleIdx="1" presStyleCnt="6"/>
      <dgm:spPr/>
    </dgm:pt>
    <dgm:pt modelId="{5F37874D-29DF-43F1-9313-4724CB64B11E}" type="pres">
      <dgm:prSet presAssocID="{07D7102E-A003-4C86-A569-3DFB69236186}" presName="vert1" presStyleCnt="0"/>
      <dgm:spPr/>
    </dgm:pt>
    <dgm:pt modelId="{9CE4FA57-1ECE-41A4-A5D5-398C521C63C1}" type="pres">
      <dgm:prSet presAssocID="{B0BB8F4B-125B-4F30-A63A-2A142C415253}" presName="thickLine" presStyleLbl="alignNode1" presStyleIdx="2" presStyleCnt="6"/>
      <dgm:spPr/>
    </dgm:pt>
    <dgm:pt modelId="{1B59F9A8-AE51-4F4C-A9DC-84EE53DA5658}" type="pres">
      <dgm:prSet presAssocID="{B0BB8F4B-125B-4F30-A63A-2A142C415253}" presName="horz1" presStyleCnt="0"/>
      <dgm:spPr/>
    </dgm:pt>
    <dgm:pt modelId="{7DEB2D09-58C9-45CA-8942-2F8050EB0F50}" type="pres">
      <dgm:prSet presAssocID="{B0BB8F4B-125B-4F30-A63A-2A142C415253}" presName="tx1" presStyleLbl="revTx" presStyleIdx="2" presStyleCnt="6"/>
      <dgm:spPr/>
    </dgm:pt>
    <dgm:pt modelId="{2CEA54CE-3389-4349-9015-454C2DEF8137}" type="pres">
      <dgm:prSet presAssocID="{B0BB8F4B-125B-4F30-A63A-2A142C415253}" presName="vert1" presStyleCnt="0"/>
      <dgm:spPr/>
    </dgm:pt>
    <dgm:pt modelId="{BFF26B43-3D44-4D66-9B85-8FB1317B5C99}" type="pres">
      <dgm:prSet presAssocID="{BB4AB81C-E87A-4925-B2C7-4E836D53D0EE}" presName="thickLine" presStyleLbl="alignNode1" presStyleIdx="3" presStyleCnt="6"/>
      <dgm:spPr/>
    </dgm:pt>
    <dgm:pt modelId="{81A90111-763A-40E1-BD50-ED0B1AD2BFBC}" type="pres">
      <dgm:prSet presAssocID="{BB4AB81C-E87A-4925-B2C7-4E836D53D0EE}" presName="horz1" presStyleCnt="0"/>
      <dgm:spPr/>
    </dgm:pt>
    <dgm:pt modelId="{D37B44A4-075C-4E4E-9006-B08774FA7289}" type="pres">
      <dgm:prSet presAssocID="{BB4AB81C-E87A-4925-B2C7-4E836D53D0EE}" presName="tx1" presStyleLbl="revTx" presStyleIdx="3" presStyleCnt="6"/>
      <dgm:spPr/>
    </dgm:pt>
    <dgm:pt modelId="{2199C83B-A0FB-4BBA-AE05-F53FB64A31A0}" type="pres">
      <dgm:prSet presAssocID="{BB4AB81C-E87A-4925-B2C7-4E836D53D0EE}" presName="vert1" presStyleCnt="0"/>
      <dgm:spPr/>
    </dgm:pt>
    <dgm:pt modelId="{560FCD7D-0D25-40B5-97D8-B6361D5238A0}" type="pres">
      <dgm:prSet presAssocID="{E235ADCF-7F74-4C17-AAF0-1E412F13FD66}" presName="thickLine" presStyleLbl="alignNode1" presStyleIdx="4" presStyleCnt="6"/>
      <dgm:spPr/>
    </dgm:pt>
    <dgm:pt modelId="{0A0235A4-966A-48FB-A9FE-22E783B91122}" type="pres">
      <dgm:prSet presAssocID="{E235ADCF-7F74-4C17-AAF0-1E412F13FD66}" presName="horz1" presStyleCnt="0"/>
      <dgm:spPr/>
    </dgm:pt>
    <dgm:pt modelId="{519B4008-3D30-472B-938C-FF6668D557AB}" type="pres">
      <dgm:prSet presAssocID="{E235ADCF-7F74-4C17-AAF0-1E412F13FD66}" presName="tx1" presStyleLbl="revTx" presStyleIdx="4" presStyleCnt="6"/>
      <dgm:spPr/>
    </dgm:pt>
    <dgm:pt modelId="{6943384E-8EE4-4CF1-8799-B30448B2F9D4}" type="pres">
      <dgm:prSet presAssocID="{E235ADCF-7F74-4C17-AAF0-1E412F13FD66}" presName="vert1" presStyleCnt="0"/>
      <dgm:spPr/>
    </dgm:pt>
    <dgm:pt modelId="{92B41C33-138D-4E08-A04D-31E9172E7E29}" type="pres">
      <dgm:prSet presAssocID="{ED5F693C-6F7C-4830-9A24-5B0267D6339F}" presName="thickLine" presStyleLbl="alignNode1" presStyleIdx="5" presStyleCnt="6"/>
      <dgm:spPr/>
    </dgm:pt>
    <dgm:pt modelId="{87773576-A184-4B1F-B05C-92AC182B88AD}" type="pres">
      <dgm:prSet presAssocID="{ED5F693C-6F7C-4830-9A24-5B0267D6339F}" presName="horz1" presStyleCnt="0"/>
      <dgm:spPr/>
    </dgm:pt>
    <dgm:pt modelId="{84EE3FA2-B76A-4604-A07C-2B45D9F2D6BC}" type="pres">
      <dgm:prSet presAssocID="{ED5F693C-6F7C-4830-9A24-5B0267D6339F}" presName="tx1" presStyleLbl="revTx" presStyleIdx="5" presStyleCnt="6"/>
      <dgm:spPr/>
    </dgm:pt>
    <dgm:pt modelId="{5B102606-06D9-4EA8-A03E-364468DE5A5B}" type="pres">
      <dgm:prSet presAssocID="{ED5F693C-6F7C-4830-9A24-5B0267D6339F}" presName="vert1" presStyleCnt="0"/>
      <dgm:spPr/>
    </dgm:pt>
  </dgm:ptLst>
  <dgm:cxnLst>
    <dgm:cxn modelId="{0254340A-F28D-44A8-AA64-512F4C7A0851}" srcId="{65156075-DB6A-4EA5-90E2-F45F6D1A8DB1}" destId="{BB4AB81C-E87A-4925-B2C7-4E836D53D0EE}" srcOrd="3" destOrd="0" parTransId="{51865A5A-826C-4924-9AD1-10BD3644ACB9}" sibTransId="{4BDEFC89-0D74-4102-ABE2-F25AAFFC0B43}"/>
    <dgm:cxn modelId="{FC362A2B-584B-4B28-BA80-C4FE21ED76B2}" type="presOf" srcId="{ED5F693C-6F7C-4830-9A24-5B0267D6339F}" destId="{84EE3FA2-B76A-4604-A07C-2B45D9F2D6BC}" srcOrd="0" destOrd="0" presId="urn:microsoft.com/office/officeart/2008/layout/LinedList"/>
    <dgm:cxn modelId="{263C2D37-BF04-443F-9DC5-645D245EE133}" srcId="{65156075-DB6A-4EA5-90E2-F45F6D1A8DB1}" destId="{07D7102E-A003-4C86-A569-3DFB69236186}" srcOrd="1" destOrd="0" parTransId="{A4E3A22D-45EE-4DA4-B4A0-407EEBD2ADF3}" sibTransId="{7659860A-549D-4534-9718-A4CA3E03937B}"/>
    <dgm:cxn modelId="{6C30523A-E325-4993-A092-745C392D447D}" srcId="{65156075-DB6A-4EA5-90E2-F45F6D1A8DB1}" destId="{B0BB8F4B-125B-4F30-A63A-2A142C415253}" srcOrd="2" destOrd="0" parTransId="{5A968ADB-C6C4-4843-B62E-AEE5D9D8098B}" sibTransId="{EE3C3F99-F433-4FAA-96A1-66ADC47CE7A0}"/>
    <dgm:cxn modelId="{3557C147-88D9-4EAE-B951-08E2C60FDF04}" type="presOf" srcId="{B0BB8F4B-125B-4F30-A63A-2A142C415253}" destId="{7DEB2D09-58C9-45CA-8942-2F8050EB0F50}" srcOrd="0" destOrd="0" presId="urn:microsoft.com/office/officeart/2008/layout/LinedList"/>
    <dgm:cxn modelId="{2598304A-2973-4357-AA00-7EB7906CD57E}" srcId="{65156075-DB6A-4EA5-90E2-F45F6D1A8DB1}" destId="{24D0E467-0F4D-46BB-A410-8DB47D361C7E}" srcOrd="0" destOrd="0" parTransId="{6C6D0558-45F1-4AC9-93A1-EBC7788DE53B}" sibTransId="{FD2CDF2B-601A-48B0-98A5-418333AD64E8}"/>
    <dgm:cxn modelId="{66880070-7FBE-4679-8A42-1F93D97FE87C}" type="presOf" srcId="{24D0E467-0F4D-46BB-A410-8DB47D361C7E}" destId="{64472D55-158E-41A9-99CF-4810D89DE993}" srcOrd="0" destOrd="0" presId="urn:microsoft.com/office/officeart/2008/layout/LinedList"/>
    <dgm:cxn modelId="{3DC45987-3887-4B9C-92B1-7E056B48F41C}" srcId="{65156075-DB6A-4EA5-90E2-F45F6D1A8DB1}" destId="{ED5F693C-6F7C-4830-9A24-5B0267D6339F}" srcOrd="5" destOrd="0" parTransId="{EF23E4EE-21D8-41BA-B9F8-B11F00CF279F}" sibTransId="{6329D887-BF5E-4069-90B3-AC4760EBE5E5}"/>
    <dgm:cxn modelId="{93ACB08E-09C1-4BD9-BEC9-FFD8275834BA}" type="presOf" srcId="{65156075-DB6A-4EA5-90E2-F45F6D1A8DB1}" destId="{5A4F3CF4-4DF9-4B5F-A5D0-B5DE804C7E98}" srcOrd="0" destOrd="0" presId="urn:microsoft.com/office/officeart/2008/layout/LinedList"/>
    <dgm:cxn modelId="{AEA0B39E-9E42-4041-B02D-46864479AF0F}" type="presOf" srcId="{E235ADCF-7F74-4C17-AAF0-1E412F13FD66}" destId="{519B4008-3D30-472B-938C-FF6668D557AB}" srcOrd="0" destOrd="0" presId="urn:microsoft.com/office/officeart/2008/layout/LinedList"/>
    <dgm:cxn modelId="{B5BDE0A7-B71B-486A-BA38-4FE0EEF65F45}" type="presOf" srcId="{07D7102E-A003-4C86-A569-3DFB69236186}" destId="{BDD0E026-7594-4C1E-8F59-E30E764860F9}" srcOrd="0" destOrd="0" presId="urn:microsoft.com/office/officeart/2008/layout/LinedList"/>
    <dgm:cxn modelId="{B3FA40D5-470D-472A-A6B1-2B5413253A24}" srcId="{65156075-DB6A-4EA5-90E2-F45F6D1A8DB1}" destId="{E235ADCF-7F74-4C17-AAF0-1E412F13FD66}" srcOrd="4" destOrd="0" parTransId="{B16AC034-A170-4FE0-874B-967D75A17884}" sibTransId="{4BE70CF6-2EC9-44AD-8254-DC26893E894F}"/>
    <dgm:cxn modelId="{AACDD0F1-76D5-46E9-B919-2821EBFC16E4}" type="presOf" srcId="{BB4AB81C-E87A-4925-B2C7-4E836D53D0EE}" destId="{D37B44A4-075C-4E4E-9006-B08774FA7289}" srcOrd="0" destOrd="0" presId="urn:microsoft.com/office/officeart/2008/layout/LinedList"/>
    <dgm:cxn modelId="{9A452745-886A-4C75-ABCC-B8A0C1923976}" type="presParOf" srcId="{5A4F3CF4-4DF9-4B5F-A5D0-B5DE804C7E98}" destId="{C4799E3C-21EF-4BA3-97D3-D2789847190C}" srcOrd="0" destOrd="0" presId="urn:microsoft.com/office/officeart/2008/layout/LinedList"/>
    <dgm:cxn modelId="{BB84D203-8EF6-4A52-8C93-FF79A3C8A502}" type="presParOf" srcId="{5A4F3CF4-4DF9-4B5F-A5D0-B5DE804C7E98}" destId="{B89151F8-47BB-4E49-AF5C-C969BF9EDDDD}" srcOrd="1" destOrd="0" presId="urn:microsoft.com/office/officeart/2008/layout/LinedList"/>
    <dgm:cxn modelId="{E3049927-13DF-4500-B947-80CFF2ED502C}" type="presParOf" srcId="{B89151F8-47BB-4E49-AF5C-C969BF9EDDDD}" destId="{64472D55-158E-41A9-99CF-4810D89DE993}" srcOrd="0" destOrd="0" presId="urn:microsoft.com/office/officeart/2008/layout/LinedList"/>
    <dgm:cxn modelId="{B6D25091-A6E8-4E07-B566-DA77C992F4FD}" type="presParOf" srcId="{B89151F8-47BB-4E49-AF5C-C969BF9EDDDD}" destId="{322C3DEE-12A5-44DB-9584-1425EAFFBB18}" srcOrd="1" destOrd="0" presId="urn:microsoft.com/office/officeart/2008/layout/LinedList"/>
    <dgm:cxn modelId="{EB1303B6-2AD4-4E00-886D-3714D3C4A253}" type="presParOf" srcId="{5A4F3CF4-4DF9-4B5F-A5D0-B5DE804C7E98}" destId="{4AA20213-38CD-4373-B915-20F096E2636C}" srcOrd="2" destOrd="0" presId="urn:microsoft.com/office/officeart/2008/layout/LinedList"/>
    <dgm:cxn modelId="{F4DF176D-E7E0-45FE-AD5F-32596B427105}" type="presParOf" srcId="{5A4F3CF4-4DF9-4B5F-A5D0-B5DE804C7E98}" destId="{927198A6-0FE4-4517-A0B1-7B25EEFAB98F}" srcOrd="3" destOrd="0" presId="urn:microsoft.com/office/officeart/2008/layout/LinedList"/>
    <dgm:cxn modelId="{4E7A384F-5932-44A2-BDD4-481B328D8685}" type="presParOf" srcId="{927198A6-0FE4-4517-A0B1-7B25EEFAB98F}" destId="{BDD0E026-7594-4C1E-8F59-E30E764860F9}" srcOrd="0" destOrd="0" presId="urn:microsoft.com/office/officeart/2008/layout/LinedList"/>
    <dgm:cxn modelId="{33154DCE-871B-4224-9B28-75BABAACCB19}" type="presParOf" srcId="{927198A6-0FE4-4517-A0B1-7B25EEFAB98F}" destId="{5F37874D-29DF-43F1-9313-4724CB64B11E}" srcOrd="1" destOrd="0" presId="urn:microsoft.com/office/officeart/2008/layout/LinedList"/>
    <dgm:cxn modelId="{5226BC92-41EE-494D-BBF3-17858EFA226C}" type="presParOf" srcId="{5A4F3CF4-4DF9-4B5F-A5D0-B5DE804C7E98}" destId="{9CE4FA57-1ECE-41A4-A5D5-398C521C63C1}" srcOrd="4" destOrd="0" presId="urn:microsoft.com/office/officeart/2008/layout/LinedList"/>
    <dgm:cxn modelId="{4166510B-FC73-4367-AFC7-B6CE85CC3545}" type="presParOf" srcId="{5A4F3CF4-4DF9-4B5F-A5D0-B5DE804C7E98}" destId="{1B59F9A8-AE51-4F4C-A9DC-84EE53DA5658}" srcOrd="5" destOrd="0" presId="urn:microsoft.com/office/officeart/2008/layout/LinedList"/>
    <dgm:cxn modelId="{ACFB78F9-980B-41BA-87C4-55A0BBC7856B}" type="presParOf" srcId="{1B59F9A8-AE51-4F4C-A9DC-84EE53DA5658}" destId="{7DEB2D09-58C9-45CA-8942-2F8050EB0F50}" srcOrd="0" destOrd="0" presId="urn:microsoft.com/office/officeart/2008/layout/LinedList"/>
    <dgm:cxn modelId="{781C8C54-0D7E-4B40-B162-F769A2714558}" type="presParOf" srcId="{1B59F9A8-AE51-4F4C-A9DC-84EE53DA5658}" destId="{2CEA54CE-3389-4349-9015-454C2DEF8137}" srcOrd="1" destOrd="0" presId="urn:microsoft.com/office/officeart/2008/layout/LinedList"/>
    <dgm:cxn modelId="{A4B54A0C-81A8-4CF7-965D-A80AEDE22954}" type="presParOf" srcId="{5A4F3CF4-4DF9-4B5F-A5D0-B5DE804C7E98}" destId="{BFF26B43-3D44-4D66-9B85-8FB1317B5C99}" srcOrd="6" destOrd="0" presId="urn:microsoft.com/office/officeart/2008/layout/LinedList"/>
    <dgm:cxn modelId="{8199B1F6-0322-4662-9E54-F9E8352D53BB}" type="presParOf" srcId="{5A4F3CF4-4DF9-4B5F-A5D0-B5DE804C7E98}" destId="{81A90111-763A-40E1-BD50-ED0B1AD2BFBC}" srcOrd="7" destOrd="0" presId="urn:microsoft.com/office/officeart/2008/layout/LinedList"/>
    <dgm:cxn modelId="{2A3B1DB3-3073-4A14-964D-038AE9BA741A}" type="presParOf" srcId="{81A90111-763A-40E1-BD50-ED0B1AD2BFBC}" destId="{D37B44A4-075C-4E4E-9006-B08774FA7289}" srcOrd="0" destOrd="0" presId="urn:microsoft.com/office/officeart/2008/layout/LinedList"/>
    <dgm:cxn modelId="{4AE7DFB9-DAE3-4979-AF40-2EABA2EF3A2C}" type="presParOf" srcId="{81A90111-763A-40E1-BD50-ED0B1AD2BFBC}" destId="{2199C83B-A0FB-4BBA-AE05-F53FB64A31A0}" srcOrd="1" destOrd="0" presId="urn:microsoft.com/office/officeart/2008/layout/LinedList"/>
    <dgm:cxn modelId="{92FDA23D-2808-4338-9C8A-71245DE0CFD2}" type="presParOf" srcId="{5A4F3CF4-4DF9-4B5F-A5D0-B5DE804C7E98}" destId="{560FCD7D-0D25-40B5-97D8-B6361D5238A0}" srcOrd="8" destOrd="0" presId="urn:microsoft.com/office/officeart/2008/layout/LinedList"/>
    <dgm:cxn modelId="{3922F7F6-7F95-42B3-9C15-FCA7FF912FA4}" type="presParOf" srcId="{5A4F3CF4-4DF9-4B5F-A5D0-B5DE804C7E98}" destId="{0A0235A4-966A-48FB-A9FE-22E783B91122}" srcOrd="9" destOrd="0" presId="urn:microsoft.com/office/officeart/2008/layout/LinedList"/>
    <dgm:cxn modelId="{843204E0-FB7A-461E-9B73-099CF901CAC8}" type="presParOf" srcId="{0A0235A4-966A-48FB-A9FE-22E783B91122}" destId="{519B4008-3D30-472B-938C-FF6668D557AB}" srcOrd="0" destOrd="0" presId="urn:microsoft.com/office/officeart/2008/layout/LinedList"/>
    <dgm:cxn modelId="{2D65B399-8EF0-4574-98B1-38EA0E83BE07}" type="presParOf" srcId="{0A0235A4-966A-48FB-A9FE-22E783B91122}" destId="{6943384E-8EE4-4CF1-8799-B30448B2F9D4}" srcOrd="1" destOrd="0" presId="urn:microsoft.com/office/officeart/2008/layout/LinedList"/>
    <dgm:cxn modelId="{1E41427B-0393-4EFF-8BC1-E2DA6CD957F5}" type="presParOf" srcId="{5A4F3CF4-4DF9-4B5F-A5D0-B5DE804C7E98}" destId="{92B41C33-138D-4E08-A04D-31E9172E7E29}" srcOrd="10" destOrd="0" presId="urn:microsoft.com/office/officeart/2008/layout/LinedList"/>
    <dgm:cxn modelId="{AED4AA80-AF1A-4E16-908F-3C9B95A30E04}" type="presParOf" srcId="{5A4F3CF4-4DF9-4B5F-A5D0-B5DE804C7E98}" destId="{87773576-A184-4B1F-B05C-92AC182B88AD}" srcOrd="11" destOrd="0" presId="urn:microsoft.com/office/officeart/2008/layout/LinedList"/>
    <dgm:cxn modelId="{800116CC-B5FC-48D3-96D4-20695477E931}" type="presParOf" srcId="{87773576-A184-4B1F-B05C-92AC182B88AD}" destId="{84EE3FA2-B76A-4604-A07C-2B45D9F2D6BC}" srcOrd="0" destOrd="0" presId="urn:microsoft.com/office/officeart/2008/layout/LinedList"/>
    <dgm:cxn modelId="{DB8A6781-9590-48F0-A63E-463E1F1E2210}" type="presParOf" srcId="{87773576-A184-4B1F-B05C-92AC182B88AD}" destId="{5B102606-06D9-4EA8-A03E-364468DE5A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9074BB0-114E-48C6-97B8-2CD92BCDC4AE}" type="doc">
      <dgm:prSet loTypeId="urn:microsoft.com/office/officeart/2008/layout/LinedList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6B6635-C774-406D-A668-84507292DC35}">
      <dgm:prSet/>
      <dgm:spPr/>
      <dgm:t>
        <a:bodyPr/>
        <a:lstStyle/>
        <a:p>
          <a:r>
            <a:rPr lang="en-US"/>
            <a:t>The desire for invulnerability – reluctant to be challenged. </a:t>
          </a:r>
        </a:p>
      </dgm:t>
    </dgm:pt>
    <dgm:pt modelId="{0C616AF4-3C5B-4AD6-93BD-0667D7A6EC6D}" type="parTrans" cxnId="{E796BF6A-572A-4B3A-B3F4-CA5508B8BCD0}">
      <dgm:prSet/>
      <dgm:spPr/>
      <dgm:t>
        <a:bodyPr/>
        <a:lstStyle/>
        <a:p>
          <a:endParaRPr lang="en-US"/>
        </a:p>
      </dgm:t>
    </dgm:pt>
    <dgm:pt modelId="{DB9B633D-AC50-4C6F-971D-8A288008C4F1}" type="sibTrans" cxnId="{E796BF6A-572A-4B3A-B3F4-CA5508B8BCD0}">
      <dgm:prSet/>
      <dgm:spPr/>
      <dgm:t>
        <a:bodyPr/>
        <a:lstStyle/>
        <a:p>
          <a:endParaRPr lang="en-US"/>
        </a:p>
      </dgm:t>
    </dgm:pt>
    <dgm:pt modelId="{F9E4BCC3-91A4-4AD5-8E84-53B8309A9D84}">
      <dgm:prSet/>
      <dgm:spPr/>
      <dgm:t>
        <a:bodyPr/>
        <a:lstStyle/>
        <a:p>
          <a:r>
            <a:rPr lang="en-US"/>
            <a:t>Giving people the confidence you will not tolerate challenge. </a:t>
          </a:r>
        </a:p>
      </dgm:t>
    </dgm:pt>
    <dgm:pt modelId="{496CB970-B389-42E6-ABE8-9A37F5F05816}" type="parTrans" cxnId="{2E58A309-08C2-4D95-AEC1-40B57601B47F}">
      <dgm:prSet/>
      <dgm:spPr/>
      <dgm:t>
        <a:bodyPr/>
        <a:lstStyle/>
        <a:p>
          <a:endParaRPr lang="en-US"/>
        </a:p>
      </dgm:t>
    </dgm:pt>
    <dgm:pt modelId="{DF2A820C-19A1-4594-8690-3EB5058A41B3}" type="sibTrans" cxnId="{2E58A309-08C2-4D95-AEC1-40B57601B47F}">
      <dgm:prSet/>
      <dgm:spPr/>
      <dgm:t>
        <a:bodyPr/>
        <a:lstStyle/>
        <a:p>
          <a:endParaRPr lang="en-US"/>
        </a:p>
      </dgm:t>
    </dgm:pt>
    <dgm:pt modelId="{E4B3A74E-C839-4914-83E6-565F0E173867}">
      <dgm:prSet/>
      <dgm:spPr/>
      <dgm:t>
        <a:bodyPr/>
        <a:lstStyle/>
        <a:p>
          <a:r>
            <a:rPr lang="en-US"/>
            <a:t>How can this be combatted?</a:t>
          </a:r>
        </a:p>
      </dgm:t>
    </dgm:pt>
    <dgm:pt modelId="{13BEA981-71BD-41B0-BC63-C6269DFC7104}" type="parTrans" cxnId="{5D94575E-0B0D-40C7-A23E-8C1BAFD1FE92}">
      <dgm:prSet/>
      <dgm:spPr/>
      <dgm:t>
        <a:bodyPr/>
        <a:lstStyle/>
        <a:p>
          <a:endParaRPr lang="en-US"/>
        </a:p>
      </dgm:t>
    </dgm:pt>
    <dgm:pt modelId="{43912217-A73E-4013-9B10-568CB919A183}" type="sibTrans" cxnId="{5D94575E-0B0D-40C7-A23E-8C1BAFD1FE92}">
      <dgm:prSet/>
      <dgm:spPr/>
      <dgm:t>
        <a:bodyPr/>
        <a:lstStyle/>
        <a:p>
          <a:endParaRPr lang="en-US"/>
        </a:p>
      </dgm:t>
    </dgm:pt>
    <dgm:pt modelId="{EE2A0D02-6A7B-4562-8DFB-E3D008DE59E9}">
      <dgm:prSet/>
      <dgm:spPr/>
      <dgm:t>
        <a:bodyPr/>
        <a:lstStyle/>
        <a:p>
          <a:r>
            <a:rPr lang="en-US"/>
            <a:t>Trust the team with your reputation and ego. </a:t>
          </a:r>
        </a:p>
      </dgm:t>
    </dgm:pt>
    <dgm:pt modelId="{F4294DE4-E092-4273-BF19-6143776167BD}" type="parTrans" cxnId="{D733CC89-9473-41B3-8DF7-74BFB91B673E}">
      <dgm:prSet/>
      <dgm:spPr/>
      <dgm:t>
        <a:bodyPr/>
        <a:lstStyle/>
        <a:p>
          <a:endParaRPr lang="en-US"/>
        </a:p>
      </dgm:t>
    </dgm:pt>
    <dgm:pt modelId="{748D8BB1-060B-479A-9C30-461F91E54992}" type="sibTrans" cxnId="{D733CC89-9473-41B3-8DF7-74BFB91B673E}">
      <dgm:prSet/>
      <dgm:spPr/>
      <dgm:t>
        <a:bodyPr/>
        <a:lstStyle/>
        <a:p>
          <a:endParaRPr lang="en-US"/>
        </a:p>
      </dgm:t>
    </dgm:pt>
    <dgm:pt modelId="{BDA0EE52-9E81-48FE-AE5B-029700768EC5}">
      <dgm:prSet/>
      <dgm:spPr/>
      <dgm:t>
        <a:bodyPr/>
        <a:lstStyle/>
        <a:p>
          <a:r>
            <a:rPr lang="en-US"/>
            <a:t>Reward the expression of ideas. </a:t>
          </a:r>
        </a:p>
      </dgm:t>
    </dgm:pt>
    <dgm:pt modelId="{B4A0986C-9628-44A2-8FE9-212D1C09C429}" type="parTrans" cxnId="{ABE055CB-1834-4AA5-9447-89B791AE38E3}">
      <dgm:prSet/>
      <dgm:spPr/>
      <dgm:t>
        <a:bodyPr/>
        <a:lstStyle/>
        <a:p>
          <a:endParaRPr lang="en-US"/>
        </a:p>
      </dgm:t>
    </dgm:pt>
    <dgm:pt modelId="{63EBB3EF-DC70-4CF3-9089-08B4BA7F4FBD}" type="sibTrans" cxnId="{ABE055CB-1834-4AA5-9447-89B791AE38E3}">
      <dgm:prSet/>
      <dgm:spPr/>
      <dgm:t>
        <a:bodyPr/>
        <a:lstStyle/>
        <a:p>
          <a:endParaRPr lang="en-US"/>
        </a:p>
      </dgm:t>
    </dgm:pt>
    <dgm:pt modelId="{AFE51666-0E29-457D-AC51-48F236837C60}">
      <dgm:prSet/>
      <dgm:spPr/>
      <dgm:t>
        <a:bodyPr/>
        <a:lstStyle/>
        <a:p>
          <a:r>
            <a:rPr lang="en-US"/>
            <a:t>Encourage challenge. </a:t>
          </a:r>
        </a:p>
      </dgm:t>
    </dgm:pt>
    <dgm:pt modelId="{E5162A61-FD52-461E-B72D-B9CECA2AADD9}" type="parTrans" cxnId="{2B323215-8C6E-42C8-8E81-154F1FC19E7E}">
      <dgm:prSet/>
      <dgm:spPr/>
      <dgm:t>
        <a:bodyPr/>
        <a:lstStyle/>
        <a:p>
          <a:endParaRPr lang="en-US"/>
        </a:p>
      </dgm:t>
    </dgm:pt>
    <dgm:pt modelId="{F8CEEA79-4ED9-49A9-8CD3-A0FCE987AC0A}" type="sibTrans" cxnId="{2B323215-8C6E-42C8-8E81-154F1FC19E7E}">
      <dgm:prSet/>
      <dgm:spPr/>
      <dgm:t>
        <a:bodyPr/>
        <a:lstStyle/>
        <a:p>
          <a:endParaRPr lang="en-US"/>
        </a:p>
      </dgm:t>
    </dgm:pt>
    <dgm:pt modelId="{472742DE-CAEC-4356-AE0F-939A0492DBC0}" type="pres">
      <dgm:prSet presAssocID="{39074BB0-114E-48C6-97B8-2CD92BCDC4AE}" presName="vert0" presStyleCnt="0">
        <dgm:presLayoutVars>
          <dgm:dir/>
          <dgm:animOne val="branch"/>
          <dgm:animLvl val="lvl"/>
        </dgm:presLayoutVars>
      </dgm:prSet>
      <dgm:spPr/>
    </dgm:pt>
    <dgm:pt modelId="{F64E6A43-81B5-4278-B1B1-6F0964467E88}" type="pres">
      <dgm:prSet presAssocID="{BF6B6635-C774-406D-A668-84507292DC35}" presName="thickLine" presStyleLbl="alignNode1" presStyleIdx="0" presStyleCnt="6"/>
      <dgm:spPr/>
    </dgm:pt>
    <dgm:pt modelId="{C0CD1340-0DF4-495A-B53C-2E977C592AB0}" type="pres">
      <dgm:prSet presAssocID="{BF6B6635-C774-406D-A668-84507292DC35}" presName="horz1" presStyleCnt="0"/>
      <dgm:spPr/>
    </dgm:pt>
    <dgm:pt modelId="{1BBC1591-1E6A-4017-8ED6-599D296D51E8}" type="pres">
      <dgm:prSet presAssocID="{BF6B6635-C774-406D-A668-84507292DC35}" presName="tx1" presStyleLbl="revTx" presStyleIdx="0" presStyleCnt="6"/>
      <dgm:spPr/>
    </dgm:pt>
    <dgm:pt modelId="{72B0E208-55A9-4798-ABF9-E514F8063968}" type="pres">
      <dgm:prSet presAssocID="{BF6B6635-C774-406D-A668-84507292DC35}" presName="vert1" presStyleCnt="0"/>
      <dgm:spPr/>
    </dgm:pt>
    <dgm:pt modelId="{55C31425-813C-4339-89E5-DAA63C5F75E7}" type="pres">
      <dgm:prSet presAssocID="{F9E4BCC3-91A4-4AD5-8E84-53B8309A9D84}" presName="thickLine" presStyleLbl="alignNode1" presStyleIdx="1" presStyleCnt="6"/>
      <dgm:spPr/>
    </dgm:pt>
    <dgm:pt modelId="{DB95AD73-C4AF-4682-9BB0-E5DC8E6B6753}" type="pres">
      <dgm:prSet presAssocID="{F9E4BCC3-91A4-4AD5-8E84-53B8309A9D84}" presName="horz1" presStyleCnt="0"/>
      <dgm:spPr/>
    </dgm:pt>
    <dgm:pt modelId="{2B3E9A9E-7E2F-42F1-A7A2-EB2F842B9C3D}" type="pres">
      <dgm:prSet presAssocID="{F9E4BCC3-91A4-4AD5-8E84-53B8309A9D84}" presName="tx1" presStyleLbl="revTx" presStyleIdx="1" presStyleCnt="6"/>
      <dgm:spPr/>
    </dgm:pt>
    <dgm:pt modelId="{33D87015-19A5-4F62-AAFC-07C90D2B3166}" type="pres">
      <dgm:prSet presAssocID="{F9E4BCC3-91A4-4AD5-8E84-53B8309A9D84}" presName="vert1" presStyleCnt="0"/>
      <dgm:spPr/>
    </dgm:pt>
    <dgm:pt modelId="{4AA86A9E-C19B-4BD8-B8E3-D4CFE595830B}" type="pres">
      <dgm:prSet presAssocID="{E4B3A74E-C839-4914-83E6-565F0E173867}" presName="thickLine" presStyleLbl="alignNode1" presStyleIdx="2" presStyleCnt="6"/>
      <dgm:spPr/>
    </dgm:pt>
    <dgm:pt modelId="{1902584A-415C-4532-B243-8659166C045C}" type="pres">
      <dgm:prSet presAssocID="{E4B3A74E-C839-4914-83E6-565F0E173867}" presName="horz1" presStyleCnt="0"/>
      <dgm:spPr/>
    </dgm:pt>
    <dgm:pt modelId="{2A21F741-939D-42FC-BB0E-5B1D2A39E349}" type="pres">
      <dgm:prSet presAssocID="{E4B3A74E-C839-4914-83E6-565F0E173867}" presName="tx1" presStyleLbl="revTx" presStyleIdx="2" presStyleCnt="6"/>
      <dgm:spPr/>
    </dgm:pt>
    <dgm:pt modelId="{4D8B42D9-EC73-41D9-83CB-50CB13A4D473}" type="pres">
      <dgm:prSet presAssocID="{E4B3A74E-C839-4914-83E6-565F0E173867}" presName="vert1" presStyleCnt="0"/>
      <dgm:spPr/>
    </dgm:pt>
    <dgm:pt modelId="{6ED46527-66FC-444E-AA3C-0928537FEE8B}" type="pres">
      <dgm:prSet presAssocID="{EE2A0D02-6A7B-4562-8DFB-E3D008DE59E9}" presName="thickLine" presStyleLbl="alignNode1" presStyleIdx="3" presStyleCnt="6"/>
      <dgm:spPr/>
    </dgm:pt>
    <dgm:pt modelId="{E2B66BE1-8F06-47C9-B803-C16BD851C005}" type="pres">
      <dgm:prSet presAssocID="{EE2A0D02-6A7B-4562-8DFB-E3D008DE59E9}" presName="horz1" presStyleCnt="0"/>
      <dgm:spPr/>
    </dgm:pt>
    <dgm:pt modelId="{2EEA04A8-B6E1-4EBE-9E13-4A4B3186B4AD}" type="pres">
      <dgm:prSet presAssocID="{EE2A0D02-6A7B-4562-8DFB-E3D008DE59E9}" presName="tx1" presStyleLbl="revTx" presStyleIdx="3" presStyleCnt="6"/>
      <dgm:spPr/>
    </dgm:pt>
    <dgm:pt modelId="{A05F827F-B508-4095-A5A8-47E68D4A4F53}" type="pres">
      <dgm:prSet presAssocID="{EE2A0D02-6A7B-4562-8DFB-E3D008DE59E9}" presName="vert1" presStyleCnt="0"/>
      <dgm:spPr/>
    </dgm:pt>
    <dgm:pt modelId="{48C9BD11-5D02-4697-8ADE-13BFFDA8EB8B}" type="pres">
      <dgm:prSet presAssocID="{BDA0EE52-9E81-48FE-AE5B-029700768EC5}" presName="thickLine" presStyleLbl="alignNode1" presStyleIdx="4" presStyleCnt="6"/>
      <dgm:spPr/>
    </dgm:pt>
    <dgm:pt modelId="{4ED4254B-2AC6-4C59-9D3A-508D68F98FAE}" type="pres">
      <dgm:prSet presAssocID="{BDA0EE52-9E81-48FE-AE5B-029700768EC5}" presName="horz1" presStyleCnt="0"/>
      <dgm:spPr/>
    </dgm:pt>
    <dgm:pt modelId="{5181CA14-6265-4D2E-BF30-71CE9F6A1B9F}" type="pres">
      <dgm:prSet presAssocID="{BDA0EE52-9E81-48FE-AE5B-029700768EC5}" presName="tx1" presStyleLbl="revTx" presStyleIdx="4" presStyleCnt="6"/>
      <dgm:spPr/>
    </dgm:pt>
    <dgm:pt modelId="{F6CB04B4-C4DD-4754-A761-7AFF69596B51}" type="pres">
      <dgm:prSet presAssocID="{BDA0EE52-9E81-48FE-AE5B-029700768EC5}" presName="vert1" presStyleCnt="0"/>
      <dgm:spPr/>
    </dgm:pt>
    <dgm:pt modelId="{928A5A75-C99C-405E-BC6E-264E32F4BEF1}" type="pres">
      <dgm:prSet presAssocID="{AFE51666-0E29-457D-AC51-48F236837C60}" presName="thickLine" presStyleLbl="alignNode1" presStyleIdx="5" presStyleCnt="6"/>
      <dgm:spPr/>
    </dgm:pt>
    <dgm:pt modelId="{8B80C5F5-273B-4FA0-8464-A41F79B9588B}" type="pres">
      <dgm:prSet presAssocID="{AFE51666-0E29-457D-AC51-48F236837C60}" presName="horz1" presStyleCnt="0"/>
      <dgm:spPr/>
    </dgm:pt>
    <dgm:pt modelId="{FDC4CA0D-B347-401C-8210-DACE48C9525F}" type="pres">
      <dgm:prSet presAssocID="{AFE51666-0E29-457D-AC51-48F236837C60}" presName="tx1" presStyleLbl="revTx" presStyleIdx="5" presStyleCnt="6"/>
      <dgm:spPr/>
    </dgm:pt>
    <dgm:pt modelId="{A34A3C72-A883-4C3C-92CA-0A8E4FA4E631}" type="pres">
      <dgm:prSet presAssocID="{AFE51666-0E29-457D-AC51-48F236837C60}" presName="vert1" presStyleCnt="0"/>
      <dgm:spPr/>
    </dgm:pt>
  </dgm:ptLst>
  <dgm:cxnLst>
    <dgm:cxn modelId="{6CD39609-865E-4327-8E4D-7D6365DE05BC}" type="presOf" srcId="{BDA0EE52-9E81-48FE-AE5B-029700768EC5}" destId="{5181CA14-6265-4D2E-BF30-71CE9F6A1B9F}" srcOrd="0" destOrd="0" presId="urn:microsoft.com/office/officeart/2008/layout/LinedList"/>
    <dgm:cxn modelId="{2E58A309-08C2-4D95-AEC1-40B57601B47F}" srcId="{39074BB0-114E-48C6-97B8-2CD92BCDC4AE}" destId="{F9E4BCC3-91A4-4AD5-8E84-53B8309A9D84}" srcOrd="1" destOrd="0" parTransId="{496CB970-B389-42E6-ABE8-9A37F5F05816}" sibTransId="{DF2A820C-19A1-4594-8690-3EB5058A41B3}"/>
    <dgm:cxn modelId="{2B323215-8C6E-42C8-8E81-154F1FC19E7E}" srcId="{39074BB0-114E-48C6-97B8-2CD92BCDC4AE}" destId="{AFE51666-0E29-457D-AC51-48F236837C60}" srcOrd="5" destOrd="0" parTransId="{E5162A61-FD52-461E-B72D-B9CECA2AADD9}" sibTransId="{F8CEEA79-4ED9-49A9-8CD3-A0FCE987AC0A}"/>
    <dgm:cxn modelId="{5D94575E-0B0D-40C7-A23E-8C1BAFD1FE92}" srcId="{39074BB0-114E-48C6-97B8-2CD92BCDC4AE}" destId="{E4B3A74E-C839-4914-83E6-565F0E173867}" srcOrd="2" destOrd="0" parTransId="{13BEA981-71BD-41B0-BC63-C6269DFC7104}" sibTransId="{43912217-A73E-4013-9B10-568CB919A183}"/>
    <dgm:cxn modelId="{E796BF6A-572A-4B3A-B3F4-CA5508B8BCD0}" srcId="{39074BB0-114E-48C6-97B8-2CD92BCDC4AE}" destId="{BF6B6635-C774-406D-A668-84507292DC35}" srcOrd="0" destOrd="0" parTransId="{0C616AF4-3C5B-4AD6-93BD-0667D7A6EC6D}" sibTransId="{DB9B633D-AC50-4C6F-971D-8A288008C4F1}"/>
    <dgm:cxn modelId="{8F8A684C-1965-4363-9C74-0764A39C0173}" type="presOf" srcId="{39074BB0-114E-48C6-97B8-2CD92BCDC4AE}" destId="{472742DE-CAEC-4356-AE0F-939A0492DBC0}" srcOrd="0" destOrd="0" presId="urn:microsoft.com/office/officeart/2008/layout/LinedList"/>
    <dgm:cxn modelId="{6831DB7E-1C67-4084-8451-683C59E9F90A}" type="presOf" srcId="{EE2A0D02-6A7B-4562-8DFB-E3D008DE59E9}" destId="{2EEA04A8-B6E1-4EBE-9E13-4A4B3186B4AD}" srcOrd="0" destOrd="0" presId="urn:microsoft.com/office/officeart/2008/layout/LinedList"/>
    <dgm:cxn modelId="{D733CC89-9473-41B3-8DF7-74BFB91B673E}" srcId="{39074BB0-114E-48C6-97B8-2CD92BCDC4AE}" destId="{EE2A0D02-6A7B-4562-8DFB-E3D008DE59E9}" srcOrd="3" destOrd="0" parTransId="{F4294DE4-E092-4273-BF19-6143776167BD}" sibTransId="{748D8BB1-060B-479A-9C30-461F91E54992}"/>
    <dgm:cxn modelId="{E26B9DBB-CDF1-4D46-A4EB-273C0E6B1A00}" type="presOf" srcId="{F9E4BCC3-91A4-4AD5-8E84-53B8309A9D84}" destId="{2B3E9A9E-7E2F-42F1-A7A2-EB2F842B9C3D}" srcOrd="0" destOrd="0" presId="urn:microsoft.com/office/officeart/2008/layout/LinedList"/>
    <dgm:cxn modelId="{ABE055CB-1834-4AA5-9447-89B791AE38E3}" srcId="{39074BB0-114E-48C6-97B8-2CD92BCDC4AE}" destId="{BDA0EE52-9E81-48FE-AE5B-029700768EC5}" srcOrd="4" destOrd="0" parTransId="{B4A0986C-9628-44A2-8FE9-212D1C09C429}" sibTransId="{63EBB3EF-DC70-4CF3-9089-08B4BA7F4FBD}"/>
    <dgm:cxn modelId="{A72B3EE7-4D43-4B5C-9E65-B43303628C1D}" type="presOf" srcId="{E4B3A74E-C839-4914-83E6-565F0E173867}" destId="{2A21F741-939D-42FC-BB0E-5B1D2A39E349}" srcOrd="0" destOrd="0" presId="urn:microsoft.com/office/officeart/2008/layout/LinedList"/>
    <dgm:cxn modelId="{0F5DC1E7-C714-4470-8D94-45108740ED12}" type="presOf" srcId="{BF6B6635-C774-406D-A668-84507292DC35}" destId="{1BBC1591-1E6A-4017-8ED6-599D296D51E8}" srcOrd="0" destOrd="0" presId="urn:microsoft.com/office/officeart/2008/layout/LinedList"/>
    <dgm:cxn modelId="{D3516CF2-496E-40F5-8F84-0AEB30274D90}" type="presOf" srcId="{AFE51666-0E29-457D-AC51-48F236837C60}" destId="{FDC4CA0D-B347-401C-8210-DACE48C9525F}" srcOrd="0" destOrd="0" presId="urn:microsoft.com/office/officeart/2008/layout/LinedList"/>
    <dgm:cxn modelId="{5ED52A2D-DE31-4EF4-B9EA-0FDDD48AFA36}" type="presParOf" srcId="{472742DE-CAEC-4356-AE0F-939A0492DBC0}" destId="{F64E6A43-81B5-4278-B1B1-6F0964467E88}" srcOrd="0" destOrd="0" presId="urn:microsoft.com/office/officeart/2008/layout/LinedList"/>
    <dgm:cxn modelId="{F68EED70-A8BD-4F5E-8225-939394A2D09F}" type="presParOf" srcId="{472742DE-CAEC-4356-AE0F-939A0492DBC0}" destId="{C0CD1340-0DF4-495A-B53C-2E977C592AB0}" srcOrd="1" destOrd="0" presId="urn:microsoft.com/office/officeart/2008/layout/LinedList"/>
    <dgm:cxn modelId="{F7EACFA5-DAA5-4E8D-B3B5-0A02A0B5BBA8}" type="presParOf" srcId="{C0CD1340-0DF4-495A-B53C-2E977C592AB0}" destId="{1BBC1591-1E6A-4017-8ED6-599D296D51E8}" srcOrd="0" destOrd="0" presId="urn:microsoft.com/office/officeart/2008/layout/LinedList"/>
    <dgm:cxn modelId="{2292EFEF-8892-4F54-9CB7-750390D470C5}" type="presParOf" srcId="{C0CD1340-0DF4-495A-B53C-2E977C592AB0}" destId="{72B0E208-55A9-4798-ABF9-E514F8063968}" srcOrd="1" destOrd="0" presId="urn:microsoft.com/office/officeart/2008/layout/LinedList"/>
    <dgm:cxn modelId="{778229FE-AFDC-4C6C-A325-FB0C3B51EA33}" type="presParOf" srcId="{472742DE-CAEC-4356-AE0F-939A0492DBC0}" destId="{55C31425-813C-4339-89E5-DAA63C5F75E7}" srcOrd="2" destOrd="0" presId="urn:microsoft.com/office/officeart/2008/layout/LinedList"/>
    <dgm:cxn modelId="{CA5795C8-356F-4850-B871-AD98AC79B174}" type="presParOf" srcId="{472742DE-CAEC-4356-AE0F-939A0492DBC0}" destId="{DB95AD73-C4AF-4682-9BB0-E5DC8E6B6753}" srcOrd="3" destOrd="0" presId="urn:microsoft.com/office/officeart/2008/layout/LinedList"/>
    <dgm:cxn modelId="{D8408F4A-C6AF-406D-95DB-F76766F8DC26}" type="presParOf" srcId="{DB95AD73-C4AF-4682-9BB0-E5DC8E6B6753}" destId="{2B3E9A9E-7E2F-42F1-A7A2-EB2F842B9C3D}" srcOrd="0" destOrd="0" presId="urn:microsoft.com/office/officeart/2008/layout/LinedList"/>
    <dgm:cxn modelId="{04FD4538-7735-4830-BE5A-869815FD5D8F}" type="presParOf" srcId="{DB95AD73-C4AF-4682-9BB0-E5DC8E6B6753}" destId="{33D87015-19A5-4F62-AAFC-07C90D2B3166}" srcOrd="1" destOrd="0" presId="urn:microsoft.com/office/officeart/2008/layout/LinedList"/>
    <dgm:cxn modelId="{6C865D3D-B3DF-4928-9222-1750DB8DCB51}" type="presParOf" srcId="{472742DE-CAEC-4356-AE0F-939A0492DBC0}" destId="{4AA86A9E-C19B-4BD8-B8E3-D4CFE595830B}" srcOrd="4" destOrd="0" presId="urn:microsoft.com/office/officeart/2008/layout/LinedList"/>
    <dgm:cxn modelId="{CD39C446-A062-40C6-9908-F0931832FBBB}" type="presParOf" srcId="{472742DE-CAEC-4356-AE0F-939A0492DBC0}" destId="{1902584A-415C-4532-B243-8659166C045C}" srcOrd="5" destOrd="0" presId="urn:microsoft.com/office/officeart/2008/layout/LinedList"/>
    <dgm:cxn modelId="{C4292637-5EB3-4F3A-8428-FF0F788FB9BE}" type="presParOf" srcId="{1902584A-415C-4532-B243-8659166C045C}" destId="{2A21F741-939D-42FC-BB0E-5B1D2A39E349}" srcOrd="0" destOrd="0" presId="urn:microsoft.com/office/officeart/2008/layout/LinedList"/>
    <dgm:cxn modelId="{12B6E668-A3FC-40C5-9F28-F0A7242B321F}" type="presParOf" srcId="{1902584A-415C-4532-B243-8659166C045C}" destId="{4D8B42D9-EC73-41D9-83CB-50CB13A4D473}" srcOrd="1" destOrd="0" presId="urn:microsoft.com/office/officeart/2008/layout/LinedList"/>
    <dgm:cxn modelId="{91EF33D3-0E23-4841-887D-42A23C08E4F4}" type="presParOf" srcId="{472742DE-CAEC-4356-AE0F-939A0492DBC0}" destId="{6ED46527-66FC-444E-AA3C-0928537FEE8B}" srcOrd="6" destOrd="0" presId="urn:microsoft.com/office/officeart/2008/layout/LinedList"/>
    <dgm:cxn modelId="{4E5ECFC1-D0A5-4530-A5C7-CD6FB52DEB6E}" type="presParOf" srcId="{472742DE-CAEC-4356-AE0F-939A0492DBC0}" destId="{E2B66BE1-8F06-47C9-B803-C16BD851C005}" srcOrd="7" destOrd="0" presId="urn:microsoft.com/office/officeart/2008/layout/LinedList"/>
    <dgm:cxn modelId="{F4FB814E-EA07-4614-AEC5-544F5AF2887A}" type="presParOf" srcId="{E2B66BE1-8F06-47C9-B803-C16BD851C005}" destId="{2EEA04A8-B6E1-4EBE-9E13-4A4B3186B4AD}" srcOrd="0" destOrd="0" presId="urn:microsoft.com/office/officeart/2008/layout/LinedList"/>
    <dgm:cxn modelId="{FF552D6E-0B58-4C5C-8835-2CF6A103E1B0}" type="presParOf" srcId="{E2B66BE1-8F06-47C9-B803-C16BD851C005}" destId="{A05F827F-B508-4095-A5A8-47E68D4A4F53}" srcOrd="1" destOrd="0" presId="urn:microsoft.com/office/officeart/2008/layout/LinedList"/>
    <dgm:cxn modelId="{8C225CAB-3C42-488A-8AF3-6D3920A93CB4}" type="presParOf" srcId="{472742DE-CAEC-4356-AE0F-939A0492DBC0}" destId="{48C9BD11-5D02-4697-8ADE-13BFFDA8EB8B}" srcOrd="8" destOrd="0" presId="urn:microsoft.com/office/officeart/2008/layout/LinedList"/>
    <dgm:cxn modelId="{02EA4468-9188-4AFC-B427-EAB858486EA5}" type="presParOf" srcId="{472742DE-CAEC-4356-AE0F-939A0492DBC0}" destId="{4ED4254B-2AC6-4C59-9D3A-508D68F98FAE}" srcOrd="9" destOrd="0" presId="urn:microsoft.com/office/officeart/2008/layout/LinedList"/>
    <dgm:cxn modelId="{DD2DDA7A-4012-4695-8BF2-C3A898E978B1}" type="presParOf" srcId="{4ED4254B-2AC6-4C59-9D3A-508D68F98FAE}" destId="{5181CA14-6265-4D2E-BF30-71CE9F6A1B9F}" srcOrd="0" destOrd="0" presId="urn:microsoft.com/office/officeart/2008/layout/LinedList"/>
    <dgm:cxn modelId="{C4D43753-8FCE-4114-8531-4E0844827A76}" type="presParOf" srcId="{4ED4254B-2AC6-4C59-9D3A-508D68F98FAE}" destId="{F6CB04B4-C4DD-4754-A761-7AFF69596B51}" srcOrd="1" destOrd="0" presId="urn:microsoft.com/office/officeart/2008/layout/LinedList"/>
    <dgm:cxn modelId="{73A15B39-A7C2-4A1A-BE35-302C42FB1A48}" type="presParOf" srcId="{472742DE-CAEC-4356-AE0F-939A0492DBC0}" destId="{928A5A75-C99C-405E-BC6E-264E32F4BEF1}" srcOrd="10" destOrd="0" presId="urn:microsoft.com/office/officeart/2008/layout/LinedList"/>
    <dgm:cxn modelId="{2DD8E841-7DAB-4E1D-B5E7-B2D9FC9D5893}" type="presParOf" srcId="{472742DE-CAEC-4356-AE0F-939A0492DBC0}" destId="{8B80C5F5-273B-4FA0-8464-A41F79B9588B}" srcOrd="11" destOrd="0" presId="urn:microsoft.com/office/officeart/2008/layout/LinedList"/>
    <dgm:cxn modelId="{AB3DD53F-E772-4343-A5D4-4CE2FA1E6245}" type="presParOf" srcId="{8B80C5F5-273B-4FA0-8464-A41F79B9588B}" destId="{FDC4CA0D-B347-401C-8210-DACE48C9525F}" srcOrd="0" destOrd="0" presId="urn:microsoft.com/office/officeart/2008/layout/LinedList"/>
    <dgm:cxn modelId="{FF6981C8-7365-4519-8695-3C78ADD86FB9}" type="presParOf" srcId="{8B80C5F5-273B-4FA0-8464-A41F79B9588B}" destId="{A34A3C72-A883-4C3C-92CA-0A8E4FA4E6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7C741C0-7D3C-457E-92F7-812D11A16BF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70A635A3-47C8-4EA4-BA8A-EA3802D2C95E}">
      <dgm:prSet/>
      <dgm:spPr/>
      <dgm:t>
        <a:bodyPr/>
        <a:lstStyle/>
        <a:p>
          <a:r>
            <a:rPr lang="en-US"/>
            <a:t>Avoid the easy options.</a:t>
          </a:r>
        </a:p>
      </dgm:t>
    </dgm:pt>
    <dgm:pt modelId="{707E3FCD-05C9-4C99-87B9-129F57504404}" type="parTrans" cxnId="{6F2068BC-F60A-43DE-968B-73E535FA6C42}">
      <dgm:prSet/>
      <dgm:spPr/>
      <dgm:t>
        <a:bodyPr/>
        <a:lstStyle/>
        <a:p>
          <a:endParaRPr lang="en-US"/>
        </a:p>
      </dgm:t>
    </dgm:pt>
    <dgm:pt modelId="{122E7EE6-F609-400D-BF75-5979E07B6C96}" type="sibTrans" cxnId="{6F2068BC-F60A-43DE-968B-73E535FA6C42}">
      <dgm:prSet/>
      <dgm:spPr/>
      <dgm:t>
        <a:bodyPr/>
        <a:lstStyle/>
        <a:p>
          <a:endParaRPr lang="en-US"/>
        </a:p>
      </dgm:t>
    </dgm:pt>
    <dgm:pt modelId="{93F12B00-ED18-42DF-97F4-13BA2766DF12}">
      <dgm:prSet/>
      <dgm:spPr/>
      <dgm:t>
        <a:bodyPr/>
        <a:lstStyle/>
        <a:p>
          <a:r>
            <a:rPr lang="en-US"/>
            <a:t>Choose trust and acceptance of challenge over invulnerability. </a:t>
          </a:r>
        </a:p>
      </dgm:t>
    </dgm:pt>
    <dgm:pt modelId="{ABF2642E-6A10-4020-9A60-4D5C715DC140}" type="parTrans" cxnId="{210693C5-BA54-43D4-87B4-218D2B83F672}">
      <dgm:prSet/>
      <dgm:spPr/>
      <dgm:t>
        <a:bodyPr/>
        <a:lstStyle/>
        <a:p>
          <a:endParaRPr lang="en-US"/>
        </a:p>
      </dgm:t>
    </dgm:pt>
    <dgm:pt modelId="{C21C569D-0499-46BB-9551-5B57798DECF8}" type="sibTrans" cxnId="{210693C5-BA54-43D4-87B4-218D2B83F672}">
      <dgm:prSet/>
      <dgm:spPr/>
      <dgm:t>
        <a:bodyPr/>
        <a:lstStyle/>
        <a:p>
          <a:endParaRPr lang="en-US"/>
        </a:p>
      </dgm:t>
    </dgm:pt>
    <dgm:pt modelId="{CF9DE294-D7ED-477D-80C7-C202178CC331}">
      <dgm:prSet/>
      <dgm:spPr/>
      <dgm:t>
        <a:bodyPr/>
        <a:lstStyle/>
        <a:p>
          <a:r>
            <a:rPr lang="en-US"/>
            <a:t>Choose conflict over harmony.</a:t>
          </a:r>
        </a:p>
      </dgm:t>
    </dgm:pt>
    <dgm:pt modelId="{02AF3496-8EFA-404B-9FE0-73229CE4F727}" type="parTrans" cxnId="{AE26DC33-7553-440D-83DF-643CAA4D8073}">
      <dgm:prSet/>
      <dgm:spPr/>
      <dgm:t>
        <a:bodyPr/>
        <a:lstStyle/>
        <a:p>
          <a:endParaRPr lang="en-US"/>
        </a:p>
      </dgm:t>
    </dgm:pt>
    <dgm:pt modelId="{174C3166-32CA-4F33-93D1-46A37B59A654}" type="sibTrans" cxnId="{AE26DC33-7553-440D-83DF-643CAA4D8073}">
      <dgm:prSet/>
      <dgm:spPr/>
      <dgm:t>
        <a:bodyPr/>
        <a:lstStyle/>
        <a:p>
          <a:endParaRPr lang="en-US"/>
        </a:p>
      </dgm:t>
    </dgm:pt>
    <dgm:pt modelId="{07DBAC60-3F16-4F3A-9416-9D4E90393341}">
      <dgm:prSet/>
      <dgm:spPr/>
      <dgm:t>
        <a:bodyPr/>
        <a:lstStyle/>
        <a:p>
          <a:r>
            <a:rPr lang="en-US"/>
            <a:t>Choose clarity over inaction. </a:t>
          </a:r>
        </a:p>
      </dgm:t>
    </dgm:pt>
    <dgm:pt modelId="{9261D234-1439-410F-B1BD-34C15C449A22}" type="parTrans" cxnId="{00A111B9-989D-4533-A8EE-A60D9849EE6B}">
      <dgm:prSet/>
      <dgm:spPr/>
      <dgm:t>
        <a:bodyPr/>
        <a:lstStyle/>
        <a:p>
          <a:endParaRPr lang="en-US"/>
        </a:p>
      </dgm:t>
    </dgm:pt>
    <dgm:pt modelId="{0534DB3F-C172-4916-8DD4-6542F9CFD77C}" type="sibTrans" cxnId="{00A111B9-989D-4533-A8EE-A60D9849EE6B}">
      <dgm:prSet/>
      <dgm:spPr/>
      <dgm:t>
        <a:bodyPr/>
        <a:lstStyle/>
        <a:p>
          <a:endParaRPr lang="en-US"/>
        </a:p>
      </dgm:t>
    </dgm:pt>
    <dgm:pt modelId="{840C7CB9-AC7B-4066-8D8D-552E84B4841C}">
      <dgm:prSet/>
      <dgm:spPr/>
      <dgm:t>
        <a:bodyPr/>
        <a:lstStyle/>
        <a:p>
          <a:r>
            <a:rPr lang="en-US"/>
            <a:t>Choose accountability over popularity. </a:t>
          </a:r>
        </a:p>
      </dgm:t>
    </dgm:pt>
    <dgm:pt modelId="{D5EC9C7A-03C9-4C05-A99E-BDF56594014F}" type="parTrans" cxnId="{6E0CEE44-7BB9-412E-A11A-ED8DDDD9FA03}">
      <dgm:prSet/>
      <dgm:spPr/>
      <dgm:t>
        <a:bodyPr/>
        <a:lstStyle/>
        <a:p>
          <a:endParaRPr lang="en-US"/>
        </a:p>
      </dgm:t>
    </dgm:pt>
    <dgm:pt modelId="{D8A3332F-9B34-4CCD-81CB-5A180E00FA9B}" type="sibTrans" cxnId="{6E0CEE44-7BB9-412E-A11A-ED8DDDD9FA03}">
      <dgm:prSet/>
      <dgm:spPr/>
      <dgm:t>
        <a:bodyPr/>
        <a:lstStyle/>
        <a:p>
          <a:endParaRPr lang="en-US"/>
        </a:p>
      </dgm:t>
    </dgm:pt>
    <dgm:pt modelId="{818B06FC-2376-4632-97AB-EC9C42B05C95}">
      <dgm:prSet/>
      <dgm:spPr/>
      <dgm:t>
        <a:bodyPr/>
        <a:lstStyle/>
        <a:p>
          <a:r>
            <a:rPr lang="en-US"/>
            <a:t>Choose results over status. </a:t>
          </a:r>
        </a:p>
      </dgm:t>
    </dgm:pt>
    <dgm:pt modelId="{8EF45BF9-CBA3-4719-9EC9-1E9E0647BF72}" type="parTrans" cxnId="{47B918A1-2A20-4044-8CDF-751BC683D235}">
      <dgm:prSet/>
      <dgm:spPr/>
      <dgm:t>
        <a:bodyPr/>
        <a:lstStyle/>
        <a:p>
          <a:endParaRPr lang="en-US"/>
        </a:p>
      </dgm:t>
    </dgm:pt>
    <dgm:pt modelId="{F3B04389-E616-4946-87AB-555D8F665B53}" type="sibTrans" cxnId="{47B918A1-2A20-4044-8CDF-751BC683D235}">
      <dgm:prSet/>
      <dgm:spPr/>
      <dgm:t>
        <a:bodyPr/>
        <a:lstStyle/>
        <a:p>
          <a:endParaRPr lang="en-US"/>
        </a:p>
      </dgm:t>
    </dgm:pt>
    <dgm:pt modelId="{F92E7B28-CE8A-4B19-A688-2F921989EED2}" type="pres">
      <dgm:prSet presAssocID="{67C741C0-7D3C-457E-92F7-812D11A16BFE}" presName="root" presStyleCnt="0">
        <dgm:presLayoutVars>
          <dgm:dir/>
          <dgm:resizeHandles val="exact"/>
        </dgm:presLayoutVars>
      </dgm:prSet>
      <dgm:spPr/>
    </dgm:pt>
    <dgm:pt modelId="{2889758D-A13A-485D-A3C7-060B43DC35FB}" type="pres">
      <dgm:prSet presAssocID="{67C741C0-7D3C-457E-92F7-812D11A16BFE}" presName="container" presStyleCnt="0">
        <dgm:presLayoutVars>
          <dgm:dir/>
          <dgm:resizeHandles val="exact"/>
        </dgm:presLayoutVars>
      </dgm:prSet>
      <dgm:spPr/>
    </dgm:pt>
    <dgm:pt modelId="{3E85EF71-6C5E-4654-A32B-F2147FC2AA23}" type="pres">
      <dgm:prSet presAssocID="{70A635A3-47C8-4EA4-BA8A-EA3802D2C95E}" presName="compNode" presStyleCnt="0"/>
      <dgm:spPr/>
    </dgm:pt>
    <dgm:pt modelId="{34942EA7-8B44-4C14-A86C-B432AEF27AFA}" type="pres">
      <dgm:prSet presAssocID="{70A635A3-47C8-4EA4-BA8A-EA3802D2C95E}" presName="iconBgRect" presStyleLbl="bgShp" presStyleIdx="0" presStyleCnt="6"/>
      <dgm:spPr/>
    </dgm:pt>
    <dgm:pt modelId="{47636347-1AF6-4CB5-9A38-74A92AB20FF5}" type="pres">
      <dgm:prSet presAssocID="{70A635A3-47C8-4EA4-BA8A-EA3802D2C95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5737B3F8-6BCC-49E2-93D7-5C9F6391D560}" type="pres">
      <dgm:prSet presAssocID="{70A635A3-47C8-4EA4-BA8A-EA3802D2C95E}" presName="spaceRect" presStyleCnt="0"/>
      <dgm:spPr/>
    </dgm:pt>
    <dgm:pt modelId="{61D9B347-07C7-46B0-976A-88EC3E016FDD}" type="pres">
      <dgm:prSet presAssocID="{70A635A3-47C8-4EA4-BA8A-EA3802D2C95E}" presName="textRect" presStyleLbl="revTx" presStyleIdx="0" presStyleCnt="6">
        <dgm:presLayoutVars>
          <dgm:chMax val="1"/>
          <dgm:chPref val="1"/>
        </dgm:presLayoutVars>
      </dgm:prSet>
      <dgm:spPr/>
    </dgm:pt>
    <dgm:pt modelId="{FD8730D2-570B-47E6-8C0C-024D2EA64824}" type="pres">
      <dgm:prSet presAssocID="{122E7EE6-F609-400D-BF75-5979E07B6C96}" presName="sibTrans" presStyleLbl="sibTrans2D1" presStyleIdx="0" presStyleCnt="0"/>
      <dgm:spPr/>
    </dgm:pt>
    <dgm:pt modelId="{AD2A37B6-E6AE-420B-BBC2-59EBC385E41B}" type="pres">
      <dgm:prSet presAssocID="{93F12B00-ED18-42DF-97F4-13BA2766DF12}" presName="compNode" presStyleCnt="0"/>
      <dgm:spPr/>
    </dgm:pt>
    <dgm:pt modelId="{457A3B05-201D-45DB-B168-4F2B114473C7}" type="pres">
      <dgm:prSet presAssocID="{93F12B00-ED18-42DF-97F4-13BA2766DF12}" presName="iconBgRect" presStyleLbl="bgShp" presStyleIdx="1" presStyleCnt="6"/>
      <dgm:spPr/>
    </dgm:pt>
    <dgm:pt modelId="{36CC4B3A-242B-4F72-8EEA-ED6A4A083C67}" type="pres">
      <dgm:prSet presAssocID="{93F12B00-ED18-42DF-97F4-13BA2766DF1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98C4454E-3E81-49BF-AA03-269B5971FEE5}" type="pres">
      <dgm:prSet presAssocID="{93F12B00-ED18-42DF-97F4-13BA2766DF12}" presName="spaceRect" presStyleCnt="0"/>
      <dgm:spPr/>
    </dgm:pt>
    <dgm:pt modelId="{5987034C-C720-4608-97CC-37CC7003A991}" type="pres">
      <dgm:prSet presAssocID="{93F12B00-ED18-42DF-97F4-13BA2766DF12}" presName="textRect" presStyleLbl="revTx" presStyleIdx="1" presStyleCnt="6">
        <dgm:presLayoutVars>
          <dgm:chMax val="1"/>
          <dgm:chPref val="1"/>
        </dgm:presLayoutVars>
      </dgm:prSet>
      <dgm:spPr/>
    </dgm:pt>
    <dgm:pt modelId="{3FC18528-BB59-4194-96BA-B533E740606C}" type="pres">
      <dgm:prSet presAssocID="{C21C569D-0499-46BB-9551-5B57798DECF8}" presName="sibTrans" presStyleLbl="sibTrans2D1" presStyleIdx="0" presStyleCnt="0"/>
      <dgm:spPr/>
    </dgm:pt>
    <dgm:pt modelId="{CF070687-4B21-4270-AF86-6FBE673EEDA0}" type="pres">
      <dgm:prSet presAssocID="{CF9DE294-D7ED-477D-80C7-C202178CC331}" presName="compNode" presStyleCnt="0"/>
      <dgm:spPr/>
    </dgm:pt>
    <dgm:pt modelId="{1551E1FC-3729-494E-8810-334683286CFB}" type="pres">
      <dgm:prSet presAssocID="{CF9DE294-D7ED-477D-80C7-C202178CC331}" presName="iconBgRect" presStyleLbl="bgShp" presStyleIdx="2" presStyleCnt="6"/>
      <dgm:spPr/>
    </dgm:pt>
    <dgm:pt modelId="{3486A1D6-C107-407E-AEF2-02BFD5BFC607}" type="pres">
      <dgm:prSet presAssocID="{CF9DE294-D7ED-477D-80C7-C202178CC33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with Solid Fill"/>
        </a:ext>
      </dgm:extLst>
    </dgm:pt>
    <dgm:pt modelId="{9E636D58-695A-4D5B-A9A8-00DE8E1D8A3E}" type="pres">
      <dgm:prSet presAssocID="{CF9DE294-D7ED-477D-80C7-C202178CC331}" presName="spaceRect" presStyleCnt="0"/>
      <dgm:spPr/>
    </dgm:pt>
    <dgm:pt modelId="{EDE260EE-456B-49DC-BA65-6F3DD93EB3F3}" type="pres">
      <dgm:prSet presAssocID="{CF9DE294-D7ED-477D-80C7-C202178CC331}" presName="textRect" presStyleLbl="revTx" presStyleIdx="2" presStyleCnt="6">
        <dgm:presLayoutVars>
          <dgm:chMax val="1"/>
          <dgm:chPref val="1"/>
        </dgm:presLayoutVars>
      </dgm:prSet>
      <dgm:spPr/>
    </dgm:pt>
    <dgm:pt modelId="{727EBEB8-EC1B-4B38-A206-A6952D196199}" type="pres">
      <dgm:prSet presAssocID="{174C3166-32CA-4F33-93D1-46A37B59A654}" presName="sibTrans" presStyleLbl="sibTrans2D1" presStyleIdx="0" presStyleCnt="0"/>
      <dgm:spPr/>
    </dgm:pt>
    <dgm:pt modelId="{3D65ECF4-D474-4570-9ED0-218819E35DF3}" type="pres">
      <dgm:prSet presAssocID="{07DBAC60-3F16-4F3A-9416-9D4E90393341}" presName="compNode" presStyleCnt="0"/>
      <dgm:spPr/>
    </dgm:pt>
    <dgm:pt modelId="{6CB04997-F8C4-4AC8-8E09-F73BF88F64B0}" type="pres">
      <dgm:prSet presAssocID="{07DBAC60-3F16-4F3A-9416-9D4E90393341}" presName="iconBgRect" presStyleLbl="bgShp" presStyleIdx="3" presStyleCnt="6"/>
      <dgm:spPr/>
    </dgm:pt>
    <dgm:pt modelId="{066A1301-7FF4-4C24-873D-89A2C784BE6B}" type="pres">
      <dgm:prSet presAssocID="{07DBAC60-3F16-4F3A-9416-9D4E9039334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CACAC9F-F04C-43C6-A328-6934C03A8E1E}" type="pres">
      <dgm:prSet presAssocID="{07DBAC60-3F16-4F3A-9416-9D4E90393341}" presName="spaceRect" presStyleCnt="0"/>
      <dgm:spPr/>
    </dgm:pt>
    <dgm:pt modelId="{B136A6A1-1715-4F5E-AFE2-D240EBFEF3CA}" type="pres">
      <dgm:prSet presAssocID="{07DBAC60-3F16-4F3A-9416-9D4E90393341}" presName="textRect" presStyleLbl="revTx" presStyleIdx="3" presStyleCnt="6">
        <dgm:presLayoutVars>
          <dgm:chMax val="1"/>
          <dgm:chPref val="1"/>
        </dgm:presLayoutVars>
      </dgm:prSet>
      <dgm:spPr/>
    </dgm:pt>
    <dgm:pt modelId="{EE66AFB2-FBE4-49A0-ADA9-22E91C4CF111}" type="pres">
      <dgm:prSet presAssocID="{0534DB3F-C172-4916-8DD4-6542F9CFD77C}" presName="sibTrans" presStyleLbl="sibTrans2D1" presStyleIdx="0" presStyleCnt="0"/>
      <dgm:spPr/>
    </dgm:pt>
    <dgm:pt modelId="{7282034A-9F3B-4741-87F4-50A0AA9AE6C8}" type="pres">
      <dgm:prSet presAssocID="{840C7CB9-AC7B-4066-8D8D-552E84B4841C}" presName="compNode" presStyleCnt="0"/>
      <dgm:spPr/>
    </dgm:pt>
    <dgm:pt modelId="{070774B0-9688-481C-9D8B-75BC299B9917}" type="pres">
      <dgm:prSet presAssocID="{840C7CB9-AC7B-4066-8D8D-552E84B4841C}" presName="iconBgRect" presStyleLbl="bgShp" presStyleIdx="4" presStyleCnt="6"/>
      <dgm:spPr/>
    </dgm:pt>
    <dgm:pt modelId="{749430AA-8CDD-46D0-9345-270C42C32DCC}" type="pres">
      <dgm:prSet presAssocID="{840C7CB9-AC7B-4066-8D8D-552E84B4841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712C6F8-C67E-4DF0-8960-9074D2E5729E}" type="pres">
      <dgm:prSet presAssocID="{840C7CB9-AC7B-4066-8D8D-552E84B4841C}" presName="spaceRect" presStyleCnt="0"/>
      <dgm:spPr/>
    </dgm:pt>
    <dgm:pt modelId="{5478D50D-2829-4733-9764-707183691097}" type="pres">
      <dgm:prSet presAssocID="{840C7CB9-AC7B-4066-8D8D-552E84B4841C}" presName="textRect" presStyleLbl="revTx" presStyleIdx="4" presStyleCnt="6">
        <dgm:presLayoutVars>
          <dgm:chMax val="1"/>
          <dgm:chPref val="1"/>
        </dgm:presLayoutVars>
      </dgm:prSet>
      <dgm:spPr/>
    </dgm:pt>
    <dgm:pt modelId="{89FFF2E2-A10C-4436-8D42-9F3426FC151F}" type="pres">
      <dgm:prSet presAssocID="{D8A3332F-9B34-4CCD-81CB-5A180E00FA9B}" presName="sibTrans" presStyleLbl="sibTrans2D1" presStyleIdx="0" presStyleCnt="0"/>
      <dgm:spPr/>
    </dgm:pt>
    <dgm:pt modelId="{90A7F1A3-1C5C-4497-9BE7-30728F57A9DF}" type="pres">
      <dgm:prSet presAssocID="{818B06FC-2376-4632-97AB-EC9C42B05C95}" presName="compNode" presStyleCnt="0"/>
      <dgm:spPr/>
    </dgm:pt>
    <dgm:pt modelId="{002EC755-BA32-41D1-A0BD-E4D8A14FAE31}" type="pres">
      <dgm:prSet presAssocID="{818B06FC-2376-4632-97AB-EC9C42B05C95}" presName="iconBgRect" presStyleLbl="bgShp" presStyleIdx="5" presStyleCnt="6"/>
      <dgm:spPr/>
    </dgm:pt>
    <dgm:pt modelId="{E41507DE-105A-40D8-A8B6-EA1615E6C0ED}" type="pres">
      <dgm:prSet presAssocID="{818B06FC-2376-4632-97AB-EC9C42B05C9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97531CC-16BA-458A-AA7E-370E3789F414}" type="pres">
      <dgm:prSet presAssocID="{818B06FC-2376-4632-97AB-EC9C42B05C95}" presName="spaceRect" presStyleCnt="0"/>
      <dgm:spPr/>
    </dgm:pt>
    <dgm:pt modelId="{5E2CFF9A-6167-44C8-A830-2EE8D4CD490E}" type="pres">
      <dgm:prSet presAssocID="{818B06FC-2376-4632-97AB-EC9C42B05C9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AE6D81A-25E2-44FC-A93D-45015C0A2395}" type="presOf" srcId="{174C3166-32CA-4F33-93D1-46A37B59A654}" destId="{727EBEB8-EC1B-4B38-A206-A6952D196199}" srcOrd="0" destOrd="0" presId="urn:microsoft.com/office/officeart/2018/2/layout/IconCircleList"/>
    <dgm:cxn modelId="{A24B3733-690F-48EC-BB2D-CFC8EC27F8CA}" type="presOf" srcId="{122E7EE6-F609-400D-BF75-5979E07B6C96}" destId="{FD8730D2-570B-47E6-8C0C-024D2EA64824}" srcOrd="0" destOrd="0" presId="urn:microsoft.com/office/officeart/2018/2/layout/IconCircleList"/>
    <dgm:cxn modelId="{AE26DC33-7553-440D-83DF-643CAA4D8073}" srcId="{67C741C0-7D3C-457E-92F7-812D11A16BFE}" destId="{CF9DE294-D7ED-477D-80C7-C202178CC331}" srcOrd="2" destOrd="0" parTransId="{02AF3496-8EFA-404B-9FE0-73229CE4F727}" sibTransId="{174C3166-32CA-4F33-93D1-46A37B59A654}"/>
    <dgm:cxn modelId="{6E0CEE44-7BB9-412E-A11A-ED8DDDD9FA03}" srcId="{67C741C0-7D3C-457E-92F7-812D11A16BFE}" destId="{840C7CB9-AC7B-4066-8D8D-552E84B4841C}" srcOrd="4" destOrd="0" parTransId="{D5EC9C7A-03C9-4C05-A99E-BDF56594014F}" sibTransId="{D8A3332F-9B34-4CCD-81CB-5A180E00FA9B}"/>
    <dgm:cxn modelId="{D6F70647-C921-4C6D-AB84-E1AE0155A29E}" type="presOf" srcId="{67C741C0-7D3C-457E-92F7-812D11A16BFE}" destId="{F92E7B28-CE8A-4B19-A688-2F921989EED2}" srcOrd="0" destOrd="0" presId="urn:microsoft.com/office/officeart/2018/2/layout/IconCircleList"/>
    <dgm:cxn modelId="{F2C50C77-BB42-46BF-82A1-73D86248E640}" type="presOf" srcId="{07DBAC60-3F16-4F3A-9416-9D4E90393341}" destId="{B136A6A1-1715-4F5E-AFE2-D240EBFEF3CA}" srcOrd="0" destOrd="0" presId="urn:microsoft.com/office/officeart/2018/2/layout/IconCircleList"/>
    <dgm:cxn modelId="{999BF789-0BB3-4F8A-B639-46ACAA951552}" type="presOf" srcId="{93F12B00-ED18-42DF-97F4-13BA2766DF12}" destId="{5987034C-C720-4608-97CC-37CC7003A991}" srcOrd="0" destOrd="0" presId="urn:microsoft.com/office/officeart/2018/2/layout/IconCircleList"/>
    <dgm:cxn modelId="{5B016D8C-D784-4133-A499-664F06D7D0E3}" type="presOf" srcId="{D8A3332F-9B34-4CCD-81CB-5A180E00FA9B}" destId="{89FFF2E2-A10C-4436-8D42-9F3426FC151F}" srcOrd="0" destOrd="0" presId="urn:microsoft.com/office/officeart/2018/2/layout/IconCircleList"/>
    <dgm:cxn modelId="{47B918A1-2A20-4044-8CDF-751BC683D235}" srcId="{67C741C0-7D3C-457E-92F7-812D11A16BFE}" destId="{818B06FC-2376-4632-97AB-EC9C42B05C95}" srcOrd="5" destOrd="0" parTransId="{8EF45BF9-CBA3-4719-9EC9-1E9E0647BF72}" sibTransId="{F3B04389-E616-4946-87AB-555D8F665B53}"/>
    <dgm:cxn modelId="{00A111B9-989D-4533-A8EE-A60D9849EE6B}" srcId="{67C741C0-7D3C-457E-92F7-812D11A16BFE}" destId="{07DBAC60-3F16-4F3A-9416-9D4E90393341}" srcOrd="3" destOrd="0" parTransId="{9261D234-1439-410F-B1BD-34C15C449A22}" sibTransId="{0534DB3F-C172-4916-8DD4-6542F9CFD77C}"/>
    <dgm:cxn modelId="{0E48B1BB-CD0B-4049-B2B1-94335442F37C}" type="presOf" srcId="{840C7CB9-AC7B-4066-8D8D-552E84B4841C}" destId="{5478D50D-2829-4733-9764-707183691097}" srcOrd="0" destOrd="0" presId="urn:microsoft.com/office/officeart/2018/2/layout/IconCircleList"/>
    <dgm:cxn modelId="{6F2068BC-F60A-43DE-968B-73E535FA6C42}" srcId="{67C741C0-7D3C-457E-92F7-812D11A16BFE}" destId="{70A635A3-47C8-4EA4-BA8A-EA3802D2C95E}" srcOrd="0" destOrd="0" parTransId="{707E3FCD-05C9-4C99-87B9-129F57504404}" sibTransId="{122E7EE6-F609-400D-BF75-5979E07B6C96}"/>
    <dgm:cxn modelId="{D4DBFBC4-A627-4652-8E2E-577CBF2F536A}" type="presOf" srcId="{0534DB3F-C172-4916-8DD4-6542F9CFD77C}" destId="{EE66AFB2-FBE4-49A0-ADA9-22E91C4CF111}" srcOrd="0" destOrd="0" presId="urn:microsoft.com/office/officeart/2018/2/layout/IconCircleList"/>
    <dgm:cxn modelId="{210693C5-BA54-43D4-87B4-218D2B83F672}" srcId="{67C741C0-7D3C-457E-92F7-812D11A16BFE}" destId="{93F12B00-ED18-42DF-97F4-13BA2766DF12}" srcOrd="1" destOrd="0" parTransId="{ABF2642E-6A10-4020-9A60-4D5C715DC140}" sibTransId="{C21C569D-0499-46BB-9551-5B57798DECF8}"/>
    <dgm:cxn modelId="{8BCF8CCC-12DC-4458-AEE3-89D869D1F581}" type="presOf" srcId="{C21C569D-0499-46BB-9551-5B57798DECF8}" destId="{3FC18528-BB59-4194-96BA-B533E740606C}" srcOrd="0" destOrd="0" presId="urn:microsoft.com/office/officeart/2018/2/layout/IconCircleList"/>
    <dgm:cxn modelId="{DD6412E0-E4FA-4F93-827E-6583F6B4A6A9}" type="presOf" srcId="{CF9DE294-D7ED-477D-80C7-C202178CC331}" destId="{EDE260EE-456B-49DC-BA65-6F3DD93EB3F3}" srcOrd="0" destOrd="0" presId="urn:microsoft.com/office/officeart/2018/2/layout/IconCircleList"/>
    <dgm:cxn modelId="{8742D0EF-AD55-442E-AB17-8DFD31AADD65}" type="presOf" srcId="{818B06FC-2376-4632-97AB-EC9C42B05C95}" destId="{5E2CFF9A-6167-44C8-A830-2EE8D4CD490E}" srcOrd="0" destOrd="0" presId="urn:microsoft.com/office/officeart/2018/2/layout/IconCircleList"/>
    <dgm:cxn modelId="{91120FF5-F0EA-4854-A48E-D5B0B936EE44}" type="presOf" srcId="{70A635A3-47C8-4EA4-BA8A-EA3802D2C95E}" destId="{61D9B347-07C7-46B0-976A-88EC3E016FDD}" srcOrd="0" destOrd="0" presId="urn:microsoft.com/office/officeart/2018/2/layout/IconCircleList"/>
    <dgm:cxn modelId="{F3320B6C-46A5-4147-B803-96A7AEB22830}" type="presParOf" srcId="{F92E7B28-CE8A-4B19-A688-2F921989EED2}" destId="{2889758D-A13A-485D-A3C7-060B43DC35FB}" srcOrd="0" destOrd="0" presId="urn:microsoft.com/office/officeart/2018/2/layout/IconCircleList"/>
    <dgm:cxn modelId="{8ADBA491-5D0C-4773-B3C3-7B2AB3176DB3}" type="presParOf" srcId="{2889758D-A13A-485D-A3C7-060B43DC35FB}" destId="{3E85EF71-6C5E-4654-A32B-F2147FC2AA23}" srcOrd="0" destOrd="0" presId="urn:microsoft.com/office/officeart/2018/2/layout/IconCircleList"/>
    <dgm:cxn modelId="{6D0041E4-C63B-417F-8D26-B43C51ACE89B}" type="presParOf" srcId="{3E85EF71-6C5E-4654-A32B-F2147FC2AA23}" destId="{34942EA7-8B44-4C14-A86C-B432AEF27AFA}" srcOrd="0" destOrd="0" presId="urn:microsoft.com/office/officeart/2018/2/layout/IconCircleList"/>
    <dgm:cxn modelId="{1863339A-266A-4DA9-8D58-6A274712170E}" type="presParOf" srcId="{3E85EF71-6C5E-4654-A32B-F2147FC2AA23}" destId="{47636347-1AF6-4CB5-9A38-74A92AB20FF5}" srcOrd="1" destOrd="0" presId="urn:microsoft.com/office/officeart/2018/2/layout/IconCircleList"/>
    <dgm:cxn modelId="{775F7947-1DCB-41B0-B649-2C3D3DFA046F}" type="presParOf" srcId="{3E85EF71-6C5E-4654-A32B-F2147FC2AA23}" destId="{5737B3F8-6BCC-49E2-93D7-5C9F6391D560}" srcOrd="2" destOrd="0" presId="urn:microsoft.com/office/officeart/2018/2/layout/IconCircleList"/>
    <dgm:cxn modelId="{CA1A88BA-7B9D-4503-9E88-3A7C9F07F4E5}" type="presParOf" srcId="{3E85EF71-6C5E-4654-A32B-F2147FC2AA23}" destId="{61D9B347-07C7-46B0-976A-88EC3E016FDD}" srcOrd="3" destOrd="0" presId="urn:microsoft.com/office/officeart/2018/2/layout/IconCircleList"/>
    <dgm:cxn modelId="{5681B7DB-2305-4E96-8E93-C4C399B19ADC}" type="presParOf" srcId="{2889758D-A13A-485D-A3C7-060B43DC35FB}" destId="{FD8730D2-570B-47E6-8C0C-024D2EA64824}" srcOrd="1" destOrd="0" presId="urn:microsoft.com/office/officeart/2018/2/layout/IconCircleList"/>
    <dgm:cxn modelId="{9CA20BDE-5CB3-4896-905C-67C45F4E2085}" type="presParOf" srcId="{2889758D-A13A-485D-A3C7-060B43DC35FB}" destId="{AD2A37B6-E6AE-420B-BBC2-59EBC385E41B}" srcOrd="2" destOrd="0" presId="urn:microsoft.com/office/officeart/2018/2/layout/IconCircleList"/>
    <dgm:cxn modelId="{D42FFA48-EB78-40A3-972A-2E012CF450F3}" type="presParOf" srcId="{AD2A37B6-E6AE-420B-BBC2-59EBC385E41B}" destId="{457A3B05-201D-45DB-B168-4F2B114473C7}" srcOrd="0" destOrd="0" presId="urn:microsoft.com/office/officeart/2018/2/layout/IconCircleList"/>
    <dgm:cxn modelId="{DBA57781-07D3-4174-91A6-C079EF854F38}" type="presParOf" srcId="{AD2A37B6-E6AE-420B-BBC2-59EBC385E41B}" destId="{36CC4B3A-242B-4F72-8EEA-ED6A4A083C67}" srcOrd="1" destOrd="0" presId="urn:microsoft.com/office/officeart/2018/2/layout/IconCircleList"/>
    <dgm:cxn modelId="{D98D1C59-9C52-4703-A1CA-26111D5FC26A}" type="presParOf" srcId="{AD2A37B6-E6AE-420B-BBC2-59EBC385E41B}" destId="{98C4454E-3E81-49BF-AA03-269B5971FEE5}" srcOrd="2" destOrd="0" presId="urn:microsoft.com/office/officeart/2018/2/layout/IconCircleList"/>
    <dgm:cxn modelId="{C53D4C6D-E426-44BF-976B-BA99D69F955F}" type="presParOf" srcId="{AD2A37B6-E6AE-420B-BBC2-59EBC385E41B}" destId="{5987034C-C720-4608-97CC-37CC7003A991}" srcOrd="3" destOrd="0" presId="urn:microsoft.com/office/officeart/2018/2/layout/IconCircleList"/>
    <dgm:cxn modelId="{4E3D7FCC-DDBC-4D9A-9953-7C23C861982D}" type="presParOf" srcId="{2889758D-A13A-485D-A3C7-060B43DC35FB}" destId="{3FC18528-BB59-4194-96BA-B533E740606C}" srcOrd="3" destOrd="0" presId="urn:microsoft.com/office/officeart/2018/2/layout/IconCircleList"/>
    <dgm:cxn modelId="{85122760-8801-4097-B175-58B97180A024}" type="presParOf" srcId="{2889758D-A13A-485D-A3C7-060B43DC35FB}" destId="{CF070687-4B21-4270-AF86-6FBE673EEDA0}" srcOrd="4" destOrd="0" presId="urn:microsoft.com/office/officeart/2018/2/layout/IconCircleList"/>
    <dgm:cxn modelId="{C6677E27-435E-4A60-A08F-B5725337284B}" type="presParOf" srcId="{CF070687-4B21-4270-AF86-6FBE673EEDA0}" destId="{1551E1FC-3729-494E-8810-334683286CFB}" srcOrd="0" destOrd="0" presId="urn:microsoft.com/office/officeart/2018/2/layout/IconCircleList"/>
    <dgm:cxn modelId="{D47F490C-93FA-48F3-957C-19CCF7002B17}" type="presParOf" srcId="{CF070687-4B21-4270-AF86-6FBE673EEDA0}" destId="{3486A1D6-C107-407E-AEF2-02BFD5BFC607}" srcOrd="1" destOrd="0" presId="urn:microsoft.com/office/officeart/2018/2/layout/IconCircleList"/>
    <dgm:cxn modelId="{059DA8DF-DE72-4943-98A2-18EC0B92FE6D}" type="presParOf" srcId="{CF070687-4B21-4270-AF86-6FBE673EEDA0}" destId="{9E636D58-695A-4D5B-A9A8-00DE8E1D8A3E}" srcOrd="2" destOrd="0" presId="urn:microsoft.com/office/officeart/2018/2/layout/IconCircleList"/>
    <dgm:cxn modelId="{A508CFA1-F5A5-4116-BD04-F9F0866CDF08}" type="presParOf" srcId="{CF070687-4B21-4270-AF86-6FBE673EEDA0}" destId="{EDE260EE-456B-49DC-BA65-6F3DD93EB3F3}" srcOrd="3" destOrd="0" presId="urn:microsoft.com/office/officeart/2018/2/layout/IconCircleList"/>
    <dgm:cxn modelId="{275902CC-C17C-4507-9BFD-FBB9357CD425}" type="presParOf" srcId="{2889758D-A13A-485D-A3C7-060B43DC35FB}" destId="{727EBEB8-EC1B-4B38-A206-A6952D196199}" srcOrd="5" destOrd="0" presId="urn:microsoft.com/office/officeart/2018/2/layout/IconCircleList"/>
    <dgm:cxn modelId="{52C37607-AA64-4C22-A378-38210C8D0DAC}" type="presParOf" srcId="{2889758D-A13A-485D-A3C7-060B43DC35FB}" destId="{3D65ECF4-D474-4570-9ED0-218819E35DF3}" srcOrd="6" destOrd="0" presId="urn:microsoft.com/office/officeart/2018/2/layout/IconCircleList"/>
    <dgm:cxn modelId="{9AF93BD3-BEAA-4AED-922F-611F97ABBC56}" type="presParOf" srcId="{3D65ECF4-D474-4570-9ED0-218819E35DF3}" destId="{6CB04997-F8C4-4AC8-8E09-F73BF88F64B0}" srcOrd="0" destOrd="0" presId="urn:microsoft.com/office/officeart/2018/2/layout/IconCircleList"/>
    <dgm:cxn modelId="{DA942F03-CA91-4871-A0CE-86B586FE8D6A}" type="presParOf" srcId="{3D65ECF4-D474-4570-9ED0-218819E35DF3}" destId="{066A1301-7FF4-4C24-873D-89A2C784BE6B}" srcOrd="1" destOrd="0" presId="urn:microsoft.com/office/officeart/2018/2/layout/IconCircleList"/>
    <dgm:cxn modelId="{DF10197C-C8C8-4120-B315-DB57E3086612}" type="presParOf" srcId="{3D65ECF4-D474-4570-9ED0-218819E35DF3}" destId="{2CACAC9F-F04C-43C6-A328-6934C03A8E1E}" srcOrd="2" destOrd="0" presId="urn:microsoft.com/office/officeart/2018/2/layout/IconCircleList"/>
    <dgm:cxn modelId="{4A9DEA2E-60B7-42CC-BA0D-3716A56FB3F0}" type="presParOf" srcId="{3D65ECF4-D474-4570-9ED0-218819E35DF3}" destId="{B136A6A1-1715-4F5E-AFE2-D240EBFEF3CA}" srcOrd="3" destOrd="0" presId="urn:microsoft.com/office/officeart/2018/2/layout/IconCircleList"/>
    <dgm:cxn modelId="{30E274BA-06D3-4704-B00B-D6471BB25489}" type="presParOf" srcId="{2889758D-A13A-485D-A3C7-060B43DC35FB}" destId="{EE66AFB2-FBE4-49A0-ADA9-22E91C4CF111}" srcOrd="7" destOrd="0" presId="urn:microsoft.com/office/officeart/2018/2/layout/IconCircleList"/>
    <dgm:cxn modelId="{EB54AB62-B4C1-409A-B3CA-138317483699}" type="presParOf" srcId="{2889758D-A13A-485D-A3C7-060B43DC35FB}" destId="{7282034A-9F3B-4741-87F4-50A0AA9AE6C8}" srcOrd="8" destOrd="0" presId="urn:microsoft.com/office/officeart/2018/2/layout/IconCircleList"/>
    <dgm:cxn modelId="{F75202DC-7B8B-4776-952C-F830B0898B37}" type="presParOf" srcId="{7282034A-9F3B-4741-87F4-50A0AA9AE6C8}" destId="{070774B0-9688-481C-9D8B-75BC299B9917}" srcOrd="0" destOrd="0" presId="urn:microsoft.com/office/officeart/2018/2/layout/IconCircleList"/>
    <dgm:cxn modelId="{8E260823-A871-4A31-9189-E13445EB014E}" type="presParOf" srcId="{7282034A-9F3B-4741-87F4-50A0AA9AE6C8}" destId="{749430AA-8CDD-46D0-9345-270C42C32DCC}" srcOrd="1" destOrd="0" presId="urn:microsoft.com/office/officeart/2018/2/layout/IconCircleList"/>
    <dgm:cxn modelId="{481CFF28-98ED-43F7-8F9C-6F8458271F5E}" type="presParOf" srcId="{7282034A-9F3B-4741-87F4-50A0AA9AE6C8}" destId="{6712C6F8-C67E-4DF0-8960-9074D2E5729E}" srcOrd="2" destOrd="0" presId="urn:microsoft.com/office/officeart/2018/2/layout/IconCircleList"/>
    <dgm:cxn modelId="{BA1CB099-AEAB-464D-BC5E-6074F02CD6F3}" type="presParOf" srcId="{7282034A-9F3B-4741-87F4-50A0AA9AE6C8}" destId="{5478D50D-2829-4733-9764-707183691097}" srcOrd="3" destOrd="0" presId="urn:microsoft.com/office/officeart/2018/2/layout/IconCircleList"/>
    <dgm:cxn modelId="{AA3B56AB-5C0A-4CA4-A638-B18B806CDD42}" type="presParOf" srcId="{2889758D-A13A-485D-A3C7-060B43DC35FB}" destId="{89FFF2E2-A10C-4436-8D42-9F3426FC151F}" srcOrd="9" destOrd="0" presId="urn:microsoft.com/office/officeart/2018/2/layout/IconCircleList"/>
    <dgm:cxn modelId="{BF51CA66-5423-42CB-9188-1490CEA7DC8D}" type="presParOf" srcId="{2889758D-A13A-485D-A3C7-060B43DC35FB}" destId="{90A7F1A3-1C5C-4497-9BE7-30728F57A9DF}" srcOrd="10" destOrd="0" presId="urn:microsoft.com/office/officeart/2018/2/layout/IconCircleList"/>
    <dgm:cxn modelId="{A73A642C-4C65-477E-8663-CC84A3A32623}" type="presParOf" srcId="{90A7F1A3-1C5C-4497-9BE7-30728F57A9DF}" destId="{002EC755-BA32-41D1-A0BD-E4D8A14FAE31}" srcOrd="0" destOrd="0" presId="urn:microsoft.com/office/officeart/2018/2/layout/IconCircleList"/>
    <dgm:cxn modelId="{F58EC5BC-C3AA-45E6-AEA8-7E44D394FF62}" type="presParOf" srcId="{90A7F1A3-1C5C-4497-9BE7-30728F57A9DF}" destId="{E41507DE-105A-40D8-A8B6-EA1615E6C0ED}" srcOrd="1" destOrd="0" presId="urn:microsoft.com/office/officeart/2018/2/layout/IconCircleList"/>
    <dgm:cxn modelId="{1B89F25A-6D36-4223-84E2-E30D235F60B9}" type="presParOf" srcId="{90A7F1A3-1C5C-4497-9BE7-30728F57A9DF}" destId="{F97531CC-16BA-458A-AA7E-370E3789F414}" srcOrd="2" destOrd="0" presId="urn:microsoft.com/office/officeart/2018/2/layout/IconCircleList"/>
    <dgm:cxn modelId="{F53A6E8D-09B3-4DDB-9DDF-246AF5D1B632}" type="presParOf" srcId="{90A7F1A3-1C5C-4497-9BE7-30728F57A9DF}" destId="{5E2CFF9A-6167-44C8-A830-2EE8D4CD490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020A30-35BA-47E3-9A7E-AA035BDA257C}">
      <dsp:nvSpPr>
        <dsp:cNvPr id="0" name=""/>
        <dsp:cNvSpPr/>
      </dsp:nvSpPr>
      <dsp:spPr>
        <a:xfrm>
          <a:off x="3714707" y="748463"/>
          <a:ext cx="577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554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88280" y="791142"/>
        <a:ext cx="30407" cy="6081"/>
      </dsp:txXfrm>
    </dsp:sp>
    <dsp:sp modelId="{107EEDDC-635B-41FC-80B2-F85213CD0246}">
      <dsp:nvSpPr>
        <dsp:cNvPr id="0" name=""/>
        <dsp:cNvSpPr/>
      </dsp:nvSpPr>
      <dsp:spPr>
        <a:xfrm>
          <a:off x="1072356" y="938"/>
          <a:ext cx="2644151" cy="1586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Aim: To discuss the topic of leadership and its importance.</a:t>
          </a:r>
        </a:p>
      </dsp:txBody>
      <dsp:txXfrm>
        <a:off x="1072356" y="938"/>
        <a:ext cx="2644151" cy="1586490"/>
      </dsp:txXfrm>
    </dsp:sp>
    <dsp:sp modelId="{D0313C49-22B0-4B0D-B563-6C7CB9912CB0}">
      <dsp:nvSpPr>
        <dsp:cNvPr id="0" name=""/>
        <dsp:cNvSpPr/>
      </dsp:nvSpPr>
      <dsp:spPr>
        <a:xfrm>
          <a:off x="6967013" y="748463"/>
          <a:ext cx="577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554" y="45720"/>
              </a:lnTo>
            </a:path>
          </a:pathLst>
        </a:custGeom>
        <a:noFill/>
        <a:ln w="9525" cap="flat" cmpd="sng" algn="ctr">
          <a:solidFill>
            <a:schemeClr val="accent2">
              <a:hueOff val="-374186"/>
              <a:satOff val="-169"/>
              <a:lumOff val="176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40586" y="791142"/>
        <a:ext cx="30407" cy="6081"/>
      </dsp:txXfrm>
    </dsp:sp>
    <dsp:sp modelId="{012EF601-2E03-4435-8D7B-962500683EFB}">
      <dsp:nvSpPr>
        <dsp:cNvPr id="0" name=""/>
        <dsp:cNvSpPr/>
      </dsp:nvSpPr>
      <dsp:spPr>
        <a:xfrm>
          <a:off x="4324661" y="938"/>
          <a:ext cx="2644151" cy="1586490"/>
        </a:xfrm>
        <a:prstGeom prst="rect">
          <a:avLst/>
        </a:prstGeom>
        <a:solidFill>
          <a:schemeClr val="accent2">
            <a:hueOff val="-299349"/>
            <a:satOff val="-135"/>
            <a:lumOff val="141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Define leadership.</a:t>
          </a:r>
        </a:p>
      </dsp:txBody>
      <dsp:txXfrm>
        <a:off x="4324661" y="938"/>
        <a:ext cx="2644151" cy="1586490"/>
      </dsp:txXfrm>
    </dsp:sp>
    <dsp:sp modelId="{8DE918EE-5306-45E1-85EE-AEA01ACBCDD0}">
      <dsp:nvSpPr>
        <dsp:cNvPr id="0" name=""/>
        <dsp:cNvSpPr/>
      </dsp:nvSpPr>
      <dsp:spPr>
        <a:xfrm>
          <a:off x="2394431" y="1585628"/>
          <a:ext cx="6504611" cy="577554"/>
        </a:xfrm>
        <a:custGeom>
          <a:avLst/>
          <a:gdLst/>
          <a:ahLst/>
          <a:cxnLst/>
          <a:rect l="0" t="0" r="0" b="0"/>
          <a:pathLst>
            <a:path>
              <a:moveTo>
                <a:pt x="6504611" y="0"/>
              </a:moveTo>
              <a:lnTo>
                <a:pt x="6504611" y="305877"/>
              </a:lnTo>
              <a:lnTo>
                <a:pt x="0" y="305877"/>
              </a:lnTo>
              <a:lnTo>
                <a:pt x="0" y="577554"/>
              </a:lnTo>
            </a:path>
          </a:pathLst>
        </a:custGeom>
        <a:noFill/>
        <a:ln w="9525" cap="flat" cmpd="sng" algn="ctr">
          <a:solidFill>
            <a:schemeClr val="accent2">
              <a:hueOff val="-748372"/>
              <a:satOff val="-337"/>
              <a:lumOff val="35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83413" y="1871365"/>
        <a:ext cx="326648" cy="6081"/>
      </dsp:txXfrm>
    </dsp:sp>
    <dsp:sp modelId="{7E20C7E4-120D-41A2-8955-0C8F96CCE819}">
      <dsp:nvSpPr>
        <dsp:cNvPr id="0" name=""/>
        <dsp:cNvSpPr/>
      </dsp:nvSpPr>
      <dsp:spPr>
        <a:xfrm>
          <a:off x="7576967" y="938"/>
          <a:ext cx="2644151" cy="1586490"/>
        </a:xfrm>
        <a:prstGeom prst="rect">
          <a:avLst/>
        </a:prstGeom>
        <a:solidFill>
          <a:schemeClr val="accent2">
            <a:hueOff val="-598697"/>
            <a:satOff val="-270"/>
            <a:lumOff val="282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Discuss qualities of a good/bad leader. </a:t>
          </a:r>
        </a:p>
      </dsp:txBody>
      <dsp:txXfrm>
        <a:off x="7576967" y="938"/>
        <a:ext cx="2644151" cy="1586490"/>
      </dsp:txXfrm>
    </dsp:sp>
    <dsp:sp modelId="{2A721DDC-E35E-412B-8B73-CB00ACFF2E13}">
      <dsp:nvSpPr>
        <dsp:cNvPr id="0" name=""/>
        <dsp:cNvSpPr/>
      </dsp:nvSpPr>
      <dsp:spPr>
        <a:xfrm>
          <a:off x="3714707" y="2943108"/>
          <a:ext cx="577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554" y="45720"/>
              </a:lnTo>
            </a:path>
          </a:pathLst>
        </a:custGeom>
        <a:noFill/>
        <a:ln w="9525" cap="flat" cmpd="sng" algn="ctr">
          <a:solidFill>
            <a:schemeClr val="accent2">
              <a:hueOff val="-1122558"/>
              <a:satOff val="-506"/>
              <a:lumOff val="529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88280" y="2985787"/>
        <a:ext cx="30407" cy="6081"/>
      </dsp:txXfrm>
    </dsp:sp>
    <dsp:sp modelId="{E23AB4F1-E3F2-4E0D-9396-21F344BF6827}">
      <dsp:nvSpPr>
        <dsp:cNvPr id="0" name=""/>
        <dsp:cNvSpPr/>
      </dsp:nvSpPr>
      <dsp:spPr>
        <a:xfrm>
          <a:off x="1072356" y="2195583"/>
          <a:ext cx="2644151" cy="1586490"/>
        </a:xfrm>
        <a:prstGeom prst="rect">
          <a:avLst/>
        </a:prstGeom>
        <a:solidFill>
          <a:schemeClr val="accent2">
            <a:hueOff val="-898046"/>
            <a:satOff val="-404"/>
            <a:lumOff val="423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Discuss the importance of leadership. </a:t>
          </a:r>
        </a:p>
      </dsp:txBody>
      <dsp:txXfrm>
        <a:off x="1072356" y="2195583"/>
        <a:ext cx="2644151" cy="1586490"/>
      </dsp:txXfrm>
    </dsp:sp>
    <dsp:sp modelId="{495281EC-CC96-4FE9-99E2-FF7BB620DF99}">
      <dsp:nvSpPr>
        <dsp:cNvPr id="0" name=""/>
        <dsp:cNvSpPr/>
      </dsp:nvSpPr>
      <dsp:spPr>
        <a:xfrm>
          <a:off x="6967013" y="2943108"/>
          <a:ext cx="577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554" y="45720"/>
              </a:lnTo>
            </a:path>
          </a:pathLst>
        </a:custGeom>
        <a:noFill/>
        <a:ln w="9525" cap="flat" cmpd="sng" algn="ctr">
          <a:solidFill>
            <a:schemeClr val="accent2">
              <a:hueOff val="-1496743"/>
              <a:satOff val="-674"/>
              <a:lumOff val="705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40586" y="2985787"/>
        <a:ext cx="30407" cy="6081"/>
      </dsp:txXfrm>
    </dsp:sp>
    <dsp:sp modelId="{93B47004-CF10-49C1-9CCE-E530ADBBCA7E}">
      <dsp:nvSpPr>
        <dsp:cNvPr id="0" name=""/>
        <dsp:cNvSpPr/>
      </dsp:nvSpPr>
      <dsp:spPr>
        <a:xfrm>
          <a:off x="4324661" y="2195583"/>
          <a:ext cx="2644151" cy="1586490"/>
        </a:xfrm>
        <a:prstGeom prst="rect">
          <a:avLst/>
        </a:prstGeom>
        <a:solidFill>
          <a:schemeClr val="accent2">
            <a:hueOff val="-1197395"/>
            <a:satOff val="-539"/>
            <a:lumOff val="564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Define ethics. </a:t>
          </a:r>
        </a:p>
      </dsp:txBody>
      <dsp:txXfrm>
        <a:off x="4324661" y="2195583"/>
        <a:ext cx="2644151" cy="1586490"/>
      </dsp:txXfrm>
    </dsp:sp>
    <dsp:sp modelId="{965E55F8-9A84-4651-A4EC-B44BB5EC87B0}">
      <dsp:nvSpPr>
        <dsp:cNvPr id="0" name=""/>
        <dsp:cNvSpPr/>
      </dsp:nvSpPr>
      <dsp:spPr>
        <a:xfrm>
          <a:off x="7576967" y="2195583"/>
          <a:ext cx="2644151" cy="1586490"/>
        </a:xfrm>
        <a:prstGeom prst="rect">
          <a:avLst/>
        </a:prstGeom>
        <a:solidFill>
          <a:schemeClr val="accent2">
            <a:hueOff val="-1496743"/>
            <a:satOff val="-674"/>
            <a:lumOff val="705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Apply ethical principles in healthcare to leadership roles.</a:t>
          </a:r>
        </a:p>
      </dsp:txBody>
      <dsp:txXfrm>
        <a:off x="7576967" y="2195583"/>
        <a:ext cx="2644151" cy="15864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624A8-44C3-441D-9DFE-1628262829E7}">
      <dsp:nvSpPr>
        <dsp:cNvPr id="0" name=""/>
        <dsp:cNvSpPr/>
      </dsp:nvSpPr>
      <dsp:spPr>
        <a:xfrm>
          <a:off x="1378" y="99776"/>
          <a:ext cx="4838879" cy="30726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E3D61A-BF26-46BD-BF6C-9B437CE18E98}">
      <dsp:nvSpPr>
        <dsp:cNvPr id="0" name=""/>
        <dsp:cNvSpPr/>
      </dsp:nvSpPr>
      <dsp:spPr>
        <a:xfrm>
          <a:off x="539031" y="610547"/>
          <a:ext cx="4838879" cy="3072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What is leadership all about?</a:t>
          </a:r>
        </a:p>
      </dsp:txBody>
      <dsp:txXfrm>
        <a:off x="629027" y="700543"/>
        <a:ext cx="4658887" cy="2892696"/>
      </dsp:txXfrm>
    </dsp:sp>
    <dsp:sp modelId="{F267F351-9C32-45FA-A3EE-14B6F2C1E310}">
      <dsp:nvSpPr>
        <dsp:cNvPr id="0" name=""/>
        <dsp:cNvSpPr/>
      </dsp:nvSpPr>
      <dsp:spPr>
        <a:xfrm>
          <a:off x="5915564" y="99776"/>
          <a:ext cx="4838879" cy="30726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D8C381-D90E-4FE3-B5A8-C3BA5AB298B3}">
      <dsp:nvSpPr>
        <dsp:cNvPr id="0" name=""/>
        <dsp:cNvSpPr/>
      </dsp:nvSpPr>
      <dsp:spPr>
        <a:xfrm>
          <a:off x="6453217" y="610547"/>
          <a:ext cx="4838879" cy="3072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What roles involve leadership?</a:t>
          </a:r>
        </a:p>
      </dsp:txBody>
      <dsp:txXfrm>
        <a:off x="6543213" y="700543"/>
        <a:ext cx="4658887" cy="28926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C3AF7-3551-4AD6-9A8A-84CC1F950F02}">
      <dsp:nvSpPr>
        <dsp:cNvPr id="0" name=""/>
        <dsp:cNvSpPr/>
      </dsp:nvSpPr>
      <dsp:spPr>
        <a:xfrm>
          <a:off x="1050039" y="598797"/>
          <a:ext cx="1477509" cy="14775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90E94-7A7A-4E6E-A33B-C1630848AB5C}">
      <dsp:nvSpPr>
        <dsp:cNvPr id="0" name=""/>
        <dsp:cNvSpPr/>
      </dsp:nvSpPr>
      <dsp:spPr>
        <a:xfrm>
          <a:off x="147117" y="2464214"/>
          <a:ext cx="32833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ability to guide and influence a group. </a:t>
          </a:r>
        </a:p>
      </dsp:txBody>
      <dsp:txXfrm>
        <a:off x="147117" y="2464214"/>
        <a:ext cx="3283355" cy="720000"/>
      </dsp:txXfrm>
    </dsp:sp>
    <dsp:sp modelId="{237F2005-429E-4F30-993C-E64CA7FDBDC3}">
      <dsp:nvSpPr>
        <dsp:cNvPr id="0" name=""/>
        <dsp:cNvSpPr/>
      </dsp:nvSpPr>
      <dsp:spPr>
        <a:xfrm>
          <a:off x="4907982" y="598797"/>
          <a:ext cx="1477509" cy="14775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08A76-7154-459B-9405-FB96978D76DE}">
      <dsp:nvSpPr>
        <dsp:cNvPr id="0" name=""/>
        <dsp:cNvSpPr/>
      </dsp:nvSpPr>
      <dsp:spPr>
        <a:xfrm>
          <a:off x="4005059" y="2464214"/>
          <a:ext cx="32833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Achieving common goals. </a:t>
          </a:r>
        </a:p>
      </dsp:txBody>
      <dsp:txXfrm>
        <a:off x="4005059" y="2464214"/>
        <a:ext cx="3283355" cy="720000"/>
      </dsp:txXfrm>
    </dsp:sp>
    <dsp:sp modelId="{0E713E9F-6EC3-42BD-AA9E-533B39C9647D}">
      <dsp:nvSpPr>
        <dsp:cNvPr id="0" name=""/>
        <dsp:cNvSpPr/>
      </dsp:nvSpPr>
      <dsp:spPr>
        <a:xfrm>
          <a:off x="8765925" y="598797"/>
          <a:ext cx="1477509" cy="14775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D2062-464C-4E3B-8B8F-47F14DA00912}">
      <dsp:nvSpPr>
        <dsp:cNvPr id="0" name=""/>
        <dsp:cNvSpPr/>
      </dsp:nvSpPr>
      <dsp:spPr>
        <a:xfrm>
          <a:off x="7863002" y="2464214"/>
          <a:ext cx="32833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process.</a:t>
          </a:r>
        </a:p>
      </dsp:txBody>
      <dsp:txXfrm>
        <a:off x="7863002" y="2464214"/>
        <a:ext cx="3283355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A933DB-13AE-4395-A73E-49EA9EBDBC5A}">
      <dsp:nvSpPr>
        <dsp:cNvPr id="0" name=""/>
        <dsp:cNvSpPr/>
      </dsp:nvSpPr>
      <dsp:spPr>
        <a:xfrm>
          <a:off x="1416957" y="727"/>
          <a:ext cx="5667830" cy="9454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972" tIns="240153" rIns="109972" bIns="24015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Guiding the organisation of care.</a:t>
          </a:r>
        </a:p>
      </dsp:txBody>
      <dsp:txXfrm>
        <a:off x="1416957" y="727"/>
        <a:ext cx="5667830" cy="945483"/>
      </dsp:txXfrm>
    </dsp:sp>
    <dsp:sp modelId="{7A456607-E3CF-4ADB-91DF-D80B244340D3}">
      <dsp:nvSpPr>
        <dsp:cNvPr id="0" name=""/>
        <dsp:cNvSpPr/>
      </dsp:nvSpPr>
      <dsp:spPr>
        <a:xfrm>
          <a:off x="0" y="727"/>
          <a:ext cx="1416957" cy="9454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81" tIns="93393" rIns="74981" bIns="9339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Guiding</a:t>
          </a:r>
        </a:p>
      </dsp:txBody>
      <dsp:txXfrm>
        <a:off x="0" y="727"/>
        <a:ext cx="1416957" cy="945483"/>
      </dsp:txXfrm>
    </dsp:sp>
    <dsp:sp modelId="{457491FA-39F9-4648-941A-0B8BBAB8F762}">
      <dsp:nvSpPr>
        <dsp:cNvPr id="0" name=""/>
        <dsp:cNvSpPr/>
      </dsp:nvSpPr>
      <dsp:spPr>
        <a:xfrm>
          <a:off x="1416957" y="1002940"/>
          <a:ext cx="5667830" cy="945483"/>
        </a:xfrm>
        <a:prstGeom prst="rect">
          <a:avLst/>
        </a:prstGeom>
        <a:solidFill>
          <a:schemeClr val="accent2">
            <a:hueOff val="-299349"/>
            <a:satOff val="-135"/>
            <a:lumOff val="1411"/>
            <a:alphaOff val="0"/>
          </a:schemeClr>
        </a:solidFill>
        <a:ln w="9525" cap="flat" cmpd="sng" algn="ctr">
          <a:solidFill>
            <a:schemeClr val="accent2">
              <a:hueOff val="-299349"/>
              <a:satOff val="-135"/>
              <a:lumOff val="141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972" tIns="240153" rIns="109972" bIns="24015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Achieving high-quality patient outcomes. </a:t>
          </a:r>
        </a:p>
      </dsp:txBody>
      <dsp:txXfrm>
        <a:off x="1416957" y="1002940"/>
        <a:ext cx="5667830" cy="945483"/>
      </dsp:txXfrm>
    </dsp:sp>
    <dsp:sp modelId="{78952651-7F94-41DE-BA55-D876A42B518E}">
      <dsp:nvSpPr>
        <dsp:cNvPr id="0" name=""/>
        <dsp:cNvSpPr/>
      </dsp:nvSpPr>
      <dsp:spPr>
        <a:xfrm>
          <a:off x="0" y="1002940"/>
          <a:ext cx="1416957" cy="9454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299349"/>
              <a:satOff val="-135"/>
              <a:lumOff val="141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81" tIns="93393" rIns="74981" bIns="9339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Achieving</a:t>
          </a:r>
        </a:p>
      </dsp:txBody>
      <dsp:txXfrm>
        <a:off x="0" y="1002940"/>
        <a:ext cx="1416957" cy="945483"/>
      </dsp:txXfrm>
    </dsp:sp>
    <dsp:sp modelId="{B03071D1-FCC5-4B3C-8D28-4A8C6ED981E5}">
      <dsp:nvSpPr>
        <dsp:cNvPr id="0" name=""/>
        <dsp:cNvSpPr/>
      </dsp:nvSpPr>
      <dsp:spPr>
        <a:xfrm>
          <a:off x="1416957" y="2005153"/>
          <a:ext cx="5667830" cy="945483"/>
        </a:xfrm>
        <a:prstGeom prst="rect">
          <a:avLst/>
        </a:prstGeom>
        <a:solidFill>
          <a:schemeClr val="accent2">
            <a:hueOff val="-598697"/>
            <a:satOff val="-270"/>
            <a:lumOff val="2823"/>
            <a:alphaOff val="0"/>
          </a:schemeClr>
        </a:solidFill>
        <a:ln w="9525" cap="flat" cmpd="sng" algn="ctr">
          <a:solidFill>
            <a:schemeClr val="accent2">
              <a:hueOff val="-598697"/>
              <a:satOff val="-270"/>
              <a:lumOff val="2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972" tIns="240153" rIns="109972" bIns="24015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Setting directions for the future. </a:t>
          </a:r>
        </a:p>
      </dsp:txBody>
      <dsp:txXfrm>
        <a:off x="1416957" y="2005153"/>
        <a:ext cx="5667830" cy="945483"/>
      </dsp:txXfrm>
    </dsp:sp>
    <dsp:sp modelId="{D356EB08-9D93-42BF-8CEE-A2BEC987D43C}">
      <dsp:nvSpPr>
        <dsp:cNvPr id="0" name=""/>
        <dsp:cNvSpPr/>
      </dsp:nvSpPr>
      <dsp:spPr>
        <a:xfrm>
          <a:off x="0" y="2005153"/>
          <a:ext cx="1416957" cy="9454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598697"/>
              <a:satOff val="-270"/>
              <a:lumOff val="2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81" tIns="93393" rIns="74981" bIns="9339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Setting</a:t>
          </a:r>
        </a:p>
      </dsp:txBody>
      <dsp:txXfrm>
        <a:off x="0" y="2005153"/>
        <a:ext cx="1416957" cy="945483"/>
      </dsp:txXfrm>
    </dsp:sp>
    <dsp:sp modelId="{CD194A72-4D0F-4571-9C05-395ADD60FE5F}">
      <dsp:nvSpPr>
        <dsp:cNvPr id="0" name=""/>
        <dsp:cNvSpPr/>
      </dsp:nvSpPr>
      <dsp:spPr>
        <a:xfrm>
          <a:off x="1416957" y="3007366"/>
          <a:ext cx="5667830" cy="945483"/>
        </a:xfrm>
        <a:prstGeom prst="rect">
          <a:avLst/>
        </a:prstGeom>
        <a:solidFill>
          <a:schemeClr val="accent2">
            <a:hueOff val="-898046"/>
            <a:satOff val="-404"/>
            <a:lumOff val="4234"/>
            <a:alphaOff val="0"/>
          </a:schemeClr>
        </a:solidFill>
        <a:ln w="9525" cap="flat" cmpd="sng" algn="ctr">
          <a:solidFill>
            <a:schemeClr val="accent2">
              <a:hueOff val="-898046"/>
              <a:satOff val="-404"/>
              <a:lumOff val="423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972" tIns="240153" rIns="109972" bIns="24015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Building culture. </a:t>
          </a:r>
        </a:p>
      </dsp:txBody>
      <dsp:txXfrm>
        <a:off x="1416957" y="3007366"/>
        <a:ext cx="5667830" cy="945483"/>
      </dsp:txXfrm>
    </dsp:sp>
    <dsp:sp modelId="{F53F1A73-D769-44BC-A2F3-51C0A5472911}">
      <dsp:nvSpPr>
        <dsp:cNvPr id="0" name=""/>
        <dsp:cNvSpPr/>
      </dsp:nvSpPr>
      <dsp:spPr>
        <a:xfrm>
          <a:off x="0" y="3007366"/>
          <a:ext cx="1416957" cy="9454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898046"/>
              <a:satOff val="-404"/>
              <a:lumOff val="423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81" tIns="93393" rIns="74981" bIns="9339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Building</a:t>
          </a:r>
        </a:p>
      </dsp:txBody>
      <dsp:txXfrm>
        <a:off x="0" y="3007366"/>
        <a:ext cx="1416957" cy="945483"/>
      </dsp:txXfrm>
    </dsp:sp>
    <dsp:sp modelId="{940EA049-BD3A-4214-8B4C-45FD4B315AF0}">
      <dsp:nvSpPr>
        <dsp:cNvPr id="0" name=""/>
        <dsp:cNvSpPr/>
      </dsp:nvSpPr>
      <dsp:spPr>
        <a:xfrm>
          <a:off x="1416957" y="4009578"/>
          <a:ext cx="5667830" cy="945483"/>
        </a:xfrm>
        <a:prstGeom prst="rect">
          <a:avLst/>
        </a:prstGeom>
        <a:solidFill>
          <a:schemeClr val="accent2">
            <a:hueOff val="-1197395"/>
            <a:satOff val="-539"/>
            <a:lumOff val="5646"/>
            <a:alphaOff val="0"/>
          </a:schemeClr>
        </a:solidFill>
        <a:ln w="9525" cap="flat" cmpd="sng" algn="ctr">
          <a:solidFill>
            <a:schemeClr val="accent2">
              <a:hueOff val="-1197395"/>
              <a:satOff val="-539"/>
              <a:lumOff val="5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972" tIns="240153" rIns="109972" bIns="24015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Encouraging innovation. </a:t>
          </a:r>
        </a:p>
      </dsp:txBody>
      <dsp:txXfrm>
        <a:off x="1416957" y="4009578"/>
        <a:ext cx="5667830" cy="945483"/>
      </dsp:txXfrm>
    </dsp:sp>
    <dsp:sp modelId="{4503D8E7-B23D-48DC-B796-F1790D8ACD61}">
      <dsp:nvSpPr>
        <dsp:cNvPr id="0" name=""/>
        <dsp:cNvSpPr/>
      </dsp:nvSpPr>
      <dsp:spPr>
        <a:xfrm>
          <a:off x="0" y="4009578"/>
          <a:ext cx="1416957" cy="9454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1197395"/>
              <a:satOff val="-539"/>
              <a:lumOff val="5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81" tIns="93393" rIns="74981" bIns="9339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Encouraging</a:t>
          </a:r>
        </a:p>
      </dsp:txBody>
      <dsp:txXfrm>
        <a:off x="0" y="4009578"/>
        <a:ext cx="1416957" cy="945483"/>
      </dsp:txXfrm>
    </dsp:sp>
    <dsp:sp modelId="{1DA255E2-4EF6-4830-ACC6-C92BE7712098}">
      <dsp:nvSpPr>
        <dsp:cNvPr id="0" name=""/>
        <dsp:cNvSpPr/>
      </dsp:nvSpPr>
      <dsp:spPr>
        <a:xfrm>
          <a:off x="1416957" y="5011791"/>
          <a:ext cx="5667830" cy="945483"/>
        </a:xfrm>
        <a:prstGeom prst="rect">
          <a:avLst/>
        </a:prstGeom>
        <a:solidFill>
          <a:schemeClr val="accent2">
            <a:hueOff val="-1496743"/>
            <a:satOff val="-674"/>
            <a:lumOff val="7057"/>
            <a:alphaOff val="0"/>
          </a:schemeClr>
        </a:solidFill>
        <a:ln w="9525" cap="flat" cmpd="sng" algn="ctr">
          <a:solidFill>
            <a:schemeClr val="accent2">
              <a:hueOff val="-1496743"/>
              <a:satOff val="-674"/>
              <a:lumOff val="70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972" tIns="240153" rIns="109972" bIns="24015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Improving performance</a:t>
          </a:r>
        </a:p>
      </dsp:txBody>
      <dsp:txXfrm>
        <a:off x="1416957" y="5011791"/>
        <a:ext cx="5667830" cy="945483"/>
      </dsp:txXfrm>
    </dsp:sp>
    <dsp:sp modelId="{856D7268-FDD1-404C-9B3D-498B5797D45F}">
      <dsp:nvSpPr>
        <dsp:cNvPr id="0" name=""/>
        <dsp:cNvSpPr/>
      </dsp:nvSpPr>
      <dsp:spPr>
        <a:xfrm>
          <a:off x="0" y="5011791"/>
          <a:ext cx="1416957" cy="9454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1496743"/>
              <a:satOff val="-674"/>
              <a:lumOff val="70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81" tIns="93393" rIns="74981" bIns="9339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Improving</a:t>
          </a:r>
        </a:p>
      </dsp:txBody>
      <dsp:txXfrm>
        <a:off x="0" y="5011791"/>
        <a:ext cx="1416957" cy="9454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FD1E3D-BBA3-407F-BEFA-431255561041}">
      <dsp:nvSpPr>
        <dsp:cNvPr id="0" name=""/>
        <dsp:cNvSpPr/>
      </dsp:nvSpPr>
      <dsp:spPr>
        <a:xfrm>
          <a:off x="1378" y="99776"/>
          <a:ext cx="4838879" cy="30726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53540D-8907-45BC-ABEA-E384016CA890}">
      <dsp:nvSpPr>
        <dsp:cNvPr id="0" name=""/>
        <dsp:cNvSpPr/>
      </dsp:nvSpPr>
      <dsp:spPr>
        <a:xfrm>
          <a:off x="539031" y="610547"/>
          <a:ext cx="4838879" cy="3072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You're all thinking it.</a:t>
          </a:r>
        </a:p>
      </dsp:txBody>
      <dsp:txXfrm>
        <a:off x="629027" y="700543"/>
        <a:ext cx="4658887" cy="2892696"/>
      </dsp:txXfrm>
    </dsp:sp>
    <dsp:sp modelId="{F4C8BA48-26DD-4DD9-80A7-F6D0CE5C6022}">
      <dsp:nvSpPr>
        <dsp:cNvPr id="0" name=""/>
        <dsp:cNvSpPr/>
      </dsp:nvSpPr>
      <dsp:spPr>
        <a:xfrm>
          <a:off x="5915564" y="99776"/>
          <a:ext cx="4838879" cy="30726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7237A6-810E-4363-ABF4-A61A05430E97}">
      <dsp:nvSpPr>
        <dsp:cNvPr id="0" name=""/>
        <dsp:cNvSpPr/>
      </dsp:nvSpPr>
      <dsp:spPr>
        <a:xfrm>
          <a:off x="6453217" y="610547"/>
          <a:ext cx="4838879" cy="3072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Who have we not discussed? </a:t>
          </a:r>
        </a:p>
      </dsp:txBody>
      <dsp:txXfrm>
        <a:off x="6543213" y="700543"/>
        <a:ext cx="4658887" cy="28926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DBE917-D5FC-4366-A564-7254F3DD8D77}">
      <dsp:nvSpPr>
        <dsp:cNvPr id="0" name=""/>
        <dsp:cNvSpPr/>
      </dsp:nvSpPr>
      <dsp:spPr>
        <a:xfrm>
          <a:off x="2136737" y="32432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6A2E2-3F8B-4D0D-8D97-D5C04370C485}">
      <dsp:nvSpPr>
        <dsp:cNvPr id="0" name=""/>
        <dsp:cNvSpPr/>
      </dsp:nvSpPr>
      <dsp:spPr>
        <a:xfrm>
          <a:off x="948737" y="273868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are the qualities of the great leaders?</a:t>
          </a:r>
        </a:p>
      </dsp:txBody>
      <dsp:txXfrm>
        <a:off x="948737" y="2738688"/>
        <a:ext cx="4320000" cy="720000"/>
      </dsp:txXfrm>
    </dsp:sp>
    <dsp:sp modelId="{DBC8350C-FCF5-48CF-8E4F-192137910815}">
      <dsp:nvSpPr>
        <dsp:cNvPr id="0" name=""/>
        <dsp:cNvSpPr/>
      </dsp:nvSpPr>
      <dsp:spPr>
        <a:xfrm>
          <a:off x="7212737" y="32432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48C195-8C78-48D0-92BD-6FF63253AF3A}">
      <dsp:nvSpPr>
        <dsp:cNvPr id="0" name=""/>
        <dsp:cNvSpPr/>
      </dsp:nvSpPr>
      <dsp:spPr>
        <a:xfrm>
          <a:off x="6024737" y="273868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are the qualities of the bad leaders?</a:t>
          </a:r>
        </a:p>
      </dsp:txBody>
      <dsp:txXfrm>
        <a:off x="6024737" y="2738688"/>
        <a:ext cx="432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D6826-C3F8-4FE3-AC67-11F2BD56F89B}">
      <dsp:nvSpPr>
        <dsp:cNvPr id="0" name=""/>
        <dsp:cNvSpPr/>
      </dsp:nvSpPr>
      <dsp:spPr>
        <a:xfrm>
          <a:off x="0" y="727"/>
          <a:ext cx="70847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6B5E335-B4DF-4DC4-BCF0-2616D79A0EEF}">
      <dsp:nvSpPr>
        <dsp:cNvPr id="0" name=""/>
        <dsp:cNvSpPr/>
      </dsp:nvSpPr>
      <dsp:spPr>
        <a:xfrm>
          <a:off x="0" y="727"/>
          <a:ext cx="7084788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Inspiring</a:t>
          </a:r>
        </a:p>
      </dsp:txBody>
      <dsp:txXfrm>
        <a:off x="0" y="727"/>
        <a:ext cx="7084788" cy="1191309"/>
      </dsp:txXfrm>
    </dsp:sp>
    <dsp:sp modelId="{A107FAB0-4983-4DB6-93FA-33D14FFAE369}">
      <dsp:nvSpPr>
        <dsp:cNvPr id="0" name=""/>
        <dsp:cNvSpPr/>
      </dsp:nvSpPr>
      <dsp:spPr>
        <a:xfrm>
          <a:off x="0" y="1192036"/>
          <a:ext cx="70847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C82541E-A197-4343-B3DF-38A0AB6435A6}">
      <dsp:nvSpPr>
        <dsp:cNvPr id="0" name=""/>
        <dsp:cNvSpPr/>
      </dsp:nvSpPr>
      <dsp:spPr>
        <a:xfrm>
          <a:off x="0" y="1192036"/>
          <a:ext cx="7084788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Making difficult decisions</a:t>
          </a:r>
        </a:p>
      </dsp:txBody>
      <dsp:txXfrm>
        <a:off x="0" y="1192036"/>
        <a:ext cx="7084788" cy="1191309"/>
      </dsp:txXfrm>
    </dsp:sp>
    <dsp:sp modelId="{1288298F-D016-4D4C-BD00-6B55E7B19B78}">
      <dsp:nvSpPr>
        <dsp:cNvPr id="0" name=""/>
        <dsp:cNvSpPr/>
      </dsp:nvSpPr>
      <dsp:spPr>
        <a:xfrm>
          <a:off x="0" y="2383346"/>
          <a:ext cx="7084788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7F5A0DA-AE1F-4E44-ABB3-905AD704717C}">
      <dsp:nvSpPr>
        <dsp:cNvPr id="0" name=""/>
        <dsp:cNvSpPr/>
      </dsp:nvSpPr>
      <dsp:spPr>
        <a:xfrm>
          <a:off x="0" y="2383346"/>
          <a:ext cx="7084788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Persistence and determination</a:t>
          </a:r>
        </a:p>
      </dsp:txBody>
      <dsp:txXfrm>
        <a:off x="0" y="2383346"/>
        <a:ext cx="7084788" cy="1191309"/>
      </dsp:txXfrm>
    </dsp:sp>
    <dsp:sp modelId="{B6E53302-B898-4B47-9DF7-92E12BE83A80}">
      <dsp:nvSpPr>
        <dsp:cNvPr id="0" name=""/>
        <dsp:cNvSpPr/>
      </dsp:nvSpPr>
      <dsp:spPr>
        <a:xfrm>
          <a:off x="0" y="3574656"/>
          <a:ext cx="708478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C0F0E8D-322B-43E8-B5F5-44314D500CEE}">
      <dsp:nvSpPr>
        <dsp:cNvPr id="0" name=""/>
        <dsp:cNvSpPr/>
      </dsp:nvSpPr>
      <dsp:spPr>
        <a:xfrm>
          <a:off x="0" y="3574656"/>
          <a:ext cx="7084788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Integrity</a:t>
          </a:r>
        </a:p>
      </dsp:txBody>
      <dsp:txXfrm>
        <a:off x="0" y="3574656"/>
        <a:ext cx="7084788" cy="1191309"/>
      </dsp:txXfrm>
    </dsp:sp>
    <dsp:sp modelId="{63E0D743-93B2-4EE0-B5D6-75C101D8356B}">
      <dsp:nvSpPr>
        <dsp:cNvPr id="0" name=""/>
        <dsp:cNvSpPr/>
      </dsp:nvSpPr>
      <dsp:spPr>
        <a:xfrm>
          <a:off x="0" y="4765966"/>
          <a:ext cx="7084788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2FD7A96-2376-4FE4-AED4-690FC2BEFC51}">
      <dsp:nvSpPr>
        <dsp:cNvPr id="0" name=""/>
        <dsp:cNvSpPr/>
      </dsp:nvSpPr>
      <dsp:spPr>
        <a:xfrm>
          <a:off x="0" y="4765966"/>
          <a:ext cx="7084788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Morality</a:t>
          </a:r>
        </a:p>
      </dsp:txBody>
      <dsp:txXfrm>
        <a:off x="0" y="4765966"/>
        <a:ext cx="7084788" cy="11913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10AD3-6ACC-40A1-BA7B-B64D994BB40A}">
      <dsp:nvSpPr>
        <dsp:cNvPr id="0" name=""/>
        <dsp:cNvSpPr/>
      </dsp:nvSpPr>
      <dsp:spPr>
        <a:xfrm>
          <a:off x="1378" y="99776"/>
          <a:ext cx="4838879" cy="30726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F68901-1A70-4F36-BA13-7EEA29147FC2}">
      <dsp:nvSpPr>
        <dsp:cNvPr id="0" name=""/>
        <dsp:cNvSpPr/>
      </dsp:nvSpPr>
      <dsp:spPr>
        <a:xfrm>
          <a:off x="539031" y="610547"/>
          <a:ext cx="4838879" cy="3072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This has been adapted from the Five Temptations of a CEO. </a:t>
          </a:r>
        </a:p>
      </dsp:txBody>
      <dsp:txXfrm>
        <a:off x="629027" y="700543"/>
        <a:ext cx="4658887" cy="2892696"/>
      </dsp:txXfrm>
    </dsp:sp>
    <dsp:sp modelId="{B7CDDA56-60DB-4BA9-B5EC-3D047A5AD797}">
      <dsp:nvSpPr>
        <dsp:cNvPr id="0" name=""/>
        <dsp:cNvSpPr/>
      </dsp:nvSpPr>
      <dsp:spPr>
        <a:xfrm>
          <a:off x="5915564" y="99776"/>
          <a:ext cx="4838879" cy="30726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AC1044-81AC-4251-ACC3-5D724F270C4E}">
      <dsp:nvSpPr>
        <dsp:cNvPr id="0" name=""/>
        <dsp:cNvSpPr/>
      </dsp:nvSpPr>
      <dsp:spPr>
        <a:xfrm>
          <a:off x="6453217" y="610547"/>
          <a:ext cx="4838879" cy="3072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Allow me to present, the Five Temptations of a Leader.</a:t>
          </a:r>
        </a:p>
      </dsp:txBody>
      <dsp:txXfrm>
        <a:off x="6543213" y="700543"/>
        <a:ext cx="4658887" cy="289269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F5A22-2B38-46BC-9F73-1B78D1F46D4A}">
      <dsp:nvSpPr>
        <dsp:cNvPr id="0" name=""/>
        <dsp:cNvSpPr/>
      </dsp:nvSpPr>
      <dsp:spPr>
        <a:xfrm>
          <a:off x="0" y="727"/>
          <a:ext cx="70847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326B486-2CEB-4B20-AC45-0DC6FF1267F0}">
      <dsp:nvSpPr>
        <dsp:cNvPr id="0" name=""/>
        <dsp:cNvSpPr/>
      </dsp:nvSpPr>
      <dsp:spPr>
        <a:xfrm>
          <a:off x="0" y="727"/>
          <a:ext cx="7084788" cy="850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Complacency in the status of the role. </a:t>
          </a:r>
        </a:p>
      </dsp:txBody>
      <dsp:txXfrm>
        <a:off x="0" y="727"/>
        <a:ext cx="7084788" cy="850935"/>
      </dsp:txXfrm>
    </dsp:sp>
    <dsp:sp modelId="{1BA85069-1FCB-47E3-9A01-1A4ABD6785CD}">
      <dsp:nvSpPr>
        <dsp:cNvPr id="0" name=""/>
        <dsp:cNvSpPr/>
      </dsp:nvSpPr>
      <dsp:spPr>
        <a:xfrm>
          <a:off x="0" y="851662"/>
          <a:ext cx="7084788" cy="0"/>
        </a:xfrm>
        <a:prstGeom prst="line">
          <a:avLst/>
        </a:prstGeom>
        <a:solidFill>
          <a:schemeClr val="accent2">
            <a:hueOff val="-249457"/>
            <a:satOff val="-112"/>
            <a:lumOff val="1176"/>
            <a:alphaOff val="0"/>
          </a:schemeClr>
        </a:solidFill>
        <a:ln w="9525" cap="flat" cmpd="sng" algn="ctr">
          <a:solidFill>
            <a:schemeClr val="accent2">
              <a:hueOff val="-249457"/>
              <a:satOff val="-112"/>
              <a:lumOff val="117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D73831E-477D-45BB-B6B3-E249616AC820}">
      <dsp:nvSpPr>
        <dsp:cNvPr id="0" name=""/>
        <dsp:cNvSpPr/>
      </dsp:nvSpPr>
      <dsp:spPr>
        <a:xfrm>
          <a:off x="0" y="851662"/>
          <a:ext cx="7084788" cy="850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Maintaining the status quo. </a:t>
          </a:r>
        </a:p>
      </dsp:txBody>
      <dsp:txXfrm>
        <a:off x="0" y="851662"/>
        <a:ext cx="7084788" cy="850935"/>
      </dsp:txXfrm>
    </dsp:sp>
    <dsp:sp modelId="{80845EB5-0A0D-4C4A-9BD1-B397CF220F73}">
      <dsp:nvSpPr>
        <dsp:cNvPr id="0" name=""/>
        <dsp:cNvSpPr/>
      </dsp:nvSpPr>
      <dsp:spPr>
        <a:xfrm>
          <a:off x="0" y="1702598"/>
          <a:ext cx="7084788" cy="0"/>
        </a:xfrm>
        <a:prstGeom prst="line">
          <a:avLst/>
        </a:prstGeom>
        <a:solidFill>
          <a:schemeClr val="accent2">
            <a:hueOff val="-498915"/>
            <a:satOff val="-225"/>
            <a:lumOff val="2352"/>
            <a:alphaOff val="0"/>
          </a:schemeClr>
        </a:solidFill>
        <a:ln w="9525" cap="flat" cmpd="sng" algn="ctr">
          <a:solidFill>
            <a:schemeClr val="accent2">
              <a:hueOff val="-498915"/>
              <a:satOff val="-225"/>
              <a:lumOff val="235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EBC90D2-D848-44B5-83DA-9157A847E9B5}">
      <dsp:nvSpPr>
        <dsp:cNvPr id="0" name=""/>
        <dsp:cNvSpPr/>
      </dsp:nvSpPr>
      <dsp:spPr>
        <a:xfrm>
          <a:off x="0" y="1702598"/>
          <a:ext cx="7084788" cy="850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 lack of drive. </a:t>
          </a:r>
        </a:p>
      </dsp:txBody>
      <dsp:txXfrm>
        <a:off x="0" y="1702598"/>
        <a:ext cx="7084788" cy="850935"/>
      </dsp:txXfrm>
    </dsp:sp>
    <dsp:sp modelId="{29A7FC7E-2617-4BBE-BC1B-933AD0F220AF}">
      <dsp:nvSpPr>
        <dsp:cNvPr id="0" name=""/>
        <dsp:cNvSpPr/>
      </dsp:nvSpPr>
      <dsp:spPr>
        <a:xfrm>
          <a:off x="0" y="2553533"/>
          <a:ext cx="7084788" cy="0"/>
        </a:xfrm>
        <a:prstGeom prst="line">
          <a:avLst/>
        </a:prstGeom>
        <a:solidFill>
          <a:schemeClr val="accent2">
            <a:hueOff val="-748372"/>
            <a:satOff val="-337"/>
            <a:lumOff val="3529"/>
            <a:alphaOff val="0"/>
          </a:schemeClr>
        </a:solidFill>
        <a:ln w="9525" cap="flat" cmpd="sng" algn="ctr">
          <a:solidFill>
            <a:schemeClr val="accent2">
              <a:hueOff val="-748372"/>
              <a:satOff val="-337"/>
              <a:lumOff val="352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77092FB-67C8-4697-81DE-0E16FBF04BB7}">
      <dsp:nvSpPr>
        <dsp:cNvPr id="0" name=""/>
        <dsp:cNvSpPr/>
      </dsp:nvSpPr>
      <dsp:spPr>
        <a:xfrm>
          <a:off x="0" y="2553533"/>
          <a:ext cx="7084788" cy="850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Not being results focussed. </a:t>
          </a:r>
        </a:p>
      </dsp:txBody>
      <dsp:txXfrm>
        <a:off x="0" y="2553533"/>
        <a:ext cx="7084788" cy="850935"/>
      </dsp:txXfrm>
    </dsp:sp>
    <dsp:sp modelId="{575E081E-97D9-44DF-9129-6CAC61DD693B}">
      <dsp:nvSpPr>
        <dsp:cNvPr id="0" name=""/>
        <dsp:cNvSpPr/>
      </dsp:nvSpPr>
      <dsp:spPr>
        <a:xfrm>
          <a:off x="0" y="3404469"/>
          <a:ext cx="7084788" cy="0"/>
        </a:xfrm>
        <a:prstGeom prst="line">
          <a:avLst/>
        </a:prstGeom>
        <a:solidFill>
          <a:schemeClr val="accent2">
            <a:hueOff val="-997829"/>
            <a:satOff val="-449"/>
            <a:lumOff val="4705"/>
            <a:alphaOff val="0"/>
          </a:schemeClr>
        </a:solidFill>
        <a:ln w="9525" cap="flat" cmpd="sng" algn="ctr">
          <a:solidFill>
            <a:schemeClr val="accent2">
              <a:hueOff val="-997829"/>
              <a:satOff val="-449"/>
              <a:lumOff val="470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D28065-ED30-4610-9095-68260BB94500}">
      <dsp:nvSpPr>
        <dsp:cNvPr id="0" name=""/>
        <dsp:cNvSpPr/>
      </dsp:nvSpPr>
      <dsp:spPr>
        <a:xfrm>
          <a:off x="0" y="3404469"/>
          <a:ext cx="7084788" cy="850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How can this be combatted? </a:t>
          </a:r>
        </a:p>
      </dsp:txBody>
      <dsp:txXfrm>
        <a:off x="0" y="3404469"/>
        <a:ext cx="7084788" cy="850935"/>
      </dsp:txXfrm>
    </dsp:sp>
    <dsp:sp modelId="{9E69960C-579E-45F7-AD5D-0229C740E3DA}">
      <dsp:nvSpPr>
        <dsp:cNvPr id="0" name=""/>
        <dsp:cNvSpPr/>
      </dsp:nvSpPr>
      <dsp:spPr>
        <a:xfrm>
          <a:off x="0" y="4255404"/>
          <a:ext cx="7084788" cy="0"/>
        </a:xfrm>
        <a:prstGeom prst="line">
          <a:avLst/>
        </a:prstGeom>
        <a:solidFill>
          <a:schemeClr val="accent2">
            <a:hueOff val="-1247286"/>
            <a:satOff val="-562"/>
            <a:lumOff val="5881"/>
            <a:alphaOff val="0"/>
          </a:schemeClr>
        </a:solidFill>
        <a:ln w="9525" cap="flat" cmpd="sng" algn="ctr">
          <a:solidFill>
            <a:schemeClr val="accent2">
              <a:hueOff val="-1247286"/>
              <a:satOff val="-562"/>
              <a:lumOff val="588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B1725B6-F0C1-43A3-8C82-C25D325F1D5B}">
      <dsp:nvSpPr>
        <dsp:cNvPr id="0" name=""/>
        <dsp:cNvSpPr/>
      </dsp:nvSpPr>
      <dsp:spPr>
        <a:xfrm>
          <a:off x="0" y="4255404"/>
          <a:ext cx="7084788" cy="850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Making results happen. </a:t>
          </a:r>
        </a:p>
      </dsp:txBody>
      <dsp:txXfrm>
        <a:off x="0" y="4255404"/>
        <a:ext cx="7084788" cy="850935"/>
      </dsp:txXfrm>
    </dsp:sp>
    <dsp:sp modelId="{AF18F4B7-C7D3-41F7-8950-9360E230EDD9}">
      <dsp:nvSpPr>
        <dsp:cNvPr id="0" name=""/>
        <dsp:cNvSpPr/>
      </dsp:nvSpPr>
      <dsp:spPr>
        <a:xfrm>
          <a:off x="0" y="5106340"/>
          <a:ext cx="7084788" cy="0"/>
        </a:xfrm>
        <a:prstGeom prst="line">
          <a:avLst/>
        </a:prstGeom>
        <a:solidFill>
          <a:schemeClr val="accent2">
            <a:hueOff val="-1496743"/>
            <a:satOff val="-674"/>
            <a:lumOff val="7057"/>
            <a:alphaOff val="0"/>
          </a:schemeClr>
        </a:solidFill>
        <a:ln w="9525" cap="flat" cmpd="sng" algn="ctr">
          <a:solidFill>
            <a:schemeClr val="accent2">
              <a:hueOff val="-1496743"/>
              <a:satOff val="-674"/>
              <a:lumOff val="70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3CD808E-FCDF-4764-8CCE-14466C7236F2}">
      <dsp:nvSpPr>
        <dsp:cNvPr id="0" name=""/>
        <dsp:cNvSpPr/>
      </dsp:nvSpPr>
      <dsp:spPr>
        <a:xfrm>
          <a:off x="0" y="5106340"/>
          <a:ext cx="7084788" cy="850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Measuring success. </a:t>
          </a:r>
        </a:p>
      </dsp:txBody>
      <dsp:txXfrm>
        <a:off x="0" y="5106340"/>
        <a:ext cx="7084788" cy="8509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00772-6282-414B-912D-C2A793935924}">
      <dsp:nvSpPr>
        <dsp:cNvPr id="0" name=""/>
        <dsp:cNvSpPr/>
      </dsp:nvSpPr>
      <dsp:spPr>
        <a:xfrm>
          <a:off x="0" y="2909"/>
          <a:ext cx="70847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6E70F8B-9ADA-4601-A34A-A908C5B2296E}">
      <dsp:nvSpPr>
        <dsp:cNvPr id="0" name=""/>
        <dsp:cNvSpPr/>
      </dsp:nvSpPr>
      <dsp:spPr>
        <a:xfrm>
          <a:off x="0" y="2909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desire to be popular.</a:t>
          </a:r>
        </a:p>
      </dsp:txBody>
      <dsp:txXfrm>
        <a:off x="0" y="2909"/>
        <a:ext cx="7084788" cy="992030"/>
      </dsp:txXfrm>
    </dsp:sp>
    <dsp:sp modelId="{2B5CEFEE-A412-4EC9-B977-0ACA7EAF7426}">
      <dsp:nvSpPr>
        <dsp:cNvPr id="0" name=""/>
        <dsp:cNvSpPr/>
      </dsp:nvSpPr>
      <dsp:spPr>
        <a:xfrm>
          <a:off x="0" y="994939"/>
          <a:ext cx="7084788" cy="0"/>
        </a:xfrm>
        <a:prstGeom prst="line">
          <a:avLst/>
        </a:prstGeom>
        <a:solidFill>
          <a:schemeClr val="accent2">
            <a:hueOff val="-299349"/>
            <a:satOff val="-135"/>
            <a:lumOff val="1411"/>
            <a:alphaOff val="0"/>
          </a:schemeClr>
        </a:solidFill>
        <a:ln w="9525" cap="flat" cmpd="sng" algn="ctr">
          <a:solidFill>
            <a:schemeClr val="accent2">
              <a:hueOff val="-299349"/>
              <a:satOff val="-135"/>
              <a:lumOff val="141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7E7F12-CBCE-415A-B3BC-92E5A74C719A}">
      <dsp:nvSpPr>
        <dsp:cNvPr id="0" name=""/>
        <dsp:cNvSpPr/>
      </dsp:nvSpPr>
      <dsp:spPr>
        <a:xfrm>
          <a:off x="0" y="994939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 might this manifest? </a:t>
          </a:r>
        </a:p>
      </dsp:txBody>
      <dsp:txXfrm>
        <a:off x="0" y="994939"/>
        <a:ext cx="7084788" cy="992030"/>
      </dsp:txXfrm>
    </dsp:sp>
    <dsp:sp modelId="{6BC14149-594C-4F09-BB8B-12BC3162EEF9}">
      <dsp:nvSpPr>
        <dsp:cNvPr id="0" name=""/>
        <dsp:cNvSpPr/>
      </dsp:nvSpPr>
      <dsp:spPr>
        <a:xfrm>
          <a:off x="0" y="1986970"/>
          <a:ext cx="7084788" cy="0"/>
        </a:xfrm>
        <a:prstGeom prst="line">
          <a:avLst/>
        </a:prstGeom>
        <a:solidFill>
          <a:schemeClr val="accent2">
            <a:hueOff val="-598697"/>
            <a:satOff val="-270"/>
            <a:lumOff val="2823"/>
            <a:alphaOff val="0"/>
          </a:schemeClr>
        </a:solidFill>
        <a:ln w="9525" cap="flat" cmpd="sng" algn="ctr">
          <a:solidFill>
            <a:schemeClr val="accent2">
              <a:hueOff val="-598697"/>
              <a:satOff val="-270"/>
              <a:lumOff val="2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E41A5FE-1FBA-4894-A6FE-3350F1C43DB0}">
      <dsp:nvSpPr>
        <dsp:cNvPr id="0" name=""/>
        <dsp:cNvSpPr/>
      </dsp:nvSpPr>
      <dsp:spPr>
        <a:xfrm>
          <a:off x="0" y="1986970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Not holding team members to account. </a:t>
          </a:r>
        </a:p>
      </dsp:txBody>
      <dsp:txXfrm>
        <a:off x="0" y="1986970"/>
        <a:ext cx="7084788" cy="992030"/>
      </dsp:txXfrm>
    </dsp:sp>
    <dsp:sp modelId="{2905B55D-368D-41B0-A755-AADDCED498DF}">
      <dsp:nvSpPr>
        <dsp:cNvPr id="0" name=""/>
        <dsp:cNvSpPr/>
      </dsp:nvSpPr>
      <dsp:spPr>
        <a:xfrm>
          <a:off x="0" y="2979001"/>
          <a:ext cx="7084788" cy="0"/>
        </a:xfrm>
        <a:prstGeom prst="line">
          <a:avLst/>
        </a:prstGeom>
        <a:solidFill>
          <a:schemeClr val="accent2">
            <a:hueOff val="-898046"/>
            <a:satOff val="-404"/>
            <a:lumOff val="4234"/>
            <a:alphaOff val="0"/>
          </a:schemeClr>
        </a:solidFill>
        <a:ln w="9525" cap="flat" cmpd="sng" algn="ctr">
          <a:solidFill>
            <a:schemeClr val="accent2">
              <a:hueOff val="-898046"/>
              <a:satOff val="-404"/>
              <a:lumOff val="423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26D4C19-5186-4F66-94F5-AB461D5F5C74}">
      <dsp:nvSpPr>
        <dsp:cNvPr id="0" name=""/>
        <dsp:cNvSpPr/>
      </dsp:nvSpPr>
      <dsp:spPr>
        <a:xfrm>
          <a:off x="0" y="2979001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What can be done to combat this?</a:t>
          </a:r>
        </a:p>
      </dsp:txBody>
      <dsp:txXfrm>
        <a:off x="0" y="2979001"/>
        <a:ext cx="7084788" cy="992030"/>
      </dsp:txXfrm>
    </dsp:sp>
    <dsp:sp modelId="{50036C85-EDE9-4281-BD2A-B2A27469F69A}">
      <dsp:nvSpPr>
        <dsp:cNvPr id="0" name=""/>
        <dsp:cNvSpPr/>
      </dsp:nvSpPr>
      <dsp:spPr>
        <a:xfrm>
          <a:off x="0" y="3971032"/>
          <a:ext cx="7084788" cy="0"/>
        </a:xfrm>
        <a:prstGeom prst="line">
          <a:avLst/>
        </a:prstGeom>
        <a:solidFill>
          <a:schemeClr val="accent2">
            <a:hueOff val="-1197395"/>
            <a:satOff val="-539"/>
            <a:lumOff val="5646"/>
            <a:alphaOff val="0"/>
          </a:schemeClr>
        </a:solidFill>
        <a:ln w="9525" cap="flat" cmpd="sng" algn="ctr">
          <a:solidFill>
            <a:schemeClr val="accent2">
              <a:hueOff val="-1197395"/>
              <a:satOff val="-539"/>
              <a:lumOff val="5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A91E8B-0007-402F-AF53-B93C634ACDC1}">
      <dsp:nvSpPr>
        <dsp:cNvPr id="0" name=""/>
        <dsp:cNvSpPr/>
      </dsp:nvSpPr>
      <dsp:spPr>
        <a:xfrm>
          <a:off x="0" y="3971032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Work for long term respect, not affection. </a:t>
          </a:r>
        </a:p>
      </dsp:txBody>
      <dsp:txXfrm>
        <a:off x="0" y="3971032"/>
        <a:ext cx="7084788" cy="992030"/>
      </dsp:txXfrm>
    </dsp:sp>
    <dsp:sp modelId="{F9F451D0-AD2C-4729-ADC4-6F19F9DBC107}">
      <dsp:nvSpPr>
        <dsp:cNvPr id="0" name=""/>
        <dsp:cNvSpPr/>
      </dsp:nvSpPr>
      <dsp:spPr>
        <a:xfrm>
          <a:off x="0" y="4963063"/>
          <a:ext cx="7084788" cy="0"/>
        </a:xfrm>
        <a:prstGeom prst="line">
          <a:avLst/>
        </a:prstGeom>
        <a:solidFill>
          <a:schemeClr val="accent2">
            <a:hueOff val="-1496743"/>
            <a:satOff val="-674"/>
            <a:lumOff val="7057"/>
            <a:alphaOff val="0"/>
          </a:schemeClr>
        </a:solidFill>
        <a:ln w="9525" cap="flat" cmpd="sng" algn="ctr">
          <a:solidFill>
            <a:schemeClr val="accent2">
              <a:hueOff val="-1496743"/>
              <a:satOff val="-674"/>
              <a:lumOff val="70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140BA02-06DD-4AFC-82A7-816114E2099F}">
      <dsp:nvSpPr>
        <dsp:cNvPr id="0" name=""/>
        <dsp:cNvSpPr/>
      </dsp:nvSpPr>
      <dsp:spPr>
        <a:xfrm>
          <a:off x="0" y="4963063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'Soft' leadership does not win long term battles. </a:t>
          </a:r>
        </a:p>
      </dsp:txBody>
      <dsp:txXfrm>
        <a:off x="0" y="4963063"/>
        <a:ext cx="7084788" cy="99203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CC3BE-BDDB-4C62-B5A2-C9F4B791B672}">
      <dsp:nvSpPr>
        <dsp:cNvPr id="0" name=""/>
        <dsp:cNvSpPr/>
      </dsp:nvSpPr>
      <dsp:spPr>
        <a:xfrm>
          <a:off x="0" y="2909"/>
          <a:ext cx="70847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4F899C-A297-45B3-B4FD-D44308770451}">
      <dsp:nvSpPr>
        <dsp:cNvPr id="0" name=""/>
        <dsp:cNvSpPr/>
      </dsp:nvSpPr>
      <dsp:spPr>
        <a:xfrm>
          <a:off x="0" y="2909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Hesitancy and ambiguity around decision-making. </a:t>
          </a:r>
        </a:p>
      </dsp:txBody>
      <dsp:txXfrm>
        <a:off x="0" y="2909"/>
        <a:ext cx="7084788" cy="992030"/>
      </dsp:txXfrm>
    </dsp:sp>
    <dsp:sp modelId="{F19E05BA-5598-42B5-83E7-B725FA006687}">
      <dsp:nvSpPr>
        <dsp:cNvPr id="0" name=""/>
        <dsp:cNvSpPr/>
      </dsp:nvSpPr>
      <dsp:spPr>
        <a:xfrm>
          <a:off x="0" y="994939"/>
          <a:ext cx="7084788" cy="0"/>
        </a:xfrm>
        <a:prstGeom prst="line">
          <a:avLst/>
        </a:prstGeom>
        <a:solidFill>
          <a:schemeClr val="accent2">
            <a:hueOff val="-299349"/>
            <a:satOff val="-135"/>
            <a:lumOff val="1411"/>
            <a:alphaOff val="0"/>
          </a:schemeClr>
        </a:solidFill>
        <a:ln w="9525" cap="flat" cmpd="sng" algn="ctr">
          <a:solidFill>
            <a:schemeClr val="accent2">
              <a:hueOff val="-299349"/>
              <a:satOff val="-135"/>
              <a:lumOff val="141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C9B9F8B-0224-4CA3-9D31-6E3AEDE890A6}">
      <dsp:nvSpPr>
        <dsp:cNvPr id="0" name=""/>
        <dsp:cNvSpPr/>
      </dsp:nvSpPr>
      <dsp:spPr>
        <a:xfrm>
          <a:off x="0" y="994939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Not being specific around detail and what you will hold people to account for.</a:t>
          </a:r>
        </a:p>
      </dsp:txBody>
      <dsp:txXfrm>
        <a:off x="0" y="994939"/>
        <a:ext cx="7084788" cy="992030"/>
      </dsp:txXfrm>
    </dsp:sp>
    <dsp:sp modelId="{6BA58C6E-BABC-4865-8F34-43C8E5D2F8AF}">
      <dsp:nvSpPr>
        <dsp:cNvPr id="0" name=""/>
        <dsp:cNvSpPr/>
      </dsp:nvSpPr>
      <dsp:spPr>
        <a:xfrm>
          <a:off x="0" y="1986970"/>
          <a:ext cx="7084788" cy="0"/>
        </a:xfrm>
        <a:prstGeom prst="line">
          <a:avLst/>
        </a:prstGeom>
        <a:solidFill>
          <a:schemeClr val="accent2">
            <a:hueOff val="-598697"/>
            <a:satOff val="-270"/>
            <a:lumOff val="2823"/>
            <a:alphaOff val="0"/>
          </a:schemeClr>
        </a:solidFill>
        <a:ln w="9525" cap="flat" cmpd="sng" algn="ctr">
          <a:solidFill>
            <a:schemeClr val="accent2">
              <a:hueOff val="-598697"/>
              <a:satOff val="-270"/>
              <a:lumOff val="2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B3EF613-0616-4DE6-AB87-AF0A0131A067}">
      <dsp:nvSpPr>
        <dsp:cNvPr id="0" name=""/>
        <dsp:cNvSpPr/>
      </dsp:nvSpPr>
      <dsp:spPr>
        <a:xfrm>
          <a:off x="0" y="1986970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 do we combat this?</a:t>
          </a:r>
        </a:p>
      </dsp:txBody>
      <dsp:txXfrm>
        <a:off x="0" y="1986970"/>
        <a:ext cx="7084788" cy="992030"/>
      </dsp:txXfrm>
    </dsp:sp>
    <dsp:sp modelId="{045B7102-82F9-4BE6-B9F9-4EDBC54CECCF}">
      <dsp:nvSpPr>
        <dsp:cNvPr id="0" name=""/>
        <dsp:cNvSpPr/>
      </dsp:nvSpPr>
      <dsp:spPr>
        <a:xfrm>
          <a:off x="0" y="2979001"/>
          <a:ext cx="7084788" cy="0"/>
        </a:xfrm>
        <a:prstGeom prst="line">
          <a:avLst/>
        </a:prstGeom>
        <a:solidFill>
          <a:schemeClr val="accent2">
            <a:hueOff val="-898046"/>
            <a:satOff val="-404"/>
            <a:lumOff val="4234"/>
            <a:alphaOff val="0"/>
          </a:schemeClr>
        </a:solidFill>
        <a:ln w="9525" cap="flat" cmpd="sng" algn="ctr">
          <a:solidFill>
            <a:schemeClr val="accent2">
              <a:hueOff val="-898046"/>
              <a:satOff val="-404"/>
              <a:lumOff val="423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E342B84-06AA-4C85-95E2-F393AFE05460}">
      <dsp:nvSpPr>
        <dsp:cNvPr id="0" name=""/>
        <dsp:cNvSpPr/>
      </dsp:nvSpPr>
      <dsp:spPr>
        <a:xfrm>
          <a:off x="0" y="2979001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Be clear.</a:t>
          </a:r>
        </a:p>
      </dsp:txBody>
      <dsp:txXfrm>
        <a:off x="0" y="2979001"/>
        <a:ext cx="7084788" cy="992030"/>
      </dsp:txXfrm>
    </dsp:sp>
    <dsp:sp modelId="{C639339D-45C8-41B9-944D-AFEE9AB7EF24}">
      <dsp:nvSpPr>
        <dsp:cNvPr id="0" name=""/>
        <dsp:cNvSpPr/>
      </dsp:nvSpPr>
      <dsp:spPr>
        <a:xfrm>
          <a:off x="0" y="3971032"/>
          <a:ext cx="7084788" cy="0"/>
        </a:xfrm>
        <a:prstGeom prst="line">
          <a:avLst/>
        </a:prstGeom>
        <a:solidFill>
          <a:schemeClr val="accent2">
            <a:hueOff val="-1197395"/>
            <a:satOff val="-539"/>
            <a:lumOff val="5646"/>
            <a:alphaOff val="0"/>
          </a:schemeClr>
        </a:solidFill>
        <a:ln w="9525" cap="flat" cmpd="sng" algn="ctr">
          <a:solidFill>
            <a:schemeClr val="accent2">
              <a:hueOff val="-1197395"/>
              <a:satOff val="-539"/>
              <a:lumOff val="5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1F351D4-A8F2-49B9-B648-B7DB42D3F2CB}">
      <dsp:nvSpPr>
        <dsp:cNvPr id="0" name=""/>
        <dsp:cNvSpPr/>
      </dsp:nvSpPr>
      <dsp:spPr>
        <a:xfrm>
          <a:off x="0" y="3971032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Tell people what you want, not what you don't want. </a:t>
          </a:r>
        </a:p>
      </dsp:txBody>
      <dsp:txXfrm>
        <a:off x="0" y="3971032"/>
        <a:ext cx="7084788" cy="992030"/>
      </dsp:txXfrm>
    </dsp:sp>
    <dsp:sp modelId="{7765C031-78D7-410D-A939-22EF3C487A5F}">
      <dsp:nvSpPr>
        <dsp:cNvPr id="0" name=""/>
        <dsp:cNvSpPr/>
      </dsp:nvSpPr>
      <dsp:spPr>
        <a:xfrm>
          <a:off x="0" y="4963063"/>
          <a:ext cx="7084788" cy="0"/>
        </a:xfrm>
        <a:prstGeom prst="line">
          <a:avLst/>
        </a:prstGeom>
        <a:solidFill>
          <a:schemeClr val="accent2">
            <a:hueOff val="-1496743"/>
            <a:satOff val="-674"/>
            <a:lumOff val="7057"/>
            <a:alphaOff val="0"/>
          </a:schemeClr>
        </a:solidFill>
        <a:ln w="9525" cap="flat" cmpd="sng" algn="ctr">
          <a:solidFill>
            <a:schemeClr val="accent2">
              <a:hueOff val="-1496743"/>
              <a:satOff val="-674"/>
              <a:lumOff val="70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B4273F3-4A7E-4FCC-9F9E-95041186DE3A}">
      <dsp:nvSpPr>
        <dsp:cNvPr id="0" name=""/>
        <dsp:cNvSpPr/>
      </dsp:nvSpPr>
      <dsp:spPr>
        <a:xfrm>
          <a:off x="0" y="4963063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Be decisive. </a:t>
          </a:r>
        </a:p>
      </dsp:txBody>
      <dsp:txXfrm>
        <a:off x="0" y="4963063"/>
        <a:ext cx="7084788" cy="99203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799E3C-21EF-4BA3-97D3-D2789847190C}">
      <dsp:nvSpPr>
        <dsp:cNvPr id="0" name=""/>
        <dsp:cNvSpPr/>
      </dsp:nvSpPr>
      <dsp:spPr>
        <a:xfrm>
          <a:off x="0" y="2909"/>
          <a:ext cx="70847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4472D55-158E-41A9-99CF-4810D89DE993}">
      <dsp:nvSpPr>
        <dsp:cNvPr id="0" name=""/>
        <dsp:cNvSpPr/>
      </dsp:nvSpPr>
      <dsp:spPr>
        <a:xfrm>
          <a:off x="0" y="2909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desire for harmony. </a:t>
          </a:r>
        </a:p>
      </dsp:txBody>
      <dsp:txXfrm>
        <a:off x="0" y="2909"/>
        <a:ext cx="7084788" cy="992030"/>
      </dsp:txXfrm>
    </dsp:sp>
    <dsp:sp modelId="{4AA20213-38CD-4373-B915-20F096E2636C}">
      <dsp:nvSpPr>
        <dsp:cNvPr id="0" name=""/>
        <dsp:cNvSpPr/>
      </dsp:nvSpPr>
      <dsp:spPr>
        <a:xfrm>
          <a:off x="0" y="994939"/>
          <a:ext cx="7084788" cy="0"/>
        </a:xfrm>
        <a:prstGeom prst="line">
          <a:avLst/>
        </a:prstGeom>
        <a:solidFill>
          <a:schemeClr val="accent2">
            <a:hueOff val="-299349"/>
            <a:satOff val="-135"/>
            <a:lumOff val="1411"/>
            <a:alphaOff val="0"/>
          </a:schemeClr>
        </a:solidFill>
        <a:ln w="9525" cap="flat" cmpd="sng" algn="ctr">
          <a:solidFill>
            <a:schemeClr val="accent2">
              <a:hueOff val="-299349"/>
              <a:satOff val="-135"/>
              <a:lumOff val="141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D0E026-7594-4C1E-8F59-E30E764860F9}">
      <dsp:nvSpPr>
        <dsp:cNvPr id="0" name=""/>
        <dsp:cNvSpPr/>
      </dsp:nvSpPr>
      <dsp:spPr>
        <a:xfrm>
          <a:off x="0" y="994939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Are you comfortable in a heated challenge/debate? </a:t>
          </a:r>
        </a:p>
      </dsp:txBody>
      <dsp:txXfrm>
        <a:off x="0" y="994939"/>
        <a:ext cx="7084788" cy="992030"/>
      </dsp:txXfrm>
    </dsp:sp>
    <dsp:sp modelId="{9CE4FA57-1ECE-41A4-A5D5-398C521C63C1}">
      <dsp:nvSpPr>
        <dsp:cNvPr id="0" name=""/>
        <dsp:cNvSpPr/>
      </dsp:nvSpPr>
      <dsp:spPr>
        <a:xfrm>
          <a:off x="0" y="1986970"/>
          <a:ext cx="7084788" cy="0"/>
        </a:xfrm>
        <a:prstGeom prst="line">
          <a:avLst/>
        </a:prstGeom>
        <a:solidFill>
          <a:schemeClr val="accent2">
            <a:hueOff val="-598697"/>
            <a:satOff val="-270"/>
            <a:lumOff val="2823"/>
            <a:alphaOff val="0"/>
          </a:schemeClr>
        </a:solidFill>
        <a:ln w="9525" cap="flat" cmpd="sng" algn="ctr">
          <a:solidFill>
            <a:schemeClr val="accent2">
              <a:hueOff val="-598697"/>
              <a:satOff val="-270"/>
              <a:lumOff val="2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DEB2D09-58C9-45CA-8942-2F8050EB0F50}">
      <dsp:nvSpPr>
        <dsp:cNvPr id="0" name=""/>
        <dsp:cNvSpPr/>
      </dsp:nvSpPr>
      <dsp:spPr>
        <a:xfrm>
          <a:off x="0" y="1986970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 might this manifest as an issue? </a:t>
          </a:r>
        </a:p>
      </dsp:txBody>
      <dsp:txXfrm>
        <a:off x="0" y="1986970"/>
        <a:ext cx="7084788" cy="992030"/>
      </dsp:txXfrm>
    </dsp:sp>
    <dsp:sp modelId="{BFF26B43-3D44-4D66-9B85-8FB1317B5C99}">
      <dsp:nvSpPr>
        <dsp:cNvPr id="0" name=""/>
        <dsp:cNvSpPr/>
      </dsp:nvSpPr>
      <dsp:spPr>
        <a:xfrm>
          <a:off x="0" y="2979001"/>
          <a:ext cx="7084788" cy="0"/>
        </a:xfrm>
        <a:prstGeom prst="line">
          <a:avLst/>
        </a:prstGeom>
        <a:solidFill>
          <a:schemeClr val="accent2">
            <a:hueOff val="-898046"/>
            <a:satOff val="-404"/>
            <a:lumOff val="4234"/>
            <a:alphaOff val="0"/>
          </a:schemeClr>
        </a:solidFill>
        <a:ln w="9525" cap="flat" cmpd="sng" algn="ctr">
          <a:solidFill>
            <a:schemeClr val="accent2">
              <a:hueOff val="-898046"/>
              <a:satOff val="-404"/>
              <a:lumOff val="423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37B44A4-075C-4E4E-9006-B08774FA7289}">
      <dsp:nvSpPr>
        <dsp:cNvPr id="0" name=""/>
        <dsp:cNvSpPr/>
      </dsp:nvSpPr>
      <dsp:spPr>
        <a:xfrm>
          <a:off x="0" y="2979001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Restricted decision-making can lead to this. </a:t>
          </a:r>
        </a:p>
      </dsp:txBody>
      <dsp:txXfrm>
        <a:off x="0" y="2979001"/>
        <a:ext cx="7084788" cy="992030"/>
      </dsp:txXfrm>
    </dsp:sp>
    <dsp:sp modelId="{560FCD7D-0D25-40B5-97D8-B6361D5238A0}">
      <dsp:nvSpPr>
        <dsp:cNvPr id="0" name=""/>
        <dsp:cNvSpPr/>
      </dsp:nvSpPr>
      <dsp:spPr>
        <a:xfrm>
          <a:off x="0" y="3971032"/>
          <a:ext cx="7084788" cy="0"/>
        </a:xfrm>
        <a:prstGeom prst="line">
          <a:avLst/>
        </a:prstGeom>
        <a:solidFill>
          <a:schemeClr val="accent2">
            <a:hueOff val="-1197395"/>
            <a:satOff val="-539"/>
            <a:lumOff val="5646"/>
            <a:alphaOff val="0"/>
          </a:schemeClr>
        </a:solidFill>
        <a:ln w="9525" cap="flat" cmpd="sng" algn="ctr">
          <a:solidFill>
            <a:schemeClr val="accent2">
              <a:hueOff val="-1197395"/>
              <a:satOff val="-539"/>
              <a:lumOff val="5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9B4008-3D30-472B-938C-FF6668D557AB}">
      <dsp:nvSpPr>
        <dsp:cNvPr id="0" name=""/>
        <dsp:cNvSpPr/>
      </dsp:nvSpPr>
      <dsp:spPr>
        <a:xfrm>
          <a:off x="0" y="3971032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Allow cultures of open debate, with a breadth of opinion. </a:t>
          </a:r>
        </a:p>
      </dsp:txBody>
      <dsp:txXfrm>
        <a:off x="0" y="3971032"/>
        <a:ext cx="7084788" cy="992030"/>
      </dsp:txXfrm>
    </dsp:sp>
    <dsp:sp modelId="{92B41C33-138D-4E08-A04D-31E9172E7E29}">
      <dsp:nvSpPr>
        <dsp:cNvPr id="0" name=""/>
        <dsp:cNvSpPr/>
      </dsp:nvSpPr>
      <dsp:spPr>
        <a:xfrm>
          <a:off x="0" y="4963063"/>
          <a:ext cx="7084788" cy="0"/>
        </a:xfrm>
        <a:prstGeom prst="line">
          <a:avLst/>
        </a:prstGeom>
        <a:solidFill>
          <a:schemeClr val="accent2">
            <a:hueOff val="-1496743"/>
            <a:satOff val="-674"/>
            <a:lumOff val="7057"/>
            <a:alphaOff val="0"/>
          </a:schemeClr>
        </a:solidFill>
        <a:ln w="9525" cap="flat" cmpd="sng" algn="ctr">
          <a:solidFill>
            <a:schemeClr val="accent2">
              <a:hueOff val="-1496743"/>
              <a:satOff val="-674"/>
              <a:lumOff val="70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4EE3FA2-B76A-4604-A07C-2B45D9F2D6BC}">
      <dsp:nvSpPr>
        <dsp:cNvPr id="0" name=""/>
        <dsp:cNvSpPr/>
      </dsp:nvSpPr>
      <dsp:spPr>
        <a:xfrm>
          <a:off x="0" y="4963063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Tolerate discord, encourage open debate. </a:t>
          </a:r>
        </a:p>
      </dsp:txBody>
      <dsp:txXfrm>
        <a:off x="0" y="4963063"/>
        <a:ext cx="7084788" cy="99203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E6A43-81B5-4278-B1B1-6F0964467E88}">
      <dsp:nvSpPr>
        <dsp:cNvPr id="0" name=""/>
        <dsp:cNvSpPr/>
      </dsp:nvSpPr>
      <dsp:spPr>
        <a:xfrm>
          <a:off x="0" y="2909"/>
          <a:ext cx="70847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BBC1591-1E6A-4017-8ED6-599D296D51E8}">
      <dsp:nvSpPr>
        <dsp:cNvPr id="0" name=""/>
        <dsp:cNvSpPr/>
      </dsp:nvSpPr>
      <dsp:spPr>
        <a:xfrm>
          <a:off x="0" y="2909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desire for invulnerability – reluctant to be challenged. </a:t>
          </a:r>
        </a:p>
      </dsp:txBody>
      <dsp:txXfrm>
        <a:off x="0" y="2909"/>
        <a:ext cx="7084788" cy="992030"/>
      </dsp:txXfrm>
    </dsp:sp>
    <dsp:sp modelId="{55C31425-813C-4339-89E5-DAA63C5F75E7}">
      <dsp:nvSpPr>
        <dsp:cNvPr id="0" name=""/>
        <dsp:cNvSpPr/>
      </dsp:nvSpPr>
      <dsp:spPr>
        <a:xfrm>
          <a:off x="0" y="994939"/>
          <a:ext cx="7084788" cy="0"/>
        </a:xfrm>
        <a:prstGeom prst="line">
          <a:avLst/>
        </a:prstGeom>
        <a:solidFill>
          <a:schemeClr val="accent2">
            <a:hueOff val="-299349"/>
            <a:satOff val="-135"/>
            <a:lumOff val="1411"/>
            <a:alphaOff val="0"/>
          </a:schemeClr>
        </a:solidFill>
        <a:ln w="9525" cap="flat" cmpd="sng" algn="ctr">
          <a:solidFill>
            <a:schemeClr val="accent2">
              <a:hueOff val="-299349"/>
              <a:satOff val="-135"/>
              <a:lumOff val="141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B3E9A9E-7E2F-42F1-A7A2-EB2F842B9C3D}">
      <dsp:nvSpPr>
        <dsp:cNvPr id="0" name=""/>
        <dsp:cNvSpPr/>
      </dsp:nvSpPr>
      <dsp:spPr>
        <a:xfrm>
          <a:off x="0" y="994939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Giving people the confidence you will not tolerate challenge. </a:t>
          </a:r>
        </a:p>
      </dsp:txBody>
      <dsp:txXfrm>
        <a:off x="0" y="994939"/>
        <a:ext cx="7084788" cy="992030"/>
      </dsp:txXfrm>
    </dsp:sp>
    <dsp:sp modelId="{4AA86A9E-C19B-4BD8-B8E3-D4CFE595830B}">
      <dsp:nvSpPr>
        <dsp:cNvPr id="0" name=""/>
        <dsp:cNvSpPr/>
      </dsp:nvSpPr>
      <dsp:spPr>
        <a:xfrm>
          <a:off x="0" y="1986970"/>
          <a:ext cx="7084788" cy="0"/>
        </a:xfrm>
        <a:prstGeom prst="line">
          <a:avLst/>
        </a:prstGeom>
        <a:solidFill>
          <a:schemeClr val="accent2">
            <a:hueOff val="-598697"/>
            <a:satOff val="-270"/>
            <a:lumOff val="2823"/>
            <a:alphaOff val="0"/>
          </a:schemeClr>
        </a:solidFill>
        <a:ln w="9525" cap="flat" cmpd="sng" algn="ctr">
          <a:solidFill>
            <a:schemeClr val="accent2">
              <a:hueOff val="-598697"/>
              <a:satOff val="-270"/>
              <a:lumOff val="2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A21F741-939D-42FC-BB0E-5B1D2A39E349}">
      <dsp:nvSpPr>
        <dsp:cNvPr id="0" name=""/>
        <dsp:cNvSpPr/>
      </dsp:nvSpPr>
      <dsp:spPr>
        <a:xfrm>
          <a:off x="0" y="1986970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 can this be combatted?</a:t>
          </a:r>
        </a:p>
      </dsp:txBody>
      <dsp:txXfrm>
        <a:off x="0" y="1986970"/>
        <a:ext cx="7084788" cy="992030"/>
      </dsp:txXfrm>
    </dsp:sp>
    <dsp:sp modelId="{6ED46527-66FC-444E-AA3C-0928537FEE8B}">
      <dsp:nvSpPr>
        <dsp:cNvPr id="0" name=""/>
        <dsp:cNvSpPr/>
      </dsp:nvSpPr>
      <dsp:spPr>
        <a:xfrm>
          <a:off x="0" y="2979001"/>
          <a:ext cx="7084788" cy="0"/>
        </a:xfrm>
        <a:prstGeom prst="line">
          <a:avLst/>
        </a:prstGeom>
        <a:solidFill>
          <a:schemeClr val="accent2">
            <a:hueOff val="-898046"/>
            <a:satOff val="-404"/>
            <a:lumOff val="4234"/>
            <a:alphaOff val="0"/>
          </a:schemeClr>
        </a:solidFill>
        <a:ln w="9525" cap="flat" cmpd="sng" algn="ctr">
          <a:solidFill>
            <a:schemeClr val="accent2">
              <a:hueOff val="-898046"/>
              <a:satOff val="-404"/>
              <a:lumOff val="423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EEA04A8-B6E1-4EBE-9E13-4A4B3186B4AD}">
      <dsp:nvSpPr>
        <dsp:cNvPr id="0" name=""/>
        <dsp:cNvSpPr/>
      </dsp:nvSpPr>
      <dsp:spPr>
        <a:xfrm>
          <a:off x="0" y="2979001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Trust the team with your reputation and ego. </a:t>
          </a:r>
        </a:p>
      </dsp:txBody>
      <dsp:txXfrm>
        <a:off x="0" y="2979001"/>
        <a:ext cx="7084788" cy="992030"/>
      </dsp:txXfrm>
    </dsp:sp>
    <dsp:sp modelId="{48C9BD11-5D02-4697-8ADE-13BFFDA8EB8B}">
      <dsp:nvSpPr>
        <dsp:cNvPr id="0" name=""/>
        <dsp:cNvSpPr/>
      </dsp:nvSpPr>
      <dsp:spPr>
        <a:xfrm>
          <a:off x="0" y="3971032"/>
          <a:ext cx="7084788" cy="0"/>
        </a:xfrm>
        <a:prstGeom prst="line">
          <a:avLst/>
        </a:prstGeom>
        <a:solidFill>
          <a:schemeClr val="accent2">
            <a:hueOff val="-1197395"/>
            <a:satOff val="-539"/>
            <a:lumOff val="5646"/>
            <a:alphaOff val="0"/>
          </a:schemeClr>
        </a:solidFill>
        <a:ln w="9525" cap="flat" cmpd="sng" algn="ctr">
          <a:solidFill>
            <a:schemeClr val="accent2">
              <a:hueOff val="-1197395"/>
              <a:satOff val="-539"/>
              <a:lumOff val="5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81CA14-6265-4D2E-BF30-71CE9F6A1B9F}">
      <dsp:nvSpPr>
        <dsp:cNvPr id="0" name=""/>
        <dsp:cNvSpPr/>
      </dsp:nvSpPr>
      <dsp:spPr>
        <a:xfrm>
          <a:off x="0" y="3971032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Reward the expression of ideas. </a:t>
          </a:r>
        </a:p>
      </dsp:txBody>
      <dsp:txXfrm>
        <a:off x="0" y="3971032"/>
        <a:ext cx="7084788" cy="992030"/>
      </dsp:txXfrm>
    </dsp:sp>
    <dsp:sp modelId="{928A5A75-C99C-405E-BC6E-264E32F4BEF1}">
      <dsp:nvSpPr>
        <dsp:cNvPr id="0" name=""/>
        <dsp:cNvSpPr/>
      </dsp:nvSpPr>
      <dsp:spPr>
        <a:xfrm>
          <a:off x="0" y="4963063"/>
          <a:ext cx="7084788" cy="0"/>
        </a:xfrm>
        <a:prstGeom prst="line">
          <a:avLst/>
        </a:prstGeom>
        <a:solidFill>
          <a:schemeClr val="accent2">
            <a:hueOff val="-1496743"/>
            <a:satOff val="-674"/>
            <a:lumOff val="7057"/>
            <a:alphaOff val="0"/>
          </a:schemeClr>
        </a:solidFill>
        <a:ln w="9525" cap="flat" cmpd="sng" algn="ctr">
          <a:solidFill>
            <a:schemeClr val="accent2">
              <a:hueOff val="-1496743"/>
              <a:satOff val="-674"/>
              <a:lumOff val="70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DC4CA0D-B347-401C-8210-DACE48C9525F}">
      <dsp:nvSpPr>
        <dsp:cNvPr id="0" name=""/>
        <dsp:cNvSpPr/>
      </dsp:nvSpPr>
      <dsp:spPr>
        <a:xfrm>
          <a:off x="0" y="4963063"/>
          <a:ext cx="7084788" cy="992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Encourage challenge. </a:t>
          </a:r>
        </a:p>
      </dsp:txBody>
      <dsp:txXfrm>
        <a:off x="0" y="4963063"/>
        <a:ext cx="7084788" cy="99203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942EA7-8B44-4C14-A86C-B432AEF27AFA}">
      <dsp:nvSpPr>
        <dsp:cNvPr id="0" name=""/>
        <dsp:cNvSpPr/>
      </dsp:nvSpPr>
      <dsp:spPr>
        <a:xfrm>
          <a:off x="314517" y="645478"/>
          <a:ext cx="924471" cy="9244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636347-1AF6-4CB5-9A38-74A92AB20FF5}">
      <dsp:nvSpPr>
        <dsp:cNvPr id="0" name=""/>
        <dsp:cNvSpPr/>
      </dsp:nvSpPr>
      <dsp:spPr>
        <a:xfrm>
          <a:off x="508656" y="839617"/>
          <a:ext cx="536193" cy="5361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9B347-07C7-46B0-976A-88EC3E016FDD}">
      <dsp:nvSpPr>
        <dsp:cNvPr id="0" name=""/>
        <dsp:cNvSpPr/>
      </dsp:nvSpPr>
      <dsp:spPr>
        <a:xfrm>
          <a:off x="1437089" y="645478"/>
          <a:ext cx="2179111" cy="924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Avoid the easy options.</a:t>
          </a:r>
        </a:p>
      </dsp:txBody>
      <dsp:txXfrm>
        <a:off x="1437089" y="645478"/>
        <a:ext cx="2179111" cy="924471"/>
      </dsp:txXfrm>
    </dsp:sp>
    <dsp:sp modelId="{457A3B05-201D-45DB-B168-4F2B114473C7}">
      <dsp:nvSpPr>
        <dsp:cNvPr id="0" name=""/>
        <dsp:cNvSpPr/>
      </dsp:nvSpPr>
      <dsp:spPr>
        <a:xfrm>
          <a:off x="3995895" y="645478"/>
          <a:ext cx="924471" cy="9244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CC4B3A-242B-4F72-8EEA-ED6A4A083C67}">
      <dsp:nvSpPr>
        <dsp:cNvPr id="0" name=""/>
        <dsp:cNvSpPr/>
      </dsp:nvSpPr>
      <dsp:spPr>
        <a:xfrm>
          <a:off x="4190034" y="839617"/>
          <a:ext cx="536193" cy="5361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7034C-C720-4608-97CC-37CC7003A991}">
      <dsp:nvSpPr>
        <dsp:cNvPr id="0" name=""/>
        <dsp:cNvSpPr/>
      </dsp:nvSpPr>
      <dsp:spPr>
        <a:xfrm>
          <a:off x="5118468" y="645478"/>
          <a:ext cx="2179111" cy="924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Choose trust and acceptance of challenge over invulnerability. </a:t>
          </a:r>
        </a:p>
      </dsp:txBody>
      <dsp:txXfrm>
        <a:off x="5118468" y="645478"/>
        <a:ext cx="2179111" cy="924471"/>
      </dsp:txXfrm>
    </dsp:sp>
    <dsp:sp modelId="{1551E1FC-3729-494E-8810-334683286CFB}">
      <dsp:nvSpPr>
        <dsp:cNvPr id="0" name=""/>
        <dsp:cNvSpPr/>
      </dsp:nvSpPr>
      <dsp:spPr>
        <a:xfrm>
          <a:off x="7677273" y="645478"/>
          <a:ext cx="924471" cy="9244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6A1D6-C107-407E-AEF2-02BFD5BFC607}">
      <dsp:nvSpPr>
        <dsp:cNvPr id="0" name=""/>
        <dsp:cNvSpPr/>
      </dsp:nvSpPr>
      <dsp:spPr>
        <a:xfrm>
          <a:off x="7871412" y="839617"/>
          <a:ext cx="536193" cy="5361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260EE-456B-49DC-BA65-6F3DD93EB3F3}">
      <dsp:nvSpPr>
        <dsp:cNvPr id="0" name=""/>
        <dsp:cNvSpPr/>
      </dsp:nvSpPr>
      <dsp:spPr>
        <a:xfrm>
          <a:off x="8799846" y="645478"/>
          <a:ext cx="2179111" cy="924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Choose conflict over harmony.</a:t>
          </a:r>
        </a:p>
      </dsp:txBody>
      <dsp:txXfrm>
        <a:off x="8799846" y="645478"/>
        <a:ext cx="2179111" cy="924471"/>
      </dsp:txXfrm>
    </dsp:sp>
    <dsp:sp modelId="{6CB04997-F8C4-4AC8-8E09-F73BF88F64B0}">
      <dsp:nvSpPr>
        <dsp:cNvPr id="0" name=""/>
        <dsp:cNvSpPr/>
      </dsp:nvSpPr>
      <dsp:spPr>
        <a:xfrm>
          <a:off x="314517" y="2213062"/>
          <a:ext cx="924471" cy="9244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6A1301-7FF4-4C24-873D-89A2C784BE6B}">
      <dsp:nvSpPr>
        <dsp:cNvPr id="0" name=""/>
        <dsp:cNvSpPr/>
      </dsp:nvSpPr>
      <dsp:spPr>
        <a:xfrm>
          <a:off x="508656" y="2407201"/>
          <a:ext cx="536193" cy="5361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6A6A1-1715-4F5E-AFE2-D240EBFEF3CA}">
      <dsp:nvSpPr>
        <dsp:cNvPr id="0" name=""/>
        <dsp:cNvSpPr/>
      </dsp:nvSpPr>
      <dsp:spPr>
        <a:xfrm>
          <a:off x="1437089" y="2213062"/>
          <a:ext cx="2179111" cy="924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Choose clarity over inaction. </a:t>
          </a:r>
        </a:p>
      </dsp:txBody>
      <dsp:txXfrm>
        <a:off x="1437089" y="2213062"/>
        <a:ext cx="2179111" cy="924471"/>
      </dsp:txXfrm>
    </dsp:sp>
    <dsp:sp modelId="{070774B0-9688-481C-9D8B-75BC299B9917}">
      <dsp:nvSpPr>
        <dsp:cNvPr id="0" name=""/>
        <dsp:cNvSpPr/>
      </dsp:nvSpPr>
      <dsp:spPr>
        <a:xfrm>
          <a:off x="3995895" y="2213062"/>
          <a:ext cx="924471" cy="9244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430AA-8CDD-46D0-9345-270C42C32DCC}">
      <dsp:nvSpPr>
        <dsp:cNvPr id="0" name=""/>
        <dsp:cNvSpPr/>
      </dsp:nvSpPr>
      <dsp:spPr>
        <a:xfrm>
          <a:off x="4190034" y="2407201"/>
          <a:ext cx="536193" cy="53619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8D50D-2829-4733-9764-707183691097}">
      <dsp:nvSpPr>
        <dsp:cNvPr id="0" name=""/>
        <dsp:cNvSpPr/>
      </dsp:nvSpPr>
      <dsp:spPr>
        <a:xfrm>
          <a:off x="5118468" y="2213062"/>
          <a:ext cx="2179111" cy="924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Choose accountability over popularity. </a:t>
          </a:r>
        </a:p>
      </dsp:txBody>
      <dsp:txXfrm>
        <a:off x="5118468" y="2213062"/>
        <a:ext cx="2179111" cy="924471"/>
      </dsp:txXfrm>
    </dsp:sp>
    <dsp:sp modelId="{002EC755-BA32-41D1-A0BD-E4D8A14FAE31}">
      <dsp:nvSpPr>
        <dsp:cNvPr id="0" name=""/>
        <dsp:cNvSpPr/>
      </dsp:nvSpPr>
      <dsp:spPr>
        <a:xfrm>
          <a:off x="7677273" y="2213062"/>
          <a:ext cx="924471" cy="92447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1507DE-105A-40D8-A8B6-EA1615E6C0ED}">
      <dsp:nvSpPr>
        <dsp:cNvPr id="0" name=""/>
        <dsp:cNvSpPr/>
      </dsp:nvSpPr>
      <dsp:spPr>
        <a:xfrm>
          <a:off x="7871412" y="2407201"/>
          <a:ext cx="536193" cy="53619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CFF9A-6167-44C8-A830-2EE8D4CD490E}">
      <dsp:nvSpPr>
        <dsp:cNvPr id="0" name=""/>
        <dsp:cNvSpPr/>
      </dsp:nvSpPr>
      <dsp:spPr>
        <a:xfrm>
          <a:off x="8799846" y="2213062"/>
          <a:ext cx="2179111" cy="924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Choose results over status. </a:t>
          </a:r>
        </a:p>
      </dsp:txBody>
      <dsp:txXfrm>
        <a:off x="8799846" y="2213062"/>
        <a:ext cx="2179111" cy="9244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Wednesday, July 9, 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422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Wednesday, July 9, 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871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Wednesday, July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1232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Wednesday, July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76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Wednesday, July 9, 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852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Wednesday, July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603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Wednesday, July 9,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480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Wednesday, July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270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Wednesday, July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117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Wednesday, July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17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Wednesday, July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873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Wednesday, July 9, 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4345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40000"/>
        </a:lnSpc>
        <a:spcBef>
          <a:spcPts val="10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055" y="655200"/>
            <a:ext cx="5432045" cy="1969200"/>
          </a:xfrm>
        </p:spPr>
        <p:txBody>
          <a:bodyPr anchor="b">
            <a:normAutofit/>
          </a:bodyPr>
          <a:lstStyle/>
          <a:p>
            <a:r>
              <a:rPr lang="en-US" dirty="0"/>
              <a:t>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055" y="2624400"/>
            <a:ext cx="5432045" cy="3326456"/>
          </a:xfrm>
        </p:spPr>
        <p:txBody>
          <a:bodyPr>
            <a:normAutofit/>
          </a:bodyPr>
          <a:lstStyle/>
          <a:p>
            <a:endParaRPr lang="en-US" sz="64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5432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903ED118-AA7F-ED73-F867-BC7FDC4222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39" r="21858" b="4"/>
          <a:stretch/>
        </p:blipFill>
        <p:spPr>
          <a:xfrm>
            <a:off x="6311900" y="10"/>
            <a:ext cx="58801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C2CAA-716C-10D9-0B66-530D9206A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US" sz="6400"/>
              <a:t>Aims and Objectives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BF5C3C-67BD-E209-F240-E9527B274B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2803342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1420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7083B-7E0F-39DD-31B7-DE5DF5D8B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US" sz="6400"/>
              <a:t>Leadership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567ED9-6738-092A-5BBC-8C574413D5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3862089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7117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C4AC91-30B8-4B0B-A187-C39F19131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A27DF-9E6F-5144-9985-C24184582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9970"/>
            <a:ext cx="11301984" cy="860400"/>
          </a:xfrm>
        </p:spPr>
        <p:txBody>
          <a:bodyPr anchor="b">
            <a:normAutofit/>
          </a:bodyPr>
          <a:lstStyle/>
          <a:p>
            <a:r>
              <a:rPr lang="en-US" dirty="0"/>
              <a:t>Leadership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D988E9-A085-E423-8CBE-2C890CBC3D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3858663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8593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F96D4-1C16-C6FA-F53C-64317502B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US" dirty="0"/>
              <a:t>Leadership in Health and Care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B43B01-D000-B8D1-1449-34A58E5988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4987961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8062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6CC717-08C5-4F3E-B8AA-BA93C8755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pillars">
            <a:extLst>
              <a:ext uri="{FF2B5EF4-FFF2-40B4-BE49-F238E27FC236}">
                <a16:creationId xmlns:a16="http://schemas.microsoft.com/office/drawing/2014/main" id="{CD94B5B3-2FCE-A253-4723-A21F4EF307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4B995A6-4802-435A-B06E-300075505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311901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01E83-F895-2A32-C197-43980AECD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55200"/>
            <a:ext cx="5432044" cy="1969200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400"/>
              <a:t>The Best Leaders?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4BA9F-FE6C-4DBF-9BB0-25DF5DA53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624400"/>
            <a:ext cx="5432044" cy="2955600"/>
          </a:xfrm>
        </p:spPr>
        <p:txBody>
          <a:bodyPr vert="horz" lIns="0" tIns="0" rIns="91440" bIns="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5900"/>
              <a:t>Who are the best leaders in history?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54301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4110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7A0A1E-1504-4B05-9042-77FA53EBF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0D4CD-7E75-D127-92DD-40E467A1B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7380000" cy="860400"/>
          </a:xfrm>
        </p:spPr>
        <p:txBody>
          <a:bodyPr anchor="b">
            <a:normAutofit/>
          </a:bodyPr>
          <a:lstStyle/>
          <a:p>
            <a:r>
              <a:rPr lang="en-US" dirty="0"/>
              <a:t>History's Greatest Leaders: Hatshepsut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73836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42414-AB9E-3676-82FB-199E666945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7380000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An unconventional time for female leadership.</a:t>
            </a:r>
            <a:endParaRPr lang="en-US" dirty="0"/>
          </a:p>
          <a:p>
            <a:pPr marL="449580" indent="-447675"/>
            <a:r>
              <a:rPr lang="en-US"/>
              <a:t>15th Century BCE</a:t>
            </a:r>
          </a:p>
          <a:p>
            <a:pPr marL="449580" indent="-447675"/>
            <a:r>
              <a:rPr lang="en-US"/>
              <a:t>Born to Thutmose I and </a:t>
            </a:r>
            <a:r>
              <a:rPr lang="en-US" err="1"/>
              <a:t>Ahmes</a:t>
            </a:r>
            <a:r>
              <a:rPr lang="en-US"/>
              <a:t>, became queen after her father's death. </a:t>
            </a:r>
          </a:p>
          <a:p>
            <a:pPr marL="449580" indent="-447675"/>
            <a:r>
              <a:rPr lang="en-US"/>
              <a:t>Married her half-brother Thutmose II, and upon his death, acted as regent for her son Thutmose III. </a:t>
            </a:r>
          </a:p>
          <a:p>
            <a:pPr marL="449580" indent="-447675"/>
            <a:r>
              <a:rPr lang="en-US"/>
              <a:t>As sixth Pharaoh of the 18th Dynasty, she was only the third woman in 3000 years to rule. </a:t>
            </a:r>
          </a:p>
        </p:txBody>
      </p:sp>
      <p:pic>
        <p:nvPicPr>
          <p:cNvPr id="4" name="Picture 3" descr="A statue of a person&#10;&#10;AI-generated content may be incorrect.">
            <a:extLst>
              <a:ext uri="{FF2B5EF4-FFF2-40B4-BE49-F238E27FC236}">
                <a16:creationId xmlns:a16="http://schemas.microsoft.com/office/drawing/2014/main" id="{45979C83-5C99-BC3E-DA91-8024A7D592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53" r="13163"/>
          <a:stretch/>
        </p:blipFill>
        <p:spPr>
          <a:xfrm>
            <a:off x="8256588" y="450000"/>
            <a:ext cx="349200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75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0827A4-5160-71EC-BCED-3A3539F58C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F78C5-82EC-B8C0-7CEB-A0BB76234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5000"/>
              <a:t>History's Greatest Leaders: Hatshepsut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group of people walking in front of a building&#10;&#10;AI-generated content may be incorrect.">
            <a:extLst>
              <a:ext uri="{FF2B5EF4-FFF2-40B4-BE49-F238E27FC236}">
                <a16:creationId xmlns:a16="http://schemas.microsoft.com/office/drawing/2014/main" id="{8C5B133B-383D-7026-A455-9F149889C9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27"/>
          <a:stretch/>
        </p:blipFill>
        <p:spPr>
          <a:xfrm>
            <a:off x="449999" y="2059200"/>
            <a:ext cx="7374789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13253-9CC1-51DD-C8B7-41B3FB07A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6588" y="1944000"/>
            <a:ext cx="3490212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>
              <a:lnSpc>
                <a:spcPct val="130000"/>
              </a:lnSpc>
            </a:pPr>
            <a:r>
              <a:rPr lang="en-US" sz="1300"/>
              <a:t>A controversial power move, but she took the throne alongside her son.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300"/>
              <a:t>She ordered that she was portrayed as male, with a beard and muscular definition.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300"/>
              <a:t>She undertook ambitious projects, particularly in Thebes.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300"/>
              <a:t>The memorial temple at Deir </a:t>
            </a:r>
            <a:r>
              <a:rPr lang="en-US" sz="1300" err="1"/>
              <a:t>el</a:t>
            </a:r>
            <a:r>
              <a:rPr lang="en-US" sz="1300"/>
              <a:t>-Bahri was her greatest achievement.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300"/>
              <a:t>In addition, she opened trade routes and vastly developed the economy of Egypt. </a:t>
            </a:r>
          </a:p>
        </p:txBody>
      </p:sp>
    </p:spTree>
    <p:extLst>
      <p:ext uri="{BB962C8B-B14F-4D97-AF65-F5344CB8AC3E}">
        <p14:creationId xmlns:p14="http://schemas.microsoft.com/office/powerpoint/2010/main" val="1700019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FE8CDA-CD6D-A1B2-C34B-864BF39C9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144F9C-6F12-451D-9954-9A30E8436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E99F7-A491-7AC5-F791-51DABFD80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52432" cy="860400"/>
          </a:xfrm>
        </p:spPr>
        <p:txBody>
          <a:bodyPr anchor="b">
            <a:normAutofit/>
          </a:bodyPr>
          <a:lstStyle/>
          <a:p>
            <a:r>
              <a:rPr lang="en-US" sz="2600"/>
              <a:t>History's Greatest Leaders: Julius Caesar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3454116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DFD31-AFEA-A628-436E-E2EEF7FF0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3452432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A Roman general who lived from 100 BCE-44BCE. </a:t>
            </a:r>
            <a:endParaRPr lang="en-US" dirty="0"/>
          </a:p>
          <a:p>
            <a:pPr marL="449580" indent="-447675"/>
            <a:r>
              <a:rPr lang="en-US"/>
              <a:t>Served in the army before serving as quaestor, aedile and praetor.</a:t>
            </a:r>
          </a:p>
          <a:p>
            <a:pPr marL="449580" indent="-447675"/>
            <a:r>
              <a:rPr lang="en-US"/>
              <a:t>Became dictator of the Roman Empire in 49 BCE. </a:t>
            </a:r>
          </a:p>
          <a:p>
            <a:pPr marL="449580" indent="-447675"/>
            <a:r>
              <a:rPr lang="en-US"/>
              <a:t>Assassinated in 44 BCE. </a:t>
            </a:r>
          </a:p>
        </p:txBody>
      </p:sp>
      <p:pic>
        <p:nvPicPr>
          <p:cNvPr id="4" name="Picture 3" descr="A statue of a person&#10;&#10;AI-generated content may be incorrect.">
            <a:extLst>
              <a:ext uri="{FF2B5EF4-FFF2-40B4-BE49-F238E27FC236}">
                <a16:creationId xmlns:a16="http://schemas.microsoft.com/office/drawing/2014/main" id="{4482A95B-1F4D-621C-5A27-4F66FAE666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46" r="5547"/>
          <a:stretch/>
        </p:blipFill>
        <p:spPr>
          <a:xfrm>
            <a:off x="4367213" y="450000"/>
            <a:ext cx="7381375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453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56FB91-B4A4-6D8F-A06F-CB37A0765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F4994-6D58-2AA4-3ABC-159EF7A8A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4500"/>
              <a:t>History's Greatest Leaders: Julius Caesar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ainting of a person holding swords&#10;&#10;AI-generated content may be incorrect.">
            <a:extLst>
              <a:ext uri="{FF2B5EF4-FFF2-40B4-BE49-F238E27FC236}">
                <a16:creationId xmlns:a16="http://schemas.microsoft.com/office/drawing/2014/main" id="{83C114B6-040B-8EFA-4C92-4CB664679B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27" b="12290"/>
          <a:stretch/>
        </p:blipFill>
        <p:spPr>
          <a:xfrm>
            <a:off x="449999" y="2059200"/>
            <a:ext cx="7374789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9D23C-58CA-8BE9-7B9E-7178535C6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6588" y="1944000"/>
            <a:ext cx="3490212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>
              <a:lnSpc>
                <a:spcPct val="130000"/>
              </a:lnSpc>
            </a:pPr>
            <a:r>
              <a:rPr lang="en-US" sz="1500"/>
              <a:t>Expanded Roman rule across Europe.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Installed Cleopatra on the Egyptian throne.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Sweeping reforms that benefitted the lower and middle classes and veterans.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Exceptional military commander, tactical and calculated.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Charismatic and well liked.</a:t>
            </a:r>
          </a:p>
        </p:txBody>
      </p:sp>
    </p:spTree>
    <p:extLst>
      <p:ext uri="{BB962C8B-B14F-4D97-AF65-F5344CB8AC3E}">
        <p14:creationId xmlns:p14="http://schemas.microsoft.com/office/powerpoint/2010/main" val="1969061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5C5EFE-CF05-46AC-3CEB-24E079349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425D08-6505-4F53-9B03-D2F28936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3B96C-3282-9F3C-C295-3B3FC3F9C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US" dirty="0"/>
              <a:t>History's Greatest Leaders: Queen Elizabeth 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F1D72-2B09-AB16-4C82-24D81252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5432044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Last monarch of the Tudor dynasty.</a:t>
            </a:r>
          </a:p>
          <a:p>
            <a:pPr marL="449580" indent="-447675"/>
            <a:r>
              <a:rPr lang="en-US"/>
              <a:t>Daughter of Henry VIII and Anne Boleyn (1533-1603).</a:t>
            </a:r>
          </a:p>
          <a:p>
            <a:pPr marL="449580" indent="-447675"/>
            <a:r>
              <a:rPr lang="en-US"/>
              <a:t>Executed Mary Queen of Scots in 1587.</a:t>
            </a:r>
          </a:p>
          <a:p>
            <a:pPr marL="449580" indent="-447675"/>
            <a:r>
              <a:rPr lang="en-US"/>
              <a:t>Defeated the Spanish Armada in 1588.</a:t>
            </a:r>
          </a:p>
          <a:p>
            <a:pPr marL="449580" indent="-447675"/>
            <a:r>
              <a:rPr lang="en-US"/>
              <a:t>The Elizabethan era is known as a successful one.</a:t>
            </a:r>
          </a:p>
        </p:txBody>
      </p:sp>
      <p:pic>
        <p:nvPicPr>
          <p:cNvPr id="4" name="Picture 3" descr="A painting of a person in a dress&#10;&#10;AI-generated content may be incorrect.">
            <a:extLst>
              <a:ext uri="{FF2B5EF4-FFF2-40B4-BE49-F238E27FC236}">
                <a16:creationId xmlns:a16="http://schemas.microsoft.com/office/drawing/2014/main" id="{E5B809FA-B02C-E41A-5B76-A1EC4C590D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30912"/>
          <a:stretch/>
        </p:blipFill>
        <p:spPr>
          <a:xfrm>
            <a:off x="6307308" y="450000"/>
            <a:ext cx="544128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018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5C73AB-795F-220A-ED4D-003BA8EA5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C1F5E3-C2E5-FFEF-5B25-74A1018DC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4000"/>
              <a:t>History's Greatest Leaders: Queen Elizabeth 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ainting of a person wearing a crown and a gold crown&#10;&#10;AI-generated content may be incorrect.">
            <a:extLst>
              <a:ext uri="{FF2B5EF4-FFF2-40B4-BE49-F238E27FC236}">
                <a16:creationId xmlns:a16="http://schemas.microsoft.com/office/drawing/2014/main" id="{F2439E18-D6DB-22E5-27C5-077B85BEF8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91" b="19575"/>
          <a:stretch/>
        </p:blipFill>
        <p:spPr>
          <a:xfrm>
            <a:off x="449999" y="2059200"/>
            <a:ext cx="7374789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53FB4-5615-0C26-AC39-DDD96906B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6588" y="1944000"/>
            <a:ext cx="3490212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>
              <a:lnSpc>
                <a:spcPct val="130000"/>
              </a:lnSpc>
            </a:pPr>
            <a:r>
              <a:rPr lang="en-US" sz="1500"/>
              <a:t>Established a middle ground between Catholicism and Protestantism.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Ensured ultimate power in a male-dominated society.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Spoke five languages fluently.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Astute political judgement.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Flourishing time for the arts, Shakespeare's era too! </a:t>
            </a:r>
          </a:p>
          <a:p>
            <a:pPr marL="449580" indent="-447675">
              <a:lnSpc>
                <a:spcPct val="130000"/>
              </a:lnSpc>
            </a:pPr>
            <a:r>
              <a:rPr lang="en-US" sz="1500"/>
              <a:t>Popular with her subjects</a:t>
            </a:r>
          </a:p>
        </p:txBody>
      </p:sp>
    </p:spTree>
    <p:extLst>
      <p:ext uri="{BB962C8B-B14F-4D97-AF65-F5344CB8AC3E}">
        <p14:creationId xmlns:p14="http://schemas.microsoft.com/office/powerpoint/2010/main" val="2362102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D83AE8-2A1D-DEED-3C7E-FF2C40ED3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425D08-6505-4F53-9B03-D2F28936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E66E6-4ABC-6A87-B2EA-2EC4C9217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US" dirty="0"/>
              <a:t>History's Greatest Leaders: Cleopatra VII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C783E-46F9-C39E-0ACA-F8C709D00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5432044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The last ruler of the Ptolemaic Kingdom of Egypt (69-30 BCE)</a:t>
            </a:r>
          </a:p>
          <a:p>
            <a:pPr marL="449580" indent="-447675"/>
            <a:r>
              <a:rPr lang="en-US" dirty="0"/>
              <a:t>Became Queen after her father's death.</a:t>
            </a:r>
          </a:p>
          <a:p>
            <a:pPr marL="449580" indent="-447675"/>
            <a:r>
              <a:rPr lang="en-US" dirty="0"/>
              <a:t>Remembered as the Last True Pharaoh. </a:t>
            </a:r>
          </a:p>
          <a:p>
            <a:pPr marL="449580" indent="-447675"/>
            <a:r>
              <a:rPr lang="en-US"/>
              <a:t>Known for her beauty, charm and wit. </a:t>
            </a:r>
          </a:p>
          <a:p>
            <a:pPr marL="449580" indent="-447675"/>
            <a:r>
              <a:rPr lang="en-US"/>
              <a:t>Died by suicide, possibly by an asp bite.</a:t>
            </a:r>
          </a:p>
        </p:txBody>
      </p:sp>
      <p:pic>
        <p:nvPicPr>
          <p:cNvPr id="4" name="Picture 3" descr="A painting of a person with a bird on her head&#10;&#10;AI-generated content may be incorrect.">
            <a:extLst>
              <a:ext uri="{FF2B5EF4-FFF2-40B4-BE49-F238E27FC236}">
                <a16:creationId xmlns:a16="http://schemas.microsoft.com/office/drawing/2014/main" id="{BD3F37AA-4F9A-E2DE-15ED-CDC4BB8B10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738" b="7306"/>
          <a:stretch/>
        </p:blipFill>
        <p:spPr>
          <a:xfrm>
            <a:off x="6307308" y="450000"/>
            <a:ext cx="544128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711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425D08-6505-4F53-9B03-D2F28936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2BBD9-6E1F-1CC3-21A7-9F28CC266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US" dirty="0"/>
              <a:t>History's Greatest Leaders: Cleopatra VII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7FF63-1902-7661-DFB8-717FAB5B4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5432044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Highly educated.</a:t>
            </a:r>
          </a:p>
          <a:p>
            <a:pPr marL="449580" indent="-447675"/>
            <a:r>
              <a:rPr lang="en-US"/>
              <a:t>Master of diplomacy.</a:t>
            </a:r>
          </a:p>
          <a:p>
            <a:pPr marL="449580" indent="-447675"/>
            <a:r>
              <a:rPr lang="en-US"/>
              <a:t>Promoted trade and agriculture in Egypt. </a:t>
            </a:r>
          </a:p>
          <a:p>
            <a:pPr marL="449580" indent="-447675"/>
            <a:r>
              <a:rPr lang="en-US"/>
              <a:t>Forged strong alliances with influential leaders. </a:t>
            </a:r>
          </a:p>
          <a:p>
            <a:pPr marL="449580" indent="-447675"/>
            <a:r>
              <a:rPr lang="en-US"/>
              <a:t>Eliminated her political rivals. </a:t>
            </a:r>
          </a:p>
          <a:p>
            <a:pPr marL="449580" indent="-447675"/>
            <a:r>
              <a:rPr lang="en-US"/>
              <a:t>Maintained stability during a turbulent time in history. </a:t>
            </a:r>
          </a:p>
        </p:txBody>
      </p:sp>
      <p:pic>
        <p:nvPicPr>
          <p:cNvPr id="4" name="Picture 3" descr="A painting of a person in a dress&#10;&#10;AI-generated content may be incorrect.">
            <a:extLst>
              <a:ext uri="{FF2B5EF4-FFF2-40B4-BE49-F238E27FC236}">
                <a16:creationId xmlns:a16="http://schemas.microsoft.com/office/drawing/2014/main" id="{C96AAF68-728E-49D1-3AE6-7B2C3B905F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058" b="-1"/>
          <a:stretch/>
        </p:blipFill>
        <p:spPr>
          <a:xfrm>
            <a:off x="6307308" y="450000"/>
            <a:ext cx="544128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17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6CC717-08C5-4F3E-B8AA-BA93C8755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2A1B21-D61E-46FC-BDD1-2FAE49F8B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t Rushmore National Memorial">
            <a:extLst>
              <a:ext uri="{FF2B5EF4-FFF2-40B4-BE49-F238E27FC236}">
                <a16:creationId xmlns:a16="http://schemas.microsoft.com/office/drawing/2014/main" id="{190ED4AE-1C2F-4594-2901-E06484736A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36" r="-2" b="12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39A0505-A6DD-4BC1-9CA6-9D202A949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50000"/>
            <a:ext cx="6311901" cy="5544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FCED3-6965-F12B-DCF4-3DFB5D505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00" y="894969"/>
            <a:ext cx="5430100" cy="2954655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400"/>
              <a:t>History's Worst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17618-D4D1-B56B-7879-2A6E445AF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000" y="4471416"/>
            <a:ext cx="5430100" cy="1293303"/>
          </a:xfrm>
        </p:spPr>
        <p:txBody>
          <a:bodyPr vert="horz" lIns="0" tIns="0" rIns="91440" bIns="0" rtlCol="0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400"/>
              <a:t>Flipped question, who are history's worst leaders?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CC4060-6621-49EA-A90C-71567A922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122000"/>
            <a:ext cx="54301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7046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425D08-6505-4F53-9B03-D2F28936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190E3-02D0-DC2C-745C-C23DAAAD3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US" dirty="0"/>
              <a:t>History's Worst Leaders: Pol Pot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38504-90C9-D855-B42D-730242226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5432044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Khmer leader in Cambodia (1925-1998)</a:t>
            </a:r>
          </a:p>
          <a:p>
            <a:pPr marL="449580" indent="-447675"/>
            <a:r>
              <a:rPr lang="en-US"/>
              <a:t>Led the totalitarian Khmer Rouge regime in Cambodia. </a:t>
            </a:r>
          </a:p>
          <a:p>
            <a:pPr marL="449580" indent="-447675"/>
            <a:r>
              <a:rPr lang="en-US"/>
              <a:t>Radical communist. </a:t>
            </a:r>
          </a:p>
          <a:p>
            <a:pPr marL="449580" indent="-447675"/>
            <a:r>
              <a:rPr lang="en-US"/>
              <a:t>Up to 3 million Cambodian people died during a genocide in 1976-1978.</a:t>
            </a:r>
          </a:p>
          <a:p>
            <a:pPr marL="449580" indent="-447675"/>
            <a:r>
              <a:rPr lang="en-US"/>
              <a:t>War crimes during this period were still being investigated in 2010. </a:t>
            </a:r>
          </a:p>
          <a:p>
            <a:pPr marL="449580" indent="-447675"/>
            <a:endParaRPr lang="en-US"/>
          </a:p>
        </p:txBody>
      </p:sp>
      <p:pic>
        <p:nvPicPr>
          <p:cNvPr id="4" name="Picture 3" descr="A person in a black shirt&#10;&#10;AI-generated content may be incorrect.">
            <a:extLst>
              <a:ext uri="{FF2B5EF4-FFF2-40B4-BE49-F238E27FC236}">
                <a16:creationId xmlns:a16="http://schemas.microsoft.com/office/drawing/2014/main" id="{FD8F557E-D637-11E4-7B7B-B10B46D4A6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88" r="-1" b="16973"/>
          <a:stretch/>
        </p:blipFill>
        <p:spPr>
          <a:xfrm>
            <a:off x="6307308" y="450000"/>
            <a:ext cx="544128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787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C86DDE-5440-9E12-AFF2-D88181F7AD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425D08-6505-4F53-9B03-D2F28936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256A8-E78C-8308-6058-E27523E9A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US" dirty="0"/>
              <a:t>History's Worst Leaders: Pol Pot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7ECF2-B1D0-FDBF-59B5-928BA8448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5432044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Believed that the capitalist West had poisoned the minds of the people. </a:t>
            </a:r>
          </a:p>
          <a:p>
            <a:pPr marL="449580" indent="-447675"/>
            <a:r>
              <a:rPr lang="en-US"/>
              <a:t>Persecuted the educated. </a:t>
            </a:r>
          </a:p>
          <a:p>
            <a:pPr marL="449580" indent="-447675"/>
            <a:r>
              <a:rPr lang="en-US"/>
              <a:t>Christians, Buddhists and Muslims were targeted. </a:t>
            </a:r>
          </a:p>
          <a:p>
            <a:pPr marL="449580" indent="-447675"/>
            <a:r>
              <a:rPr lang="en-US"/>
              <a:t>Died under house arrest in 1998.</a:t>
            </a:r>
          </a:p>
          <a:p>
            <a:pPr marL="449580" indent="-447675"/>
            <a:r>
              <a:rPr lang="en-US"/>
              <a:t>Brutal torture, totalitarian beliefs and advocate of class-based genocide. </a:t>
            </a:r>
          </a:p>
        </p:txBody>
      </p:sp>
      <p:pic>
        <p:nvPicPr>
          <p:cNvPr id="4" name="Picture 3" descr="An old person with a scarf&#10;&#10;AI-generated content may be incorrect.">
            <a:extLst>
              <a:ext uri="{FF2B5EF4-FFF2-40B4-BE49-F238E27FC236}">
                <a16:creationId xmlns:a16="http://schemas.microsoft.com/office/drawing/2014/main" id="{9D888A29-0F40-3CE2-F183-592506D07E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53" r="15778"/>
          <a:stretch/>
        </p:blipFill>
        <p:spPr>
          <a:xfrm>
            <a:off x="6307308" y="450000"/>
            <a:ext cx="544128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3505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58CCD1-12A9-7BAA-9529-9DBEF5D43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C0807-734F-1272-913C-6CB27A8C6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4500"/>
              <a:t>History's Worst Leaders: Tsar Nicholas II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ollage of images of skulls&#10;&#10;AI-generated content may be incorrect.">
            <a:extLst>
              <a:ext uri="{FF2B5EF4-FFF2-40B4-BE49-F238E27FC236}">
                <a16:creationId xmlns:a16="http://schemas.microsoft.com/office/drawing/2014/main" id="{253DC91D-22D4-97B3-B3C4-067241F6C4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730"/>
          <a:stretch/>
        </p:blipFill>
        <p:spPr>
          <a:xfrm>
            <a:off x="449999" y="2059200"/>
            <a:ext cx="7374789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E89EF-9FA4-A93E-D350-FB14F9108C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6588" y="1944000"/>
            <a:ext cx="3490212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>
              <a:lnSpc>
                <a:spcPct val="130000"/>
              </a:lnSpc>
            </a:pPr>
            <a:r>
              <a:rPr lang="en-US" sz="1400"/>
              <a:t>The last emperor (tsar) of Russia.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400"/>
              <a:t>Reigned from 1894-1917.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400"/>
              <a:t>Forceful abdication, growing unrest during his reign.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400"/>
              <a:t>Held absolute power and refused to implement change.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400"/>
              <a:t>Engaging in WWI lost him </a:t>
            </a:r>
            <a:r>
              <a:rPr lang="en-US" sz="1400" err="1"/>
              <a:t>favour</a:t>
            </a:r>
            <a:r>
              <a:rPr lang="en-US" sz="1400"/>
              <a:t>. </a:t>
            </a:r>
          </a:p>
          <a:p>
            <a:pPr marL="449580" indent="-447675">
              <a:lnSpc>
                <a:spcPct val="130000"/>
              </a:lnSpc>
            </a:pPr>
            <a:r>
              <a:rPr lang="en-US" sz="1400"/>
              <a:t>Was executed alongside his family by the Bolsheviks in Yekaterinburg. </a:t>
            </a:r>
          </a:p>
        </p:txBody>
      </p:sp>
    </p:spTree>
    <p:extLst>
      <p:ext uri="{BB962C8B-B14F-4D97-AF65-F5344CB8AC3E}">
        <p14:creationId xmlns:p14="http://schemas.microsoft.com/office/powerpoint/2010/main" val="1279035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B02A0-378F-0326-03B0-00080002FF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A3AF7-EE96-FC64-CFEF-C50A2F91A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History's Worst Leaders: Tsar Nicholas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CF357-AFB2-A118-3EE0-F19DB6C92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Poorly prepared for his role, relying on advisors. </a:t>
            </a:r>
          </a:p>
          <a:p>
            <a:pPr marL="449580" indent="-447675"/>
            <a:r>
              <a:rPr lang="en-US">
                <a:solidFill>
                  <a:srgbClr val="E2E8E2">
                    <a:alpha val="55000"/>
                  </a:srgbClr>
                </a:solidFill>
              </a:rPr>
              <a:t>Refused to </a:t>
            </a:r>
            <a:r>
              <a:rPr lang="en-US" err="1">
                <a:solidFill>
                  <a:srgbClr val="E2E8E2">
                    <a:alpha val="55000"/>
                  </a:srgbClr>
                </a:solidFill>
              </a:rPr>
              <a:t>modernise</a:t>
            </a:r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 </a:t>
            </a:r>
            <a:r>
              <a:rPr lang="en-US">
                <a:solidFill>
                  <a:srgbClr val="E2E8E2">
                    <a:alpha val="55000"/>
                  </a:srgbClr>
                </a:solidFill>
              </a:rPr>
              <a:t>Russia. </a:t>
            </a:r>
          </a:p>
          <a:p>
            <a:pPr marL="449580" indent="-447675"/>
            <a:r>
              <a:rPr lang="en-US">
                <a:solidFill>
                  <a:srgbClr val="E2E8E2">
                    <a:alpha val="55000"/>
                  </a:srgbClr>
                </a:solidFill>
              </a:rPr>
              <a:t>Ineffective handling of crises such as WWI. 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His wife held a lot of influence over him, relying on </a:t>
            </a:r>
            <a:r>
              <a:rPr lang="en-US">
                <a:solidFill>
                  <a:srgbClr val="E2E8E2">
                    <a:alpha val="55000"/>
                  </a:srgbClr>
                </a:solidFill>
              </a:rPr>
              <a:t>mystics, such as Rasputin.</a:t>
            </a:r>
            <a:endParaRPr lang="en-US" dirty="0">
              <a:solidFill>
                <a:srgbClr val="E2E8E2">
                  <a:alpha val="55000"/>
                </a:srgbClr>
              </a:solidFill>
            </a:endParaRP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Widespread poverty, economic hardship and social inequality. </a:t>
            </a:r>
          </a:p>
        </p:txBody>
      </p:sp>
      <p:pic>
        <p:nvPicPr>
          <p:cNvPr id="4" name="Picture 3" descr="A person in a military uniform&#10;&#10;AI-generated content may be incorrect.">
            <a:extLst>
              <a:ext uri="{FF2B5EF4-FFF2-40B4-BE49-F238E27FC236}">
                <a16:creationId xmlns:a16="http://schemas.microsoft.com/office/drawing/2014/main" id="{78FE058D-A791-1A36-9FAC-F091CD5CE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6207" y="1078043"/>
            <a:ext cx="295001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755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FD6603-C7A4-F573-FDC1-2C25FB718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7A0A1E-1504-4B05-9042-77FA53EBF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4E177F-6249-16DB-63B5-04A6BF8AC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7380000" cy="860400"/>
          </a:xfrm>
        </p:spPr>
        <p:txBody>
          <a:bodyPr anchor="b">
            <a:normAutofit/>
          </a:bodyPr>
          <a:lstStyle/>
          <a:p>
            <a:r>
              <a:rPr lang="en-US" dirty="0"/>
              <a:t>History's Worst Leaders: Benito Mussolini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73836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4A844-C70D-BB08-2070-2261B79BE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7380000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Italian dictator leading Italy during WWII (1883-1945).</a:t>
            </a:r>
          </a:p>
          <a:p>
            <a:pPr marL="449580" indent="-447675"/>
            <a:r>
              <a:rPr lang="en-US"/>
              <a:t>Formed the Italian Fascist party. </a:t>
            </a:r>
          </a:p>
          <a:p>
            <a:pPr marL="449580" indent="-447675"/>
            <a:r>
              <a:rPr lang="en-US"/>
              <a:t>Known as Il Duce (The Leader) </a:t>
            </a:r>
          </a:p>
          <a:p>
            <a:pPr marL="449580" indent="-447675"/>
            <a:r>
              <a:rPr lang="en-US"/>
              <a:t>Deposed in 1943 and executed in 1945, with his corpse on display. </a:t>
            </a:r>
          </a:p>
          <a:p>
            <a:pPr marL="449580" indent="-447675"/>
            <a:r>
              <a:rPr lang="en-US"/>
              <a:t>Brutal dictatorship. </a:t>
            </a:r>
          </a:p>
        </p:txBody>
      </p:sp>
      <p:pic>
        <p:nvPicPr>
          <p:cNvPr id="4" name="Picture 3" descr="A person in a military uniform&#10;&#10;AI-generated content may be incorrect.">
            <a:extLst>
              <a:ext uri="{FF2B5EF4-FFF2-40B4-BE49-F238E27FC236}">
                <a16:creationId xmlns:a16="http://schemas.microsoft.com/office/drawing/2014/main" id="{D71B10E8-E8A1-D6B4-473C-F1CE623CEA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2603"/>
          <a:stretch/>
        </p:blipFill>
        <p:spPr>
          <a:xfrm>
            <a:off x="8256588" y="450000"/>
            <a:ext cx="349200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958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35EA9D-E326-3691-F009-611280CFF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C2889-6F0E-5283-9483-5F0048BBD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4500"/>
              <a:t>History's Worst Leaders: Benito Mussolini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in military uniform with a mustache&#10;&#10;AI-generated content may be incorrect.">
            <a:extLst>
              <a:ext uri="{FF2B5EF4-FFF2-40B4-BE49-F238E27FC236}">
                <a16:creationId xmlns:a16="http://schemas.microsoft.com/office/drawing/2014/main" id="{652D3EB8-B869-8092-281F-0973C76791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9" r="6019" b="1"/>
          <a:stretch/>
        </p:blipFill>
        <p:spPr>
          <a:xfrm>
            <a:off x="449999" y="2059200"/>
            <a:ext cx="7374789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64768-6273-EC2A-8BFC-5022F6268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6588" y="1944000"/>
            <a:ext cx="3490212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His squads were militant and violent. </a:t>
            </a:r>
          </a:p>
          <a:p>
            <a:pPr marL="449580" indent="-447675"/>
            <a:r>
              <a:rPr lang="en-US"/>
              <a:t>Oversaw brutality in Ethiopia. </a:t>
            </a:r>
          </a:p>
          <a:p>
            <a:pPr marL="449580" indent="-447675"/>
            <a:r>
              <a:rPr lang="en-US"/>
              <a:t>Violently suppressed any dissent. </a:t>
            </a:r>
          </a:p>
          <a:p>
            <a:pPr marL="449580" indent="-447675"/>
            <a:r>
              <a:rPr lang="en-US"/>
              <a:t>Extreme nationalist views. </a:t>
            </a:r>
          </a:p>
          <a:p>
            <a:pPr marL="449580" indent="-447675"/>
            <a:r>
              <a:rPr lang="en-US"/>
              <a:t>Aggressive foreign policies. </a:t>
            </a:r>
          </a:p>
          <a:p>
            <a:pPr marL="449580" indent="-44767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767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D205E3-2A90-3D24-F42D-112C8A7FFF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264824-BFB8-4F42-B863-B2A46E2B0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A1826-7BE9-CCFD-80F0-4852398C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4694400" cy="1141200"/>
          </a:xfrm>
        </p:spPr>
        <p:txBody>
          <a:bodyPr>
            <a:normAutofit/>
          </a:bodyPr>
          <a:lstStyle/>
          <a:p>
            <a:r>
              <a:rPr lang="en-US"/>
              <a:t>History's Worst Leaders: Kim Dynasty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6000" y="450000"/>
            <a:ext cx="0" cy="1177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043C1-0AB4-8639-E084-66F2B952F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800" y="323999"/>
            <a:ext cx="5184000" cy="13032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>
              <a:lnSpc>
                <a:spcPct val="130000"/>
              </a:lnSpc>
            </a:pPr>
            <a:r>
              <a:rPr lang="en-US" sz="700"/>
              <a:t>Kim Il-Sung (1912-1994) ignited the Korean War. </a:t>
            </a:r>
          </a:p>
          <a:p>
            <a:pPr marL="449580" indent="-447675">
              <a:lnSpc>
                <a:spcPct val="130000"/>
              </a:lnSpc>
            </a:pPr>
            <a:r>
              <a:rPr lang="en-US" sz="700"/>
              <a:t>Eliminated rivals in politics. </a:t>
            </a:r>
          </a:p>
          <a:p>
            <a:pPr marL="449580" indent="-447675">
              <a:lnSpc>
                <a:spcPct val="130000"/>
              </a:lnSpc>
            </a:pPr>
            <a:r>
              <a:rPr lang="en-US" sz="700"/>
              <a:t>Turned North Korea into as austere, militaristic, regimented society. </a:t>
            </a:r>
          </a:p>
          <a:p>
            <a:pPr marL="449580" indent="-447675">
              <a:lnSpc>
                <a:spcPct val="130000"/>
              </a:lnSpc>
            </a:pPr>
            <a:r>
              <a:rPr lang="en-US" sz="700"/>
              <a:t>Ruled unchallenged for over 45 years.</a:t>
            </a:r>
          </a:p>
          <a:p>
            <a:pPr marL="449580" indent="-447675">
              <a:lnSpc>
                <a:spcPct val="130000"/>
              </a:lnSpc>
            </a:pPr>
            <a:r>
              <a:rPr lang="en-US" sz="700"/>
              <a:t>His son and grandson Kim </a:t>
            </a:r>
            <a:r>
              <a:rPr lang="en-US" sz="700" err="1"/>
              <a:t>Jong-il</a:t>
            </a:r>
            <a:r>
              <a:rPr lang="en-US" sz="700"/>
              <a:t> and Kim Jong-un have ruled since 1994. </a:t>
            </a:r>
          </a:p>
          <a:p>
            <a:pPr marL="449580" indent="-447675">
              <a:lnSpc>
                <a:spcPct val="130000"/>
              </a:lnSpc>
            </a:pPr>
            <a:endParaRPr lang="en-US" sz="700"/>
          </a:p>
        </p:txBody>
      </p:sp>
      <p:pic>
        <p:nvPicPr>
          <p:cNvPr id="4" name="Picture 3" descr="A collage of men with different facial expressions&#10;&#10;AI-generated content may be incorrect.">
            <a:extLst>
              <a:ext uri="{FF2B5EF4-FFF2-40B4-BE49-F238E27FC236}">
                <a16:creationId xmlns:a16="http://schemas.microsoft.com/office/drawing/2014/main" id="{51E198F2-AF24-24EE-EAB7-58EECC63EF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738" b="17327"/>
          <a:stretch/>
        </p:blipFill>
        <p:spPr>
          <a:xfrm>
            <a:off x="449997" y="1844675"/>
            <a:ext cx="10843200" cy="457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4089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454B1A-AC61-F469-204E-64564064E1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E06024-E3D1-4A51-9DED-9805C7A51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B6B9FF-A9F0-45BB-70D6-52277D645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6634800" cy="2954655"/>
          </a:xfrm>
        </p:spPr>
        <p:txBody>
          <a:bodyPr wrap="square">
            <a:normAutofit/>
          </a:bodyPr>
          <a:lstStyle/>
          <a:p>
            <a:r>
              <a:rPr lang="en-US" sz="6400"/>
              <a:t>History's Worst Leaders: Kim Dynasty</a:t>
            </a:r>
          </a:p>
        </p:txBody>
      </p:sp>
      <p:pic>
        <p:nvPicPr>
          <p:cNvPr id="4" name="Picture 3" descr="A person in a green shirt&#10;&#10;AI-generated content may be incorrect.">
            <a:extLst>
              <a:ext uri="{FF2B5EF4-FFF2-40B4-BE49-F238E27FC236}">
                <a16:creationId xmlns:a16="http://schemas.microsoft.com/office/drawing/2014/main" id="{5C176871-6F19-92A5-1DE2-D4C971A403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0761"/>
          <a:stretch/>
        </p:blipFill>
        <p:spPr>
          <a:xfrm>
            <a:off x="449999" y="3646800"/>
            <a:ext cx="6634800" cy="27720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76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6863-81B3-DBCF-FD9D-5DC463A69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800" y="323999"/>
            <a:ext cx="3312000" cy="60912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A family of dictators. </a:t>
            </a:r>
          </a:p>
          <a:p>
            <a:pPr marL="449580" indent="-447675"/>
            <a:r>
              <a:rPr lang="en-US"/>
              <a:t>Accused of crimes against humanity. </a:t>
            </a:r>
          </a:p>
          <a:p>
            <a:pPr marL="449580" indent="-447675"/>
            <a:r>
              <a:rPr lang="en-US"/>
              <a:t>Famine has plagued the country numerous times. </a:t>
            </a:r>
          </a:p>
          <a:p>
            <a:pPr marL="449580" indent="-447675"/>
            <a:r>
              <a:rPr lang="en-US"/>
              <a:t>Blatant antagonistic views to South Korea. </a:t>
            </a:r>
          </a:p>
          <a:p>
            <a:pPr marL="449580" indent="-447675"/>
            <a:r>
              <a:rPr lang="en-US"/>
              <a:t>Nuclear obsessions.</a:t>
            </a:r>
          </a:p>
          <a:p>
            <a:pPr marL="449580" indent="-447675"/>
            <a:r>
              <a:rPr lang="en-US"/>
              <a:t>Cult of personality.</a:t>
            </a:r>
          </a:p>
        </p:txBody>
      </p:sp>
    </p:spTree>
    <p:extLst>
      <p:ext uri="{BB962C8B-B14F-4D97-AF65-F5344CB8AC3E}">
        <p14:creationId xmlns:p14="http://schemas.microsoft.com/office/powerpoint/2010/main" val="1282852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CA2AE1-856F-C9B7-0CEB-334E76A44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03929-A07F-2BEF-C3C6-3B26F5CA8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US" sz="6400"/>
              <a:t>Controversial Leaders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C9CCF3-892D-DE3C-CC58-9BBF1402B0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8721028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93342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A04B5A-D168-4247-87E4-448DE1032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40844-57E6-7EC0-0946-87CE373C7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5400"/>
              <a:t>Controversial Leaders: Adolf Hitler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in a military uniform&#10;&#10;AI-generated content may be incorrect.">
            <a:extLst>
              <a:ext uri="{FF2B5EF4-FFF2-40B4-BE49-F238E27FC236}">
                <a16:creationId xmlns:a16="http://schemas.microsoft.com/office/drawing/2014/main" id="{E753CF9F-AAC9-4C98-0786-5EB859DD23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54"/>
          <a:stretch/>
        </p:blipFill>
        <p:spPr>
          <a:xfrm>
            <a:off x="450000" y="2059200"/>
            <a:ext cx="3492000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A3B22-E3F7-AC29-EB8F-1F5FE2065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6800" y="1944000"/>
            <a:ext cx="7380000" cy="4006800"/>
          </a:xfrm>
        </p:spPr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/>
              <a:t>Believed that the end justified the means. </a:t>
            </a:r>
          </a:p>
          <a:p>
            <a:pPr marL="449580" indent="-447675"/>
            <a:r>
              <a:rPr lang="en-US"/>
              <a:t>Created a large German army, for his purpose. </a:t>
            </a:r>
          </a:p>
          <a:p>
            <a:pPr marL="449580" indent="-447675"/>
            <a:r>
              <a:rPr lang="en-US"/>
              <a:t>Used language to appeal to the subconscious, manipulative? </a:t>
            </a:r>
          </a:p>
          <a:p>
            <a:pPr marL="449580" indent="-447675"/>
            <a:r>
              <a:rPr lang="en-US"/>
              <a:t>People were loyal to him, why? </a:t>
            </a:r>
          </a:p>
          <a:p>
            <a:pPr marL="449580" indent="-447675"/>
            <a:r>
              <a:rPr lang="en-US"/>
              <a:t>Does this create a good leader? </a:t>
            </a:r>
          </a:p>
          <a:p>
            <a:pPr marL="449580" indent="-447675"/>
            <a:r>
              <a:rPr lang="en-US"/>
              <a:t>Or does it create a bad person in a position of power?</a:t>
            </a:r>
          </a:p>
        </p:txBody>
      </p:sp>
    </p:spTree>
    <p:extLst>
      <p:ext uri="{BB962C8B-B14F-4D97-AF65-F5344CB8AC3E}">
        <p14:creationId xmlns:p14="http://schemas.microsoft.com/office/powerpoint/2010/main" val="32480354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144F9C-6F12-451D-9954-9A30E8436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6DF20-2E81-9C04-97B1-540A475BC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52432" cy="860400"/>
          </a:xfrm>
        </p:spPr>
        <p:txBody>
          <a:bodyPr anchor="b">
            <a:normAutofit/>
          </a:bodyPr>
          <a:lstStyle/>
          <a:p>
            <a:r>
              <a:rPr lang="en-US" dirty="0"/>
              <a:t>Controversial Leaders: Adolf Hitler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3454116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553A5-0369-0AA0-FA5E-95C84C158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3452432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Megalomaniac.</a:t>
            </a:r>
          </a:p>
          <a:p>
            <a:pPr marL="449580" indent="-447675"/>
            <a:r>
              <a:rPr lang="en-US" dirty="0"/>
              <a:t>Genocidal. </a:t>
            </a:r>
          </a:p>
          <a:p>
            <a:pPr marL="449580" indent="-447675"/>
            <a:r>
              <a:rPr lang="en-US"/>
              <a:t>Unethical. </a:t>
            </a:r>
          </a:p>
          <a:p>
            <a:pPr marL="449580" indent="-447675"/>
            <a:r>
              <a:rPr lang="en-US"/>
              <a:t>Misled the German people through propaganda and distortion. </a:t>
            </a:r>
          </a:p>
          <a:p>
            <a:pPr marL="449580" indent="-447675"/>
            <a:r>
              <a:rPr lang="en-US" dirty="0"/>
              <a:t>Refused to listen to military experts. </a:t>
            </a:r>
          </a:p>
          <a:p>
            <a:pPr marL="449580" indent="-447675"/>
            <a:endParaRPr lang="en-US"/>
          </a:p>
        </p:txBody>
      </p:sp>
      <p:pic>
        <p:nvPicPr>
          <p:cNvPr id="4" name="Picture 3" descr="A person in a military uniform&#10;&#10;AI-generated content may be incorrect.">
            <a:extLst>
              <a:ext uri="{FF2B5EF4-FFF2-40B4-BE49-F238E27FC236}">
                <a16:creationId xmlns:a16="http://schemas.microsoft.com/office/drawing/2014/main" id="{7CEE749F-2DC5-DB28-E1DA-90D09C371A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40" r="1262"/>
          <a:stretch/>
        </p:blipFill>
        <p:spPr>
          <a:xfrm>
            <a:off x="4367213" y="450000"/>
            <a:ext cx="7381375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5876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4E6DC-A945-8783-6DE6-B6DF0A46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US" sz="6400"/>
              <a:t>Qualities of Leaders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CEF3CA-3E47-6146-340E-49D4A9E68D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4548377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07734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17D02A-47E5-82F4-8900-9F7E6A6B9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US" dirty="0"/>
              <a:t>Qualities of Leaders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7EF3FC-47F0-C982-629E-0058C038C0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3293148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73625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EEB8D-4991-D123-5388-2B15BC5B2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Do We Need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10BA2-B137-AEEF-F630-F269482DF6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What do leaders achieve?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What's the point?</a:t>
            </a:r>
          </a:p>
        </p:txBody>
      </p:sp>
    </p:spTree>
    <p:extLst>
      <p:ext uri="{BB962C8B-B14F-4D97-AF65-F5344CB8AC3E}">
        <p14:creationId xmlns:p14="http://schemas.microsoft.com/office/powerpoint/2010/main" val="15636784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ED33C-E62F-7EE6-B599-410D9D611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B3F45-D4EF-EAD3-91B8-E38137FDB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>
                <a:solidFill>
                  <a:srgbClr val="E2E8E2">
                    <a:alpha val="55000"/>
                  </a:srgbClr>
                </a:solidFill>
              </a:rPr>
              <a:t>Provides direction. </a:t>
            </a:r>
            <a:endParaRPr lang="en-US"/>
          </a:p>
          <a:p>
            <a:pPr marL="449580" indent="-447675"/>
            <a:r>
              <a:rPr lang="en-US">
                <a:solidFill>
                  <a:srgbClr val="E2E8E2">
                    <a:alpha val="55000"/>
                  </a:srgbClr>
                </a:solidFill>
              </a:rPr>
              <a:t>Visions. </a:t>
            </a:r>
            <a:endParaRPr lang="en-US" dirty="0">
              <a:solidFill>
                <a:srgbClr val="E2E8E2">
                  <a:alpha val="55000"/>
                </a:srgbClr>
              </a:solidFill>
            </a:endParaRPr>
          </a:p>
          <a:p>
            <a:pPr marL="449580" indent="-447675"/>
            <a:r>
              <a:rPr lang="en-US">
                <a:solidFill>
                  <a:srgbClr val="E2E8E2">
                    <a:alpha val="55000"/>
                  </a:srgbClr>
                </a:solidFill>
              </a:rPr>
              <a:t>Guidance for groups. </a:t>
            </a:r>
            <a:endParaRPr lang="en-US" dirty="0">
              <a:solidFill>
                <a:srgbClr val="E2E8E2">
                  <a:alpha val="55000"/>
                </a:srgbClr>
              </a:solidFill>
            </a:endParaRP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Improving team morale. </a:t>
            </a:r>
          </a:p>
          <a:p>
            <a:pPr marL="449580" indent="-447675"/>
            <a:r>
              <a:rPr lang="en-US">
                <a:solidFill>
                  <a:srgbClr val="E2E8E2">
                    <a:alpha val="55000"/>
                  </a:srgbClr>
                </a:solidFill>
              </a:rPr>
              <a:t>Fostering positive development.</a:t>
            </a:r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 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Inspiration, motivation and collaboration. </a:t>
            </a:r>
          </a:p>
        </p:txBody>
      </p:sp>
    </p:spTree>
    <p:extLst>
      <p:ext uri="{BB962C8B-B14F-4D97-AF65-F5344CB8AC3E}">
        <p14:creationId xmlns:p14="http://schemas.microsoft.com/office/powerpoint/2010/main" val="27821177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4682E-FEE4-4F65-76E8-E04A95B8D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Creative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025BF-01A0-C758-671F-5F40149F1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Creating new ideas.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Solving problems. 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A transformational process.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Think of our murder mystery, your lateral thinking skills! 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Not everything is straight forward. </a:t>
            </a:r>
          </a:p>
          <a:p>
            <a:pPr marL="449580" indent="-447675"/>
            <a:endParaRPr lang="en-US" dirty="0">
              <a:solidFill>
                <a:srgbClr val="E2E8E2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9785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9EF80-35B6-4BB5-24C1-AE9E8D1B6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US" sz="6400"/>
              <a:t>Management Temptations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52E20-9337-4AA8-50B3-A0A55B31B5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6931326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6132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9C908-4CD1-3C79-5C94-1257A8D38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US" dirty="0"/>
              <a:t>Temptation 1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6C2B88-646B-429F-13D7-F4DD085183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857210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19559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2CA9F-F44F-745A-EA5C-3B598AC0C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US" dirty="0"/>
              <a:t>Temptation 2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758231-6338-133B-FB49-9DEC230327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022096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77797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994B4-FD8D-A55C-19F7-8A93CE015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US" dirty="0"/>
              <a:t>Temptation 3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F970DA-2ED1-D3F0-5D17-17109F7159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8688361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67873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8C2D2-DBB9-A806-2C17-9005CCF34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US" dirty="0"/>
              <a:t>Temptation 4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7E77F6-FC78-346C-BF84-1059485353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4932040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43475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59290-EDE9-7E23-47EC-32231EA95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US" dirty="0"/>
              <a:t>Temptation 5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6331A3-EBBA-89DC-51DD-606CC7756B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1250292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53145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63A50-928C-C870-6A50-4AAE31076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US" sz="6400"/>
              <a:t>Summary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9443F4-C212-4460-F6DB-443C82DDBE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7122779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517769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D0ED6-43DA-5E29-E76C-56B83D5BD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C902A-5264-E805-2500-B8AA62700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Next week we will take a look at contemporary technology in our lines of work.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Have a look at roles you may want to go into or are working in. 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Find out about new technologies you could use/do use. </a:t>
            </a:r>
          </a:p>
          <a:p>
            <a:pPr marL="449580" indent="-447675"/>
            <a:r>
              <a:rPr lang="en-US" dirty="0">
                <a:solidFill>
                  <a:srgbClr val="E2E8E2">
                    <a:alpha val="55000"/>
                  </a:srgbClr>
                </a:solidFill>
              </a:rPr>
              <a:t>Be prepared to discuss next time. </a:t>
            </a:r>
          </a:p>
        </p:txBody>
      </p:sp>
    </p:spTree>
    <p:extLst>
      <p:ext uri="{BB962C8B-B14F-4D97-AF65-F5344CB8AC3E}">
        <p14:creationId xmlns:p14="http://schemas.microsoft.com/office/powerpoint/2010/main" val="692304497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AnalogousFromDarkSeedLeftStep">
      <a:dk1>
        <a:srgbClr val="000000"/>
      </a:dk1>
      <a:lt1>
        <a:srgbClr val="FFFFFF"/>
      </a:lt1>
      <a:dk2>
        <a:srgbClr val="1E2334"/>
      </a:dk2>
      <a:lt2>
        <a:srgbClr val="E2E8E2"/>
      </a:lt2>
      <a:accent1>
        <a:srgbClr val="E729E5"/>
      </a:accent1>
      <a:accent2>
        <a:srgbClr val="8817D5"/>
      </a:accent2>
      <a:accent3>
        <a:srgbClr val="4B29E7"/>
      </a:accent3>
      <a:accent4>
        <a:srgbClr val="1745D5"/>
      </a:accent4>
      <a:accent5>
        <a:srgbClr val="29A6E7"/>
      </a:accent5>
      <a:accent6>
        <a:srgbClr val="14B7AB"/>
      </a:accent6>
      <a:hlink>
        <a:srgbClr val="3F7EBF"/>
      </a:hlink>
      <a:folHlink>
        <a:srgbClr val="7F7F7F"/>
      </a:folHlink>
    </a:clrScheme>
    <a:fontScheme name="Custom 3">
      <a:majorFont>
        <a:latin typeface="Sagona Book"/>
        <a:ea typeface=""/>
        <a:cs typeface=""/>
      </a:majorFont>
      <a:minorFont>
        <a:latin typeface="Univers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ThinLineVTI</vt:lpstr>
      <vt:lpstr>Leadership</vt:lpstr>
      <vt:lpstr>Aims and Objectives</vt:lpstr>
      <vt:lpstr>Leadership</vt:lpstr>
      <vt:lpstr>Leadership</vt:lpstr>
      <vt:lpstr>Leadership in Health and Care</vt:lpstr>
      <vt:lpstr>The Best Leaders?</vt:lpstr>
      <vt:lpstr>History's Greatest Leaders: Hatshepsut</vt:lpstr>
      <vt:lpstr>History's Greatest Leaders: Hatshepsut</vt:lpstr>
      <vt:lpstr>History's Greatest Leaders: Julius Caesar</vt:lpstr>
      <vt:lpstr>History's Greatest Leaders: Julius Caesar</vt:lpstr>
      <vt:lpstr>History's Greatest Leaders: Queen Elizabeth I</vt:lpstr>
      <vt:lpstr>History's Greatest Leaders: Queen Elizabeth I</vt:lpstr>
      <vt:lpstr>History's Greatest Leaders: Cleopatra VII</vt:lpstr>
      <vt:lpstr>History's Greatest Leaders: Cleopatra VII</vt:lpstr>
      <vt:lpstr>History's Worst Leaders</vt:lpstr>
      <vt:lpstr>History's Worst Leaders: Pol Pot</vt:lpstr>
      <vt:lpstr>History's Worst Leaders: Pol Pot</vt:lpstr>
      <vt:lpstr>History's Worst Leaders: Tsar Nicholas II</vt:lpstr>
      <vt:lpstr>History's Worst Leaders: Tsar Nicholas II</vt:lpstr>
      <vt:lpstr>History's Worst Leaders: Benito Mussolini</vt:lpstr>
      <vt:lpstr>History's Worst Leaders: Benito Mussolini</vt:lpstr>
      <vt:lpstr>History's Worst Leaders: Kim Dynasty</vt:lpstr>
      <vt:lpstr>History's Worst Leaders: Kim Dynasty</vt:lpstr>
      <vt:lpstr>Controversial Leaders</vt:lpstr>
      <vt:lpstr>Controversial Leaders: Adolf Hitler</vt:lpstr>
      <vt:lpstr>Controversial Leaders: Adolf Hitler</vt:lpstr>
      <vt:lpstr>Qualities of Leaders</vt:lpstr>
      <vt:lpstr>Qualities of Leaders</vt:lpstr>
      <vt:lpstr>Why Do We Need Leadership?</vt:lpstr>
      <vt:lpstr>Leadership</vt:lpstr>
      <vt:lpstr>Creative Leadership</vt:lpstr>
      <vt:lpstr>Management Temptations</vt:lpstr>
      <vt:lpstr>Temptation 1</vt:lpstr>
      <vt:lpstr>Temptation 2</vt:lpstr>
      <vt:lpstr>Temptation 3</vt:lpstr>
      <vt:lpstr>Temptation 4</vt:lpstr>
      <vt:lpstr>Temptation 5</vt:lpstr>
      <vt:lpstr>Summary</vt:lpstr>
      <vt:lpstr>Next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468</cp:revision>
  <dcterms:created xsi:type="dcterms:W3CDTF">2025-02-14T10:17:37Z</dcterms:created>
  <dcterms:modified xsi:type="dcterms:W3CDTF">2025-07-09T10:40:36Z</dcterms:modified>
</cp:coreProperties>
</file>