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12192000" cy="6858000"/>
  <p:notesSz cx="7559675" cy="106918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74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6432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6820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195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856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1241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2036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821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887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999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653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998461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547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61375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7363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8276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6393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176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CustomShape 1"/>
          <p:cNvSpPr/>
          <p:nvPr/>
        </p:nvSpPr>
        <p:spPr>
          <a:xfrm>
            <a:off x="1523880" y="1122480"/>
            <a:ext cx="9143280" cy="2386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60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Assignment 2: Writing a Journal Article</a:t>
            </a:r>
            <a:endParaRPr lang="en-GB" sz="60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09" name="CustomShape 2"/>
          <p:cNvSpPr/>
          <p:nvPr/>
        </p:nvSpPr>
        <p:spPr>
          <a:xfrm>
            <a:off x="1523880" y="3602160"/>
            <a:ext cx="9143280" cy="16549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What is a journal article ?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11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A peer-reviewed body of work within a journal about a topic in a given subject area.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When was the last time you read a journal article ?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Where would you find them ?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CBD75A-BEE1-4144-AAD7-B362EBD2AB1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0498" y="2844603"/>
            <a:ext cx="1429728" cy="21445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64135E1-88A5-4233-8B26-C25C2AA815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932" y="462688"/>
            <a:ext cx="1368056" cy="19563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346C10-678B-4604-B33C-8BDB430289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4116" y="4545352"/>
            <a:ext cx="1559116" cy="201043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Activity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13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In pairs or threes, contrast a journal article with a newspaper or magazine article.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CustomShape 1"/>
          <p:cNvSpPr/>
          <p:nvPr/>
        </p:nvSpPr>
        <p:spPr>
          <a:xfrm>
            <a:off x="8398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Newspaper VS Journal Articles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15" name="CustomShape 2"/>
          <p:cNvSpPr/>
          <p:nvPr/>
        </p:nvSpPr>
        <p:spPr>
          <a:xfrm>
            <a:off x="839880" y="1681200"/>
            <a:ext cx="5157000" cy="823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Newspaper/Magazine Article</a:t>
            </a:r>
            <a:endParaRPr lang="en-GB" sz="2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16" name="CustomShape 3"/>
          <p:cNvSpPr/>
          <p:nvPr/>
        </p:nvSpPr>
        <p:spPr>
          <a:xfrm>
            <a:off x="839880" y="2505240"/>
            <a:ext cx="5157000" cy="36838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Emotive language used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Little to no references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Not peer-reviewed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Limited Structure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Relay information or sell papers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17" name="CustomShape 4"/>
          <p:cNvSpPr/>
          <p:nvPr/>
        </p:nvSpPr>
        <p:spPr>
          <a:xfrm>
            <a:off x="6172200" y="1681200"/>
            <a:ext cx="5182560" cy="823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400" b="1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Journal Article</a:t>
            </a:r>
            <a:endParaRPr lang="en-GB" sz="2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18" name="CustomShape 5"/>
          <p:cNvSpPr/>
          <p:nvPr/>
        </p:nvSpPr>
        <p:spPr>
          <a:xfrm>
            <a:off x="6172200" y="2505240"/>
            <a:ext cx="5182560" cy="36838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Objective concise language used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Every assertion referenced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Peer-reviewed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Clear, defined structure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Propose ideas, analyse information and prove hypotheses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" grpId="0"/>
      <p:bldP spid="1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Assignment Focus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20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algn="ctr">
              <a:lnSpc>
                <a:spcPct val="10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1001"/>
              </a:spcBef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Students will write a 3,000 word document 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1001"/>
              </a:spcBef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which uses a journal article structure to give a background on the history of research, findings and current focus of their chosen topic within assignment one. Recommendations for future developments must be included. 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Submission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22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Draft Week – 27 November (1 pp)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Submission  - 8 December 11:55pm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Extenuating Circumstances – Karen Hudson (SLT)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Marking Points 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24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3000 word Document ± 10% 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Reference list will not be counted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Heading &amp; Subheading will count 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10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Things you don’t need to panic about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26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Peer–Review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Journal Submission Process</a:t>
            </a: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Calibri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Article Structure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28" name="CustomShape 2"/>
          <p:cNvSpPr/>
          <p:nvPr/>
        </p:nvSpPr>
        <p:spPr>
          <a:xfrm>
            <a:off x="838080" y="1825560"/>
            <a:ext cx="10514880" cy="5563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What sections can be found in a typical journal article ?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Abstract</a:t>
            </a: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Introduction</a:t>
            </a: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Background knowledge</a:t>
            </a: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Original Contribution</a:t>
            </a: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Results Elicitation</a:t>
            </a: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Discussion</a:t>
            </a: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Conclusion</a:t>
            </a: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4" name="CustomShape 2">
            <a:extLst>
              <a:ext uri="{FF2B5EF4-FFF2-40B4-BE49-F238E27FC236}">
                <a16:creationId xmlns:a16="http://schemas.microsoft.com/office/drawing/2014/main" id="{2FB02143-77E0-4F1B-AF8A-1FEB3E95876C}"/>
              </a:ext>
            </a:extLst>
          </p:cNvPr>
          <p:cNvSpPr/>
          <p:nvPr/>
        </p:nvSpPr>
        <p:spPr>
          <a:xfrm>
            <a:off x="838080" y="2517676"/>
            <a:ext cx="10514880" cy="35218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Article Introduction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30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31" name="CustomShape 3"/>
          <p:cNvSpPr/>
          <p:nvPr/>
        </p:nvSpPr>
        <p:spPr>
          <a:xfrm>
            <a:off x="838440" y="189540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What should be included within the introduction ?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Provide Context for your work, Identify your research topic area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What specific problem-area needs addressing ?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How do you propose to solve it ?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Aims &amp; Objectives</a:t>
            </a:r>
            <a:endParaRPr lang="en-GB" sz="2800" b="0" strike="noStrike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Background Knowledge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33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34" name="CustomShape 3"/>
          <p:cNvSpPr/>
          <p:nvPr/>
        </p:nvSpPr>
        <p:spPr>
          <a:xfrm>
            <a:off x="838440" y="189540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Look for literature that evidences the presence of your defined problem.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Summary of the work in the field leading up to your area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Certain fields require more theory – Social science is one that values this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End with the topic that provides connection to your work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Original Ideas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36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37" name="CustomShape 3"/>
          <p:cNvSpPr/>
          <p:nvPr/>
        </p:nvSpPr>
        <p:spPr>
          <a:xfrm>
            <a:off x="838440" y="189540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Provide outline of your proposed ideas – What are you going to do ?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Define boundary parameters (e.g: target population size)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Describe how you will conduct the study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Describe any external impact mitigation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Results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39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40" name="CustomShape 3"/>
          <p:cNvSpPr/>
          <p:nvPr/>
        </p:nvSpPr>
        <p:spPr>
          <a:xfrm>
            <a:off x="838440" y="189540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Show results from implementation of your provided ideas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Use tables and graphs sparingly for only the most important data visualisation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Do not repeat data in graphs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Make your results clear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Discussion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42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43" name="CustomShape 3"/>
          <p:cNvSpPr/>
          <p:nvPr/>
        </p:nvSpPr>
        <p:spPr>
          <a:xfrm>
            <a:off x="838440" y="189540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Recap aims and objectives of study and how the solution relates to the problem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Summarise results without introducing new information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Relate your study to others in the field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Explanations of unexpected outcomes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Discussion of limitations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Future work</a:t>
            </a:r>
            <a:endParaRPr lang="en-GB" sz="2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Conclusion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45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46" name="CustomShape 3"/>
          <p:cNvSpPr/>
          <p:nvPr/>
        </p:nvSpPr>
        <p:spPr>
          <a:xfrm>
            <a:off x="838440" y="189540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Highlight the main outcome of your implementation</a:t>
            </a: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Note what actions implemented had more impact</a:t>
            </a: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endParaRPr lang="en-GB" sz="28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 marL="228600" indent="-227880">
              <a:lnSpc>
                <a:spcPct val="90000"/>
              </a:lnSpc>
              <a:spcBef>
                <a:spcPts val="1001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</a:rPr>
              <a:t>Did you achieve the points you set out to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9D1FB-DBFB-4905-B11B-45F63FF5E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5BE4B-73F9-47B2-84EA-6BC7DE787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Last part that is written</a:t>
            </a:r>
          </a:p>
          <a:p>
            <a:endParaRPr lang="en-GB" dirty="0"/>
          </a:p>
          <a:p>
            <a:r>
              <a:rPr lang="en-GB" dirty="0"/>
              <a:t>Brief synopsis of what your article is about</a:t>
            </a:r>
          </a:p>
          <a:p>
            <a:endParaRPr lang="en-GB" dirty="0"/>
          </a:p>
          <a:p>
            <a:r>
              <a:rPr lang="en-GB" dirty="0"/>
              <a:t>Highlight key subject matter</a:t>
            </a:r>
          </a:p>
          <a:p>
            <a:endParaRPr lang="en-GB" dirty="0"/>
          </a:p>
          <a:p>
            <a:r>
              <a:rPr lang="en-GB" dirty="0"/>
              <a:t>Highlight key ideas</a:t>
            </a:r>
          </a:p>
        </p:txBody>
      </p:sp>
    </p:spTree>
    <p:extLst>
      <p:ext uri="{BB962C8B-B14F-4D97-AF65-F5344CB8AC3E}">
        <p14:creationId xmlns:p14="http://schemas.microsoft.com/office/powerpoint/2010/main" val="1895010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CustomShape 1"/>
          <p:cNvSpPr/>
          <p:nvPr/>
        </p:nvSpPr>
        <p:spPr>
          <a:xfrm>
            <a:off x="838080" y="365040"/>
            <a:ext cx="10514880" cy="1324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en-GB" sz="44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 Light"/>
              </a:rPr>
              <a:t>References</a:t>
            </a:r>
            <a:endParaRPr lang="en-GB" sz="44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48" name="CustomShape 2"/>
          <p:cNvSpPr/>
          <p:nvPr/>
        </p:nvSpPr>
        <p:spPr>
          <a:xfrm>
            <a:off x="838080" y="182556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  <a:p>
            <a:pPr>
              <a:lnSpc>
                <a:spcPct val="90000"/>
              </a:lnSpc>
              <a:spcBef>
                <a:spcPts val="1001"/>
              </a:spcBef>
            </a:pPr>
            <a:endParaRPr lang="en-GB" sz="18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  <p:sp>
        <p:nvSpPr>
          <p:cNvPr id="149" name="CustomShape 3"/>
          <p:cNvSpPr/>
          <p:nvPr/>
        </p:nvSpPr>
        <p:spPr>
          <a:xfrm>
            <a:off x="838440" y="1895400"/>
            <a:ext cx="10514880" cy="4350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90000"/>
              </a:lnSpc>
              <a:spcBef>
                <a:spcPts val="1001"/>
              </a:spcBef>
            </a:pPr>
            <a:r>
              <a:rPr lang="en-GB" sz="2000" b="0" strike="noStrike" spc="-1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Calibri"/>
              </a:rPr>
              <a:t>A. Hall. Turning your coursework into articles. In D. Soule, L. Whiteley, and S. McIntosh, editors, Writing for scholarly journals: publishing in the arts, humanities and social sciences, pages 10 – 23. eSharp, 2007. </a:t>
            </a:r>
            <a:endParaRPr lang="en-GB" sz="2000" b="0" strike="noStrike" spc="-1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2048</TotalTime>
  <Words>526</Words>
  <Application>Microsoft Office PowerPoint</Application>
  <PresentationFormat>Widescreen</PresentationFormat>
  <Paragraphs>121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Abstract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2: Writing a journal Article</dc:title>
  <dc:subject/>
  <dc:creator>Jaymie phillips</dc:creator>
  <dc:description/>
  <cp:lastModifiedBy>Jaymie phillips</cp:lastModifiedBy>
  <cp:revision>40</cp:revision>
  <dcterms:created xsi:type="dcterms:W3CDTF">2017-09-04T13:07:40Z</dcterms:created>
  <dcterms:modified xsi:type="dcterms:W3CDTF">2017-10-12T10:03:28Z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0</vt:i4>
  </property>
  <property fmtid="{D5CDD505-2E9C-101B-9397-08002B2CF9AE}" pid="8" name="PresentationFormat">
    <vt:lpwstr>Widescreen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8</vt:i4>
  </property>
</Properties>
</file>