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29"/>
  </p:notesMasterIdLst>
  <p:sldIdLst>
    <p:sldId id="719" r:id="rId24"/>
    <p:sldId id="757" r:id="rId25"/>
    <p:sldId id="760" r:id="rId26"/>
    <p:sldId id="759" r:id="rId27"/>
    <p:sldId id="732" r:id="rId28"/>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31AA99-6074-45F6-8F8A-804A4B3CA0B9}" v="10" dt="2025-10-28T11:06:02.116"/>
    <p1510:client id="{593BFE73-46F0-45CA-81D8-7DB85BCC34B1}" v="4" dt="2025-10-27T16:14:16.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28" autoAdjust="0"/>
  </p:normalViewPr>
  <p:slideViewPr>
    <p:cSldViewPr snapToGrid="0">
      <p:cViewPr varScale="1">
        <p:scale>
          <a:sx n="90" d="100"/>
          <a:sy n="90" d="100"/>
        </p:scale>
        <p:origin x="1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tags" Target="tags/tag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593BFE73-46F0-45CA-81D8-7DB85BCC34B1}"/>
    <pc:docChg chg="undo custSel addSld modSld sldOrd">
      <pc:chgData name="Jenifer Prince Devaraj" userId="c3fb109c-09d1-42a6-93f4-69472d709861" providerId="ADAL" clId="{593BFE73-46F0-45CA-81D8-7DB85BCC34B1}" dt="2025-10-27T16:18:34.699" v="275" actId="1076"/>
      <pc:docMkLst>
        <pc:docMk/>
      </pc:docMkLst>
      <pc:sldChg chg="modSp mod">
        <pc:chgData name="Jenifer Prince Devaraj" userId="c3fb109c-09d1-42a6-93f4-69472d709861" providerId="ADAL" clId="{593BFE73-46F0-45CA-81D8-7DB85BCC34B1}" dt="2025-10-27T13:12:16.512" v="21" actId="20577"/>
        <pc:sldMkLst>
          <pc:docMk/>
          <pc:sldMk cId="3119007398" sldId="719"/>
        </pc:sldMkLst>
        <pc:spChg chg="mod">
          <ac:chgData name="Jenifer Prince Devaraj" userId="c3fb109c-09d1-42a6-93f4-69472d709861" providerId="ADAL" clId="{593BFE73-46F0-45CA-81D8-7DB85BCC34B1}" dt="2025-10-27T13:12:16.512" v="21" actId="20577"/>
          <ac:spMkLst>
            <pc:docMk/>
            <pc:sldMk cId="3119007398" sldId="719"/>
            <ac:spMk id="3" creationId="{B8D71402-7CBC-DCA2-6899-47998E0C8857}"/>
          </ac:spMkLst>
        </pc:spChg>
      </pc:sldChg>
      <pc:sldChg chg="addSp delSp modSp mod modNotesTx">
        <pc:chgData name="Jenifer Prince Devaraj" userId="c3fb109c-09d1-42a6-93f4-69472d709861" providerId="ADAL" clId="{593BFE73-46F0-45CA-81D8-7DB85BCC34B1}" dt="2025-10-27T16:05:08.895" v="55" actId="1076"/>
        <pc:sldMkLst>
          <pc:docMk/>
          <pc:sldMk cId="2592351507" sldId="757"/>
        </pc:sldMkLst>
        <pc:spChg chg="mod">
          <ac:chgData name="Jenifer Prince Devaraj" userId="c3fb109c-09d1-42a6-93f4-69472d709861" providerId="ADAL" clId="{593BFE73-46F0-45CA-81D8-7DB85BCC34B1}" dt="2025-10-27T16:03:21.907" v="46" actId="1076"/>
          <ac:spMkLst>
            <pc:docMk/>
            <pc:sldMk cId="2592351507" sldId="757"/>
            <ac:spMk id="4" creationId="{D5A8CBA3-8AC7-410A-5598-3954622EB88B}"/>
          </ac:spMkLst>
        </pc:spChg>
        <pc:spChg chg="mod">
          <ac:chgData name="Jenifer Prince Devaraj" userId="c3fb109c-09d1-42a6-93f4-69472d709861" providerId="ADAL" clId="{593BFE73-46F0-45CA-81D8-7DB85BCC34B1}" dt="2025-10-27T16:03:24.784" v="47" actId="1076"/>
          <ac:spMkLst>
            <pc:docMk/>
            <pc:sldMk cId="2592351507" sldId="757"/>
            <ac:spMk id="15" creationId="{85B9DB09-AFF2-ED26-610C-81DB3EC95191}"/>
          </ac:spMkLst>
        </pc:spChg>
        <pc:picChg chg="add del mod">
          <ac:chgData name="Jenifer Prince Devaraj" userId="c3fb109c-09d1-42a6-93f4-69472d709861" providerId="ADAL" clId="{593BFE73-46F0-45CA-81D8-7DB85BCC34B1}" dt="2025-10-27T16:05:03.190" v="51" actId="478"/>
          <ac:picMkLst>
            <pc:docMk/>
            <pc:sldMk cId="2592351507" sldId="757"/>
            <ac:picMk id="7" creationId="{038D80CC-9D70-438B-925E-6084D357B3AE}"/>
          </ac:picMkLst>
        </pc:picChg>
        <pc:picChg chg="add mod">
          <ac:chgData name="Jenifer Prince Devaraj" userId="c3fb109c-09d1-42a6-93f4-69472d709861" providerId="ADAL" clId="{593BFE73-46F0-45CA-81D8-7DB85BCC34B1}" dt="2025-10-27T16:05:08.895" v="55" actId="1076"/>
          <ac:picMkLst>
            <pc:docMk/>
            <pc:sldMk cId="2592351507" sldId="757"/>
            <ac:picMk id="9" creationId="{4FBE8AEE-C262-44BE-BF02-84D0D0B012DE}"/>
          </ac:picMkLst>
        </pc:picChg>
      </pc:sldChg>
      <pc:sldChg chg="delSp mod">
        <pc:chgData name="Jenifer Prince Devaraj" userId="c3fb109c-09d1-42a6-93f4-69472d709861" providerId="ADAL" clId="{593BFE73-46F0-45CA-81D8-7DB85BCC34B1}" dt="2025-10-27T13:12:29.530" v="23" actId="478"/>
        <pc:sldMkLst>
          <pc:docMk/>
          <pc:sldMk cId="634207203" sldId="758"/>
        </pc:sldMkLst>
        <pc:picChg chg="del">
          <ac:chgData name="Jenifer Prince Devaraj" userId="c3fb109c-09d1-42a6-93f4-69472d709861" providerId="ADAL" clId="{593BFE73-46F0-45CA-81D8-7DB85BCC34B1}" dt="2025-10-27T13:12:29.530" v="23" actId="478"/>
          <ac:picMkLst>
            <pc:docMk/>
            <pc:sldMk cId="634207203" sldId="758"/>
            <ac:picMk id="7" creationId="{158811CD-ACD7-440C-9C97-4717B213ADF7}"/>
          </ac:picMkLst>
        </pc:picChg>
      </pc:sldChg>
      <pc:sldChg chg="addSp delSp modSp mod delAnim modAnim">
        <pc:chgData name="Jenifer Prince Devaraj" userId="c3fb109c-09d1-42a6-93f4-69472d709861" providerId="ADAL" clId="{593BFE73-46F0-45CA-81D8-7DB85BCC34B1}" dt="2025-10-27T16:18:34.699" v="275" actId="1076"/>
        <pc:sldMkLst>
          <pc:docMk/>
          <pc:sldMk cId="1318582675" sldId="759"/>
        </pc:sldMkLst>
        <pc:picChg chg="add mod">
          <ac:chgData name="Jenifer Prince Devaraj" userId="c3fb109c-09d1-42a6-93f4-69472d709861" providerId="ADAL" clId="{593BFE73-46F0-45CA-81D8-7DB85BCC34B1}" dt="2025-10-27T16:18:34.699" v="275" actId="1076"/>
          <ac:picMkLst>
            <pc:docMk/>
            <pc:sldMk cId="1318582675" sldId="759"/>
            <ac:picMk id="6" creationId="{6CCFEBB9-11A9-4684-8410-F50E27A5E514}"/>
          </ac:picMkLst>
        </pc:picChg>
        <pc:picChg chg="del">
          <ac:chgData name="Jenifer Prince Devaraj" userId="c3fb109c-09d1-42a6-93f4-69472d709861" providerId="ADAL" clId="{593BFE73-46F0-45CA-81D8-7DB85BCC34B1}" dt="2025-10-27T13:28:37.544" v="24" actId="478"/>
          <ac:picMkLst>
            <pc:docMk/>
            <pc:sldMk cId="1318582675" sldId="759"/>
            <ac:picMk id="9" creationId="{085216D5-3DB4-4395-8FE8-49B63367E258}"/>
          </ac:picMkLst>
        </pc:picChg>
      </pc:sldChg>
      <pc:sldChg chg="add">
        <pc:chgData name="Jenifer Prince Devaraj" userId="c3fb109c-09d1-42a6-93f4-69472d709861" providerId="ADAL" clId="{593BFE73-46F0-45CA-81D8-7DB85BCC34B1}" dt="2025-10-27T16:02:28.944" v="28" actId="2890"/>
        <pc:sldMkLst>
          <pc:docMk/>
          <pc:sldMk cId="882928715" sldId="760"/>
        </pc:sldMkLst>
      </pc:sldChg>
      <pc:sldChg chg="addSp delSp modSp add mod">
        <pc:chgData name="Jenifer Prince Devaraj" userId="c3fb109c-09d1-42a6-93f4-69472d709861" providerId="ADAL" clId="{593BFE73-46F0-45CA-81D8-7DB85BCC34B1}" dt="2025-10-27T16:07:14.743" v="87" actId="14100"/>
        <pc:sldMkLst>
          <pc:docMk/>
          <pc:sldMk cId="619606928" sldId="761"/>
        </pc:sldMkLst>
        <pc:spChg chg="mod">
          <ac:chgData name="Jenifer Prince Devaraj" userId="c3fb109c-09d1-42a6-93f4-69472d709861" providerId="ADAL" clId="{593BFE73-46F0-45CA-81D8-7DB85BCC34B1}" dt="2025-10-27T16:05:36.541" v="76" actId="20577"/>
          <ac:spMkLst>
            <pc:docMk/>
            <pc:sldMk cId="619606928" sldId="761"/>
            <ac:spMk id="4" creationId="{D5A8CBA3-8AC7-410A-5598-3954622EB88B}"/>
          </ac:spMkLst>
        </pc:spChg>
        <pc:spChg chg="mod">
          <ac:chgData name="Jenifer Prince Devaraj" userId="c3fb109c-09d1-42a6-93f4-69472d709861" providerId="ADAL" clId="{593BFE73-46F0-45CA-81D8-7DB85BCC34B1}" dt="2025-10-27T16:07:14.743" v="87" actId="14100"/>
          <ac:spMkLst>
            <pc:docMk/>
            <pc:sldMk cId="619606928" sldId="761"/>
            <ac:spMk id="15" creationId="{85B9DB09-AFF2-ED26-610C-81DB3EC95191}"/>
          </ac:spMkLst>
        </pc:spChg>
        <pc:picChg chg="add mod">
          <ac:chgData name="Jenifer Prince Devaraj" userId="c3fb109c-09d1-42a6-93f4-69472d709861" providerId="ADAL" clId="{593BFE73-46F0-45CA-81D8-7DB85BCC34B1}" dt="2025-10-27T16:07:10.172" v="86" actId="1076"/>
          <ac:picMkLst>
            <pc:docMk/>
            <pc:sldMk cId="619606928" sldId="761"/>
            <ac:picMk id="7" creationId="{89737ABD-247D-42EF-92F5-407C60291C07}"/>
          </ac:picMkLst>
        </pc:picChg>
        <pc:picChg chg="del">
          <ac:chgData name="Jenifer Prince Devaraj" userId="c3fb109c-09d1-42a6-93f4-69472d709861" providerId="ADAL" clId="{593BFE73-46F0-45CA-81D8-7DB85BCC34B1}" dt="2025-10-27T16:07:04.347" v="83" actId="478"/>
          <ac:picMkLst>
            <pc:docMk/>
            <pc:sldMk cId="619606928" sldId="761"/>
            <ac:picMk id="9" creationId="{4FBE8AEE-C262-44BE-BF02-84D0D0B012DE}"/>
          </ac:picMkLst>
        </pc:picChg>
      </pc:sldChg>
      <pc:sldChg chg="addSp delSp modSp add mod">
        <pc:chgData name="Jenifer Prince Devaraj" userId="c3fb109c-09d1-42a6-93f4-69472d709861" providerId="ADAL" clId="{593BFE73-46F0-45CA-81D8-7DB85BCC34B1}" dt="2025-10-27T16:08:59.869" v="105" actId="1076"/>
        <pc:sldMkLst>
          <pc:docMk/>
          <pc:sldMk cId="264073184" sldId="762"/>
        </pc:sldMkLst>
        <pc:spChg chg="mod">
          <ac:chgData name="Jenifer Prince Devaraj" userId="c3fb109c-09d1-42a6-93f4-69472d709861" providerId="ADAL" clId="{593BFE73-46F0-45CA-81D8-7DB85BCC34B1}" dt="2025-10-27T16:08:07.453" v="101" actId="1076"/>
          <ac:spMkLst>
            <pc:docMk/>
            <pc:sldMk cId="264073184" sldId="762"/>
            <ac:spMk id="4" creationId="{D5A8CBA3-8AC7-410A-5598-3954622EB88B}"/>
          </ac:spMkLst>
        </pc:spChg>
        <pc:spChg chg="mod">
          <ac:chgData name="Jenifer Prince Devaraj" userId="c3fb109c-09d1-42a6-93f4-69472d709861" providerId="ADAL" clId="{593BFE73-46F0-45CA-81D8-7DB85BCC34B1}" dt="2025-10-27T16:08:04.744" v="100" actId="1076"/>
          <ac:spMkLst>
            <pc:docMk/>
            <pc:sldMk cId="264073184" sldId="762"/>
            <ac:spMk id="15" creationId="{85B9DB09-AFF2-ED26-610C-81DB3EC95191}"/>
          </ac:spMkLst>
        </pc:spChg>
        <pc:picChg chg="del">
          <ac:chgData name="Jenifer Prince Devaraj" userId="c3fb109c-09d1-42a6-93f4-69472d709861" providerId="ADAL" clId="{593BFE73-46F0-45CA-81D8-7DB85BCC34B1}" dt="2025-10-27T16:07:57.171" v="98" actId="478"/>
          <ac:picMkLst>
            <pc:docMk/>
            <pc:sldMk cId="264073184" sldId="762"/>
            <ac:picMk id="7" creationId="{89737ABD-247D-42EF-92F5-407C60291C07}"/>
          </ac:picMkLst>
        </pc:picChg>
        <pc:picChg chg="add mod">
          <ac:chgData name="Jenifer Prince Devaraj" userId="c3fb109c-09d1-42a6-93f4-69472d709861" providerId="ADAL" clId="{593BFE73-46F0-45CA-81D8-7DB85BCC34B1}" dt="2025-10-27T16:08:59.869" v="105" actId="1076"/>
          <ac:picMkLst>
            <pc:docMk/>
            <pc:sldMk cId="264073184" sldId="762"/>
            <ac:picMk id="8" creationId="{B20341C3-E83F-47FF-A01A-228C11E74791}"/>
          </ac:picMkLst>
        </pc:picChg>
      </pc:sldChg>
      <pc:sldChg chg="addSp delSp modSp add mod">
        <pc:chgData name="Jenifer Prince Devaraj" userId="c3fb109c-09d1-42a6-93f4-69472d709861" providerId="ADAL" clId="{593BFE73-46F0-45CA-81D8-7DB85BCC34B1}" dt="2025-10-27T16:12:34.828" v="142" actId="1076"/>
        <pc:sldMkLst>
          <pc:docMk/>
          <pc:sldMk cId="1731781961" sldId="763"/>
        </pc:sldMkLst>
        <pc:spChg chg="mod">
          <ac:chgData name="Jenifer Prince Devaraj" userId="c3fb109c-09d1-42a6-93f4-69472d709861" providerId="ADAL" clId="{593BFE73-46F0-45CA-81D8-7DB85BCC34B1}" dt="2025-10-27T16:11:06.913" v="113" actId="20577"/>
          <ac:spMkLst>
            <pc:docMk/>
            <pc:sldMk cId="1731781961" sldId="763"/>
            <ac:spMk id="4" creationId="{D5A8CBA3-8AC7-410A-5598-3954622EB88B}"/>
          </ac:spMkLst>
        </pc:spChg>
        <pc:spChg chg="del">
          <ac:chgData name="Jenifer Prince Devaraj" userId="c3fb109c-09d1-42a6-93f4-69472d709861" providerId="ADAL" clId="{593BFE73-46F0-45CA-81D8-7DB85BCC34B1}" dt="2025-10-27T16:11:13.012" v="115" actId="478"/>
          <ac:spMkLst>
            <pc:docMk/>
            <pc:sldMk cId="1731781961" sldId="763"/>
            <ac:spMk id="15" creationId="{85B9DB09-AFF2-ED26-610C-81DB3EC95191}"/>
          </ac:spMkLst>
        </pc:spChg>
        <pc:graphicFrameChg chg="add mod modGraphic">
          <ac:chgData name="Jenifer Prince Devaraj" userId="c3fb109c-09d1-42a6-93f4-69472d709861" providerId="ADAL" clId="{593BFE73-46F0-45CA-81D8-7DB85BCC34B1}" dt="2025-10-27T16:12:34.828" v="142" actId="1076"/>
          <ac:graphicFrameMkLst>
            <pc:docMk/>
            <pc:sldMk cId="1731781961" sldId="763"/>
            <ac:graphicFrameMk id="6" creationId="{7190B295-076A-4D46-923D-6F9B7A6EB6C9}"/>
          </ac:graphicFrameMkLst>
        </pc:graphicFrameChg>
        <pc:picChg chg="del">
          <ac:chgData name="Jenifer Prince Devaraj" userId="c3fb109c-09d1-42a6-93f4-69472d709861" providerId="ADAL" clId="{593BFE73-46F0-45CA-81D8-7DB85BCC34B1}" dt="2025-10-27T16:11:10.831" v="114" actId="478"/>
          <ac:picMkLst>
            <pc:docMk/>
            <pc:sldMk cId="1731781961" sldId="763"/>
            <ac:picMk id="8" creationId="{B20341C3-E83F-47FF-A01A-228C11E74791}"/>
          </ac:picMkLst>
        </pc:picChg>
      </pc:sldChg>
      <pc:sldChg chg="addSp delSp modSp add mod ord">
        <pc:chgData name="Jenifer Prince Devaraj" userId="c3fb109c-09d1-42a6-93f4-69472d709861" providerId="ADAL" clId="{593BFE73-46F0-45CA-81D8-7DB85BCC34B1}" dt="2025-10-27T16:14:24.522" v="171" actId="1076"/>
        <pc:sldMkLst>
          <pc:docMk/>
          <pc:sldMk cId="661490699" sldId="764"/>
        </pc:sldMkLst>
        <pc:spChg chg="mod">
          <ac:chgData name="Jenifer Prince Devaraj" userId="c3fb109c-09d1-42a6-93f4-69472d709861" providerId="ADAL" clId="{593BFE73-46F0-45CA-81D8-7DB85BCC34B1}" dt="2025-10-27T16:14:24.522" v="171" actId="1076"/>
          <ac:spMkLst>
            <pc:docMk/>
            <pc:sldMk cId="661490699" sldId="764"/>
            <ac:spMk id="4" creationId="{D5A8CBA3-8AC7-410A-5598-3954622EB88B}"/>
          </ac:spMkLst>
        </pc:spChg>
        <pc:spChg chg="add del mod">
          <ac:chgData name="Jenifer Prince Devaraj" userId="c3fb109c-09d1-42a6-93f4-69472d709861" providerId="ADAL" clId="{593BFE73-46F0-45CA-81D8-7DB85BCC34B1}" dt="2025-10-27T16:14:16.880" v="168" actId="767"/>
          <ac:spMkLst>
            <pc:docMk/>
            <pc:sldMk cId="661490699" sldId="764"/>
            <ac:spMk id="6" creationId="{6436013C-AEEF-4582-A63B-376005459A05}"/>
          </ac:spMkLst>
        </pc:spChg>
        <pc:spChg chg="mod">
          <ac:chgData name="Jenifer Prince Devaraj" userId="c3fb109c-09d1-42a6-93f4-69472d709861" providerId="ADAL" clId="{593BFE73-46F0-45CA-81D8-7DB85BCC34B1}" dt="2025-10-27T16:14:22.246" v="170" actId="1076"/>
          <ac:spMkLst>
            <pc:docMk/>
            <pc:sldMk cId="661490699" sldId="764"/>
            <ac:spMk id="15" creationId="{85B9DB09-AFF2-ED26-610C-81DB3EC95191}"/>
          </ac:spMkLst>
        </pc:spChg>
        <pc:picChg chg="del">
          <ac:chgData name="Jenifer Prince Devaraj" userId="c3fb109c-09d1-42a6-93f4-69472d709861" providerId="ADAL" clId="{593BFE73-46F0-45CA-81D8-7DB85BCC34B1}" dt="2025-10-27T16:13:41.099" v="161" actId="478"/>
          <ac:picMkLst>
            <pc:docMk/>
            <pc:sldMk cId="661490699" sldId="764"/>
            <ac:picMk id="8" creationId="{B20341C3-E83F-47FF-A01A-228C11E74791}"/>
          </ac:picMkLst>
        </pc:picChg>
      </pc:sldChg>
      <pc:sldChg chg="addSp delSp modSp add mod">
        <pc:chgData name="Jenifer Prince Devaraj" userId="c3fb109c-09d1-42a6-93f4-69472d709861" providerId="ADAL" clId="{593BFE73-46F0-45CA-81D8-7DB85BCC34B1}" dt="2025-10-27T16:16:02.315" v="190" actId="478"/>
        <pc:sldMkLst>
          <pc:docMk/>
          <pc:sldMk cId="2527525664" sldId="765"/>
        </pc:sldMkLst>
        <pc:spChg chg="mod">
          <ac:chgData name="Jenifer Prince Devaraj" userId="c3fb109c-09d1-42a6-93f4-69472d709861" providerId="ADAL" clId="{593BFE73-46F0-45CA-81D8-7DB85BCC34B1}" dt="2025-10-27T16:14:34.813" v="183" actId="20577"/>
          <ac:spMkLst>
            <pc:docMk/>
            <pc:sldMk cId="2527525664" sldId="765"/>
            <ac:spMk id="4" creationId="{D5A8CBA3-8AC7-410A-5598-3954622EB88B}"/>
          </ac:spMkLst>
        </pc:spChg>
        <pc:spChg chg="add del mod">
          <ac:chgData name="Jenifer Prince Devaraj" userId="c3fb109c-09d1-42a6-93f4-69472d709861" providerId="ADAL" clId="{593BFE73-46F0-45CA-81D8-7DB85BCC34B1}" dt="2025-10-27T16:16:02.315" v="190" actId="478"/>
          <ac:spMkLst>
            <pc:docMk/>
            <pc:sldMk cId="2527525664" sldId="765"/>
            <ac:spMk id="8" creationId="{BC1F117D-DBC0-4911-93A9-10CA7227C73F}"/>
          </ac:spMkLst>
        </pc:spChg>
        <pc:spChg chg="mod">
          <ac:chgData name="Jenifer Prince Devaraj" userId="c3fb109c-09d1-42a6-93f4-69472d709861" providerId="ADAL" clId="{593BFE73-46F0-45CA-81D8-7DB85BCC34B1}" dt="2025-10-27T16:14:38.257" v="184"/>
          <ac:spMkLst>
            <pc:docMk/>
            <pc:sldMk cId="2527525664" sldId="765"/>
            <ac:spMk id="15" creationId="{85B9DB09-AFF2-ED26-610C-81DB3EC95191}"/>
          </ac:spMkLst>
        </pc:spChg>
      </pc:sldChg>
      <pc:sldChg chg="delSp modSp add mod">
        <pc:chgData name="Jenifer Prince Devaraj" userId="c3fb109c-09d1-42a6-93f4-69472d709861" providerId="ADAL" clId="{593BFE73-46F0-45CA-81D8-7DB85BCC34B1}" dt="2025-10-27T16:17:11.788" v="250" actId="1076"/>
        <pc:sldMkLst>
          <pc:docMk/>
          <pc:sldMk cId="3768786127" sldId="766"/>
        </pc:sldMkLst>
        <pc:spChg chg="mod">
          <ac:chgData name="Jenifer Prince Devaraj" userId="c3fb109c-09d1-42a6-93f4-69472d709861" providerId="ADAL" clId="{593BFE73-46F0-45CA-81D8-7DB85BCC34B1}" dt="2025-10-27T16:17:11.788" v="250" actId="1076"/>
          <ac:spMkLst>
            <pc:docMk/>
            <pc:sldMk cId="3768786127" sldId="766"/>
            <ac:spMk id="4" creationId="{D5A8CBA3-8AC7-410A-5598-3954622EB88B}"/>
          </ac:spMkLst>
        </pc:spChg>
        <pc:spChg chg="mod">
          <ac:chgData name="Jenifer Prince Devaraj" userId="c3fb109c-09d1-42a6-93f4-69472d709861" providerId="ADAL" clId="{593BFE73-46F0-45CA-81D8-7DB85BCC34B1}" dt="2025-10-27T16:17:09.773" v="249" actId="1076"/>
          <ac:spMkLst>
            <pc:docMk/>
            <pc:sldMk cId="3768786127" sldId="766"/>
            <ac:spMk id="8" creationId="{BC1F117D-DBC0-4911-93A9-10CA7227C73F}"/>
          </ac:spMkLst>
        </pc:spChg>
        <pc:spChg chg="del">
          <ac:chgData name="Jenifer Prince Devaraj" userId="c3fb109c-09d1-42a6-93f4-69472d709861" providerId="ADAL" clId="{593BFE73-46F0-45CA-81D8-7DB85BCC34B1}" dt="2025-10-27T16:16:08.670" v="191" actId="478"/>
          <ac:spMkLst>
            <pc:docMk/>
            <pc:sldMk cId="3768786127" sldId="766"/>
            <ac:spMk id="15" creationId="{85B9DB09-AFF2-ED26-610C-81DB3EC95191}"/>
          </ac:spMkLst>
        </pc:spChg>
      </pc:sldChg>
      <pc:sldChg chg="modSp add mod">
        <pc:chgData name="Jenifer Prince Devaraj" userId="c3fb109c-09d1-42a6-93f4-69472d709861" providerId="ADAL" clId="{593BFE73-46F0-45CA-81D8-7DB85BCC34B1}" dt="2025-10-27T16:18:07.330" v="273" actId="1076"/>
        <pc:sldMkLst>
          <pc:docMk/>
          <pc:sldMk cId="2588453908" sldId="767"/>
        </pc:sldMkLst>
        <pc:spChg chg="mod">
          <ac:chgData name="Jenifer Prince Devaraj" userId="c3fb109c-09d1-42a6-93f4-69472d709861" providerId="ADAL" clId="{593BFE73-46F0-45CA-81D8-7DB85BCC34B1}" dt="2025-10-27T16:17:35.417" v="263" actId="20577"/>
          <ac:spMkLst>
            <pc:docMk/>
            <pc:sldMk cId="2588453908" sldId="767"/>
            <ac:spMk id="4" creationId="{D5A8CBA3-8AC7-410A-5598-3954622EB88B}"/>
          </ac:spMkLst>
        </pc:spChg>
        <pc:spChg chg="mod">
          <ac:chgData name="Jenifer Prince Devaraj" userId="c3fb109c-09d1-42a6-93f4-69472d709861" providerId="ADAL" clId="{593BFE73-46F0-45CA-81D8-7DB85BCC34B1}" dt="2025-10-27T16:18:07.330" v="273" actId="1076"/>
          <ac:spMkLst>
            <pc:docMk/>
            <pc:sldMk cId="2588453908" sldId="767"/>
            <ac:spMk id="8" creationId="{BC1F117D-DBC0-4911-93A9-10CA7227C73F}"/>
          </ac:spMkLst>
        </pc:spChg>
      </pc:sldChg>
    </pc:docChg>
  </pc:docChgLst>
  <pc:docChgLst>
    <pc:chgData name="Jenifer Prince Devaraj" userId="c3fb109c-09d1-42a6-93f4-69472d709861" providerId="ADAL" clId="{5531AA99-6074-45F6-8F8A-804A4B3CA0B9}"/>
    <pc:docChg chg="custSel addSld delSld modSld sldOrd">
      <pc:chgData name="Jenifer Prince Devaraj" userId="c3fb109c-09d1-42a6-93f4-69472d709861" providerId="ADAL" clId="{5531AA99-6074-45F6-8F8A-804A4B3CA0B9}" dt="2025-10-28T11:08:47.294" v="230"/>
      <pc:docMkLst>
        <pc:docMk/>
      </pc:docMkLst>
      <pc:sldChg chg="modSp mod">
        <pc:chgData name="Jenifer Prince Devaraj" userId="c3fb109c-09d1-42a6-93f4-69472d709861" providerId="ADAL" clId="{5531AA99-6074-45F6-8F8A-804A4B3CA0B9}" dt="2025-10-28T10:49:01.734" v="22" actId="20577"/>
        <pc:sldMkLst>
          <pc:docMk/>
          <pc:sldMk cId="3119007398" sldId="719"/>
        </pc:sldMkLst>
        <pc:spChg chg="mod">
          <ac:chgData name="Jenifer Prince Devaraj" userId="c3fb109c-09d1-42a6-93f4-69472d709861" providerId="ADAL" clId="{5531AA99-6074-45F6-8F8A-804A4B3CA0B9}" dt="2025-10-28T10:49:01.734" v="22" actId="20577"/>
          <ac:spMkLst>
            <pc:docMk/>
            <pc:sldMk cId="3119007398" sldId="719"/>
            <ac:spMk id="3" creationId="{B8D71402-7CBC-DCA2-6899-47998E0C8857}"/>
          </ac:spMkLst>
        </pc:spChg>
      </pc:sldChg>
      <pc:sldChg chg="delSp modSp mod">
        <pc:chgData name="Jenifer Prince Devaraj" userId="c3fb109c-09d1-42a6-93f4-69472d709861" providerId="ADAL" clId="{5531AA99-6074-45F6-8F8A-804A4B3CA0B9}" dt="2025-10-28T10:54:22.648" v="92" actId="20577"/>
        <pc:sldMkLst>
          <pc:docMk/>
          <pc:sldMk cId="2592351507" sldId="757"/>
        </pc:sldMkLst>
        <pc:spChg chg="mod">
          <ac:chgData name="Jenifer Prince Devaraj" userId="c3fb109c-09d1-42a6-93f4-69472d709861" providerId="ADAL" clId="{5531AA99-6074-45F6-8F8A-804A4B3CA0B9}" dt="2025-10-28T10:49:24.980" v="25" actId="1076"/>
          <ac:spMkLst>
            <pc:docMk/>
            <pc:sldMk cId="2592351507" sldId="757"/>
            <ac:spMk id="2" creationId="{599D6D5D-84A5-2599-8C62-A39AD58B7439}"/>
          </ac:spMkLst>
        </pc:spChg>
        <pc:spChg chg="mod">
          <ac:chgData name="Jenifer Prince Devaraj" userId="c3fb109c-09d1-42a6-93f4-69472d709861" providerId="ADAL" clId="{5531AA99-6074-45F6-8F8A-804A4B3CA0B9}" dt="2025-10-28T10:54:09.784" v="89" actId="20577"/>
          <ac:spMkLst>
            <pc:docMk/>
            <pc:sldMk cId="2592351507" sldId="757"/>
            <ac:spMk id="4" creationId="{D5A8CBA3-8AC7-410A-5598-3954622EB88B}"/>
          </ac:spMkLst>
        </pc:spChg>
        <pc:spChg chg="mod">
          <ac:chgData name="Jenifer Prince Devaraj" userId="c3fb109c-09d1-42a6-93f4-69472d709861" providerId="ADAL" clId="{5531AA99-6074-45F6-8F8A-804A4B3CA0B9}" dt="2025-10-28T10:54:22.648" v="92" actId="20577"/>
          <ac:spMkLst>
            <pc:docMk/>
            <pc:sldMk cId="2592351507" sldId="757"/>
            <ac:spMk id="15" creationId="{85B9DB09-AFF2-ED26-610C-81DB3EC95191}"/>
          </ac:spMkLst>
        </pc:spChg>
        <pc:picChg chg="del">
          <ac:chgData name="Jenifer Prince Devaraj" userId="c3fb109c-09d1-42a6-93f4-69472d709861" providerId="ADAL" clId="{5531AA99-6074-45F6-8F8A-804A4B3CA0B9}" dt="2025-10-28T10:49:38.361" v="43" actId="478"/>
          <ac:picMkLst>
            <pc:docMk/>
            <pc:sldMk cId="2592351507" sldId="757"/>
            <ac:picMk id="9" creationId="{4FBE8AEE-C262-44BE-BF02-84D0D0B012DE}"/>
          </ac:picMkLst>
        </pc:picChg>
      </pc:sldChg>
      <pc:sldChg chg="modSp del">
        <pc:chgData name="Jenifer Prince Devaraj" userId="c3fb109c-09d1-42a6-93f4-69472d709861" providerId="ADAL" clId="{5531AA99-6074-45F6-8F8A-804A4B3CA0B9}" dt="2025-10-28T10:49:42.639" v="52" actId="47"/>
        <pc:sldMkLst>
          <pc:docMk/>
          <pc:sldMk cId="634207203" sldId="758"/>
        </pc:sldMkLst>
        <pc:spChg chg="mod">
          <ac:chgData name="Jenifer Prince Devaraj" userId="c3fb109c-09d1-42a6-93f4-69472d709861" providerId="ADAL" clId="{5531AA99-6074-45F6-8F8A-804A4B3CA0B9}" dt="2025-10-28T10:49:19.314" v="23"/>
          <ac:spMkLst>
            <pc:docMk/>
            <pc:sldMk cId="634207203" sldId="758"/>
            <ac:spMk id="2" creationId="{599D6D5D-84A5-2599-8C62-A39AD58B7439}"/>
          </ac:spMkLst>
        </pc:spChg>
      </pc:sldChg>
      <pc:sldChg chg="addSp delSp modSp add mod ord modTransition delAnim modAnim">
        <pc:chgData name="Jenifer Prince Devaraj" userId="c3fb109c-09d1-42a6-93f4-69472d709861" providerId="ADAL" clId="{5531AA99-6074-45F6-8F8A-804A4B3CA0B9}" dt="2025-10-28T11:08:47.294" v="230"/>
        <pc:sldMkLst>
          <pc:docMk/>
          <pc:sldMk cId="706972036" sldId="758"/>
        </pc:sldMkLst>
        <pc:spChg chg="mod">
          <ac:chgData name="Jenifer Prince Devaraj" userId="c3fb109c-09d1-42a6-93f4-69472d709861" providerId="ADAL" clId="{5531AA99-6074-45F6-8F8A-804A4B3CA0B9}" dt="2025-10-28T10:54:52.907" v="101" actId="1076"/>
          <ac:spMkLst>
            <pc:docMk/>
            <pc:sldMk cId="706972036" sldId="758"/>
            <ac:spMk id="4" creationId="{D5A8CBA3-8AC7-410A-5598-3954622EB88B}"/>
          </ac:spMkLst>
        </pc:spChg>
        <pc:spChg chg="del">
          <ac:chgData name="Jenifer Prince Devaraj" userId="c3fb109c-09d1-42a6-93f4-69472d709861" providerId="ADAL" clId="{5531AA99-6074-45F6-8F8A-804A4B3CA0B9}" dt="2025-10-28T10:54:54.955" v="102" actId="478"/>
          <ac:spMkLst>
            <pc:docMk/>
            <pc:sldMk cId="706972036" sldId="758"/>
            <ac:spMk id="15" creationId="{85B9DB09-AFF2-ED26-610C-81DB3EC95191}"/>
          </ac:spMkLst>
        </pc:spChg>
        <pc:picChg chg="add del mod">
          <ac:chgData name="Jenifer Prince Devaraj" userId="c3fb109c-09d1-42a6-93f4-69472d709861" providerId="ADAL" clId="{5531AA99-6074-45F6-8F8A-804A4B3CA0B9}" dt="2025-10-28T10:55:53.926" v="104" actId="478"/>
          <ac:picMkLst>
            <pc:docMk/>
            <pc:sldMk cId="706972036" sldId="758"/>
            <ac:picMk id="6" creationId="{AA9DA4D3-A971-4B08-9ED7-39DFED98C5A6}"/>
          </ac:picMkLst>
        </pc:picChg>
        <pc:picChg chg="add del mod">
          <ac:chgData name="Jenifer Prince Devaraj" userId="c3fb109c-09d1-42a6-93f4-69472d709861" providerId="ADAL" clId="{5531AA99-6074-45F6-8F8A-804A4B3CA0B9}" dt="2025-10-28T11:00:30.743" v="106" actId="478"/>
          <ac:picMkLst>
            <pc:docMk/>
            <pc:sldMk cId="706972036" sldId="758"/>
            <ac:picMk id="7" creationId="{3C2C1990-90AD-4E9F-B4B3-534F3378DAD5}"/>
          </ac:picMkLst>
        </pc:picChg>
        <pc:picChg chg="add mod">
          <ac:chgData name="Jenifer Prince Devaraj" userId="c3fb109c-09d1-42a6-93f4-69472d709861" providerId="ADAL" clId="{5531AA99-6074-45F6-8F8A-804A4B3CA0B9}" dt="2025-10-28T11:01:24.978" v="112" actId="1076"/>
          <ac:picMkLst>
            <pc:docMk/>
            <pc:sldMk cId="706972036" sldId="758"/>
            <ac:picMk id="8" creationId="{6D10F0E3-C8EF-4470-829F-C626FB61B419}"/>
          </ac:picMkLst>
        </pc:picChg>
      </pc:sldChg>
      <pc:sldChg chg="modSp del">
        <pc:chgData name="Jenifer Prince Devaraj" userId="c3fb109c-09d1-42a6-93f4-69472d709861" providerId="ADAL" clId="{5531AA99-6074-45F6-8F8A-804A4B3CA0B9}" dt="2025-10-28T10:49:43.183" v="54" actId="47"/>
        <pc:sldMkLst>
          <pc:docMk/>
          <pc:sldMk cId="1318582675" sldId="759"/>
        </pc:sldMkLst>
        <pc:spChg chg="mod">
          <ac:chgData name="Jenifer Prince Devaraj" userId="c3fb109c-09d1-42a6-93f4-69472d709861" providerId="ADAL" clId="{5531AA99-6074-45F6-8F8A-804A4B3CA0B9}" dt="2025-10-28T10:49:19.314" v="23"/>
          <ac:spMkLst>
            <pc:docMk/>
            <pc:sldMk cId="1318582675" sldId="759"/>
            <ac:spMk id="2" creationId="{599D6D5D-84A5-2599-8C62-A39AD58B7439}"/>
          </ac:spMkLst>
        </pc:spChg>
      </pc:sldChg>
      <pc:sldChg chg="addSp delSp modSp add mod ord">
        <pc:chgData name="Jenifer Prince Devaraj" userId="c3fb109c-09d1-42a6-93f4-69472d709861" providerId="ADAL" clId="{5531AA99-6074-45F6-8F8A-804A4B3CA0B9}" dt="2025-10-28T11:05:17.625" v="173" actId="1076"/>
        <pc:sldMkLst>
          <pc:docMk/>
          <pc:sldMk cId="2584496445" sldId="759"/>
        </pc:sldMkLst>
        <pc:spChg chg="del">
          <ac:chgData name="Jenifer Prince Devaraj" userId="c3fb109c-09d1-42a6-93f4-69472d709861" providerId="ADAL" clId="{5531AA99-6074-45F6-8F8A-804A4B3CA0B9}" dt="2025-10-28T11:02:57.622" v="115" actId="478"/>
          <ac:spMkLst>
            <pc:docMk/>
            <pc:sldMk cId="2584496445" sldId="759"/>
            <ac:spMk id="4" creationId="{D5A8CBA3-8AC7-410A-5598-3954622EB88B}"/>
          </ac:spMkLst>
        </pc:spChg>
        <pc:spChg chg="add mod">
          <ac:chgData name="Jenifer Prince Devaraj" userId="c3fb109c-09d1-42a6-93f4-69472d709861" providerId="ADAL" clId="{5531AA99-6074-45F6-8F8A-804A4B3CA0B9}" dt="2025-10-28T11:05:17.625" v="173" actId="1076"/>
          <ac:spMkLst>
            <pc:docMk/>
            <pc:sldMk cId="2584496445" sldId="759"/>
            <ac:spMk id="7" creationId="{58D993C6-5054-457B-916C-C9FAB690662B}"/>
          </ac:spMkLst>
        </pc:spChg>
        <pc:spChg chg="mod">
          <ac:chgData name="Jenifer Prince Devaraj" userId="c3fb109c-09d1-42a6-93f4-69472d709861" providerId="ADAL" clId="{5531AA99-6074-45F6-8F8A-804A4B3CA0B9}" dt="2025-10-28T11:05:14.925" v="172" actId="1076"/>
          <ac:spMkLst>
            <pc:docMk/>
            <pc:sldMk cId="2584496445" sldId="759"/>
            <ac:spMk id="15" creationId="{85B9DB09-AFF2-ED26-610C-81DB3EC95191}"/>
          </ac:spMkLst>
        </pc:spChg>
      </pc:sldChg>
      <pc:sldChg chg="modSp del">
        <pc:chgData name="Jenifer Prince Devaraj" userId="c3fb109c-09d1-42a6-93f4-69472d709861" providerId="ADAL" clId="{5531AA99-6074-45F6-8F8A-804A4B3CA0B9}" dt="2025-10-28T10:49:42.363" v="51" actId="47"/>
        <pc:sldMkLst>
          <pc:docMk/>
          <pc:sldMk cId="882928715" sldId="760"/>
        </pc:sldMkLst>
        <pc:spChg chg="mod">
          <ac:chgData name="Jenifer Prince Devaraj" userId="c3fb109c-09d1-42a6-93f4-69472d709861" providerId="ADAL" clId="{5531AA99-6074-45F6-8F8A-804A4B3CA0B9}" dt="2025-10-28T10:49:19.314" v="23"/>
          <ac:spMkLst>
            <pc:docMk/>
            <pc:sldMk cId="882928715" sldId="760"/>
            <ac:spMk id="2" creationId="{599D6D5D-84A5-2599-8C62-A39AD58B7439}"/>
          </ac:spMkLst>
        </pc:spChg>
      </pc:sldChg>
      <pc:sldChg chg="addSp modSp add mod">
        <pc:chgData name="Jenifer Prince Devaraj" userId="c3fb109c-09d1-42a6-93f4-69472d709861" providerId="ADAL" clId="{5531AA99-6074-45F6-8F8A-804A4B3CA0B9}" dt="2025-10-28T11:04:35.376" v="156" actId="20577"/>
        <pc:sldMkLst>
          <pc:docMk/>
          <pc:sldMk cId="3360110964" sldId="760"/>
        </pc:sldMkLst>
        <pc:spChg chg="add mod">
          <ac:chgData name="Jenifer Prince Devaraj" userId="c3fb109c-09d1-42a6-93f4-69472d709861" providerId="ADAL" clId="{5531AA99-6074-45F6-8F8A-804A4B3CA0B9}" dt="2025-10-28T11:04:35.376" v="156" actId="20577"/>
          <ac:spMkLst>
            <pc:docMk/>
            <pc:sldMk cId="3360110964" sldId="760"/>
            <ac:spMk id="6" creationId="{F6D66167-F722-4F07-9C4A-46DF24BD727E}"/>
          </ac:spMkLst>
        </pc:spChg>
        <pc:spChg chg="mod">
          <ac:chgData name="Jenifer Prince Devaraj" userId="c3fb109c-09d1-42a6-93f4-69472d709861" providerId="ADAL" clId="{5531AA99-6074-45F6-8F8A-804A4B3CA0B9}" dt="2025-10-28T11:04:24.341" v="146" actId="1076"/>
          <ac:spMkLst>
            <pc:docMk/>
            <pc:sldMk cId="3360110964" sldId="760"/>
            <ac:spMk id="15" creationId="{85B9DB09-AFF2-ED26-610C-81DB3EC95191}"/>
          </ac:spMkLst>
        </pc:spChg>
      </pc:sldChg>
      <pc:sldChg chg="modSp del">
        <pc:chgData name="Jenifer Prince Devaraj" userId="c3fb109c-09d1-42a6-93f4-69472d709861" providerId="ADAL" clId="{5531AA99-6074-45F6-8F8A-804A4B3CA0B9}" dt="2025-10-28T10:49:40.612" v="44" actId="47"/>
        <pc:sldMkLst>
          <pc:docMk/>
          <pc:sldMk cId="619606928" sldId="761"/>
        </pc:sldMkLst>
        <pc:spChg chg="mod">
          <ac:chgData name="Jenifer Prince Devaraj" userId="c3fb109c-09d1-42a6-93f4-69472d709861" providerId="ADAL" clId="{5531AA99-6074-45F6-8F8A-804A4B3CA0B9}" dt="2025-10-28T10:49:19.314" v="23"/>
          <ac:spMkLst>
            <pc:docMk/>
            <pc:sldMk cId="619606928" sldId="761"/>
            <ac:spMk id="2" creationId="{599D6D5D-84A5-2599-8C62-A39AD58B7439}"/>
          </ac:spMkLst>
        </pc:spChg>
      </pc:sldChg>
      <pc:sldChg chg="addSp delSp modSp add mod delAnim">
        <pc:chgData name="Jenifer Prince Devaraj" userId="c3fb109c-09d1-42a6-93f4-69472d709861" providerId="ADAL" clId="{5531AA99-6074-45F6-8F8A-804A4B3CA0B9}" dt="2025-10-28T11:07:06.160" v="198" actId="20577"/>
        <pc:sldMkLst>
          <pc:docMk/>
          <pc:sldMk cId="3300158155" sldId="761"/>
        </pc:sldMkLst>
        <pc:spChg chg="mod">
          <ac:chgData name="Jenifer Prince Devaraj" userId="c3fb109c-09d1-42a6-93f4-69472d709861" providerId="ADAL" clId="{5531AA99-6074-45F6-8F8A-804A4B3CA0B9}" dt="2025-10-28T11:07:06.160" v="198" actId="20577"/>
          <ac:spMkLst>
            <pc:docMk/>
            <pc:sldMk cId="3300158155" sldId="761"/>
            <ac:spMk id="4" creationId="{D5A8CBA3-8AC7-410A-5598-3954622EB88B}"/>
          </ac:spMkLst>
        </pc:spChg>
        <pc:picChg chg="add mod">
          <ac:chgData name="Jenifer Prince Devaraj" userId="c3fb109c-09d1-42a6-93f4-69472d709861" providerId="ADAL" clId="{5531AA99-6074-45F6-8F8A-804A4B3CA0B9}" dt="2025-10-28T11:06:11.673" v="179" actId="1076"/>
          <ac:picMkLst>
            <pc:docMk/>
            <pc:sldMk cId="3300158155" sldId="761"/>
            <ac:picMk id="7" creationId="{2CC9EFAA-4811-4727-80FF-30C9DD1F0B96}"/>
          </ac:picMkLst>
        </pc:picChg>
        <pc:picChg chg="del">
          <ac:chgData name="Jenifer Prince Devaraj" userId="c3fb109c-09d1-42a6-93f4-69472d709861" providerId="ADAL" clId="{5531AA99-6074-45F6-8F8A-804A4B3CA0B9}" dt="2025-10-28T11:06:03.886" v="175" actId="478"/>
          <ac:picMkLst>
            <pc:docMk/>
            <pc:sldMk cId="3300158155" sldId="761"/>
            <ac:picMk id="8" creationId="{6D10F0E3-C8EF-4470-829F-C626FB61B419}"/>
          </ac:picMkLst>
        </pc:picChg>
        <pc:picChg chg="add mod">
          <ac:chgData name="Jenifer Prince Devaraj" userId="c3fb109c-09d1-42a6-93f4-69472d709861" providerId="ADAL" clId="{5531AA99-6074-45F6-8F8A-804A4B3CA0B9}" dt="2025-10-28T11:06:28.183" v="182" actId="1076"/>
          <ac:picMkLst>
            <pc:docMk/>
            <pc:sldMk cId="3300158155" sldId="761"/>
            <ac:picMk id="10" creationId="{E41F60EB-BE15-4F36-AC02-2C7BD8DA5AF3}"/>
          </ac:picMkLst>
        </pc:picChg>
      </pc:sldChg>
      <pc:sldChg chg="modSp del">
        <pc:chgData name="Jenifer Prince Devaraj" userId="c3fb109c-09d1-42a6-93f4-69472d709861" providerId="ADAL" clId="{5531AA99-6074-45F6-8F8A-804A4B3CA0B9}" dt="2025-10-28T10:49:40.915" v="45" actId="47"/>
        <pc:sldMkLst>
          <pc:docMk/>
          <pc:sldMk cId="264073184" sldId="762"/>
        </pc:sldMkLst>
        <pc:spChg chg="mod">
          <ac:chgData name="Jenifer Prince Devaraj" userId="c3fb109c-09d1-42a6-93f4-69472d709861" providerId="ADAL" clId="{5531AA99-6074-45F6-8F8A-804A4B3CA0B9}" dt="2025-10-28T10:49:19.314" v="23"/>
          <ac:spMkLst>
            <pc:docMk/>
            <pc:sldMk cId="264073184" sldId="762"/>
            <ac:spMk id="2" creationId="{599D6D5D-84A5-2599-8C62-A39AD58B7439}"/>
          </ac:spMkLst>
        </pc:spChg>
      </pc:sldChg>
      <pc:sldChg chg="addSp delSp modSp add mod">
        <pc:chgData name="Jenifer Prince Devaraj" userId="c3fb109c-09d1-42a6-93f4-69472d709861" providerId="ADAL" clId="{5531AA99-6074-45F6-8F8A-804A4B3CA0B9}" dt="2025-10-28T11:07:09.945" v="204" actId="20577"/>
        <pc:sldMkLst>
          <pc:docMk/>
          <pc:sldMk cId="2425692111" sldId="762"/>
        </pc:sldMkLst>
        <pc:spChg chg="mod">
          <ac:chgData name="Jenifer Prince Devaraj" userId="c3fb109c-09d1-42a6-93f4-69472d709861" providerId="ADAL" clId="{5531AA99-6074-45F6-8F8A-804A4B3CA0B9}" dt="2025-10-28T11:07:09.945" v="204" actId="20577"/>
          <ac:spMkLst>
            <pc:docMk/>
            <pc:sldMk cId="2425692111" sldId="762"/>
            <ac:spMk id="4" creationId="{D5A8CBA3-8AC7-410A-5598-3954622EB88B}"/>
          </ac:spMkLst>
        </pc:spChg>
        <pc:picChg chg="del">
          <ac:chgData name="Jenifer Prince Devaraj" userId="c3fb109c-09d1-42a6-93f4-69472d709861" providerId="ADAL" clId="{5531AA99-6074-45F6-8F8A-804A4B3CA0B9}" dt="2025-10-28T11:06:44.513" v="184" actId="478"/>
          <ac:picMkLst>
            <pc:docMk/>
            <pc:sldMk cId="2425692111" sldId="762"/>
            <ac:picMk id="7" creationId="{2CC9EFAA-4811-4727-80FF-30C9DD1F0B96}"/>
          </ac:picMkLst>
        </pc:picChg>
        <pc:picChg chg="add mod">
          <ac:chgData name="Jenifer Prince Devaraj" userId="c3fb109c-09d1-42a6-93f4-69472d709861" providerId="ADAL" clId="{5531AA99-6074-45F6-8F8A-804A4B3CA0B9}" dt="2025-10-28T11:06:51.741" v="188" actId="1076"/>
          <ac:picMkLst>
            <pc:docMk/>
            <pc:sldMk cId="2425692111" sldId="762"/>
            <ac:picMk id="8" creationId="{6EB41E66-B8A7-444F-BECB-2D14BBEC88F9}"/>
          </ac:picMkLst>
        </pc:picChg>
        <pc:picChg chg="del">
          <ac:chgData name="Jenifer Prince Devaraj" userId="c3fb109c-09d1-42a6-93f4-69472d709861" providerId="ADAL" clId="{5531AA99-6074-45F6-8F8A-804A4B3CA0B9}" dt="2025-10-28T11:06:46.976" v="186" actId="478"/>
          <ac:picMkLst>
            <pc:docMk/>
            <pc:sldMk cId="2425692111" sldId="762"/>
            <ac:picMk id="10" creationId="{E41F60EB-BE15-4F36-AC02-2C7BD8DA5AF3}"/>
          </ac:picMkLst>
        </pc:picChg>
      </pc:sldChg>
      <pc:sldChg chg="modSp del">
        <pc:chgData name="Jenifer Prince Devaraj" userId="c3fb109c-09d1-42a6-93f4-69472d709861" providerId="ADAL" clId="{5531AA99-6074-45F6-8F8A-804A4B3CA0B9}" dt="2025-10-28T10:49:41.182" v="46" actId="47"/>
        <pc:sldMkLst>
          <pc:docMk/>
          <pc:sldMk cId="1731781961" sldId="763"/>
        </pc:sldMkLst>
        <pc:spChg chg="mod">
          <ac:chgData name="Jenifer Prince Devaraj" userId="c3fb109c-09d1-42a6-93f4-69472d709861" providerId="ADAL" clId="{5531AA99-6074-45F6-8F8A-804A4B3CA0B9}" dt="2025-10-28T10:49:19.314" v="23"/>
          <ac:spMkLst>
            <pc:docMk/>
            <pc:sldMk cId="1731781961" sldId="763"/>
            <ac:spMk id="2" creationId="{599D6D5D-84A5-2599-8C62-A39AD58B7439}"/>
          </ac:spMkLst>
        </pc:spChg>
      </pc:sldChg>
      <pc:sldChg chg="addSp delSp modSp add mod">
        <pc:chgData name="Jenifer Prince Devaraj" userId="c3fb109c-09d1-42a6-93f4-69472d709861" providerId="ADAL" clId="{5531AA99-6074-45F6-8F8A-804A4B3CA0B9}" dt="2025-10-28T11:07:56.114" v="217" actId="1076"/>
        <pc:sldMkLst>
          <pc:docMk/>
          <pc:sldMk cId="3055128267" sldId="763"/>
        </pc:sldMkLst>
        <pc:spChg chg="mod">
          <ac:chgData name="Jenifer Prince Devaraj" userId="c3fb109c-09d1-42a6-93f4-69472d709861" providerId="ADAL" clId="{5531AA99-6074-45F6-8F8A-804A4B3CA0B9}" dt="2025-10-28T11:07:17.783" v="211" actId="20577"/>
          <ac:spMkLst>
            <pc:docMk/>
            <pc:sldMk cId="3055128267" sldId="763"/>
            <ac:spMk id="4" creationId="{D5A8CBA3-8AC7-410A-5598-3954622EB88B}"/>
          </ac:spMkLst>
        </pc:spChg>
        <pc:picChg chg="add mod">
          <ac:chgData name="Jenifer Prince Devaraj" userId="c3fb109c-09d1-42a6-93f4-69472d709861" providerId="ADAL" clId="{5531AA99-6074-45F6-8F8A-804A4B3CA0B9}" dt="2025-10-28T11:07:37.514" v="214" actId="1076"/>
          <ac:picMkLst>
            <pc:docMk/>
            <pc:sldMk cId="3055128267" sldId="763"/>
            <ac:picMk id="7" creationId="{870C0259-BEC3-4160-91F0-A0E6DD76CD2B}"/>
          </ac:picMkLst>
        </pc:picChg>
        <pc:picChg chg="del">
          <ac:chgData name="Jenifer Prince Devaraj" userId="c3fb109c-09d1-42a6-93f4-69472d709861" providerId="ADAL" clId="{5531AA99-6074-45F6-8F8A-804A4B3CA0B9}" dt="2025-10-28T11:07:14.600" v="206" actId="478"/>
          <ac:picMkLst>
            <pc:docMk/>
            <pc:sldMk cId="3055128267" sldId="763"/>
            <ac:picMk id="8" creationId="{6EB41E66-B8A7-444F-BECB-2D14BBEC88F9}"/>
          </ac:picMkLst>
        </pc:picChg>
        <pc:picChg chg="add mod">
          <ac:chgData name="Jenifer Prince Devaraj" userId="c3fb109c-09d1-42a6-93f4-69472d709861" providerId="ADAL" clId="{5531AA99-6074-45F6-8F8A-804A4B3CA0B9}" dt="2025-10-28T11:07:56.114" v="217" actId="1076"/>
          <ac:picMkLst>
            <pc:docMk/>
            <pc:sldMk cId="3055128267" sldId="763"/>
            <ac:picMk id="10" creationId="{D9DAB4AE-3EEC-4F36-848C-867BF52C4D28}"/>
          </ac:picMkLst>
        </pc:picChg>
      </pc:sldChg>
      <pc:sldChg chg="addSp delSp modSp add mod">
        <pc:chgData name="Jenifer Prince Devaraj" userId="c3fb109c-09d1-42a6-93f4-69472d709861" providerId="ADAL" clId="{5531AA99-6074-45F6-8F8A-804A4B3CA0B9}" dt="2025-10-28T11:08:43.199" v="228" actId="1076"/>
        <pc:sldMkLst>
          <pc:docMk/>
          <pc:sldMk cId="329767177" sldId="764"/>
        </pc:sldMkLst>
        <pc:picChg chg="del">
          <ac:chgData name="Jenifer Prince Devaraj" userId="c3fb109c-09d1-42a6-93f4-69472d709861" providerId="ADAL" clId="{5531AA99-6074-45F6-8F8A-804A4B3CA0B9}" dt="2025-10-28T11:08:02.739" v="219" actId="478"/>
          <ac:picMkLst>
            <pc:docMk/>
            <pc:sldMk cId="329767177" sldId="764"/>
            <ac:picMk id="7" creationId="{870C0259-BEC3-4160-91F0-A0E6DD76CD2B}"/>
          </ac:picMkLst>
        </pc:picChg>
        <pc:picChg chg="add mod">
          <ac:chgData name="Jenifer Prince Devaraj" userId="c3fb109c-09d1-42a6-93f4-69472d709861" providerId="ADAL" clId="{5531AA99-6074-45F6-8F8A-804A4B3CA0B9}" dt="2025-10-28T11:08:27.803" v="225" actId="1076"/>
          <ac:picMkLst>
            <pc:docMk/>
            <pc:sldMk cId="329767177" sldId="764"/>
            <ac:picMk id="8" creationId="{2E7147F1-4108-45FC-97AE-3301B4A8DD48}"/>
          </ac:picMkLst>
        </pc:picChg>
        <pc:picChg chg="del">
          <ac:chgData name="Jenifer Prince Devaraj" userId="c3fb109c-09d1-42a6-93f4-69472d709861" providerId="ADAL" clId="{5531AA99-6074-45F6-8F8A-804A4B3CA0B9}" dt="2025-10-28T11:08:04.076" v="220" actId="478"/>
          <ac:picMkLst>
            <pc:docMk/>
            <pc:sldMk cId="329767177" sldId="764"/>
            <ac:picMk id="10" creationId="{D9DAB4AE-3EEC-4F36-848C-867BF52C4D28}"/>
          </ac:picMkLst>
        </pc:picChg>
        <pc:picChg chg="add mod">
          <ac:chgData name="Jenifer Prince Devaraj" userId="c3fb109c-09d1-42a6-93f4-69472d709861" providerId="ADAL" clId="{5531AA99-6074-45F6-8F8A-804A4B3CA0B9}" dt="2025-10-28T11:08:43.199" v="228" actId="1076"/>
          <ac:picMkLst>
            <pc:docMk/>
            <pc:sldMk cId="329767177" sldId="764"/>
            <ac:picMk id="11" creationId="{E765D513-19FA-462C-961E-830537F3BD9D}"/>
          </ac:picMkLst>
        </pc:picChg>
      </pc:sldChg>
      <pc:sldChg chg="modSp del">
        <pc:chgData name="Jenifer Prince Devaraj" userId="c3fb109c-09d1-42a6-93f4-69472d709861" providerId="ADAL" clId="{5531AA99-6074-45F6-8F8A-804A4B3CA0B9}" dt="2025-10-28T10:49:41.413" v="47" actId="47"/>
        <pc:sldMkLst>
          <pc:docMk/>
          <pc:sldMk cId="661490699" sldId="764"/>
        </pc:sldMkLst>
        <pc:spChg chg="mod">
          <ac:chgData name="Jenifer Prince Devaraj" userId="c3fb109c-09d1-42a6-93f4-69472d709861" providerId="ADAL" clId="{5531AA99-6074-45F6-8F8A-804A4B3CA0B9}" dt="2025-10-28T10:49:19.314" v="23"/>
          <ac:spMkLst>
            <pc:docMk/>
            <pc:sldMk cId="661490699" sldId="764"/>
            <ac:spMk id="2" creationId="{599D6D5D-84A5-2599-8C62-A39AD58B7439}"/>
          </ac:spMkLst>
        </pc:spChg>
      </pc:sldChg>
      <pc:sldChg chg="modSp del">
        <pc:chgData name="Jenifer Prince Devaraj" userId="c3fb109c-09d1-42a6-93f4-69472d709861" providerId="ADAL" clId="{5531AA99-6074-45F6-8F8A-804A4B3CA0B9}" dt="2025-10-28T10:49:41.622" v="48" actId="47"/>
        <pc:sldMkLst>
          <pc:docMk/>
          <pc:sldMk cId="2527525664" sldId="765"/>
        </pc:sldMkLst>
        <pc:spChg chg="mod">
          <ac:chgData name="Jenifer Prince Devaraj" userId="c3fb109c-09d1-42a6-93f4-69472d709861" providerId="ADAL" clId="{5531AA99-6074-45F6-8F8A-804A4B3CA0B9}" dt="2025-10-28T10:49:19.314" v="23"/>
          <ac:spMkLst>
            <pc:docMk/>
            <pc:sldMk cId="2527525664" sldId="765"/>
            <ac:spMk id="2" creationId="{599D6D5D-84A5-2599-8C62-A39AD58B7439}"/>
          </ac:spMkLst>
        </pc:spChg>
      </pc:sldChg>
      <pc:sldChg chg="modSp del">
        <pc:chgData name="Jenifer Prince Devaraj" userId="c3fb109c-09d1-42a6-93f4-69472d709861" providerId="ADAL" clId="{5531AA99-6074-45F6-8F8A-804A4B3CA0B9}" dt="2025-10-28T10:49:41.874" v="49" actId="47"/>
        <pc:sldMkLst>
          <pc:docMk/>
          <pc:sldMk cId="3768786127" sldId="766"/>
        </pc:sldMkLst>
        <pc:spChg chg="mod">
          <ac:chgData name="Jenifer Prince Devaraj" userId="c3fb109c-09d1-42a6-93f4-69472d709861" providerId="ADAL" clId="{5531AA99-6074-45F6-8F8A-804A4B3CA0B9}" dt="2025-10-28T10:49:19.314" v="23"/>
          <ac:spMkLst>
            <pc:docMk/>
            <pc:sldMk cId="3768786127" sldId="766"/>
            <ac:spMk id="2" creationId="{599D6D5D-84A5-2599-8C62-A39AD58B7439}"/>
          </ac:spMkLst>
        </pc:spChg>
      </pc:sldChg>
      <pc:sldChg chg="modSp del">
        <pc:chgData name="Jenifer Prince Devaraj" userId="c3fb109c-09d1-42a6-93f4-69472d709861" providerId="ADAL" clId="{5531AA99-6074-45F6-8F8A-804A4B3CA0B9}" dt="2025-10-28T10:49:42.113" v="50" actId="47"/>
        <pc:sldMkLst>
          <pc:docMk/>
          <pc:sldMk cId="2588453908" sldId="767"/>
        </pc:sldMkLst>
        <pc:spChg chg="mod">
          <ac:chgData name="Jenifer Prince Devaraj" userId="c3fb109c-09d1-42a6-93f4-69472d709861" providerId="ADAL" clId="{5531AA99-6074-45F6-8F8A-804A4B3CA0B9}" dt="2025-10-28T10:49:19.314" v="23"/>
          <ac:spMkLst>
            <pc:docMk/>
            <pc:sldMk cId="2588453908" sldId="767"/>
            <ac:spMk id="2" creationId="{599D6D5D-84A5-2599-8C62-A39AD58B7439}"/>
          </ac:spMkLst>
        </pc:spChg>
      </pc:sldChg>
      <pc:sldChg chg="modSp del">
        <pc:chgData name="Jenifer Prince Devaraj" userId="c3fb109c-09d1-42a6-93f4-69472d709861" providerId="ADAL" clId="{5531AA99-6074-45F6-8F8A-804A4B3CA0B9}" dt="2025-10-28T10:49:42.918" v="53" actId="47"/>
        <pc:sldMkLst>
          <pc:docMk/>
          <pc:sldMk cId="742952454" sldId="768"/>
        </pc:sldMkLst>
        <pc:spChg chg="mod">
          <ac:chgData name="Jenifer Prince Devaraj" userId="c3fb109c-09d1-42a6-93f4-69472d709861" providerId="ADAL" clId="{5531AA99-6074-45F6-8F8A-804A4B3CA0B9}" dt="2025-10-28T10:49:19.314" v="23"/>
          <ac:spMkLst>
            <pc:docMk/>
            <pc:sldMk cId="742952454" sldId="768"/>
            <ac:spMk id="2" creationId="{599D6D5D-84A5-2599-8C62-A39AD58B7439}"/>
          </ac:spMkLst>
        </pc:spChg>
      </pc:sldChg>
      <pc:sldChg chg="modSp del">
        <pc:chgData name="Jenifer Prince Devaraj" userId="c3fb109c-09d1-42a6-93f4-69472d709861" providerId="ADAL" clId="{5531AA99-6074-45F6-8F8A-804A4B3CA0B9}" dt="2025-10-28T10:49:43.732" v="56" actId="47"/>
        <pc:sldMkLst>
          <pc:docMk/>
          <pc:sldMk cId="245351096" sldId="769"/>
        </pc:sldMkLst>
        <pc:spChg chg="mod">
          <ac:chgData name="Jenifer Prince Devaraj" userId="c3fb109c-09d1-42a6-93f4-69472d709861" providerId="ADAL" clId="{5531AA99-6074-45F6-8F8A-804A4B3CA0B9}" dt="2025-10-28T10:49:19.314" v="23"/>
          <ac:spMkLst>
            <pc:docMk/>
            <pc:sldMk cId="245351096" sldId="769"/>
            <ac:spMk id="2" creationId="{599D6D5D-84A5-2599-8C62-A39AD58B7439}"/>
          </ac:spMkLst>
        </pc:spChg>
      </pc:sldChg>
      <pc:sldChg chg="modSp del">
        <pc:chgData name="Jenifer Prince Devaraj" userId="c3fb109c-09d1-42a6-93f4-69472d709861" providerId="ADAL" clId="{5531AA99-6074-45F6-8F8A-804A4B3CA0B9}" dt="2025-10-28T10:49:43.465" v="55" actId="47"/>
        <pc:sldMkLst>
          <pc:docMk/>
          <pc:sldMk cId="238623169" sldId="770"/>
        </pc:sldMkLst>
        <pc:spChg chg="mod">
          <ac:chgData name="Jenifer Prince Devaraj" userId="c3fb109c-09d1-42a6-93f4-69472d709861" providerId="ADAL" clId="{5531AA99-6074-45F6-8F8A-804A4B3CA0B9}" dt="2025-10-28T10:49:19.314" v="23"/>
          <ac:spMkLst>
            <pc:docMk/>
            <pc:sldMk cId="238623169" sldId="770"/>
            <ac:spMk id="2" creationId="{599D6D5D-84A5-2599-8C62-A39AD58B7439}"/>
          </ac:spMkLst>
        </pc:spChg>
      </pc:sldChg>
      <pc:sldChg chg="modSp del">
        <pc:chgData name="Jenifer Prince Devaraj" userId="c3fb109c-09d1-42a6-93f4-69472d709861" providerId="ADAL" clId="{5531AA99-6074-45F6-8F8A-804A4B3CA0B9}" dt="2025-10-28T10:49:43.934" v="57" actId="47"/>
        <pc:sldMkLst>
          <pc:docMk/>
          <pc:sldMk cId="3614518816" sldId="771"/>
        </pc:sldMkLst>
        <pc:spChg chg="mod">
          <ac:chgData name="Jenifer Prince Devaraj" userId="c3fb109c-09d1-42a6-93f4-69472d709861" providerId="ADAL" clId="{5531AA99-6074-45F6-8F8A-804A4B3CA0B9}" dt="2025-10-28T10:49:19.314" v="23"/>
          <ac:spMkLst>
            <pc:docMk/>
            <pc:sldMk cId="3614518816" sldId="771"/>
            <ac:spMk id="2" creationId="{599D6D5D-84A5-2599-8C62-A39AD58B7439}"/>
          </ac:spMkLst>
        </pc:spChg>
      </pc:sldChg>
      <pc:sldChg chg="modSp del">
        <pc:chgData name="Jenifer Prince Devaraj" userId="c3fb109c-09d1-42a6-93f4-69472d709861" providerId="ADAL" clId="{5531AA99-6074-45F6-8F8A-804A4B3CA0B9}" dt="2025-10-28T10:49:44.216" v="58" actId="47"/>
        <pc:sldMkLst>
          <pc:docMk/>
          <pc:sldMk cId="1406075635" sldId="772"/>
        </pc:sldMkLst>
        <pc:spChg chg="mod">
          <ac:chgData name="Jenifer Prince Devaraj" userId="c3fb109c-09d1-42a6-93f4-69472d709861" providerId="ADAL" clId="{5531AA99-6074-45F6-8F8A-804A4B3CA0B9}" dt="2025-10-28T10:49:19.314" v="23"/>
          <ac:spMkLst>
            <pc:docMk/>
            <pc:sldMk cId="1406075635" sldId="772"/>
            <ac:spMk id="2" creationId="{599D6D5D-84A5-2599-8C62-A39AD58B7439}"/>
          </ac:spMkLst>
        </pc:spChg>
      </pc:sldChg>
      <pc:sldChg chg="modSp del">
        <pc:chgData name="Jenifer Prince Devaraj" userId="c3fb109c-09d1-42a6-93f4-69472d709861" providerId="ADAL" clId="{5531AA99-6074-45F6-8F8A-804A4B3CA0B9}" dt="2025-10-28T10:49:44.551" v="59" actId="47"/>
        <pc:sldMkLst>
          <pc:docMk/>
          <pc:sldMk cId="220002128" sldId="773"/>
        </pc:sldMkLst>
        <pc:spChg chg="mod">
          <ac:chgData name="Jenifer Prince Devaraj" userId="c3fb109c-09d1-42a6-93f4-69472d709861" providerId="ADAL" clId="{5531AA99-6074-45F6-8F8A-804A4B3CA0B9}" dt="2025-10-28T10:49:19.314" v="23"/>
          <ac:spMkLst>
            <pc:docMk/>
            <pc:sldMk cId="220002128" sldId="773"/>
            <ac:spMk id="2" creationId="{599D6D5D-84A5-2599-8C62-A39AD58B7439}"/>
          </ac:spMkLst>
        </pc:spChg>
      </pc:sldChg>
      <pc:sldChg chg="modSp del">
        <pc:chgData name="Jenifer Prince Devaraj" userId="c3fb109c-09d1-42a6-93f4-69472d709861" providerId="ADAL" clId="{5531AA99-6074-45F6-8F8A-804A4B3CA0B9}" dt="2025-10-28T10:49:45.252" v="60" actId="47"/>
        <pc:sldMkLst>
          <pc:docMk/>
          <pc:sldMk cId="387818413" sldId="774"/>
        </pc:sldMkLst>
        <pc:spChg chg="mod">
          <ac:chgData name="Jenifer Prince Devaraj" userId="c3fb109c-09d1-42a6-93f4-69472d709861" providerId="ADAL" clId="{5531AA99-6074-45F6-8F8A-804A4B3CA0B9}" dt="2025-10-28T10:49:19.314" v="23"/>
          <ac:spMkLst>
            <pc:docMk/>
            <pc:sldMk cId="387818413" sldId="774"/>
            <ac:spMk id="2" creationId="{599D6D5D-84A5-2599-8C62-A39AD58B7439}"/>
          </ac:spMkLst>
        </pc:spChg>
      </pc:sldChg>
    </pc:docChg>
  </pc:docChgLst>
  <pc:docChgLst>
    <pc:chgData name="Jenifer Prince Devaraj" userId="c3fb109c-09d1-42a6-93f4-69472d709861" providerId="ADAL" clId="{66E480DC-D9DB-417E-AA77-4E0DF644CFD6}"/>
    <pc:docChg chg="undo custSel addSld delSld modSld sldOrd">
      <pc:chgData name="Jenifer Prince Devaraj" userId="c3fb109c-09d1-42a6-93f4-69472d709861" providerId="ADAL" clId="{66E480DC-D9DB-417E-AA77-4E0DF644CFD6}" dt="2025-10-26T21:33:09.493" v="203" actId="20577"/>
      <pc:docMkLst>
        <pc:docMk/>
      </pc:docMkLst>
      <pc:sldChg chg="modSp mod">
        <pc:chgData name="Jenifer Prince Devaraj" userId="c3fb109c-09d1-42a6-93f4-69472d709861" providerId="ADAL" clId="{66E480DC-D9DB-417E-AA77-4E0DF644CFD6}" dt="2025-10-26T21:33:09.493" v="203" actId="20577"/>
        <pc:sldMkLst>
          <pc:docMk/>
          <pc:sldMk cId="3119007398" sldId="719"/>
        </pc:sldMkLst>
        <pc:spChg chg="mod">
          <ac:chgData name="Jenifer Prince Devaraj" userId="c3fb109c-09d1-42a6-93f4-69472d709861" providerId="ADAL" clId="{66E480DC-D9DB-417E-AA77-4E0DF644CFD6}" dt="2025-10-26T21:33:09.493" v="203" actId="20577"/>
          <ac:spMkLst>
            <pc:docMk/>
            <pc:sldMk cId="3119007398" sldId="719"/>
            <ac:spMk id="3" creationId="{B8D71402-7CBC-DCA2-6899-47998E0C8857}"/>
          </ac:spMkLst>
        </pc:spChg>
      </pc:sldChg>
      <pc:sldChg chg="modSp del mod">
        <pc:chgData name="Jenifer Prince Devaraj" userId="c3fb109c-09d1-42a6-93f4-69472d709861" providerId="ADAL" clId="{66E480DC-D9DB-417E-AA77-4E0DF644CFD6}" dt="2025-10-21T12:33:05.944" v="75" actId="47"/>
        <pc:sldMkLst>
          <pc:docMk/>
          <pc:sldMk cId="1856619079" sldId="756"/>
        </pc:sldMkLst>
        <pc:spChg chg="mod">
          <ac:chgData name="Jenifer Prince Devaraj" userId="c3fb109c-09d1-42a6-93f4-69472d709861" providerId="ADAL" clId="{66E480DC-D9DB-417E-AA77-4E0DF644CFD6}" dt="2025-10-21T11:57:37.640" v="49" actId="20577"/>
          <ac:spMkLst>
            <pc:docMk/>
            <pc:sldMk cId="1856619079" sldId="756"/>
            <ac:spMk id="2" creationId="{599D6D5D-84A5-2599-8C62-A39AD58B7439}"/>
          </ac:spMkLst>
        </pc:spChg>
      </pc:sldChg>
      <pc:sldChg chg="modSp add mod modNotesTx">
        <pc:chgData name="Jenifer Prince Devaraj" userId="c3fb109c-09d1-42a6-93f4-69472d709861" providerId="ADAL" clId="{66E480DC-D9DB-417E-AA77-4E0DF644CFD6}" dt="2025-10-21T15:59:46.398" v="145"/>
        <pc:sldMkLst>
          <pc:docMk/>
          <pc:sldMk cId="2592351507" sldId="757"/>
        </pc:sldMkLst>
        <pc:spChg chg="mod">
          <ac:chgData name="Jenifer Prince Devaraj" userId="c3fb109c-09d1-42a6-93f4-69472d709861" providerId="ADAL" clId="{66E480DC-D9DB-417E-AA77-4E0DF644CFD6}" dt="2025-10-21T15:58:56.283" v="129" actId="1076"/>
          <ac:spMkLst>
            <pc:docMk/>
            <pc:sldMk cId="2592351507" sldId="757"/>
            <ac:spMk id="2" creationId="{599D6D5D-84A5-2599-8C62-A39AD58B7439}"/>
          </ac:spMkLst>
        </pc:spChg>
        <pc:spChg chg="mod">
          <ac:chgData name="Jenifer Prince Devaraj" userId="c3fb109c-09d1-42a6-93f4-69472d709861" providerId="ADAL" clId="{66E480DC-D9DB-417E-AA77-4E0DF644CFD6}" dt="2025-10-21T15:59:26.370" v="140" actId="20577"/>
          <ac:spMkLst>
            <pc:docMk/>
            <pc:sldMk cId="2592351507" sldId="757"/>
            <ac:spMk id="4" creationId="{D5A8CBA3-8AC7-410A-5598-3954622EB88B}"/>
          </ac:spMkLst>
        </pc:spChg>
        <pc:spChg chg="mod">
          <ac:chgData name="Jenifer Prince Devaraj" userId="c3fb109c-09d1-42a6-93f4-69472d709861" providerId="ADAL" clId="{66E480DC-D9DB-417E-AA77-4E0DF644CFD6}" dt="2025-10-21T15:59:46.398" v="145"/>
          <ac:spMkLst>
            <pc:docMk/>
            <pc:sldMk cId="2592351507" sldId="757"/>
            <ac:spMk id="15" creationId="{85B9DB09-AFF2-ED26-610C-81DB3EC95191}"/>
          </ac:spMkLst>
        </pc:spChg>
      </pc:sldChg>
      <pc:sldChg chg="del">
        <pc:chgData name="Jenifer Prince Devaraj" userId="c3fb109c-09d1-42a6-93f4-69472d709861" providerId="ADAL" clId="{66E480DC-D9DB-417E-AA77-4E0DF644CFD6}" dt="2025-10-21T11:57:22.970" v="19" actId="47"/>
        <pc:sldMkLst>
          <pc:docMk/>
          <pc:sldMk cId="3099589396" sldId="757"/>
        </pc:sldMkLst>
      </pc:sldChg>
      <pc:sldChg chg="addSp delSp modSp add mod">
        <pc:chgData name="Jenifer Prince Devaraj" userId="c3fb109c-09d1-42a6-93f4-69472d709861" providerId="ADAL" clId="{66E480DC-D9DB-417E-AA77-4E0DF644CFD6}" dt="2025-10-21T15:59:04.025" v="131" actId="1076"/>
        <pc:sldMkLst>
          <pc:docMk/>
          <pc:sldMk cId="634207203" sldId="758"/>
        </pc:sldMkLst>
        <pc:spChg chg="mod">
          <ac:chgData name="Jenifer Prince Devaraj" userId="c3fb109c-09d1-42a6-93f4-69472d709861" providerId="ADAL" clId="{66E480DC-D9DB-417E-AA77-4E0DF644CFD6}" dt="2025-10-21T15:59:04.025" v="131" actId="1076"/>
          <ac:spMkLst>
            <pc:docMk/>
            <pc:sldMk cId="634207203" sldId="758"/>
            <ac:spMk id="2" creationId="{599D6D5D-84A5-2599-8C62-A39AD58B7439}"/>
          </ac:spMkLst>
        </pc:spChg>
        <pc:spChg chg="del">
          <ac:chgData name="Jenifer Prince Devaraj" userId="c3fb109c-09d1-42a6-93f4-69472d709861" providerId="ADAL" clId="{66E480DC-D9DB-417E-AA77-4E0DF644CFD6}" dt="2025-10-21T12:13:25.919" v="62" actId="478"/>
          <ac:spMkLst>
            <pc:docMk/>
            <pc:sldMk cId="634207203" sldId="758"/>
            <ac:spMk id="15" creationId="{85B9DB09-AFF2-ED26-610C-81DB3EC95191}"/>
          </ac:spMkLst>
        </pc:spChg>
        <pc:picChg chg="add mod">
          <ac:chgData name="Jenifer Prince Devaraj" userId="c3fb109c-09d1-42a6-93f4-69472d709861" providerId="ADAL" clId="{66E480DC-D9DB-417E-AA77-4E0DF644CFD6}" dt="2025-10-21T12:13:58.960" v="65" actId="1076"/>
          <ac:picMkLst>
            <pc:docMk/>
            <pc:sldMk cId="634207203" sldId="758"/>
            <ac:picMk id="7" creationId="{158811CD-ACD7-440C-9C97-4717B213ADF7}"/>
          </ac:picMkLst>
        </pc:picChg>
      </pc:sldChg>
      <pc:sldChg chg="addSp delSp modSp add mod modTransition delAnim modAnim">
        <pc:chgData name="Jenifer Prince Devaraj" userId="c3fb109c-09d1-42a6-93f4-69472d709861" providerId="ADAL" clId="{66E480DC-D9DB-417E-AA77-4E0DF644CFD6}" dt="2025-10-21T15:59:11.361" v="133" actId="1076"/>
        <pc:sldMkLst>
          <pc:docMk/>
          <pc:sldMk cId="1318582675" sldId="759"/>
        </pc:sldMkLst>
        <pc:spChg chg="mod">
          <ac:chgData name="Jenifer Prince Devaraj" userId="c3fb109c-09d1-42a6-93f4-69472d709861" providerId="ADAL" clId="{66E480DC-D9DB-417E-AA77-4E0DF644CFD6}" dt="2025-10-21T15:59:11.361" v="133" actId="1076"/>
          <ac:spMkLst>
            <pc:docMk/>
            <pc:sldMk cId="1318582675" sldId="759"/>
            <ac:spMk id="2" creationId="{599D6D5D-84A5-2599-8C62-A39AD58B7439}"/>
          </ac:spMkLst>
        </pc:spChg>
        <pc:picChg chg="add del mod">
          <ac:chgData name="Jenifer Prince Devaraj" userId="c3fb109c-09d1-42a6-93f4-69472d709861" providerId="ADAL" clId="{66E480DC-D9DB-417E-AA77-4E0DF644CFD6}" dt="2025-10-21T12:14:46.269" v="69" actId="478"/>
          <ac:picMkLst>
            <pc:docMk/>
            <pc:sldMk cId="1318582675" sldId="759"/>
            <ac:picMk id="6" creationId="{C28F80A4-51E4-4EF9-80C3-6F43DBA390FF}"/>
          </ac:picMkLst>
        </pc:picChg>
        <pc:picChg chg="del">
          <ac:chgData name="Jenifer Prince Devaraj" userId="c3fb109c-09d1-42a6-93f4-69472d709861" providerId="ADAL" clId="{66E480DC-D9DB-417E-AA77-4E0DF644CFD6}" dt="2025-10-21T12:14:13.174" v="67" actId="478"/>
          <ac:picMkLst>
            <pc:docMk/>
            <pc:sldMk cId="1318582675" sldId="759"/>
            <ac:picMk id="7" creationId="{158811CD-ACD7-440C-9C97-4717B213ADF7}"/>
          </ac:picMkLst>
        </pc:picChg>
        <pc:picChg chg="add del mod">
          <ac:chgData name="Jenifer Prince Devaraj" userId="c3fb109c-09d1-42a6-93f4-69472d709861" providerId="ADAL" clId="{66E480DC-D9DB-417E-AA77-4E0DF644CFD6}" dt="2025-10-21T12:15:06.685" v="71" actId="478"/>
          <ac:picMkLst>
            <pc:docMk/>
            <pc:sldMk cId="1318582675" sldId="759"/>
            <ac:picMk id="8" creationId="{61C0AD22-0295-4320-BC4D-AE3CB4D38551}"/>
          </ac:picMkLst>
        </pc:picChg>
        <pc:picChg chg="add mod">
          <ac:chgData name="Jenifer Prince Devaraj" userId="c3fb109c-09d1-42a6-93f4-69472d709861" providerId="ADAL" clId="{66E480DC-D9DB-417E-AA77-4E0DF644CFD6}" dt="2025-10-21T12:15:37.865" v="74" actId="1076"/>
          <ac:picMkLst>
            <pc:docMk/>
            <pc:sldMk cId="1318582675" sldId="759"/>
            <ac:picMk id="9" creationId="{085216D5-3DB4-4395-8FE8-49B63367E258}"/>
          </ac:picMkLst>
        </pc:picChg>
      </pc:sldChg>
      <pc:sldChg chg="modSp add del mod ord modNotesTx">
        <pc:chgData name="Jenifer Prince Devaraj" userId="c3fb109c-09d1-42a6-93f4-69472d709861" providerId="ADAL" clId="{66E480DC-D9DB-417E-AA77-4E0DF644CFD6}" dt="2025-10-26T20:15:00.663" v="185" actId="47"/>
        <pc:sldMkLst>
          <pc:docMk/>
          <pc:sldMk cId="414524927" sldId="760"/>
        </pc:sldMkLst>
        <pc:spChg chg="mod">
          <ac:chgData name="Jenifer Prince Devaraj" userId="c3fb109c-09d1-42a6-93f4-69472d709861" providerId="ADAL" clId="{66E480DC-D9DB-417E-AA77-4E0DF644CFD6}" dt="2025-10-21T15:59:30.287" v="142" actId="20577"/>
          <ac:spMkLst>
            <pc:docMk/>
            <pc:sldMk cId="414524927" sldId="760"/>
            <ac:spMk id="4" creationId="{D5A8CBA3-8AC7-410A-5598-3954622EB88B}"/>
          </ac:spMkLst>
        </pc:spChg>
        <pc:spChg chg="mod">
          <ac:chgData name="Jenifer Prince Devaraj" userId="c3fb109c-09d1-42a6-93f4-69472d709861" providerId="ADAL" clId="{66E480DC-D9DB-417E-AA77-4E0DF644CFD6}" dt="2025-10-21T21:42:38.971" v="184" actId="6549"/>
          <ac:spMkLst>
            <pc:docMk/>
            <pc:sldMk cId="414524927" sldId="760"/>
            <ac:spMk id="15" creationId="{85B9DB09-AFF2-ED26-610C-81DB3EC95191}"/>
          </ac:spMkLst>
        </pc:spChg>
      </pc:sldChg>
      <pc:sldChg chg="del">
        <pc:chgData name="Jenifer Prince Devaraj" userId="c3fb109c-09d1-42a6-93f4-69472d709861" providerId="ADAL" clId="{66E480DC-D9DB-417E-AA77-4E0DF644CFD6}" dt="2025-10-21T11:57:23.990" v="24" actId="47"/>
        <pc:sldMkLst>
          <pc:docMk/>
          <pc:sldMk cId="1530606569" sldId="762"/>
        </pc:sldMkLst>
      </pc:sldChg>
      <pc:sldChg chg="del">
        <pc:chgData name="Jenifer Prince Devaraj" userId="c3fb109c-09d1-42a6-93f4-69472d709861" providerId="ADAL" clId="{66E480DC-D9DB-417E-AA77-4E0DF644CFD6}" dt="2025-10-21T11:57:24.417" v="26" actId="47"/>
        <pc:sldMkLst>
          <pc:docMk/>
          <pc:sldMk cId="2320217263" sldId="763"/>
        </pc:sldMkLst>
      </pc:sldChg>
      <pc:sldChg chg="del">
        <pc:chgData name="Jenifer Prince Devaraj" userId="c3fb109c-09d1-42a6-93f4-69472d709861" providerId="ADAL" clId="{66E480DC-D9DB-417E-AA77-4E0DF644CFD6}" dt="2025-10-21T11:57:24.629" v="27" actId="47"/>
        <pc:sldMkLst>
          <pc:docMk/>
          <pc:sldMk cId="2647957458" sldId="764"/>
        </pc:sldMkLst>
      </pc:sldChg>
      <pc:sldChg chg="del">
        <pc:chgData name="Jenifer Prince Devaraj" userId="c3fb109c-09d1-42a6-93f4-69472d709861" providerId="ADAL" clId="{66E480DC-D9DB-417E-AA77-4E0DF644CFD6}" dt="2025-10-21T11:57:25.425" v="30" actId="47"/>
        <pc:sldMkLst>
          <pc:docMk/>
          <pc:sldMk cId="1755806916" sldId="765"/>
        </pc:sldMkLst>
      </pc:sldChg>
      <pc:sldChg chg="del">
        <pc:chgData name="Jenifer Prince Devaraj" userId="c3fb109c-09d1-42a6-93f4-69472d709861" providerId="ADAL" clId="{66E480DC-D9DB-417E-AA77-4E0DF644CFD6}" dt="2025-10-21T11:57:24.846" v="28" actId="47"/>
        <pc:sldMkLst>
          <pc:docMk/>
          <pc:sldMk cId="2282377347" sldId="766"/>
        </pc:sldMkLst>
      </pc:sldChg>
      <pc:sldChg chg="del">
        <pc:chgData name="Jenifer Prince Devaraj" userId="c3fb109c-09d1-42a6-93f4-69472d709861" providerId="ADAL" clId="{66E480DC-D9DB-417E-AA77-4E0DF644CFD6}" dt="2025-10-21T11:57:25.694" v="31" actId="47"/>
        <pc:sldMkLst>
          <pc:docMk/>
          <pc:sldMk cId="885306497" sldId="767"/>
        </pc:sldMkLst>
      </pc:sldChg>
      <pc:sldChg chg="del">
        <pc:chgData name="Jenifer Prince Devaraj" userId="c3fb109c-09d1-42a6-93f4-69472d709861" providerId="ADAL" clId="{66E480DC-D9DB-417E-AA77-4E0DF644CFD6}" dt="2025-10-21T11:57:26.425" v="32" actId="47"/>
        <pc:sldMkLst>
          <pc:docMk/>
          <pc:sldMk cId="2816936766" sldId="768"/>
        </pc:sldMkLst>
      </pc:sldChg>
      <pc:sldChg chg="del">
        <pc:chgData name="Jenifer Prince Devaraj" userId="c3fb109c-09d1-42a6-93f4-69472d709861" providerId="ADAL" clId="{66E480DC-D9DB-417E-AA77-4E0DF644CFD6}" dt="2025-10-21T11:57:25.208" v="29" actId="47"/>
        <pc:sldMkLst>
          <pc:docMk/>
          <pc:sldMk cId="3914789073" sldId="769"/>
        </pc:sldMkLst>
      </pc:sldChg>
      <pc:sldChg chg="del">
        <pc:chgData name="Jenifer Prince Devaraj" userId="c3fb109c-09d1-42a6-93f4-69472d709861" providerId="ADAL" clId="{66E480DC-D9DB-417E-AA77-4E0DF644CFD6}" dt="2025-10-21T11:57:23.218" v="20" actId="47"/>
        <pc:sldMkLst>
          <pc:docMk/>
          <pc:sldMk cId="572579006" sldId="770"/>
        </pc:sldMkLst>
      </pc:sldChg>
      <pc:sldChg chg="del">
        <pc:chgData name="Jenifer Prince Devaraj" userId="c3fb109c-09d1-42a6-93f4-69472d709861" providerId="ADAL" clId="{66E480DC-D9DB-417E-AA77-4E0DF644CFD6}" dt="2025-10-21T11:57:24.190" v="25" actId="47"/>
        <pc:sldMkLst>
          <pc:docMk/>
          <pc:sldMk cId="336319893" sldId="771"/>
        </pc:sldMkLst>
      </pc:sldChg>
      <pc:sldChg chg="del">
        <pc:chgData name="Jenifer Prince Devaraj" userId="c3fb109c-09d1-42a6-93f4-69472d709861" providerId="ADAL" clId="{66E480DC-D9DB-417E-AA77-4E0DF644CFD6}" dt="2025-10-21T11:57:23.392" v="21" actId="47"/>
        <pc:sldMkLst>
          <pc:docMk/>
          <pc:sldMk cId="1313084982" sldId="772"/>
        </pc:sldMkLst>
      </pc:sldChg>
      <pc:sldChg chg="del">
        <pc:chgData name="Jenifer Prince Devaraj" userId="c3fb109c-09d1-42a6-93f4-69472d709861" providerId="ADAL" clId="{66E480DC-D9DB-417E-AA77-4E0DF644CFD6}" dt="2025-10-21T11:57:23.592" v="22" actId="47"/>
        <pc:sldMkLst>
          <pc:docMk/>
          <pc:sldMk cId="2706763809" sldId="773"/>
        </pc:sldMkLst>
      </pc:sldChg>
      <pc:sldChg chg="del">
        <pc:chgData name="Jenifer Prince Devaraj" userId="c3fb109c-09d1-42a6-93f4-69472d709861" providerId="ADAL" clId="{66E480DC-D9DB-417E-AA77-4E0DF644CFD6}" dt="2025-10-21T11:57:23.793" v="23" actId="47"/>
        <pc:sldMkLst>
          <pc:docMk/>
          <pc:sldMk cId="1017536301" sldId="774"/>
        </pc:sldMkLst>
      </pc:sldChg>
    </pc:docChg>
  </pc:docChgLst>
  <pc:docChgLst>
    <pc:chgData name="Jenifer Prince Devaraj" userId="c3fb109c-09d1-42a6-93f4-69472d709861" providerId="ADAL" clId="{D9281882-5ADD-4B3F-87E6-DEDE54930EAE}"/>
    <pc:docChg chg="delSld modSld">
      <pc:chgData name="Jenifer Prince Devaraj" userId="c3fb109c-09d1-42a6-93f4-69472d709861" providerId="ADAL" clId="{D9281882-5ADD-4B3F-87E6-DEDE54930EAE}" dt="2025-10-28T13:59:04.409" v="13" actId="1076"/>
      <pc:docMkLst>
        <pc:docMk/>
      </pc:docMkLst>
      <pc:sldChg chg="modSp mod">
        <pc:chgData name="Jenifer Prince Devaraj" userId="c3fb109c-09d1-42a6-93f4-69472d709861" providerId="ADAL" clId="{D9281882-5ADD-4B3F-87E6-DEDE54930EAE}" dt="2025-10-28T13:58:38.022" v="6" actId="1076"/>
        <pc:sldMkLst>
          <pc:docMk/>
          <pc:sldMk cId="2592351507" sldId="757"/>
        </pc:sldMkLst>
        <pc:spChg chg="mod">
          <ac:chgData name="Jenifer Prince Devaraj" userId="c3fb109c-09d1-42a6-93f4-69472d709861" providerId="ADAL" clId="{D9281882-5ADD-4B3F-87E6-DEDE54930EAE}" dt="2025-10-28T13:58:34.295" v="5" actId="1076"/>
          <ac:spMkLst>
            <pc:docMk/>
            <pc:sldMk cId="2592351507" sldId="757"/>
            <ac:spMk id="4" creationId="{D5A8CBA3-8AC7-410A-5598-3954622EB88B}"/>
          </ac:spMkLst>
        </pc:spChg>
        <pc:spChg chg="mod">
          <ac:chgData name="Jenifer Prince Devaraj" userId="c3fb109c-09d1-42a6-93f4-69472d709861" providerId="ADAL" clId="{D9281882-5ADD-4B3F-87E6-DEDE54930EAE}" dt="2025-10-28T13:58:38.022" v="6" actId="1076"/>
          <ac:spMkLst>
            <pc:docMk/>
            <pc:sldMk cId="2592351507" sldId="757"/>
            <ac:spMk id="15" creationId="{85B9DB09-AFF2-ED26-610C-81DB3EC95191}"/>
          </ac:spMkLst>
        </pc:spChg>
      </pc:sldChg>
      <pc:sldChg chg="del">
        <pc:chgData name="Jenifer Prince Devaraj" userId="c3fb109c-09d1-42a6-93f4-69472d709861" providerId="ADAL" clId="{D9281882-5ADD-4B3F-87E6-DEDE54930EAE}" dt="2025-10-28T11:09:33.003" v="4" actId="47"/>
        <pc:sldMkLst>
          <pc:docMk/>
          <pc:sldMk cId="706972036" sldId="758"/>
        </pc:sldMkLst>
      </pc:sldChg>
      <pc:sldChg chg="modSp mod">
        <pc:chgData name="Jenifer Prince Devaraj" userId="c3fb109c-09d1-42a6-93f4-69472d709861" providerId="ADAL" clId="{D9281882-5ADD-4B3F-87E6-DEDE54930EAE}" dt="2025-10-28T13:59:04.409" v="13" actId="1076"/>
        <pc:sldMkLst>
          <pc:docMk/>
          <pc:sldMk cId="2584496445" sldId="759"/>
        </pc:sldMkLst>
        <pc:spChg chg="mod">
          <ac:chgData name="Jenifer Prince Devaraj" userId="c3fb109c-09d1-42a6-93f4-69472d709861" providerId="ADAL" clId="{D9281882-5ADD-4B3F-87E6-DEDE54930EAE}" dt="2025-10-28T13:59:00.717" v="12" actId="1076"/>
          <ac:spMkLst>
            <pc:docMk/>
            <pc:sldMk cId="2584496445" sldId="759"/>
            <ac:spMk id="7" creationId="{58D993C6-5054-457B-916C-C9FAB690662B}"/>
          </ac:spMkLst>
        </pc:spChg>
        <pc:spChg chg="mod">
          <ac:chgData name="Jenifer Prince Devaraj" userId="c3fb109c-09d1-42a6-93f4-69472d709861" providerId="ADAL" clId="{D9281882-5ADD-4B3F-87E6-DEDE54930EAE}" dt="2025-10-28T13:59:04.409" v="13" actId="1076"/>
          <ac:spMkLst>
            <pc:docMk/>
            <pc:sldMk cId="2584496445" sldId="759"/>
            <ac:spMk id="15" creationId="{85B9DB09-AFF2-ED26-610C-81DB3EC95191}"/>
          </ac:spMkLst>
        </pc:spChg>
      </pc:sldChg>
      <pc:sldChg chg="modSp mod">
        <pc:chgData name="Jenifer Prince Devaraj" userId="c3fb109c-09d1-42a6-93f4-69472d709861" providerId="ADAL" clId="{D9281882-5ADD-4B3F-87E6-DEDE54930EAE}" dt="2025-10-28T13:58:50.220" v="9" actId="1076"/>
        <pc:sldMkLst>
          <pc:docMk/>
          <pc:sldMk cId="3360110964" sldId="760"/>
        </pc:sldMkLst>
        <pc:spChg chg="mod">
          <ac:chgData name="Jenifer Prince Devaraj" userId="c3fb109c-09d1-42a6-93f4-69472d709861" providerId="ADAL" clId="{D9281882-5ADD-4B3F-87E6-DEDE54930EAE}" dt="2025-10-28T13:58:50.220" v="9" actId="1076"/>
          <ac:spMkLst>
            <pc:docMk/>
            <pc:sldMk cId="3360110964" sldId="760"/>
            <ac:spMk id="6" creationId="{F6D66167-F722-4F07-9C4A-46DF24BD727E}"/>
          </ac:spMkLst>
        </pc:spChg>
        <pc:spChg chg="mod">
          <ac:chgData name="Jenifer Prince Devaraj" userId="c3fb109c-09d1-42a6-93f4-69472d709861" providerId="ADAL" clId="{D9281882-5ADD-4B3F-87E6-DEDE54930EAE}" dt="2025-10-28T13:58:47.626" v="8" actId="1076"/>
          <ac:spMkLst>
            <pc:docMk/>
            <pc:sldMk cId="3360110964" sldId="760"/>
            <ac:spMk id="15" creationId="{85B9DB09-AFF2-ED26-610C-81DB3EC95191}"/>
          </ac:spMkLst>
        </pc:spChg>
      </pc:sldChg>
      <pc:sldChg chg="del">
        <pc:chgData name="Jenifer Prince Devaraj" userId="c3fb109c-09d1-42a6-93f4-69472d709861" providerId="ADAL" clId="{D9281882-5ADD-4B3F-87E6-DEDE54930EAE}" dt="2025-10-28T11:09:30.982" v="0" actId="47"/>
        <pc:sldMkLst>
          <pc:docMk/>
          <pc:sldMk cId="3300158155" sldId="761"/>
        </pc:sldMkLst>
      </pc:sldChg>
      <pc:sldChg chg="del">
        <pc:chgData name="Jenifer Prince Devaraj" userId="c3fb109c-09d1-42a6-93f4-69472d709861" providerId="ADAL" clId="{D9281882-5ADD-4B3F-87E6-DEDE54930EAE}" dt="2025-10-28T11:09:31.400" v="1" actId="47"/>
        <pc:sldMkLst>
          <pc:docMk/>
          <pc:sldMk cId="2425692111" sldId="762"/>
        </pc:sldMkLst>
      </pc:sldChg>
      <pc:sldChg chg="del">
        <pc:chgData name="Jenifer Prince Devaraj" userId="c3fb109c-09d1-42a6-93f4-69472d709861" providerId="ADAL" clId="{D9281882-5ADD-4B3F-87E6-DEDE54930EAE}" dt="2025-10-28T11:09:31.843" v="2" actId="47"/>
        <pc:sldMkLst>
          <pc:docMk/>
          <pc:sldMk cId="3055128267" sldId="763"/>
        </pc:sldMkLst>
      </pc:sldChg>
      <pc:sldChg chg="del">
        <pc:chgData name="Jenifer Prince Devaraj" userId="c3fb109c-09d1-42a6-93f4-69472d709861" providerId="ADAL" clId="{D9281882-5ADD-4B3F-87E6-DEDE54930EAE}" dt="2025-10-28T11:09:32.345" v="3" actId="47"/>
        <pc:sldMkLst>
          <pc:docMk/>
          <pc:sldMk cId="329767177" sldId="7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1582010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273775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032217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37762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L8_Data Acquisition Systems_Part2</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L8_Data Acquisition Systems_Part2</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L8_Data Acquisition Systems_Part2</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8D71402-7CBC-DCA2-6899-47998E0C8857}"/>
              </a:ext>
            </a:extLst>
          </p:cNvPr>
          <p:cNvSpPr txBox="1">
            <a:spLocks/>
          </p:cNvSpPr>
          <p:nvPr/>
        </p:nvSpPr>
        <p:spPr>
          <a:xfrm>
            <a:off x="1137994" y="1587536"/>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Embedded C</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ACDA4013</a:t>
            </a:r>
          </a:p>
          <a:p>
            <a:r>
              <a:rPr lang="en-GB" b="1" dirty="0">
                <a:latin typeface="Cambria" panose="02040503050406030204" pitchFamily="18" charset="0"/>
                <a:ea typeface="Cambria" panose="02040503050406030204" pitchFamily="18" charset="0"/>
                <a:cs typeface="Arial"/>
              </a:rPr>
              <a:t>Topic 		:  In-Class Exercise</a:t>
            </a:r>
          </a:p>
        </p:txBody>
      </p:sp>
      <p:sp>
        <p:nvSpPr>
          <p:cNvPr id="7" name="Content Placeholder 1">
            <a:extLst>
              <a:ext uri="{FF2B5EF4-FFF2-40B4-BE49-F238E27FC236}">
                <a16:creationId xmlns:a16="http://schemas.microsoft.com/office/drawing/2014/main" id="{0D2AF696-522B-ED88-A45F-9270647006CB}"/>
              </a:ext>
            </a:extLst>
          </p:cNvPr>
          <p:cNvSpPr txBox="1">
            <a:spLocks/>
          </p:cNvSpPr>
          <p:nvPr/>
        </p:nvSpPr>
        <p:spPr>
          <a:xfrm>
            <a:off x="7826142" y="4200854"/>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721210" y="19025"/>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In-Class Exercise</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693625" y="2298695"/>
            <a:ext cx="9832606" cy="3894721"/>
          </a:xfrm>
          <a:prstGeom prst="rect">
            <a:avLst/>
          </a:prstGeom>
          <a:noFill/>
        </p:spPr>
        <p:txBody>
          <a:bodyPr wrap="square" lIns="91440" tIns="45720" rIns="91440" bIns="45720" rtlCol="0" anchor="t">
            <a:spAutoFit/>
          </a:bodyPr>
          <a:lstStyle/>
          <a:p>
            <a:pPr marL="520700" indent="-342900" algn="just">
              <a:lnSpc>
                <a:spcPct val="200000"/>
              </a:lnSpc>
              <a:buFont typeface="Arial" panose="020B0604020202020204" pitchFamily="34" charset="0"/>
              <a:buChar char="•"/>
            </a:pPr>
            <a:r>
              <a:rPr lang="en-GB" dirty="0">
                <a:latin typeface="Book Antiqua" panose="02040602050305030304" pitchFamily="18" charset="0"/>
                <a:ea typeface="Cambria"/>
              </a:rPr>
              <a:t>In an industrial automation environment, such as a conveyor system, this project demonstrates a two-microcontroller architecture for machine control and monitoring using SPI communication.</a:t>
            </a:r>
          </a:p>
          <a:p>
            <a:pPr marL="977900" lvl="1" indent="-342900" algn="just">
              <a:lnSpc>
                <a:spcPct val="200000"/>
              </a:lnSpc>
              <a:buFont typeface="Arial" panose="020B0604020202020204" pitchFamily="34" charset="0"/>
              <a:buChar char="•"/>
            </a:pPr>
            <a:r>
              <a:rPr lang="en-GB" dirty="0">
                <a:latin typeface="Book Antiqua" panose="02040602050305030304" pitchFamily="18" charset="0"/>
                <a:ea typeface="Cambria"/>
              </a:rPr>
              <a:t>The Slave PIC16F877A acts as the field (machine) controller, handling switches, motor driver, and indicator LEDs.</a:t>
            </a:r>
          </a:p>
          <a:p>
            <a:pPr marL="977900" lvl="1" indent="-342900" algn="just">
              <a:lnSpc>
                <a:spcPct val="200000"/>
              </a:lnSpc>
              <a:buFont typeface="Arial" panose="020B0604020202020204" pitchFamily="34" charset="0"/>
              <a:buChar char="•"/>
            </a:pPr>
            <a:r>
              <a:rPr lang="en-GB" dirty="0">
                <a:latin typeface="Book Antiqua" panose="02040602050305030304" pitchFamily="18" charset="0"/>
                <a:ea typeface="Cambria"/>
              </a:rPr>
              <a:t>The Master PIC16F877A acts as the monitoring unit, displaying real-time machine status on an LCD based on the data received from the Slave.</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4" name="TextBox 3">
            <a:extLst>
              <a:ext uri="{FF2B5EF4-FFF2-40B4-BE49-F238E27FC236}">
                <a16:creationId xmlns:a16="http://schemas.microsoft.com/office/drawing/2014/main" id="{D5A8CBA3-8AC7-410A-5598-3954622EB88B}"/>
              </a:ext>
            </a:extLst>
          </p:cNvPr>
          <p:cNvSpPr txBox="1"/>
          <p:nvPr/>
        </p:nvSpPr>
        <p:spPr>
          <a:xfrm>
            <a:off x="172941" y="1344588"/>
            <a:ext cx="10244470" cy="954107"/>
          </a:xfrm>
          <a:prstGeom prst="rect">
            <a:avLst/>
          </a:prstGeom>
          <a:noFill/>
        </p:spPr>
        <p:txBody>
          <a:bodyPr wrap="square" rtlCol="0">
            <a:spAutoFit/>
          </a:bodyPr>
          <a:lstStyle/>
          <a:p>
            <a:r>
              <a:rPr lang="en-GB" sz="2800" b="1" dirty="0">
                <a:latin typeface="Book Antiqua" panose="02040602050305030304" pitchFamily="18" charset="0"/>
              </a:rPr>
              <a:t>Two-PIC Real-Time Machine Control and Monitoring System via SPI using PIC16F877A</a:t>
            </a:r>
            <a:endParaRPr lang="en-GB" sz="2800" b="1" dirty="0">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592351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721210" y="19025"/>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In-Class Exercise</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835393" y="2053074"/>
            <a:ext cx="10768272" cy="3701654"/>
          </a:xfrm>
          <a:prstGeom prst="rect">
            <a:avLst/>
          </a:prstGeom>
          <a:noFill/>
        </p:spPr>
        <p:txBody>
          <a:bodyPr wrap="square" lIns="91440" tIns="45720" rIns="91440" bIns="45720" rtlCol="0" anchor="t">
            <a:spAutoFit/>
          </a:bodyPr>
          <a:lstStyle/>
          <a:p>
            <a:pPr marL="520700" indent="-342900" algn="just">
              <a:lnSpc>
                <a:spcPct val="200000"/>
              </a:lnSpc>
              <a:buFont typeface="+mj-lt"/>
              <a:buAutoNum type="arabicPeriod"/>
            </a:pPr>
            <a:r>
              <a:rPr lang="en-GB" sz="2000" dirty="0">
                <a:latin typeface="Book Antiqua" panose="02040602050305030304" pitchFamily="18" charset="0"/>
                <a:ea typeface="Cambria"/>
              </a:rPr>
              <a:t>When SW1 is pressed on the slave (machine side), the LED1 (RB3) turns ON, indicating that the system is now ready. No update appears on the master’s LCD at this stage.</a:t>
            </a:r>
          </a:p>
          <a:p>
            <a:pPr marL="520700" indent="-342900" algn="just">
              <a:lnSpc>
                <a:spcPct val="200000"/>
              </a:lnSpc>
              <a:buFont typeface="+mj-lt"/>
              <a:buAutoNum type="arabicPeriod"/>
            </a:pPr>
            <a:r>
              <a:rPr lang="en-GB" sz="2000" dirty="0">
                <a:latin typeface="Book Antiqua" panose="02040602050305030304" pitchFamily="18" charset="0"/>
                <a:ea typeface="Cambria"/>
              </a:rPr>
              <a:t>When SW2 is pressed, the slave sends a message through SPI indicating “Process Started.” The master receives this data and the LCD displays “Process Started.”</a:t>
            </a:r>
          </a:p>
          <a:p>
            <a:pPr marL="520700" indent="-342900" algn="just">
              <a:lnSpc>
                <a:spcPct val="200000"/>
              </a:lnSpc>
              <a:buFont typeface="+mj-lt"/>
              <a:buAutoNum type="arabicPeriod"/>
            </a:pPr>
            <a:r>
              <a:rPr lang="en-GB" sz="2000" dirty="0">
                <a:latin typeface="Book Antiqua" panose="02040602050305030304" pitchFamily="18" charset="0"/>
                <a:ea typeface="Cambria"/>
              </a:rPr>
              <a:t>When SW3 is pressed, the DC motor connected to IN1 (RB4) and IN2 (RB5) on the slave begins rotating in the forward direction. The master’s LCD remains unchanged for now.</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6" name="TextBox 5">
            <a:extLst>
              <a:ext uri="{FF2B5EF4-FFF2-40B4-BE49-F238E27FC236}">
                <a16:creationId xmlns:a16="http://schemas.microsoft.com/office/drawing/2014/main" id="{F6D66167-F722-4F07-9C4A-46DF24BD727E}"/>
              </a:ext>
            </a:extLst>
          </p:cNvPr>
          <p:cNvSpPr txBox="1"/>
          <p:nvPr/>
        </p:nvSpPr>
        <p:spPr>
          <a:xfrm>
            <a:off x="172941" y="1529854"/>
            <a:ext cx="10244470" cy="523220"/>
          </a:xfrm>
          <a:prstGeom prst="rect">
            <a:avLst/>
          </a:prstGeom>
          <a:noFill/>
        </p:spPr>
        <p:txBody>
          <a:bodyPr wrap="square" rtlCol="0">
            <a:spAutoFit/>
          </a:bodyPr>
          <a:lstStyle/>
          <a:p>
            <a:r>
              <a:rPr lang="en-GB" sz="2800" b="1" dirty="0">
                <a:latin typeface="Book Antiqua" panose="02040602050305030304" pitchFamily="18" charset="0"/>
              </a:rPr>
              <a:t>Condition</a:t>
            </a:r>
            <a:endParaRPr lang="en-GB" sz="2800" b="1" dirty="0">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360110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721210" y="19025"/>
            <a:ext cx="11594969" cy="1325563"/>
          </a:xfrm>
        </p:spPr>
        <p:txBody>
          <a:bodyPr>
            <a:normAutofit/>
          </a:bodyPr>
          <a:lstStyle/>
          <a:p>
            <a:pPr algn="l"/>
            <a:r>
              <a:rPr lang="en-IN" sz="3000" b="1" dirty="0">
                <a:solidFill>
                  <a:schemeClr val="bg1"/>
                </a:solidFill>
                <a:latin typeface="Cambria" panose="02040503050406030204" pitchFamily="18" charset="0"/>
                <a:ea typeface="Cambria" panose="02040503050406030204" pitchFamily="18" charset="0"/>
              </a:rPr>
              <a:t>In-Class Exercise</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779721" y="1897880"/>
            <a:ext cx="11050771" cy="4317207"/>
          </a:xfrm>
          <a:prstGeom prst="rect">
            <a:avLst/>
          </a:prstGeom>
          <a:noFill/>
        </p:spPr>
        <p:txBody>
          <a:bodyPr wrap="square" lIns="91440" tIns="45720" rIns="91440" bIns="45720" rtlCol="0" anchor="t">
            <a:spAutoFit/>
          </a:bodyPr>
          <a:lstStyle/>
          <a:p>
            <a:pPr marL="177800" algn="just">
              <a:lnSpc>
                <a:spcPct val="200000"/>
              </a:lnSpc>
            </a:pPr>
            <a:r>
              <a:rPr lang="en-GB" sz="2000" dirty="0">
                <a:latin typeface="Book Antiqua" panose="02040602050305030304" pitchFamily="18" charset="0"/>
                <a:ea typeface="Cambria"/>
              </a:rPr>
              <a:t>4. When SW2 is pressed again, the slave sends an updated SPI message reflecting the current motor condition. The master receives it and the LCD now updates to show “Motor Running.”</a:t>
            </a:r>
          </a:p>
          <a:p>
            <a:pPr marL="177800" algn="just">
              <a:lnSpc>
                <a:spcPct val="200000"/>
              </a:lnSpc>
            </a:pPr>
            <a:r>
              <a:rPr lang="en-GB" sz="2000" dirty="0">
                <a:latin typeface="Book Antiqua" panose="02040602050305030304" pitchFamily="18" charset="0"/>
                <a:ea typeface="Cambria"/>
              </a:rPr>
              <a:t>5. When SW4 is pressed, both IN1 and IN2 on the slave are set LOW, which stops the motor. The master’s LCD still shows the previous message.</a:t>
            </a:r>
          </a:p>
          <a:p>
            <a:pPr marL="177800" algn="just">
              <a:lnSpc>
                <a:spcPct val="200000"/>
              </a:lnSpc>
            </a:pPr>
            <a:r>
              <a:rPr lang="en-GB" sz="2000" dirty="0">
                <a:latin typeface="Book Antiqua" panose="02040602050305030304" pitchFamily="18" charset="0"/>
                <a:ea typeface="Cambria"/>
              </a:rPr>
              <a:t>6. Finally, when SW2 is pressed once more, the slave sends another update via SPI, indicating that the motor has stopped. The master receives the message and updates its LCD to display “Motor Stopped.”</a:t>
            </a:r>
          </a:p>
        </p:txBody>
      </p:sp>
      <p:sp>
        <p:nvSpPr>
          <p:cNvPr id="3" name="Footer Placeholder 3">
            <a:extLst>
              <a:ext uri="{FF2B5EF4-FFF2-40B4-BE49-F238E27FC236}">
                <a16:creationId xmlns:a16="http://schemas.microsoft.com/office/drawing/2014/main" id="{A96050BB-709E-6C0A-01C5-CFEA0C28E0BD}"/>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ACDA4013 – Embedded C</a:t>
            </a:r>
            <a:endParaRPr lang="en-GB" sz="800" b="1" i="1" kern="0" dirty="0">
              <a:latin typeface="Arial" panose="020B0604020202020204" pitchFamily="34" charset="0"/>
              <a:ea typeface="Calibri" panose="020F0502020204030204" pitchFamily="34" charset="0"/>
            </a:endParaRPr>
          </a:p>
          <a:p>
            <a:r>
              <a:rPr lang="en-GB" sz="800" b="1" i="1" dirty="0"/>
              <a:t> </a:t>
            </a:r>
          </a:p>
        </p:txBody>
      </p:sp>
      <p:sp>
        <p:nvSpPr>
          <p:cNvPr id="7" name="TextBox 6">
            <a:extLst>
              <a:ext uri="{FF2B5EF4-FFF2-40B4-BE49-F238E27FC236}">
                <a16:creationId xmlns:a16="http://schemas.microsoft.com/office/drawing/2014/main" id="{58D993C6-5054-457B-916C-C9FAB690662B}"/>
              </a:ext>
            </a:extLst>
          </p:cNvPr>
          <p:cNvSpPr txBox="1"/>
          <p:nvPr/>
        </p:nvSpPr>
        <p:spPr>
          <a:xfrm>
            <a:off x="172941" y="1223930"/>
            <a:ext cx="10244470" cy="523220"/>
          </a:xfrm>
          <a:prstGeom prst="rect">
            <a:avLst/>
          </a:prstGeom>
          <a:noFill/>
        </p:spPr>
        <p:txBody>
          <a:bodyPr wrap="square" rtlCol="0">
            <a:spAutoFit/>
          </a:bodyPr>
          <a:lstStyle/>
          <a:p>
            <a:r>
              <a:rPr lang="en-GB" sz="2800" b="1" dirty="0">
                <a:latin typeface="Book Antiqua" panose="02040602050305030304" pitchFamily="18" charset="0"/>
              </a:rPr>
              <a:t>Condition</a:t>
            </a:r>
            <a:endParaRPr lang="en-GB" sz="2800" b="1" dirty="0">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584496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40032227-b979-4871-9810-e89219de304c"/>
  <p:tag name="SLIDO_EVENT_SECTION_UUID" val="a08ce91e-770a-4298-aca7-f3666eb3b522"/>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infopath/2007/PartnerControls"/>
    <ds:schemaRef ds:uri="http://purl.org/dc/elements/1.1/"/>
    <ds:schemaRef ds:uri="http://purl.org/dc/dcmitype/"/>
    <ds:schemaRef ds:uri="http://schemas.microsoft.com/office/2006/documentManagement/types"/>
    <ds:schemaRef ds:uri="http://purl.org/dc/terms/"/>
    <ds:schemaRef ds:uri="211f9404-bca0-4bcf-9c1d-965ccb6f8d2d"/>
    <ds:schemaRef ds:uri="303dbf9b-b85b-46a0-94f1-894078c07ecd"/>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3827</TotalTime>
  <Words>392</Words>
  <Application>Microsoft Office PowerPoint</Application>
  <PresentationFormat>Widescreen</PresentationFormat>
  <Paragraphs>37</Paragraphs>
  <Slides>5</Slides>
  <Notes>3</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5</vt:i4>
      </vt:variant>
    </vt:vector>
  </HeadingPairs>
  <TitlesOfParts>
    <vt:vector size="30" baseType="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In-Class Exercise</vt:lpstr>
      <vt:lpstr>In-Class Exercise</vt:lpstr>
      <vt:lpstr>In-Class Exercise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22</cp:revision>
  <dcterms:created xsi:type="dcterms:W3CDTF">2021-03-09T15:35:42Z</dcterms:created>
  <dcterms:modified xsi:type="dcterms:W3CDTF">2025-10-28T13:59:04Z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