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12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685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911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1094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8498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4698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8080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1108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416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72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8494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134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140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5180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5500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9532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582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3185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7993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4786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1168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97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4310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8937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2454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2525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1013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2426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9329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7718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4779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9820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Wednesday, November 12,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6896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Wednesday, November 12,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3070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Wednesday, November 12,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210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7588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78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52211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Wednesday, November 12,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44325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Wednesday, November 12,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42102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Wednesday, November 12,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40076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91344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720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39086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26360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8154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832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9661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6805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Wednesday, November 12,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966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dog-funny-cute-travel-wind-happy-animals-sunglass-window-wallpaper-rrzs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dog wearing sunglasses">
            <a:extLst>
              <a:ext uri="{FF2B5EF4-FFF2-40B4-BE49-F238E27FC236}">
                <a16:creationId xmlns:a16="http://schemas.microsoft.com/office/drawing/2014/main" id="{87BE7731-023B-0ACE-F9ED-57BCC541523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292" r="22292"/>
          <a:stretch>
            <a:fillRect/>
          </a:stretch>
        </p:blipFill>
        <p:spPr>
          <a:xfrm>
            <a:off x="0" y="0"/>
            <a:ext cx="5067300" cy="68580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FB6004-E0E1-381E-2D94-5F508CCFB716}"/>
              </a:ext>
            </a:extLst>
          </p:cNvPr>
          <p:cNvSpPr txBox="1"/>
          <p:nvPr/>
        </p:nvSpPr>
        <p:spPr>
          <a:xfrm>
            <a:off x="5377133" y="0"/>
            <a:ext cx="6814867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Pet Haven </a:t>
            </a:r>
            <a:endParaRPr lang="en-US" sz="60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Module Title: - Enterprise and Entrepreneurship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 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Module Code: - LCLM4006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Assignment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 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Student Name: - Camelia Boicu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 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Student Number: - 2414470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 </a:t>
            </a:r>
            <a:endParaRPr lang="en-GB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r>
              <a:rPr lang="en-US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Lecturer’s Name: - Ejike </a:t>
            </a:r>
            <a:r>
              <a:rPr lang="en-US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Udeogu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393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A2AF7-B293-DC9B-AAF9-A6BFEFB2D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Business Overview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27A96-169C-8FC1-FD90-B1C24AFB20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Pet Haven is a pet shop in Birmingham offering premium pet products and services like grooming, nutrition advice, and local delivery. We focus on ethical, eco-friendly items for dogs, cats, birds, and small pets.</a:t>
            </a:r>
          </a:p>
          <a:p>
            <a:pPr marL="0" indent="0" algn="ctr">
              <a:buNone/>
            </a:pPr>
            <a:r>
              <a:rPr lang="en-GB" sz="2400" b="1" u="sng" dirty="0"/>
              <a:t>Management</a:t>
            </a:r>
          </a:p>
          <a:p>
            <a:pPr algn="ctr"/>
            <a:r>
              <a:rPr lang="en-GB" sz="2400" dirty="0"/>
              <a:t>I’ll run the business as the Founder and Managing Director, supported by a small team.</a:t>
            </a:r>
          </a:p>
          <a:p>
            <a:pPr marL="0" indent="0" algn="ctr">
              <a:buNone/>
            </a:pPr>
            <a:r>
              <a:rPr lang="en-GB" sz="2400" dirty="0"/>
              <a:t> </a:t>
            </a:r>
            <a:r>
              <a:rPr lang="en-GB" sz="2400" b="1" u="sng" dirty="0"/>
              <a:t>Legal Format</a:t>
            </a:r>
          </a:p>
          <a:p>
            <a:pPr algn="ctr"/>
            <a:r>
              <a:rPr lang="en-GB" sz="2400" dirty="0"/>
              <a:t>Pet Haven will be a Private Limited Company (Ltd), giving me control and protecting personal assets.</a:t>
            </a:r>
          </a:p>
        </p:txBody>
      </p:sp>
    </p:spTree>
    <p:extLst>
      <p:ext uri="{BB962C8B-B14F-4D97-AF65-F5344CB8AC3E}">
        <p14:creationId xmlns:p14="http://schemas.microsoft.com/office/powerpoint/2010/main" val="2630960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9D917-2A05-44AC-ECA9-DBA6F2771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146" y="0"/>
            <a:ext cx="9985248" cy="690113"/>
          </a:xfrm>
        </p:spPr>
        <p:txBody>
          <a:bodyPr/>
          <a:lstStyle/>
          <a:p>
            <a:pPr algn="ctr"/>
            <a:r>
              <a:rPr lang="en-GB" dirty="0"/>
              <a:t>Environmental Analysis 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2BABCEA2-EB5E-F65B-E6A0-F25DB7DF67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662879"/>
              </p:ext>
            </p:extLst>
          </p:nvPr>
        </p:nvGraphicFramePr>
        <p:xfrm>
          <a:off x="1033020" y="690113"/>
          <a:ext cx="9985374" cy="56692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992687">
                  <a:extLst>
                    <a:ext uri="{9D8B030D-6E8A-4147-A177-3AD203B41FA5}">
                      <a16:colId xmlns:a16="http://schemas.microsoft.com/office/drawing/2014/main" val="1857230863"/>
                    </a:ext>
                  </a:extLst>
                </a:gridCol>
                <a:gridCol w="4992687">
                  <a:extLst>
                    <a:ext uri="{9D8B030D-6E8A-4147-A177-3AD203B41FA5}">
                      <a16:colId xmlns:a16="http://schemas.microsoft.com/office/drawing/2014/main" val="7934506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u="none" dirty="0"/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 on Pet Haven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87675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Must follow UK laws like the Animal Welfare Act 2006. Government offers small business support.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1095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Pet owners still spend on essentials despite rising costs. Premium pet spending is growing.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47913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60% of UK households own pets. Pets are treated like family, increasing demand for quality care.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08576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u="none" dirty="0"/>
                        <a:t>Technological</a:t>
                      </a:r>
                    </a:p>
                    <a:p>
                      <a:pPr algn="ctr"/>
                      <a:endParaRPr lang="en-GB" sz="2400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Customers use social media and mobile apps. Pet Haven will use Instagram, TikTok, and a website.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1877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Customers prefer eco-friendly products. Pet Haven will offer sustainable options and reduce plastic.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20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Must comply with grooming and sales regulations. GDPR rules apply for customer data.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2810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1060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18F7F-766E-A9CF-8FAD-66BD5ECF7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Marketing Strategies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B1E75-330C-99CC-5E5D-0FA88FE93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Social Media</a:t>
            </a:r>
          </a:p>
          <a:p>
            <a:pPr marL="0" indent="0" algn="ctr">
              <a:buNone/>
            </a:pPr>
            <a:r>
              <a:rPr lang="en-GB" dirty="0"/>
              <a:t>I’ll use Instagram, Facebook, and TikTok to share pet care tips, promote products, and engage with pet lovers in Birmingham.</a:t>
            </a:r>
          </a:p>
          <a:p>
            <a:pPr marL="0" indent="0" algn="ctr">
              <a:buNone/>
            </a:pPr>
            <a:r>
              <a:rPr lang="en-GB" b="1" dirty="0"/>
              <a:t>Website</a:t>
            </a:r>
          </a:p>
          <a:p>
            <a:pPr marL="0" indent="0" algn="ctr">
              <a:buNone/>
            </a:pPr>
            <a:r>
              <a:rPr lang="en-GB" dirty="0"/>
              <a:t>Pet Haven will have a mobile-friendly website for online shopping, grooming bookings, and subscription boxes.</a:t>
            </a:r>
          </a:p>
          <a:p>
            <a:pPr marL="0" indent="0" algn="ctr">
              <a:buNone/>
            </a:pPr>
            <a:r>
              <a:rPr lang="en-GB" b="1" dirty="0"/>
              <a:t>Google &amp; SEO</a:t>
            </a:r>
          </a:p>
          <a:p>
            <a:pPr marL="0" indent="0" algn="ctr">
              <a:buNone/>
            </a:pPr>
            <a:r>
              <a:rPr lang="en-GB" dirty="0"/>
              <a:t> I’ll make sure Pet Haven is easy to find online through search engine optimisation and Google Maps.</a:t>
            </a:r>
          </a:p>
          <a:p>
            <a:pPr marL="0" indent="0" algn="ctr">
              <a:buNone/>
            </a:pPr>
            <a:r>
              <a:rPr lang="en-GB" b="1" dirty="0"/>
              <a:t>Email &amp; Loyalty Program</a:t>
            </a:r>
          </a:p>
          <a:p>
            <a:pPr marL="0" indent="0" algn="ctr">
              <a:buNone/>
            </a:pPr>
            <a:r>
              <a:rPr lang="en-GB" dirty="0"/>
              <a:t> I’ll send newsletters with offers and pet advice, and reward repeat customers with discounts.</a:t>
            </a:r>
          </a:p>
          <a:p>
            <a:pPr marL="0" indent="0" algn="ctr">
              <a:buNone/>
            </a:pPr>
            <a:r>
              <a:rPr lang="en-GB" b="1" dirty="0"/>
              <a:t>Local Events</a:t>
            </a:r>
          </a:p>
          <a:p>
            <a:pPr marL="0" indent="0" algn="ctr">
              <a:buNone/>
            </a:pPr>
            <a:r>
              <a:rPr lang="en-GB" dirty="0"/>
              <a:t> I plan to host small pet-friendly workshops and promotions to build trust and community.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633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50F49-5DCE-41A5-D929-B44533191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Funding Required and Allocation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7AF5B-41DD-8DC9-8BE6-DE1331D67F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To launch Pet Haven, I require </a:t>
            </a:r>
            <a:r>
              <a:rPr lang="en-GB" b="1" dirty="0"/>
              <a:t>£17,000 </a:t>
            </a:r>
            <a:r>
              <a:rPr lang="en-GB" dirty="0"/>
              <a:t>in startup funding. I’ve chosen to bootstrap the business using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£10,000 </a:t>
            </a:r>
            <a:r>
              <a:rPr lang="en-GB" dirty="0"/>
              <a:t>from my personal savings</a:t>
            </a:r>
          </a:p>
          <a:p>
            <a:pPr marL="0" indent="0" algn="ctr">
              <a:buNone/>
            </a:pPr>
            <a:r>
              <a:rPr lang="en-GB" b="1" dirty="0"/>
              <a:t>£5,000</a:t>
            </a:r>
            <a:r>
              <a:rPr lang="en-GB" dirty="0"/>
              <a:t> from co-founder contributions</a:t>
            </a:r>
          </a:p>
          <a:p>
            <a:pPr marL="0" indent="0" algn="ctr">
              <a:buNone/>
            </a:pPr>
            <a:r>
              <a:rPr lang="en-GB" b="1" dirty="0"/>
              <a:t>£2,000 </a:t>
            </a:r>
            <a:r>
              <a:rPr lang="en-GB" dirty="0"/>
              <a:t>expected from early product and grooming sales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Arrow: Striped Right 3">
            <a:extLst>
              <a:ext uri="{FF2B5EF4-FFF2-40B4-BE49-F238E27FC236}">
                <a16:creationId xmlns:a16="http://schemas.microsoft.com/office/drawing/2014/main" id="{2B8759E9-6700-5F7B-CF53-992F0A9A10AB}"/>
              </a:ext>
            </a:extLst>
          </p:cNvPr>
          <p:cNvSpPr/>
          <p:nvPr/>
        </p:nvSpPr>
        <p:spPr>
          <a:xfrm>
            <a:off x="9868619" y="5517714"/>
            <a:ext cx="1949570" cy="448574"/>
          </a:xfrm>
          <a:prstGeom prst="striped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245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682D5-4816-0C14-E146-4FA603E4D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357" y="447884"/>
            <a:ext cx="9985248" cy="9601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Allocation of Initial Costs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CC11ED3-ABDB-11C2-800A-CE3585A6F4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859188"/>
              </p:ext>
            </p:extLst>
          </p:nvPr>
        </p:nvGraphicFramePr>
        <p:xfrm>
          <a:off x="2032000" y="1760220"/>
          <a:ext cx="81280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74540768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611875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Expense 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Amount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07438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Rent and premises setup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6825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Initial stock (pet products)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60904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Website and branding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70256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Marketing and advertising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60232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Staff 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7437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Insurance and licenses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3613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Equipment and supplies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1748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Total Initial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17,000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6514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399562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436</Words>
  <Application>Microsoft Office PowerPoint</Application>
  <PresentationFormat>Widescreen</PresentationFormat>
  <Paragraphs>77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Avenir Next LT Pro</vt:lpstr>
      <vt:lpstr>Avenir Next LT Pro Light</vt:lpstr>
      <vt:lpstr>Neue Haas Grotesk Text Pro</vt:lpstr>
      <vt:lpstr>GradientRise</vt:lpstr>
      <vt:lpstr>PowerPoint Presentation</vt:lpstr>
      <vt:lpstr>Business Overview </vt:lpstr>
      <vt:lpstr>Environmental Analysis </vt:lpstr>
      <vt:lpstr>Marketing Strategies </vt:lpstr>
      <vt:lpstr>Funding Required and Allocation </vt:lpstr>
      <vt:lpstr>Allocation of Initial Costs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Camelia Boicu</dc:creator>
  <cp:lastModifiedBy>Camelia Boicu</cp:lastModifiedBy>
  <cp:revision>2</cp:revision>
  <dcterms:created xsi:type="dcterms:W3CDTF">2025-10-30T16:30:22Z</dcterms:created>
  <dcterms:modified xsi:type="dcterms:W3CDTF">2025-11-12T13:04:57Z</dcterms:modified>
</cp:coreProperties>
</file>