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5"/>
  </p:notesMasterIdLst>
  <p:handoutMasterIdLst>
    <p:handoutMasterId r:id="rId36"/>
  </p:handoutMasterIdLst>
  <p:sldIdLst>
    <p:sldId id="278" r:id="rId5"/>
    <p:sldId id="280" r:id="rId6"/>
    <p:sldId id="281" r:id="rId7"/>
    <p:sldId id="284" r:id="rId8"/>
    <p:sldId id="285" r:id="rId9"/>
    <p:sldId id="283" r:id="rId10"/>
    <p:sldId id="282" r:id="rId11"/>
    <p:sldId id="286" r:id="rId12"/>
    <p:sldId id="287" r:id="rId13"/>
    <p:sldId id="271" r:id="rId14"/>
    <p:sldId id="291" r:id="rId15"/>
    <p:sldId id="273" r:id="rId16"/>
    <p:sldId id="275" r:id="rId17"/>
    <p:sldId id="289" r:id="rId18"/>
    <p:sldId id="274" r:id="rId19"/>
    <p:sldId id="277" r:id="rId20"/>
    <p:sldId id="261" r:id="rId21"/>
    <p:sldId id="276" r:id="rId22"/>
    <p:sldId id="263" r:id="rId23"/>
    <p:sldId id="256" r:id="rId24"/>
    <p:sldId id="260" r:id="rId25"/>
    <p:sldId id="290" r:id="rId26"/>
    <p:sldId id="264" r:id="rId27"/>
    <p:sldId id="266" r:id="rId28"/>
    <p:sldId id="267" r:id="rId29"/>
    <p:sldId id="268" r:id="rId30"/>
    <p:sldId id="258" r:id="rId31"/>
    <p:sldId id="259" r:id="rId32"/>
    <p:sldId id="288" r:id="rId33"/>
    <p:sldId id="257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1" d="100"/>
          <a:sy n="101" d="100"/>
        </p:scale>
        <p:origin x="848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916890-E460-462F-BBE4-8DB73A958C12}" type="doc">
      <dgm:prSet loTypeId="urn:microsoft.com/office/officeart/2005/8/layout/cycle8" loCatId="cycle" qsTypeId="urn:microsoft.com/office/officeart/2005/8/quickstyle/simple1" qsCatId="simple" csTypeId="urn:microsoft.com/office/officeart/2005/8/colors/accent5_2" csCatId="accent5" phldr="1"/>
      <dgm:spPr/>
    </dgm:pt>
    <dgm:pt modelId="{1B745106-8081-498F-8450-DB06AA19D881}">
      <dgm:prSet phldrT="[Text]"/>
      <dgm:spPr/>
      <dgm:t>
        <a:bodyPr/>
        <a:lstStyle/>
        <a:p>
          <a:r>
            <a:rPr lang="en-US" dirty="0" smtClean="0"/>
            <a:t>Co-operative</a:t>
          </a:r>
          <a:endParaRPr lang="en-US" dirty="0"/>
        </a:p>
      </dgm:t>
    </dgm:pt>
    <dgm:pt modelId="{BC32AC49-788C-4829-AFE8-289EA72C6D5C}" type="parTrans" cxnId="{22590DB2-D0E3-446F-91B6-982EB2FF2B8D}">
      <dgm:prSet/>
      <dgm:spPr/>
      <dgm:t>
        <a:bodyPr/>
        <a:lstStyle/>
        <a:p>
          <a:endParaRPr lang="en-US"/>
        </a:p>
      </dgm:t>
    </dgm:pt>
    <dgm:pt modelId="{D81DFB0A-FE37-4D80-AAD0-9087E344341F}" type="sibTrans" cxnId="{22590DB2-D0E3-446F-91B6-982EB2FF2B8D}">
      <dgm:prSet/>
      <dgm:spPr/>
      <dgm:t>
        <a:bodyPr/>
        <a:lstStyle/>
        <a:p>
          <a:endParaRPr lang="en-US"/>
        </a:p>
      </dgm:t>
    </dgm:pt>
    <dgm:pt modelId="{1EB0EF00-F0C6-4103-B8FA-54D7A49106FD}">
      <dgm:prSet phldrT="[Text]"/>
      <dgm:spPr/>
      <dgm:t>
        <a:bodyPr/>
        <a:lstStyle/>
        <a:p>
          <a:r>
            <a:rPr lang="en-US" dirty="0" smtClean="0"/>
            <a:t>Autonomous</a:t>
          </a:r>
          <a:endParaRPr lang="en-US" dirty="0"/>
        </a:p>
      </dgm:t>
    </dgm:pt>
    <dgm:pt modelId="{FF1C2B13-CE73-4118-A44E-7233E84E56C9}" type="parTrans" cxnId="{BBE8F9C4-FC2F-468C-9549-1CE869F35929}">
      <dgm:prSet/>
      <dgm:spPr/>
      <dgm:t>
        <a:bodyPr/>
        <a:lstStyle/>
        <a:p>
          <a:endParaRPr lang="en-US"/>
        </a:p>
      </dgm:t>
    </dgm:pt>
    <dgm:pt modelId="{818178B9-E74B-4DA9-B664-9A58440F0822}" type="sibTrans" cxnId="{BBE8F9C4-FC2F-468C-9549-1CE869F35929}">
      <dgm:prSet/>
      <dgm:spPr/>
      <dgm:t>
        <a:bodyPr/>
        <a:lstStyle/>
        <a:p>
          <a:endParaRPr lang="en-US"/>
        </a:p>
      </dgm:t>
    </dgm:pt>
    <dgm:pt modelId="{0BC6D8BA-39D2-4830-AAAC-D9BD3B2582CA}">
      <dgm:prSet phldrT="[Text]"/>
      <dgm:spPr/>
      <dgm:t>
        <a:bodyPr/>
        <a:lstStyle/>
        <a:p>
          <a:r>
            <a:rPr lang="en-US" dirty="0" smtClean="0"/>
            <a:t>Hierarchical</a:t>
          </a:r>
          <a:endParaRPr lang="en-US" dirty="0"/>
        </a:p>
      </dgm:t>
    </dgm:pt>
    <dgm:pt modelId="{C9530A46-ADBC-40D8-9A04-4B93BA280E7D}" type="parTrans" cxnId="{2FE6B802-20FA-4ACC-B2BB-D86E86B299B2}">
      <dgm:prSet/>
      <dgm:spPr/>
      <dgm:t>
        <a:bodyPr/>
        <a:lstStyle/>
        <a:p>
          <a:endParaRPr lang="en-US"/>
        </a:p>
      </dgm:t>
    </dgm:pt>
    <dgm:pt modelId="{FE2CE589-9B50-4F7E-B906-50A9B48A43B7}" type="sibTrans" cxnId="{2FE6B802-20FA-4ACC-B2BB-D86E86B299B2}">
      <dgm:prSet/>
      <dgm:spPr/>
      <dgm:t>
        <a:bodyPr/>
        <a:lstStyle/>
        <a:p>
          <a:endParaRPr lang="en-US"/>
        </a:p>
      </dgm:t>
    </dgm:pt>
    <dgm:pt modelId="{5609ED54-23F5-4C9F-B539-3CDF6D4682A8}" type="pres">
      <dgm:prSet presAssocID="{B9916890-E460-462F-BBE4-8DB73A958C12}" presName="compositeShape" presStyleCnt="0">
        <dgm:presLayoutVars>
          <dgm:chMax val="7"/>
          <dgm:dir/>
          <dgm:resizeHandles val="exact"/>
        </dgm:presLayoutVars>
      </dgm:prSet>
      <dgm:spPr/>
    </dgm:pt>
    <dgm:pt modelId="{E0730D0E-CA0D-4331-8B86-402053B01E0D}" type="pres">
      <dgm:prSet presAssocID="{B9916890-E460-462F-BBE4-8DB73A958C12}" presName="wedge1" presStyleLbl="node1" presStyleIdx="0" presStyleCnt="3"/>
      <dgm:spPr/>
      <dgm:t>
        <a:bodyPr/>
        <a:lstStyle/>
        <a:p>
          <a:endParaRPr lang="en-US"/>
        </a:p>
      </dgm:t>
    </dgm:pt>
    <dgm:pt modelId="{B5E6CB06-46E1-4D36-9420-11B803DAC16F}" type="pres">
      <dgm:prSet presAssocID="{B9916890-E460-462F-BBE4-8DB73A958C12}" presName="dummy1a" presStyleCnt="0"/>
      <dgm:spPr/>
    </dgm:pt>
    <dgm:pt modelId="{98244702-210D-44BE-931D-E12D3FF649BB}" type="pres">
      <dgm:prSet presAssocID="{B9916890-E460-462F-BBE4-8DB73A958C12}" presName="dummy1b" presStyleCnt="0"/>
      <dgm:spPr/>
    </dgm:pt>
    <dgm:pt modelId="{AE545386-D57B-4D4B-8CCB-B7740A898EC0}" type="pres">
      <dgm:prSet presAssocID="{B9916890-E460-462F-BBE4-8DB73A958C12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42E1739-89E9-45D3-BFF7-4A981A69BF78}" type="pres">
      <dgm:prSet presAssocID="{B9916890-E460-462F-BBE4-8DB73A958C12}" presName="wedge2" presStyleLbl="node1" presStyleIdx="1" presStyleCnt="3"/>
      <dgm:spPr/>
      <dgm:t>
        <a:bodyPr/>
        <a:lstStyle/>
        <a:p>
          <a:endParaRPr lang="en-US"/>
        </a:p>
      </dgm:t>
    </dgm:pt>
    <dgm:pt modelId="{0480379F-42F3-4702-874C-65310DAB8A40}" type="pres">
      <dgm:prSet presAssocID="{B9916890-E460-462F-BBE4-8DB73A958C12}" presName="dummy2a" presStyleCnt="0"/>
      <dgm:spPr/>
    </dgm:pt>
    <dgm:pt modelId="{13348D41-53D3-4E1E-8E56-ACA3B7149E9B}" type="pres">
      <dgm:prSet presAssocID="{B9916890-E460-462F-BBE4-8DB73A958C12}" presName="dummy2b" presStyleCnt="0"/>
      <dgm:spPr/>
    </dgm:pt>
    <dgm:pt modelId="{B08E0D7E-F773-4748-A609-11D61C42B4E6}" type="pres">
      <dgm:prSet presAssocID="{B9916890-E460-462F-BBE4-8DB73A958C12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BED6270-CDBF-4FE3-A344-254C1F08687A}" type="pres">
      <dgm:prSet presAssocID="{B9916890-E460-462F-BBE4-8DB73A958C12}" presName="wedge3" presStyleLbl="node1" presStyleIdx="2" presStyleCnt="3"/>
      <dgm:spPr/>
      <dgm:t>
        <a:bodyPr/>
        <a:lstStyle/>
        <a:p>
          <a:endParaRPr lang="en-US"/>
        </a:p>
      </dgm:t>
    </dgm:pt>
    <dgm:pt modelId="{45EB0062-03AA-4DE3-B455-D70214FEE7FC}" type="pres">
      <dgm:prSet presAssocID="{B9916890-E460-462F-BBE4-8DB73A958C12}" presName="dummy3a" presStyleCnt="0"/>
      <dgm:spPr/>
    </dgm:pt>
    <dgm:pt modelId="{DF98FF64-1EA6-43D1-A537-F97B4DCFE85E}" type="pres">
      <dgm:prSet presAssocID="{B9916890-E460-462F-BBE4-8DB73A958C12}" presName="dummy3b" presStyleCnt="0"/>
      <dgm:spPr/>
    </dgm:pt>
    <dgm:pt modelId="{B4835085-7791-4E93-A345-197C40F4091F}" type="pres">
      <dgm:prSet presAssocID="{B9916890-E460-462F-BBE4-8DB73A958C12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67DB1B4-DE6F-4FC6-87EB-2AE4D6DF0E64}" type="pres">
      <dgm:prSet presAssocID="{D81DFB0A-FE37-4D80-AAD0-9087E344341F}" presName="arrowWedge1" presStyleLbl="fgSibTrans2D1" presStyleIdx="0" presStyleCnt="3"/>
      <dgm:spPr/>
    </dgm:pt>
    <dgm:pt modelId="{829CD42A-7F18-496A-BE7F-E13CD3ADE351}" type="pres">
      <dgm:prSet presAssocID="{818178B9-E74B-4DA9-B664-9A58440F0822}" presName="arrowWedge2" presStyleLbl="fgSibTrans2D1" presStyleIdx="1" presStyleCnt="3"/>
      <dgm:spPr/>
    </dgm:pt>
    <dgm:pt modelId="{84801F49-9D00-427D-8939-652DA5D15396}" type="pres">
      <dgm:prSet presAssocID="{FE2CE589-9B50-4F7E-B906-50A9B48A43B7}" presName="arrowWedge3" presStyleLbl="fgSibTrans2D1" presStyleIdx="2" presStyleCnt="3"/>
      <dgm:spPr/>
    </dgm:pt>
  </dgm:ptLst>
  <dgm:cxnLst>
    <dgm:cxn modelId="{98A943A2-F892-4381-BC4B-AD4417754589}" type="presOf" srcId="{1B745106-8081-498F-8450-DB06AA19D881}" destId="{E0730D0E-CA0D-4331-8B86-402053B01E0D}" srcOrd="0" destOrd="0" presId="urn:microsoft.com/office/officeart/2005/8/layout/cycle8"/>
    <dgm:cxn modelId="{2FE6B802-20FA-4ACC-B2BB-D86E86B299B2}" srcId="{B9916890-E460-462F-BBE4-8DB73A958C12}" destId="{0BC6D8BA-39D2-4830-AAAC-D9BD3B2582CA}" srcOrd="2" destOrd="0" parTransId="{C9530A46-ADBC-40D8-9A04-4B93BA280E7D}" sibTransId="{FE2CE589-9B50-4F7E-B906-50A9B48A43B7}"/>
    <dgm:cxn modelId="{22590DB2-D0E3-446F-91B6-982EB2FF2B8D}" srcId="{B9916890-E460-462F-BBE4-8DB73A958C12}" destId="{1B745106-8081-498F-8450-DB06AA19D881}" srcOrd="0" destOrd="0" parTransId="{BC32AC49-788C-4829-AFE8-289EA72C6D5C}" sibTransId="{D81DFB0A-FE37-4D80-AAD0-9087E344341F}"/>
    <dgm:cxn modelId="{51A61CC3-A161-409A-BCBB-8E8C7524AC65}" type="presOf" srcId="{B9916890-E460-462F-BBE4-8DB73A958C12}" destId="{5609ED54-23F5-4C9F-B539-3CDF6D4682A8}" srcOrd="0" destOrd="0" presId="urn:microsoft.com/office/officeart/2005/8/layout/cycle8"/>
    <dgm:cxn modelId="{44A68050-5BA8-47B3-A1DF-1FF64FB7D180}" type="presOf" srcId="{1EB0EF00-F0C6-4103-B8FA-54D7A49106FD}" destId="{542E1739-89E9-45D3-BFF7-4A981A69BF78}" srcOrd="0" destOrd="0" presId="urn:microsoft.com/office/officeart/2005/8/layout/cycle8"/>
    <dgm:cxn modelId="{66EE683C-37C5-48D4-9870-A8288AC4AF01}" type="presOf" srcId="{0BC6D8BA-39D2-4830-AAAC-D9BD3B2582CA}" destId="{B4835085-7791-4E93-A345-197C40F4091F}" srcOrd="1" destOrd="0" presId="urn:microsoft.com/office/officeart/2005/8/layout/cycle8"/>
    <dgm:cxn modelId="{BBE8F9C4-FC2F-468C-9549-1CE869F35929}" srcId="{B9916890-E460-462F-BBE4-8DB73A958C12}" destId="{1EB0EF00-F0C6-4103-B8FA-54D7A49106FD}" srcOrd="1" destOrd="0" parTransId="{FF1C2B13-CE73-4118-A44E-7233E84E56C9}" sibTransId="{818178B9-E74B-4DA9-B664-9A58440F0822}"/>
    <dgm:cxn modelId="{8C7236A6-7F14-4103-889C-FFA670E8E823}" type="presOf" srcId="{1B745106-8081-498F-8450-DB06AA19D881}" destId="{AE545386-D57B-4D4B-8CCB-B7740A898EC0}" srcOrd="1" destOrd="0" presId="urn:microsoft.com/office/officeart/2005/8/layout/cycle8"/>
    <dgm:cxn modelId="{F29B9A73-D877-40D3-BD29-BFCCA8324057}" type="presOf" srcId="{1EB0EF00-F0C6-4103-B8FA-54D7A49106FD}" destId="{B08E0D7E-F773-4748-A609-11D61C42B4E6}" srcOrd="1" destOrd="0" presId="urn:microsoft.com/office/officeart/2005/8/layout/cycle8"/>
    <dgm:cxn modelId="{65060E4E-0846-4725-9E11-8B9F382BD5B4}" type="presOf" srcId="{0BC6D8BA-39D2-4830-AAAC-D9BD3B2582CA}" destId="{DBED6270-CDBF-4FE3-A344-254C1F08687A}" srcOrd="0" destOrd="0" presId="urn:microsoft.com/office/officeart/2005/8/layout/cycle8"/>
    <dgm:cxn modelId="{4406757D-7358-4E48-924A-C84C4DD9C4CB}" type="presParOf" srcId="{5609ED54-23F5-4C9F-B539-3CDF6D4682A8}" destId="{E0730D0E-CA0D-4331-8B86-402053B01E0D}" srcOrd="0" destOrd="0" presId="urn:microsoft.com/office/officeart/2005/8/layout/cycle8"/>
    <dgm:cxn modelId="{6E0D9D01-A5D4-465F-B297-E23E568BA828}" type="presParOf" srcId="{5609ED54-23F5-4C9F-B539-3CDF6D4682A8}" destId="{B5E6CB06-46E1-4D36-9420-11B803DAC16F}" srcOrd="1" destOrd="0" presId="urn:microsoft.com/office/officeart/2005/8/layout/cycle8"/>
    <dgm:cxn modelId="{DF7CE17E-56C2-47DA-94EF-0725D28CC855}" type="presParOf" srcId="{5609ED54-23F5-4C9F-B539-3CDF6D4682A8}" destId="{98244702-210D-44BE-931D-E12D3FF649BB}" srcOrd="2" destOrd="0" presId="urn:microsoft.com/office/officeart/2005/8/layout/cycle8"/>
    <dgm:cxn modelId="{35B5F7DB-6251-4FF9-8DEA-699F7BFD33E4}" type="presParOf" srcId="{5609ED54-23F5-4C9F-B539-3CDF6D4682A8}" destId="{AE545386-D57B-4D4B-8CCB-B7740A898EC0}" srcOrd="3" destOrd="0" presId="urn:microsoft.com/office/officeart/2005/8/layout/cycle8"/>
    <dgm:cxn modelId="{BFFA836E-833E-45FC-BB7A-3B9A7643ABE4}" type="presParOf" srcId="{5609ED54-23F5-4C9F-B539-3CDF6D4682A8}" destId="{542E1739-89E9-45D3-BFF7-4A981A69BF78}" srcOrd="4" destOrd="0" presId="urn:microsoft.com/office/officeart/2005/8/layout/cycle8"/>
    <dgm:cxn modelId="{12E3A04E-EFC3-4CCC-9597-ECCCDE8F5B31}" type="presParOf" srcId="{5609ED54-23F5-4C9F-B539-3CDF6D4682A8}" destId="{0480379F-42F3-4702-874C-65310DAB8A40}" srcOrd="5" destOrd="0" presId="urn:microsoft.com/office/officeart/2005/8/layout/cycle8"/>
    <dgm:cxn modelId="{8CC2369B-5777-442B-9835-B9140566E796}" type="presParOf" srcId="{5609ED54-23F5-4C9F-B539-3CDF6D4682A8}" destId="{13348D41-53D3-4E1E-8E56-ACA3B7149E9B}" srcOrd="6" destOrd="0" presId="urn:microsoft.com/office/officeart/2005/8/layout/cycle8"/>
    <dgm:cxn modelId="{15316736-8F99-4494-A439-A470C3CE3BDD}" type="presParOf" srcId="{5609ED54-23F5-4C9F-B539-3CDF6D4682A8}" destId="{B08E0D7E-F773-4748-A609-11D61C42B4E6}" srcOrd="7" destOrd="0" presId="urn:microsoft.com/office/officeart/2005/8/layout/cycle8"/>
    <dgm:cxn modelId="{15C4E532-0D30-40B1-84B0-3C449B8839E1}" type="presParOf" srcId="{5609ED54-23F5-4C9F-B539-3CDF6D4682A8}" destId="{DBED6270-CDBF-4FE3-A344-254C1F08687A}" srcOrd="8" destOrd="0" presId="urn:microsoft.com/office/officeart/2005/8/layout/cycle8"/>
    <dgm:cxn modelId="{BB62DD6E-8996-40FA-873C-4B771AFE4089}" type="presParOf" srcId="{5609ED54-23F5-4C9F-B539-3CDF6D4682A8}" destId="{45EB0062-03AA-4DE3-B455-D70214FEE7FC}" srcOrd="9" destOrd="0" presId="urn:microsoft.com/office/officeart/2005/8/layout/cycle8"/>
    <dgm:cxn modelId="{FD9D3CC3-5A83-4D40-8090-1795EC79B633}" type="presParOf" srcId="{5609ED54-23F5-4C9F-B539-3CDF6D4682A8}" destId="{DF98FF64-1EA6-43D1-A537-F97B4DCFE85E}" srcOrd="10" destOrd="0" presId="urn:microsoft.com/office/officeart/2005/8/layout/cycle8"/>
    <dgm:cxn modelId="{626291D1-D0D4-4087-BADA-81471F8456D6}" type="presParOf" srcId="{5609ED54-23F5-4C9F-B539-3CDF6D4682A8}" destId="{B4835085-7791-4E93-A345-197C40F4091F}" srcOrd="11" destOrd="0" presId="urn:microsoft.com/office/officeart/2005/8/layout/cycle8"/>
    <dgm:cxn modelId="{47133CDC-E8CF-451F-AD96-FB9C31BF138A}" type="presParOf" srcId="{5609ED54-23F5-4C9F-B539-3CDF6D4682A8}" destId="{667DB1B4-DE6F-4FC6-87EB-2AE4D6DF0E64}" srcOrd="12" destOrd="0" presId="urn:microsoft.com/office/officeart/2005/8/layout/cycle8"/>
    <dgm:cxn modelId="{37B913AF-7C79-429A-B92F-626B3661740E}" type="presParOf" srcId="{5609ED54-23F5-4C9F-B539-3CDF6D4682A8}" destId="{829CD42A-7F18-496A-BE7F-E13CD3ADE351}" srcOrd="13" destOrd="0" presId="urn:microsoft.com/office/officeart/2005/8/layout/cycle8"/>
    <dgm:cxn modelId="{73C1F6AA-6464-44A2-8386-006AE0E92A53}" type="presParOf" srcId="{5609ED54-23F5-4C9F-B539-3CDF6D4682A8}" destId="{84801F49-9D00-427D-8939-652DA5D15396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31A7792-E034-4017-9A2E-235B7453D780}" type="doc">
      <dgm:prSet loTypeId="urn:microsoft.com/office/officeart/2005/8/layout/matrix2" loCatId="matrix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E64692A-7AEB-4569-8EDD-D2ACD0DC856F}">
      <dgm:prSet phldrT="[Text]"/>
      <dgm:spPr/>
      <dgm:t>
        <a:bodyPr/>
        <a:lstStyle/>
        <a:p>
          <a:r>
            <a:rPr lang="en-US" dirty="0" smtClean="0"/>
            <a:t>Intentional Overt </a:t>
          </a:r>
          <a:endParaRPr lang="en-US" dirty="0"/>
        </a:p>
      </dgm:t>
    </dgm:pt>
    <dgm:pt modelId="{44C63AC9-EE9A-4242-8C2B-B8DC373CE37F}" type="parTrans" cxnId="{4B7D2CB6-F2F2-4024-980D-0BCA09848CDE}">
      <dgm:prSet/>
      <dgm:spPr/>
      <dgm:t>
        <a:bodyPr/>
        <a:lstStyle/>
        <a:p>
          <a:endParaRPr lang="en-US"/>
        </a:p>
      </dgm:t>
    </dgm:pt>
    <dgm:pt modelId="{3C6710ED-4299-415B-9CBD-1A713B05FEB5}" type="sibTrans" cxnId="{4B7D2CB6-F2F2-4024-980D-0BCA09848CDE}">
      <dgm:prSet/>
      <dgm:spPr/>
      <dgm:t>
        <a:bodyPr/>
        <a:lstStyle/>
        <a:p>
          <a:endParaRPr lang="en-US"/>
        </a:p>
      </dgm:t>
    </dgm:pt>
    <dgm:pt modelId="{56089EAA-D053-4CB5-936D-8A88961764B4}">
      <dgm:prSet phldrT="[Text]"/>
      <dgm:spPr/>
      <dgm:t>
        <a:bodyPr/>
        <a:lstStyle/>
        <a:p>
          <a:r>
            <a:rPr lang="en-US" dirty="0" smtClean="0"/>
            <a:t>Intentional Covert</a:t>
          </a:r>
          <a:endParaRPr lang="en-US" dirty="0"/>
        </a:p>
      </dgm:t>
    </dgm:pt>
    <dgm:pt modelId="{5EB6D536-F23C-4080-A2DA-16A9B910F418}" type="parTrans" cxnId="{B9EE67FF-DAB2-42E6-9644-48A6E8299106}">
      <dgm:prSet/>
      <dgm:spPr/>
      <dgm:t>
        <a:bodyPr/>
        <a:lstStyle/>
        <a:p>
          <a:endParaRPr lang="en-US"/>
        </a:p>
      </dgm:t>
    </dgm:pt>
    <dgm:pt modelId="{87747B93-9E25-4EC3-B2D5-C7706A76B91E}" type="sibTrans" cxnId="{B9EE67FF-DAB2-42E6-9644-48A6E8299106}">
      <dgm:prSet/>
      <dgm:spPr/>
      <dgm:t>
        <a:bodyPr/>
        <a:lstStyle/>
        <a:p>
          <a:endParaRPr lang="en-US"/>
        </a:p>
      </dgm:t>
    </dgm:pt>
    <dgm:pt modelId="{21B7A43A-E781-4D0F-912C-7B06A31720C3}">
      <dgm:prSet phldrT="[Text]"/>
      <dgm:spPr/>
      <dgm:t>
        <a:bodyPr/>
        <a:lstStyle/>
        <a:p>
          <a:r>
            <a:rPr lang="en-US" dirty="0" smtClean="0"/>
            <a:t>Unintentional Overt</a:t>
          </a:r>
          <a:endParaRPr lang="en-US" dirty="0"/>
        </a:p>
      </dgm:t>
    </dgm:pt>
    <dgm:pt modelId="{272DE25A-0DB5-44C9-9124-53F615263DAA}" type="parTrans" cxnId="{ED851419-017E-4334-9008-F1CF270A5F2C}">
      <dgm:prSet/>
      <dgm:spPr/>
      <dgm:t>
        <a:bodyPr/>
        <a:lstStyle/>
        <a:p>
          <a:endParaRPr lang="en-US"/>
        </a:p>
      </dgm:t>
    </dgm:pt>
    <dgm:pt modelId="{5EB1DED3-B1E7-4417-89BE-74CF4915704A}" type="sibTrans" cxnId="{ED851419-017E-4334-9008-F1CF270A5F2C}">
      <dgm:prSet/>
      <dgm:spPr/>
      <dgm:t>
        <a:bodyPr/>
        <a:lstStyle/>
        <a:p>
          <a:endParaRPr lang="en-US"/>
        </a:p>
      </dgm:t>
    </dgm:pt>
    <dgm:pt modelId="{5F28CC4A-9415-4BCF-BA6E-DC33BD7B9220}">
      <dgm:prSet phldrT="[Text]"/>
      <dgm:spPr/>
      <dgm:t>
        <a:bodyPr/>
        <a:lstStyle/>
        <a:p>
          <a:r>
            <a:rPr lang="en-US" dirty="0" smtClean="0"/>
            <a:t>Unintentional Covert</a:t>
          </a:r>
          <a:endParaRPr lang="en-US" dirty="0"/>
        </a:p>
      </dgm:t>
    </dgm:pt>
    <dgm:pt modelId="{55F265BA-4DE1-45E6-A332-6016479FF9EA}" type="parTrans" cxnId="{83400049-04D4-4C5E-8229-367E9B1EC2F1}">
      <dgm:prSet/>
      <dgm:spPr/>
      <dgm:t>
        <a:bodyPr/>
        <a:lstStyle/>
        <a:p>
          <a:endParaRPr lang="en-US"/>
        </a:p>
      </dgm:t>
    </dgm:pt>
    <dgm:pt modelId="{40ED24F3-481D-4A8B-A155-0F6BC7115012}" type="sibTrans" cxnId="{83400049-04D4-4C5E-8229-367E9B1EC2F1}">
      <dgm:prSet/>
      <dgm:spPr/>
      <dgm:t>
        <a:bodyPr/>
        <a:lstStyle/>
        <a:p>
          <a:endParaRPr lang="en-US"/>
        </a:p>
      </dgm:t>
    </dgm:pt>
    <dgm:pt modelId="{FE17AB90-B8DA-4391-AE5A-2CA3C20549FB}" type="pres">
      <dgm:prSet presAssocID="{231A7792-E034-4017-9A2E-235B7453D780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FDB263C-C0B2-4C9C-BF3B-9B19167C0FBE}" type="pres">
      <dgm:prSet presAssocID="{231A7792-E034-4017-9A2E-235B7453D780}" presName="axisShape" presStyleLbl="bgShp" presStyleIdx="0" presStyleCnt="1"/>
      <dgm:spPr/>
    </dgm:pt>
    <dgm:pt modelId="{BD77F720-DA77-47E7-BE60-DA87CF98042B}" type="pres">
      <dgm:prSet presAssocID="{231A7792-E034-4017-9A2E-235B7453D780}" presName="rect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DFDEB74-0EFB-4B9C-8946-A62172200F1D}" type="pres">
      <dgm:prSet presAssocID="{231A7792-E034-4017-9A2E-235B7453D780}" presName="rect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7F7170D-7BC9-4D3F-AFAC-DA3BC4F98E37}" type="pres">
      <dgm:prSet presAssocID="{231A7792-E034-4017-9A2E-235B7453D780}" presName="rect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24452D-E959-45C6-92C8-3D15C72747B8}" type="pres">
      <dgm:prSet presAssocID="{231A7792-E034-4017-9A2E-235B7453D780}" presName="rect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3400049-04D4-4C5E-8229-367E9B1EC2F1}" srcId="{231A7792-E034-4017-9A2E-235B7453D780}" destId="{5F28CC4A-9415-4BCF-BA6E-DC33BD7B9220}" srcOrd="3" destOrd="0" parTransId="{55F265BA-4DE1-45E6-A332-6016479FF9EA}" sibTransId="{40ED24F3-481D-4A8B-A155-0F6BC7115012}"/>
    <dgm:cxn modelId="{4B7D2CB6-F2F2-4024-980D-0BCA09848CDE}" srcId="{231A7792-E034-4017-9A2E-235B7453D780}" destId="{BE64692A-7AEB-4569-8EDD-D2ACD0DC856F}" srcOrd="0" destOrd="0" parTransId="{44C63AC9-EE9A-4242-8C2B-B8DC373CE37F}" sibTransId="{3C6710ED-4299-415B-9CBD-1A713B05FEB5}"/>
    <dgm:cxn modelId="{ED851419-017E-4334-9008-F1CF270A5F2C}" srcId="{231A7792-E034-4017-9A2E-235B7453D780}" destId="{21B7A43A-E781-4D0F-912C-7B06A31720C3}" srcOrd="2" destOrd="0" parTransId="{272DE25A-0DB5-44C9-9124-53F615263DAA}" sibTransId="{5EB1DED3-B1E7-4417-89BE-74CF4915704A}"/>
    <dgm:cxn modelId="{A2A17AEC-F976-46A3-8480-34AEC722B580}" type="presOf" srcId="{21B7A43A-E781-4D0F-912C-7B06A31720C3}" destId="{97F7170D-7BC9-4D3F-AFAC-DA3BC4F98E37}" srcOrd="0" destOrd="0" presId="urn:microsoft.com/office/officeart/2005/8/layout/matrix2"/>
    <dgm:cxn modelId="{C2C18717-7D3F-477D-A482-6F82CE667B5B}" type="presOf" srcId="{5F28CC4A-9415-4BCF-BA6E-DC33BD7B9220}" destId="{5624452D-E959-45C6-92C8-3D15C72747B8}" srcOrd="0" destOrd="0" presId="urn:microsoft.com/office/officeart/2005/8/layout/matrix2"/>
    <dgm:cxn modelId="{039D1620-DB89-47A4-9930-B014285954DD}" type="presOf" srcId="{BE64692A-7AEB-4569-8EDD-D2ACD0DC856F}" destId="{BD77F720-DA77-47E7-BE60-DA87CF98042B}" srcOrd="0" destOrd="0" presId="urn:microsoft.com/office/officeart/2005/8/layout/matrix2"/>
    <dgm:cxn modelId="{B9EE67FF-DAB2-42E6-9644-48A6E8299106}" srcId="{231A7792-E034-4017-9A2E-235B7453D780}" destId="{56089EAA-D053-4CB5-936D-8A88961764B4}" srcOrd="1" destOrd="0" parTransId="{5EB6D536-F23C-4080-A2DA-16A9B910F418}" sibTransId="{87747B93-9E25-4EC3-B2D5-C7706A76B91E}"/>
    <dgm:cxn modelId="{B4547408-F96F-4ACF-A606-1A83F06E1548}" type="presOf" srcId="{56089EAA-D053-4CB5-936D-8A88961764B4}" destId="{DDFDEB74-0EFB-4B9C-8946-A62172200F1D}" srcOrd="0" destOrd="0" presId="urn:microsoft.com/office/officeart/2005/8/layout/matrix2"/>
    <dgm:cxn modelId="{EDA0B2F0-C3F7-4459-AD64-CF4B1CE54534}" type="presOf" srcId="{231A7792-E034-4017-9A2E-235B7453D780}" destId="{FE17AB90-B8DA-4391-AE5A-2CA3C20549FB}" srcOrd="0" destOrd="0" presId="urn:microsoft.com/office/officeart/2005/8/layout/matrix2"/>
    <dgm:cxn modelId="{A9F3F97A-4271-4FD0-BCB4-DF9506ED72DB}" type="presParOf" srcId="{FE17AB90-B8DA-4391-AE5A-2CA3C20549FB}" destId="{4FDB263C-C0B2-4C9C-BF3B-9B19167C0FBE}" srcOrd="0" destOrd="0" presId="urn:microsoft.com/office/officeart/2005/8/layout/matrix2"/>
    <dgm:cxn modelId="{7888D2A1-00F3-416D-AD64-AAFF4EDDD4E5}" type="presParOf" srcId="{FE17AB90-B8DA-4391-AE5A-2CA3C20549FB}" destId="{BD77F720-DA77-47E7-BE60-DA87CF98042B}" srcOrd="1" destOrd="0" presId="urn:microsoft.com/office/officeart/2005/8/layout/matrix2"/>
    <dgm:cxn modelId="{5CD5D9CC-505D-4BF3-96AA-9DF25D7EA50F}" type="presParOf" srcId="{FE17AB90-B8DA-4391-AE5A-2CA3C20549FB}" destId="{DDFDEB74-0EFB-4B9C-8946-A62172200F1D}" srcOrd="2" destOrd="0" presId="urn:microsoft.com/office/officeart/2005/8/layout/matrix2"/>
    <dgm:cxn modelId="{0B6F4BC9-15D4-4937-9CD4-59CD2E2B3E93}" type="presParOf" srcId="{FE17AB90-B8DA-4391-AE5A-2CA3C20549FB}" destId="{97F7170D-7BC9-4D3F-AFAC-DA3BC4F98E37}" srcOrd="3" destOrd="0" presId="urn:microsoft.com/office/officeart/2005/8/layout/matrix2"/>
    <dgm:cxn modelId="{2CBB4CA6-E6DD-4600-A583-B9AF8CDCB5D6}" type="presParOf" srcId="{FE17AB90-B8DA-4391-AE5A-2CA3C20549FB}" destId="{5624452D-E959-45C6-92C8-3D15C72747B8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1AD3171-F4EB-4BA6-94F8-E6D568855F34}" type="doc">
      <dgm:prSet loTypeId="urn:microsoft.com/office/officeart/2005/8/layout/cycle8" loCatId="cycle" qsTypeId="urn:microsoft.com/office/officeart/2005/8/quickstyle/simple5" qsCatId="simple" csTypeId="urn:microsoft.com/office/officeart/2005/8/colors/colorful3" csCatId="colorful" phldr="1"/>
      <dgm:spPr/>
    </dgm:pt>
    <dgm:pt modelId="{E4627F74-170A-4E56-8031-A6C402B190FC}" type="pres">
      <dgm:prSet presAssocID="{91AD3171-F4EB-4BA6-94F8-E6D568855F34}" presName="compositeShape" presStyleCnt="0">
        <dgm:presLayoutVars>
          <dgm:chMax val="7"/>
          <dgm:dir/>
          <dgm:resizeHandles val="exact"/>
        </dgm:presLayoutVars>
      </dgm:prSet>
      <dgm:spPr/>
    </dgm:pt>
  </dgm:ptLst>
  <dgm:cxnLst>
    <dgm:cxn modelId="{1A924A8F-9434-4187-BFEA-E179F8370681}" type="presOf" srcId="{91AD3171-F4EB-4BA6-94F8-E6D568855F34}" destId="{E4627F74-170A-4E56-8031-A6C402B190FC}" srcOrd="0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9980D4F-18A4-4EF1-8273-00D76DCF247B}" type="doc">
      <dgm:prSet loTypeId="urn:microsoft.com/office/officeart/2005/8/layout/cycle8" loCatId="cycle" qsTypeId="urn:microsoft.com/office/officeart/2005/8/quickstyle/simple5" qsCatId="simple" csTypeId="urn:microsoft.com/office/officeart/2005/8/colors/accent6_2" csCatId="accent6" phldr="1"/>
      <dgm:spPr/>
    </dgm:pt>
    <dgm:pt modelId="{0E3BBB44-B3BF-4071-8848-B00F919B4B07}">
      <dgm:prSet phldrT="[Text]"/>
      <dgm:spPr/>
      <dgm:t>
        <a:bodyPr/>
        <a:lstStyle/>
        <a:p>
          <a:r>
            <a:rPr lang="en-US" dirty="0" smtClean="0"/>
            <a:t>PLAN</a:t>
          </a:r>
          <a:endParaRPr lang="en-US" dirty="0"/>
        </a:p>
      </dgm:t>
    </dgm:pt>
    <dgm:pt modelId="{2C23FE14-5DF8-4584-A640-906D90CA8A0F}" type="parTrans" cxnId="{EC69DC6F-91B7-413A-A4E5-91B8455B9738}">
      <dgm:prSet/>
      <dgm:spPr/>
      <dgm:t>
        <a:bodyPr/>
        <a:lstStyle/>
        <a:p>
          <a:endParaRPr lang="en-US"/>
        </a:p>
      </dgm:t>
    </dgm:pt>
    <dgm:pt modelId="{95C62BE8-77AA-42ED-BD88-1155642FB217}" type="sibTrans" cxnId="{EC69DC6F-91B7-413A-A4E5-91B8455B9738}">
      <dgm:prSet/>
      <dgm:spPr/>
      <dgm:t>
        <a:bodyPr/>
        <a:lstStyle/>
        <a:p>
          <a:endParaRPr lang="en-US"/>
        </a:p>
      </dgm:t>
    </dgm:pt>
    <dgm:pt modelId="{A976A8B3-DB24-4A8F-BD30-2A1366FDEC37}">
      <dgm:prSet phldrT="[Text]"/>
      <dgm:spPr/>
      <dgm:t>
        <a:bodyPr/>
        <a:lstStyle/>
        <a:p>
          <a:r>
            <a:rPr lang="en-US" dirty="0" smtClean="0"/>
            <a:t>DO</a:t>
          </a:r>
          <a:endParaRPr lang="en-US" dirty="0"/>
        </a:p>
      </dgm:t>
    </dgm:pt>
    <dgm:pt modelId="{86521DB7-04A2-4A3C-A68F-4718E5AA7DEB}" type="parTrans" cxnId="{CA969C9B-6854-4DC3-91A1-EABA741936AC}">
      <dgm:prSet/>
      <dgm:spPr/>
      <dgm:t>
        <a:bodyPr/>
        <a:lstStyle/>
        <a:p>
          <a:endParaRPr lang="en-US"/>
        </a:p>
      </dgm:t>
    </dgm:pt>
    <dgm:pt modelId="{5C86CB1E-5D0D-4B03-A442-A2BE63150E9C}" type="sibTrans" cxnId="{CA969C9B-6854-4DC3-91A1-EABA741936AC}">
      <dgm:prSet/>
      <dgm:spPr/>
      <dgm:t>
        <a:bodyPr/>
        <a:lstStyle/>
        <a:p>
          <a:endParaRPr lang="en-US"/>
        </a:p>
      </dgm:t>
    </dgm:pt>
    <dgm:pt modelId="{13EC6520-5BEB-4ACB-BC08-2ACEB2FA3289}">
      <dgm:prSet phldrT="[Text]"/>
      <dgm:spPr/>
      <dgm:t>
        <a:bodyPr/>
        <a:lstStyle/>
        <a:p>
          <a:r>
            <a:rPr lang="en-US" dirty="0" smtClean="0"/>
            <a:t>REVIEW</a:t>
          </a:r>
          <a:endParaRPr lang="en-US" dirty="0"/>
        </a:p>
      </dgm:t>
    </dgm:pt>
    <dgm:pt modelId="{4EE17167-0559-41B2-AE86-901AEB1870D7}" type="parTrans" cxnId="{45170C6F-47A3-4334-BD2A-E7A3CB47C5B7}">
      <dgm:prSet/>
      <dgm:spPr/>
      <dgm:t>
        <a:bodyPr/>
        <a:lstStyle/>
        <a:p>
          <a:endParaRPr lang="en-US"/>
        </a:p>
      </dgm:t>
    </dgm:pt>
    <dgm:pt modelId="{99D4D54D-E3C2-4FC7-AB63-7DE3AF48A66C}" type="sibTrans" cxnId="{45170C6F-47A3-4334-BD2A-E7A3CB47C5B7}">
      <dgm:prSet/>
      <dgm:spPr/>
      <dgm:t>
        <a:bodyPr/>
        <a:lstStyle/>
        <a:p>
          <a:endParaRPr lang="en-US"/>
        </a:p>
      </dgm:t>
    </dgm:pt>
    <dgm:pt modelId="{652AF131-DD83-4DE5-9EEE-AE398A828436}" type="pres">
      <dgm:prSet presAssocID="{09980D4F-18A4-4EF1-8273-00D76DCF247B}" presName="compositeShape" presStyleCnt="0">
        <dgm:presLayoutVars>
          <dgm:chMax val="7"/>
          <dgm:dir/>
          <dgm:resizeHandles val="exact"/>
        </dgm:presLayoutVars>
      </dgm:prSet>
      <dgm:spPr/>
    </dgm:pt>
    <dgm:pt modelId="{B2CED175-3AAD-4EB3-9957-A67C291DABAA}" type="pres">
      <dgm:prSet presAssocID="{09980D4F-18A4-4EF1-8273-00D76DCF247B}" presName="wedge1" presStyleLbl="node1" presStyleIdx="0" presStyleCnt="3"/>
      <dgm:spPr/>
      <dgm:t>
        <a:bodyPr/>
        <a:lstStyle/>
        <a:p>
          <a:endParaRPr lang="en-US"/>
        </a:p>
      </dgm:t>
    </dgm:pt>
    <dgm:pt modelId="{76F6E714-D899-45E8-84F0-17F634FA235C}" type="pres">
      <dgm:prSet presAssocID="{09980D4F-18A4-4EF1-8273-00D76DCF247B}" presName="dummy1a" presStyleCnt="0"/>
      <dgm:spPr/>
    </dgm:pt>
    <dgm:pt modelId="{D6EE99BD-184B-4EA0-83E4-A3FD12DA555F}" type="pres">
      <dgm:prSet presAssocID="{09980D4F-18A4-4EF1-8273-00D76DCF247B}" presName="dummy1b" presStyleCnt="0"/>
      <dgm:spPr/>
    </dgm:pt>
    <dgm:pt modelId="{E9136EF1-E965-43E6-907E-DFDBB8C0656D}" type="pres">
      <dgm:prSet presAssocID="{09980D4F-18A4-4EF1-8273-00D76DCF247B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E811EA5-D96B-44C7-8789-6763766F4024}" type="pres">
      <dgm:prSet presAssocID="{09980D4F-18A4-4EF1-8273-00D76DCF247B}" presName="wedge2" presStyleLbl="node1" presStyleIdx="1" presStyleCnt="3"/>
      <dgm:spPr/>
      <dgm:t>
        <a:bodyPr/>
        <a:lstStyle/>
        <a:p>
          <a:endParaRPr lang="en-US"/>
        </a:p>
      </dgm:t>
    </dgm:pt>
    <dgm:pt modelId="{BE698CB2-4B84-4CD7-9925-299E8D9661B3}" type="pres">
      <dgm:prSet presAssocID="{09980D4F-18A4-4EF1-8273-00D76DCF247B}" presName="dummy2a" presStyleCnt="0"/>
      <dgm:spPr/>
    </dgm:pt>
    <dgm:pt modelId="{6E9FA49A-AEBE-429B-8E8F-EE7B6DC1C507}" type="pres">
      <dgm:prSet presAssocID="{09980D4F-18A4-4EF1-8273-00D76DCF247B}" presName="dummy2b" presStyleCnt="0"/>
      <dgm:spPr/>
    </dgm:pt>
    <dgm:pt modelId="{3DD93E58-3F6C-40DD-8CFF-87D54A968ED4}" type="pres">
      <dgm:prSet presAssocID="{09980D4F-18A4-4EF1-8273-00D76DCF247B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3071B60-0BCA-4B43-87E1-41D7F047374C}" type="pres">
      <dgm:prSet presAssocID="{09980D4F-18A4-4EF1-8273-00D76DCF247B}" presName="wedge3" presStyleLbl="node1" presStyleIdx="2" presStyleCnt="3"/>
      <dgm:spPr/>
      <dgm:t>
        <a:bodyPr/>
        <a:lstStyle/>
        <a:p>
          <a:endParaRPr lang="en-US"/>
        </a:p>
      </dgm:t>
    </dgm:pt>
    <dgm:pt modelId="{E5C6B827-5921-4AF6-B332-59EDC667F985}" type="pres">
      <dgm:prSet presAssocID="{09980D4F-18A4-4EF1-8273-00D76DCF247B}" presName="dummy3a" presStyleCnt="0"/>
      <dgm:spPr/>
    </dgm:pt>
    <dgm:pt modelId="{3FC22449-125A-4256-845A-380425FF62A3}" type="pres">
      <dgm:prSet presAssocID="{09980D4F-18A4-4EF1-8273-00D76DCF247B}" presName="dummy3b" presStyleCnt="0"/>
      <dgm:spPr/>
    </dgm:pt>
    <dgm:pt modelId="{D30EF998-BA49-4E53-B4D8-F6743E9C8935}" type="pres">
      <dgm:prSet presAssocID="{09980D4F-18A4-4EF1-8273-00D76DCF247B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33EDB60-AE45-46E0-A360-4C5B2702EED0}" type="pres">
      <dgm:prSet presAssocID="{95C62BE8-77AA-42ED-BD88-1155642FB217}" presName="arrowWedge1" presStyleLbl="fgSibTrans2D1" presStyleIdx="0" presStyleCnt="3"/>
      <dgm:spPr/>
    </dgm:pt>
    <dgm:pt modelId="{B4472A54-0718-4544-9AE5-C69A54ECAC68}" type="pres">
      <dgm:prSet presAssocID="{5C86CB1E-5D0D-4B03-A442-A2BE63150E9C}" presName="arrowWedge2" presStyleLbl="fgSibTrans2D1" presStyleIdx="1" presStyleCnt="3"/>
      <dgm:spPr/>
    </dgm:pt>
    <dgm:pt modelId="{855ACFFC-DC96-41AC-B469-32CA30DCF18B}" type="pres">
      <dgm:prSet presAssocID="{99D4D54D-E3C2-4FC7-AB63-7DE3AF48A66C}" presName="arrowWedge3" presStyleLbl="fgSibTrans2D1" presStyleIdx="2" presStyleCnt="3"/>
      <dgm:spPr/>
    </dgm:pt>
  </dgm:ptLst>
  <dgm:cxnLst>
    <dgm:cxn modelId="{029B9EE5-ECBC-44FF-8C88-F299FC70DDFF}" type="presOf" srcId="{A976A8B3-DB24-4A8F-BD30-2A1366FDEC37}" destId="{BE811EA5-D96B-44C7-8789-6763766F4024}" srcOrd="0" destOrd="0" presId="urn:microsoft.com/office/officeart/2005/8/layout/cycle8"/>
    <dgm:cxn modelId="{EC69DC6F-91B7-413A-A4E5-91B8455B9738}" srcId="{09980D4F-18A4-4EF1-8273-00D76DCF247B}" destId="{0E3BBB44-B3BF-4071-8848-B00F919B4B07}" srcOrd="0" destOrd="0" parTransId="{2C23FE14-5DF8-4584-A640-906D90CA8A0F}" sibTransId="{95C62BE8-77AA-42ED-BD88-1155642FB217}"/>
    <dgm:cxn modelId="{45170C6F-47A3-4334-BD2A-E7A3CB47C5B7}" srcId="{09980D4F-18A4-4EF1-8273-00D76DCF247B}" destId="{13EC6520-5BEB-4ACB-BC08-2ACEB2FA3289}" srcOrd="2" destOrd="0" parTransId="{4EE17167-0559-41B2-AE86-901AEB1870D7}" sibTransId="{99D4D54D-E3C2-4FC7-AB63-7DE3AF48A66C}"/>
    <dgm:cxn modelId="{6CFEC102-EC64-48FB-ADD0-48CA0A8F8705}" type="presOf" srcId="{0E3BBB44-B3BF-4071-8848-B00F919B4B07}" destId="{E9136EF1-E965-43E6-907E-DFDBB8C0656D}" srcOrd="1" destOrd="0" presId="urn:microsoft.com/office/officeart/2005/8/layout/cycle8"/>
    <dgm:cxn modelId="{CA969C9B-6854-4DC3-91A1-EABA741936AC}" srcId="{09980D4F-18A4-4EF1-8273-00D76DCF247B}" destId="{A976A8B3-DB24-4A8F-BD30-2A1366FDEC37}" srcOrd="1" destOrd="0" parTransId="{86521DB7-04A2-4A3C-A68F-4718E5AA7DEB}" sibTransId="{5C86CB1E-5D0D-4B03-A442-A2BE63150E9C}"/>
    <dgm:cxn modelId="{4861333F-1FC3-48FA-BAB4-0B90D39961D1}" type="presOf" srcId="{A976A8B3-DB24-4A8F-BD30-2A1366FDEC37}" destId="{3DD93E58-3F6C-40DD-8CFF-87D54A968ED4}" srcOrd="1" destOrd="0" presId="urn:microsoft.com/office/officeart/2005/8/layout/cycle8"/>
    <dgm:cxn modelId="{C0B8290B-04C8-4AA9-BEE4-95077814415F}" type="presOf" srcId="{0E3BBB44-B3BF-4071-8848-B00F919B4B07}" destId="{B2CED175-3AAD-4EB3-9957-A67C291DABAA}" srcOrd="0" destOrd="0" presId="urn:microsoft.com/office/officeart/2005/8/layout/cycle8"/>
    <dgm:cxn modelId="{8B1947C6-6614-4BAF-ABA7-232C2033498C}" type="presOf" srcId="{09980D4F-18A4-4EF1-8273-00D76DCF247B}" destId="{652AF131-DD83-4DE5-9EEE-AE398A828436}" srcOrd="0" destOrd="0" presId="urn:microsoft.com/office/officeart/2005/8/layout/cycle8"/>
    <dgm:cxn modelId="{8833CB22-0502-4C39-949B-F3D75E8EE24D}" type="presOf" srcId="{13EC6520-5BEB-4ACB-BC08-2ACEB2FA3289}" destId="{F3071B60-0BCA-4B43-87E1-41D7F047374C}" srcOrd="0" destOrd="0" presId="urn:microsoft.com/office/officeart/2005/8/layout/cycle8"/>
    <dgm:cxn modelId="{CB7F49E4-BADE-49F7-9BDC-15CB2AEC35DE}" type="presOf" srcId="{13EC6520-5BEB-4ACB-BC08-2ACEB2FA3289}" destId="{D30EF998-BA49-4E53-B4D8-F6743E9C8935}" srcOrd="1" destOrd="0" presId="urn:microsoft.com/office/officeart/2005/8/layout/cycle8"/>
    <dgm:cxn modelId="{C140F659-DF0B-469F-B268-5208EA722483}" type="presParOf" srcId="{652AF131-DD83-4DE5-9EEE-AE398A828436}" destId="{B2CED175-3AAD-4EB3-9957-A67C291DABAA}" srcOrd="0" destOrd="0" presId="urn:microsoft.com/office/officeart/2005/8/layout/cycle8"/>
    <dgm:cxn modelId="{3FBB805B-ABAE-4B53-9DF0-F9A0FC855D2D}" type="presParOf" srcId="{652AF131-DD83-4DE5-9EEE-AE398A828436}" destId="{76F6E714-D899-45E8-84F0-17F634FA235C}" srcOrd="1" destOrd="0" presId="urn:microsoft.com/office/officeart/2005/8/layout/cycle8"/>
    <dgm:cxn modelId="{5D7E8A21-A75C-4C9A-AB12-B4F4FE974531}" type="presParOf" srcId="{652AF131-DD83-4DE5-9EEE-AE398A828436}" destId="{D6EE99BD-184B-4EA0-83E4-A3FD12DA555F}" srcOrd="2" destOrd="0" presId="urn:microsoft.com/office/officeart/2005/8/layout/cycle8"/>
    <dgm:cxn modelId="{36570D8A-E31C-4A6D-83E9-D56F4C7ADD99}" type="presParOf" srcId="{652AF131-DD83-4DE5-9EEE-AE398A828436}" destId="{E9136EF1-E965-43E6-907E-DFDBB8C0656D}" srcOrd="3" destOrd="0" presId="urn:microsoft.com/office/officeart/2005/8/layout/cycle8"/>
    <dgm:cxn modelId="{282BFA07-36B3-4AC8-B534-9A26F0370406}" type="presParOf" srcId="{652AF131-DD83-4DE5-9EEE-AE398A828436}" destId="{BE811EA5-D96B-44C7-8789-6763766F4024}" srcOrd="4" destOrd="0" presId="urn:microsoft.com/office/officeart/2005/8/layout/cycle8"/>
    <dgm:cxn modelId="{27EF5360-6081-478F-9833-E54378C8137B}" type="presParOf" srcId="{652AF131-DD83-4DE5-9EEE-AE398A828436}" destId="{BE698CB2-4B84-4CD7-9925-299E8D9661B3}" srcOrd="5" destOrd="0" presId="urn:microsoft.com/office/officeart/2005/8/layout/cycle8"/>
    <dgm:cxn modelId="{08E17E44-4004-4B57-9E8F-C378380F1145}" type="presParOf" srcId="{652AF131-DD83-4DE5-9EEE-AE398A828436}" destId="{6E9FA49A-AEBE-429B-8E8F-EE7B6DC1C507}" srcOrd="6" destOrd="0" presId="urn:microsoft.com/office/officeart/2005/8/layout/cycle8"/>
    <dgm:cxn modelId="{2986CE67-D984-4F94-BE2A-E689BE31D41F}" type="presParOf" srcId="{652AF131-DD83-4DE5-9EEE-AE398A828436}" destId="{3DD93E58-3F6C-40DD-8CFF-87D54A968ED4}" srcOrd="7" destOrd="0" presId="urn:microsoft.com/office/officeart/2005/8/layout/cycle8"/>
    <dgm:cxn modelId="{0A03B5C5-8079-47E2-BA10-AB32AA1583A6}" type="presParOf" srcId="{652AF131-DD83-4DE5-9EEE-AE398A828436}" destId="{F3071B60-0BCA-4B43-87E1-41D7F047374C}" srcOrd="8" destOrd="0" presId="urn:microsoft.com/office/officeart/2005/8/layout/cycle8"/>
    <dgm:cxn modelId="{39B5CB2A-0EA0-4B84-9A88-3E8C9C0B6BC9}" type="presParOf" srcId="{652AF131-DD83-4DE5-9EEE-AE398A828436}" destId="{E5C6B827-5921-4AF6-B332-59EDC667F985}" srcOrd="9" destOrd="0" presId="urn:microsoft.com/office/officeart/2005/8/layout/cycle8"/>
    <dgm:cxn modelId="{5A0EDF57-1670-4C83-A575-633E88A69E11}" type="presParOf" srcId="{652AF131-DD83-4DE5-9EEE-AE398A828436}" destId="{3FC22449-125A-4256-845A-380425FF62A3}" srcOrd="10" destOrd="0" presId="urn:microsoft.com/office/officeart/2005/8/layout/cycle8"/>
    <dgm:cxn modelId="{51EDC6CC-C471-4AEF-9B57-BC607D571C13}" type="presParOf" srcId="{652AF131-DD83-4DE5-9EEE-AE398A828436}" destId="{D30EF998-BA49-4E53-B4D8-F6743E9C8935}" srcOrd="11" destOrd="0" presId="urn:microsoft.com/office/officeart/2005/8/layout/cycle8"/>
    <dgm:cxn modelId="{31D4E73B-87C2-42B5-BAF1-DCE1226D4607}" type="presParOf" srcId="{652AF131-DD83-4DE5-9EEE-AE398A828436}" destId="{F33EDB60-AE45-46E0-A360-4C5B2702EED0}" srcOrd="12" destOrd="0" presId="urn:microsoft.com/office/officeart/2005/8/layout/cycle8"/>
    <dgm:cxn modelId="{0BA7B34E-9A4A-432E-A8F4-F0A1570AA7A8}" type="presParOf" srcId="{652AF131-DD83-4DE5-9EEE-AE398A828436}" destId="{B4472A54-0718-4544-9AE5-C69A54ECAC68}" srcOrd="13" destOrd="0" presId="urn:microsoft.com/office/officeart/2005/8/layout/cycle8"/>
    <dgm:cxn modelId="{9338D225-95EC-40E1-B63B-48CA17E1456D}" type="presParOf" srcId="{652AF131-DD83-4DE5-9EEE-AE398A828436}" destId="{855ACFFC-DC96-41AC-B469-32CA30DCF18B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730D0E-CA0D-4331-8B86-402053B01E0D}">
      <dsp:nvSpPr>
        <dsp:cNvPr id="0" name=""/>
        <dsp:cNvSpPr/>
      </dsp:nvSpPr>
      <dsp:spPr>
        <a:xfrm>
          <a:off x="2196647" y="336997"/>
          <a:ext cx="4355043" cy="4355043"/>
        </a:xfrm>
        <a:prstGeom prst="pie">
          <a:avLst>
            <a:gd name="adj1" fmla="val 16200000"/>
            <a:gd name="adj2" fmla="val 18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Co-operative</a:t>
          </a:r>
          <a:endParaRPr lang="en-US" sz="2200" kern="1200" dirty="0"/>
        </a:p>
      </dsp:txBody>
      <dsp:txXfrm>
        <a:off x="4491859" y="1259851"/>
        <a:ext cx="1555372" cy="1296144"/>
      </dsp:txXfrm>
    </dsp:sp>
    <dsp:sp modelId="{542E1739-89E9-45D3-BFF7-4A981A69BF78}">
      <dsp:nvSpPr>
        <dsp:cNvPr id="0" name=""/>
        <dsp:cNvSpPr/>
      </dsp:nvSpPr>
      <dsp:spPr>
        <a:xfrm>
          <a:off x="2106954" y="492534"/>
          <a:ext cx="4355043" cy="4355043"/>
        </a:xfrm>
        <a:prstGeom prst="pie">
          <a:avLst>
            <a:gd name="adj1" fmla="val 1800000"/>
            <a:gd name="adj2" fmla="val 90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Autonomous</a:t>
          </a:r>
          <a:endParaRPr lang="en-US" sz="2200" kern="1200" dirty="0"/>
        </a:p>
      </dsp:txBody>
      <dsp:txXfrm>
        <a:off x="3143869" y="3318128"/>
        <a:ext cx="2333059" cy="1140606"/>
      </dsp:txXfrm>
    </dsp:sp>
    <dsp:sp modelId="{DBED6270-CDBF-4FE3-A344-254C1F08687A}">
      <dsp:nvSpPr>
        <dsp:cNvPr id="0" name=""/>
        <dsp:cNvSpPr/>
      </dsp:nvSpPr>
      <dsp:spPr>
        <a:xfrm>
          <a:off x="2017260" y="336997"/>
          <a:ext cx="4355043" cy="4355043"/>
        </a:xfrm>
        <a:prstGeom prst="pie">
          <a:avLst>
            <a:gd name="adj1" fmla="val 9000000"/>
            <a:gd name="adj2" fmla="val 162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Hierarchical</a:t>
          </a:r>
          <a:endParaRPr lang="en-US" sz="2200" kern="1200" dirty="0"/>
        </a:p>
      </dsp:txBody>
      <dsp:txXfrm>
        <a:off x="2521720" y="1259851"/>
        <a:ext cx="1555372" cy="1296144"/>
      </dsp:txXfrm>
    </dsp:sp>
    <dsp:sp modelId="{667DB1B4-DE6F-4FC6-87EB-2AE4D6DF0E64}">
      <dsp:nvSpPr>
        <dsp:cNvPr id="0" name=""/>
        <dsp:cNvSpPr/>
      </dsp:nvSpPr>
      <dsp:spPr>
        <a:xfrm>
          <a:off x="1927408" y="67399"/>
          <a:ext cx="4894239" cy="4894239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9CD42A-7F18-496A-BE7F-E13CD3ADE351}">
      <dsp:nvSpPr>
        <dsp:cNvPr id="0" name=""/>
        <dsp:cNvSpPr/>
      </dsp:nvSpPr>
      <dsp:spPr>
        <a:xfrm>
          <a:off x="1837356" y="222661"/>
          <a:ext cx="4894239" cy="4894239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801F49-9D00-427D-8939-652DA5D15396}">
      <dsp:nvSpPr>
        <dsp:cNvPr id="0" name=""/>
        <dsp:cNvSpPr/>
      </dsp:nvSpPr>
      <dsp:spPr>
        <a:xfrm>
          <a:off x="1747303" y="67399"/>
          <a:ext cx="4894239" cy="4894239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DB263C-C0B2-4C9C-BF3B-9B19167C0FBE}">
      <dsp:nvSpPr>
        <dsp:cNvPr id="0" name=""/>
        <dsp:cNvSpPr/>
      </dsp:nvSpPr>
      <dsp:spPr>
        <a:xfrm>
          <a:off x="1512168" y="0"/>
          <a:ext cx="4680520" cy="4680520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D77F720-DA77-47E7-BE60-DA87CF98042B}">
      <dsp:nvSpPr>
        <dsp:cNvPr id="0" name=""/>
        <dsp:cNvSpPr/>
      </dsp:nvSpPr>
      <dsp:spPr>
        <a:xfrm>
          <a:off x="1816401" y="304233"/>
          <a:ext cx="1872208" cy="187220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Intentional Overt </a:t>
          </a:r>
          <a:endParaRPr lang="en-US" sz="2000" kern="1200" dirty="0"/>
        </a:p>
      </dsp:txBody>
      <dsp:txXfrm>
        <a:off x="1907795" y="395627"/>
        <a:ext cx="1689420" cy="1689420"/>
      </dsp:txXfrm>
    </dsp:sp>
    <dsp:sp modelId="{DDFDEB74-0EFB-4B9C-8946-A62172200F1D}">
      <dsp:nvSpPr>
        <dsp:cNvPr id="0" name=""/>
        <dsp:cNvSpPr/>
      </dsp:nvSpPr>
      <dsp:spPr>
        <a:xfrm>
          <a:off x="4016246" y="304233"/>
          <a:ext cx="1872208" cy="1872208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Intentional Covert</a:t>
          </a:r>
          <a:endParaRPr lang="en-US" sz="2000" kern="1200" dirty="0"/>
        </a:p>
      </dsp:txBody>
      <dsp:txXfrm>
        <a:off x="4107640" y="395627"/>
        <a:ext cx="1689420" cy="1689420"/>
      </dsp:txXfrm>
    </dsp:sp>
    <dsp:sp modelId="{97F7170D-7BC9-4D3F-AFAC-DA3BC4F98E37}">
      <dsp:nvSpPr>
        <dsp:cNvPr id="0" name=""/>
        <dsp:cNvSpPr/>
      </dsp:nvSpPr>
      <dsp:spPr>
        <a:xfrm>
          <a:off x="1816401" y="2504078"/>
          <a:ext cx="1872208" cy="1872208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4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Unintentional Overt</a:t>
          </a:r>
          <a:endParaRPr lang="en-US" sz="2000" kern="1200" dirty="0"/>
        </a:p>
      </dsp:txBody>
      <dsp:txXfrm>
        <a:off x="1907795" y="2595472"/>
        <a:ext cx="1689420" cy="1689420"/>
      </dsp:txXfrm>
    </dsp:sp>
    <dsp:sp modelId="{5624452D-E959-45C6-92C8-3D15C72747B8}">
      <dsp:nvSpPr>
        <dsp:cNvPr id="0" name=""/>
        <dsp:cNvSpPr/>
      </dsp:nvSpPr>
      <dsp:spPr>
        <a:xfrm>
          <a:off x="4016246" y="2504078"/>
          <a:ext cx="1872208" cy="187220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Unintentional Covert</a:t>
          </a:r>
          <a:endParaRPr lang="en-US" sz="2000" kern="1200" dirty="0"/>
        </a:p>
      </dsp:txBody>
      <dsp:txXfrm>
        <a:off x="4107640" y="2595472"/>
        <a:ext cx="1689420" cy="16894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CED175-3AAD-4EB3-9957-A67C291DABAA}">
      <dsp:nvSpPr>
        <dsp:cNvPr id="0" name=""/>
        <dsp:cNvSpPr/>
      </dsp:nvSpPr>
      <dsp:spPr>
        <a:xfrm>
          <a:off x="2138921" y="346314"/>
          <a:ext cx="4475455" cy="4475455"/>
        </a:xfrm>
        <a:prstGeom prst="pie">
          <a:avLst>
            <a:gd name="adj1" fmla="val 16200000"/>
            <a:gd name="adj2" fmla="val 180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 smtClean="0"/>
            <a:t>PLAN</a:t>
          </a:r>
          <a:endParaRPr lang="en-US" sz="3000" kern="1200" dirty="0"/>
        </a:p>
      </dsp:txBody>
      <dsp:txXfrm>
        <a:off x="4497592" y="1294685"/>
        <a:ext cx="1598376" cy="1331980"/>
      </dsp:txXfrm>
    </dsp:sp>
    <dsp:sp modelId="{BE811EA5-D96B-44C7-8789-6763766F4024}">
      <dsp:nvSpPr>
        <dsp:cNvPr id="0" name=""/>
        <dsp:cNvSpPr/>
      </dsp:nvSpPr>
      <dsp:spPr>
        <a:xfrm>
          <a:off x="2046748" y="506152"/>
          <a:ext cx="4475455" cy="4475455"/>
        </a:xfrm>
        <a:prstGeom prst="pie">
          <a:avLst>
            <a:gd name="adj1" fmla="val 1800000"/>
            <a:gd name="adj2" fmla="val 900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 smtClean="0"/>
            <a:t>DO</a:t>
          </a:r>
          <a:endParaRPr lang="en-US" sz="3000" kern="1200" dirty="0"/>
        </a:p>
      </dsp:txBody>
      <dsp:txXfrm>
        <a:off x="3112332" y="3409870"/>
        <a:ext cx="2397565" cy="1172143"/>
      </dsp:txXfrm>
    </dsp:sp>
    <dsp:sp modelId="{F3071B60-0BCA-4B43-87E1-41D7F047374C}">
      <dsp:nvSpPr>
        <dsp:cNvPr id="0" name=""/>
        <dsp:cNvSpPr/>
      </dsp:nvSpPr>
      <dsp:spPr>
        <a:xfrm>
          <a:off x="1954575" y="346314"/>
          <a:ext cx="4475455" cy="4475455"/>
        </a:xfrm>
        <a:prstGeom prst="pie">
          <a:avLst>
            <a:gd name="adj1" fmla="val 9000000"/>
            <a:gd name="adj2" fmla="val 1620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 smtClean="0"/>
            <a:t>REVIEW</a:t>
          </a:r>
          <a:endParaRPr lang="en-US" sz="3000" kern="1200" dirty="0"/>
        </a:p>
      </dsp:txBody>
      <dsp:txXfrm>
        <a:off x="2472982" y="1294685"/>
        <a:ext cx="1598376" cy="1331980"/>
      </dsp:txXfrm>
    </dsp:sp>
    <dsp:sp modelId="{F33EDB60-AE45-46E0-A360-4C5B2702EED0}">
      <dsp:nvSpPr>
        <dsp:cNvPr id="0" name=""/>
        <dsp:cNvSpPr/>
      </dsp:nvSpPr>
      <dsp:spPr>
        <a:xfrm>
          <a:off x="1862238" y="69262"/>
          <a:ext cx="5029559" cy="5029559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gradFill rotWithShape="0">
          <a:gsLst>
            <a:gs pos="0">
              <a:schemeClr val="accent6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4472A54-0718-4544-9AE5-C69A54ECAC68}">
      <dsp:nvSpPr>
        <dsp:cNvPr id="0" name=""/>
        <dsp:cNvSpPr/>
      </dsp:nvSpPr>
      <dsp:spPr>
        <a:xfrm>
          <a:off x="1769696" y="228817"/>
          <a:ext cx="5029559" cy="5029559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gradFill rotWithShape="0">
          <a:gsLst>
            <a:gs pos="0">
              <a:schemeClr val="accent6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55ACFFC-DC96-41AC-B469-32CA30DCF18B}">
      <dsp:nvSpPr>
        <dsp:cNvPr id="0" name=""/>
        <dsp:cNvSpPr/>
      </dsp:nvSpPr>
      <dsp:spPr>
        <a:xfrm>
          <a:off x="1677153" y="69262"/>
          <a:ext cx="5029559" cy="5029559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gradFill rotWithShape="0">
          <a:gsLst>
            <a:gs pos="0">
              <a:schemeClr val="accent6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DC0D09-CA57-4F39-AD9B-51706880661A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9F24A3-804A-4598-B2BA-3AF2A9A26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9890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82B13B00-5229-44CC-BD64-E229D5052B9D}" type="slidenum">
              <a:rPr lang="en-US" altLang="en-US" sz="1200" smtClean="0"/>
              <a:pPr/>
              <a:t>9</a:t>
            </a:fld>
            <a:endParaRPr lang="en-US" altLang="en-US" sz="1200" smtClean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en-US" altLang="en-US" smtClean="0">
                <a:latin typeface="Times" panose="02020603050405020304" pitchFamily="18" charset="0"/>
              </a:rPr>
              <a:t>Discovery Threshold represents division between two clusters of teaching styles.</a:t>
            </a:r>
          </a:p>
          <a:p>
            <a:pPr eaLnBrk="1" hangingPunct="1">
              <a:defRPr/>
            </a:pPr>
            <a:endParaRPr lang="en-US" altLang="en-US" smtClean="0">
              <a:latin typeface="Times" panose="02020603050405020304" pitchFamily="18" charset="0"/>
            </a:endParaRPr>
          </a:p>
          <a:p>
            <a:pPr eaLnBrk="1" hangingPunct="1">
              <a:defRPr/>
            </a:pPr>
            <a:r>
              <a:rPr lang="en-US" altLang="en-US" smtClean="0">
                <a:latin typeface="Times" panose="02020603050405020304" pitchFamily="18" charset="0"/>
              </a:rPr>
              <a:t>A-E cluster:  acquisition of basic skills; replication of models, demonstrations, procedures, etc….LEARNER COGNITIONS primarily are memory/recall, identification, etc. that deal with past and present knowledge.</a:t>
            </a:r>
          </a:p>
          <a:p>
            <a:pPr eaLnBrk="1" hangingPunct="1">
              <a:defRPr/>
            </a:pPr>
            <a:r>
              <a:rPr lang="en-US" altLang="en-US" smtClean="0">
                <a:latin typeface="Times" panose="02020603050405020304" pitchFamily="18" charset="0"/>
              </a:rPr>
              <a:t>F-K cluster:  teaching options that promote the discovery of single concepts (convergent), divergent (many possible responses)</a:t>
            </a:r>
          </a:p>
        </p:txBody>
      </p:sp>
    </p:spTree>
    <p:extLst>
      <p:ext uri="{BB962C8B-B14F-4D97-AF65-F5344CB8AC3E}">
        <p14:creationId xmlns:p14="http://schemas.microsoft.com/office/powerpoint/2010/main" val="6696203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09/11/2019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1.em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>
                <a:solidFill>
                  <a:schemeClr val="bg1"/>
                </a:solidFill>
              </a:rPr>
              <a:t>SUMMARY…</a:t>
            </a:r>
            <a:endParaRPr lang="en-GB" sz="60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145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/>
          </p:nvPr>
        </p:nvGraphicFramePr>
        <p:xfrm>
          <a:off x="251520" y="620688"/>
          <a:ext cx="85689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 flipH="1">
            <a:off x="35496" y="97468"/>
            <a:ext cx="56111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Heron’s 3 Modes of Facilitation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87538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689837087"/>
              </p:ext>
            </p:extLst>
          </p:nvPr>
        </p:nvGraphicFramePr>
        <p:xfrm>
          <a:off x="467544" y="908720"/>
          <a:ext cx="7704856" cy="468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539552" y="260648"/>
            <a:ext cx="55194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/>
              <a:t>Neil. J…. Quadrants of facilitation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6321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 smtClean="0"/>
              <a:t>V - A - K</a:t>
            </a:r>
            <a:endParaRPr lang="en-GB" sz="66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56992"/>
            <a:ext cx="2286000" cy="2000250"/>
          </a:xfr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1662040"/>
            <a:ext cx="2232248" cy="2232248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656992"/>
            <a:ext cx="1543919" cy="2266303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853873" y="4005064"/>
            <a:ext cx="1629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/>
              <a:t>Visual 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3930119" y="4005064"/>
            <a:ext cx="16097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 smtClean="0"/>
              <a:t>Audial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6165299" y="4005064"/>
            <a:ext cx="297870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 smtClean="0"/>
              <a:t>Kinaesthetic</a:t>
            </a:r>
            <a:endParaRPr lang="en-GB" sz="4000" dirty="0"/>
          </a:p>
        </p:txBody>
      </p:sp>
      <p:sp>
        <p:nvSpPr>
          <p:cNvPr id="14" name="TextBox 13"/>
          <p:cNvSpPr txBox="1"/>
          <p:nvPr/>
        </p:nvSpPr>
        <p:spPr>
          <a:xfrm>
            <a:off x="3131840" y="266320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 rot="20189122">
            <a:off x="56872" y="771986"/>
            <a:ext cx="9030255" cy="37702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3900" b="1" cap="none" spc="0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MYTH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78318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15416"/>
            <a:ext cx="9144000" cy="6025445"/>
          </a:xfrm>
        </p:spPr>
      </p:pic>
      <p:sp>
        <p:nvSpPr>
          <p:cNvPr id="5" name="TextBox 4"/>
          <p:cNvSpPr txBox="1"/>
          <p:nvPr/>
        </p:nvSpPr>
        <p:spPr>
          <a:xfrm>
            <a:off x="3347864" y="260648"/>
            <a:ext cx="63367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solidFill>
                  <a:schemeClr val="bg1"/>
                </a:solidFill>
              </a:rPr>
              <a:t>Multi sensory learning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4741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980728"/>
            <a:ext cx="5902786" cy="452253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51520" y="188640"/>
            <a:ext cx="56428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/>
              <a:t>Kolb…. Experiential learning cycle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1083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50106"/>
          </a:xfrm>
        </p:spPr>
        <p:txBody>
          <a:bodyPr/>
          <a:lstStyle/>
          <a:p>
            <a:r>
              <a:rPr lang="en-GB" dirty="0" smtClean="0"/>
              <a:t>Honey &amp; Mumford  (1986)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4995" y="1013707"/>
            <a:ext cx="6494010" cy="4624847"/>
          </a:xfrm>
        </p:spPr>
      </p:pic>
    </p:spTree>
    <p:extLst>
      <p:ext uri="{BB962C8B-B14F-4D97-AF65-F5344CB8AC3E}">
        <p14:creationId xmlns:p14="http://schemas.microsoft.com/office/powerpoint/2010/main" val="623967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634082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>The Spectrum of Teaching Styles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55776" y="836712"/>
            <a:ext cx="4022725" cy="4724400"/>
          </a:xfrm>
          <a:ln w="28575">
            <a:solidFill>
              <a:schemeClr val="bg2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199214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263525" y="28575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 smtClean="0">
                <a:ea typeface="ＭＳ Ｐゴシック" charset="0"/>
              </a:rPr>
              <a:t>Spectrum of Teaching Styles</a:t>
            </a:r>
            <a:endParaRPr lang="en-US" dirty="0">
              <a:ea typeface="ＭＳ Ｐゴシック" charset="0"/>
            </a:endParaRPr>
          </a:p>
        </p:txBody>
      </p:sp>
      <p:graphicFrame>
        <p:nvGraphicFramePr>
          <p:cNvPr id="10333" name="Group 93"/>
          <p:cNvGraphicFramePr>
            <a:graphicFrameLocks noGrp="1"/>
          </p:cNvGraphicFramePr>
          <p:nvPr/>
        </p:nvGraphicFramePr>
        <p:xfrm>
          <a:off x="1295400" y="3238500"/>
          <a:ext cx="6781800" cy="517724"/>
        </p:xfrm>
        <a:graphic>
          <a:graphicData uri="http://schemas.openxmlformats.org/drawingml/2006/table">
            <a:tbl>
              <a:tblPr/>
              <a:tblGrid>
                <a:gridCol w="6175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143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1753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175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159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159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159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17538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17537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14363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17537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</a:tblGrid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</a:rPr>
                        <a:t>F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</a:rPr>
                        <a:t>G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</a:rPr>
                        <a:t>H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</a:rPr>
                        <a:t>I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</a:rPr>
                        <a:t>J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marT="45502" marB="455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pSp>
        <p:nvGrpSpPr>
          <p:cNvPr id="10344" name="Group 104"/>
          <p:cNvGrpSpPr>
            <a:grpSpLocks/>
          </p:cNvGrpSpPr>
          <p:nvPr/>
        </p:nvGrpSpPr>
        <p:grpSpPr bwMode="auto">
          <a:xfrm>
            <a:off x="3638550" y="1600200"/>
            <a:ext cx="1619250" cy="2247900"/>
            <a:chOff x="2292" y="1080"/>
            <a:chExt cx="1020" cy="1416"/>
          </a:xfrm>
        </p:grpSpPr>
        <p:sp>
          <p:nvSpPr>
            <p:cNvPr id="17455" name="Line 99"/>
            <p:cNvSpPr>
              <a:spLocks noChangeShapeType="1"/>
            </p:cNvSpPr>
            <p:nvPr/>
          </p:nvSpPr>
          <p:spPr bwMode="auto">
            <a:xfrm>
              <a:off x="2758" y="1632"/>
              <a:ext cx="0" cy="864"/>
            </a:xfrm>
            <a:prstGeom prst="line">
              <a:avLst/>
            </a:prstGeom>
            <a:noFill/>
            <a:ln w="57150">
              <a:solidFill>
                <a:srgbClr val="00804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56" name="Text Box 100"/>
            <p:cNvSpPr txBox="1">
              <a:spLocks noChangeArrowheads="1"/>
            </p:cNvSpPr>
            <p:nvPr/>
          </p:nvSpPr>
          <p:spPr bwMode="auto">
            <a:xfrm>
              <a:off x="2292" y="1080"/>
              <a:ext cx="1020" cy="5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2400" dirty="0">
                  <a:solidFill>
                    <a:srgbClr val="008040"/>
                  </a:solidFill>
                  <a:latin typeface="Times" panose="02020603050405020304" pitchFamily="18" charset="0"/>
                </a:rPr>
                <a:t>Discovery Threshold</a:t>
              </a:r>
              <a:endParaRPr lang="en-US" altLang="en-US" sz="2400" dirty="0">
                <a:latin typeface="Times" panose="02020603050405020304" pitchFamily="18" charset="0"/>
              </a:endParaRPr>
            </a:p>
          </p:txBody>
        </p:sp>
      </p:grpSp>
      <p:grpSp>
        <p:nvGrpSpPr>
          <p:cNvPr id="10349" name="Group 109"/>
          <p:cNvGrpSpPr>
            <a:grpSpLocks/>
          </p:cNvGrpSpPr>
          <p:nvPr/>
        </p:nvGrpSpPr>
        <p:grpSpPr bwMode="auto">
          <a:xfrm>
            <a:off x="1411288" y="2536825"/>
            <a:ext cx="2836862" cy="457200"/>
            <a:chOff x="889" y="1670"/>
            <a:chExt cx="1787" cy="288"/>
          </a:xfrm>
        </p:grpSpPr>
        <p:sp>
          <p:nvSpPr>
            <p:cNvPr id="17452" name="Text Box 102"/>
            <p:cNvSpPr txBox="1">
              <a:spLocks noChangeArrowheads="1"/>
            </p:cNvSpPr>
            <p:nvPr/>
          </p:nvSpPr>
          <p:spPr bwMode="auto">
            <a:xfrm>
              <a:off x="1205" y="1670"/>
              <a:ext cx="1161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400">
                  <a:latin typeface="Times" panose="02020603050405020304" pitchFamily="18" charset="0"/>
                </a:rPr>
                <a:t>Reproduction</a:t>
              </a:r>
            </a:p>
          </p:txBody>
        </p:sp>
        <p:sp>
          <p:nvSpPr>
            <p:cNvPr id="17453" name="Line 107"/>
            <p:cNvSpPr>
              <a:spLocks noChangeShapeType="1"/>
            </p:cNvSpPr>
            <p:nvPr/>
          </p:nvSpPr>
          <p:spPr bwMode="auto">
            <a:xfrm>
              <a:off x="2365" y="1814"/>
              <a:ext cx="311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54" name="Line 108"/>
            <p:cNvSpPr>
              <a:spLocks noChangeShapeType="1"/>
            </p:cNvSpPr>
            <p:nvPr/>
          </p:nvSpPr>
          <p:spPr bwMode="auto">
            <a:xfrm rot="10800000">
              <a:off x="889" y="1814"/>
              <a:ext cx="311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352" name="Group 112"/>
          <p:cNvGrpSpPr>
            <a:grpSpLocks/>
          </p:cNvGrpSpPr>
          <p:nvPr/>
        </p:nvGrpSpPr>
        <p:grpSpPr bwMode="auto">
          <a:xfrm>
            <a:off x="4602163" y="2536825"/>
            <a:ext cx="2508250" cy="457200"/>
            <a:chOff x="2899" y="1670"/>
            <a:chExt cx="1580" cy="288"/>
          </a:xfrm>
        </p:grpSpPr>
        <p:sp>
          <p:nvSpPr>
            <p:cNvPr id="17449" name="Text Box 103"/>
            <p:cNvSpPr txBox="1">
              <a:spLocks noChangeArrowheads="1"/>
            </p:cNvSpPr>
            <p:nvPr/>
          </p:nvSpPr>
          <p:spPr bwMode="auto">
            <a:xfrm>
              <a:off x="3210" y="1670"/>
              <a:ext cx="959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400">
                  <a:solidFill>
                    <a:schemeClr val="folHlink"/>
                  </a:solidFill>
                  <a:latin typeface="Times" panose="02020603050405020304" pitchFamily="18" charset="0"/>
                </a:rPr>
                <a:t>Production</a:t>
              </a:r>
              <a:endParaRPr lang="en-US" altLang="en-US" sz="2400">
                <a:latin typeface="Times" panose="02020603050405020304" pitchFamily="18" charset="0"/>
              </a:endParaRPr>
            </a:p>
          </p:txBody>
        </p:sp>
        <p:sp>
          <p:nvSpPr>
            <p:cNvPr id="17450" name="Line 110"/>
            <p:cNvSpPr>
              <a:spLocks noChangeShapeType="1"/>
            </p:cNvSpPr>
            <p:nvPr/>
          </p:nvSpPr>
          <p:spPr bwMode="auto">
            <a:xfrm>
              <a:off x="4168" y="1814"/>
              <a:ext cx="311" cy="0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51" name="Line 111"/>
            <p:cNvSpPr>
              <a:spLocks noChangeShapeType="1"/>
            </p:cNvSpPr>
            <p:nvPr/>
          </p:nvSpPr>
          <p:spPr bwMode="auto">
            <a:xfrm rot="10800000">
              <a:off x="2899" y="1814"/>
              <a:ext cx="311" cy="0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362" name="Group 122"/>
          <p:cNvGrpSpPr>
            <a:grpSpLocks/>
          </p:cNvGrpSpPr>
          <p:nvPr/>
        </p:nvGrpSpPr>
        <p:grpSpPr bwMode="auto">
          <a:xfrm>
            <a:off x="1295400" y="4259263"/>
            <a:ext cx="6924675" cy="946150"/>
            <a:chOff x="816" y="2755"/>
            <a:chExt cx="4362" cy="596"/>
          </a:xfrm>
        </p:grpSpPr>
        <p:sp>
          <p:nvSpPr>
            <p:cNvPr id="17442" name="Text Box 113"/>
            <p:cNvSpPr txBox="1">
              <a:spLocks noChangeArrowheads="1"/>
            </p:cNvSpPr>
            <p:nvPr/>
          </p:nvSpPr>
          <p:spPr bwMode="auto">
            <a:xfrm>
              <a:off x="2365" y="2755"/>
              <a:ext cx="900" cy="5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800" b="1">
                  <a:solidFill>
                    <a:srgbClr val="800040"/>
                  </a:solidFill>
                  <a:latin typeface="Times" panose="02020603050405020304" pitchFamily="18" charset="0"/>
                </a:rPr>
                <a:t>Teacher</a:t>
              </a:r>
            </a:p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800" b="1">
                  <a:solidFill>
                    <a:srgbClr val="00FF80"/>
                  </a:solidFill>
                  <a:latin typeface="Times" panose="02020603050405020304" pitchFamily="18" charset="0"/>
                </a:rPr>
                <a:t>Learner</a:t>
              </a:r>
              <a:endParaRPr lang="en-US" altLang="en-US" sz="2800" b="1">
                <a:solidFill>
                  <a:srgbClr val="800040"/>
                </a:solidFill>
                <a:latin typeface="Times" panose="02020603050405020304" pitchFamily="18" charset="0"/>
              </a:endParaRPr>
            </a:p>
          </p:txBody>
        </p:sp>
        <p:sp>
          <p:nvSpPr>
            <p:cNvPr id="17443" name="Text Box 114"/>
            <p:cNvSpPr txBox="1">
              <a:spLocks noChangeArrowheads="1"/>
            </p:cNvSpPr>
            <p:nvPr/>
          </p:nvSpPr>
          <p:spPr bwMode="auto">
            <a:xfrm>
              <a:off x="816" y="2755"/>
              <a:ext cx="651" cy="5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800" b="1">
                  <a:solidFill>
                    <a:schemeClr val="hlink"/>
                  </a:solidFill>
                  <a:latin typeface="Times" panose="02020603050405020304" pitchFamily="18" charset="0"/>
                </a:rPr>
                <a:t>MAX</a:t>
              </a:r>
              <a:endParaRPr lang="en-US" altLang="en-US" sz="2800" b="1">
                <a:solidFill>
                  <a:srgbClr val="800040"/>
                </a:solidFill>
                <a:latin typeface="Times" panose="02020603050405020304" pitchFamily="18" charset="0"/>
              </a:endParaRPr>
            </a:p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800" b="1">
                  <a:solidFill>
                    <a:schemeClr val="bg1"/>
                  </a:solidFill>
                  <a:latin typeface="Times" panose="02020603050405020304" pitchFamily="18" charset="0"/>
                </a:rPr>
                <a:t>min</a:t>
              </a:r>
              <a:endParaRPr lang="en-US" altLang="en-US" sz="2800" b="1">
                <a:solidFill>
                  <a:srgbClr val="800040"/>
                </a:solidFill>
                <a:latin typeface="Times" panose="02020603050405020304" pitchFamily="18" charset="0"/>
              </a:endParaRPr>
            </a:p>
          </p:txBody>
        </p:sp>
        <p:sp>
          <p:nvSpPr>
            <p:cNvPr id="17444" name="Text Box 115"/>
            <p:cNvSpPr txBox="1">
              <a:spLocks noChangeArrowheads="1"/>
            </p:cNvSpPr>
            <p:nvPr/>
          </p:nvSpPr>
          <p:spPr bwMode="auto">
            <a:xfrm>
              <a:off x="4527" y="2755"/>
              <a:ext cx="651" cy="5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800" b="1">
                  <a:solidFill>
                    <a:schemeClr val="bg1"/>
                  </a:solidFill>
                  <a:latin typeface="Times" panose="02020603050405020304" pitchFamily="18" charset="0"/>
                </a:rPr>
                <a:t>min</a:t>
              </a:r>
              <a:endParaRPr lang="en-US" altLang="en-US" sz="2800" b="1">
                <a:solidFill>
                  <a:srgbClr val="800040"/>
                </a:solidFill>
                <a:latin typeface="Times" panose="02020603050405020304" pitchFamily="18" charset="0"/>
              </a:endParaRPr>
            </a:p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800" b="1">
                  <a:solidFill>
                    <a:schemeClr val="hlink"/>
                  </a:solidFill>
                  <a:latin typeface="Times" panose="02020603050405020304" pitchFamily="18" charset="0"/>
                </a:rPr>
                <a:t>MAX</a:t>
              </a:r>
              <a:endParaRPr lang="en-US" altLang="en-US" sz="2800" b="1">
                <a:solidFill>
                  <a:srgbClr val="800040"/>
                </a:solidFill>
                <a:latin typeface="Times" panose="02020603050405020304" pitchFamily="18" charset="0"/>
              </a:endParaRPr>
            </a:p>
          </p:txBody>
        </p:sp>
        <p:sp>
          <p:nvSpPr>
            <p:cNvPr id="17445" name="Line 117"/>
            <p:cNvSpPr>
              <a:spLocks noChangeShapeType="1"/>
            </p:cNvSpPr>
            <p:nvPr/>
          </p:nvSpPr>
          <p:spPr bwMode="auto">
            <a:xfrm flipH="1">
              <a:off x="1592" y="2928"/>
              <a:ext cx="773" cy="0"/>
            </a:xfrm>
            <a:prstGeom prst="line">
              <a:avLst/>
            </a:prstGeom>
            <a:noFill/>
            <a:ln w="38100">
              <a:solidFill>
                <a:srgbClr val="800040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46" name="Line 118"/>
            <p:cNvSpPr>
              <a:spLocks noChangeShapeType="1"/>
            </p:cNvSpPr>
            <p:nvPr/>
          </p:nvSpPr>
          <p:spPr bwMode="auto">
            <a:xfrm flipH="1">
              <a:off x="1592" y="3168"/>
              <a:ext cx="773" cy="0"/>
            </a:xfrm>
            <a:prstGeom prst="line">
              <a:avLst/>
            </a:prstGeom>
            <a:noFill/>
            <a:ln w="38100">
              <a:solidFill>
                <a:srgbClr val="00FF80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47" name="Line 119"/>
            <p:cNvSpPr>
              <a:spLocks noChangeShapeType="1"/>
            </p:cNvSpPr>
            <p:nvPr/>
          </p:nvSpPr>
          <p:spPr bwMode="auto">
            <a:xfrm flipH="1">
              <a:off x="3395" y="2928"/>
              <a:ext cx="1084" cy="0"/>
            </a:xfrm>
            <a:prstGeom prst="line">
              <a:avLst/>
            </a:prstGeom>
            <a:noFill/>
            <a:ln w="38100">
              <a:solidFill>
                <a:srgbClr val="800040"/>
              </a:solidFill>
              <a:round/>
              <a:headEnd type="arrow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48" name="Line 121"/>
            <p:cNvSpPr>
              <a:spLocks noChangeShapeType="1"/>
            </p:cNvSpPr>
            <p:nvPr/>
          </p:nvSpPr>
          <p:spPr bwMode="auto">
            <a:xfrm flipH="1">
              <a:off x="3395" y="3168"/>
              <a:ext cx="1084" cy="0"/>
            </a:xfrm>
            <a:prstGeom prst="line">
              <a:avLst/>
            </a:prstGeom>
            <a:noFill/>
            <a:ln w="38100">
              <a:solidFill>
                <a:srgbClr val="00FF80"/>
              </a:solidFill>
              <a:round/>
              <a:headEnd type="arrow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309843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5400" dirty="0" smtClean="0">
                <a:solidFill>
                  <a:schemeClr val="bg1"/>
                </a:solidFill>
              </a:rPr>
              <a:t>LESSON PLANNING </a:t>
            </a:r>
            <a:endParaRPr lang="en-GB" sz="54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475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07504"/>
            <a:ext cx="9144000" cy="6858000"/>
          </a:xfrm>
        </p:spPr>
      </p:pic>
      <p:sp>
        <p:nvSpPr>
          <p:cNvPr id="7" name="Rectangle 6"/>
          <p:cNvSpPr/>
          <p:nvPr/>
        </p:nvSpPr>
        <p:spPr>
          <a:xfrm>
            <a:off x="827584" y="-171400"/>
            <a:ext cx="463139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0" cap="none" spc="0" dirty="0" smtClean="0">
                <a:ln w="0"/>
                <a:solidFill>
                  <a:schemeClr val="tx2">
                    <a:lumMod val="75000"/>
                  </a:schemeClr>
                </a:solidFill>
                <a:effectLst/>
              </a:rPr>
              <a:t>GROUPS</a:t>
            </a:r>
            <a:endParaRPr lang="en-US" sz="4400" b="0" cap="none" spc="0" dirty="0">
              <a:ln w="0"/>
              <a:solidFill>
                <a:schemeClr val="tx2">
                  <a:lumMod val="75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664104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days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ARRIVE </a:t>
            </a:r>
            <a:r>
              <a:rPr lang="en-GB" dirty="0" smtClean="0"/>
              <a:t>30 </a:t>
            </a:r>
            <a:r>
              <a:rPr lang="en-GB" dirty="0" err="1" smtClean="0"/>
              <a:t>mins</a:t>
            </a:r>
            <a:r>
              <a:rPr lang="en-GB" dirty="0" smtClean="0"/>
              <a:t> </a:t>
            </a:r>
            <a:r>
              <a:rPr lang="en-GB" dirty="0"/>
              <a:t>EARLY!!</a:t>
            </a:r>
          </a:p>
          <a:p>
            <a:pPr marL="0" indent="0">
              <a:buNone/>
            </a:pPr>
            <a:r>
              <a:rPr lang="en-GB" dirty="0" smtClean="0"/>
              <a:t>LESSON PLAN – printed 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RISK ASSESSMENT - printed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EQUIPMENT </a:t>
            </a:r>
            <a:r>
              <a:rPr lang="en-GB" dirty="0" smtClean="0"/>
              <a:t>PRE ORGANISED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9</a:t>
            </a:r>
            <a:r>
              <a:rPr lang="en-GB" dirty="0" smtClean="0"/>
              <a:t>.30 </a:t>
            </a:r>
            <a:r>
              <a:rPr lang="en-GB" dirty="0" smtClean="0"/>
              <a:t>MEET AND GREET.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7314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462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What needs to be in a lesson plan?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12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132856"/>
            <a:ext cx="8229600" cy="1143000"/>
          </a:xfrm>
        </p:spPr>
        <p:txBody>
          <a:bodyPr/>
          <a:lstStyle/>
          <a:p>
            <a:r>
              <a:rPr lang="en-GB" dirty="0" smtClean="0"/>
              <a:t>Example lesson plan….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6532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99593" y="116632"/>
            <a:ext cx="648072" cy="563231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7200" b="1" cap="none" spc="0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I</a:t>
            </a:r>
          </a:p>
          <a:p>
            <a:pPr algn="ctr"/>
            <a:r>
              <a:rPr lang="en-US" sz="7200" b="1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D</a:t>
            </a:r>
          </a:p>
          <a:p>
            <a:pPr algn="ctr"/>
            <a:r>
              <a:rPr lang="en-US" sz="7200" b="1" cap="none" spc="0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E</a:t>
            </a:r>
          </a:p>
          <a:p>
            <a:pPr algn="ctr"/>
            <a:r>
              <a:rPr lang="en-US" sz="7200" b="1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A</a:t>
            </a:r>
          </a:p>
          <a:p>
            <a:pPr algn="ctr"/>
            <a:r>
              <a:rPr lang="en-US" sz="72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S</a:t>
            </a:r>
          </a:p>
        </p:txBody>
      </p:sp>
      <p:sp>
        <p:nvSpPr>
          <p:cNvPr id="6" name="Rectangle 5"/>
          <p:cNvSpPr/>
          <p:nvPr/>
        </p:nvSpPr>
        <p:spPr>
          <a:xfrm>
            <a:off x="2195736" y="260648"/>
            <a:ext cx="422423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Introduction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194564" y="1412776"/>
            <a:ext cx="50706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Demonstration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2194564" y="2471122"/>
            <a:ext cx="26468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Explain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194564" y="3529468"/>
            <a:ext cx="26853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Activity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2194564" y="4587814"/>
            <a:ext cx="33393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Summary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52318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  <p:bldP spid="1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691680" y="260648"/>
            <a:ext cx="5673348" cy="540147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1500" b="1" cap="none" spc="0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WHOLE</a:t>
            </a:r>
          </a:p>
          <a:p>
            <a:pPr algn="ctr"/>
            <a:r>
              <a:rPr lang="en-US" sz="11500" b="1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 PART </a:t>
            </a:r>
          </a:p>
          <a:p>
            <a:pPr algn="ctr"/>
            <a:r>
              <a:rPr lang="en-US" sz="11500" b="1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WHOLE</a:t>
            </a:r>
            <a:endParaRPr lang="en-US" sz="11500" b="1" cap="none" spc="0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2811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7200" dirty="0" smtClean="0">
                <a:solidFill>
                  <a:schemeClr val="bg1"/>
                </a:solidFill>
              </a:rPr>
              <a:t>TARPOLOGY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16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27346012"/>
              </p:ext>
            </p:extLst>
          </p:nvPr>
        </p:nvGraphicFramePr>
        <p:xfrm>
          <a:off x="2627784" y="116632"/>
          <a:ext cx="3917788" cy="555345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8" name="Acrobat Document" r:id="rId3" imgW="5333647" imgH="7562409" progId="Acrobat.Document.DC">
                  <p:embed/>
                </p:oleObj>
              </mc:Choice>
              <mc:Fallback>
                <p:oleObj name="Acrobat Document" r:id="rId3" imgW="5333647" imgH="7562409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27784" y="116632"/>
                        <a:ext cx="3917788" cy="555345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08460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07504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1093572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2564904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THE ART OF REVIEWING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Facilitation &amp; Teaching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1043" y="1628800"/>
            <a:ext cx="2386608" cy="648072"/>
          </a:xfrm>
        </p:spPr>
        <p:txBody>
          <a:bodyPr/>
          <a:lstStyle/>
          <a:p>
            <a:pPr marL="0" indent="0">
              <a:buNone/>
            </a:pPr>
            <a:r>
              <a:rPr lang="en-GB" b="1" dirty="0" smtClean="0"/>
              <a:t>Facilitation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85217" y="3258210"/>
            <a:ext cx="199855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Teaching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51043" y="2213681"/>
            <a:ext cx="83317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processes that </a:t>
            </a:r>
            <a:r>
              <a:rPr lang="en-GB" sz="2400" dirty="0"/>
              <a:t>can put in place to make something easier.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85217" y="3861048"/>
            <a:ext cx="39004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a chain of decision making.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05716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2048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Reviewing is an essential step in the process of facilitation.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8784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5884573"/>
              </p:ext>
            </p:extLst>
          </p:nvPr>
        </p:nvGraphicFramePr>
        <p:xfrm>
          <a:off x="457200" y="260350"/>
          <a:ext cx="8229600" cy="52562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877018044"/>
              </p:ext>
            </p:extLst>
          </p:nvPr>
        </p:nvGraphicFramePr>
        <p:xfrm>
          <a:off x="323528" y="188639"/>
          <a:ext cx="8568952" cy="5327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92440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B2CED175-3AAD-4EB3-9957-A67C291DAB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>
                                            <p:graphicEl>
                                              <a:dgm id="{B2CED175-3AAD-4EB3-9957-A67C291DAB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graphicEl>
                                              <a:dgm id="{B2CED175-3AAD-4EB3-9957-A67C291DAB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graphicEl>
                                              <a:dgm id="{B2CED175-3AAD-4EB3-9957-A67C291DAB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>
                                            <p:graphicEl>
                                              <a:dgm id="{B2CED175-3AAD-4EB3-9957-A67C291DABA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F33EDB60-AE45-46E0-A360-4C5B2702EE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graphicEl>
                                              <a:dgm id="{F33EDB60-AE45-46E0-A360-4C5B2702EE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graphicEl>
                                              <a:dgm id="{F33EDB60-AE45-46E0-A360-4C5B2702EE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>
                                            <p:graphicEl>
                                              <a:dgm id="{F33EDB60-AE45-46E0-A360-4C5B2702EE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>
                                            <p:graphicEl>
                                              <a:dgm id="{F33EDB60-AE45-46E0-A360-4C5B2702EE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BE811EA5-D96B-44C7-8789-6763766F40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>
                                            <p:graphicEl>
                                              <a:dgm id="{BE811EA5-D96B-44C7-8789-6763766F40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graphicEl>
                                              <a:dgm id="{BE811EA5-D96B-44C7-8789-6763766F40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graphicEl>
                                              <a:dgm id="{BE811EA5-D96B-44C7-8789-6763766F40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>
                                            <p:graphicEl>
                                              <a:dgm id="{BE811EA5-D96B-44C7-8789-6763766F40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B4472A54-0718-4544-9AE5-C69A54ECAC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graphicEl>
                                              <a:dgm id="{B4472A54-0718-4544-9AE5-C69A54ECAC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>
                                            <p:graphicEl>
                                              <a:dgm id="{B4472A54-0718-4544-9AE5-C69A54ECAC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>
                                            <p:graphicEl>
                                              <a:dgm id="{B4472A54-0718-4544-9AE5-C69A54ECAC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>
                                            <p:graphicEl>
                                              <a:dgm id="{B4472A54-0718-4544-9AE5-C69A54ECAC6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F3071B60-0BCA-4B43-87E1-41D7F04737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>
                                            <p:graphicEl>
                                              <a:dgm id="{F3071B60-0BCA-4B43-87E1-41D7F04737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graphicEl>
                                              <a:dgm id="{F3071B60-0BCA-4B43-87E1-41D7F04737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graphicEl>
                                              <a:dgm id="{F3071B60-0BCA-4B43-87E1-41D7F04737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>
                                            <p:graphicEl>
                                              <a:dgm id="{F3071B60-0BCA-4B43-87E1-41D7F047374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855ACFFC-DC96-41AC-B469-32CA30DCF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>
                                            <p:graphicEl>
                                              <a:dgm id="{855ACFFC-DC96-41AC-B469-32CA30DCF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>
                                            <p:graphicEl>
                                              <a:dgm id="{855ACFFC-DC96-41AC-B469-32CA30DCF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>
                                            <p:graphicEl>
                                              <a:dgm id="{855ACFFC-DC96-41AC-B469-32CA30DCF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">
                                            <p:graphicEl>
                                              <a:dgm id="{855ACFFC-DC96-41AC-B469-32CA30DCF1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Sub>
          <a:bldDgm bld="one"/>
        </p:bldSub>
      </p:bldGraphic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Review?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251520" y="1417638"/>
            <a:ext cx="8568952" cy="13696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strike="noStrike" cap="none" normalizeH="0" baseline="0" dirty="0" smtClean="0">
                <a:ln>
                  <a:noFill/>
                </a:ln>
                <a:effectLst/>
                <a:latin typeface="+mj-lt"/>
              </a:rPr>
              <a:t>To energize the learning experience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i="0" strike="noStrike" cap="none" normalizeH="0" baseline="0" dirty="0" smtClean="0">
                <a:ln>
                  <a:noFill/>
                </a:ln>
                <a:effectLst/>
                <a:latin typeface="+mj-lt"/>
              </a:rPr>
              <a:t>The more fun someone is having then the more they will learn from it. Reviews allow participants to holistically look back on the experience</a:t>
            </a:r>
            <a:r>
              <a:rPr kumimoji="0" lang="en-US" altLang="en-US" sz="2000" i="0" strike="noStrike" cap="none" normalizeH="0" baseline="0" dirty="0" smtClean="0">
                <a:ln>
                  <a:noFill/>
                </a:ln>
                <a:effectLst/>
                <a:latin typeface="Open Sans"/>
              </a:rPr>
              <a:t>.</a:t>
            </a:r>
            <a:r>
              <a:rPr kumimoji="0" lang="en-US" altLang="en-US" sz="900" i="0" strike="noStrike" cap="none" normalizeH="0" baseline="0" dirty="0" smtClean="0">
                <a:ln>
                  <a:noFill/>
                </a:ln>
                <a:effectLst/>
                <a:latin typeface="Open Sans"/>
              </a:rPr>
              <a:t/>
            </a:r>
            <a:br>
              <a:rPr kumimoji="0" lang="en-US" altLang="en-US" sz="900" i="0" strike="noStrike" cap="none" normalizeH="0" baseline="0" dirty="0" smtClean="0">
                <a:ln>
                  <a:noFill/>
                </a:ln>
                <a:effectLst/>
                <a:latin typeface="Open Sans"/>
              </a:rPr>
            </a:br>
            <a:r>
              <a:rPr kumimoji="0" lang="en-US" altLang="en-US" sz="900" i="0" strike="noStrike" cap="none" normalizeH="0" baseline="0" dirty="0" smtClean="0">
                <a:ln>
                  <a:noFill/>
                </a:ln>
                <a:effectLst/>
                <a:latin typeface="Open Sans"/>
              </a:rPr>
              <a:t/>
            </a:r>
            <a:br>
              <a:rPr kumimoji="0" lang="en-US" altLang="en-US" sz="900" i="0" strike="noStrike" cap="none" normalizeH="0" baseline="0" dirty="0" smtClean="0">
                <a:ln>
                  <a:noFill/>
                </a:ln>
                <a:effectLst/>
                <a:latin typeface="Open Sans"/>
              </a:rPr>
            </a:br>
            <a:r>
              <a:rPr kumimoji="0" lang="en-US" altLang="en-US" sz="900" b="0" i="0" u="none" strike="noStrike" cap="none" normalizeH="0" baseline="0" dirty="0" smtClean="0">
                <a:ln>
                  <a:noFill/>
                </a:ln>
                <a:solidFill>
                  <a:srgbClr val="606569"/>
                </a:solidFill>
                <a:effectLst/>
                <a:latin typeface="Open Sans"/>
              </a:rPr>
              <a:t/>
            </a:r>
            <a:br>
              <a:rPr kumimoji="0" lang="en-US" altLang="en-US" sz="900" b="0" i="0" u="none" strike="noStrike" cap="none" normalizeH="0" baseline="0" dirty="0" smtClean="0">
                <a:ln>
                  <a:noFill/>
                </a:ln>
                <a:solidFill>
                  <a:srgbClr val="606569"/>
                </a:solidFill>
                <a:effectLst/>
                <a:latin typeface="Open Sans"/>
              </a:rPr>
            </a:br>
            <a:endParaRPr kumimoji="0" lang="en-US" altLang="en-US" sz="5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51520" y="2636912"/>
            <a:ext cx="764319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 dirty="0">
                <a:latin typeface="+mj-lt"/>
              </a:rPr>
              <a:t>To enrich the experience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latin typeface="+mj-lt"/>
              </a:rPr>
              <a:t>Reviewing can encourage people to notice more about themselves, others and their surroundings. 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latin typeface="+mj-lt"/>
              </a:rPr>
              <a:t>By  learners valuing their experiences more, they will increase in confidence and build a better rapport with others.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51520" y="4365104"/>
            <a:ext cx="79208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 dirty="0"/>
              <a:t>To make connections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/>
              <a:t>Help learners make the connections between the experience and everyday life (transfer of learning).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01444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1224135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000" b="1" dirty="0"/>
              <a:t>To develop learning skills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000" dirty="0"/>
              <a:t>Enhances ability to learn from individual or group experiences and therefore take more responsibility for own learning and development.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000" dirty="0"/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000" dirty="0"/>
          </a:p>
        </p:txBody>
      </p:sp>
      <p:sp>
        <p:nvSpPr>
          <p:cNvPr id="4" name="TextBox 3"/>
          <p:cNvSpPr txBox="1"/>
          <p:nvPr/>
        </p:nvSpPr>
        <p:spPr>
          <a:xfrm>
            <a:off x="462352" y="3429000"/>
            <a:ext cx="7771711" cy="16561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 dirty="0">
                <a:latin typeface="+mj-lt"/>
              </a:rPr>
              <a:t>To make sense of the experience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latin typeface="+mj-lt"/>
              </a:rPr>
              <a:t>Reviewing takes participants beyond their normal responses and helps make sense of their experiences. It may also introduce a fresh perspective, or provide the opportunity for people to talk things through and be listened to.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988840"/>
            <a:ext cx="77768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 dirty="0"/>
              <a:t>To set goals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/>
              <a:t>Sometimes it is important to set goals to help transfer or apply what has been learnt to future activities.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86764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908720"/>
            <a:ext cx="8229600" cy="391703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altLang="en-US" dirty="0"/>
              <a:t>During the </a:t>
            </a:r>
            <a:r>
              <a:rPr lang="en-US" altLang="en-US" dirty="0" smtClean="0"/>
              <a:t>activity, </a:t>
            </a:r>
            <a:r>
              <a:rPr lang="en-US" altLang="en-US" dirty="0"/>
              <a:t>participants may experience – fear, anxiety, exhaustion, peacefulness, solitude, camaraderie, pain, anger, alienation, sadness, frustration and joy. </a:t>
            </a:r>
            <a:endParaRPr lang="en-US" altLang="en-US" dirty="0" smtClean="0"/>
          </a:p>
          <a:p>
            <a:pPr marL="0" indent="0">
              <a:buNone/>
            </a:pPr>
            <a:endParaRPr lang="en-US" altLang="en-US" dirty="0"/>
          </a:p>
          <a:p>
            <a:pPr marL="0" indent="0">
              <a:buNone/>
            </a:pPr>
            <a:r>
              <a:rPr lang="en-US" altLang="en-US" dirty="0" smtClean="0"/>
              <a:t>Each </a:t>
            </a:r>
            <a:r>
              <a:rPr lang="en-US" altLang="en-US" dirty="0"/>
              <a:t>individual in a group may encounter a very different experience from each other or at different times during one activity or challenge. It is important that reviews can support </a:t>
            </a:r>
            <a:r>
              <a:rPr lang="en-US" altLang="en-US" dirty="0" smtClean="0"/>
              <a:t>and value these experiences.</a:t>
            </a:r>
            <a:endParaRPr lang="en-US" altLang="en-US" sz="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3539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Interpersonal Skills?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 rot="20326793">
            <a:off x="2910376" y="2656505"/>
            <a:ext cx="17871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rgbClr val="00B050"/>
                </a:solidFill>
              </a:rPr>
              <a:t>Empathy</a:t>
            </a:r>
            <a:endParaRPr lang="en-GB" sz="2800" dirty="0">
              <a:solidFill>
                <a:srgbClr val="00B05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 rot="1355561">
            <a:off x="709961" y="1949684"/>
            <a:ext cx="20349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>
                <a:solidFill>
                  <a:srgbClr val="00B050"/>
                </a:solidFill>
              </a:rPr>
              <a:t>Listening</a:t>
            </a:r>
            <a:endParaRPr lang="en-GB" sz="2800" dirty="0">
              <a:solidFill>
                <a:srgbClr val="00B05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 rot="20474956">
            <a:off x="3884496" y="3105256"/>
            <a:ext cx="35525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solidFill>
                  <a:srgbClr val="00B050"/>
                </a:solidFill>
              </a:rPr>
              <a:t>Discussion</a:t>
            </a:r>
            <a:r>
              <a:rPr lang="en-GB" dirty="0" smtClean="0"/>
              <a:t> </a:t>
            </a:r>
            <a:r>
              <a:rPr lang="en-GB" sz="3200" dirty="0" smtClean="0">
                <a:solidFill>
                  <a:srgbClr val="00B050"/>
                </a:solidFill>
              </a:rPr>
              <a:t>leading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 rot="1744058">
            <a:off x="701788" y="3938574"/>
            <a:ext cx="24160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>
                <a:solidFill>
                  <a:srgbClr val="00B050"/>
                </a:solidFill>
              </a:rPr>
              <a:t>Impartiality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 rot="1239576">
            <a:off x="5222608" y="1757347"/>
            <a:ext cx="26468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>
                <a:solidFill>
                  <a:srgbClr val="00B050"/>
                </a:solidFill>
              </a:rPr>
              <a:t>Questioning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 rot="20034780">
            <a:off x="3271647" y="4478461"/>
            <a:ext cx="23936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solidFill>
                  <a:srgbClr val="00B050"/>
                </a:solidFill>
              </a:rPr>
              <a:t>Observation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 rot="20586526">
            <a:off x="5936996" y="4427941"/>
            <a:ext cx="25987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solidFill>
                  <a:srgbClr val="00B050"/>
                </a:solidFill>
              </a:rPr>
              <a:t>Genuineness</a:t>
            </a:r>
            <a:endParaRPr lang="en-GB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4635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Questioning Techniques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Closed questions</a:t>
            </a:r>
          </a:p>
          <a:p>
            <a:r>
              <a:rPr lang="en-GB" dirty="0" smtClean="0"/>
              <a:t>Open questions</a:t>
            </a:r>
          </a:p>
          <a:p>
            <a:r>
              <a:rPr lang="en-GB" dirty="0" smtClean="0"/>
              <a:t>Probing questions</a:t>
            </a:r>
          </a:p>
          <a:p>
            <a:r>
              <a:rPr lang="en-GB" dirty="0" smtClean="0"/>
              <a:t>Feedback and clarification questions</a:t>
            </a:r>
          </a:p>
          <a:p>
            <a:r>
              <a:rPr lang="en-GB" dirty="0" smtClean="0"/>
              <a:t>Requesting examples questions</a:t>
            </a:r>
          </a:p>
          <a:p>
            <a:r>
              <a:rPr lang="en-GB" dirty="0" smtClean="0"/>
              <a:t>Redirection questions</a:t>
            </a:r>
          </a:p>
        </p:txBody>
      </p:sp>
    </p:spTree>
    <p:extLst>
      <p:ext uri="{BB962C8B-B14F-4D97-AF65-F5344CB8AC3E}">
        <p14:creationId xmlns:p14="http://schemas.microsoft.com/office/powerpoint/2010/main" val="214569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Reviewing Tool Kit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224716"/>
            <a:ext cx="5567726" cy="4175795"/>
          </a:xfrm>
        </p:spPr>
      </p:pic>
      <p:sp>
        <p:nvSpPr>
          <p:cNvPr id="6" name="Rectangle 5"/>
          <p:cNvSpPr/>
          <p:nvPr/>
        </p:nvSpPr>
        <p:spPr>
          <a:xfrm>
            <a:off x="1547664" y="4293096"/>
            <a:ext cx="5040560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8000" b="0" cap="none" spc="0" dirty="0" smtClean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MOODLE</a:t>
            </a:r>
            <a:endParaRPr lang="en-US" sz="8000" b="0" cap="none" spc="0" dirty="0">
              <a:ln w="0"/>
              <a:gradFill>
                <a:gsLst>
                  <a:gs pos="21000">
                    <a:srgbClr val="53575C"/>
                  </a:gs>
                  <a:gs pos="88000">
                    <a:srgbClr val="C5C7CA"/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920525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7 Reviewing Mistakes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028" y="1484784"/>
            <a:ext cx="8229600" cy="3917032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Not allocating enough time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Talking too much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Poor  questioning techniques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Failing to review learning outcomes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Not relevant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Lacking flexibility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Not allowing reflection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4564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  <UserInfo>
        <DisplayName>Amanda John (0501153)</DisplayName>
        <AccountId>185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6" ma:contentTypeDescription="Create a new document." ma:contentTypeScope="" ma:versionID="7e721309f6c97e83d6d337bbe4ad3833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231938f77745fabf4e500f6c5e72d4c6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purl.org/dc/elements/1.1/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openxmlformats.org/package/2006/metadata/core-properties"/>
    <ds:schemaRef ds:uri="7534e9c7-d8a7-4ffa-a350-0e66096719e3"/>
    <ds:schemaRef ds:uri="http://schemas.microsoft.com/office/infopath/2007/PartnerControls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5CD4514D-3FAB-4F0C-ACA6-E5E5F86C10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12843</TotalTime>
  <Words>483</Words>
  <Application>Microsoft Office PowerPoint</Application>
  <PresentationFormat>On-screen Show (4:3)</PresentationFormat>
  <Paragraphs>121</Paragraphs>
  <Slides>30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9" baseType="lpstr">
      <vt:lpstr>ＭＳ Ｐゴシック</vt:lpstr>
      <vt:lpstr>ＭＳ Ｐゴシック</vt:lpstr>
      <vt:lpstr>Arial</vt:lpstr>
      <vt:lpstr>Calibri</vt:lpstr>
      <vt:lpstr>Myriad Pro</vt:lpstr>
      <vt:lpstr>Open Sans</vt:lpstr>
      <vt:lpstr>Times</vt:lpstr>
      <vt:lpstr>20140311PresentationUWTSDTemplate</vt:lpstr>
      <vt:lpstr>Acrobat Document</vt:lpstr>
      <vt:lpstr>SUMMARY…</vt:lpstr>
      <vt:lpstr>PowerPoint Presentation</vt:lpstr>
      <vt:lpstr>PowerPoint Presentation</vt:lpstr>
      <vt:lpstr>V - A - K</vt:lpstr>
      <vt:lpstr>PowerPoint Presentation</vt:lpstr>
      <vt:lpstr>PowerPoint Presentation</vt:lpstr>
      <vt:lpstr>Honey &amp; Mumford  (1986) </vt:lpstr>
      <vt:lpstr>The Spectrum of Teaching Styles</vt:lpstr>
      <vt:lpstr>Spectrum of Teaching Styles</vt:lpstr>
      <vt:lpstr>LESSON PLANNING </vt:lpstr>
      <vt:lpstr>PowerPoint Presentation</vt:lpstr>
      <vt:lpstr>Assessment days</vt:lpstr>
      <vt:lpstr>What needs to be in a lesson plan?</vt:lpstr>
      <vt:lpstr>Example lesson plan….</vt:lpstr>
      <vt:lpstr>PowerPoint Presentation</vt:lpstr>
      <vt:lpstr>PowerPoint Presentation</vt:lpstr>
      <vt:lpstr>TARPOLOGY</vt:lpstr>
      <vt:lpstr>PowerPoint Presentation</vt:lpstr>
      <vt:lpstr>PowerPoint Presentation</vt:lpstr>
      <vt:lpstr>THE ART OF REVIEWING</vt:lpstr>
      <vt:lpstr>Facilitation &amp; Teaching</vt:lpstr>
      <vt:lpstr>Reviewing is an essential step in the process of facilitation.</vt:lpstr>
      <vt:lpstr>PowerPoint Presentation</vt:lpstr>
      <vt:lpstr>Why Review?</vt:lpstr>
      <vt:lpstr>PowerPoint Presentation</vt:lpstr>
      <vt:lpstr>PowerPoint Presentation</vt:lpstr>
      <vt:lpstr>Key Interpersonal Skills?</vt:lpstr>
      <vt:lpstr>Questioning Techniques</vt:lpstr>
      <vt:lpstr>Reviewing Tool Kit</vt:lpstr>
      <vt:lpstr>7 Reviewing Mistakes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Jonathan Haylock</cp:lastModifiedBy>
  <cp:revision>51</cp:revision>
  <dcterms:created xsi:type="dcterms:W3CDTF">2015-04-14T15:21:28Z</dcterms:created>
  <dcterms:modified xsi:type="dcterms:W3CDTF">2019-11-09T14:35:46Z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