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1932CC-8426-91B8-8537-23E6EC0D68AA}" v="65" dt="2026-01-22T23:52:43.8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llan Carter-Jones (2305710)" userId="S::2305710@student.uwtsd.ac.uk::3ce2d27b-3077-4adc-a098-0c035165e65b" providerId="AD" clId="Web-{EB3F6EE4-78CC-4DDF-0D2B-8A6041C1C102}"/>
    <pc:docChg chg="modSld">
      <pc:chgData name="Cellan Carter-Jones (2305710)" userId="S::2305710@student.uwtsd.ac.uk::3ce2d27b-3077-4adc-a098-0c035165e65b" providerId="AD" clId="Web-{EB3F6EE4-78CC-4DDF-0D2B-8A6041C1C102}" dt="2026-01-20T13:56:23.704" v="420" actId="20577"/>
      <pc:docMkLst>
        <pc:docMk/>
      </pc:docMkLst>
      <pc:sldChg chg="modSp modNotes">
        <pc:chgData name="Cellan Carter-Jones (2305710)" userId="S::2305710@student.uwtsd.ac.uk::3ce2d27b-3077-4adc-a098-0c035165e65b" providerId="AD" clId="Web-{EB3F6EE4-78CC-4DDF-0D2B-8A6041C1C102}" dt="2026-01-20T13:19:33.835" v="119"/>
        <pc:sldMkLst>
          <pc:docMk/>
          <pc:sldMk cId="109857222" sldId="256"/>
        </pc:sldMkLst>
        <pc:spChg chg="mod">
          <ac:chgData name="Cellan Carter-Jones (2305710)" userId="S::2305710@student.uwtsd.ac.uk::3ce2d27b-3077-4adc-a098-0c035165e65b" providerId="AD" clId="Web-{EB3F6EE4-78CC-4DDF-0D2B-8A6041C1C102}" dt="2026-01-20T13:09:16.649" v="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Notes">
        <pc:chgData name="Cellan Carter-Jones (2305710)" userId="S::2305710@student.uwtsd.ac.uk::3ce2d27b-3077-4adc-a098-0c035165e65b" providerId="AD" clId="Web-{EB3F6EE4-78CC-4DDF-0D2B-8A6041C1C102}" dt="2026-01-20T13:26:47.252" v="168"/>
        <pc:sldMkLst>
          <pc:docMk/>
          <pc:sldMk cId="3963826346" sldId="257"/>
        </pc:sldMkLst>
      </pc:sldChg>
      <pc:sldChg chg="modNotes">
        <pc:chgData name="Cellan Carter-Jones (2305710)" userId="S::2305710@student.uwtsd.ac.uk::3ce2d27b-3077-4adc-a098-0c035165e65b" providerId="AD" clId="Web-{EB3F6EE4-78CC-4DDF-0D2B-8A6041C1C102}" dt="2026-01-20T13:34:45.109" v="287"/>
        <pc:sldMkLst>
          <pc:docMk/>
          <pc:sldMk cId="400857802" sldId="258"/>
        </pc:sldMkLst>
      </pc:sldChg>
      <pc:sldChg chg="modNotes">
        <pc:chgData name="Cellan Carter-Jones (2305710)" userId="S::2305710@student.uwtsd.ac.uk::3ce2d27b-3077-4adc-a098-0c035165e65b" providerId="AD" clId="Web-{EB3F6EE4-78CC-4DDF-0D2B-8A6041C1C102}" dt="2026-01-20T13:46:05.985" v="311"/>
        <pc:sldMkLst>
          <pc:docMk/>
          <pc:sldMk cId="3415031204" sldId="259"/>
        </pc:sldMkLst>
      </pc:sldChg>
      <pc:sldChg chg="modSp modNotes">
        <pc:chgData name="Cellan Carter-Jones (2305710)" userId="S::2305710@student.uwtsd.ac.uk::3ce2d27b-3077-4adc-a098-0c035165e65b" providerId="AD" clId="Web-{EB3F6EE4-78CC-4DDF-0D2B-8A6041C1C102}" dt="2026-01-20T13:46:52.642" v="330"/>
        <pc:sldMkLst>
          <pc:docMk/>
          <pc:sldMk cId="4214276936" sldId="260"/>
        </pc:sldMkLst>
        <pc:graphicFrameChg chg="mod modGraphic">
          <ac:chgData name="Cellan Carter-Jones (2305710)" userId="S::2305710@student.uwtsd.ac.uk::3ce2d27b-3077-4adc-a098-0c035165e65b" providerId="AD" clId="Web-{EB3F6EE4-78CC-4DDF-0D2B-8A6041C1C102}" dt="2026-01-20T13:06:16.898" v="1"/>
          <ac:graphicFrameMkLst>
            <pc:docMk/>
            <pc:sldMk cId="4214276936" sldId="260"/>
            <ac:graphicFrameMk id="5" creationId="{1708B4CF-FBE4-55F7-CC4D-C4C8277490FD}"/>
          </ac:graphicFrameMkLst>
        </pc:graphicFrameChg>
      </pc:sldChg>
      <pc:sldChg chg="modNotes">
        <pc:chgData name="Cellan Carter-Jones (2305710)" userId="S::2305710@student.uwtsd.ac.uk::3ce2d27b-3077-4adc-a098-0c035165e65b" providerId="AD" clId="Web-{EB3F6EE4-78CC-4DDF-0D2B-8A6041C1C102}" dt="2026-01-20T13:49:06.644" v="367"/>
        <pc:sldMkLst>
          <pc:docMk/>
          <pc:sldMk cId="3836085567" sldId="261"/>
        </pc:sldMkLst>
      </pc:sldChg>
      <pc:sldChg chg="modNotes">
        <pc:chgData name="Cellan Carter-Jones (2305710)" userId="S::2305710@student.uwtsd.ac.uk::3ce2d27b-3077-4adc-a098-0c035165e65b" providerId="AD" clId="Web-{EB3F6EE4-78CC-4DDF-0D2B-8A6041C1C102}" dt="2026-01-20T13:51:02.711" v="385"/>
        <pc:sldMkLst>
          <pc:docMk/>
          <pc:sldMk cId="3292031287" sldId="263"/>
        </pc:sldMkLst>
      </pc:sldChg>
      <pc:sldChg chg="modNotes">
        <pc:chgData name="Cellan Carter-Jones (2305710)" userId="S::2305710@student.uwtsd.ac.uk::3ce2d27b-3077-4adc-a098-0c035165e65b" providerId="AD" clId="Web-{EB3F6EE4-78CC-4DDF-0D2B-8A6041C1C102}" dt="2026-01-20T13:51:37.468" v="391"/>
        <pc:sldMkLst>
          <pc:docMk/>
          <pc:sldMk cId="3281000564" sldId="264"/>
        </pc:sldMkLst>
      </pc:sldChg>
      <pc:sldChg chg="modNotes">
        <pc:chgData name="Cellan Carter-Jones (2305710)" userId="S::2305710@student.uwtsd.ac.uk::3ce2d27b-3077-4adc-a098-0c035165e65b" providerId="AD" clId="Web-{EB3F6EE4-78CC-4DDF-0D2B-8A6041C1C102}" dt="2026-01-20T13:55:37.732" v="409"/>
        <pc:sldMkLst>
          <pc:docMk/>
          <pc:sldMk cId="3157836065" sldId="265"/>
        </pc:sldMkLst>
      </pc:sldChg>
      <pc:sldChg chg="addSp modSp mod setBg">
        <pc:chgData name="Cellan Carter-Jones (2305710)" userId="S::2305710@student.uwtsd.ac.uk::3ce2d27b-3077-4adc-a098-0c035165e65b" providerId="AD" clId="Web-{EB3F6EE4-78CC-4DDF-0D2B-8A6041C1C102}" dt="2026-01-20T13:56:23.704" v="420" actId="20577"/>
        <pc:sldMkLst>
          <pc:docMk/>
          <pc:sldMk cId="2246649019" sldId="266"/>
        </pc:sldMkLst>
        <pc:spChg chg="mod">
          <ac:chgData name="Cellan Carter-Jones (2305710)" userId="S::2305710@student.uwtsd.ac.uk::3ce2d27b-3077-4adc-a098-0c035165e65b" providerId="AD" clId="Web-{EB3F6EE4-78CC-4DDF-0D2B-8A6041C1C102}" dt="2026-01-20T13:56:23.704" v="420" actId="20577"/>
          <ac:spMkLst>
            <pc:docMk/>
            <pc:sldMk cId="2246649019" sldId="266"/>
            <ac:spMk id="2" creationId="{1ED258FB-B3DA-6B49-788E-96D1BE1327FB}"/>
          </ac:spMkLst>
        </pc:spChg>
        <pc:spChg chg="add">
          <ac:chgData name="Cellan Carter-Jones (2305710)" userId="S::2305710@student.uwtsd.ac.uk::3ce2d27b-3077-4adc-a098-0c035165e65b" providerId="AD" clId="Web-{EB3F6EE4-78CC-4DDF-0D2B-8A6041C1C102}" dt="2026-01-20T13:55:57.327" v="410"/>
          <ac:spMkLst>
            <pc:docMk/>
            <pc:sldMk cId="2246649019" sldId="266"/>
            <ac:spMk id="7" creationId="{FFD48BC7-DC40-47DE-87EE-9F4B6ECB9ABB}"/>
          </ac:spMkLst>
        </pc:spChg>
        <pc:spChg chg="add">
          <ac:chgData name="Cellan Carter-Jones (2305710)" userId="S::2305710@student.uwtsd.ac.uk::3ce2d27b-3077-4adc-a098-0c035165e65b" providerId="AD" clId="Web-{EB3F6EE4-78CC-4DDF-0D2B-8A6041C1C102}" dt="2026-01-20T13:55:57.327" v="410"/>
          <ac:spMkLst>
            <pc:docMk/>
            <pc:sldMk cId="2246649019" sldId="266"/>
            <ac:spMk id="9" creationId="{E502BBC7-2C76-46F3-BC24-5985BC13DB88}"/>
          </ac:spMkLst>
        </pc:spChg>
        <pc:spChg chg="add">
          <ac:chgData name="Cellan Carter-Jones (2305710)" userId="S::2305710@student.uwtsd.ac.uk::3ce2d27b-3077-4adc-a098-0c035165e65b" providerId="AD" clId="Web-{EB3F6EE4-78CC-4DDF-0D2B-8A6041C1C102}" dt="2026-01-20T13:55:57.327" v="410"/>
          <ac:spMkLst>
            <pc:docMk/>
            <pc:sldMk cId="2246649019" sldId="266"/>
            <ac:spMk id="11" creationId="{C7F28D52-2A5F-4D23-81AE-7CB8B591C7AF}"/>
          </ac:spMkLst>
        </pc:spChg>
        <pc:spChg chg="add">
          <ac:chgData name="Cellan Carter-Jones (2305710)" userId="S::2305710@student.uwtsd.ac.uk::3ce2d27b-3077-4adc-a098-0c035165e65b" providerId="AD" clId="Web-{EB3F6EE4-78CC-4DDF-0D2B-8A6041C1C102}" dt="2026-01-20T13:55:57.327" v="410"/>
          <ac:spMkLst>
            <pc:docMk/>
            <pc:sldMk cId="2246649019" sldId="266"/>
            <ac:spMk id="13" creationId="{3629484E-3792-4B3D-89AD-7C8A1ED0E0D4}"/>
          </ac:spMkLst>
        </pc:spChg>
      </pc:sldChg>
    </pc:docChg>
  </pc:docChgLst>
  <pc:docChgLst>
    <pc:chgData name="Cellan Carter-Jones (2305710)" userId="S::2305710@student.uwtsd.ac.uk::3ce2d27b-3077-4adc-a098-0c035165e65b" providerId="AD" clId="Web-{2403A962-770C-12FE-371F-8A98653355B9}"/>
    <pc:docChg chg="modSld">
      <pc:chgData name="Cellan Carter-Jones (2305710)" userId="S::2305710@student.uwtsd.ac.uk::3ce2d27b-3077-4adc-a098-0c035165e65b" providerId="AD" clId="Web-{2403A962-770C-12FE-371F-8A98653355B9}" dt="2026-01-22T21:38:43.530" v="338"/>
      <pc:docMkLst>
        <pc:docMk/>
      </pc:docMkLst>
      <pc:sldChg chg="modNotes">
        <pc:chgData name="Cellan Carter-Jones (2305710)" userId="S::2305710@student.uwtsd.ac.uk::3ce2d27b-3077-4adc-a098-0c035165e65b" providerId="AD" clId="Web-{2403A962-770C-12FE-371F-8A98653355B9}" dt="2026-01-22T21:38:43.530" v="338"/>
        <pc:sldMkLst>
          <pc:docMk/>
          <pc:sldMk cId="4214276936" sldId="260"/>
        </pc:sldMkLst>
      </pc:sldChg>
    </pc:docChg>
  </pc:docChgLst>
  <pc:docChgLst>
    <pc:chgData name="Cellan Carter-Jones (2305710)" userId="S::2305710@student.uwtsd.ac.uk::3ce2d27b-3077-4adc-a098-0c035165e65b" providerId="AD" clId="Web-{CE1932CC-8426-91B8-8537-23E6EC0D68AA}"/>
    <pc:docChg chg="addSld modSld sldOrd">
      <pc:chgData name="Cellan Carter-Jones (2305710)" userId="S::2305710@student.uwtsd.ac.uk::3ce2d27b-3077-4adc-a098-0c035165e65b" providerId="AD" clId="Web-{CE1932CC-8426-91B8-8537-23E6EC0D68AA}" dt="2026-01-22T23:52:43.804" v="50" actId="1076"/>
      <pc:docMkLst>
        <pc:docMk/>
      </pc:docMkLst>
      <pc:sldChg chg="addSp modSp">
        <pc:chgData name="Cellan Carter-Jones (2305710)" userId="S::2305710@student.uwtsd.ac.uk::3ce2d27b-3077-4adc-a098-0c035165e65b" providerId="AD" clId="Web-{CE1932CC-8426-91B8-8537-23E6EC0D68AA}" dt="2026-01-22T23:52:07.630" v="48" actId="1076"/>
        <pc:sldMkLst>
          <pc:docMk/>
          <pc:sldMk cId="400857802" sldId="258"/>
        </pc:sldMkLst>
        <pc:spChg chg="add mod">
          <ac:chgData name="Cellan Carter-Jones (2305710)" userId="S::2305710@student.uwtsd.ac.uk::3ce2d27b-3077-4adc-a098-0c035165e65b" providerId="AD" clId="Web-{CE1932CC-8426-91B8-8537-23E6EC0D68AA}" dt="2026-01-22T23:52:07.630" v="48" actId="1076"/>
          <ac:spMkLst>
            <pc:docMk/>
            <pc:sldMk cId="400857802" sldId="258"/>
            <ac:spMk id="5" creationId="{DC27B0A9-D8F0-525C-876E-5BEEA2EB0A5D}"/>
          </ac:spMkLst>
        </pc:spChg>
      </pc:sldChg>
      <pc:sldChg chg="addSp modSp">
        <pc:chgData name="Cellan Carter-Jones (2305710)" userId="S::2305710@student.uwtsd.ac.uk::3ce2d27b-3077-4adc-a098-0c035165e65b" providerId="AD" clId="Web-{CE1932CC-8426-91B8-8537-23E6EC0D68AA}" dt="2026-01-22T23:52:16.646" v="49" actId="1076"/>
        <pc:sldMkLst>
          <pc:docMk/>
          <pc:sldMk cId="3415031204" sldId="259"/>
        </pc:sldMkLst>
        <pc:spChg chg="add mod">
          <ac:chgData name="Cellan Carter-Jones (2305710)" userId="S::2305710@student.uwtsd.ac.uk::3ce2d27b-3077-4adc-a098-0c035165e65b" providerId="AD" clId="Web-{CE1932CC-8426-91B8-8537-23E6EC0D68AA}" dt="2026-01-22T23:52:16.646" v="49" actId="1076"/>
          <ac:spMkLst>
            <pc:docMk/>
            <pc:sldMk cId="3415031204" sldId="259"/>
            <ac:spMk id="5" creationId="{1DBFB0AA-9C30-66A9-C965-1C1DCBC4E4FC}"/>
          </ac:spMkLst>
        </pc:spChg>
      </pc:sldChg>
      <pc:sldChg chg="addSp modSp">
        <pc:chgData name="Cellan Carter-Jones (2305710)" userId="S::2305710@student.uwtsd.ac.uk::3ce2d27b-3077-4adc-a098-0c035165e65b" providerId="AD" clId="Web-{CE1932CC-8426-91B8-8537-23E6EC0D68AA}" dt="2026-01-22T23:52:43.804" v="50" actId="1076"/>
        <pc:sldMkLst>
          <pc:docMk/>
          <pc:sldMk cId="996749572" sldId="262"/>
        </pc:sldMkLst>
        <pc:spChg chg="add mod">
          <ac:chgData name="Cellan Carter-Jones (2305710)" userId="S::2305710@student.uwtsd.ac.uk::3ce2d27b-3077-4adc-a098-0c035165e65b" providerId="AD" clId="Web-{CE1932CC-8426-91B8-8537-23E6EC0D68AA}" dt="2026-01-22T23:52:43.804" v="50" actId="1076"/>
          <ac:spMkLst>
            <pc:docMk/>
            <pc:sldMk cId="996749572" sldId="262"/>
            <ac:spMk id="17" creationId="{51785069-BDA9-8B15-A757-4463A7F7A052}"/>
          </ac:spMkLst>
        </pc:spChg>
      </pc:sldChg>
      <pc:sldChg chg="modSp new ord">
        <pc:chgData name="Cellan Carter-Jones (2305710)" userId="S::2305710@student.uwtsd.ac.uk::3ce2d27b-3077-4adc-a098-0c035165e65b" providerId="AD" clId="Web-{CE1932CC-8426-91B8-8537-23E6EC0D68AA}" dt="2026-01-22T23:50:12.748" v="22" actId="20577"/>
        <pc:sldMkLst>
          <pc:docMk/>
          <pc:sldMk cId="3471927990" sldId="267"/>
        </pc:sldMkLst>
        <pc:spChg chg="mod">
          <ac:chgData name="Cellan Carter-Jones (2305710)" userId="S::2305710@student.uwtsd.ac.uk::3ce2d27b-3077-4adc-a098-0c035165e65b" providerId="AD" clId="Web-{CE1932CC-8426-91B8-8537-23E6EC0D68AA}" dt="2026-01-22T23:50:05.263" v="21" actId="20577"/>
          <ac:spMkLst>
            <pc:docMk/>
            <pc:sldMk cId="3471927990" sldId="267"/>
            <ac:spMk id="2" creationId="{AA49AE50-C654-8B8A-0FF7-F9919C6642D3}"/>
          </ac:spMkLst>
        </pc:spChg>
        <pc:spChg chg="mod">
          <ac:chgData name="Cellan Carter-Jones (2305710)" userId="S::2305710@student.uwtsd.ac.uk::3ce2d27b-3077-4adc-a098-0c035165e65b" providerId="AD" clId="Web-{CE1932CC-8426-91B8-8537-23E6EC0D68AA}" dt="2026-01-22T23:50:12.748" v="22" actId="20577"/>
          <ac:spMkLst>
            <pc:docMk/>
            <pc:sldMk cId="3471927990" sldId="267"/>
            <ac:spMk id="3" creationId="{5C14FB5D-4D5B-A1C9-A96E-8B0B6B4B6D4F}"/>
          </ac:spMkLst>
        </pc:spChg>
      </pc:sldChg>
    </pc:docChg>
  </pc:docChgLst>
  <pc:docChgLst>
    <pc:chgData name="Cellan Carter-Jones (2305710)" userId="S::2305710@student.uwtsd.ac.uk::3ce2d27b-3077-4adc-a098-0c035165e65b" providerId="AD" clId="Web-{D5B1C2C4-DEBF-5448-EE15-F4B7A5334FCF}"/>
    <pc:docChg chg="addSld modSld">
      <pc:chgData name="Cellan Carter-Jones (2305710)" userId="S::2305710@student.uwtsd.ac.uk::3ce2d27b-3077-4adc-a098-0c035165e65b" providerId="AD" clId="Web-{D5B1C2C4-DEBF-5448-EE15-F4B7A5334FCF}" dt="2026-01-19T14:23:35.939" v="1530" actId="20577"/>
      <pc:docMkLst>
        <pc:docMk/>
      </pc:docMkLst>
      <pc:sldChg chg="addSp modSp mod setBg">
        <pc:chgData name="Cellan Carter-Jones (2305710)" userId="S::2305710@student.uwtsd.ac.uk::3ce2d27b-3077-4adc-a098-0c035165e65b" providerId="AD" clId="Web-{D5B1C2C4-DEBF-5448-EE15-F4B7A5334FCF}" dt="2026-01-19T14:12:58.613" v="1461"/>
        <pc:sldMkLst>
          <pc:docMk/>
          <pc:sldMk cId="109857222" sldId="256"/>
        </pc:sldMkLst>
        <pc:spChg chg="mo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8" creationId="{FFD48BC7-DC40-47DE-87EE-9F4B6ECB9ABB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10" creationId="{E502BBC7-2C76-46F3-BC24-5985BC13DB88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12" creationId="{C7F28D52-2A5F-4D23-81AE-7CB8B591C7AF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58.613" v="1461"/>
          <ac:spMkLst>
            <pc:docMk/>
            <pc:sldMk cId="109857222" sldId="256"/>
            <ac:spMk id="14" creationId="{3629484E-3792-4B3D-89AD-7C8A1ED0E0D4}"/>
          </ac:spMkLst>
        </pc:spChg>
      </pc:sldChg>
      <pc:sldChg chg="addSp delSp modSp new mod setBg">
        <pc:chgData name="Cellan Carter-Jones (2305710)" userId="S::2305710@student.uwtsd.ac.uk::3ce2d27b-3077-4adc-a098-0c035165e65b" providerId="AD" clId="Web-{D5B1C2C4-DEBF-5448-EE15-F4B7A5334FCF}" dt="2026-01-19T14:13:24.082" v="1464"/>
        <pc:sldMkLst>
          <pc:docMk/>
          <pc:sldMk cId="3963826346" sldId="257"/>
        </pc:sldMkLst>
        <pc:spChg chg="mod">
          <ac:chgData name="Cellan Carter-Jones (2305710)" userId="S::2305710@student.uwtsd.ac.uk::3ce2d27b-3077-4adc-a098-0c035165e65b" providerId="AD" clId="Web-{D5B1C2C4-DEBF-5448-EE15-F4B7A5334FCF}" dt="2026-01-19T14:13:24.082" v="1464"/>
          <ac:spMkLst>
            <pc:docMk/>
            <pc:sldMk cId="3963826346" sldId="257"/>
            <ac:spMk id="2" creationId="{25BABA54-93EC-0147-7285-53A331F17E86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3:24.082" v="1464"/>
          <ac:spMkLst>
            <pc:docMk/>
            <pc:sldMk cId="3963826346" sldId="257"/>
            <ac:spMk id="16" creationId="{DCC231C8-C761-4B31-9B1C-C6D19248C6B3}"/>
          </ac:spMkLst>
        </pc:spChg>
        <pc:graphicFrameChg chg="add mod modGraphic">
          <ac:chgData name="Cellan Carter-Jones (2305710)" userId="S::2305710@student.uwtsd.ac.uk::3ce2d27b-3077-4adc-a098-0c035165e65b" providerId="AD" clId="Web-{D5B1C2C4-DEBF-5448-EE15-F4B7A5334FCF}" dt="2026-01-19T14:13:24.082" v="1464"/>
          <ac:graphicFrameMkLst>
            <pc:docMk/>
            <pc:sldMk cId="3963826346" sldId="257"/>
            <ac:graphicFrameMk id="5" creationId="{39261F79-D8C0-EC48-D8CE-98A41AC7B0F4}"/>
          </ac:graphicFrameMkLst>
        </pc:graphicFrameChg>
      </pc:sldChg>
      <pc:sldChg chg="addSp modSp new mod setBg modNotes">
        <pc:chgData name="Cellan Carter-Jones (2305710)" userId="S::2305710@student.uwtsd.ac.uk::3ce2d27b-3077-4adc-a098-0c035165e65b" providerId="AD" clId="Web-{D5B1C2C4-DEBF-5448-EE15-F4B7A5334FCF}" dt="2026-01-19T14:15:59.028" v="1473" actId="20577"/>
        <pc:sldMkLst>
          <pc:docMk/>
          <pc:sldMk cId="400857802" sldId="258"/>
        </pc:sldMkLst>
        <pc:spChg chg="mod">
          <ac:chgData name="Cellan Carter-Jones (2305710)" userId="S::2305710@student.uwtsd.ac.uk::3ce2d27b-3077-4adc-a098-0c035165e65b" providerId="AD" clId="Web-{D5B1C2C4-DEBF-5448-EE15-F4B7A5334FCF}" dt="2026-01-19T14:15:47.465" v="1470"/>
          <ac:spMkLst>
            <pc:docMk/>
            <pc:sldMk cId="400857802" sldId="258"/>
            <ac:spMk id="2" creationId="{2B96AC88-6024-DF7E-0B6C-DFA244734AF6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15:59.028" v="1473" actId="20577"/>
          <ac:spMkLst>
            <pc:docMk/>
            <pc:sldMk cId="400857802" sldId="258"/>
            <ac:spMk id="3" creationId="{D1828FFD-AC36-7EBD-F4AA-3F5BB2823447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5:47.465" v="1470"/>
          <ac:spMkLst>
            <pc:docMk/>
            <pc:sldMk cId="400857802" sldId="258"/>
            <ac:spMk id="8" creationId="{100EDD19-6802-4EC3-95CE-CFFAB042CFD6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5:47.465" v="1470"/>
          <ac:spMkLst>
            <pc:docMk/>
            <pc:sldMk cId="400857802" sldId="258"/>
            <ac:spMk id="10" creationId="{DB17E863-922E-4C26-BD64-E8FD41D28661}"/>
          </ac:spMkLst>
        </pc:spChg>
      </pc:sldChg>
      <pc:sldChg chg="addSp modSp new mod setBg modNotes">
        <pc:chgData name="Cellan Carter-Jones (2305710)" userId="S::2305710@student.uwtsd.ac.uk::3ce2d27b-3077-4adc-a098-0c035165e65b" providerId="AD" clId="Web-{D5B1C2C4-DEBF-5448-EE15-F4B7A5334FCF}" dt="2026-01-19T14:17:37.577" v="1482" actId="1076"/>
        <pc:sldMkLst>
          <pc:docMk/>
          <pc:sldMk cId="3415031204" sldId="259"/>
        </pc:sldMkLst>
        <pc:spChg chg="mod">
          <ac:chgData name="Cellan Carter-Jones (2305710)" userId="S::2305710@student.uwtsd.ac.uk::3ce2d27b-3077-4adc-a098-0c035165e65b" providerId="AD" clId="Web-{D5B1C2C4-DEBF-5448-EE15-F4B7A5334FCF}" dt="2026-01-19T14:17:16.014" v="1474"/>
          <ac:spMkLst>
            <pc:docMk/>
            <pc:sldMk cId="3415031204" sldId="259"/>
            <ac:spMk id="2" creationId="{2D809052-A3D7-0450-6FCB-ADBDC24E8B39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17:37.577" v="1482" actId="1076"/>
          <ac:spMkLst>
            <pc:docMk/>
            <pc:sldMk cId="3415031204" sldId="259"/>
            <ac:spMk id="3" creationId="{CD3E1CC7-8866-7315-9F83-D28C38E1BB8F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7:16.014" v="1474"/>
          <ac:spMkLst>
            <pc:docMk/>
            <pc:sldMk cId="3415031204" sldId="259"/>
            <ac:spMk id="8" creationId="{777A147A-9ED8-46B4-8660-1B3C2AA880B5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7:16.014" v="1474"/>
          <ac:spMkLst>
            <pc:docMk/>
            <pc:sldMk cId="3415031204" sldId="259"/>
            <ac:spMk id="10" creationId="{5D6C15A0-C087-4593-8414-2B4EC1CDC3DE}"/>
          </ac:spMkLst>
        </pc:spChg>
      </pc:sldChg>
      <pc:sldChg chg="addSp delSp modSp new mod setBg">
        <pc:chgData name="Cellan Carter-Jones (2305710)" userId="S::2305710@student.uwtsd.ac.uk::3ce2d27b-3077-4adc-a098-0c035165e65b" providerId="AD" clId="Web-{D5B1C2C4-DEBF-5448-EE15-F4B7A5334FCF}" dt="2026-01-19T14:12:34.972" v="1460"/>
        <pc:sldMkLst>
          <pc:docMk/>
          <pc:sldMk cId="4214276936" sldId="260"/>
        </pc:sldMkLst>
        <pc:spChg chg="mod">
          <ac:chgData name="Cellan Carter-Jones (2305710)" userId="S::2305710@student.uwtsd.ac.uk::3ce2d27b-3077-4adc-a098-0c035165e65b" providerId="AD" clId="Web-{D5B1C2C4-DEBF-5448-EE15-F4B7A5334FCF}" dt="2026-01-19T14:12:34.972" v="1460"/>
          <ac:spMkLst>
            <pc:docMk/>
            <pc:sldMk cId="4214276936" sldId="260"/>
            <ac:spMk id="2" creationId="{50ED27B9-4DD6-875D-5C0B-24EBC261A01C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34.972" v="1460"/>
          <ac:spMkLst>
            <pc:docMk/>
            <pc:sldMk cId="4214276936" sldId="260"/>
            <ac:spMk id="10" creationId="{BCED4D40-4B67-4331-AC48-79B82B4A47D8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2:34.972" v="1460"/>
          <ac:spMkLst>
            <pc:docMk/>
            <pc:sldMk cId="4214276936" sldId="260"/>
            <ac:spMk id="12" creationId="{670CEDEF-4F34-412E-84EE-329C1E936AF5}"/>
          </ac:spMkLst>
        </pc:spChg>
        <pc:graphicFrameChg chg="add mod ord modGraphic">
          <ac:chgData name="Cellan Carter-Jones (2305710)" userId="S::2305710@student.uwtsd.ac.uk::3ce2d27b-3077-4adc-a098-0c035165e65b" providerId="AD" clId="Web-{D5B1C2C4-DEBF-5448-EE15-F4B7A5334FCF}" dt="2026-01-19T14:12:34.972" v="1460"/>
          <ac:graphicFrameMkLst>
            <pc:docMk/>
            <pc:sldMk cId="4214276936" sldId="260"/>
            <ac:graphicFrameMk id="5" creationId="{1708B4CF-FBE4-55F7-CC4D-C4C8277490FD}"/>
          </ac:graphicFrameMkLst>
        </pc:graphicFrameChg>
      </pc:sldChg>
      <pc:sldChg chg="addSp modSp new mod setBg modNotes">
        <pc:chgData name="Cellan Carter-Jones (2305710)" userId="S::2305710@student.uwtsd.ac.uk::3ce2d27b-3077-4adc-a098-0c035165e65b" providerId="AD" clId="Web-{D5B1C2C4-DEBF-5448-EE15-F4B7A5334FCF}" dt="2026-01-19T14:19:53.328" v="1488" actId="20577"/>
        <pc:sldMkLst>
          <pc:docMk/>
          <pc:sldMk cId="3836085567" sldId="261"/>
        </pc:sldMkLst>
        <pc:spChg chg="mod">
          <ac:chgData name="Cellan Carter-Jones (2305710)" userId="S::2305710@student.uwtsd.ac.uk::3ce2d27b-3077-4adc-a098-0c035165e65b" providerId="AD" clId="Web-{D5B1C2C4-DEBF-5448-EE15-F4B7A5334FCF}" dt="2026-01-19T14:19:37.656" v="1483"/>
          <ac:spMkLst>
            <pc:docMk/>
            <pc:sldMk cId="3836085567" sldId="261"/>
            <ac:spMk id="2" creationId="{1858A7D1-24F7-59B0-254C-B5717620AA1B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19:53.328" v="1488" actId="20577"/>
          <ac:spMkLst>
            <pc:docMk/>
            <pc:sldMk cId="3836085567" sldId="261"/>
            <ac:spMk id="3" creationId="{E09ED3C1-CD77-8F85-7B62-3BBCD4B4C74D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9:37.656" v="1483"/>
          <ac:spMkLst>
            <pc:docMk/>
            <pc:sldMk cId="3836085567" sldId="261"/>
            <ac:spMk id="8" creationId="{100EDD19-6802-4EC3-95CE-CFFAB042CFD6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19:37.656" v="1483"/>
          <ac:spMkLst>
            <pc:docMk/>
            <pc:sldMk cId="3836085567" sldId="261"/>
            <ac:spMk id="10" creationId="{DB17E863-922E-4C26-BD64-E8FD41D28661}"/>
          </ac:spMkLst>
        </pc:spChg>
      </pc:sldChg>
      <pc:sldChg chg="addSp delSp modSp new mod setBg modNotes">
        <pc:chgData name="Cellan Carter-Jones (2305710)" userId="S::2305710@student.uwtsd.ac.uk::3ce2d27b-3077-4adc-a098-0c035165e65b" providerId="AD" clId="Web-{D5B1C2C4-DEBF-5448-EE15-F4B7A5334FCF}" dt="2026-01-19T14:21:21.297" v="1517"/>
        <pc:sldMkLst>
          <pc:docMk/>
          <pc:sldMk cId="996749572" sldId="262"/>
        </pc:sldMkLst>
        <pc:spChg chg="mod">
          <ac:chgData name="Cellan Carter-Jones (2305710)" userId="S::2305710@student.uwtsd.ac.uk::3ce2d27b-3077-4adc-a098-0c035165e65b" providerId="AD" clId="Web-{D5B1C2C4-DEBF-5448-EE15-F4B7A5334FCF}" dt="2026-01-19T14:20:16.594" v="1489"/>
          <ac:spMkLst>
            <pc:docMk/>
            <pc:sldMk cId="996749572" sldId="262"/>
            <ac:spMk id="2" creationId="{F361D895-4BCB-CB11-21CA-5479A5353EB1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0:16.594" v="1489"/>
          <ac:spMkLst>
            <pc:docMk/>
            <pc:sldMk cId="996749572" sldId="262"/>
            <ac:spMk id="9" creationId="{BACC6370-2D7E-4714-9D71-7542949D7D5D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0:16.594" v="1489"/>
          <ac:spMkLst>
            <pc:docMk/>
            <pc:sldMk cId="996749572" sldId="262"/>
            <ac:spMk id="11" creationId="{F68B3F68-107C-434F-AA38-110D5EA91B85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0:16.594" v="1489"/>
          <ac:spMkLst>
            <pc:docMk/>
            <pc:sldMk cId="996749572" sldId="262"/>
            <ac:spMk id="13" creationId="{AAD0DBB9-1A4B-4391-81D4-CB19F9AB918A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0:16.594" v="1489"/>
          <ac:spMkLst>
            <pc:docMk/>
            <pc:sldMk cId="996749572" sldId="262"/>
            <ac:spMk id="15" creationId="{063BBA22-50EA-4C4D-BE05-F1CE4E63AA56}"/>
          </ac:spMkLst>
        </pc:spChg>
        <pc:graphicFrameChg chg="add modGraphic">
          <ac:chgData name="Cellan Carter-Jones (2305710)" userId="S::2305710@student.uwtsd.ac.uk::3ce2d27b-3077-4adc-a098-0c035165e65b" providerId="AD" clId="Web-{D5B1C2C4-DEBF-5448-EE15-F4B7A5334FCF}" dt="2026-01-19T14:20:45.907" v="1491" actId="20577"/>
          <ac:graphicFrameMkLst>
            <pc:docMk/>
            <pc:sldMk cId="996749572" sldId="262"/>
            <ac:graphicFrameMk id="5" creationId="{EFBADA93-4C3D-67CA-3ABC-04CD9F0A5639}"/>
          </ac:graphicFrameMkLst>
        </pc:graphicFrameChg>
      </pc:sldChg>
      <pc:sldChg chg="addSp delSp modSp new modNotes">
        <pc:chgData name="Cellan Carter-Jones (2305710)" userId="S::2305710@student.uwtsd.ac.uk::3ce2d27b-3077-4adc-a098-0c035165e65b" providerId="AD" clId="Web-{D5B1C2C4-DEBF-5448-EE15-F4B7A5334FCF}" dt="2026-01-19T14:21:58.845" v="1521" actId="1076"/>
        <pc:sldMkLst>
          <pc:docMk/>
          <pc:sldMk cId="3292031287" sldId="263"/>
        </pc:sldMkLst>
        <pc:spChg chg="mod">
          <ac:chgData name="Cellan Carter-Jones (2305710)" userId="S::2305710@student.uwtsd.ac.uk::3ce2d27b-3077-4adc-a098-0c035165e65b" providerId="AD" clId="Web-{D5B1C2C4-DEBF-5448-EE15-F4B7A5334FCF}" dt="2026-01-19T13:34:46.538" v="861" actId="20577"/>
          <ac:spMkLst>
            <pc:docMk/>
            <pc:sldMk cId="3292031287" sldId="263"/>
            <ac:spMk id="2" creationId="{A59E296C-97A0-EDC7-428D-022AE4436BC6}"/>
          </ac:spMkLst>
        </pc:spChg>
        <pc:graphicFrameChg chg="add mod modGraphic">
          <ac:chgData name="Cellan Carter-Jones (2305710)" userId="S::2305710@student.uwtsd.ac.uk::3ce2d27b-3077-4adc-a098-0c035165e65b" providerId="AD" clId="Web-{D5B1C2C4-DEBF-5448-EE15-F4B7A5334FCF}" dt="2026-01-19T14:21:58.845" v="1521" actId="1076"/>
          <ac:graphicFrameMkLst>
            <pc:docMk/>
            <pc:sldMk cId="3292031287" sldId="263"/>
            <ac:graphicFrameMk id="5" creationId="{A3EC6718-EAF1-B8B7-E2F2-DEF2A08AEC4C}"/>
          </ac:graphicFrameMkLst>
        </pc:graphicFrameChg>
      </pc:sldChg>
      <pc:sldChg chg="addSp modSp new mod setBg">
        <pc:chgData name="Cellan Carter-Jones (2305710)" userId="S::2305710@student.uwtsd.ac.uk::3ce2d27b-3077-4adc-a098-0c035165e65b" providerId="AD" clId="Web-{D5B1C2C4-DEBF-5448-EE15-F4B7A5334FCF}" dt="2026-01-19T14:22:39.735" v="1527" actId="20577"/>
        <pc:sldMkLst>
          <pc:docMk/>
          <pc:sldMk cId="3281000564" sldId="264"/>
        </pc:sldMkLst>
        <pc:spChg chg="mod">
          <ac:chgData name="Cellan Carter-Jones (2305710)" userId="S::2305710@student.uwtsd.ac.uk::3ce2d27b-3077-4adc-a098-0c035165e65b" providerId="AD" clId="Web-{D5B1C2C4-DEBF-5448-EE15-F4B7A5334FCF}" dt="2026-01-19T14:22:27.423" v="1522"/>
          <ac:spMkLst>
            <pc:docMk/>
            <pc:sldMk cId="3281000564" sldId="264"/>
            <ac:spMk id="2" creationId="{DED64F76-FDEC-145D-3C79-9E2197174219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22:39.735" v="1527" actId="20577"/>
          <ac:spMkLst>
            <pc:docMk/>
            <pc:sldMk cId="3281000564" sldId="264"/>
            <ac:spMk id="3" creationId="{20AC7FDA-5B60-75A1-7D3D-1688B70765D6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2:27.423" v="1522"/>
          <ac:spMkLst>
            <pc:docMk/>
            <pc:sldMk cId="3281000564" sldId="264"/>
            <ac:spMk id="8" creationId="{100EDD19-6802-4EC3-95CE-CFFAB042CFD6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2:27.423" v="1522"/>
          <ac:spMkLst>
            <pc:docMk/>
            <pc:sldMk cId="3281000564" sldId="264"/>
            <ac:spMk id="10" creationId="{DB17E863-922E-4C26-BD64-E8FD41D28661}"/>
          </ac:spMkLst>
        </pc:spChg>
      </pc:sldChg>
      <pc:sldChg chg="addSp modSp new mod setBg">
        <pc:chgData name="Cellan Carter-Jones (2305710)" userId="S::2305710@student.uwtsd.ac.uk::3ce2d27b-3077-4adc-a098-0c035165e65b" providerId="AD" clId="Web-{D5B1C2C4-DEBF-5448-EE15-F4B7A5334FCF}" dt="2026-01-19T14:23:35.939" v="1530" actId="20577"/>
        <pc:sldMkLst>
          <pc:docMk/>
          <pc:sldMk cId="3157836065" sldId="265"/>
        </pc:sldMkLst>
        <pc:spChg chg="mod">
          <ac:chgData name="Cellan Carter-Jones (2305710)" userId="S::2305710@student.uwtsd.ac.uk::3ce2d27b-3077-4adc-a098-0c035165e65b" providerId="AD" clId="Web-{D5B1C2C4-DEBF-5448-EE15-F4B7A5334FCF}" dt="2026-01-19T14:23:23.673" v="1528"/>
          <ac:spMkLst>
            <pc:docMk/>
            <pc:sldMk cId="3157836065" sldId="265"/>
            <ac:spMk id="2" creationId="{CA4A10C2-2936-7C64-09CB-AAF223647071}"/>
          </ac:spMkLst>
        </pc:spChg>
        <pc:spChg chg="mod">
          <ac:chgData name="Cellan Carter-Jones (2305710)" userId="S::2305710@student.uwtsd.ac.uk::3ce2d27b-3077-4adc-a098-0c035165e65b" providerId="AD" clId="Web-{D5B1C2C4-DEBF-5448-EE15-F4B7A5334FCF}" dt="2026-01-19T14:23:35.939" v="1530" actId="20577"/>
          <ac:spMkLst>
            <pc:docMk/>
            <pc:sldMk cId="3157836065" sldId="265"/>
            <ac:spMk id="3" creationId="{4B609A5A-7BC7-B252-53CF-8DD2AAC8F5FF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3:23.673" v="1528"/>
          <ac:spMkLst>
            <pc:docMk/>
            <pc:sldMk cId="3157836065" sldId="265"/>
            <ac:spMk id="8" creationId="{CBB2B1F0-0DD6-4744-9A46-7A344FB48E40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3:23.673" v="1528"/>
          <ac:spMkLst>
            <pc:docMk/>
            <pc:sldMk cId="3157836065" sldId="265"/>
            <ac:spMk id="10" creationId="{52D502E5-F6B4-4D58-B4AE-FC466FF15EE8}"/>
          </ac:spMkLst>
        </pc:spChg>
        <pc:spChg chg="add">
          <ac:chgData name="Cellan Carter-Jones (2305710)" userId="S::2305710@student.uwtsd.ac.uk::3ce2d27b-3077-4adc-a098-0c035165e65b" providerId="AD" clId="Web-{D5B1C2C4-DEBF-5448-EE15-F4B7A5334FCF}" dt="2026-01-19T14:23:23.673" v="1528"/>
          <ac:spMkLst>
            <pc:docMk/>
            <pc:sldMk cId="3157836065" sldId="265"/>
            <ac:spMk id="12" creationId="{9DECDBF4-02B6-4BB4-B65B-B8107AD6A9E8}"/>
          </ac:spMkLst>
        </pc:spChg>
      </pc:sldChg>
      <pc:sldChg chg="delSp modSp new modNotes">
        <pc:chgData name="Cellan Carter-Jones (2305710)" userId="S::2305710@student.uwtsd.ac.uk::3ce2d27b-3077-4adc-a098-0c035165e65b" providerId="AD" clId="Web-{D5B1C2C4-DEBF-5448-EE15-F4B7A5334FCF}" dt="2026-01-19T14:09:27.810" v="1458"/>
        <pc:sldMkLst>
          <pc:docMk/>
          <pc:sldMk cId="2246649019" sldId="266"/>
        </pc:sldMkLst>
        <pc:spChg chg="mod">
          <ac:chgData name="Cellan Carter-Jones (2305710)" userId="S::2305710@student.uwtsd.ac.uk::3ce2d27b-3077-4adc-a098-0c035165e65b" providerId="AD" clId="Web-{D5B1C2C4-DEBF-5448-EE15-F4B7A5334FCF}" dt="2026-01-19T14:07:59.541" v="1453" actId="1076"/>
          <ac:spMkLst>
            <pc:docMk/>
            <pc:sldMk cId="2246649019" sldId="266"/>
            <ac:spMk id="2" creationId="{1ED258FB-B3DA-6B49-788E-96D1BE1327FB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BBEF96-5FCB-4FD1-B0AE-80FE0A5D546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0F989EE-3E1A-4E45-A3A1-F15512CCF4E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Outdoor &amp; Adventurous Learning programme</a:t>
          </a:r>
          <a:endParaRPr lang="en-US"/>
        </a:p>
      </dgm:t>
    </dgm:pt>
    <dgm:pt modelId="{75C4919B-9123-4975-AAA3-1B547A4E08CA}" type="parTrans" cxnId="{E8D75C76-C61B-48F3-A734-C2819542E321}">
      <dgm:prSet/>
      <dgm:spPr/>
      <dgm:t>
        <a:bodyPr/>
        <a:lstStyle/>
        <a:p>
          <a:endParaRPr lang="en-US"/>
        </a:p>
      </dgm:t>
    </dgm:pt>
    <dgm:pt modelId="{3287C882-9F61-4859-BF01-1DAA94EE0735}" type="sibTrans" cxnId="{E8D75C76-C61B-48F3-A734-C2819542E321}">
      <dgm:prSet/>
      <dgm:spPr/>
      <dgm:t>
        <a:bodyPr/>
        <a:lstStyle/>
        <a:p>
          <a:endParaRPr lang="en-US"/>
        </a:p>
      </dgm:t>
    </dgm:pt>
    <dgm:pt modelId="{4A7ECB54-75D8-4219-B7D5-ABC395B0760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Weekly sessions</a:t>
          </a:r>
          <a:endParaRPr lang="en-US"/>
        </a:p>
      </dgm:t>
    </dgm:pt>
    <dgm:pt modelId="{D7CFFC25-5C56-49F6-8F2D-4D5DCB6498B2}" type="parTrans" cxnId="{7457705D-1EB1-4E7F-9E2D-1EC2D914BBA8}">
      <dgm:prSet/>
      <dgm:spPr/>
      <dgm:t>
        <a:bodyPr/>
        <a:lstStyle/>
        <a:p>
          <a:endParaRPr lang="en-US"/>
        </a:p>
      </dgm:t>
    </dgm:pt>
    <dgm:pt modelId="{BCC77981-80D8-4DC1-8CCA-D4357971F0A5}" type="sibTrans" cxnId="{7457705D-1EB1-4E7F-9E2D-1EC2D914BBA8}">
      <dgm:prSet/>
      <dgm:spPr/>
      <dgm:t>
        <a:bodyPr/>
        <a:lstStyle/>
        <a:p>
          <a:endParaRPr lang="en-US"/>
        </a:p>
      </dgm:t>
    </dgm:pt>
    <dgm:pt modelId="{25C63CA9-FA2F-48CB-8448-9D7BCD38E2F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Delivered across – school grounds, local parks/woodlands</a:t>
          </a:r>
          <a:endParaRPr lang="en-US"/>
        </a:p>
      </dgm:t>
    </dgm:pt>
    <dgm:pt modelId="{6544E17B-B1B5-4A2B-A1F3-BC9A7EF21FD6}" type="parTrans" cxnId="{189A2369-8B8E-440F-95A6-ECA6B1D0300E}">
      <dgm:prSet/>
      <dgm:spPr/>
      <dgm:t>
        <a:bodyPr/>
        <a:lstStyle/>
        <a:p>
          <a:endParaRPr lang="en-US"/>
        </a:p>
      </dgm:t>
    </dgm:pt>
    <dgm:pt modelId="{26357B98-4ABB-4C46-8962-5E994C4D8AA6}" type="sibTrans" cxnId="{189A2369-8B8E-440F-95A6-ECA6B1D0300E}">
      <dgm:prSet/>
      <dgm:spPr/>
      <dgm:t>
        <a:bodyPr/>
        <a:lstStyle/>
        <a:p>
          <a:endParaRPr lang="en-US"/>
        </a:p>
      </dgm:t>
    </dgm:pt>
    <dgm:pt modelId="{A7A28BD4-1603-4ED8-9E62-4D6170494C8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Core theme – team building through outdoor play</a:t>
          </a:r>
          <a:endParaRPr lang="en-US"/>
        </a:p>
      </dgm:t>
    </dgm:pt>
    <dgm:pt modelId="{61ABD472-B641-40EE-8D04-1B87742E6232}" type="parTrans" cxnId="{320F3D99-2060-48AE-987D-77F161DB58FC}">
      <dgm:prSet/>
      <dgm:spPr/>
      <dgm:t>
        <a:bodyPr/>
        <a:lstStyle/>
        <a:p>
          <a:endParaRPr lang="en-US"/>
        </a:p>
      </dgm:t>
    </dgm:pt>
    <dgm:pt modelId="{2ABFA6C1-9388-4873-AE5B-56F4A4321690}" type="sibTrans" cxnId="{320F3D99-2060-48AE-987D-77F161DB58FC}">
      <dgm:prSet/>
      <dgm:spPr/>
      <dgm:t>
        <a:bodyPr/>
        <a:lstStyle/>
        <a:p>
          <a:endParaRPr lang="en-US"/>
        </a:p>
      </dgm:t>
    </dgm:pt>
    <dgm:pt modelId="{6F48E035-F78C-459E-8C5F-7E99BF14F8F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Supports the 4 purposes of the Curriculum for Wales (2022)</a:t>
          </a:r>
          <a:endParaRPr lang="en-US"/>
        </a:p>
      </dgm:t>
    </dgm:pt>
    <dgm:pt modelId="{EA303DD5-60AA-42AF-939D-544ED48BBC32}" type="parTrans" cxnId="{FAF1695F-6B29-4A72-B53D-212B9F74804D}">
      <dgm:prSet/>
      <dgm:spPr/>
      <dgm:t>
        <a:bodyPr/>
        <a:lstStyle/>
        <a:p>
          <a:endParaRPr lang="en-US"/>
        </a:p>
      </dgm:t>
    </dgm:pt>
    <dgm:pt modelId="{6E76C672-6D72-40B5-B1E9-6AD32716A0FB}" type="sibTrans" cxnId="{FAF1695F-6B29-4A72-B53D-212B9F74804D}">
      <dgm:prSet/>
      <dgm:spPr/>
      <dgm:t>
        <a:bodyPr/>
        <a:lstStyle/>
        <a:p>
          <a:endParaRPr lang="en-US"/>
        </a:p>
      </dgm:t>
    </dgm:pt>
    <dgm:pt modelId="{DB8543DD-68D6-4D30-95D6-D7E3F8CC696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Addresses pupil well-being, physical literacy and social development</a:t>
          </a:r>
          <a:endParaRPr lang="en-US"/>
        </a:p>
      </dgm:t>
    </dgm:pt>
    <dgm:pt modelId="{9B14A9DA-062E-491F-B04A-80026D8F3676}" type="parTrans" cxnId="{FB1029B5-5124-411D-8141-97FF675B0D97}">
      <dgm:prSet/>
      <dgm:spPr/>
      <dgm:t>
        <a:bodyPr/>
        <a:lstStyle/>
        <a:p>
          <a:endParaRPr lang="en-US"/>
        </a:p>
      </dgm:t>
    </dgm:pt>
    <dgm:pt modelId="{97D2435D-43DC-487D-BE03-D07867461C06}" type="sibTrans" cxnId="{FB1029B5-5124-411D-8141-97FF675B0D97}">
      <dgm:prSet/>
      <dgm:spPr/>
      <dgm:t>
        <a:bodyPr/>
        <a:lstStyle/>
        <a:p>
          <a:endParaRPr lang="en-US"/>
        </a:p>
      </dgm:t>
    </dgm:pt>
    <dgm:pt modelId="{DA693585-7BEF-48A9-9C49-F5B7ED9DADE6}" type="pres">
      <dgm:prSet presAssocID="{B5BBEF96-5FCB-4FD1-B0AE-80FE0A5D5469}" presName="root" presStyleCnt="0">
        <dgm:presLayoutVars>
          <dgm:dir/>
          <dgm:resizeHandles val="exact"/>
        </dgm:presLayoutVars>
      </dgm:prSet>
      <dgm:spPr/>
    </dgm:pt>
    <dgm:pt modelId="{A901E88A-CD9C-4318-9D15-CA11F7F6978B}" type="pres">
      <dgm:prSet presAssocID="{60F989EE-3E1A-4E45-A3A1-F15512CCF4EB}" presName="compNode" presStyleCnt="0"/>
      <dgm:spPr/>
    </dgm:pt>
    <dgm:pt modelId="{05A34617-E426-4E67-8C01-B7DD841EEAD3}" type="pres">
      <dgm:prSet presAssocID="{60F989EE-3E1A-4E45-A3A1-F15512CCF4EB}" presName="bgRect" presStyleLbl="bgShp" presStyleIdx="0" presStyleCnt="6"/>
      <dgm:spPr/>
    </dgm:pt>
    <dgm:pt modelId="{9B925E26-9409-4732-BEA8-E08C2E1D02F9}" type="pres">
      <dgm:prSet presAssocID="{60F989EE-3E1A-4E45-A3A1-F15512CCF4EB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k scene"/>
        </a:ext>
      </dgm:extLst>
    </dgm:pt>
    <dgm:pt modelId="{724F81BD-4CA6-46FF-AF2D-C062BC4FD73E}" type="pres">
      <dgm:prSet presAssocID="{60F989EE-3E1A-4E45-A3A1-F15512CCF4EB}" presName="spaceRect" presStyleCnt="0"/>
      <dgm:spPr/>
    </dgm:pt>
    <dgm:pt modelId="{B3982481-C966-43B9-B5F2-58EBA49A94E5}" type="pres">
      <dgm:prSet presAssocID="{60F989EE-3E1A-4E45-A3A1-F15512CCF4EB}" presName="parTx" presStyleLbl="revTx" presStyleIdx="0" presStyleCnt="6">
        <dgm:presLayoutVars>
          <dgm:chMax val="0"/>
          <dgm:chPref val="0"/>
        </dgm:presLayoutVars>
      </dgm:prSet>
      <dgm:spPr/>
    </dgm:pt>
    <dgm:pt modelId="{F4D94D87-0A30-40F2-ADC6-71A6AA84B7C5}" type="pres">
      <dgm:prSet presAssocID="{3287C882-9F61-4859-BF01-1DAA94EE0735}" presName="sibTrans" presStyleCnt="0"/>
      <dgm:spPr/>
    </dgm:pt>
    <dgm:pt modelId="{260F09E3-5237-4098-8022-1EF0566247B8}" type="pres">
      <dgm:prSet presAssocID="{4A7ECB54-75D8-4219-B7D5-ABC395B07607}" presName="compNode" presStyleCnt="0"/>
      <dgm:spPr/>
    </dgm:pt>
    <dgm:pt modelId="{D36C9E99-FC58-42AD-8F33-D4627C85C545}" type="pres">
      <dgm:prSet presAssocID="{4A7ECB54-75D8-4219-B7D5-ABC395B07607}" presName="bgRect" presStyleLbl="bgShp" presStyleIdx="1" presStyleCnt="6"/>
      <dgm:spPr/>
    </dgm:pt>
    <dgm:pt modelId="{F7987242-3098-4232-947C-AB477E61D677}" type="pres">
      <dgm:prSet presAssocID="{4A7ECB54-75D8-4219-B7D5-ABC395B0760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9D2B08F6-F63C-4CA6-AF49-0B21E1378485}" type="pres">
      <dgm:prSet presAssocID="{4A7ECB54-75D8-4219-B7D5-ABC395B07607}" presName="spaceRect" presStyleCnt="0"/>
      <dgm:spPr/>
    </dgm:pt>
    <dgm:pt modelId="{F50BC351-9219-41B4-BF09-931081474F18}" type="pres">
      <dgm:prSet presAssocID="{4A7ECB54-75D8-4219-B7D5-ABC395B07607}" presName="parTx" presStyleLbl="revTx" presStyleIdx="1" presStyleCnt="6">
        <dgm:presLayoutVars>
          <dgm:chMax val="0"/>
          <dgm:chPref val="0"/>
        </dgm:presLayoutVars>
      </dgm:prSet>
      <dgm:spPr/>
    </dgm:pt>
    <dgm:pt modelId="{3E60E9FE-E1A6-4238-A0AA-1765AA5F65EB}" type="pres">
      <dgm:prSet presAssocID="{BCC77981-80D8-4DC1-8CCA-D4357971F0A5}" presName="sibTrans" presStyleCnt="0"/>
      <dgm:spPr/>
    </dgm:pt>
    <dgm:pt modelId="{731B47C2-659A-4EDC-BA56-6C339C33C8AF}" type="pres">
      <dgm:prSet presAssocID="{25C63CA9-FA2F-48CB-8448-9D7BCD38E2FF}" presName="compNode" presStyleCnt="0"/>
      <dgm:spPr/>
    </dgm:pt>
    <dgm:pt modelId="{8933A9AE-8214-4030-8E1A-8322D717A943}" type="pres">
      <dgm:prSet presAssocID="{25C63CA9-FA2F-48CB-8448-9D7BCD38E2FF}" presName="bgRect" presStyleLbl="bgShp" presStyleIdx="2" presStyleCnt="6"/>
      <dgm:spPr/>
    </dgm:pt>
    <dgm:pt modelId="{51DF213F-CF8E-4F56-BCD3-FF46558F2E7D}" type="pres">
      <dgm:prSet presAssocID="{25C63CA9-FA2F-48CB-8448-9D7BCD38E2F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ll scene"/>
        </a:ext>
      </dgm:extLst>
    </dgm:pt>
    <dgm:pt modelId="{E38D901D-7464-468B-BD75-D5657ECED537}" type="pres">
      <dgm:prSet presAssocID="{25C63CA9-FA2F-48CB-8448-9D7BCD38E2FF}" presName="spaceRect" presStyleCnt="0"/>
      <dgm:spPr/>
    </dgm:pt>
    <dgm:pt modelId="{58447261-23AD-4019-8122-10FCF6F240B9}" type="pres">
      <dgm:prSet presAssocID="{25C63CA9-FA2F-48CB-8448-9D7BCD38E2FF}" presName="parTx" presStyleLbl="revTx" presStyleIdx="2" presStyleCnt="6">
        <dgm:presLayoutVars>
          <dgm:chMax val="0"/>
          <dgm:chPref val="0"/>
        </dgm:presLayoutVars>
      </dgm:prSet>
      <dgm:spPr/>
    </dgm:pt>
    <dgm:pt modelId="{B517A388-1ACC-4FD0-BE6E-7D47FEB1BF74}" type="pres">
      <dgm:prSet presAssocID="{26357B98-4ABB-4C46-8962-5E994C4D8AA6}" presName="sibTrans" presStyleCnt="0"/>
      <dgm:spPr/>
    </dgm:pt>
    <dgm:pt modelId="{00BA0E74-ABE3-4153-837B-5EA60EE5BC4D}" type="pres">
      <dgm:prSet presAssocID="{A7A28BD4-1603-4ED8-9E62-4D6170494C8E}" presName="compNode" presStyleCnt="0"/>
      <dgm:spPr/>
    </dgm:pt>
    <dgm:pt modelId="{1BA8F507-63E0-4B10-AE3E-F1C3ED0ACE04}" type="pres">
      <dgm:prSet presAssocID="{A7A28BD4-1603-4ED8-9E62-4D6170494C8E}" presName="bgRect" presStyleLbl="bgShp" presStyleIdx="3" presStyleCnt="6"/>
      <dgm:spPr/>
    </dgm:pt>
    <dgm:pt modelId="{A3BD95FD-EDE1-4201-A2E9-2967D4F85DCF}" type="pres">
      <dgm:prSet presAssocID="{A7A28BD4-1603-4ED8-9E62-4D6170494C8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F35B60C7-2DB2-4638-AB1A-E998CCA7D7C0}" type="pres">
      <dgm:prSet presAssocID="{A7A28BD4-1603-4ED8-9E62-4D6170494C8E}" presName="spaceRect" presStyleCnt="0"/>
      <dgm:spPr/>
    </dgm:pt>
    <dgm:pt modelId="{60EAAF45-5ABC-41F3-B3BF-57605DE60845}" type="pres">
      <dgm:prSet presAssocID="{A7A28BD4-1603-4ED8-9E62-4D6170494C8E}" presName="parTx" presStyleLbl="revTx" presStyleIdx="3" presStyleCnt="6">
        <dgm:presLayoutVars>
          <dgm:chMax val="0"/>
          <dgm:chPref val="0"/>
        </dgm:presLayoutVars>
      </dgm:prSet>
      <dgm:spPr/>
    </dgm:pt>
    <dgm:pt modelId="{6C197DA7-F1A6-4EAB-A856-84EEFEEF7FA6}" type="pres">
      <dgm:prSet presAssocID="{2ABFA6C1-9388-4873-AE5B-56F4A4321690}" presName="sibTrans" presStyleCnt="0"/>
      <dgm:spPr/>
    </dgm:pt>
    <dgm:pt modelId="{19BC6D82-725D-483E-B4D2-ECBB7A9FBAE2}" type="pres">
      <dgm:prSet presAssocID="{6F48E035-F78C-459E-8C5F-7E99BF14F8FE}" presName="compNode" presStyleCnt="0"/>
      <dgm:spPr/>
    </dgm:pt>
    <dgm:pt modelId="{8EE1FD3F-4E32-44EE-A96A-6CF540E00982}" type="pres">
      <dgm:prSet presAssocID="{6F48E035-F78C-459E-8C5F-7E99BF14F8FE}" presName="bgRect" presStyleLbl="bgShp" presStyleIdx="4" presStyleCnt="6"/>
      <dgm:spPr/>
    </dgm:pt>
    <dgm:pt modelId="{FE6A9776-8A86-4B24-8A17-CDDA2331B8B5}" type="pres">
      <dgm:prSet presAssocID="{6F48E035-F78C-459E-8C5F-7E99BF14F8FE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4C3D9BAC-64E0-41E9-8C4A-7EC7F8A7297B}" type="pres">
      <dgm:prSet presAssocID="{6F48E035-F78C-459E-8C5F-7E99BF14F8FE}" presName="spaceRect" presStyleCnt="0"/>
      <dgm:spPr/>
    </dgm:pt>
    <dgm:pt modelId="{2512FB96-8EA7-44AF-8606-E9CFF8A344D0}" type="pres">
      <dgm:prSet presAssocID="{6F48E035-F78C-459E-8C5F-7E99BF14F8FE}" presName="parTx" presStyleLbl="revTx" presStyleIdx="4" presStyleCnt="6">
        <dgm:presLayoutVars>
          <dgm:chMax val="0"/>
          <dgm:chPref val="0"/>
        </dgm:presLayoutVars>
      </dgm:prSet>
      <dgm:spPr/>
    </dgm:pt>
    <dgm:pt modelId="{252EF0FB-C567-49DE-8A29-2593ABE40740}" type="pres">
      <dgm:prSet presAssocID="{6E76C672-6D72-40B5-B1E9-6AD32716A0FB}" presName="sibTrans" presStyleCnt="0"/>
      <dgm:spPr/>
    </dgm:pt>
    <dgm:pt modelId="{807D9039-51EC-4E6E-800B-3726A20771F1}" type="pres">
      <dgm:prSet presAssocID="{DB8543DD-68D6-4D30-95D6-D7E3F8CC6966}" presName="compNode" presStyleCnt="0"/>
      <dgm:spPr/>
    </dgm:pt>
    <dgm:pt modelId="{1D78038C-E9E9-401E-A836-DE7BF262057E}" type="pres">
      <dgm:prSet presAssocID="{DB8543DD-68D6-4D30-95D6-D7E3F8CC6966}" presName="bgRect" presStyleLbl="bgShp" presStyleIdx="5" presStyleCnt="6"/>
      <dgm:spPr/>
    </dgm:pt>
    <dgm:pt modelId="{A2ED7C59-4447-4543-B47C-4C1858F025D2}" type="pres">
      <dgm:prSet presAssocID="{DB8543DD-68D6-4D30-95D6-D7E3F8CC6966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6958191F-F115-4605-BBEC-BE829A00A43B}" type="pres">
      <dgm:prSet presAssocID="{DB8543DD-68D6-4D30-95D6-D7E3F8CC6966}" presName="spaceRect" presStyleCnt="0"/>
      <dgm:spPr/>
    </dgm:pt>
    <dgm:pt modelId="{7E69E4AE-F327-4BF3-B383-E198ACC505F1}" type="pres">
      <dgm:prSet presAssocID="{DB8543DD-68D6-4D30-95D6-D7E3F8CC6966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996D5C1A-FEF8-4829-9A25-9890AEA3350A}" type="presOf" srcId="{4A7ECB54-75D8-4219-B7D5-ABC395B07607}" destId="{F50BC351-9219-41B4-BF09-931081474F18}" srcOrd="0" destOrd="0" presId="urn:microsoft.com/office/officeart/2018/2/layout/IconVerticalSolidList"/>
    <dgm:cxn modelId="{C6801B2F-919E-4FF0-82FE-60AC28F12F0E}" type="presOf" srcId="{25C63CA9-FA2F-48CB-8448-9D7BCD38E2FF}" destId="{58447261-23AD-4019-8122-10FCF6F240B9}" srcOrd="0" destOrd="0" presId="urn:microsoft.com/office/officeart/2018/2/layout/IconVerticalSolidList"/>
    <dgm:cxn modelId="{7457705D-1EB1-4E7F-9E2D-1EC2D914BBA8}" srcId="{B5BBEF96-5FCB-4FD1-B0AE-80FE0A5D5469}" destId="{4A7ECB54-75D8-4219-B7D5-ABC395B07607}" srcOrd="1" destOrd="0" parTransId="{D7CFFC25-5C56-49F6-8F2D-4D5DCB6498B2}" sibTransId="{BCC77981-80D8-4DC1-8CCA-D4357971F0A5}"/>
    <dgm:cxn modelId="{FAF1695F-6B29-4A72-B53D-212B9F74804D}" srcId="{B5BBEF96-5FCB-4FD1-B0AE-80FE0A5D5469}" destId="{6F48E035-F78C-459E-8C5F-7E99BF14F8FE}" srcOrd="4" destOrd="0" parTransId="{EA303DD5-60AA-42AF-939D-544ED48BBC32}" sibTransId="{6E76C672-6D72-40B5-B1E9-6AD32716A0FB}"/>
    <dgm:cxn modelId="{766DFC42-1AF1-4D6F-A04E-FCE545C999DE}" type="presOf" srcId="{6F48E035-F78C-459E-8C5F-7E99BF14F8FE}" destId="{2512FB96-8EA7-44AF-8606-E9CFF8A344D0}" srcOrd="0" destOrd="0" presId="urn:microsoft.com/office/officeart/2018/2/layout/IconVerticalSolidList"/>
    <dgm:cxn modelId="{189A2369-8B8E-440F-95A6-ECA6B1D0300E}" srcId="{B5BBEF96-5FCB-4FD1-B0AE-80FE0A5D5469}" destId="{25C63CA9-FA2F-48CB-8448-9D7BCD38E2FF}" srcOrd="2" destOrd="0" parTransId="{6544E17B-B1B5-4A2B-A1F3-BC9A7EF21FD6}" sibTransId="{26357B98-4ABB-4C46-8962-5E994C4D8AA6}"/>
    <dgm:cxn modelId="{E8D75C76-C61B-48F3-A734-C2819542E321}" srcId="{B5BBEF96-5FCB-4FD1-B0AE-80FE0A5D5469}" destId="{60F989EE-3E1A-4E45-A3A1-F15512CCF4EB}" srcOrd="0" destOrd="0" parTransId="{75C4919B-9123-4975-AAA3-1B547A4E08CA}" sibTransId="{3287C882-9F61-4859-BF01-1DAA94EE0735}"/>
    <dgm:cxn modelId="{D75D778D-F43A-4E65-90B4-D1B2CB5D19D7}" type="presOf" srcId="{B5BBEF96-5FCB-4FD1-B0AE-80FE0A5D5469}" destId="{DA693585-7BEF-48A9-9C49-F5B7ED9DADE6}" srcOrd="0" destOrd="0" presId="urn:microsoft.com/office/officeart/2018/2/layout/IconVerticalSolidList"/>
    <dgm:cxn modelId="{320F3D99-2060-48AE-987D-77F161DB58FC}" srcId="{B5BBEF96-5FCB-4FD1-B0AE-80FE0A5D5469}" destId="{A7A28BD4-1603-4ED8-9E62-4D6170494C8E}" srcOrd="3" destOrd="0" parTransId="{61ABD472-B641-40EE-8D04-1B87742E6232}" sibTransId="{2ABFA6C1-9388-4873-AE5B-56F4A4321690}"/>
    <dgm:cxn modelId="{53012D9F-FAB7-48DF-9A56-FE74A727EA5D}" type="presOf" srcId="{DB8543DD-68D6-4D30-95D6-D7E3F8CC6966}" destId="{7E69E4AE-F327-4BF3-B383-E198ACC505F1}" srcOrd="0" destOrd="0" presId="urn:microsoft.com/office/officeart/2018/2/layout/IconVerticalSolidList"/>
    <dgm:cxn modelId="{FB1029B5-5124-411D-8141-97FF675B0D97}" srcId="{B5BBEF96-5FCB-4FD1-B0AE-80FE0A5D5469}" destId="{DB8543DD-68D6-4D30-95D6-D7E3F8CC6966}" srcOrd="5" destOrd="0" parTransId="{9B14A9DA-062E-491F-B04A-80026D8F3676}" sibTransId="{97D2435D-43DC-487D-BE03-D07867461C06}"/>
    <dgm:cxn modelId="{F7762EC7-5BA7-4D36-8DAA-1731C113F486}" type="presOf" srcId="{60F989EE-3E1A-4E45-A3A1-F15512CCF4EB}" destId="{B3982481-C966-43B9-B5F2-58EBA49A94E5}" srcOrd="0" destOrd="0" presId="urn:microsoft.com/office/officeart/2018/2/layout/IconVerticalSolidList"/>
    <dgm:cxn modelId="{3C6FB2DC-7A8B-4BC7-87D9-9C92517CE83F}" type="presOf" srcId="{A7A28BD4-1603-4ED8-9E62-4D6170494C8E}" destId="{60EAAF45-5ABC-41F3-B3BF-57605DE60845}" srcOrd="0" destOrd="0" presId="urn:microsoft.com/office/officeart/2018/2/layout/IconVerticalSolidList"/>
    <dgm:cxn modelId="{59DC7609-F9E4-44F6-B93B-14ADBB8FA745}" type="presParOf" srcId="{DA693585-7BEF-48A9-9C49-F5B7ED9DADE6}" destId="{A901E88A-CD9C-4318-9D15-CA11F7F6978B}" srcOrd="0" destOrd="0" presId="urn:microsoft.com/office/officeart/2018/2/layout/IconVerticalSolidList"/>
    <dgm:cxn modelId="{F1BEF450-3EA0-4798-8482-8A855CCFACBE}" type="presParOf" srcId="{A901E88A-CD9C-4318-9D15-CA11F7F6978B}" destId="{05A34617-E426-4E67-8C01-B7DD841EEAD3}" srcOrd="0" destOrd="0" presId="urn:microsoft.com/office/officeart/2018/2/layout/IconVerticalSolidList"/>
    <dgm:cxn modelId="{321D5E76-F164-4942-B5EB-8D9EF5714F77}" type="presParOf" srcId="{A901E88A-CD9C-4318-9D15-CA11F7F6978B}" destId="{9B925E26-9409-4732-BEA8-E08C2E1D02F9}" srcOrd="1" destOrd="0" presId="urn:microsoft.com/office/officeart/2018/2/layout/IconVerticalSolidList"/>
    <dgm:cxn modelId="{38C2C7D0-8C7E-49FE-A0C8-8CF06E5200A5}" type="presParOf" srcId="{A901E88A-CD9C-4318-9D15-CA11F7F6978B}" destId="{724F81BD-4CA6-46FF-AF2D-C062BC4FD73E}" srcOrd="2" destOrd="0" presId="urn:microsoft.com/office/officeart/2018/2/layout/IconVerticalSolidList"/>
    <dgm:cxn modelId="{99EA03BF-7D05-4880-B970-39F0C7C6A3C8}" type="presParOf" srcId="{A901E88A-CD9C-4318-9D15-CA11F7F6978B}" destId="{B3982481-C966-43B9-B5F2-58EBA49A94E5}" srcOrd="3" destOrd="0" presId="urn:microsoft.com/office/officeart/2018/2/layout/IconVerticalSolidList"/>
    <dgm:cxn modelId="{5D8B473E-CD48-4623-995D-42CAEBA3F77E}" type="presParOf" srcId="{DA693585-7BEF-48A9-9C49-F5B7ED9DADE6}" destId="{F4D94D87-0A30-40F2-ADC6-71A6AA84B7C5}" srcOrd="1" destOrd="0" presId="urn:microsoft.com/office/officeart/2018/2/layout/IconVerticalSolidList"/>
    <dgm:cxn modelId="{72071889-9F41-4948-9A30-6DD60C0416BD}" type="presParOf" srcId="{DA693585-7BEF-48A9-9C49-F5B7ED9DADE6}" destId="{260F09E3-5237-4098-8022-1EF0566247B8}" srcOrd="2" destOrd="0" presId="urn:microsoft.com/office/officeart/2018/2/layout/IconVerticalSolidList"/>
    <dgm:cxn modelId="{66886E31-F470-4550-9BD0-3D66E37C6227}" type="presParOf" srcId="{260F09E3-5237-4098-8022-1EF0566247B8}" destId="{D36C9E99-FC58-42AD-8F33-D4627C85C545}" srcOrd="0" destOrd="0" presId="urn:microsoft.com/office/officeart/2018/2/layout/IconVerticalSolidList"/>
    <dgm:cxn modelId="{10A0E1EB-0321-487E-B38D-AAFD52E94F0D}" type="presParOf" srcId="{260F09E3-5237-4098-8022-1EF0566247B8}" destId="{F7987242-3098-4232-947C-AB477E61D677}" srcOrd="1" destOrd="0" presId="urn:microsoft.com/office/officeart/2018/2/layout/IconVerticalSolidList"/>
    <dgm:cxn modelId="{F379E025-870B-4684-B0B4-1D0176897C4F}" type="presParOf" srcId="{260F09E3-5237-4098-8022-1EF0566247B8}" destId="{9D2B08F6-F63C-4CA6-AF49-0B21E1378485}" srcOrd="2" destOrd="0" presId="urn:microsoft.com/office/officeart/2018/2/layout/IconVerticalSolidList"/>
    <dgm:cxn modelId="{6E85C201-E45D-4ED5-BCA0-C24DEEED910E}" type="presParOf" srcId="{260F09E3-5237-4098-8022-1EF0566247B8}" destId="{F50BC351-9219-41B4-BF09-931081474F18}" srcOrd="3" destOrd="0" presId="urn:microsoft.com/office/officeart/2018/2/layout/IconVerticalSolidList"/>
    <dgm:cxn modelId="{96FC16DB-7A19-4858-B8F4-2C7837CC7F12}" type="presParOf" srcId="{DA693585-7BEF-48A9-9C49-F5B7ED9DADE6}" destId="{3E60E9FE-E1A6-4238-A0AA-1765AA5F65EB}" srcOrd="3" destOrd="0" presId="urn:microsoft.com/office/officeart/2018/2/layout/IconVerticalSolidList"/>
    <dgm:cxn modelId="{EF3D15E3-2EE3-4352-B5D5-A991951F7152}" type="presParOf" srcId="{DA693585-7BEF-48A9-9C49-F5B7ED9DADE6}" destId="{731B47C2-659A-4EDC-BA56-6C339C33C8AF}" srcOrd="4" destOrd="0" presId="urn:microsoft.com/office/officeart/2018/2/layout/IconVerticalSolidList"/>
    <dgm:cxn modelId="{DEA03AAC-7F90-4840-A433-BA33CFDE6A39}" type="presParOf" srcId="{731B47C2-659A-4EDC-BA56-6C339C33C8AF}" destId="{8933A9AE-8214-4030-8E1A-8322D717A943}" srcOrd="0" destOrd="0" presId="urn:microsoft.com/office/officeart/2018/2/layout/IconVerticalSolidList"/>
    <dgm:cxn modelId="{AC9439B6-C7C8-4A9D-9B9C-581700B92A52}" type="presParOf" srcId="{731B47C2-659A-4EDC-BA56-6C339C33C8AF}" destId="{51DF213F-CF8E-4F56-BCD3-FF46558F2E7D}" srcOrd="1" destOrd="0" presId="urn:microsoft.com/office/officeart/2018/2/layout/IconVerticalSolidList"/>
    <dgm:cxn modelId="{FA43B26C-9456-4105-B253-A3AE4E3F6B06}" type="presParOf" srcId="{731B47C2-659A-4EDC-BA56-6C339C33C8AF}" destId="{E38D901D-7464-468B-BD75-D5657ECED537}" srcOrd="2" destOrd="0" presId="urn:microsoft.com/office/officeart/2018/2/layout/IconVerticalSolidList"/>
    <dgm:cxn modelId="{12735A27-733B-4957-8FF9-45BF6B26F9EE}" type="presParOf" srcId="{731B47C2-659A-4EDC-BA56-6C339C33C8AF}" destId="{58447261-23AD-4019-8122-10FCF6F240B9}" srcOrd="3" destOrd="0" presId="urn:microsoft.com/office/officeart/2018/2/layout/IconVerticalSolidList"/>
    <dgm:cxn modelId="{83086245-4EAF-469C-8EA8-FB9C78412F15}" type="presParOf" srcId="{DA693585-7BEF-48A9-9C49-F5B7ED9DADE6}" destId="{B517A388-1ACC-4FD0-BE6E-7D47FEB1BF74}" srcOrd="5" destOrd="0" presId="urn:microsoft.com/office/officeart/2018/2/layout/IconVerticalSolidList"/>
    <dgm:cxn modelId="{1EBB5337-AC07-45EA-AD54-60400497E659}" type="presParOf" srcId="{DA693585-7BEF-48A9-9C49-F5B7ED9DADE6}" destId="{00BA0E74-ABE3-4153-837B-5EA60EE5BC4D}" srcOrd="6" destOrd="0" presId="urn:microsoft.com/office/officeart/2018/2/layout/IconVerticalSolidList"/>
    <dgm:cxn modelId="{DDA3D7E1-8623-4346-88F8-D86CC2015275}" type="presParOf" srcId="{00BA0E74-ABE3-4153-837B-5EA60EE5BC4D}" destId="{1BA8F507-63E0-4B10-AE3E-F1C3ED0ACE04}" srcOrd="0" destOrd="0" presId="urn:microsoft.com/office/officeart/2018/2/layout/IconVerticalSolidList"/>
    <dgm:cxn modelId="{A095D202-16D6-4B33-ADA8-E8125C9CD48D}" type="presParOf" srcId="{00BA0E74-ABE3-4153-837B-5EA60EE5BC4D}" destId="{A3BD95FD-EDE1-4201-A2E9-2967D4F85DCF}" srcOrd="1" destOrd="0" presId="urn:microsoft.com/office/officeart/2018/2/layout/IconVerticalSolidList"/>
    <dgm:cxn modelId="{67355E67-79BA-4748-8273-BA25B4CFE3F3}" type="presParOf" srcId="{00BA0E74-ABE3-4153-837B-5EA60EE5BC4D}" destId="{F35B60C7-2DB2-4638-AB1A-E998CCA7D7C0}" srcOrd="2" destOrd="0" presId="urn:microsoft.com/office/officeart/2018/2/layout/IconVerticalSolidList"/>
    <dgm:cxn modelId="{2887A617-56FE-4140-91C8-96064AF7BEF7}" type="presParOf" srcId="{00BA0E74-ABE3-4153-837B-5EA60EE5BC4D}" destId="{60EAAF45-5ABC-41F3-B3BF-57605DE60845}" srcOrd="3" destOrd="0" presId="urn:microsoft.com/office/officeart/2018/2/layout/IconVerticalSolidList"/>
    <dgm:cxn modelId="{4239A08E-2E19-4CD7-BFDF-EF7BF30A0C06}" type="presParOf" srcId="{DA693585-7BEF-48A9-9C49-F5B7ED9DADE6}" destId="{6C197DA7-F1A6-4EAB-A856-84EEFEEF7FA6}" srcOrd="7" destOrd="0" presId="urn:microsoft.com/office/officeart/2018/2/layout/IconVerticalSolidList"/>
    <dgm:cxn modelId="{BFCC1CB4-0DF3-4890-A82B-9F865DED7BF4}" type="presParOf" srcId="{DA693585-7BEF-48A9-9C49-F5B7ED9DADE6}" destId="{19BC6D82-725D-483E-B4D2-ECBB7A9FBAE2}" srcOrd="8" destOrd="0" presId="urn:microsoft.com/office/officeart/2018/2/layout/IconVerticalSolidList"/>
    <dgm:cxn modelId="{C9019770-2EBE-4E06-818B-776234DADACD}" type="presParOf" srcId="{19BC6D82-725D-483E-B4D2-ECBB7A9FBAE2}" destId="{8EE1FD3F-4E32-44EE-A96A-6CF540E00982}" srcOrd="0" destOrd="0" presId="urn:microsoft.com/office/officeart/2018/2/layout/IconVerticalSolidList"/>
    <dgm:cxn modelId="{F3279B1D-AB2E-4F76-9833-FECA2E7736D2}" type="presParOf" srcId="{19BC6D82-725D-483E-B4D2-ECBB7A9FBAE2}" destId="{FE6A9776-8A86-4B24-8A17-CDDA2331B8B5}" srcOrd="1" destOrd="0" presId="urn:microsoft.com/office/officeart/2018/2/layout/IconVerticalSolidList"/>
    <dgm:cxn modelId="{B171BC0C-8092-4938-8A29-7172C6874149}" type="presParOf" srcId="{19BC6D82-725D-483E-B4D2-ECBB7A9FBAE2}" destId="{4C3D9BAC-64E0-41E9-8C4A-7EC7F8A7297B}" srcOrd="2" destOrd="0" presId="urn:microsoft.com/office/officeart/2018/2/layout/IconVerticalSolidList"/>
    <dgm:cxn modelId="{0132F54C-71A7-4007-A9E1-5FF197347B58}" type="presParOf" srcId="{19BC6D82-725D-483E-B4D2-ECBB7A9FBAE2}" destId="{2512FB96-8EA7-44AF-8606-E9CFF8A344D0}" srcOrd="3" destOrd="0" presId="urn:microsoft.com/office/officeart/2018/2/layout/IconVerticalSolidList"/>
    <dgm:cxn modelId="{8025AA1D-97A5-41B1-9C61-3CF0CABA2577}" type="presParOf" srcId="{DA693585-7BEF-48A9-9C49-F5B7ED9DADE6}" destId="{252EF0FB-C567-49DE-8A29-2593ABE40740}" srcOrd="9" destOrd="0" presId="urn:microsoft.com/office/officeart/2018/2/layout/IconVerticalSolidList"/>
    <dgm:cxn modelId="{DE07DB63-7C8E-41E8-930D-588EEB2F3A5E}" type="presParOf" srcId="{DA693585-7BEF-48A9-9C49-F5B7ED9DADE6}" destId="{807D9039-51EC-4E6E-800B-3726A20771F1}" srcOrd="10" destOrd="0" presId="urn:microsoft.com/office/officeart/2018/2/layout/IconVerticalSolidList"/>
    <dgm:cxn modelId="{93E5B526-C44A-41C8-9D96-245746CFE528}" type="presParOf" srcId="{807D9039-51EC-4E6E-800B-3726A20771F1}" destId="{1D78038C-E9E9-401E-A836-DE7BF262057E}" srcOrd="0" destOrd="0" presId="urn:microsoft.com/office/officeart/2018/2/layout/IconVerticalSolidList"/>
    <dgm:cxn modelId="{899C5E66-933F-4146-A8CC-8CC5ED76BB61}" type="presParOf" srcId="{807D9039-51EC-4E6E-800B-3726A20771F1}" destId="{A2ED7C59-4447-4543-B47C-4C1858F025D2}" srcOrd="1" destOrd="0" presId="urn:microsoft.com/office/officeart/2018/2/layout/IconVerticalSolidList"/>
    <dgm:cxn modelId="{B9397DBA-9E3F-4C6E-81C9-80B4C578FBA3}" type="presParOf" srcId="{807D9039-51EC-4E6E-800B-3726A20771F1}" destId="{6958191F-F115-4605-BBEC-BE829A00A43B}" srcOrd="2" destOrd="0" presId="urn:microsoft.com/office/officeart/2018/2/layout/IconVerticalSolidList"/>
    <dgm:cxn modelId="{38BD3FFA-7735-4390-82FE-C22F375B7A2A}" type="presParOf" srcId="{807D9039-51EC-4E6E-800B-3726A20771F1}" destId="{7E69E4AE-F327-4BF3-B383-E198ACC505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6BE666-2BCC-4B53-94CB-75EBF67C2B49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89B35B0-C2E4-403B-B3D1-0BB990FB5F2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Maths-</a:t>
          </a:r>
          <a:r>
            <a:rPr lang="en-GB" dirty="0"/>
            <a:t> measuring distances, timing, scoring systems</a:t>
          </a:r>
          <a:endParaRPr lang="en-US" dirty="0"/>
        </a:p>
      </dgm:t>
    </dgm:pt>
    <dgm:pt modelId="{5D672141-289F-4BEB-B335-5B4A385EBAFE}" type="parTrans" cxnId="{C3B6AB6A-0247-403C-9BD8-B1561DDB1EDB}">
      <dgm:prSet/>
      <dgm:spPr/>
      <dgm:t>
        <a:bodyPr/>
        <a:lstStyle/>
        <a:p>
          <a:endParaRPr lang="en-US"/>
        </a:p>
      </dgm:t>
    </dgm:pt>
    <dgm:pt modelId="{C8EEF6E3-C70E-4292-AE23-D6DD88672C53}" type="sibTrans" cxnId="{C3B6AB6A-0247-403C-9BD8-B1561DDB1EDB}">
      <dgm:prSet/>
      <dgm:spPr/>
      <dgm:t>
        <a:bodyPr/>
        <a:lstStyle/>
        <a:p>
          <a:endParaRPr lang="en-US"/>
        </a:p>
      </dgm:t>
    </dgm:pt>
    <dgm:pt modelId="{1C344971-96BF-45CF-99AE-EF1CF04B49C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Geography-</a:t>
          </a:r>
          <a:r>
            <a:rPr lang="en-GB" dirty="0"/>
            <a:t> map skills during orienteering</a:t>
          </a:r>
          <a:endParaRPr lang="en-US" dirty="0"/>
        </a:p>
      </dgm:t>
    </dgm:pt>
    <dgm:pt modelId="{7BEFDF98-37BB-4D8C-BB22-07E52335030C}" type="parTrans" cxnId="{435D169C-038B-46BD-8235-9FE5B84BCDBE}">
      <dgm:prSet/>
      <dgm:spPr/>
      <dgm:t>
        <a:bodyPr/>
        <a:lstStyle/>
        <a:p>
          <a:endParaRPr lang="en-US"/>
        </a:p>
      </dgm:t>
    </dgm:pt>
    <dgm:pt modelId="{4A9BA28E-6E76-4B35-A6B4-9F9BB6603DB9}" type="sibTrans" cxnId="{435D169C-038B-46BD-8235-9FE5B84BCDBE}">
      <dgm:prSet/>
      <dgm:spPr/>
      <dgm:t>
        <a:bodyPr/>
        <a:lstStyle/>
        <a:p>
          <a:endParaRPr lang="en-US"/>
        </a:p>
      </dgm:t>
    </dgm:pt>
    <dgm:pt modelId="{740349C9-F3DA-4394-B9B1-A361D7F6C01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Science-</a:t>
          </a:r>
          <a:r>
            <a:rPr lang="en-GB" dirty="0"/>
            <a:t> balancing, body movement</a:t>
          </a:r>
          <a:endParaRPr lang="en-US" dirty="0"/>
        </a:p>
      </dgm:t>
    </dgm:pt>
    <dgm:pt modelId="{CF1885D8-E255-47F4-B299-4B804A9A9330}" type="parTrans" cxnId="{3807BB36-197C-463C-BD7B-E930AEE42698}">
      <dgm:prSet/>
      <dgm:spPr/>
      <dgm:t>
        <a:bodyPr/>
        <a:lstStyle/>
        <a:p>
          <a:endParaRPr lang="en-US"/>
        </a:p>
      </dgm:t>
    </dgm:pt>
    <dgm:pt modelId="{42216EEE-5B00-4323-94D4-A86BD55C1201}" type="sibTrans" cxnId="{3807BB36-197C-463C-BD7B-E930AEE42698}">
      <dgm:prSet/>
      <dgm:spPr/>
      <dgm:t>
        <a:bodyPr/>
        <a:lstStyle/>
        <a:p>
          <a:endParaRPr lang="en-US"/>
        </a:p>
      </dgm:t>
    </dgm:pt>
    <dgm:pt modelId="{97E7ADC4-F125-448C-8857-CBAB482C8CD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Literacy-</a:t>
          </a:r>
          <a:r>
            <a:rPr lang="en-GB" dirty="0"/>
            <a:t> discussion, reflection, peer feedback</a:t>
          </a:r>
          <a:endParaRPr lang="en-US" dirty="0"/>
        </a:p>
      </dgm:t>
    </dgm:pt>
    <dgm:pt modelId="{66128E64-DE10-452A-91F4-03F85DCBEF0D}" type="parTrans" cxnId="{81DA1B5D-3E72-4537-A9E7-CA5C7A556263}">
      <dgm:prSet/>
      <dgm:spPr/>
      <dgm:t>
        <a:bodyPr/>
        <a:lstStyle/>
        <a:p>
          <a:endParaRPr lang="en-US"/>
        </a:p>
      </dgm:t>
    </dgm:pt>
    <dgm:pt modelId="{F66C3CD3-54B6-4EA0-A05B-29A6377C69F7}" type="sibTrans" cxnId="{81DA1B5D-3E72-4537-A9E7-CA5C7A556263}">
      <dgm:prSet/>
      <dgm:spPr/>
      <dgm:t>
        <a:bodyPr/>
        <a:lstStyle/>
        <a:p>
          <a:endParaRPr lang="en-US"/>
        </a:p>
      </dgm:t>
    </dgm:pt>
    <dgm:pt modelId="{F4B23C10-830D-4D29-85C0-37D59796E452}" type="pres">
      <dgm:prSet presAssocID="{106BE666-2BCC-4B53-94CB-75EBF67C2B49}" presName="root" presStyleCnt="0">
        <dgm:presLayoutVars>
          <dgm:dir/>
          <dgm:resizeHandles val="exact"/>
        </dgm:presLayoutVars>
      </dgm:prSet>
      <dgm:spPr/>
    </dgm:pt>
    <dgm:pt modelId="{7205B509-B828-4C85-A8C5-ABC3D7A57DB2}" type="pres">
      <dgm:prSet presAssocID="{689B35B0-C2E4-403B-B3D1-0BB990FB5F22}" presName="compNode" presStyleCnt="0"/>
      <dgm:spPr/>
    </dgm:pt>
    <dgm:pt modelId="{4C8262BC-1BFC-4D46-B818-A00A51BEB782}" type="pres">
      <dgm:prSet presAssocID="{689B35B0-C2E4-403B-B3D1-0BB990FB5F2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B88B15FB-B480-472D-B4C2-EBEF8C1E3CAE}" type="pres">
      <dgm:prSet presAssocID="{689B35B0-C2E4-403B-B3D1-0BB990FB5F22}" presName="spaceRect" presStyleCnt="0"/>
      <dgm:spPr/>
    </dgm:pt>
    <dgm:pt modelId="{82918B3A-1282-47A3-A712-13944EA4C501}" type="pres">
      <dgm:prSet presAssocID="{689B35B0-C2E4-403B-B3D1-0BB990FB5F22}" presName="textRect" presStyleLbl="revTx" presStyleIdx="0" presStyleCnt="4">
        <dgm:presLayoutVars>
          <dgm:chMax val="1"/>
          <dgm:chPref val="1"/>
        </dgm:presLayoutVars>
      </dgm:prSet>
      <dgm:spPr/>
    </dgm:pt>
    <dgm:pt modelId="{6C3354DD-EC68-42CE-AFD0-F950F7646AB3}" type="pres">
      <dgm:prSet presAssocID="{C8EEF6E3-C70E-4292-AE23-D6DD88672C53}" presName="sibTrans" presStyleCnt="0"/>
      <dgm:spPr/>
    </dgm:pt>
    <dgm:pt modelId="{07C07BC7-2612-44B6-AE6B-CD31EC3CF960}" type="pres">
      <dgm:prSet presAssocID="{1C344971-96BF-45CF-99AE-EF1CF04B49C6}" presName="compNode" presStyleCnt="0"/>
      <dgm:spPr/>
    </dgm:pt>
    <dgm:pt modelId="{5A688E5C-9FDC-4BD7-B229-0F54C0503E02}" type="pres">
      <dgm:prSet presAssocID="{1C344971-96BF-45CF-99AE-EF1CF04B49C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s"/>
        </a:ext>
      </dgm:extLst>
    </dgm:pt>
    <dgm:pt modelId="{61DF4570-AC46-4ABB-96A9-03D2ECE8C330}" type="pres">
      <dgm:prSet presAssocID="{1C344971-96BF-45CF-99AE-EF1CF04B49C6}" presName="spaceRect" presStyleCnt="0"/>
      <dgm:spPr/>
    </dgm:pt>
    <dgm:pt modelId="{5039F91C-53B6-4F5F-811F-80CDDDF31FFF}" type="pres">
      <dgm:prSet presAssocID="{1C344971-96BF-45CF-99AE-EF1CF04B49C6}" presName="textRect" presStyleLbl="revTx" presStyleIdx="1" presStyleCnt="4">
        <dgm:presLayoutVars>
          <dgm:chMax val="1"/>
          <dgm:chPref val="1"/>
        </dgm:presLayoutVars>
      </dgm:prSet>
      <dgm:spPr/>
    </dgm:pt>
    <dgm:pt modelId="{166DB02A-BB1C-45ED-BB7E-414FD0B1DC89}" type="pres">
      <dgm:prSet presAssocID="{4A9BA28E-6E76-4B35-A6B4-9F9BB6603DB9}" presName="sibTrans" presStyleCnt="0"/>
      <dgm:spPr/>
    </dgm:pt>
    <dgm:pt modelId="{B02ECD31-4BD8-4630-A1BC-33E95204F2AE}" type="pres">
      <dgm:prSet presAssocID="{740349C9-F3DA-4394-B9B1-A361D7F6C014}" presName="compNode" presStyleCnt="0"/>
      <dgm:spPr/>
    </dgm:pt>
    <dgm:pt modelId="{CE18FCC5-156D-4E90-8D07-06DE46E322AB}" type="pres">
      <dgm:prSet presAssocID="{740349C9-F3DA-4394-B9B1-A361D7F6C01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C74268F0-B739-4869-8036-189A62BBE4A8}" type="pres">
      <dgm:prSet presAssocID="{740349C9-F3DA-4394-B9B1-A361D7F6C014}" presName="spaceRect" presStyleCnt="0"/>
      <dgm:spPr/>
    </dgm:pt>
    <dgm:pt modelId="{9D5DF939-0BBD-4AA4-9873-1D9D293F3422}" type="pres">
      <dgm:prSet presAssocID="{740349C9-F3DA-4394-B9B1-A361D7F6C014}" presName="textRect" presStyleLbl="revTx" presStyleIdx="2" presStyleCnt="4">
        <dgm:presLayoutVars>
          <dgm:chMax val="1"/>
          <dgm:chPref val="1"/>
        </dgm:presLayoutVars>
      </dgm:prSet>
      <dgm:spPr/>
    </dgm:pt>
    <dgm:pt modelId="{0303BB3C-A220-4346-BD86-1EE129E774EB}" type="pres">
      <dgm:prSet presAssocID="{42216EEE-5B00-4323-94D4-A86BD55C1201}" presName="sibTrans" presStyleCnt="0"/>
      <dgm:spPr/>
    </dgm:pt>
    <dgm:pt modelId="{5B2D6C2D-8269-487C-8BC1-74F89FB4379C}" type="pres">
      <dgm:prSet presAssocID="{97E7ADC4-F125-448C-8857-CBAB482C8CDF}" presName="compNode" presStyleCnt="0"/>
      <dgm:spPr/>
    </dgm:pt>
    <dgm:pt modelId="{F74F3DBC-594B-4BE0-A165-DF2751A05B1A}" type="pres">
      <dgm:prSet presAssocID="{97E7ADC4-F125-448C-8857-CBAB482C8CD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099F9DD-3ED2-451E-A39C-E6136FAADD2C}" type="pres">
      <dgm:prSet presAssocID="{97E7ADC4-F125-448C-8857-CBAB482C8CDF}" presName="spaceRect" presStyleCnt="0"/>
      <dgm:spPr/>
    </dgm:pt>
    <dgm:pt modelId="{4959E86E-0E1B-45CF-B99E-6D156425795F}" type="pres">
      <dgm:prSet presAssocID="{97E7ADC4-F125-448C-8857-CBAB482C8CD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46E5E32-70A2-443E-860B-489106C5433F}" type="presOf" srcId="{689B35B0-C2E4-403B-B3D1-0BB990FB5F22}" destId="{82918B3A-1282-47A3-A712-13944EA4C501}" srcOrd="0" destOrd="0" presId="urn:microsoft.com/office/officeart/2018/2/layout/IconLabelList"/>
    <dgm:cxn modelId="{3807BB36-197C-463C-BD7B-E930AEE42698}" srcId="{106BE666-2BCC-4B53-94CB-75EBF67C2B49}" destId="{740349C9-F3DA-4394-B9B1-A361D7F6C014}" srcOrd="2" destOrd="0" parTransId="{CF1885D8-E255-47F4-B299-4B804A9A9330}" sibTransId="{42216EEE-5B00-4323-94D4-A86BD55C1201}"/>
    <dgm:cxn modelId="{81DA1B5D-3E72-4537-A9E7-CA5C7A556263}" srcId="{106BE666-2BCC-4B53-94CB-75EBF67C2B49}" destId="{97E7ADC4-F125-448C-8857-CBAB482C8CDF}" srcOrd="3" destOrd="0" parTransId="{66128E64-DE10-452A-91F4-03F85DCBEF0D}" sibTransId="{F66C3CD3-54B6-4EA0-A05B-29A6377C69F7}"/>
    <dgm:cxn modelId="{C3B6AB6A-0247-403C-9BD8-B1561DDB1EDB}" srcId="{106BE666-2BCC-4B53-94CB-75EBF67C2B49}" destId="{689B35B0-C2E4-403B-B3D1-0BB990FB5F22}" srcOrd="0" destOrd="0" parTransId="{5D672141-289F-4BEB-B335-5B4A385EBAFE}" sibTransId="{C8EEF6E3-C70E-4292-AE23-D6DD88672C53}"/>
    <dgm:cxn modelId="{ED76AE80-B4F1-481E-9298-1F912F155987}" type="presOf" srcId="{106BE666-2BCC-4B53-94CB-75EBF67C2B49}" destId="{F4B23C10-830D-4D29-85C0-37D59796E452}" srcOrd="0" destOrd="0" presId="urn:microsoft.com/office/officeart/2018/2/layout/IconLabelList"/>
    <dgm:cxn modelId="{435D169C-038B-46BD-8235-9FE5B84BCDBE}" srcId="{106BE666-2BCC-4B53-94CB-75EBF67C2B49}" destId="{1C344971-96BF-45CF-99AE-EF1CF04B49C6}" srcOrd="1" destOrd="0" parTransId="{7BEFDF98-37BB-4D8C-BB22-07E52335030C}" sibTransId="{4A9BA28E-6E76-4B35-A6B4-9F9BB6603DB9}"/>
    <dgm:cxn modelId="{4CF1D4CE-5D05-4650-ABCC-750DDEF8D40C}" type="presOf" srcId="{740349C9-F3DA-4394-B9B1-A361D7F6C014}" destId="{9D5DF939-0BBD-4AA4-9873-1D9D293F3422}" srcOrd="0" destOrd="0" presId="urn:microsoft.com/office/officeart/2018/2/layout/IconLabelList"/>
    <dgm:cxn modelId="{AF53D6F9-0CE8-4CEB-9A1E-E6FA974BB5AE}" type="presOf" srcId="{97E7ADC4-F125-448C-8857-CBAB482C8CDF}" destId="{4959E86E-0E1B-45CF-B99E-6D156425795F}" srcOrd="0" destOrd="0" presId="urn:microsoft.com/office/officeart/2018/2/layout/IconLabelList"/>
    <dgm:cxn modelId="{CF9C75FC-4F67-4D0C-ACC1-00DDCCA39537}" type="presOf" srcId="{1C344971-96BF-45CF-99AE-EF1CF04B49C6}" destId="{5039F91C-53B6-4F5F-811F-80CDDDF31FFF}" srcOrd="0" destOrd="0" presId="urn:microsoft.com/office/officeart/2018/2/layout/IconLabelList"/>
    <dgm:cxn modelId="{D8698713-D60F-4325-ACE6-10AE7152411A}" type="presParOf" srcId="{F4B23C10-830D-4D29-85C0-37D59796E452}" destId="{7205B509-B828-4C85-A8C5-ABC3D7A57DB2}" srcOrd="0" destOrd="0" presId="urn:microsoft.com/office/officeart/2018/2/layout/IconLabelList"/>
    <dgm:cxn modelId="{F3399C32-142C-46FF-9569-F7F774D072C1}" type="presParOf" srcId="{7205B509-B828-4C85-A8C5-ABC3D7A57DB2}" destId="{4C8262BC-1BFC-4D46-B818-A00A51BEB782}" srcOrd="0" destOrd="0" presId="urn:microsoft.com/office/officeart/2018/2/layout/IconLabelList"/>
    <dgm:cxn modelId="{1C835A7F-18A0-41B2-AB0A-D0D65F21298C}" type="presParOf" srcId="{7205B509-B828-4C85-A8C5-ABC3D7A57DB2}" destId="{B88B15FB-B480-472D-B4C2-EBEF8C1E3CAE}" srcOrd="1" destOrd="0" presId="urn:microsoft.com/office/officeart/2018/2/layout/IconLabelList"/>
    <dgm:cxn modelId="{2BAB126F-C993-46D3-A382-8143864FD4C1}" type="presParOf" srcId="{7205B509-B828-4C85-A8C5-ABC3D7A57DB2}" destId="{82918B3A-1282-47A3-A712-13944EA4C501}" srcOrd="2" destOrd="0" presId="urn:microsoft.com/office/officeart/2018/2/layout/IconLabelList"/>
    <dgm:cxn modelId="{68A4A00B-9112-4D67-839F-99C448419FEE}" type="presParOf" srcId="{F4B23C10-830D-4D29-85C0-37D59796E452}" destId="{6C3354DD-EC68-42CE-AFD0-F950F7646AB3}" srcOrd="1" destOrd="0" presId="urn:microsoft.com/office/officeart/2018/2/layout/IconLabelList"/>
    <dgm:cxn modelId="{1417F86E-FCA2-4AE1-B066-7B6B2B3FF693}" type="presParOf" srcId="{F4B23C10-830D-4D29-85C0-37D59796E452}" destId="{07C07BC7-2612-44B6-AE6B-CD31EC3CF960}" srcOrd="2" destOrd="0" presId="urn:microsoft.com/office/officeart/2018/2/layout/IconLabelList"/>
    <dgm:cxn modelId="{78744044-EFA8-4426-BB7E-3280587383A7}" type="presParOf" srcId="{07C07BC7-2612-44B6-AE6B-CD31EC3CF960}" destId="{5A688E5C-9FDC-4BD7-B229-0F54C0503E02}" srcOrd="0" destOrd="0" presId="urn:microsoft.com/office/officeart/2018/2/layout/IconLabelList"/>
    <dgm:cxn modelId="{82AFA21C-5137-4303-AB77-F55E9AD62859}" type="presParOf" srcId="{07C07BC7-2612-44B6-AE6B-CD31EC3CF960}" destId="{61DF4570-AC46-4ABB-96A9-03D2ECE8C330}" srcOrd="1" destOrd="0" presId="urn:microsoft.com/office/officeart/2018/2/layout/IconLabelList"/>
    <dgm:cxn modelId="{109D80C4-292B-4F4F-AF8F-63C662A09628}" type="presParOf" srcId="{07C07BC7-2612-44B6-AE6B-CD31EC3CF960}" destId="{5039F91C-53B6-4F5F-811F-80CDDDF31FFF}" srcOrd="2" destOrd="0" presId="urn:microsoft.com/office/officeart/2018/2/layout/IconLabelList"/>
    <dgm:cxn modelId="{C8E61874-F067-4BD5-84AD-937C8185D771}" type="presParOf" srcId="{F4B23C10-830D-4D29-85C0-37D59796E452}" destId="{166DB02A-BB1C-45ED-BB7E-414FD0B1DC89}" srcOrd="3" destOrd="0" presId="urn:microsoft.com/office/officeart/2018/2/layout/IconLabelList"/>
    <dgm:cxn modelId="{0099C5F0-CFAD-4CCB-B1AB-FEE20BB0C053}" type="presParOf" srcId="{F4B23C10-830D-4D29-85C0-37D59796E452}" destId="{B02ECD31-4BD8-4630-A1BC-33E95204F2AE}" srcOrd="4" destOrd="0" presId="urn:microsoft.com/office/officeart/2018/2/layout/IconLabelList"/>
    <dgm:cxn modelId="{A99079B4-3BA2-484C-B3C6-C7C03861D82C}" type="presParOf" srcId="{B02ECD31-4BD8-4630-A1BC-33E95204F2AE}" destId="{CE18FCC5-156D-4E90-8D07-06DE46E322AB}" srcOrd="0" destOrd="0" presId="urn:microsoft.com/office/officeart/2018/2/layout/IconLabelList"/>
    <dgm:cxn modelId="{10DA4CCB-C138-4713-AA18-F581EF072715}" type="presParOf" srcId="{B02ECD31-4BD8-4630-A1BC-33E95204F2AE}" destId="{C74268F0-B739-4869-8036-189A62BBE4A8}" srcOrd="1" destOrd="0" presId="urn:microsoft.com/office/officeart/2018/2/layout/IconLabelList"/>
    <dgm:cxn modelId="{E4BE585D-4C81-48E3-AC9A-9C34DE4D04FA}" type="presParOf" srcId="{B02ECD31-4BD8-4630-A1BC-33E95204F2AE}" destId="{9D5DF939-0BBD-4AA4-9873-1D9D293F3422}" srcOrd="2" destOrd="0" presId="urn:microsoft.com/office/officeart/2018/2/layout/IconLabelList"/>
    <dgm:cxn modelId="{EA4FEA33-2ED9-4AB1-98AA-DED5E884AF03}" type="presParOf" srcId="{F4B23C10-830D-4D29-85C0-37D59796E452}" destId="{0303BB3C-A220-4346-BD86-1EE129E774EB}" srcOrd="5" destOrd="0" presId="urn:microsoft.com/office/officeart/2018/2/layout/IconLabelList"/>
    <dgm:cxn modelId="{41FDB082-F99E-4180-BB71-15F4EDF16154}" type="presParOf" srcId="{F4B23C10-830D-4D29-85C0-37D59796E452}" destId="{5B2D6C2D-8269-487C-8BC1-74F89FB4379C}" srcOrd="6" destOrd="0" presId="urn:microsoft.com/office/officeart/2018/2/layout/IconLabelList"/>
    <dgm:cxn modelId="{6B8717C8-E084-4A35-B566-49037386ECA4}" type="presParOf" srcId="{5B2D6C2D-8269-487C-8BC1-74F89FB4379C}" destId="{F74F3DBC-594B-4BE0-A165-DF2751A05B1A}" srcOrd="0" destOrd="0" presId="urn:microsoft.com/office/officeart/2018/2/layout/IconLabelList"/>
    <dgm:cxn modelId="{78AD2CAD-6EF9-43CE-8631-6EAE3B156E3E}" type="presParOf" srcId="{5B2D6C2D-8269-487C-8BC1-74F89FB4379C}" destId="{D099F9DD-3ED2-451E-A39C-E6136FAADD2C}" srcOrd="1" destOrd="0" presId="urn:microsoft.com/office/officeart/2018/2/layout/IconLabelList"/>
    <dgm:cxn modelId="{72715A0E-0733-4446-AF54-9D7E9B695E2A}" type="presParOf" srcId="{5B2D6C2D-8269-487C-8BC1-74F89FB4379C}" destId="{4959E86E-0E1B-45CF-B99E-6D156425795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9F2C907-60D3-4655-B7AF-1FA2AC5C1F89}" type="doc">
      <dgm:prSet loTypeId="urn:microsoft.com/office/officeart/2005/8/layout/orgChart1" loCatId="hierarchy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AE474597-6AA5-4EB4-93DA-CAAC3D990C08}">
      <dgm:prSet/>
      <dgm:spPr/>
      <dgm:t>
        <a:bodyPr/>
        <a:lstStyle/>
        <a:p>
          <a:r>
            <a:rPr lang="en-GB"/>
            <a:t>Formative assessment opportunities:</a:t>
          </a:r>
          <a:endParaRPr lang="en-US"/>
        </a:p>
      </dgm:t>
    </dgm:pt>
    <dgm:pt modelId="{D6BF89F4-AF71-4766-8452-7DF1722ECEEC}" type="parTrans" cxnId="{5B51BA9B-CD12-48CF-B239-8A926A3C7AC0}">
      <dgm:prSet/>
      <dgm:spPr/>
      <dgm:t>
        <a:bodyPr/>
        <a:lstStyle/>
        <a:p>
          <a:endParaRPr lang="en-US"/>
        </a:p>
      </dgm:t>
    </dgm:pt>
    <dgm:pt modelId="{85CB3A4B-6529-4AE5-ADE1-BC0DD1ADE3B2}" type="sibTrans" cxnId="{5B51BA9B-CD12-48CF-B239-8A926A3C7AC0}">
      <dgm:prSet/>
      <dgm:spPr/>
      <dgm:t>
        <a:bodyPr/>
        <a:lstStyle/>
        <a:p>
          <a:endParaRPr lang="en-US"/>
        </a:p>
      </dgm:t>
    </dgm:pt>
    <dgm:pt modelId="{C47CC27A-8933-4CEC-8E66-DA26789AC845}">
      <dgm:prSet/>
      <dgm:spPr/>
      <dgm:t>
        <a:bodyPr/>
        <a:lstStyle/>
        <a:p>
          <a:r>
            <a:rPr lang="en-GB"/>
            <a:t>Teacher observation</a:t>
          </a:r>
          <a:endParaRPr lang="en-US"/>
        </a:p>
      </dgm:t>
    </dgm:pt>
    <dgm:pt modelId="{548E5EEC-8897-4641-BC87-0612CC1997A5}" type="parTrans" cxnId="{BB8C181C-A4AB-4245-A413-6A2E3AADB892}">
      <dgm:prSet/>
      <dgm:spPr/>
      <dgm:t>
        <a:bodyPr/>
        <a:lstStyle/>
        <a:p>
          <a:endParaRPr lang="en-US"/>
        </a:p>
      </dgm:t>
    </dgm:pt>
    <dgm:pt modelId="{9777021F-8C2E-432F-A265-8E2363043096}" type="sibTrans" cxnId="{BB8C181C-A4AB-4245-A413-6A2E3AADB892}">
      <dgm:prSet/>
      <dgm:spPr/>
      <dgm:t>
        <a:bodyPr/>
        <a:lstStyle/>
        <a:p>
          <a:endParaRPr lang="en-US"/>
        </a:p>
      </dgm:t>
    </dgm:pt>
    <dgm:pt modelId="{CA416DC7-162D-4810-AD49-51272DD87F8C}">
      <dgm:prSet/>
      <dgm:spPr/>
      <dgm:t>
        <a:bodyPr/>
        <a:lstStyle/>
        <a:p>
          <a:r>
            <a:rPr lang="en-GB"/>
            <a:t>Peer feedback after activities</a:t>
          </a:r>
          <a:endParaRPr lang="en-US"/>
        </a:p>
      </dgm:t>
    </dgm:pt>
    <dgm:pt modelId="{58D8BEF4-37AF-4ED9-BA4D-2E1263993667}" type="parTrans" cxnId="{BC2CDFAB-4B37-404F-953F-21AB0FECC432}">
      <dgm:prSet/>
      <dgm:spPr/>
      <dgm:t>
        <a:bodyPr/>
        <a:lstStyle/>
        <a:p>
          <a:endParaRPr lang="en-US"/>
        </a:p>
      </dgm:t>
    </dgm:pt>
    <dgm:pt modelId="{B954B003-EC66-4FBA-92F9-AA85B8F0DD9C}" type="sibTrans" cxnId="{BC2CDFAB-4B37-404F-953F-21AB0FECC432}">
      <dgm:prSet/>
      <dgm:spPr/>
      <dgm:t>
        <a:bodyPr/>
        <a:lstStyle/>
        <a:p>
          <a:endParaRPr lang="en-US"/>
        </a:p>
      </dgm:t>
    </dgm:pt>
    <dgm:pt modelId="{ACB8D345-F20B-4B0E-9EF1-7B5CD9629BE5}">
      <dgm:prSet/>
      <dgm:spPr/>
      <dgm:t>
        <a:bodyPr/>
        <a:lstStyle/>
        <a:p>
          <a:r>
            <a:rPr lang="en-GB"/>
            <a:t>Pupil self-reflection</a:t>
          </a:r>
          <a:endParaRPr lang="en-US"/>
        </a:p>
      </dgm:t>
    </dgm:pt>
    <dgm:pt modelId="{1CA9B8C2-E491-4DA9-B232-54058EA715B0}" type="parTrans" cxnId="{562FBE9F-E582-4ECB-ABB9-EF150C9ABA03}">
      <dgm:prSet/>
      <dgm:spPr/>
      <dgm:t>
        <a:bodyPr/>
        <a:lstStyle/>
        <a:p>
          <a:endParaRPr lang="en-US"/>
        </a:p>
      </dgm:t>
    </dgm:pt>
    <dgm:pt modelId="{453C6752-140E-401B-A2E5-969D0C3D577D}" type="sibTrans" cxnId="{562FBE9F-E582-4ECB-ABB9-EF150C9ABA03}">
      <dgm:prSet/>
      <dgm:spPr/>
      <dgm:t>
        <a:bodyPr/>
        <a:lstStyle/>
        <a:p>
          <a:endParaRPr lang="en-US"/>
        </a:p>
      </dgm:t>
    </dgm:pt>
    <dgm:pt modelId="{A2025D4E-3255-497B-BAED-2AE02BB5DC99}">
      <dgm:prSet/>
      <dgm:spPr/>
      <dgm:t>
        <a:bodyPr/>
        <a:lstStyle/>
        <a:p>
          <a:r>
            <a:rPr lang="en-GB"/>
            <a:t>Progression indicators:</a:t>
          </a:r>
          <a:endParaRPr lang="en-US"/>
        </a:p>
      </dgm:t>
    </dgm:pt>
    <dgm:pt modelId="{4C4610C3-3326-4F68-820E-9B2A0F89621B}" type="parTrans" cxnId="{0C6D3830-45B5-4A47-B292-D185D33E4C36}">
      <dgm:prSet/>
      <dgm:spPr/>
      <dgm:t>
        <a:bodyPr/>
        <a:lstStyle/>
        <a:p>
          <a:endParaRPr lang="en-US"/>
        </a:p>
      </dgm:t>
    </dgm:pt>
    <dgm:pt modelId="{EAA9F648-A8AD-4654-B77D-CFD761925ABD}" type="sibTrans" cxnId="{0C6D3830-45B5-4A47-B292-D185D33E4C36}">
      <dgm:prSet/>
      <dgm:spPr/>
      <dgm:t>
        <a:bodyPr/>
        <a:lstStyle/>
        <a:p>
          <a:endParaRPr lang="en-US"/>
        </a:p>
      </dgm:t>
    </dgm:pt>
    <dgm:pt modelId="{0154809C-54F6-4DC6-86F9-8B9DFBD2C4A7}">
      <dgm:prSet/>
      <dgm:spPr/>
      <dgm:t>
        <a:bodyPr/>
        <a:lstStyle/>
        <a:p>
          <a:r>
            <a:rPr lang="en-GB"/>
            <a:t>Increased confidence to lead</a:t>
          </a:r>
          <a:endParaRPr lang="en-US"/>
        </a:p>
      </dgm:t>
    </dgm:pt>
    <dgm:pt modelId="{92BC49ED-4023-49BF-B704-C0B0BDF170CE}" type="parTrans" cxnId="{B6F9F077-A5AF-4D1B-85F9-D14DF7D441E8}">
      <dgm:prSet/>
      <dgm:spPr/>
      <dgm:t>
        <a:bodyPr/>
        <a:lstStyle/>
        <a:p>
          <a:endParaRPr lang="en-US"/>
        </a:p>
      </dgm:t>
    </dgm:pt>
    <dgm:pt modelId="{E5AD9B68-7CE9-4D72-9984-316E533E5BE1}" type="sibTrans" cxnId="{B6F9F077-A5AF-4D1B-85F9-D14DF7D441E8}">
      <dgm:prSet/>
      <dgm:spPr/>
      <dgm:t>
        <a:bodyPr/>
        <a:lstStyle/>
        <a:p>
          <a:endParaRPr lang="en-US"/>
        </a:p>
      </dgm:t>
    </dgm:pt>
    <dgm:pt modelId="{50F59EAA-1E17-46D4-8509-AE18CE54CD25}">
      <dgm:prSet/>
      <dgm:spPr/>
      <dgm:t>
        <a:bodyPr/>
        <a:lstStyle/>
        <a:p>
          <a:r>
            <a:rPr lang="en-GB"/>
            <a:t>Improved cooperation</a:t>
          </a:r>
          <a:endParaRPr lang="en-US"/>
        </a:p>
      </dgm:t>
    </dgm:pt>
    <dgm:pt modelId="{A9152DA7-4A47-46C5-BD3C-FCF961910988}" type="parTrans" cxnId="{25D0B39A-7B09-4EF1-B649-C374ADF499A8}">
      <dgm:prSet/>
      <dgm:spPr/>
      <dgm:t>
        <a:bodyPr/>
        <a:lstStyle/>
        <a:p>
          <a:endParaRPr lang="en-US"/>
        </a:p>
      </dgm:t>
    </dgm:pt>
    <dgm:pt modelId="{54F24262-5375-40AD-8703-5F07024DED67}" type="sibTrans" cxnId="{25D0B39A-7B09-4EF1-B649-C374ADF499A8}">
      <dgm:prSet/>
      <dgm:spPr/>
      <dgm:t>
        <a:bodyPr/>
        <a:lstStyle/>
        <a:p>
          <a:endParaRPr lang="en-US"/>
        </a:p>
      </dgm:t>
    </dgm:pt>
    <dgm:pt modelId="{1AFB1F8F-6887-4F1D-B344-AE5DDE84E950}">
      <dgm:prSet/>
      <dgm:spPr/>
      <dgm:t>
        <a:bodyPr/>
        <a:lstStyle/>
        <a:p>
          <a:r>
            <a:rPr lang="en-GB"/>
            <a:t>Willingnes to attempt the challenges</a:t>
          </a:r>
          <a:endParaRPr lang="en-US"/>
        </a:p>
      </dgm:t>
    </dgm:pt>
    <dgm:pt modelId="{04845E36-46DA-4033-80F4-5A5F1782326C}" type="parTrans" cxnId="{62A0BB9D-C568-46DD-94AA-E1F2987A06D8}">
      <dgm:prSet/>
      <dgm:spPr/>
      <dgm:t>
        <a:bodyPr/>
        <a:lstStyle/>
        <a:p>
          <a:endParaRPr lang="en-US"/>
        </a:p>
      </dgm:t>
    </dgm:pt>
    <dgm:pt modelId="{E7E73452-BB65-42AC-9A43-BE3F71B255AB}" type="sibTrans" cxnId="{62A0BB9D-C568-46DD-94AA-E1F2987A06D8}">
      <dgm:prSet/>
      <dgm:spPr/>
      <dgm:t>
        <a:bodyPr/>
        <a:lstStyle/>
        <a:p>
          <a:endParaRPr lang="en-US"/>
        </a:p>
      </dgm:t>
    </dgm:pt>
    <dgm:pt modelId="{BF88E674-67B8-49AC-94E0-BE6A45D31D42}">
      <dgm:prSet/>
      <dgm:spPr/>
      <dgm:t>
        <a:bodyPr/>
        <a:lstStyle/>
        <a:p>
          <a:r>
            <a:rPr lang="en-GB"/>
            <a:t>Reflection on actions</a:t>
          </a:r>
          <a:endParaRPr lang="en-US"/>
        </a:p>
      </dgm:t>
    </dgm:pt>
    <dgm:pt modelId="{59B86446-46CC-41E3-A06C-F3E438AFCE5E}" type="parTrans" cxnId="{CA96C351-6C61-4417-93DF-2678EB18BE4C}">
      <dgm:prSet/>
      <dgm:spPr/>
      <dgm:t>
        <a:bodyPr/>
        <a:lstStyle/>
        <a:p>
          <a:endParaRPr lang="en-US"/>
        </a:p>
      </dgm:t>
    </dgm:pt>
    <dgm:pt modelId="{A3A4AE4F-8A61-4CB3-B2B4-9562EA32D43C}" type="sibTrans" cxnId="{CA96C351-6C61-4417-93DF-2678EB18BE4C}">
      <dgm:prSet/>
      <dgm:spPr/>
      <dgm:t>
        <a:bodyPr/>
        <a:lstStyle/>
        <a:p>
          <a:endParaRPr lang="en-US"/>
        </a:p>
      </dgm:t>
    </dgm:pt>
    <dgm:pt modelId="{84A5E883-4E84-4DE7-8878-4348FE2CFD7A}" type="pres">
      <dgm:prSet presAssocID="{C9F2C907-60D3-4655-B7AF-1FA2AC5C1F8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77131D1-B831-4674-8FA9-2755404A0EF0}" type="pres">
      <dgm:prSet presAssocID="{AE474597-6AA5-4EB4-93DA-CAAC3D990C08}" presName="hierRoot1" presStyleCnt="0">
        <dgm:presLayoutVars>
          <dgm:hierBranch val="init"/>
        </dgm:presLayoutVars>
      </dgm:prSet>
      <dgm:spPr/>
    </dgm:pt>
    <dgm:pt modelId="{324411A0-E284-4F5A-92E3-CEF311F1F8BC}" type="pres">
      <dgm:prSet presAssocID="{AE474597-6AA5-4EB4-93DA-CAAC3D990C08}" presName="rootComposite1" presStyleCnt="0"/>
      <dgm:spPr/>
    </dgm:pt>
    <dgm:pt modelId="{61BBDAAF-3816-4CBC-BFAB-B581C6AB5F3B}" type="pres">
      <dgm:prSet presAssocID="{AE474597-6AA5-4EB4-93DA-CAAC3D990C08}" presName="rootText1" presStyleLbl="node0" presStyleIdx="0" presStyleCnt="2">
        <dgm:presLayoutVars>
          <dgm:chPref val="3"/>
        </dgm:presLayoutVars>
      </dgm:prSet>
      <dgm:spPr/>
    </dgm:pt>
    <dgm:pt modelId="{9AD34708-BEE5-463D-BCD9-0DDF39768F40}" type="pres">
      <dgm:prSet presAssocID="{AE474597-6AA5-4EB4-93DA-CAAC3D990C08}" presName="rootConnector1" presStyleLbl="node1" presStyleIdx="0" presStyleCnt="0"/>
      <dgm:spPr/>
    </dgm:pt>
    <dgm:pt modelId="{1F0D6FF1-48B9-4940-84F1-5B92CEF71D85}" type="pres">
      <dgm:prSet presAssocID="{AE474597-6AA5-4EB4-93DA-CAAC3D990C08}" presName="hierChild2" presStyleCnt="0"/>
      <dgm:spPr/>
    </dgm:pt>
    <dgm:pt modelId="{4CA28CE4-B299-4D1E-9E8D-F745374C945D}" type="pres">
      <dgm:prSet presAssocID="{548E5EEC-8897-4641-BC87-0612CC1997A5}" presName="Name37" presStyleLbl="parChTrans1D2" presStyleIdx="0" presStyleCnt="7"/>
      <dgm:spPr/>
    </dgm:pt>
    <dgm:pt modelId="{751B5A5F-8528-49B0-AFAD-802D44EE3FC1}" type="pres">
      <dgm:prSet presAssocID="{C47CC27A-8933-4CEC-8E66-DA26789AC845}" presName="hierRoot2" presStyleCnt="0">
        <dgm:presLayoutVars>
          <dgm:hierBranch val="init"/>
        </dgm:presLayoutVars>
      </dgm:prSet>
      <dgm:spPr/>
    </dgm:pt>
    <dgm:pt modelId="{0BC38C5D-26F2-4244-800D-B24E1751ADCB}" type="pres">
      <dgm:prSet presAssocID="{C47CC27A-8933-4CEC-8E66-DA26789AC845}" presName="rootComposite" presStyleCnt="0"/>
      <dgm:spPr/>
    </dgm:pt>
    <dgm:pt modelId="{0F45B1A6-77B0-4D71-B8C8-A3DCD593AC1B}" type="pres">
      <dgm:prSet presAssocID="{C47CC27A-8933-4CEC-8E66-DA26789AC845}" presName="rootText" presStyleLbl="node2" presStyleIdx="0" presStyleCnt="7">
        <dgm:presLayoutVars>
          <dgm:chPref val="3"/>
        </dgm:presLayoutVars>
      </dgm:prSet>
      <dgm:spPr/>
    </dgm:pt>
    <dgm:pt modelId="{5DE1F4C6-768B-47D4-BEF9-F9BDC1F5B036}" type="pres">
      <dgm:prSet presAssocID="{C47CC27A-8933-4CEC-8E66-DA26789AC845}" presName="rootConnector" presStyleLbl="node2" presStyleIdx="0" presStyleCnt="7"/>
      <dgm:spPr/>
    </dgm:pt>
    <dgm:pt modelId="{58B8E8F5-1E28-4B32-B6D2-8B85DF81CA79}" type="pres">
      <dgm:prSet presAssocID="{C47CC27A-8933-4CEC-8E66-DA26789AC845}" presName="hierChild4" presStyleCnt="0"/>
      <dgm:spPr/>
    </dgm:pt>
    <dgm:pt modelId="{4B13C061-67DB-4F21-A835-2B6B430C252A}" type="pres">
      <dgm:prSet presAssocID="{C47CC27A-8933-4CEC-8E66-DA26789AC845}" presName="hierChild5" presStyleCnt="0"/>
      <dgm:spPr/>
    </dgm:pt>
    <dgm:pt modelId="{CE8B8B1B-4760-4600-90CB-C0AC6C25BFBA}" type="pres">
      <dgm:prSet presAssocID="{58D8BEF4-37AF-4ED9-BA4D-2E1263993667}" presName="Name37" presStyleLbl="parChTrans1D2" presStyleIdx="1" presStyleCnt="7"/>
      <dgm:spPr/>
    </dgm:pt>
    <dgm:pt modelId="{D3CA5991-CC15-47F8-A891-D27382346E3A}" type="pres">
      <dgm:prSet presAssocID="{CA416DC7-162D-4810-AD49-51272DD87F8C}" presName="hierRoot2" presStyleCnt="0">
        <dgm:presLayoutVars>
          <dgm:hierBranch val="init"/>
        </dgm:presLayoutVars>
      </dgm:prSet>
      <dgm:spPr/>
    </dgm:pt>
    <dgm:pt modelId="{B4BC467F-604A-4A9B-ADD0-C3A20753A9B9}" type="pres">
      <dgm:prSet presAssocID="{CA416DC7-162D-4810-AD49-51272DD87F8C}" presName="rootComposite" presStyleCnt="0"/>
      <dgm:spPr/>
    </dgm:pt>
    <dgm:pt modelId="{08C5DA48-21FD-49CE-BAA3-2C551EE117E4}" type="pres">
      <dgm:prSet presAssocID="{CA416DC7-162D-4810-AD49-51272DD87F8C}" presName="rootText" presStyleLbl="node2" presStyleIdx="1" presStyleCnt="7">
        <dgm:presLayoutVars>
          <dgm:chPref val="3"/>
        </dgm:presLayoutVars>
      </dgm:prSet>
      <dgm:spPr/>
    </dgm:pt>
    <dgm:pt modelId="{21BDD034-C762-4457-A9E5-A90D60E703A3}" type="pres">
      <dgm:prSet presAssocID="{CA416DC7-162D-4810-AD49-51272DD87F8C}" presName="rootConnector" presStyleLbl="node2" presStyleIdx="1" presStyleCnt="7"/>
      <dgm:spPr/>
    </dgm:pt>
    <dgm:pt modelId="{0406D055-5B40-437F-979B-E6776B2C5F6C}" type="pres">
      <dgm:prSet presAssocID="{CA416DC7-162D-4810-AD49-51272DD87F8C}" presName="hierChild4" presStyleCnt="0"/>
      <dgm:spPr/>
    </dgm:pt>
    <dgm:pt modelId="{D6B12D2C-45D4-44F3-83A8-C51E148F0E61}" type="pres">
      <dgm:prSet presAssocID="{CA416DC7-162D-4810-AD49-51272DD87F8C}" presName="hierChild5" presStyleCnt="0"/>
      <dgm:spPr/>
    </dgm:pt>
    <dgm:pt modelId="{00D507F8-1792-4368-990D-1190DC763E80}" type="pres">
      <dgm:prSet presAssocID="{1CA9B8C2-E491-4DA9-B232-54058EA715B0}" presName="Name37" presStyleLbl="parChTrans1D2" presStyleIdx="2" presStyleCnt="7"/>
      <dgm:spPr/>
    </dgm:pt>
    <dgm:pt modelId="{9A1AEC50-370A-421A-88AB-57CE044C77EC}" type="pres">
      <dgm:prSet presAssocID="{ACB8D345-F20B-4B0E-9EF1-7B5CD9629BE5}" presName="hierRoot2" presStyleCnt="0">
        <dgm:presLayoutVars>
          <dgm:hierBranch val="init"/>
        </dgm:presLayoutVars>
      </dgm:prSet>
      <dgm:spPr/>
    </dgm:pt>
    <dgm:pt modelId="{5E664270-7CAD-4C65-AF3F-A1D181785D73}" type="pres">
      <dgm:prSet presAssocID="{ACB8D345-F20B-4B0E-9EF1-7B5CD9629BE5}" presName="rootComposite" presStyleCnt="0"/>
      <dgm:spPr/>
    </dgm:pt>
    <dgm:pt modelId="{B89C44A6-DFEC-4EA6-B680-1760380597BA}" type="pres">
      <dgm:prSet presAssocID="{ACB8D345-F20B-4B0E-9EF1-7B5CD9629BE5}" presName="rootText" presStyleLbl="node2" presStyleIdx="2" presStyleCnt="7">
        <dgm:presLayoutVars>
          <dgm:chPref val="3"/>
        </dgm:presLayoutVars>
      </dgm:prSet>
      <dgm:spPr/>
    </dgm:pt>
    <dgm:pt modelId="{4ABD014E-2A76-4B1E-8CD1-EAB0492E721F}" type="pres">
      <dgm:prSet presAssocID="{ACB8D345-F20B-4B0E-9EF1-7B5CD9629BE5}" presName="rootConnector" presStyleLbl="node2" presStyleIdx="2" presStyleCnt="7"/>
      <dgm:spPr/>
    </dgm:pt>
    <dgm:pt modelId="{548CCEB0-8272-4189-A05F-C553F7489D31}" type="pres">
      <dgm:prSet presAssocID="{ACB8D345-F20B-4B0E-9EF1-7B5CD9629BE5}" presName="hierChild4" presStyleCnt="0"/>
      <dgm:spPr/>
    </dgm:pt>
    <dgm:pt modelId="{736542AC-B2ED-4BA1-8827-E4079E60FEF6}" type="pres">
      <dgm:prSet presAssocID="{ACB8D345-F20B-4B0E-9EF1-7B5CD9629BE5}" presName="hierChild5" presStyleCnt="0"/>
      <dgm:spPr/>
    </dgm:pt>
    <dgm:pt modelId="{6CDFF101-B3AC-44BE-95AD-35A2769CFC9D}" type="pres">
      <dgm:prSet presAssocID="{AE474597-6AA5-4EB4-93DA-CAAC3D990C08}" presName="hierChild3" presStyleCnt="0"/>
      <dgm:spPr/>
    </dgm:pt>
    <dgm:pt modelId="{E1A99197-BDEC-432A-8999-DF3732284E50}" type="pres">
      <dgm:prSet presAssocID="{A2025D4E-3255-497B-BAED-2AE02BB5DC99}" presName="hierRoot1" presStyleCnt="0">
        <dgm:presLayoutVars>
          <dgm:hierBranch val="init"/>
        </dgm:presLayoutVars>
      </dgm:prSet>
      <dgm:spPr/>
    </dgm:pt>
    <dgm:pt modelId="{B2C5DC99-F398-4510-A9E5-F52827E2F932}" type="pres">
      <dgm:prSet presAssocID="{A2025D4E-3255-497B-BAED-2AE02BB5DC99}" presName="rootComposite1" presStyleCnt="0"/>
      <dgm:spPr/>
    </dgm:pt>
    <dgm:pt modelId="{6DA07810-9D1F-4791-BBF1-BB73525573CA}" type="pres">
      <dgm:prSet presAssocID="{A2025D4E-3255-497B-BAED-2AE02BB5DC99}" presName="rootText1" presStyleLbl="node0" presStyleIdx="1" presStyleCnt="2">
        <dgm:presLayoutVars>
          <dgm:chPref val="3"/>
        </dgm:presLayoutVars>
      </dgm:prSet>
      <dgm:spPr/>
    </dgm:pt>
    <dgm:pt modelId="{DD65A797-5255-4F6D-8700-DD712E08B3C5}" type="pres">
      <dgm:prSet presAssocID="{A2025D4E-3255-497B-BAED-2AE02BB5DC99}" presName="rootConnector1" presStyleLbl="node1" presStyleIdx="0" presStyleCnt="0"/>
      <dgm:spPr/>
    </dgm:pt>
    <dgm:pt modelId="{694E25D8-596D-4793-97BB-5FD2F1F70E82}" type="pres">
      <dgm:prSet presAssocID="{A2025D4E-3255-497B-BAED-2AE02BB5DC99}" presName="hierChild2" presStyleCnt="0"/>
      <dgm:spPr/>
    </dgm:pt>
    <dgm:pt modelId="{7F9B935E-D287-430D-95ED-82E5EC3EB7A0}" type="pres">
      <dgm:prSet presAssocID="{92BC49ED-4023-49BF-B704-C0B0BDF170CE}" presName="Name37" presStyleLbl="parChTrans1D2" presStyleIdx="3" presStyleCnt="7"/>
      <dgm:spPr/>
    </dgm:pt>
    <dgm:pt modelId="{88B74BD6-7169-4784-96EC-BA78ACB96A51}" type="pres">
      <dgm:prSet presAssocID="{0154809C-54F6-4DC6-86F9-8B9DFBD2C4A7}" presName="hierRoot2" presStyleCnt="0">
        <dgm:presLayoutVars>
          <dgm:hierBranch val="init"/>
        </dgm:presLayoutVars>
      </dgm:prSet>
      <dgm:spPr/>
    </dgm:pt>
    <dgm:pt modelId="{979CAEAE-45B8-4312-9D00-F89707FC8319}" type="pres">
      <dgm:prSet presAssocID="{0154809C-54F6-4DC6-86F9-8B9DFBD2C4A7}" presName="rootComposite" presStyleCnt="0"/>
      <dgm:spPr/>
    </dgm:pt>
    <dgm:pt modelId="{3CC7EC3E-47A7-4E0E-BD80-F40F6720B6EF}" type="pres">
      <dgm:prSet presAssocID="{0154809C-54F6-4DC6-86F9-8B9DFBD2C4A7}" presName="rootText" presStyleLbl="node2" presStyleIdx="3" presStyleCnt="7">
        <dgm:presLayoutVars>
          <dgm:chPref val="3"/>
        </dgm:presLayoutVars>
      </dgm:prSet>
      <dgm:spPr/>
    </dgm:pt>
    <dgm:pt modelId="{21392D09-A029-4519-956D-E0C2D4038BDF}" type="pres">
      <dgm:prSet presAssocID="{0154809C-54F6-4DC6-86F9-8B9DFBD2C4A7}" presName="rootConnector" presStyleLbl="node2" presStyleIdx="3" presStyleCnt="7"/>
      <dgm:spPr/>
    </dgm:pt>
    <dgm:pt modelId="{DCB39B3C-73E1-411E-A049-9C33337285BA}" type="pres">
      <dgm:prSet presAssocID="{0154809C-54F6-4DC6-86F9-8B9DFBD2C4A7}" presName="hierChild4" presStyleCnt="0"/>
      <dgm:spPr/>
    </dgm:pt>
    <dgm:pt modelId="{C5C6DBEE-DA2E-4989-BEAD-A123D10E3C07}" type="pres">
      <dgm:prSet presAssocID="{0154809C-54F6-4DC6-86F9-8B9DFBD2C4A7}" presName="hierChild5" presStyleCnt="0"/>
      <dgm:spPr/>
    </dgm:pt>
    <dgm:pt modelId="{162E52FA-7435-4D3D-9207-67E63451583A}" type="pres">
      <dgm:prSet presAssocID="{A9152DA7-4A47-46C5-BD3C-FCF961910988}" presName="Name37" presStyleLbl="parChTrans1D2" presStyleIdx="4" presStyleCnt="7"/>
      <dgm:spPr/>
    </dgm:pt>
    <dgm:pt modelId="{D5CD31A7-B3D1-47FD-B987-3AC260F15183}" type="pres">
      <dgm:prSet presAssocID="{50F59EAA-1E17-46D4-8509-AE18CE54CD25}" presName="hierRoot2" presStyleCnt="0">
        <dgm:presLayoutVars>
          <dgm:hierBranch val="init"/>
        </dgm:presLayoutVars>
      </dgm:prSet>
      <dgm:spPr/>
    </dgm:pt>
    <dgm:pt modelId="{7793BAE7-4C90-474C-B622-7F933C252194}" type="pres">
      <dgm:prSet presAssocID="{50F59EAA-1E17-46D4-8509-AE18CE54CD25}" presName="rootComposite" presStyleCnt="0"/>
      <dgm:spPr/>
    </dgm:pt>
    <dgm:pt modelId="{84D06FA3-28AD-4D11-88AE-AF938A012F1D}" type="pres">
      <dgm:prSet presAssocID="{50F59EAA-1E17-46D4-8509-AE18CE54CD25}" presName="rootText" presStyleLbl="node2" presStyleIdx="4" presStyleCnt="7">
        <dgm:presLayoutVars>
          <dgm:chPref val="3"/>
        </dgm:presLayoutVars>
      </dgm:prSet>
      <dgm:spPr/>
    </dgm:pt>
    <dgm:pt modelId="{04F6CB3C-8330-4EB9-B710-1FEDA68AD492}" type="pres">
      <dgm:prSet presAssocID="{50F59EAA-1E17-46D4-8509-AE18CE54CD25}" presName="rootConnector" presStyleLbl="node2" presStyleIdx="4" presStyleCnt="7"/>
      <dgm:spPr/>
    </dgm:pt>
    <dgm:pt modelId="{BEE7B18C-D7F8-4C02-8572-569DE6FB0DBA}" type="pres">
      <dgm:prSet presAssocID="{50F59EAA-1E17-46D4-8509-AE18CE54CD25}" presName="hierChild4" presStyleCnt="0"/>
      <dgm:spPr/>
    </dgm:pt>
    <dgm:pt modelId="{9D8D8911-FDD9-4C6D-AA0B-E8719C15524A}" type="pres">
      <dgm:prSet presAssocID="{50F59EAA-1E17-46D4-8509-AE18CE54CD25}" presName="hierChild5" presStyleCnt="0"/>
      <dgm:spPr/>
    </dgm:pt>
    <dgm:pt modelId="{75C3DA87-0FC5-4FC4-9E76-FD34F442CDEC}" type="pres">
      <dgm:prSet presAssocID="{04845E36-46DA-4033-80F4-5A5F1782326C}" presName="Name37" presStyleLbl="parChTrans1D2" presStyleIdx="5" presStyleCnt="7"/>
      <dgm:spPr/>
    </dgm:pt>
    <dgm:pt modelId="{42482AC5-89B6-4DF5-976F-339BCFEC9D44}" type="pres">
      <dgm:prSet presAssocID="{1AFB1F8F-6887-4F1D-B344-AE5DDE84E950}" presName="hierRoot2" presStyleCnt="0">
        <dgm:presLayoutVars>
          <dgm:hierBranch val="init"/>
        </dgm:presLayoutVars>
      </dgm:prSet>
      <dgm:spPr/>
    </dgm:pt>
    <dgm:pt modelId="{96F6EE1A-9C21-4BCD-8C91-50D3E60263CE}" type="pres">
      <dgm:prSet presAssocID="{1AFB1F8F-6887-4F1D-B344-AE5DDE84E950}" presName="rootComposite" presStyleCnt="0"/>
      <dgm:spPr/>
    </dgm:pt>
    <dgm:pt modelId="{41A53FFA-3A97-4003-BB0E-C2094B6B7796}" type="pres">
      <dgm:prSet presAssocID="{1AFB1F8F-6887-4F1D-B344-AE5DDE84E950}" presName="rootText" presStyleLbl="node2" presStyleIdx="5" presStyleCnt="7">
        <dgm:presLayoutVars>
          <dgm:chPref val="3"/>
        </dgm:presLayoutVars>
      </dgm:prSet>
      <dgm:spPr/>
    </dgm:pt>
    <dgm:pt modelId="{E8C47732-1415-46C3-A178-044F3872B172}" type="pres">
      <dgm:prSet presAssocID="{1AFB1F8F-6887-4F1D-B344-AE5DDE84E950}" presName="rootConnector" presStyleLbl="node2" presStyleIdx="5" presStyleCnt="7"/>
      <dgm:spPr/>
    </dgm:pt>
    <dgm:pt modelId="{C3CA0E1C-F54E-43C0-99ED-81E74EB6B0DE}" type="pres">
      <dgm:prSet presAssocID="{1AFB1F8F-6887-4F1D-B344-AE5DDE84E950}" presName="hierChild4" presStyleCnt="0"/>
      <dgm:spPr/>
    </dgm:pt>
    <dgm:pt modelId="{89C46AF4-20A0-44CF-B4A8-99E35DDE08EE}" type="pres">
      <dgm:prSet presAssocID="{1AFB1F8F-6887-4F1D-B344-AE5DDE84E950}" presName="hierChild5" presStyleCnt="0"/>
      <dgm:spPr/>
    </dgm:pt>
    <dgm:pt modelId="{AE34951F-9101-42E1-9050-436465EBD39B}" type="pres">
      <dgm:prSet presAssocID="{59B86446-46CC-41E3-A06C-F3E438AFCE5E}" presName="Name37" presStyleLbl="parChTrans1D2" presStyleIdx="6" presStyleCnt="7"/>
      <dgm:spPr/>
    </dgm:pt>
    <dgm:pt modelId="{E24E23EA-141B-4E44-8C92-F21AC4CF6CA7}" type="pres">
      <dgm:prSet presAssocID="{BF88E674-67B8-49AC-94E0-BE6A45D31D42}" presName="hierRoot2" presStyleCnt="0">
        <dgm:presLayoutVars>
          <dgm:hierBranch val="init"/>
        </dgm:presLayoutVars>
      </dgm:prSet>
      <dgm:spPr/>
    </dgm:pt>
    <dgm:pt modelId="{8AB58468-1779-4D6F-935A-F9FEF2E8A715}" type="pres">
      <dgm:prSet presAssocID="{BF88E674-67B8-49AC-94E0-BE6A45D31D42}" presName="rootComposite" presStyleCnt="0"/>
      <dgm:spPr/>
    </dgm:pt>
    <dgm:pt modelId="{B6971F5A-6E89-4ACA-A7A3-4298DF7974F4}" type="pres">
      <dgm:prSet presAssocID="{BF88E674-67B8-49AC-94E0-BE6A45D31D42}" presName="rootText" presStyleLbl="node2" presStyleIdx="6" presStyleCnt="7">
        <dgm:presLayoutVars>
          <dgm:chPref val="3"/>
        </dgm:presLayoutVars>
      </dgm:prSet>
      <dgm:spPr/>
    </dgm:pt>
    <dgm:pt modelId="{79238940-69E4-4A74-A853-C6E6CFE9FACD}" type="pres">
      <dgm:prSet presAssocID="{BF88E674-67B8-49AC-94E0-BE6A45D31D42}" presName="rootConnector" presStyleLbl="node2" presStyleIdx="6" presStyleCnt="7"/>
      <dgm:spPr/>
    </dgm:pt>
    <dgm:pt modelId="{B2777567-B8F8-4482-A7C8-7A96D9805E5A}" type="pres">
      <dgm:prSet presAssocID="{BF88E674-67B8-49AC-94E0-BE6A45D31D42}" presName="hierChild4" presStyleCnt="0"/>
      <dgm:spPr/>
    </dgm:pt>
    <dgm:pt modelId="{3870496A-2E40-40D8-B68A-3DCBFBD2D404}" type="pres">
      <dgm:prSet presAssocID="{BF88E674-67B8-49AC-94E0-BE6A45D31D42}" presName="hierChild5" presStyleCnt="0"/>
      <dgm:spPr/>
    </dgm:pt>
    <dgm:pt modelId="{BA5D0C60-A75D-4DBB-BDE0-F8916D00C0CD}" type="pres">
      <dgm:prSet presAssocID="{A2025D4E-3255-497B-BAED-2AE02BB5DC99}" presName="hierChild3" presStyleCnt="0"/>
      <dgm:spPr/>
    </dgm:pt>
  </dgm:ptLst>
  <dgm:cxnLst>
    <dgm:cxn modelId="{25412307-9951-47BF-9A35-AB5ECC63D835}" type="presOf" srcId="{BF88E674-67B8-49AC-94E0-BE6A45D31D42}" destId="{B6971F5A-6E89-4ACA-A7A3-4298DF7974F4}" srcOrd="0" destOrd="0" presId="urn:microsoft.com/office/officeart/2005/8/layout/orgChart1"/>
    <dgm:cxn modelId="{E7D4CA0B-4237-455C-BAC6-BC388C4F2928}" type="presOf" srcId="{C47CC27A-8933-4CEC-8E66-DA26789AC845}" destId="{5DE1F4C6-768B-47D4-BEF9-F9BDC1F5B036}" srcOrd="1" destOrd="0" presId="urn:microsoft.com/office/officeart/2005/8/layout/orgChart1"/>
    <dgm:cxn modelId="{BB8C181C-A4AB-4245-A413-6A2E3AADB892}" srcId="{AE474597-6AA5-4EB4-93DA-CAAC3D990C08}" destId="{C47CC27A-8933-4CEC-8E66-DA26789AC845}" srcOrd="0" destOrd="0" parTransId="{548E5EEC-8897-4641-BC87-0612CC1997A5}" sibTransId="{9777021F-8C2E-432F-A265-8E2363043096}"/>
    <dgm:cxn modelId="{8BE11A25-029D-4D66-9E12-E8822175C3E3}" type="presOf" srcId="{04845E36-46DA-4033-80F4-5A5F1782326C}" destId="{75C3DA87-0FC5-4FC4-9E76-FD34F442CDEC}" srcOrd="0" destOrd="0" presId="urn:microsoft.com/office/officeart/2005/8/layout/orgChart1"/>
    <dgm:cxn modelId="{3DC8CF26-DC3D-46E1-AD09-6EE6F268CBAC}" type="presOf" srcId="{0154809C-54F6-4DC6-86F9-8B9DFBD2C4A7}" destId="{3CC7EC3E-47A7-4E0E-BD80-F40F6720B6EF}" srcOrd="0" destOrd="0" presId="urn:microsoft.com/office/officeart/2005/8/layout/orgChart1"/>
    <dgm:cxn modelId="{0C6D3830-45B5-4A47-B292-D185D33E4C36}" srcId="{C9F2C907-60D3-4655-B7AF-1FA2AC5C1F89}" destId="{A2025D4E-3255-497B-BAED-2AE02BB5DC99}" srcOrd="1" destOrd="0" parTransId="{4C4610C3-3326-4F68-820E-9B2A0F89621B}" sibTransId="{EAA9F648-A8AD-4654-B77D-CFD761925ABD}"/>
    <dgm:cxn modelId="{D4327433-7F0C-4B4F-B20C-22F2BCEF931B}" type="presOf" srcId="{AE474597-6AA5-4EB4-93DA-CAAC3D990C08}" destId="{61BBDAAF-3816-4CBC-BFAB-B581C6AB5F3B}" srcOrd="0" destOrd="0" presId="urn:microsoft.com/office/officeart/2005/8/layout/orgChart1"/>
    <dgm:cxn modelId="{FB40DE38-F7A7-4FF9-B889-EFB3F7BCF5BD}" type="presOf" srcId="{A9152DA7-4A47-46C5-BD3C-FCF961910988}" destId="{162E52FA-7435-4D3D-9207-67E63451583A}" srcOrd="0" destOrd="0" presId="urn:microsoft.com/office/officeart/2005/8/layout/orgChart1"/>
    <dgm:cxn modelId="{C86A1142-AC96-461C-B854-E06A7999F16A}" type="presOf" srcId="{58D8BEF4-37AF-4ED9-BA4D-2E1263993667}" destId="{CE8B8B1B-4760-4600-90CB-C0AC6C25BFBA}" srcOrd="0" destOrd="0" presId="urn:microsoft.com/office/officeart/2005/8/layout/orgChart1"/>
    <dgm:cxn modelId="{627CEB43-C3EE-4EF5-9BCF-ED433C72B010}" type="presOf" srcId="{1AFB1F8F-6887-4F1D-B344-AE5DDE84E950}" destId="{E8C47732-1415-46C3-A178-044F3872B172}" srcOrd="1" destOrd="0" presId="urn:microsoft.com/office/officeart/2005/8/layout/orgChart1"/>
    <dgm:cxn modelId="{8C466567-A984-4A97-839B-83F60831C401}" type="presOf" srcId="{92BC49ED-4023-49BF-B704-C0B0BDF170CE}" destId="{7F9B935E-D287-430D-95ED-82E5EC3EB7A0}" srcOrd="0" destOrd="0" presId="urn:microsoft.com/office/officeart/2005/8/layout/orgChart1"/>
    <dgm:cxn modelId="{4EA82C4C-CAF5-4114-9586-A93DABC718A7}" type="presOf" srcId="{548E5EEC-8897-4641-BC87-0612CC1997A5}" destId="{4CA28CE4-B299-4D1E-9E8D-F745374C945D}" srcOrd="0" destOrd="0" presId="urn:microsoft.com/office/officeart/2005/8/layout/orgChart1"/>
    <dgm:cxn modelId="{CA96C351-6C61-4417-93DF-2678EB18BE4C}" srcId="{A2025D4E-3255-497B-BAED-2AE02BB5DC99}" destId="{BF88E674-67B8-49AC-94E0-BE6A45D31D42}" srcOrd="3" destOrd="0" parTransId="{59B86446-46CC-41E3-A06C-F3E438AFCE5E}" sibTransId="{A3A4AE4F-8A61-4CB3-B2B4-9562EA32D43C}"/>
    <dgm:cxn modelId="{3F07DC54-5002-47E9-9C21-3881EC2ED4F1}" type="presOf" srcId="{A2025D4E-3255-497B-BAED-2AE02BB5DC99}" destId="{DD65A797-5255-4F6D-8700-DD712E08B3C5}" srcOrd="1" destOrd="0" presId="urn:microsoft.com/office/officeart/2005/8/layout/orgChart1"/>
    <dgm:cxn modelId="{B6F9F077-A5AF-4D1B-85F9-D14DF7D441E8}" srcId="{A2025D4E-3255-497B-BAED-2AE02BB5DC99}" destId="{0154809C-54F6-4DC6-86F9-8B9DFBD2C4A7}" srcOrd="0" destOrd="0" parTransId="{92BC49ED-4023-49BF-B704-C0B0BDF170CE}" sibTransId="{E5AD9B68-7CE9-4D72-9984-316E533E5BE1}"/>
    <dgm:cxn modelId="{6B84117A-2BDC-4642-8BB5-691B05F062B9}" type="presOf" srcId="{BF88E674-67B8-49AC-94E0-BE6A45D31D42}" destId="{79238940-69E4-4A74-A853-C6E6CFE9FACD}" srcOrd="1" destOrd="0" presId="urn:microsoft.com/office/officeart/2005/8/layout/orgChart1"/>
    <dgm:cxn modelId="{5B967E91-BEEC-455C-B03D-F8B13D27CF36}" type="presOf" srcId="{C47CC27A-8933-4CEC-8E66-DA26789AC845}" destId="{0F45B1A6-77B0-4D71-B8C8-A3DCD593AC1B}" srcOrd="0" destOrd="0" presId="urn:microsoft.com/office/officeart/2005/8/layout/orgChart1"/>
    <dgm:cxn modelId="{C684CE94-21B4-4F8F-8F0B-65A95BA8E4B6}" type="presOf" srcId="{CA416DC7-162D-4810-AD49-51272DD87F8C}" destId="{21BDD034-C762-4457-A9E5-A90D60E703A3}" srcOrd="1" destOrd="0" presId="urn:microsoft.com/office/officeart/2005/8/layout/orgChart1"/>
    <dgm:cxn modelId="{25D0B39A-7B09-4EF1-B649-C374ADF499A8}" srcId="{A2025D4E-3255-497B-BAED-2AE02BB5DC99}" destId="{50F59EAA-1E17-46D4-8509-AE18CE54CD25}" srcOrd="1" destOrd="0" parTransId="{A9152DA7-4A47-46C5-BD3C-FCF961910988}" sibTransId="{54F24262-5375-40AD-8703-5F07024DED67}"/>
    <dgm:cxn modelId="{5B51BA9B-CD12-48CF-B239-8A926A3C7AC0}" srcId="{C9F2C907-60D3-4655-B7AF-1FA2AC5C1F89}" destId="{AE474597-6AA5-4EB4-93DA-CAAC3D990C08}" srcOrd="0" destOrd="0" parTransId="{D6BF89F4-AF71-4766-8452-7DF1722ECEEC}" sibTransId="{85CB3A4B-6529-4AE5-ADE1-BC0DD1ADE3B2}"/>
    <dgm:cxn modelId="{62A0BB9D-C568-46DD-94AA-E1F2987A06D8}" srcId="{A2025D4E-3255-497B-BAED-2AE02BB5DC99}" destId="{1AFB1F8F-6887-4F1D-B344-AE5DDE84E950}" srcOrd="2" destOrd="0" parTransId="{04845E36-46DA-4033-80F4-5A5F1782326C}" sibTransId="{E7E73452-BB65-42AC-9A43-BE3F71B255AB}"/>
    <dgm:cxn modelId="{562FBE9F-E582-4ECB-ABB9-EF150C9ABA03}" srcId="{AE474597-6AA5-4EB4-93DA-CAAC3D990C08}" destId="{ACB8D345-F20B-4B0E-9EF1-7B5CD9629BE5}" srcOrd="2" destOrd="0" parTransId="{1CA9B8C2-E491-4DA9-B232-54058EA715B0}" sibTransId="{453C6752-140E-401B-A2E5-969D0C3D577D}"/>
    <dgm:cxn modelId="{FA056AA8-F919-4B0E-AC4E-EE4DC57CA812}" type="presOf" srcId="{50F59EAA-1E17-46D4-8509-AE18CE54CD25}" destId="{04F6CB3C-8330-4EB9-B710-1FEDA68AD492}" srcOrd="1" destOrd="0" presId="urn:microsoft.com/office/officeart/2005/8/layout/orgChart1"/>
    <dgm:cxn modelId="{03A9C5AA-0B11-40F1-B18E-D9F7560B7B3D}" type="presOf" srcId="{AE474597-6AA5-4EB4-93DA-CAAC3D990C08}" destId="{9AD34708-BEE5-463D-BCD9-0DDF39768F40}" srcOrd="1" destOrd="0" presId="urn:microsoft.com/office/officeart/2005/8/layout/orgChart1"/>
    <dgm:cxn modelId="{BC2CDFAB-4B37-404F-953F-21AB0FECC432}" srcId="{AE474597-6AA5-4EB4-93DA-CAAC3D990C08}" destId="{CA416DC7-162D-4810-AD49-51272DD87F8C}" srcOrd="1" destOrd="0" parTransId="{58D8BEF4-37AF-4ED9-BA4D-2E1263993667}" sibTransId="{B954B003-EC66-4FBA-92F9-AA85B8F0DD9C}"/>
    <dgm:cxn modelId="{7E997EAE-187E-4776-970D-7598D0F1DCC0}" type="presOf" srcId="{1AFB1F8F-6887-4F1D-B344-AE5DDE84E950}" destId="{41A53FFA-3A97-4003-BB0E-C2094B6B7796}" srcOrd="0" destOrd="0" presId="urn:microsoft.com/office/officeart/2005/8/layout/orgChart1"/>
    <dgm:cxn modelId="{F07FCBB4-0AA7-428A-B122-2A9EA7A821FE}" type="presOf" srcId="{C9F2C907-60D3-4655-B7AF-1FA2AC5C1F89}" destId="{84A5E883-4E84-4DE7-8878-4348FE2CFD7A}" srcOrd="0" destOrd="0" presId="urn:microsoft.com/office/officeart/2005/8/layout/orgChart1"/>
    <dgm:cxn modelId="{AB8BECB5-0E8F-497B-A156-BF4C21FEE2DF}" type="presOf" srcId="{50F59EAA-1E17-46D4-8509-AE18CE54CD25}" destId="{84D06FA3-28AD-4D11-88AE-AF938A012F1D}" srcOrd="0" destOrd="0" presId="urn:microsoft.com/office/officeart/2005/8/layout/orgChart1"/>
    <dgm:cxn modelId="{B1344BBB-6785-4B5A-A6C1-778B856C26E6}" type="presOf" srcId="{1CA9B8C2-E491-4DA9-B232-54058EA715B0}" destId="{00D507F8-1792-4368-990D-1190DC763E80}" srcOrd="0" destOrd="0" presId="urn:microsoft.com/office/officeart/2005/8/layout/orgChart1"/>
    <dgm:cxn modelId="{F65618BD-662D-4AF6-884A-B01058B1BE24}" type="presOf" srcId="{A2025D4E-3255-497B-BAED-2AE02BB5DC99}" destId="{6DA07810-9D1F-4791-BBF1-BB73525573CA}" srcOrd="0" destOrd="0" presId="urn:microsoft.com/office/officeart/2005/8/layout/orgChart1"/>
    <dgm:cxn modelId="{B7CB0AC4-26D7-40FB-A2D7-6BE548E1D74B}" type="presOf" srcId="{59B86446-46CC-41E3-A06C-F3E438AFCE5E}" destId="{AE34951F-9101-42E1-9050-436465EBD39B}" srcOrd="0" destOrd="0" presId="urn:microsoft.com/office/officeart/2005/8/layout/orgChart1"/>
    <dgm:cxn modelId="{1E4966C6-4D5E-49CC-84A3-94CF1C925552}" type="presOf" srcId="{0154809C-54F6-4DC6-86F9-8B9DFBD2C4A7}" destId="{21392D09-A029-4519-956D-E0C2D4038BDF}" srcOrd="1" destOrd="0" presId="urn:microsoft.com/office/officeart/2005/8/layout/orgChart1"/>
    <dgm:cxn modelId="{92BE6FD4-F98D-485C-92F7-6AB12AD1F2D8}" type="presOf" srcId="{ACB8D345-F20B-4B0E-9EF1-7B5CD9629BE5}" destId="{B89C44A6-DFEC-4EA6-B680-1760380597BA}" srcOrd="0" destOrd="0" presId="urn:microsoft.com/office/officeart/2005/8/layout/orgChart1"/>
    <dgm:cxn modelId="{EEA1F7E0-6B03-4077-B537-585ACBB9DFB8}" type="presOf" srcId="{ACB8D345-F20B-4B0E-9EF1-7B5CD9629BE5}" destId="{4ABD014E-2A76-4B1E-8CD1-EAB0492E721F}" srcOrd="1" destOrd="0" presId="urn:microsoft.com/office/officeart/2005/8/layout/orgChart1"/>
    <dgm:cxn modelId="{D241C3ED-BA4E-41B4-813E-42032C050BE0}" type="presOf" srcId="{CA416DC7-162D-4810-AD49-51272DD87F8C}" destId="{08C5DA48-21FD-49CE-BAA3-2C551EE117E4}" srcOrd="0" destOrd="0" presId="urn:microsoft.com/office/officeart/2005/8/layout/orgChart1"/>
    <dgm:cxn modelId="{74AE5A46-C73B-4183-8000-18B992DA577D}" type="presParOf" srcId="{84A5E883-4E84-4DE7-8878-4348FE2CFD7A}" destId="{077131D1-B831-4674-8FA9-2755404A0EF0}" srcOrd="0" destOrd="0" presId="urn:microsoft.com/office/officeart/2005/8/layout/orgChart1"/>
    <dgm:cxn modelId="{90F2FE62-2E54-44F0-A70E-F6EF1297AEC8}" type="presParOf" srcId="{077131D1-B831-4674-8FA9-2755404A0EF0}" destId="{324411A0-E284-4F5A-92E3-CEF311F1F8BC}" srcOrd="0" destOrd="0" presId="urn:microsoft.com/office/officeart/2005/8/layout/orgChart1"/>
    <dgm:cxn modelId="{86863EF3-D8B9-4859-8009-EFEDEB484F64}" type="presParOf" srcId="{324411A0-E284-4F5A-92E3-CEF311F1F8BC}" destId="{61BBDAAF-3816-4CBC-BFAB-B581C6AB5F3B}" srcOrd="0" destOrd="0" presId="urn:microsoft.com/office/officeart/2005/8/layout/orgChart1"/>
    <dgm:cxn modelId="{AAE1BB1F-D43F-47AD-80D1-84ACBC960732}" type="presParOf" srcId="{324411A0-E284-4F5A-92E3-CEF311F1F8BC}" destId="{9AD34708-BEE5-463D-BCD9-0DDF39768F40}" srcOrd="1" destOrd="0" presId="urn:microsoft.com/office/officeart/2005/8/layout/orgChart1"/>
    <dgm:cxn modelId="{4EE54709-4D18-4DC7-BF77-644D9155E89B}" type="presParOf" srcId="{077131D1-B831-4674-8FA9-2755404A0EF0}" destId="{1F0D6FF1-48B9-4940-84F1-5B92CEF71D85}" srcOrd="1" destOrd="0" presId="urn:microsoft.com/office/officeart/2005/8/layout/orgChart1"/>
    <dgm:cxn modelId="{D7DC1263-426D-4B43-B88C-4EA40F1FABD1}" type="presParOf" srcId="{1F0D6FF1-48B9-4940-84F1-5B92CEF71D85}" destId="{4CA28CE4-B299-4D1E-9E8D-F745374C945D}" srcOrd="0" destOrd="0" presId="urn:microsoft.com/office/officeart/2005/8/layout/orgChart1"/>
    <dgm:cxn modelId="{2549E6E5-3951-437D-BA6A-F9A4996C1CA9}" type="presParOf" srcId="{1F0D6FF1-48B9-4940-84F1-5B92CEF71D85}" destId="{751B5A5F-8528-49B0-AFAD-802D44EE3FC1}" srcOrd="1" destOrd="0" presId="urn:microsoft.com/office/officeart/2005/8/layout/orgChart1"/>
    <dgm:cxn modelId="{3AB51910-4103-4B2E-9E41-7B76F1F1749A}" type="presParOf" srcId="{751B5A5F-8528-49B0-AFAD-802D44EE3FC1}" destId="{0BC38C5D-26F2-4244-800D-B24E1751ADCB}" srcOrd="0" destOrd="0" presId="urn:microsoft.com/office/officeart/2005/8/layout/orgChart1"/>
    <dgm:cxn modelId="{DE697CD3-86EA-4A92-88D3-7A84B447C8CE}" type="presParOf" srcId="{0BC38C5D-26F2-4244-800D-B24E1751ADCB}" destId="{0F45B1A6-77B0-4D71-B8C8-A3DCD593AC1B}" srcOrd="0" destOrd="0" presId="urn:microsoft.com/office/officeart/2005/8/layout/orgChart1"/>
    <dgm:cxn modelId="{67F9B3FB-8F92-4E45-A99C-754918302AFE}" type="presParOf" srcId="{0BC38C5D-26F2-4244-800D-B24E1751ADCB}" destId="{5DE1F4C6-768B-47D4-BEF9-F9BDC1F5B036}" srcOrd="1" destOrd="0" presId="urn:microsoft.com/office/officeart/2005/8/layout/orgChart1"/>
    <dgm:cxn modelId="{5BD07584-B9C9-4FAE-A679-4E717B5A6ABD}" type="presParOf" srcId="{751B5A5F-8528-49B0-AFAD-802D44EE3FC1}" destId="{58B8E8F5-1E28-4B32-B6D2-8B85DF81CA79}" srcOrd="1" destOrd="0" presId="urn:microsoft.com/office/officeart/2005/8/layout/orgChart1"/>
    <dgm:cxn modelId="{C0E8A223-E258-4500-A521-040D572C0462}" type="presParOf" srcId="{751B5A5F-8528-49B0-AFAD-802D44EE3FC1}" destId="{4B13C061-67DB-4F21-A835-2B6B430C252A}" srcOrd="2" destOrd="0" presId="urn:microsoft.com/office/officeart/2005/8/layout/orgChart1"/>
    <dgm:cxn modelId="{5110CC79-6FA5-43E2-AA96-FD155D1DB863}" type="presParOf" srcId="{1F0D6FF1-48B9-4940-84F1-5B92CEF71D85}" destId="{CE8B8B1B-4760-4600-90CB-C0AC6C25BFBA}" srcOrd="2" destOrd="0" presId="urn:microsoft.com/office/officeart/2005/8/layout/orgChart1"/>
    <dgm:cxn modelId="{84B79792-B7B3-4583-8FDF-B4270CDA4C48}" type="presParOf" srcId="{1F0D6FF1-48B9-4940-84F1-5B92CEF71D85}" destId="{D3CA5991-CC15-47F8-A891-D27382346E3A}" srcOrd="3" destOrd="0" presId="urn:microsoft.com/office/officeart/2005/8/layout/orgChart1"/>
    <dgm:cxn modelId="{E3402318-A220-4AB1-A09A-431F9B73D198}" type="presParOf" srcId="{D3CA5991-CC15-47F8-A891-D27382346E3A}" destId="{B4BC467F-604A-4A9B-ADD0-C3A20753A9B9}" srcOrd="0" destOrd="0" presId="urn:microsoft.com/office/officeart/2005/8/layout/orgChart1"/>
    <dgm:cxn modelId="{1C1C2258-4DD9-4A30-AAE7-40F43D9EA723}" type="presParOf" srcId="{B4BC467F-604A-4A9B-ADD0-C3A20753A9B9}" destId="{08C5DA48-21FD-49CE-BAA3-2C551EE117E4}" srcOrd="0" destOrd="0" presId="urn:microsoft.com/office/officeart/2005/8/layout/orgChart1"/>
    <dgm:cxn modelId="{A6A9B94D-CC7D-4286-BDCC-609977DA9837}" type="presParOf" srcId="{B4BC467F-604A-4A9B-ADD0-C3A20753A9B9}" destId="{21BDD034-C762-4457-A9E5-A90D60E703A3}" srcOrd="1" destOrd="0" presId="urn:microsoft.com/office/officeart/2005/8/layout/orgChart1"/>
    <dgm:cxn modelId="{050D07A9-9B33-42B7-8322-51DBAEEF7EAF}" type="presParOf" srcId="{D3CA5991-CC15-47F8-A891-D27382346E3A}" destId="{0406D055-5B40-437F-979B-E6776B2C5F6C}" srcOrd="1" destOrd="0" presId="urn:microsoft.com/office/officeart/2005/8/layout/orgChart1"/>
    <dgm:cxn modelId="{8A2DC0B4-9848-47E5-9C75-BBBECFF8DA83}" type="presParOf" srcId="{D3CA5991-CC15-47F8-A891-D27382346E3A}" destId="{D6B12D2C-45D4-44F3-83A8-C51E148F0E61}" srcOrd="2" destOrd="0" presId="urn:microsoft.com/office/officeart/2005/8/layout/orgChart1"/>
    <dgm:cxn modelId="{29D8BCA1-24BE-4601-9CE7-023A4D2ACE54}" type="presParOf" srcId="{1F0D6FF1-48B9-4940-84F1-5B92CEF71D85}" destId="{00D507F8-1792-4368-990D-1190DC763E80}" srcOrd="4" destOrd="0" presId="urn:microsoft.com/office/officeart/2005/8/layout/orgChart1"/>
    <dgm:cxn modelId="{164B6377-CE0F-42E7-B77A-8C05951C4687}" type="presParOf" srcId="{1F0D6FF1-48B9-4940-84F1-5B92CEF71D85}" destId="{9A1AEC50-370A-421A-88AB-57CE044C77EC}" srcOrd="5" destOrd="0" presId="urn:microsoft.com/office/officeart/2005/8/layout/orgChart1"/>
    <dgm:cxn modelId="{DA384C24-8C89-4245-B35F-059ADE9205DB}" type="presParOf" srcId="{9A1AEC50-370A-421A-88AB-57CE044C77EC}" destId="{5E664270-7CAD-4C65-AF3F-A1D181785D73}" srcOrd="0" destOrd="0" presId="urn:microsoft.com/office/officeart/2005/8/layout/orgChart1"/>
    <dgm:cxn modelId="{72FFA5BA-7BAA-4591-A740-F5BB5092E33E}" type="presParOf" srcId="{5E664270-7CAD-4C65-AF3F-A1D181785D73}" destId="{B89C44A6-DFEC-4EA6-B680-1760380597BA}" srcOrd="0" destOrd="0" presId="urn:microsoft.com/office/officeart/2005/8/layout/orgChart1"/>
    <dgm:cxn modelId="{6753A751-AAB2-4A11-8A77-4791658F1924}" type="presParOf" srcId="{5E664270-7CAD-4C65-AF3F-A1D181785D73}" destId="{4ABD014E-2A76-4B1E-8CD1-EAB0492E721F}" srcOrd="1" destOrd="0" presId="urn:microsoft.com/office/officeart/2005/8/layout/orgChart1"/>
    <dgm:cxn modelId="{0EA30243-6839-4108-89D2-8323C86DB6B6}" type="presParOf" srcId="{9A1AEC50-370A-421A-88AB-57CE044C77EC}" destId="{548CCEB0-8272-4189-A05F-C553F7489D31}" srcOrd="1" destOrd="0" presId="urn:microsoft.com/office/officeart/2005/8/layout/orgChart1"/>
    <dgm:cxn modelId="{504B7EC0-92F2-432C-B52E-C12FE15B2782}" type="presParOf" srcId="{9A1AEC50-370A-421A-88AB-57CE044C77EC}" destId="{736542AC-B2ED-4BA1-8827-E4079E60FEF6}" srcOrd="2" destOrd="0" presId="urn:microsoft.com/office/officeart/2005/8/layout/orgChart1"/>
    <dgm:cxn modelId="{C6776BAE-CF8A-471A-85E7-9B9548E4B960}" type="presParOf" srcId="{077131D1-B831-4674-8FA9-2755404A0EF0}" destId="{6CDFF101-B3AC-44BE-95AD-35A2769CFC9D}" srcOrd="2" destOrd="0" presId="urn:microsoft.com/office/officeart/2005/8/layout/orgChart1"/>
    <dgm:cxn modelId="{4E626EDE-CB8C-46ED-B915-71622652D450}" type="presParOf" srcId="{84A5E883-4E84-4DE7-8878-4348FE2CFD7A}" destId="{E1A99197-BDEC-432A-8999-DF3732284E50}" srcOrd="1" destOrd="0" presId="urn:microsoft.com/office/officeart/2005/8/layout/orgChart1"/>
    <dgm:cxn modelId="{A768AABE-ACBC-4ADA-8FA8-A3C769ADE5E1}" type="presParOf" srcId="{E1A99197-BDEC-432A-8999-DF3732284E50}" destId="{B2C5DC99-F398-4510-A9E5-F52827E2F932}" srcOrd="0" destOrd="0" presId="urn:microsoft.com/office/officeart/2005/8/layout/orgChart1"/>
    <dgm:cxn modelId="{E85AE154-EB90-4E27-A513-9B37C3194675}" type="presParOf" srcId="{B2C5DC99-F398-4510-A9E5-F52827E2F932}" destId="{6DA07810-9D1F-4791-BBF1-BB73525573CA}" srcOrd="0" destOrd="0" presId="urn:microsoft.com/office/officeart/2005/8/layout/orgChart1"/>
    <dgm:cxn modelId="{CACF9DF6-4D37-44C6-8DE8-DC3F449F1683}" type="presParOf" srcId="{B2C5DC99-F398-4510-A9E5-F52827E2F932}" destId="{DD65A797-5255-4F6D-8700-DD712E08B3C5}" srcOrd="1" destOrd="0" presId="urn:microsoft.com/office/officeart/2005/8/layout/orgChart1"/>
    <dgm:cxn modelId="{2E2F5D50-EEC4-4739-AE94-04D88CFC1746}" type="presParOf" srcId="{E1A99197-BDEC-432A-8999-DF3732284E50}" destId="{694E25D8-596D-4793-97BB-5FD2F1F70E82}" srcOrd="1" destOrd="0" presId="urn:microsoft.com/office/officeart/2005/8/layout/orgChart1"/>
    <dgm:cxn modelId="{055CD963-07F7-413A-AEA3-473A6AB67222}" type="presParOf" srcId="{694E25D8-596D-4793-97BB-5FD2F1F70E82}" destId="{7F9B935E-D287-430D-95ED-82E5EC3EB7A0}" srcOrd="0" destOrd="0" presId="urn:microsoft.com/office/officeart/2005/8/layout/orgChart1"/>
    <dgm:cxn modelId="{B7F0D531-A78B-4956-898C-388B356FABF7}" type="presParOf" srcId="{694E25D8-596D-4793-97BB-5FD2F1F70E82}" destId="{88B74BD6-7169-4784-96EC-BA78ACB96A51}" srcOrd="1" destOrd="0" presId="urn:microsoft.com/office/officeart/2005/8/layout/orgChart1"/>
    <dgm:cxn modelId="{FE25083D-ABB9-446E-95BE-61B5F152E98D}" type="presParOf" srcId="{88B74BD6-7169-4784-96EC-BA78ACB96A51}" destId="{979CAEAE-45B8-4312-9D00-F89707FC8319}" srcOrd="0" destOrd="0" presId="urn:microsoft.com/office/officeart/2005/8/layout/orgChart1"/>
    <dgm:cxn modelId="{C2DE3D35-64A3-4BBF-8A9C-2AC4A567A1CC}" type="presParOf" srcId="{979CAEAE-45B8-4312-9D00-F89707FC8319}" destId="{3CC7EC3E-47A7-4E0E-BD80-F40F6720B6EF}" srcOrd="0" destOrd="0" presId="urn:microsoft.com/office/officeart/2005/8/layout/orgChart1"/>
    <dgm:cxn modelId="{B9778257-6E44-463F-9933-D2DA6CD9BE54}" type="presParOf" srcId="{979CAEAE-45B8-4312-9D00-F89707FC8319}" destId="{21392D09-A029-4519-956D-E0C2D4038BDF}" srcOrd="1" destOrd="0" presId="urn:microsoft.com/office/officeart/2005/8/layout/orgChart1"/>
    <dgm:cxn modelId="{FBF5A2BF-0DAF-4606-BB47-B8DE05957C9C}" type="presParOf" srcId="{88B74BD6-7169-4784-96EC-BA78ACB96A51}" destId="{DCB39B3C-73E1-411E-A049-9C33337285BA}" srcOrd="1" destOrd="0" presId="urn:microsoft.com/office/officeart/2005/8/layout/orgChart1"/>
    <dgm:cxn modelId="{F8F1C464-BAF0-4FA3-891E-A9776D8F23E4}" type="presParOf" srcId="{88B74BD6-7169-4784-96EC-BA78ACB96A51}" destId="{C5C6DBEE-DA2E-4989-BEAD-A123D10E3C07}" srcOrd="2" destOrd="0" presId="urn:microsoft.com/office/officeart/2005/8/layout/orgChart1"/>
    <dgm:cxn modelId="{E2722CE4-AB5F-4DD6-825B-AC4BE49025EF}" type="presParOf" srcId="{694E25D8-596D-4793-97BB-5FD2F1F70E82}" destId="{162E52FA-7435-4D3D-9207-67E63451583A}" srcOrd="2" destOrd="0" presId="urn:microsoft.com/office/officeart/2005/8/layout/orgChart1"/>
    <dgm:cxn modelId="{4D02E646-D6D4-483D-B2A6-012FF6FB7551}" type="presParOf" srcId="{694E25D8-596D-4793-97BB-5FD2F1F70E82}" destId="{D5CD31A7-B3D1-47FD-B987-3AC260F15183}" srcOrd="3" destOrd="0" presId="urn:microsoft.com/office/officeart/2005/8/layout/orgChart1"/>
    <dgm:cxn modelId="{F00C80FA-47A4-435B-97E5-1AD1267D5B57}" type="presParOf" srcId="{D5CD31A7-B3D1-47FD-B987-3AC260F15183}" destId="{7793BAE7-4C90-474C-B622-7F933C252194}" srcOrd="0" destOrd="0" presId="urn:microsoft.com/office/officeart/2005/8/layout/orgChart1"/>
    <dgm:cxn modelId="{C8720686-8694-4B3B-B1DC-FDC83457363C}" type="presParOf" srcId="{7793BAE7-4C90-474C-B622-7F933C252194}" destId="{84D06FA3-28AD-4D11-88AE-AF938A012F1D}" srcOrd="0" destOrd="0" presId="urn:microsoft.com/office/officeart/2005/8/layout/orgChart1"/>
    <dgm:cxn modelId="{DC9E11C0-54F6-4EDF-AEE7-AB2951F91656}" type="presParOf" srcId="{7793BAE7-4C90-474C-B622-7F933C252194}" destId="{04F6CB3C-8330-4EB9-B710-1FEDA68AD492}" srcOrd="1" destOrd="0" presId="urn:microsoft.com/office/officeart/2005/8/layout/orgChart1"/>
    <dgm:cxn modelId="{D9F24511-367E-494B-A74A-8DF5C3ADEF74}" type="presParOf" srcId="{D5CD31A7-B3D1-47FD-B987-3AC260F15183}" destId="{BEE7B18C-D7F8-4C02-8572-569DE6FB0DBA}" srcOrd="1" destOrd="0" presId="urn:microsoft.com/office/officeart/2005/8/layout/orgChart1"/>
    <dgm:cxn modelId="{8EB2A5E1-EA30-4D7B-B238-D02BA6485963}" type="presParOf" srcId="{D5CD31A7-B3D1-47FD-B987-3AC260F15183}" destId="{9D8D8911-FDD9-4C6D-AA0B-E8719C15524A}" srcOrd="2" destOrd="0" presId="urn:microsoft.com/office/officeart/2005/8/layout/orgChart1"/>
    <dgm:cxn modelId="{6EB1F9E6-1A4B-4B3D-A885-E861EA8EDFC3}" type="presParOf" srcId="{694E25D8-596D-4793-97BB-5FD2F1F70E82}" destId="{75C3DA87-0FC5-4FC4-9E76-FD34F442CDEC}" srcOrd="4" destOrd="0" presId="urn:microsoft.com/office/officeart/2005/8/layout/orgChart1"/>
    <dgm:cxn modelId="{BCCC72A2-4F7C-4D70-AA62-89B3F958956E}" type="presParOf" srcId="{694E25D8-596D-4793-97BB-5FD2F1F70E82}" destId="{42482AC5-89B6-4DF5-976F-339BCFEC9D44}" srcOrd="5" destOrd="0" presId="urn:microsoft.com/office/officeart/2005/8/layout/orgChart1"/>
    <dgm:cxn modelId="{90A30394-8305-42FE-A099-0BB21ACD80F6}" type="presParOf" srcId="{42482AC5-89B6-4DF5-976F-339BCFEC9D44}" destId="{96F6EE1A-9C21-4BCD-8C91-50D3E60263CE}" srcOrd="0" destOrd="0" presId="urn:microsoft.com/office/officeart/2005/8/layout/orgChart1"/>
    <dgm:cxn modelId="{B8F1F39D-0272-41A2-8075-F58D7683907B}" type="presParOf" srcId="{96F6EE1A-9C21-4BCD-8C91-50D3E60263CE}" destId="{41A53FFA-3A97-4003-BB0E-C2094B6B7796}" srcOrd="0" destOrd="0" presId="urn:microsoft.com/office/officeart/2005/8/layout/orgChart1"/>
    <dgm:cxn modelId="{F2966C06-741B-488B-A00B-CF6ACF8039BF}" type="presParOf" srcId="{96F6EE1A-9C21-4BCD-8C91-50D3E60263CE}" destId="{E8C47732-1415-46C3-A178-044F3872B172}" srcOrd="1" destOrd="0" presId="urn:microsoft.com/office/officeart/2005/8/layout/orgChart1"/>
    <dgm:cxn modelId="{9255F67D-A428-467C-A8D1-4A6FA5C5A64D}" type="presParOf" srcId="{42482AC5-89B6-4DF5-976F-339BCFEC9D44}" destId="{C3CA0E1C-F54E-43C0-99ED-81E74EB6B0DE}" srcOrd="1" destOrd="0" presId="urn:microsoft.com/office/officeart/2005/8/layout/orgChart1"/>
    <dgm:cxn modelId="{15FECEFF-2827-41DF-9F73-51587062B9C8}" type="presParOf" srcId="{42482AC5-89B6-4DF5-976F-339BCFEC9D44}" destId="{89C46AF4-20A0-44CF-B4A8-99E35DDE08EE}" srcOrd="2" destOrd="0" presId="urn:microsoft.com/office/officeart/2005/8/layout/orgChart1"/>
    <dgm:cxn modelId="{C2D9E239-DA35-4863-B704-B2AECFC477B7}" type="presParOf" srcId="{694E25D8-596D-4793-97BB-5FD2F1F70E82}" destId="{AE34951F-9101-42E1-9050-436465EBD39B}" srcOrd="6" destOrd="0" presId="urn:microsoft.com/office/officeart/2005/8/layout/orgChart1"/>
    <dgm:cxn modelId="{5CA0F607-7784-45E2-978B-25DD9547656A}" type="presParOf" srcId="{694E25D8-596D-4793-97BB-5FD2F1F70E82}" destId="{E24E23EA-141B-4E44-8C92-F21AC4CF6CA7}" srcOrd="7" destOrd="0" presId="urn:microsoft.com/office/officeart/2005/8/layout/orgChart1"/>
    <dgm:cxn modelId="{FA47BFD9-6441-458E-AB7F-00650FD333A4}" type="presParOf" srcId="{E24E23EA-141B-4E44-8C92-F21AC4CF6CA7}" destId="{8AB58468-1779-4D6F-935A-F9FEF2E8A715}" srcOrd="0" destOrd="0" presId="urn:microsoft.com/office/officeart/2005/8/layout/orgChart1"/>
    <dgm:cxn modelId="{4ED4F177-DA46-4C12-B65D-A23A5B3BBEB9}" type="presParOf" srcId="{8AB58468-1779-4D6F-935A-F9FEF2E8A715}" destId="{B6971F5A-6E89-4ACA-A7A3-4298DF7974F4}" srcOrd="0" destOrd="0" presId="urn:microsoft.com/office/officeart/2005/8/layout/orgChart1"/>
    <dgm:cxn modelId="{958668EB-9AE8-49CA-9396-6F77D86DB05A}" type="presParOf" srcId="{8AB58468-1779-4D6F-935A-F9FEF2E8A715}" destId="{79238940-69E4-4A74-A853-C6E6CFE9FACD}" srcOrd="1" destOrd="0" presId="urn:microsoft.com/office/officeart/2005/8/layout/orgChart1"/>
    <dgm:cxn modelId="{E2F21168-6968-427A-B114-4C13A856F383}" type="presParOf" srcId="{E24E23EA-141B-4E44-8C92-F21AC4CF6CA7}" destId="{B2777567-B8F8-4482-A7C8-7A96D9805E5A}" srcOrd="1" destOrd="0" presId="urn:microsoft.com/office/officeart/2005/8/layout/orgChart1"/>
    <dgm:cxn modelId="{456C7506-79FD-4FB7-99A4-C6565CC9F0F4}" type="presParOf" srcId="{E24E23EA-141B-4E44-8C92-F21AC4CF6CA7}" destId="{3870496A-2E40-40D8-B68A-3DCBFBD2D404}" srcOrd="2" destOrd="0" presId="urn:microsoft.com/office/officeart/2005/8/layout/orgChart1"/>
    <dgm:cxn modelId="{FB69141E-28A9-4616-8979-2F1BBA6A072B}" type="presParOf" srcId="{E1A99197-BDEC-432A-8999-DF3732284E50}" destId="{BA5D0C60-A75D-4DBB-BDE0-F8916D00C0C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34617-E426-4E67-8C01-B7DD841EEAD3}">
      <dsp:nvSpPr>
        <dsp:cNvPr id="0" name=""/>
        <dsp:cNvSpPr/>
      </dsp:nvSpPr>
      <dsp:spPr>
        <a:xfrm>
          <a:off x="0" y="1780"/>
          <a:ext cx="6263640" cy="7587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925E26-9409-4732-BEA8-E08C2E1D02F9}">
      <dsp:nvSpPr>
        <dsp:cNvPr id="0" name=""/>
        <dsp:cNvSpPr/>
      </dsp:nvSpPr>
      <dsp:spPr>
        <a:xfrm>
          <a:off x="229529" y="172505"/>
          <a:ext cx="417326" cy="417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82481-C966-43B9-B5F2-58EBA49A94E5}">
      <dsp:nvSpPr>
        <dsp:cNvPr id="0" name=""/>
        <dsp:cNvSpPr/>
      </dsp:nvSpPr>
      <dsp:spPr>
        <a:xfrm>
          <a:off x="876386" y="1780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Outdoor &amp; Adventurous Learning programme</a:t>
          </a:r>
          <a:endParaRPr lang="en-US" sz="1900" kern="1200"/>
        </a:p>
      </dsp:txBody>
      <dsp:txXfrm>
        <a:off x="876386" y="1780"/>
        <a:ext cx="5387253" cy="758776"/>
      </dsp:txXfrm>
    </dsp:sp>
    <dsp:sp modelId="{D36C9E99-FC58-42AD-8F33-D4627C85C545}">
      <dsp:nvSpPr>
        <dsp:cNvPr id="0" name=""/>
        <dsp:cNvSpPr/>
      </dsp:nvSpPr>
      <dsp:spPr>
        <a:xfrm>
          <a:off x="0" y="950250"/>
          <a:ext cx="6263640" cy="75877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987242-3098-4232-947C-AB477E61D677}">
      <dsp:nvSpPr>
        <dsp:cNvPr id="0" name=""/>
        <dsp:cNvSpPr/>
      </dsp:nvSpPr>
      <dsp:spPr>
        <a:xfrm>
          <a:off x="229529" y="1120975"/>
          <a:ext cx="417326" cy="417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0BC351-9219-41B4-BF09-931081474F18}">
      <dsp:nvSpPr>
        <dsp:cNvPr id="0" name=""/>
        <dsp:cNvSpPr/>
      </dsp:nvSpPr>
      <dsp:spPr>
        <a:xfrm>
          <a:off x="876386" y="950250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Weekly sessions</a:t>
          </a:r>
          <a:endParaRPr lang="en-US" sz="1900" kern="1200"/>
        </a:p>
      </dsp:txBody>
      <dsp:txXfrm>
        <a:off x="876386" y="950250"/>
        <a:ext cx="5387253" cy="758776"/>
      </dsp:txXfrm>
    </dsp:sp>
    <dsp:sp modelId="{8933A9AE-8214-4030-8E1A-8322D717A943}">
      <dsp:nvSpPr>
        <dsp:cNvPr id="0" name=""/>
        <dsp:cNvSpPr/>
      </dsp:nvSpPr>
      <dsp:spPr>
        <a:xfrm>
          <a:off x="0" y="1898720"/>
          <a:ext cx="6263640" cy="75877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F213F-CF8E-4F56-BCD3-FF46558F2E7D}">
      <dsp:nvSpPr>
        <dsp:cNvPr id="0" name=""/>
        <dsp:cNvSpPr/>
      </dsp:nvSpPr>
      <dsp:spPr>
        <a:xfrm>
          <a:off x="229529" y="2069445"/>
          <a:ext cx="417326" cy="417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47261-23AD-4019-8122-10FCF6F240B9}">
      <dsp:nvSpPr>
        <dsp:cNvPr id="0" name=""/>
        <dsp:cNvSpPr/>
      </dsp:nvSpPr>
      <dsp:spPr>
        <a:xfrm>
          <a:off x="876386" y="1898720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Delivered across – school grounds, local parks/woodlands</a:t>
          </a:r>
          <a:endParaRPr lang="en-US" sz="1900" kern="1200"/>
        </a:p>
      </dsp:txBody>
      <dsp:txXfrm>
        <a:off x="876386" y="1898720"/>
        <a:ext cx="5387253" cy="758776"/>
      </dsp:txXfrm>
    </dsp:sp>
    <dsp:sp modelId="{1BA8F507-63E0-4B10-AE3E-F1C3ED0ACE04}">
      <dsp:nvSpPr>
        <dsp:cNvPr id="0" name=""/>
        <dsp:cNvSpPr/>
      </dsp:nvSpPr>
      <dsp:spPr>
        <a:xfrm>
          <a:off x="0" y="2847191"/>
          <a:ext cx="6263640" cy="75877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BD95FD-EDE1-4201-A2E9-2967D4F85DCF}">
      <dsp:nvSpPr>
        <dsp:cNvPr id="0" name=""/>
        <dsp:cNvSpPr/>
      </dsp:nvSpPr>
      <dsp:spPr>
        <a:xfrm>
          <a:off x="229529" y="3017915"/>
          <a:ext cx="417326" cy="417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EAAF45-5ABC-41F3-B3BF-57605DE60845}">
      <dsp:nvSpPr>
        <dsp:cNvPr id="0" name=""/>
        <dsp:cNvSpPr/>
      </dsp:nvSpPr>
      <dsp:spPr>
        <a:xfrm>
          <a:off x="876386" y="2847191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Core theme – team building through outdoor play</a:t>
          </a:r>
          <a:endParaRPr lang="en-US" sz="1900" kern="1200"/>
        </a:p>
      </dsp:txBody>
      <dsp:txXfrm>
        <a:off x="876386" y="2847191"/>
        <a:ext cx="5387253" cy="758776"/>
      </dsp:txXfrm>
    </dsp:sp>
    <dsp:sp modelId="{8EE1FD3F-4E32-44EE-A96A-6CF540E00982}">
      <dsp:nvSpPr>
        <dsp:cNvPr id="0" name=""/>
        <dsp:cNvSpPr/>
      </dsp:nvSpPr>
      <dsp:spPr>
        <a:xfrm>
          <a:off x="0" y="3795661"/>
          <a:ext cx="6263640" cy="75877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6A9776-8A86-4B24-8A17-CDDA2331B8B5}">
      <dsp:nvSpPr>
        <dsp:cNvPr id="0" name=""/>
        <dsp:cNvSpPr/>
      </dsp:nvSpPr>
      <dsp:spPr>
        <a:xfrm>
          <a:off x="229529" y="3966385"/>
          <a:ext cx="417326" cy="41732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12FB96-8EA7-44AF-8606-E9CFF8A344D0}">
      <dsp:nvSpPr>
        <dsp:cNvPr id="0" name=""/>
        <dsp:cNvSpPr/>
      </dsp:nvSpPr>
      <dsp:spPr>
        <a:xfrm>
          <a:off x="876386" y="3795661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Supports the 4 purposes of the Curriculum for Wales (2022)</a:t>
          </a:r>
          <a:endParaRPr lang="en-US" sz="1900" kern="1200"/>
        </a:p>
      </dsp:txBody>
      <dsp:txXfrm>
        <a:off x="876386" y="3795661"/>
        <a:ext cx="5387253" cy="758776"/>
      </dsp:txXfrm>
    </dsp:sp>
    <dsp:sp modelId="{1D78038C-E9E9-401E-A836-DE7BF262057E}">
      <dsp:nvSpPr>
        <dsp:cNvPr id="0" name=""/>
        <dsp:cNvSpPr/>
      </dsp:nvSpPr>
      <dsp:spPr>
        <a:xfrm>
          <a:off x="0" y="4744131"/>
          <a:ext cx="6263640" cy="7587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ED7C59-4447-4543-B47C-4C1858F025D2}">
      <dsp:nvSpPr>
        <dsp:cNvPr id="0" name=""/>
        <dsp:cNvSpPr/>
      </dsp:nvSpPr>
      <dsp:spPr>
        <a:xfrm>
          <a:off x="229529" y="4914855"/>
          <a:ext cx="417326" cy="41732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9E4AE-F327-4BF3-B383-E198ACC505F1}">
      <dsp:nvSpPr>
        <dsp:cNvPr id="0" name=""/>
        <dsp:cNvSpPr/>
      </dsp:nvSpPr>
      <dsp:spPr>
        <a:xfrm>
          <a:off x="876386" y="4744131"/>
          <a:ext cx="5387253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Addresses pupil well-being, physical literacy and social development</a:t>
          </a:r>
          <a:endParaRPr lang="en-US" sz="1900" kern="1200"/>
        </a:p>
      </dsp:txBody>
      <dsp:txXfrm>
        <a:off x="876386" y="4744131"/>
        <a:ext cx="5387253" cy="758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262BC-1BFC-4D46-B818-A00A51BEB782}">
      <dsp:nvSpPr>
        <dsp:cNvPr id="0" name=""/>
        <dsp:cNvSpPr/>
      </dsp:nvSpPr>
      <dsp:spPr>
        <a:xfrm>
          <a:off x="752566" y="793641"/>
          <a:ext cx="1066720" cy="10667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918B3A-1282-47A3-A712-13944EA4C501}">
      <dsp:nvSpPr>
        <dsp:cNvPr id="0" name=""/>
        <dsp:cNvSpPr/>
      </dsp:nvSpPr>
      <dsp:spPr>
        <a:xfrm>
          <a:off x="100682" y="2175763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Maths-</a:t>
          </a:r>
          <a:r>
            <a:rPr lang="en-GB" sz="1500" kern="1200" dirty="0"/>
            <a:t> measuring distances, timing, scoring systems</a:t>
          </a:r>
          <a:endParaRPr lang="en-US" sz="1500" kern="1200" dirty="0"/>
        </a:p>
      </dsp:txBody>
      <dsp:txXfrm>
        <a:off x="100682" y="2175763"/>
        <a:ext cx="2370489" cy="720000"/>
      </dsp:txXfrm>
    </dsp:sp>
    <dsp:sp modelId="{5A688E5C-9FDC-4BD7-B229-0F54C0503E02}">
      <dsp:nvSpPr>
        <dsp:cNvPr id="0" name=""/>
        <dsp:cNvSpPr/>
      </dsp:nvSpPr>
      <dsp:spPr>
        <a:xfrm>
          <a:off x="3537891" y="793641"/>
          <a:ext cx="1066720" cy="10667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9F91C-53B6-4F5F-811F-80CDDDF31FFF}">
      <dsp:nvSpPr>
        <dsp:cNvPr id="0" name=""/>
        <dsp:cNvSpPr/>
      </dsp:nvSpPr>
      <dsp:spPr>
        <a:xfrm>
          <a:off x="2886007" y="2175763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Geography-</a:t>
          </a:r>
          <a:r>
            <a:rPr lang="en-GB" sz="1500" kern="1200" dirty="0"/>
            <a:t> map skills during orienteering</a:t>
          </a:r>
          <a:endParaRPr lang="en-US" sz="1500" kern="1200" dirty="0"/>
        </a:p>
      </dsp:txBody>
      <dsp:txXfrm>
        <a:off x="2886007" y="2175763"/>
        <a:ext cx="2370489" cy="720000"/>
      </dsp:txXfrm>
    </dsp:sp>
    <dsp:sp modelId="{CE18FCC5-156D-4E90-8D07-06DE46E322AB}">
      <dsp:nvSpPr>
        <dsp:cNvPr id="0" name=""/>
        <dsp:cNvSpPr/>
      </dsp:nvSpPr>
      <dsp:spPr>
        <a:xfrm>
          <a:off x="6323216" y="793641"/>
          <a:ext cx="1066720" cy="10667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DF939-0BBD-4AA4-9873-1D9D293F3422}">
      <dsp:nvSpPr>
        <dsp:cNvPr id="0" name=""/>
        <dsp:cNvSpPr/>
      </dsp:nvSpPr>
      <dsp:spPr>
        <a:xfrm>
          <a:off x="5671332" y="2175763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Science-</a:t>
          </a:r>
          <a:r>
            <a:rPr lang="en-GB" sz="1500" kern="1200" dirty="0"/>
            <a:t> balancing, body movement</a:t>
          </a:r>
          <a:endParaRPr lang="en-US" sz="1500" kern="1200" dirty="0"/>
        </a:p>
      </dsp:txBody>
      <dsp:txXfrm>
        <a:off x="5671332" y="2175763"/>
        <a:ext cx="2370489" cy="720000"/>
      </dsp:txXfrm>
    </dsp:sp>
    <dsp:sp modelId="{F74F3DBC-594B-4BE0-A165-DF2751A05B1A}">
      <dsp:nvSpPr>
        <dsp:cNvPr id="0" name=""/>
        <dsp:cNvSpPr/>
      </dsp:nvSpPr>
      <dsp:spPr>
        <a:xfrm>
          <a:off x="9108541" y="793641"/>
          <a:ext cx="1066720" cy="10667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9E86E-0E1B-45CF-B99E-6D156425795F}">
      <dsp:nvSpPr>
        <dsp:cNvPr id="0" name=""/>
        <dsp:cNvSpPr/>
      </dsp:nvSpPr>
      <dsp:spPr>
        <a:xfrm>
          <a:off x="8456657" y="2175763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Literacy-</a:t>
          </a:r>
          <a:r>
            <a:rPr lang="en-GB" sz="1500" kern="1200" dirty="0"/>
            <a:t> discussion, reflection, peer feedback</a:t>
          </a:r>
          <a:endParaRPr lang="en-US" sz="1500" kern="1200" dirty="0"/>
        </a:p>
      </dsp:txBody>
      <dsp:txXfrm>
        <a:off x="8456657" y="2175763"/>
        <a:ext cx="2370489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34951F-9101-42E1-9050-436465EBD39B}">
      <dsp:nvSpPr>
        <dsp:cNvPr id="0" name=""/>
        <dsp:cNvSpPr/>
      </dsp:nvSpPr>
      <dsp:spPr>
        <a:xfrm>
          <a:off x="7943868" y="2297112"/>
          <a:ext cx="2424372" cy="280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252"/>
              </a:lnTo>
              <a:lnTo>
                <a:pt x="2424372" y="140252"/>
              </a:lnTo>
              <a:lnTo>
                <a:pt x="2424372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C3DA87-0FC5-4FC4-9E76-FD34F442CDEC}">
      <dsp:nvSpPr>
        <dsp:cNvPr id="0" name=""/>
        <dsp:cNvSpPr/>
      </dsp:nvSpPr>
      <dsp:spPr>
        <a:xfrm>
          <a:off x="7943868" y="2297112"/>
          <a:ext cx="808124" cy="280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252"/>
              </a:lnTo>
              <a:lnTo>
                <a:pt x="808124" y="140252"/>
              </a:lnTo>
              <a:lnTo>
                <a:pt x="808124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E52FA-7435-4D3D-9207-67E63451583A}">
      <dsp:nvSpPr>
        <dsp:cNvPr id="0" name=""/>
        <dsp:cNvSpPr/>
      </dsp:nvSpPr>
      <dsp:spPr>
        <a:xfrm>
          <a:off x="7135744" y="2297112"/>
          <a:ext cx="808124" cy="280505"/>
        </a:xfrm>
        <a:custGeom>
          <a:avLst/>
          <a:gdLst/>
          <a:ahLst/>
          <a:cxnLst/>
          <a:rect l="0" t="0" r="0" b="0"/>
          <a:pathLst>
            <a:path>
              <a:moveTo>
                <a:pt x="808124" y="0"/>
              </a:moveTo>
              <a:lnTo>
                <a:pt x="808124" y="140252"/>
              </a:lnTo>
              <a:lnTo>
                <a:pt x="0" y="140252"/>
              </a:lnTo>
              <a:lnTo>
                <a:pt x="0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9B935E-D287-430D-95ED-82E5EC3EB7A0}">
      <dsp:nvSpPr>
        <dsp:cNvPr id="0" name=""/>
        <dsp:cNvSpPr/>
      </dsp:nvSpPr>
      <dsp:spPr>
        <a:xfrm>
          <a:off x="5519496" y="2297112"/>
          <a:ext cx="2424372" cy="280505"/>
        </a:xfrm>
        <a:custGeom>
          <a:avLst/>
          <a:gdLst/>
          <a:ahLst/>
          <a:cxnLst/>
          <a:rect l="0" t="0" r="0" b="0"/>
          <a:pathLst>
            <a:path>
              <a:moveTo>
                <a:pt x="2424372" y="0"/>
              </a:moveTo>
              <a:lnTo>
                <a:pt x="2424372" y="140252"/>
              </a:lnTo>
              <a:lnTo>
                <a:pt x="0" y="140252"/>
              </a:lnTo>
              <a:lnTo>
                <a:pt x="0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D507F8-1792-4368-990D-1190DC763E80}">
      <dsp:nvSpPr>
        <dsp:cNvPr id="0" name=""/>
        <dsp:cNvSpPr/>
      </dsp:nvSpPr>
      <dsp:spPr>
        <a:xfrm>
          <a:off x="2286999" y="2297112"/>
          <a:ext cx="1616248" cy="280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252"/>
              </a:lnTo>
              <a:lnTo>
                <a:pt x="1616248" y="140252"/>
              </a:lnTo>
              <a:lnTo>
                <a:pt x="1616248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8B8B1B-4760-4600-90CB-C0AC6C25BFBA}">
      <dsp:nvSpPr>
        <dsp:cNvPr id="0" name=""/>
        <dsp:cNvSpPr/>
      </dsp:nvSpPr>
      <dsp:spPr>
        <a:xfrm>
          <a:off x="2241279" y="2297112"/>
          <a:ext cx="91440" cy="2805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A28CE4-B299-4D1E-9E8D-F745374C945D}">
      <dsp:nvSpPr>
        <dsp:cNvPr id="0" name=""/>
        <dsp:cNvSpPr/>
      </dsp:nvSpPr>
      <dsp:spPr>
        <a:xfrm>
          <a:off x="670751" y="2297112"/>
          <a:ext cx="1616248" cy="280505"/>
        </a:xfrm>
        <a:custGeom>
          <a:avLst/>
          <a:gdLst/>
          <a:ahLst/>
          <a:cxnLst/>
          <a:rect l="0" t="0" r="0" b="0"/>
          <a:pathLst>
            <a:path>
              <a:moveTo>
                <a:pt x="1616248" y="0"/>
              </a:moveTo>
              <a:lnTo>
                <a:pt x="1616248" y="140252"/>
              </a:lnTo>
              <a:lnTo>
                <a:pt x="0" y="140252"/>
              </a:lnTo>
              <a:lnTo>
                <a:pt x="0" y="280505"/>
              </a:lnTo>
            </a:path>
          </a:pathLst>
        </a:custGeom>
        <a:noFill/>
        <a:ln w="1905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BBDAAF-3816-4CBC-BFAB-B581C6AB5F3B}">
      <dsp:nvSpPr>
        <dsp:cNvPr id="0" name=""/>
        <dsp:cNvSpPr/>
      </dsp:nvSpPr>
      <dsp:spPr>
        <a:xfrm>
          <a:off x="1619128" y="1629241"/>
          <a:ext cx="1335742" cy="667871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Formative assessment opportunities:</a:t>
          </a:r>
          <a:endParaRPr lang="en-US" sz="1500" kern="1200"/>
        </a:p>
      </dsp:txBody>
      <dsp:txXfrm>
        <a:off x="1619128" y="1629241"/>
        <a:ext cx="1335742" cy="667871"/>
      </dsp:txXfrm>
    </dsp:sp>
    <dsp:sp modelId="{0F45B1A6-77B0-4D71-B8C8-A3DCD593AC1B}">
      <dsp:nvSpPr>
        <dsp:cNvPr id="0" name=""/>
        <dsp:cNvSpPr/>
      </dsp:nvSpPr>
      <dsp:spPr>
        <a:xfrm>
          <a:off x="2880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Teacher observation</a:t>
          </a:r>
          <a:endParaRPr lang="en-US" sz="1500" kern="1200"/>
        </a:p>
      </dsp:txBody>
      <dsp:txXfrm>
        <a:off x="2880" y="2577618"/>
        <a:ext cx="1335742" cy="667871"/>
      </dsp:txXfrm>
    </dsp:sp>
    <dsp:sp modelId="{08C5DA48-21FD-49CE-BAA3-2C551EE117E4}">
      <dsp:nvSpPr>
        <dsp:cNvPr id="0" name=""/>
        <dsp:cNvSpPr/>
      </dsp:nvSpPr>
      <dsp:spPr>
        <a:xfrm>
          <a:off x="1619128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Peer feedback after activities</a:t>
          </a:r>
          <a:endParaRPr lang="en-US" sz="1500" kern="1200"/>
        </a:p>
      </dsp:txBody>
      <dsp:txXfrm>
        <a:off x="1619128" y="2577618"/>
        <a:ext cx="1335742" cy="667871"/>
      </dsp:txXfrm>
    </dsp:sp>
    <dsp:sp modelId="{B89C44A6-DFEC-4EA6-B680-1760380597BA}">
      <dsp:nvSpPr>
        <dsp:cNvPr id="0" name=""/>
        <dsp:cNvSpPr/>
      </dsp:nvSpPr>
      <dsp:spPr>
        <a:xfrm>
          <a:off x="3235376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Pupil self-reflection</a:t>
          </a:r>
          <a:endParaRPr lang="en-US" sz="1500" kern="1200"/>
        </a:p>
      </dsp:txBody>
      <dsp:txXfrm>
        <a:off x="3235376" y="2577618"/>
        <a:ext cx="1335742" cy="667871"/>
      </dsp:txXfrm>
    </dsp:sp>
    <dsp:sp modelId="{6DA07810-9D1F-4791-BBF1-BB73525573CA}">
      <dsp:nvSpPr>
        <dsp:cNvPr id="0" name=""/>
        <dsp:cNvSpPr/>
      </dsp:nvSpPr>
      <dsp:spPr>
        <a:xfrm>
          <a:off x="7275997" y="1629241"/>
          <a:ext cx="1335742" cy="667871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Progression indicators:</a:t>
          </a:r>
          <a:endParaRPr lang="en-US" sz="1500" kern="1200"/>
        </a:p>
      </dsp:txBody>
      <dsp:txXfrm>
        <a:off x="7275997" y="1629241"/>
        <a:ext cx="1335742" cy="667871"/>
      </dsp:txXfrm>
    </dsp:sp>
    <dsp:sp modelId="{3CC7EC3E-47A7-4E0E-BD80-F40F6720B6EF}">
      <dsp:nvSpPr>
        <dsp:cNvPr id="0" name=""/>
        <dsp:cNvSpPr/>
      </dsp:nvSpPr>
      <dsp:spPr>
        <a:xfrm>
          <a:off x="4851625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Increased confidence to lead</a:t>
          </a:r>
          <a:endParaRPr lang="en-US" sz="1500" kern="1200"/>
        </a:p>
      </dsp:txBody>
      <dsp:txXfrm>
        <a:off x="4851625" y="2577618"/>
        <a:ext cx="1335742" cy="667871"/>
      </dsp:txXfrm>
    </dsp:sp>
    <dsp:sp modelId="{84D06FA3-28AD-4D11-88AE-AF938A012F1D}">
      <dsp:nvSpPr>
        <dsp:cNvPr id="0" name=""/>
        <dsp:cNvSpPr/>
      </dsp:nvSpPr>
      <dsp:spPr>
        <a:xfrm>
          <a:off x="6467873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Improved cooperation</a:t>
          </a:r>
          <a:endParaRPr lang="en-US" sz="1500" kern="1200"/>
        </a:p>
      </dsp:txBody>
      <dsp:txXfrm>
        <a:off x="6467873" y="2577618"/>
        <a:ext cx="1335742" cy="667871"/>
      </dsp:txXfrm>
    </dsp:sp>
    <dsp:sp modelId="{41A53FFA-3A97-4003-BB0E-C2094B6B7796}">
      <dsp:nvSpPr>
        <dsp:cNvPr id="0" name=""/>
        <dsp:cNvSpPr/>
      </dsp:nvSpPr>
      <dsp:spPr>
        <a:xfrm>
          <a:off x="8084121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Willingnes to attempt the challenges</a:t>
          </a:r>
          <a:endParaRPr lang="en-US" sz="1500" kern="1200"/>
        </a:p>
      </dsp:txBody>
      <dsp:txXfrm>
        <a:off x="8084121" y="2577618"/>
        <a:ext cx="1335742" cy="667871"/>
      </dsp:txXfrm>
    </dsp:sp>
    <dsp:sp modelId="{B6971F5A-6E89-4ACA-A7A3-4298DF7974F4}">
      <dsp:nvSpPr>
        <dsp:cNvPr id="0" name=""/>
        <dsp:cNvSpPr/>
      </dsp:nvSpPr>
      <dsp:spPr>
        <a:xfrm>
          <a:off x="9700370" y="2577618"/>
          <a:ext cx="1335742" cy="667871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Reflection on actions</a:t>
          </a:r>
          <a:endParaRPr lang="en-US" sz="1500" kern="1200"/>
        </a:p>
      </dsp:txBody>
      <dsp:txXfrm>
        <a:off x="9700370" y="2577618"/>
        <a:ext cx="1335742" cy="667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4AD6C-6A9F-435E-A4C0-9EFEF7642F9E}" type="datetimeFigureOut">
              <a:t>1/22/2026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8B7172-E038-4270-8DE8-C5D0E42E804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458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Welcome and present unit of work (title on slide)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Designed for early KS3 and aims to support not only physical but pupils social, emotional and mental well-being.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Idea of the unit is to use outdoor learning and team-building activities to build confidence, cooperation and engagement whilst supporting wider curriculum aims.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914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4 purposes = Ambitious learners, healthy and confident individuals, ethical citizens enterprising contributors.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916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Delivering this unit during early KS3 because it is a crucial stage for developing (bullet points).    </a:t>
            </a:r>
            <a:endParaRPr lang="en-US" dirty="0"/>
          </a:p>
          <a:p>
            <a:r>
              <a:rPr lang="en-US" dirty="0">
                <a:ea typeface="Calibri" panose="020F0502020204030204"/>
                <a:cs typeface="Calibri" panose="020F0502020204030204"/>
              </a:rPr>
              <a:t>Experience increased anxiety and social pressures during this transition period.</a:t>
            </a:r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 dirty="0">
                <a:ea typeface="Calibri" panose="020F0502020204030204"/>
                <a:cs typeface="Calibri" panose="020F0502020204030204"/>
              </a:rPr>
              <a:t>Team-building activities provide a supportive environment (bullet points)</a:t>
            </a:r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  <a:p>
            <a:endParaRPr lang="en-US" b="1" dirty="0"/>
          </a:p>
          <a:p>
            <a:r>
              <a:rPr lang="en-US" b="1" dirty="0"/>
              <a:t>Links to Health &amp; Well-being Area of Learning</a:t>
            </a:r>
            <a:endParaRPr lang="en-US" dirty="0">
              <a:ea typeface="Calibri"/>
              <a:cs typeface="Calibri"/>
            </a:endParaRPr>
          </a:p>
          <a:p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Developing </a:t>
            </a:r>
            <a:r>
              <a:rPr lang="en-US" b="1" dirty="0"/>
              <a:t>confidence, motivation and physical competence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Supporting </a:t>
            </a:r>
            <a:r>
              <a:rPr lang="en-US" b="1" dirty="0"/>
              <a:t>positive relationships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Managing </a:t>
            </a:r>
            <a:r>
              <a:rPr lang="en-US" b="1" dirty="0"/>
              <a:t>risk and challenge safely</a:t>
            </a:r>
            <a:endParaRPr lang="en-GB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9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 </a:t>
            </a:r>
            <a:r>
              <a:rPr lang="en-US" b="1" dirty="0"/>
              <a:t>Progression Step 3</a:t>
            </a:r>
            <a:r>
              <a:rPr lang="en-US" dirty="0"/>
              <a:t>, </a:t>
            </a:r>
          </a:p>
          <a:p>
            <a:r>
              <a:rPr lang="en-US" dirty="0"/>
              <a:t>pupils are expected to work cooperatively in small groups, follow simple rules and roles, and demonstrate basic communication, spatial awareness, and balance.</a:t>
            </a:r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/>
              <a:t>At </a:t>
            </a:r>
            <a:r>
              <a:rPr lang="en-US" b="1"/>
              <a:t>Progression Step 4</a:t>
            </a:r>
            <a:r>
              <a:rPr lang="en-US"/>
              <a:t>,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dirty="0"/>
              <a:t>expectations increase as pupils begin to plan and evaluate group strategies, rotate leadership roles, and reflect on their own well-being.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endParaRPr lang="en-US" dirty="0"/>
          </a:p>
          <a:p>
            <a:pPr>
              <a:buFont typeface="Arial"/>
            </a:pPr>
            <a:r>
              <a:rPr lang="en-US" dirty="0"/>
              <a:t>This progression supports increasing independence and responsibility.</a:t>
            </a:r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endParaRPr lang="en-US" dirty="0"/>
          </a:p>
          <a:p>
            <a:r>
              <a:rPr lang="en-US" dirty="0"/>
              <a:t>Aim is to progress from participation → leadership → reflection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0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unit runs over six weeks, with each week building on the previous one.</a:t>
            </a:r>
            <a:endParaRPr lang="en-US" dirty="0">
              <a:ea typeface="Calibri"/>
              <a:cs typeface="Calibri"/>
            </a:endParaRPr>
          </a:p>
          <a:p>
            <a:endParaRPr lang="en-US" dirty="0"/>
          </a:p>
          <a:p>
            <a:r>
              <a:rPr lang="en-US" dirty="0"/>
              <a:t>Week 1 focuses on trust and cooperation through communication activities. 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Help feel comfortable in working with others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Cooperation encourages clear communication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 Foundation for the unit as a whole</a:t>
            </a:r>
          </a:p>
          <a:p>
            <a:endParaRPr lang="en-US" dirty="0"/>
          </a:p>
          <a:p>
            <a:r>
              <a:rPr lang="en-US" dirty="0"/>
              <a:t>Week 2 introduces problem-solving challenges to develop teamwork.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Requires sharing ideas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Communicating roles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Reinforced that success comes from cooperation</a:t>
            </a:r>
          </a:p>
          <a:p>
            <a:endParaRPr lang="en-US" dirty="0">
              <a:ea typeface="Calibri"/>
              <a:cs typeface="Calibri"/>
            </a:endParaRPr>
          </a:p>
          <a:p>
            <a:pPr>
              <a:buFont typeface="Arial"/>
            </a:pPr>
            <a:r>
              <a:rPr lang="en-US" dirty="0"/>
              <a:t>Week 3 focuses on physical challenges to improve balance and coordination.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Opportunity for children to step outside of comfort zone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/>
              <a:t>Week 4 uses an orienteering mission to develop decision-making skills.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 panose="020F0502020204030204"/>
                <a:cs typeface="Calibri" panose="020F0502020204030204"/>
              </a:rPr>
              <a:t>Encourages independent and group decisions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 panose="020F0502020204030204"/>
                <a:cs typeface="Calibri" panose="020F0502020204030204"/>
              </a:rPr>
              <a:t>Develop map reading and route planning skills</a:t>
            </a:r>
            <a:endParaRPr lang="en-US" dirty="0"/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Gain </a:t>
            </a:r>
            <a:r>
              <a:rPr lang="en-US">
                <a:ea typeface="Calibri"/>
                <a:cs typeface="Calibri"/>
              </a:rPr>
              <a:t>responsibility</a:t>
            </a:r>
            <a:endParaRPr lang="en-US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  <a:p>
            <a:pPr>
              <a:buFont typeface="Arial"/>
            </a:pPr>
            <a:r>
              <a:rPr lang="en-US" dirty="0"/>
              <a:t>Week 5 introduces leadership rotation.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Rotate who leads different tasks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Allows to understand responsibilities of a leader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Hopefully they understand that effective leading involves listening and supporting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/>
              <a:t>Week 6 brings everything together with a team challenge and reflection.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Allows to apply all skills developed across the unit</a:t>
            </a:r>
          </a:p>
          <a:p>
            <a:pPr marL="171450" indent="-171450">
              <a:buFont typeface="Calibri"/>
              <a:buChar char="-"/>
            </a:pPr>
            <a:r>
              <a:rPr lang="en-US" dirty="0">
                <a:ea typeface="Calibri"/>
                <a:cs typeface="Calibri"/>
              </a:rPr>
              <a:t>Encourages evaluation and identifying strengths and weaknesses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7530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 the activity, groups must cross an area using limited equipment without touching the floor.</a:t>
            </a:r>
          </a:p>
          <a:p>
            <a:endParaRPr lang="en-US" dirty="0"/>
          </a:p>
          <a:p>
            <a:pPr>
              <a:buFont typeface="Arial"/>
            </a:pPr>
            <a:r>
              <a:rPr lang="en-US" dirty="0"/>
              <a:t>At </a:t>
            </a:r>
            <a:r>
              <a:rPr lang="en-US" b="1" dirty="0"/>
              <a:t>Progression Step 3</a:t>
            </a:r>
            <a:r>
              <a:rPr lang="en-US" dirty="0"/>
              <a:t>, the teacher leads roles and provides clear success criteria.</a:t>
            </a:r>
            <a:endParaRPr lang="en-US" dirty="0">
              <a:ea typeface="Calibri"/>
              <a:cs typeface="Calibri"/>
            </a:endParaRPr>
          </a:p>
          <a:p>
            <a:endParaRPr lang="en-US" dirty="0"/>
          </a:p>
          <a:p>
            <a:r>
              <a:rPr lang="en-US" dirty="0"/>
              <a:t>At </a:t>
            </a:r>
            <a:r>
              <a:rPr lang="en-US" b="1" dirty="0"/>
              <a:t>Progression Step 4</a:t>
            </a:r>
            <a:r>
              <a:rPr lang="en-US" dirty="0"/>
              <a:t>, pupils take responsibility for planning, working under time constraints, and taking on leadership roles.</a:t>
            </a:r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The activity help develop physical literacy</a:t>
            </a:r>
          </a:p>
          <a:p>
            <a:pPr marL="171450" indent="-171450">
              <a:buFont typeface="Arial"/>
              <a:buChar char="•"/>
            </a:pPr>
            <a:r>
              <a:rPr lang="en-US" dirty="0"/>
              <a:t>Balance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dirty="0"/>
              <a:t>Coordination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dirty="0"/>
              <a:t>Movement confidence</a:t>
            </a:r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Also </a:t>
            </a:r>
            <a:r>
              <a:rPr lang="en-US" b="1" dirty="0"/>
              <a:t>Well-being: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dirty="0"/>
              <a:t>Managing frustration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dirty="0"/>
              <a:t>Encouraging peers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dirty="0"/>
              <a:t>Celebrating success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2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Supports learning beyond 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1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Assessment is mainly formative and ongoing.</a:t>
            </a:r>
          </a:p>
          <a:p>
            <a:endParaRPr lang="en-US" dirty="0"/>
          </a:p>
          <a:p>
            <a:r>
              <a:rPr lang="en-US" dirty="0"/>
              <a:t>Teachers observe pupils during activities, focusing on cooperation and engagement.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/>
              <a:t>Peer feedback is encouraged after activities to support reflection.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/>
              <a:t>Pupils also complete self-reflection to consider their own progress.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 dirty="0"/>
          </a:p>
          <a:p>
            <a:pPr>
              <a:buFont typeface="Arial"/>
            </a:pPr>
            <a:r>
              <a:rPr lang="en-US" dirty="0"/>
              <a:t>Progression indicators include increased confidence to lead, improved cooperation, willingness to attempt challenges, and thoughtful reflection.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endParaRPr lang="en-US" b="1" dirty="0">
              <a:ea typeface="Calibri"/>
              <a:cs typeface="Calibri"/>
            </a:endParaRPr>
          </a:p>
          <a:p>
            <a:endParaRPr lang="en-US" b="1" dirty="0"/>
          </a:p>
          <a:p>
            <a:r>
              <a:rPr lang="en-US" b="1" dirty="0"/>
              <a:t>Assessment also aligns with: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/>
              <a:t>Curriculum for Wales emphasis on </a:t>
            </a:r>
            <a:r>
              <a:rPr lang="en-US" b="1" dirty="0"/>
              <a:t>progress, not performance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717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Inclusion is supported through differentiated roles, adapted equipment, and mixed-ability groupings.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/>
              <a:t>Health and safety is a priority, with clear boundaries and experienced staff leading sessions.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US"/>
              <a:t>Weather contingency plans ensure learning can continue safely in different conditions.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328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Outdoor and Adventurous Activities play a key role in developing physical literacy.</a:t>
            </a:r>
          </a:p>
          <a:p>
            <a:endParaRPr lang="en-US" dirty="0"/>
          </a:p>
          <a:p>
            <a:r>
              <a:rPr lang="en-US"/>
              <a:t>They enhance pupil health and well-being while supporting social and emotional development.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US" dirty="0"/>
          </a:p>
          <a:p>
            <a:pPr>
              <a:buFont typeface="Arial"/>
            </a:pPr>
            <a:r>
              <a:rPr lang="en-US" dirty="0"/>
              <a:t>Supports cross-curricular learning and aligns with the Curriculum for Wales.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US" dirty="0"/>
          </a:p>
          <a:p>
            <a:pPr>
              <a:buFont typeface="Arial"/>
            </a:pPr>
            <a:r>
              <a:rPr lang="en-US" dirty="0"/>
              <a:t>Overall, outdoor team-building provides meaningful, inclusive, and engaging learning experiences for pupils.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8306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How would this work in limited school grounds?</a:t>
            </a:r>
          </a:p>
          <a:p>
            <a:r>
              <a:rPr lang="en-US" dirty="0"/>
              <a:t>How do you evidence progression?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B7172-E038-4270-8DE8-C5D0E42E8043}" type="slidenum"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21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hwb.gov.wales/curriculum-for-wal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/>
          </a:bodyPr>
          <a:lstStyle/>
          <a:p>
            <a:r>
              <a:rPr lang="en-GB" sz="6100"/>
              <a:t>Developing physical literacy and well-being through Outdoor Team Building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6912" y="5645150"/>
            <a:ext cx="8258176" cy="631825"/>
          </a:xfrm>
        </p:spPr>
        <p:txBody>
          <a:bodyPr anchor="ctr">
            <a:normAutofit/>
          </a:bodyPr>
          <a:lstStyle/>
          <a:p>
            <a:r>
              <a:rPr lang="en-GB" sz="2800" dirty="0"/>
              <a:t>2305710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BABA54-93EC-0147-7285-53A331F17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/>
              <a:t>Overview of programme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261F79-D8C0-EC48-D8CE-98A41AC7B0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906476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3826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96AC88-6024-DF7E-0B6C-DFA244734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Rationale for unit of work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28FFD-AC36-7EBD-F4AA-3F5BB2823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b="1" dirty="0"/>
              <a:t>Early KS3 is key for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2200" dirty="0"/>
              <a:t>Social confidence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2200" dirty="0"/>
              <a:t>Teamwork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2200" dirty="0"/>
              <a:t>Emotional regulation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sz="2200" b="1" dirty="0"/>
              <a:t>Team-building outdoor activities</a:t>
            </a:r>
          </a:p>
          <a:p>
            <a:pPr marL="0" indent="0">
              <a:buNone/>
            </a:pPr>
            <a:r>
              <a:rPr lang="en-GB" sz="2200" dirty="0"/>
              <a:t>-Reduce anxiety</a:t>
            </a:r>
          </a:p>
          <a:p>
            <a:pPr marL="0" indent="0">
              <a:buNone/>
            </a:pPr>
            <a:r>
              <a:rPr lang="en-GB" sz="2200" dirty="0"/>
              <a:t>-Improve engagement</a:t>
            </a:r>
          </a:p>
          <a:p>
            <a:pPr marL="0" indent="0">
              <a:buNone/>
            </a:pPr>
            <a:r>
              <a:rPr lang="en-GB" sz="2200" dirty="0"/>
              <a:t>-Build resilience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27B0A9-D8F0-525C-876E-5BEEA2EB0A5D}"/>
              </a:ext>
            </a:extLst>
          </p:cNvPr>
          <p:cNvSpPr txBox="1"/>
          <p:nvPr/>
        </p:nvSpPr>
        <p:spPr>
          <a:xfrm>
            <a:off x="9651999" y="6343805"/>
            <a:ext cx="280019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(Curriculum for Wales, 2022)</a:t>
            </a:r>
          </a:p>
        </p:txBody>
      </p:sp>
    </p:spTree>
    <p:extLst>
      <p:ext uri="{BB962C8B-B14F-4D97-AF65-F5344CB8AC3E}">
        <p14:creationId xmlns:p14="http://schemas.microsoft.com/office/powerpoint/2010/main" val="400857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809052-A3D7-0450-6FCB-ADBDC24E8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Learning intentions &amp; progression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E1CC7-8866-7315-9F83-D28C38E1B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714848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 b="1" dirty="0"/>
              <a:t>Progression step 3</a:t>
            </a:r>
          </a:p>
          <a:p>
            <a:pPr marL="0" indent="0">
              <a:buNone/>
            </a:pPr>
            <a:r>
              <a:rPr lang="en-GB" sz="2200" dirty="0"/>
              <a:t>Pupils will: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Work cooperatively in small groups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Follow simple rules and roles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Demonstrate basic: communication, spatial awareness, balance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400" b="1" dirty="0"/>
              <a:t>Progression step 4</a:t>
            </a:r>
          </a:p>
          <a:p>
            <a:pPr marL="0" indent="0">
              <a:buNone/>
            </a:pPr>
            <a:r>
              <a:rPr lang="en-GB" sz="2200" dirty="0"/>
              <a:t>Pupils will: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2200" dirty="0"/>
              <a:t>Plan and evaluate group strategies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2200" dirty="0"/>
              <a:t>Rotate leadership roles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2200" dirty="0"/>
              <a:t>Reflect on well-being</a:t>
            </a:r>
          </a:p>
          <a:p>
            <a:pPr marL="0" indent="0">
              <a:buNone/>
            </a:pPr>
            <a:endParaRPr lang="en-GB" sz="2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BFB0AA-9C30-66A9-C965-1C1DCBC4E4FC}"/>
              </a:ext>
            </a:extLst>
          </p:cNvPr>
          <p:cNvSpPr txBox="1"/>
          <p:nvPr/>
        </p:nvSpPr>
        <p:spPr>
          <a:xfrm>
            <a:off x="9651999" y="6387170"/>
            <a:ext cx="280019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(Curriculum for Wales, 2022)</a:t>
            </a:r>
          </a:p>
        </p:txBody>
      </p:sp>
    </p:spTree>
    <p:extLst>
      <p:ext uri="{BB962C8B-B14F-4D97-AF65-F5344CB8AC3E}">
        <p14:creationId xmlns:p14="http://schemas.microsoft.com/office/powerpoint/2010/main" val="3415031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ED27B9-4DD6-875D-5C0B-24EBC261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Unit Overview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708B4CF-FBE4-55F7-CC4D-C4C8277490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6536949"/>
              </p:ext>
            </p:extLst>
          </p:nvPr>
        </p:nvGraphicFramePr>
        <p:xfrm>
          <a:off x="1284891" y="2633472"/>
          <a:ext cx="9619170" cy="3586359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425627">
                  <a:extLst>
                    <a:ext uri="{9D8B030D-6E8A-4147-A177-3AD203B41FA5}">
                      <a16:colId xmlns:a16="http://schemas.microsoft.com/office/drawing/2014/main" val="2121149863"/>
                    </a:ext>
                  </a:extLst>
                </a:gridCol>
                <a:gridCol w="4149201">
                  <a:extLst>
                    <a:ext uri="{9D8B030D-6E8A-4147-A177-3AD203B41FA5}">
                      <a16:colId xmlns:a16="http://schemas.microsoft.com/office/drawing/2014/main" val="4210172429"/>
                    </a:ext>
                  </a:extLst>
                </a:gridCol>
                <a:gridCol w="4044342">
                  <a:extLst>
                    <a:ext uri="{9D8B030D-6E8A-4147-A177-3AD203B41FA5}">
                      <a16:colId xmlns:a16="http://schemas.microsoft.com/office/drawing/2014/main" val="1323138920"/>
                    </a:ext>
                  </a:extLst>
                </a:gridCol>
              </a:tblGrid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0" cap="none" spc="0" dirty="0">
                          <a:solidFill>
                            <a:schemeClr val="bg1"/>
                          </a:solidFill>
                        </a:rPr>
                        <a:t>Week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0" cap="none" spc="0" dirty="0">
                          <a:solidFill>
                            <a:schemeClr val="bg1"/>
                          </a:solidFill>
                        </a:rPr>
                        <a:t>Focus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0" cap="none" spc="0" dirty="0">
                          <a:solidFill>
                            <a:schemeClr val="bg1"/>
                          </a:solidFill>
                        </a:rPr>
                        <a:t>Key Skill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295536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Trust &amp; cooperation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Communication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256433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Problem-solving challenges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Teamwork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709153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Physical challenges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Balance &amp; coordination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316864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Orienteering mission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Decision-making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654680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140712" marR="108240" marT="108240" marB="108240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Leadership rotation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Leadership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142374"/>
                  </a:ext>
                </a:extLst>
              </a:tr>
              <a:tr h="512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Team challenge &amp; reflection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Evaluation</a:t>
                      </a:r>
                    </a:p>
                  </a:txBody>
                  <a:tcPr marL="140712" marR="108240" marT="108240" marB="10824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2519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4276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58A7D1-24F7-59B0-254C-B5717620A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Example Lesson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ED3C1-CD77-8F85-7B62-3BBCD4B4C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/>
              <a:t>Week 3 – Physical team challenge (cross the swamp)</a:t>
            </a:r>
            <a:endParaRPr lang="en-US" sz="2000" b="1" dirty="0"/>
          </a:p>
          <a:p>
            <a:pPr marL="0" indent="0">
              <a:buNone/>
            </a:pPr>
            <a:r>
              <a:rPr lang="en-GB" sz="1800" dirty="0"/>
              <a:t>Groups must cross and area using limited equipment without touching the floor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2000" b="1" dirty="0"/>
              <a:t>Progression steps</a:t>
            </a:r>
          </a:p>
          <a:p>
            <a:pPr marL="0" indent="0">
              <a:buNone/>
            </a:pPr>
            <a:r>
              <a:rPr lang="en-GB" sz="2000" b="1" dirty="0"/>
              <a:t>Step 3 :</a:t>
            </a:r>
            <a:r>
              <a:rPr lang="en-GB" sz="2000" dirty="0"/>
              <a:t> 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 dirty="0"/>
              <a:t>Teacher led roles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 dirty="0"/>
              <a:t>Clear success criteria</a:t>
            </a:r>
          </a:p>
          <a:p>
            <a:pPr marL="0" indent="0">
              <a:buNone/>
            </a:pPr>
            <a:r>
              <a:rPr lang="en-GB" sz="2000" b="1" dirty="0"/>
              <a:t>Step 4 :</a:t>
            </a:r>
            <a:r>
              <a:rPr lang="en-GB" sz="2000" dirty="0"/>
              <a:t> 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 dirty="0"/>
              <a:t>Pupil led planning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 dirty="0"/>
              <a:t>Time constraints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 dirty="0"/>
              <a:t>Leadership roles</a:t>
            </a:r>
          </a:p>
        </p:txBody>
      </p:sp>
    </p:spTree>
    <p:extLst>
      <p:ext uri="{BB962C8B-B14F-4D97-AF65-F5344CB8AC3E}">
        <p14:creationId xmlns:p14="http://schemas.microsoft.com/office/powerpoint/2010/main" val="3836085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61D895-4BCB-CB11-21CA-5479A5353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Cross curriculur links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BADA93-4C3D-67CA-3ABC-04CD9F0A56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757941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1785069-BDA9-8B15-A757-4463A7F7A052}"/>
              </a:ext>
            </a:extLst>
          </p:cNvPr>
          <p:cNvSpPr txBox="1"/>
          <p:nvPr/>
        </p:nvSpPr>
        <p:spPr>
          <a:xfrm>
            <a:off x="9552877" y="6306633"/>
            <a:ext cx="280019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(Curriculum for Wales, 2022)</a:t>
            </a:r>
          </a:p>
        </p:txBody>
      </p:sp>
    </p:spTree>
    <p:extLst>
      <p:ext uri="{BB962C8B-B14F-4D97-AF65-F5344CB8AC3E}">
        <p14:creationId xmlns:p14="http://schemas.microsoft.com/office/powerpoint/2010/main" val="996749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E296C-97A0-EDC7-428D-022AE4436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&amp; progression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EC6718-EAF1-B8B7-E2F2-DEF2A08AEC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6930747"/>
              </p:ext>
            </p:extLst>
          </p:nvPr>
        </p:nvGraphicFramePr>
        <p:xfrm>
          <a:off x="576503" y="1425383"/>
          <a:ext cx="11038993" cy="4874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92031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64F76-FDEC-145D-3C79-9E2197174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Inclusion &amp; Safety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C7FDA-5B60-75A1-7D3D-1688B7076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b="1" dirty="0"/>
              <a:t>Inclusion:</a:t>
            </a:r>
            <a:endParaRPr lang="en-US" sz="2400" b="1" dirty="0"/>
          </a:p>
          <a:p>
            <a:pPr marL="0" indent="0">
              <a:buNone/>
            </a:pPr>
            <a:r>
              <a:rPr lang="en-GB" sz="2200" dirty="0"/>
              <a:t>Differentiated roles</a:t>
            </a:r>
          </a:p>
          <a:p>
            <a:pPr marL="0" indent="0">
              <a:buNone/>
            </a:pPr>
            <a:r>
              <a:rPr lang="en-GB" sz="2200" dirty="0"/>
              <a:t>Adapted equipment</a:t>
            </a:r>
          </a:p>
          <a:p>
            <a:pPr marL="0" indent="0">
              <a:buNone/>
            </a:pPr>
            <a:r>
              <a:rPr lang="en-GB" sz="2200" dirty="0"/>
              <a:t>Mixed-ability grouping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sz="2400" b="1" dirty="0"/>
              <a:t>Health &amp; Safety:</a:t>
            </a:r>
          </a:p>
          <a:p>
            <a:pPr marL="0" indent="0">
              <a:buNone/>
            </a:pPr>
            <a:r>
              <a:rPr lang="en-GB" sz="2200" dirty="0"/>
              <a:t>Clear boundaries</a:t>
            </a:r>
          </a:p>
          <a:p>
            <a:pPr marL="0" indent="0">
              <a:buNone/>
            </a:pPr>
            <a:r>
              <a:rPr lang="en-GB" sz="2200" dirty="0"/>
              <a:t>Staff with experience outdoor</a:t>
            </a:r>
          </a:p>
          <a:p>
            <a:pPr marL="0" indent="0">
              <a:buNone/>
            </a:pPr>
            <a:r>
              <a:rPr lang="en-GB" sz="2200" dirty="0"/>
              <a:t>Weather contingency plans</a:t>
            </a:r>
          </a:p>
        </p:txBody>
      </p:sp>
    </p:spTree>
    <p:extLst>
      <p:ext uri="{BB962C8B-B14F-4D97-AF65-F5344CB8AC3E}">
        <p14:creationId xmlns:p14="http://schemas.microsoft.com/office/powerpoint/2010/main" val="3281000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BB2B1F0-0DD6-4744-9A46-7A344FB48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4A10C2-2936-7C64-09CB-AAF223647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26720"/>
            <a:ext cx="10506456" cy="1919141"/>
          </a:xfrm>
        </p:spPr>
        <p:txBody>
          <a:bodyPr anchor="b">
            <a:normAutofit/>
          </a:bodyPr>
          <a:lstStyle/>
          <a:p>
            <a:r>
              <a:rPr lang="en-GB" sz="6000"/>
              <a:t>Conclusion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2899927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2776031"/>
            <a:ext cx="1873457" cy="1371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09A5A-7BC7-B252-53CF-8DD2AAC8F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337269"/>
            <a:ext cx="10509504" cy="290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 </a:t>
            </a:r>
            <a:r>
              <a:rPr lang="en-GB" sz="2200" b="1" dirty="0"/>
              <a:t>Outdoor &amp; Adventurous Activities can:</a:t>
            </a:r>
            <a:endParaRPr lang="en-US" sz="2200" b="1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Develop physical literacy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Enhance health and well-being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Support cross-curricular learning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200" dirty="0"/>
              <a:t>Align with the curriculum for Wales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157836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D258FB-B3DA-6B49-788E-96D1BE132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latin typeface="+mj-lt"/>
                <a:ea typeface="+mj-ea"/>
                <a:cs typeface="+mj-cs"/>
              </a:rPr>
              <a:t>Thank you for </a:t>
            </a:r>
            <a:r>
              <a:rPr lang="en-US" sz="6600"/>
              <a:t>listening</a:t>
            </a:r>
            <a:br>
              <a:rPr lang="en-US" sz="6600" kern="1200" dirty="0"/>
            </a:br>
            <a:r>
              <a:rPr lang="en-US" sz="5400" kern="1200"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6649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9AE50-C654-8B8A-0FF7-F9919C664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4FB5D-4D5B-A1C9-A96E-8B0B6B4B6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ptos"/>
                <a:cs typeface="Times New Roman"/>
              </a:rPr>
              <a:t>Curriculum for Wales (2022) Curriculum for Wales Guidance. Welsh Government. Available at: </a:t>
            </a:r>
            <a:r>
              <a:rPr lang="en-GB" sz="2000" dirty="0">
                <a:latin typeface="Aptos"/>
                <a:cs typeface="Times New Roman"/>
                <a:hlinkClick r:id="rId2"/>
              </a:rPr>
              <a:t>https://hwb.gov.wales/curriculum-for-wales/</a:t>
            </a:r>
            <a:r>
              <a:rPr lang="en-GB" sz="2000" dirty="0">
                <a:latin typeface="Aptos"/>
                <a:cs typeface="Times New Roman"/>
              </a:rPr>
              <a:t>. Accessed: 19 January 2026.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7192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Developing physical literacy and well-being through Outdoor Team Building</vt:lpstr>
      <vt:lpstr>Overview of programme</vt:lpstr>
      <vt:lpstr>Rationale for unit of work</vt:lpstr>
      <vt:lpstr>Learning intentions &amp; progression</vt:lpstr>
      <vt:lpstr>Unit Overview</vt:lpstr>
      <vt:lpstr>Example Lesson</vt:lpstr>
      <vt:lpstr>Cross curriculur links</vt:lpstr>
      <vt:lpstr>Assessment &amp; progression</vt:lpstr>
      <vt:lpstr>Inclusion &amp; Safety</vt:lpstr>
      <vt:lpstr>Conclusion</vt:lpstr>
      <vt:lpstr>Thank you for listening Any questions?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538</cp:revision>
  <dcterms:created xsi:type="dcterms:W3CDTF">2026-01-19T12:42:50Z</dcterms:created>
  <dcterms:modified xsi:type="dcterms:W3CDTF">2026-01-22T23:52:44Z</dcterms:modified>
</cp:coreProperties>
</file>