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B7F73-16BA-14AC-A888-C8A5D54BB454}" v="7" dt="2025-11-23T15:55:24.5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86" d="100"/>
          <a:sy n="86" d="100"/>
        </p:scale>
        <p:origin x="1968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8258355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668903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2398" y="4800599"/>
            <a:ext cx="5793970" cy="3175983"/>
          </a:xfrm>
        </p:spPr>
        <p:txBody>
          <a:bodyPr anchor="t">
            <a:normAutofit/>
          </a:bodyPr>
          <a:lstStyle>
            <a:lvl1pPr algn="r">
              <a:defRPr sz="58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3809" y="3176303"/>
            <a:ext cx="5552560" cy="162429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2240" b="0">
                <a:solidFill>
                  <a:schemeClr val="tx1"/>
                </a:solidFill>
              </a:defRPr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2298017" y="4567036"/>
            <a:ext cx="436418" cy="56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08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308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800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569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0367" y="4478640"/>
            <a:ext cx="8354388" cy="1922159"/>
          </a:xfrm>
        </p:spPr>
        <p:txBody>
          <a:bodyPr anchor="t">
            <a:normAutofit/>
          </a:bodyPr>
          <a:lstStyle>
            <a:lvl1pPr algn="r"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69583" y="3181001"/>
            <a:ext cx="8124612" cy="1297639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224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2302894" y="4233591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220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5996" y="1128146"/>
            <a:ext cx="8235892" cy="151438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51569" y="2879520"/>
            <a:ext cx="3997766" cy="5590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78551" y="2879520"/>
            <a:ext cx="4003338" cy="5590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340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25" y="1128145"/>
            <a:ext cx="8232864" cy="150782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49024" y="2876388"/>
            <a:ext cx="4000310" cy="999345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800" b="0" cap="none" baseline="0">
                <a:solidFill>
                  <a:schemeClr val="accent6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47515" y="3991863"/>
            <a:ext cx="4001820" cy="447805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78551" y="2876388"/>
            <a:ext cx="4003338" cy="999345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800" b="0" cap="none" baseline="0">
                <a:solidFill>
                  <a:schemeClr val="accent6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78552" y="3991863"/>
            <a:ext cx="4003336" cy="447805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999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TextBox 15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95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388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/>
          <p:cNvSpPr txBox="1"/>
          <p:nvPr/>
        </p:nvSpPr>
        <p:spPr>
          <a:xfrm>
            <a:off x="1651253" y="1578700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0377" y="1815266"/>
            <a:ext cx="2968984" cy="2644705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3953" y="1128145"/>
            <a:ext cx="5257935" cy="734177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0376" y="4460618"/>
            <a:ext cx="2968984" cy="3340956"/>
          </a:xfrm>
        </p:spPr>
        <p:txBody>
          <a:bodyPr>
            <a:normAutofit/>
          </a:bodyPr>
          <a:lstStyle>
            <a:lvl1pPr marL="0" indent="0" algn="l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130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/>
          <p:cNvSpPr txBox="1"/>
          <p:nvPr/>
        </p:nvSpPr>
        <p:spPr>
          <a:xfrm>
            <a:off x="1651253" y="1578700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16182" y="4521"/>
            <a:ext cx="5218877" cy="96012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94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1339" y="1815265"/>
            <a:ext cx="3644497" cy="2640831"/>
          </a:xfrm>
        </p:spPr>
        <p:txBody>
          <a:bodyPr anchor="b">
            <a:normAutofit/>
          </a:bodyPr>
          <a:lstStyle>
            <a:lvl1pPr algn="l"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0377" y="4456099"/>
            <a:ext cx="3645312" cy="3340952"/>
          </a:xfrm>
        </p:spPr>
        <p:txBody>
          <a:bodyPr>
            <a:normAutofit/>
          </a:bodyPr>
          <a:lstStyle>
            <a:lvl1pPr marL="0" indent="0" algn="l">
              <a:buNone/>
              <a:defRPr sz="224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545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TextBox 16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2400" y="1131280"/>
            <a:ext cx="8239490" cy="15081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69109" y="2869829"/>
            <a:ext cx="8012780" cy="560009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10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/>
          <p:cNvSpPr txBox="1"/>
          <p:nvPr/>
        </p:nvSpPr>
        <p:spPr>
          <a:xfrm rot="5400000">
            <a:off x="10763681" y="691416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89044" y="1128145"/>
            <a:ext cx="1392845" cy="734177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750438" y="1358574"/>
            <a:ext cx="6601617" cy="711134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053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485" y="4077545"/>
            <a:ext cx="10882115" cy="552365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98"/>
          <a:stretch/>
        </p:blipFill>
        <p:spPr>
          <a:xfrm>
            <a:off x="2" y="0"/>
            <a:ext cx="12801599" cy="96012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0"/>
            <a:ext cx="1349844" cy="9601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346859" y="0"/>
            <a:ext cx="64007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45845" y="1131280"/>
            <a:ext cx="8229215" cy="15081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76730" y="2869829"/>
            <a:ext cx="7998329" cy="56000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1159611" y="7381432"/>
            <a:ext cx="3727821" cy="250863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3161448" y="5122461"/>
            <a:ext cx="8239493" cy="257128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6990" y="230432"/>
            <a:ext cx="893637" cy="451990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2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8677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r" defTabSz="960120" rtl="0" eaLnBrk="1" latinLnBrk="0" hangingPunct="1">
        <a:lnSpc>
          <a:spcPct val="90000"/>
        </a:lnSpc>
        <a:spcBef>
          <a:spcPct val="0"/>
        </a:spcBef>
        <a:buNone/>
        <a:defRPr sz="392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61712" indent="-361712" algn="l" defTabSz="960120" rtl="0" eaLnBrk="1" latinLnBrk="0" hangingPunct="1">
        <a:lnSpc>
          <a:spcPct val="120000"/>
        </a:lnSpc>
        <a:spcBef>
          <a:spcPts val="1050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52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35106" indent="-355046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24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21832" indent="-361712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96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95226" indent="-355046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8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281952" indent="-361712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8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765146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36392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738067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224528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1FA472E-B05E-29C6-BB14-ECB7B4613545}"/>
              </a:ext>
            </a:extLst>
          </p:cNvPr>
          <p:cNvSpPr/>
          <p:nvPr/>
        </p:nvSpPr>
        <p:spPr>
          <a:xfrm>
            <a:off x="1538367" y="1280990"/>
            <a:ext cx="10938828" cy="969496"/>
          </a:xfrm>
          <a:prstGeom prst="rect">
            <a:avLst/>
          </a:prstGeom>
          <a:noFill/>
        </p:spPr>
        <p:txBody>
          <a:bodyPr wrap="none" lIns="96012" tIns="48006" rIns="96012" bIns="48006">
            <a:spAutoFit/>
          </a:bodyPr>
          <a:lstStyle/>
          <a:p>
            <a:pPr algn="ctr"/>
            <a:r>
              <a:rPr lang="en-GB" sz="567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How to share a file on </a:t>
            </a:r>
            <a:r>
              <a:rPr lang="en-GB" sz="567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onedrive</a:t>
            </a:r>
            <a:endParaRPr lang="en-GB" sz="567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D01929-A20C-8E5F-E765-B63E2AB71642}"/>
              </a:ext>
            </a:extLst>
          </p:cNvPr>
          <p:cNvSpPr txBox="1"/>
          <p:nvPr/>
        </p:nvSpPr>
        <p:spPr>
          <a:xfrm>
            <a:off x="1426891" y="5806616"/>
            <a:ext cx="851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0924B1-A15B-7318-D910-A56ECF2E7836}"/>
              </a:ext>
            </a:extLst>
          </p:cNvPr>
          <p:cNvSpPr txBox="1"/>
          <p:nvPr/>
        </p:nvSpPr>
        <p:spPr>
          <a:xfrm>
            <a:off x="8664313" y="257295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Step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AA3E22-C97B-2DE1-A4CA-E3233C7CE649}"/>
              </a:ext>
            </a:extLst>
          </p:cNvPr>
          <p:cNvSpPr txBox="1"/>
          <p:nvPr/>
        </p:nvSpPr>
        <p:spPr>
          <a:xfrm>
            <a:off x="6402256" y="623192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Step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824B0C-6B55-312B-42E8-866669726B04}"/>
              </a:ext>
            </a:extLst>
          </p:cNvPr>
          <p:cNvSpPr txBox="1"/>
          <p:nvPr/>
        </p:nvSpPr>
        <p:spPr>
          <a:xfrm>
            <a:off x="1538366" y="309818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Step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7C8307-24AA-40DB-19C3-2AC52EA0A177}"/>
              </a:ext>
            </a:extLst>
          </p:cNvPr>
          <p:cNvSpPr txBox="1"/>
          <p:nvPr/>
        </p:nvSpPr>
        <p:spPr>
          <a:xfrm>
            <a:off x="1426891" y="5195030"/>
            <a:ext cx="4198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Log in to your one drive and select file  </a:t>
            </a:r>
          </a:p>
        </p:txBody>
      </p:sp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0F563015-FF60-9CB6-B5C2-0475116AEB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13" t="15869" r="17149" b="32656"/>
          <a:stretch/>
        </p:blipFill>
        <p:spPr>
          <a:xfrm>
            <a:off x="1426891" y="3471334"/>
            <a:ext cx="3338310" cy="1373714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0FCE768A-7AD6-C453-4E4D-3A185B63B5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20" t="12331" r="18998" b="32505"/>
          <a:stretch/>
        </p:blipFill>
        <p:spPr>
          <a:xfrm>
            <a:off x="1426891" y="6236933"/>
            <a:ext cx="3338310" cy="1402267"/>
          </a:xfrm>
          <a:prstGeom prst="rect">
            <a:avLst/>
          </a:prstGeom>
        </p:spPr>
      </p:pic>
      <p:pic>
        <p:nvPicPr>
          <p:cNvPr id="16" name="Picture 15" descr="A screenshot of a computer&#10;&#10;Description automatically generated">
            <a:extLst>
              <a:ext uri="{FF2B5EF4-FFF2-40B4-BE49-F238E27FC236}">
                <a16:creationId xmlns:a16="http://schemas.microsoft.com/office/drawing/2014/main" id="{1703DA8D-F3BC-A252-7F04-3733B4B2623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019" t="14090" r="17580" b="33596"/>
          <a:stretch/>
        </p:blipFill>
        <p:spPr>
          <a:xfrm>
            <a:off x="6405122" y="2947773"/>
            <a:ext cx="4476555" cy="1941216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A2189D48-3455-1742-D5F0-524766F9840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758" t="11352" r="17499" b="33381"/>
          <a:stretch/>
        </p:blipFill>
        <p:spPr>
          <a:xfrm>
            <a:off x="7455598" y="5985521"/>
            <a:ext cx="5020349" cy="23201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68ED1B5-BC6F-8B6E-D4DC-3B1750DD60F7}"/>
              </a:ext>
            </a:extLst>
          </p:cNvPr>
          <p:cNvSpPr txBox="1"/>
          <p:nvPr/>
        </p:nvSpPr>
        <p:spPr>
          <a:xfrm>
            <a:off x="1426891" y="7862575"/>
            <a:ext cx="48526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Once you have selected file ,chose the folder </a:t>
            </a:r>
          </a:p>
          <a:p>
            <a:r>
              <a:rPr lang="en-US" dirty="0"/>
              <a:t>or file you want to share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73E9DB-0BC2-3955-B12C-EA53157F226E}"/>
              </a:ext>
            </a:extLst>
          </p:cNvPr>
          <p:cNvSpPr txBox="1"/>
          <p:nvPr/>
        </p:nvSpPr>
        <p:spPr>
          <a:xfrm>
            <a:off x="6555233" y="4808838"/>
            <a:ext cx="59229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Once you have selected the file you want to share, </a:t>
            </a:r>
          </a:p>
          <a:p>
            <a:r>
              <a:rPr lang="en-US" dirty="0"/>
              <a:t>click on  share which is located at the top where your </a:t>
            </a:r>
          </a:p>
          <a:p>
            <a:r>
              <a:rPr lang="en-US" dirty="0"/>
              <a:t>folders and files are. This will open up a little box just like the one above.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8853FDD-DAD0-5E22-6454-ACB75113D18A}"/>
              </a:ext>
            </a:extLst>
          </p:cNvPr>
          <p:cNvSpPr txBox="1"/>
          <p:nvPr/>
        </p:nvSpPr>
        <p:spPr>
          <a:xfrm>
            <a:off x="6668146" y="8517313"/>
            <a:ext cx="61350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You can then either just send the </a:t>
            </a:r>
          </a:p>
          <a:p>
            <a:r>
              <a:rPr lang="en-US" dirty="0"/>
              <a:t>file by clicking the blue button that </a:t>
            </a:r>
          </a:p>
          <a:p>
            <a:r>
              <a:rPr lang="en-US" dirty="0"/>
              <a:t>says send or you can write a message first and then send </a:t>
            </a:r>
          </a:p>
        </p:txBody>
      </p:sp>
    </p:spTree>
    <p:extLst>
      <p:ext uri="{BB962C8B-B14F-4D97-AF65-F5344CB8AC3E}">
        <p14:creationId xmlns:p14="http://schemas.microsoft.com/office/powerpoint/2010/main" val="18225401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21</TotalTime>
  <Words>105</Words>
  <Application>Microsoft Office PowerPoint</Application>
  <PresentationFormat>A3 Paper (297x420 mm)</PresentationFormat>
  <Paragraphs>14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Madison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</dc:creator>
  <cp:lastModifiedBy>admin</cp:lastModifiedBy>
  <cp:revision>11</cp:revision>
  <dcterms:created xsi:type="dcterms:W3CDTF">2025-11-23T14:56:07Z</dcterms:created>
  <dcterms:modified xsi:type="dcterms:W3CDTF">2025-11-23T15:58:51Z</dcterms:modified>
</cp:coreProperties>
</file>