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2BA9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09E948-DAD2-4527-8BBE-C7171B95956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22C323-81E2-4CF0-9C47-E5652EAFECA1}">
      <dgm:prSet/>
      <dgm:spPr/>
      <dgm:t>
        <a:bodyPr/>
        <a:lstStyle/>
        <a:p>
          <a:r>
            <a:rPr lang="en-GB"/>
            <a:t>Student- IOAN BLEDEA</a:t>
          </a:r>
          <a:endParaRPr lang="en-US"/>
        </a:p>
      </dgm:t>
    </dgm:pt>
    <dgm:pt modelId="{57DE1399-924F-49B1-8C42-7012C606E8AB}" type="parTrans" cxnId="{4CBFED2E-6D8D-474C-B527-0AD526790D3D}">
      <dgm:prSet/>
      <dgm:spPr/>
      <dgm:t>
        <a:bodyPr/>
        <a:lstStyle/>
        <a:p>
          <a:endParaRPr lang="en-US"/>
        </a:p>
      </dgm:t>
    </dgm:pt>
    <dgm:pt modelId="{2A7EB757-30C3-43EC-B4E1-B360AB1F5DD7}" type="sibTrans" cxnId="{4CBFED2E-6D8D-474C-B527-0AD526790D3D}">
      <dgm:prSet/>
      <dgm:spPr/>
      <dgm:t>
        <a:bodyPr/>
        <a:lstStyle/>
        <a:p>
          <a:endParaRPr lang="en-US"/>
        </a:p>
      </dgm:t>
    </dgm:pt>
    <dgm:pt modelId="{FF9AE1AB-42E9-44EC-B07C-0C7FE68682BA}">
      <dgm:prSet/>
      <dgm:spPr/>
      <dgm:t>
        <a:bodyPr/>
        <a:lstStyle/>
        <a:p>
          <a:r>
            <a:rPr lang="en-GB"/>
            <a:t>Student ID – 2126257@student.uwtsd.ac.uk</a:t>
          </a:r>
          <a:endParaRPr lang="en-US"/>
        </a:p>
      </dgm:t>
    </dgm:pt>
    <dgm:pt modelId="{925EC1F6-90E5-4E5A-BE5A-B4272B459552}" type="parTrans" cxnId="{FD40CE54-D729-448F-BD85-81CB04E1D388}">
      <dgm:prSet/>
      <dgm:spPr/>
      <dgm:t>
        <a:bodyPr/>
        <a:lstStyle/>
        <a:p>
          <a:endParaRPr lang="en-US"/>
        </a:p>
      </dgm:t>
    </dgm:pt>
    <dgm:pt modelId="{C3ABC251-0A9E-49CA-8D59-451A0E946B74}" type="sibTrans" cxnId="{FD40CE54-D729-448F-BD85-81CB04E1D388}">
      <dgm:prSet/>
      <dgm:spPr/>
      <dgm:t>
        <a:bodyPr/>
        <a:lstStyle/>
        <a:p>
          <a:endParaRPr lang="en-US"/>
        </a:p>
      </dgm:t>
    </dgm:pt>
    <dgm:pt modelId="{1A8BDF5E-DC9F-4ED2-BF85-392FC5AF9BC0}">
      <dgm:prSet/>
      <dgm:spPr/>
      <dgm:t>
        <a:bodyPr/>
        <a:lstStyle/>
        <a:p>
          <a:r>
            <a:rPr lang="en-GB"/>
            <a:t>Foreign languages and cultural awareness BMIH5003</a:t>
          </a:r>
          <a:endParaRPr lang="en-US"/>
        </a:p>
      </dgm:t>
    </dgm:pt>
    <dgm:pt modelId="{23F27797-4DCA-43D7-9F83-A59D93BB1EA6}" type="parTrans" cxnId="{AFBE00E3-EB03-4084-AF31-B293A6F829CF}">
      <dgm:prSet/>
      <dgm:spPr/>
      <dgm:t>
        <a:bodyPr/>
        <a:lstStyle/>
        <a:p>
          <a:endParaRPr lang="en-US"/>
        </a:p>
      </dgm:t>
    </dgm:pt>
    <dgm:pt modelId="{DA31024F-96EE-407F-A0DD-35AA0A7C9CD0}" type="sibTrans" cxnId="{AFBE00E3-EB03-4084-AF31-B293A6F829CF}">
      <dgm:prSet/>
      <dgm:spPr/>
      <dgm:t>
        <a:bodyPr/>
        <a:lstStyle/>
        <a:p>
          <a:endParaRPr lang="en-US"/>
        </a:p>
      </dgm:t>
    </dgm:pt>
    <dgm:pt modelId="{56DBE0A0-0FA4-4B0A-AD2E-AC39FE59F7AF}">
      <dgm:prSet/>
      <dgm:spPr/>
      <dgm:t>
        <a:bodyPr/>
        <a:lstStyle/>
        <a:p>
          <a:r>
            <a:rPr lang="en-GB"/>
            <a:t>Lecturer- RODRIGO F. AGUILERA</a:t>
          </a:r>
          <a:endParaRPr lang="en-US"/>
        </a:p>
      </dgm:t>
    </dgm:pt>
    <dgm:pt modelId="{02308048-6181-412D-B850-E0C38BBE1C81}" type="parTrans" cxnId="{6E8464C9-E3F7-4798-ACEC-FECEC2C62AB1}">
      <dgm:prSet/>
      <dgm:spPr/>
      <dgm:t>
        <a:bodyPr/>
        <a:lstStyle/>
        <a:p>
          <a:endParaRPr lang="en-US"/>
        </a:p>
      </dgm:t>
    </dgm:pt>
    <dgm:pt modelId="{304DCDE1-E331-438E-B124-FF4DB189D5AC}" type="sibTrans" cxnId="{6E8464C9-E3F7-4798-ACEC-FECEC2C62AB1}">
      <dgm:prSet/>
      <dgm:spPr/>
      <dgm:t>
        <a:bodyPr/>
        <a:lstStyle/>
        <a:p>
          <a:endParaRPr lang="en-US"/>
        </a:p>
      </dgm:t>
    </dgm:pt>
    <dgm:pt modelId="{B208E692-78B1-4346-A295-B9A7A20109AC}" type="pres">
      <dgm:prSet presAssocID="{9909E948-DAD2-4527-8BBE-C7171B95956D}" presName="vert0" presStyleCnt="0">
        <dgm:presLayoutVars>
          <dgm:dir/>
          <dgm:animOne val="branch"/>
          <dgm:animLvl val="lvl"/>
        </dgm:presLayoutVars>
      </dgm:prSet>
      <dgm:spPr/>
    </dgm:pt>
    <dgm:pt modelId="{3A67E6D1-C6DA-1843-8797-7AED00DFB6E9}" type="pres">
      <dgm:prSet presAssocID="{BE22C323-81E2-4CF0-9C47-E5652EAFECA1}" presName="thickLine" presStyleLbl="alignNode1" presStyleIdx="0" presStyleCnt="4"/>
      <dgm:spPr/>
    </dgm:pt>
    <dgm:pt modelId="{722630E8-3E03-2E43-839D-2D5860AF1270}" type="pres">
      <dgm:prSet presAssocID="{BE22C323-81E2-4CF0-9C47-E5652EAFECA1}" presName="horz1" presStyleCnt="0"/>
      <dgm:spPr/>
    </dgm:pt>
    <dgm:pt modelId="{84F17A1C-CCB5-4048-B128-FFF6C29361A0}" type="pres">
      <dgm:prSet presAssocID="{BE22C323-81E2-4CF0-9C47-E5652EAFECA1}" presName="tx1" presStyleLbl="revTx" presStyleIdx="0" presStyleCnt="4"/>
      <dgm:spPr/>
    </dgm:pt>
    <dgm:pt modelId="{51D57365-E7DA-DC4E-A340-E2030E91C9CE}" type="pres">
      <dgm:prSet presAssocID="{BE22C323-81E2-4CF0-9C47-E5652EAFECA1}" presName="vert1" presStyleCnt="0"/>
      <dgm:spPr/>
    </dgm:pt>
    <dgm:pt modelId="{1573175D-0DCB-754D-BEB7-892E16327500}" type="pres">
      <dgm:prSet presAssocID="{FF9AE1AB-42E9-44EC-B07C-0C7FE68682BA}" presName="thickLine" presStyleLbl="alignNode1" presStyleIdx="1" presStyleCnt="4"/>
      <dgm:spPr/>
    </dgm:pt>
    <dgm:pt modelId="{C69B359C-184F-6447-9C08-B48AECA83621}" type="pres">
      <dgm:prSet presAssocID="{FF9AE1AB-42E9-44EC-B07C-0C7FE68682BA}" presName="horz1" presStyleCnt="0"/>
      <dgm:spPr/>
    </dgm:pt>
    <dgm:pt modelId="{329D19D2-C494-5E45-8BAB-CC9EAF945400}" type="pres">
      <dgm:prSet presAssocID="{FF9AE1AB-42E9-44EC-B07C-0C7FE68682BA}" presName="tx1" presStyleLbl="revTx" presStyleIdx="1" presStyleCnt="4"/>
      <dgm:spPr/>
    </dgm:pt>
    <dgm:pt modelId="{305930F7-2B64-2E4C-8512-F2B44BC9C10D}" type="pres">
      <dgm:prSet presAssocID="{FF9AE1AB-42E9-44EC-B07C-0C7FE68682BA}" presName="vert1" presStyleCnt="0"/>
      <dgm:spPr/>
    </dgm:pt>
    <dgm:pt modelId="{1E8B1B57-9106-B341-9100-622B4571E57B}" type="pres">
      <dgm:prSet presAssocID="{1A8BDF5E-DC9F-4ED2-BF85-392FC5AF9BC0}" presName="thickLine" presStyleLbl="alignNode1" presStyleIdx="2" presStyleCnt="4"/>
      <dgm:spPr/>
    </dgm:pt>
    <dgm:pt modelId="{8C8A4A08-06A5-2B40-8F61-C83EC7632733}" type="pres">
      <dgm:prSet presAssocID="{1A8BDF5E-DC9F-4ED2-BF85-392FC5AF9BC0}" presName="horz1" presStyleCnt="0"/>
      <dgm:spPr/>
    </dgm:pt>
    <dgm:pt modelId="{D8B27864-2683-6746-BF86-8C7F543DE9B5}" type="pres">
      <dgm:prSet presAssocID="{1A8BDF5E-DC9F-4ED2-BF85-392FC5AF9BC0}" presName="tx1" presStyleLbl="revTx" presStyleIdx="2" presStyleCnt="4"/>
      <dgm:spPr/>
    </dgm:pt>
    <dgm:pt modelId="{7806786C-B3B9-AD40-A86D-6455266BAD9B}" type="pres">
      <dgm:prSet presAssocID="{1A8BDF5E-DC9F-4ED2-BF85-392FC5AF9BC0}" presName="vert1" presStyleCnt="0"/>
      <dgm:spPr/>
    </dgm:pt>
    <dgm:pt modelId="{2484D7A1-2021-F846-A9BE-713BBEA4C5BB}" type="pres">
      <dgm:prSet presAssocID="{56DBE0A0-0FA4-4B0A-AD2E-AC39FE59F7AF}" presName="thickLine" presStyleLbl="alignNode1" presStyleIdx="3" presStyleCnt="4"/>
      <dgm:spPr/>
    </dgm:pt>
    <dgm:pt modelId="{E5C46F03-3F56-6240-A53C-7CD9F1284467}" type="pres">
      <dgm:prSet presAssocID="{56DBE0A0-0FA4-4B0A-AD2E-AC39FE59F7AF}" presName="horz1" presStyleCnt="0"/>
      <dgm:spPr/>
    </dgm:pt>
    <dgm:pt modelId="{0F9EADFB-E7E7-1E48-AE29-0786AC443A8A}" type="pres">
      <dgm:prSet presAssocID="{56DBE0A0-0FA4-4B0A-AD2E-AC39FE59F7AF}" presName="tx1" presStyleLbl="revTx" presStyleIdx="3" presStyleCnt="4"/>
      <dgm:spPr/>
    </dgm:pt>
    <dgm:pt modelId="{64F43C40-51B6-C441-A30E-96CC211DE1A2}" type="pres">
      <dgm:prSet presAssocID="{56DBE0A0-0FA4-4B0A-AD2E-AC39FE59F7AF}" presName="vert1" presStyleCnt="0"/>
      <dgm:spPr/>
    </dgm:pt>
  </dgm:ptLst>
  <dgm:cxnLst>
    <dgm:cxn modelId="{4CBFED2E-6D8D-474C-B527-0AD526790D3D}" srcId="{9909E948-DAD2-4527-8BBE-C7171B95956D}" destId="{BE22C323-81E2-4CF0-9C47-E5652EAFECA1}" srcOrd="0" destOrd="0" parTransId="{57DE1399-924F-49B1-8C42-7012C606E8AB}" sibTransId="{2A7EB757-30C3-43EC-B4E1-B360AB1F5DD7}"/>
    <dgm:cxn modelId="{33DE6540-54DE-C24F-834B-BAEC4268FB74}" type="presOf" srcId="{9909E948-DAD2-4527-8BBE-C7171B95956D}" destId="{B208E692-78B1-4346-A295-B9A7A20109AC}" srcOrd="0" destOrd="0" presId="urn:microsoft.com/office/officeart/2008/layout/LinedList"/>
    <dgm:cxn modelId="{FD40CE54-D729-448F-BD85-81CB04E1D388}" srcId="{9909E948-DAD2-4527-8BBE-C7171B95956D}" destId="{FF9AE1AB-42E9-44EC-B07C-0C7FE68682BA}" srcOrd="1" destOrd="0" parTransId="{925EC1F6-90E5-4E5A-BE5A-B4272B459552}" sibTransId="{C3ABC251-0A9E-49CA-8D59-451A0E946B74}"/>
    <dgm:cxn modelId="{B17EDC85-9880-A446-9DC5-F55D0671826A}" type="presOf" srcId="{FF9AE1AB-42E9-44EC-B07C-0C7FE68682BA}" destId="{329D19D2-C494-5E45-8BAB-CC9EAF945400}" srcOrd="0" destOrd="0" presId="urn:microsoft.com/office/officeart/2008/layout/LinedList"/>
    <dgm:cxn modelId="{BE1BB5A6-9787-704C-A5F1-719D4ACB6754}" type="presOf" srcId="{1A8BDF5E-DC9F-4ED2-BF85-392FC5AF9BC0}" destId="{D8B27864-2683-6746-BF86-8C7F543DE9B5}" srcOrd="0" destOrd="0" presId="urn:microsoft.com/office/officeart/2008/layout/LinedList"/>
    <dgm:cxn modelId="{D66AFAA6-8550-854A-B359-299EF1480C59}" type="presOf" srcId="{BE22C323-81E2-4CF0-9C47-E5652EAFECA1}" destId="{84F17A1C-CCB5-4048-B128-FFF6C29361A0}" srcOrd="0" destOrd="0" presId="urn:microsoft.com/office/officeart/2008/layout/LinedList"/>
    <dgm:cxn modelId="{CF1285B6-DAEE-DF43-AACF-BC24A8DDF6E7}" type="presOf" srcId="{56DBE0A0-0FA4-4B0A-AD2E-AC39FE59F7AF}" destId="{0F9EADFB-E7E7-1E48-AE29-0786AC443A8A}" srcOrd="0" destOrd="0" presId="urn:microsoft.com/office/officeart/2008/layout/LinedList"/>
    <dgm:cxn modelId="{6E8464C9-E3F7-4798-ACEC-FECEC2C62AB1}" srcId="{9909E948-DAD2-4527-8BBE-C7171B95956D}" destId="{56DBE0A0-0FA4-4B0A-AD2E-AC39FE59F7AF}" srcOrd="3" destOrd="0" parTransId="{02308048-6181-412D-B850-E0C38BBE1C81}" sibTransId="{304DCDE1-E331-438E-B124-FF4DB189D5AC}"/>
    <dgm:cxn modelId="{AFBE00E3-EB03-4084-AF31-B293A6F829CF}" srcId="{9909E948-DAD2-4527-8BBE-C7171B95956D}" destId="{1A8BDF5E-DC9F-4ED2-BF85-392FC5AF9BC0}" srcOrd="2" destOrd="0" parTransId="{23F27797-4DCA-43D7-9F83-A59D93BB1EA6}" sibTransId="{DA31024F-96EE-407F-A0DD-35AA0A7C9CD0}"/>
    <dgm:cxn modelId="{B3F27883-C7B6-AC45-A9CE-E8D7C5F2392E}" type="presParOf" srcId="{B208E692-78B1-4346-A295-B9A7A20109AC}" destId="{3A67E6D1-C6DA-1843-8797-7AED00DFB6E9}" srcOrd="0" destOrd="0" presId="urn:microsoft.com/office/officeart/2008/layout/LinedList"/>
    <dgm:cxn modelId="{AF263537-63A0-1641-B676-1D3E7F850A19}" type="presParOf" srcId="{B208E692-78B1-4346-A295-B9A7A20109AC}" destId="{722630E8-3E03-2E43-839D-2D5860AF1270}" srcOrd="1" destOrd="0" presId="urn:microsoft.com/office/officeart/2008/layout/LinedList"/>
    <dgm:cxn modelId="{C9808408-0FAB-0542-A629-DB76BB34E0E8}" type="presParOf" srcId="{722630E8-3E03-2E43-839D-2D5860AF1270}" destId="{84F17A1C-CCB5-4048-B128-FFF6C29361A0}" srcOrd="0" destOrd="0" presId="urn:microsoft.com/office/officeart/2008/layout/LinedList"/>
    <dgm:cxn modelId="{99DB60CD-963A-B04D-89F2-8A23EF918F67}" type="presParOf" srcId="{722630E8-3E03-2E43-839D-2D5860AF1270}" destId="{51D57365-E7DA-DC4E-A340-E2030E91C9CE}" srcOrd="1" destOrd="0" presId="urn:microsoft.com/office/officeart/2008/layout/LinedList"/>
    <dgm:cxn modelId="{207F69AD-7176-1D46-926A-2B958B30A010}" type="presParOf" srcId="{B208E692-78B1-4346-A295-B9A7A20109AC}" destId="{1573175D-0DCB-754D-BEB7-892E16327500}" srcOrd="2" destOrd="0" presId="urn:microsoft.com/office/officeart/2008/layout/LinedList"/>
    <dgm:cxn modelId="{F5754C23-66DC-7747-B162-F4875CAE11F0}" type="presParOf" srcId="{B208E692-78B1-4346-A295-B9A7A20109AC}" destId="{C69B359C-184F-6447-9C08-B48AECA83621}" srcOrd="3" destOrd="0" presId="urn:microsoft.com/office/officeart/2008/layout/LinedList"/>
    <dgm:cxn modelId="{30F822ED-6888-EB43-A275-8EAA3497F1A6}" type="presParOf" srcId="{C69B359C-184F-6447-9C08-B48AECA83621}" destId="{329D19D2-C494-5E45-8BAB-CC9EAF945400}" srcOrd="0" destOrd="0" presId="urn:microsoft.com/office/officeart/2008/layout/LinedList"/>
    <dgm:cxn modelId="{C4FEA0AC-9AC4-2E45-9B5A-9300C4E4FA7B}" type="presParOf" srcId="{C69B359C-184F-6447-9C08-B48AECA83621}" destId="{305930F7-2B64-2E4C-8512-F2B44BC9C10D}" srcOrd="1" destOrd="0" presId="urn:microsoft.com/office/officeart/2008/layout/LinedList"/>
    <dgm:cxn modelId="{4845D959-7428-E447-A816-D58F38D0DCF4}" type="presParOf" srcId="{B208E692-78B1-4346-A295-B9A7A20109AC}" destId="{1E8B1B57-9106-B341-9100-622B4571E57B}" srcOrd="4" destOrd="0" presId="urn:microsoft.com/office/officeart/2008/layout/LinedList"/>
    <dgm:cxn modelId="{44701799-8A6F-5C45-9488-2E103F4B6B7D}" type="presParOf" srcId="{B208E692-78B1-4346-A295-B9A7A20109AC}" destId="{8C8A4A08-06A5-2B40-8F61-C83EC7632733}" srcOrd="5" destOrd="0" presId="urn:microsoft.com/office/officeart/2008/layout/LinedList"/>
    <dgm:cxn modelId="{715F4AF8-0036-324D-8B1A-F39D09BB85A2}" type="presParOf" srcId="{8C8A4A08-06A5-2B40-8F61-C83EC7632733}" destId="{D8B27864-2683-6746-BF86-8C7F543DE9B5}" srcOrd="0" destOrd="0" presId="urn:microsoft.com/office/officeart/2008/layout/LinedList"/>
    <dgm:cxn modelId="{200196A8-2906-E54C-BD63-8F6D1AAF063E}" type="presParOf" srcId="{8C8A4A08-06A5-2B40-8F61-C83EC7632733}" destId="{7806786C-B3B9-AD40-A86D-6455266BAD9B}" srcOrd="1" destOrd="0" presId="urn:microsoft.com/office/officeart/2008/layout/LinedList"/>
    <dgm:cxn modelId="{3A1AA179-49C6-744D-883C-044C44011A9A}" type="presParOf" srcId="{B208E692-78B1-4346-A295-B9A7A20109AC}" destId="{2484D7A1-2021-F846-A9BE-713BBEA4C5BB}" srcOrd="6" destOrd="0" presId="urn:microsoft.com/office/officeart/2008/layout/LinedList"/>
    <dgm:cxn modelId="{010F636C-4CCC-3B40-AC92-664E6D4FE780}" type="presParOf" srcId="{B208E692-78B1-4346-A295-B9A7A20109AC}" destId="{E5C46F03-3F56-6240-A53C-7CD9F1284467}" srcOrd="7" destOrd="0" presId="urn:microsoft.com/office/officeart/2008/layout/LinedList"/>
    <dgm:cxn modelId="{80DE225D-44E0-0E4D-8705-CB7272E400F4}" type="presParOf" srcId="{E5C46F03-3F56-6240-A53C-7CD9F1284467}" destId="{0F9EADFB-E7E7-1E48-AE29-0786AC443A8A}" srcOrd="0" destOrd="0" presId="urn:microsoft.com/office/officeart/2008/layout/LinedList"/>
    <dgm:cxn modelId="{DBF151F8-4590-CB49-820C-DB68D9A516AC}" type="presParOf" srcId="{E5C46F03-3F56-6240-A53C-7CD9F1284467}" destId="{64F43C40-51B6-C441-A30E-96CC211DE1A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7E6D1-C6DA-1843-8797-7AED00DFB6E9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17A1C-CCB5-4048-B128-FFF6C29361A0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Student- IOAN BLEDEA</a:t>
          </a:r>
          <a:endParaRPr lang="en-US" sz="3900" kern="1200"/>
        </a:p>
      </dsp:txBody>
      <dsp:txXfrm>
        <a:off x="0" y="0"/>
        <a:ext cx="6900512" cy="1384035"/>
      </dsp:txXfrm>
    </dsp:sp>
    <dsp:sp modelId="{1573175D-0DCB-754D-BEB7-892E1632750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55218"/>
            <a:satOff val="-18112"/>
            <a:lumOff val="-6601"/>
            <a:alphaOff val="0"/>
          </a:schemeClr>
        </a:solidFill>
        <a:ln w="34925" cap="flat" cmpd="sng" algn="in">
          <a:solidFill>
            <a:schemeClr val="accent2">
              <a:hueOff val="-55218"/>
              <a:satOff val="-18112"/>
              <a:lumOff val="-660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D19D2-C494-5E45-8BAB-CC9EAF945400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Student ID – 2126257@student.uwtsd.ac.uk</a:t>
          </a:r>
          <a:endParaRPr lang="en-US" sz="3900" kern="1200"/>
        </a:p>
      </dsp:txBody>
      <dsp:txXfrm>
        <a:off x="0" y="1384035"/>
        <a:ext cx="6900512" cy="1384035"/>
      </dsp:txXfrm>
    </dsp:sp>
    <dsp:sp modelId="{1E8B1B57-9106-B341-9100-622B4571E57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110436"/>
            <a:satOff val="-36223"/>
            <a:lumOff val="-13202"/>
            <a:alphaOff val="0"/>
          </a:schemeClr>
        </a:solidFill>
        <a:ln w="34925" cap="flat" cmpd="sng" algn="in">
          <a:solidFill>
            <a:schemeClr val="accent2">
              <a:hueOff val="-110436"/>
              <a:satOff val="-36223"/>
              <a:lumOff val="-132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27864-2683-6746-BF86-8C7F543DE9B5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Foreign languages and cultural awareness BMIH5003</a:t>
          </a:r>
          <a:endParaRPr lang="en-US" sz="3900" kern="1200"/>
        </a:p>
      </dsp:txBody>
      <dsp:txXfrm>
        <a:off x="0" y="2768070"/>
        <a:ext cx="6900512" cy="1384035"/>
      </dsp:txXfrm>
    </dsp:sp>
    <dsp:sp modelId="{2484D7A1-2021-F846-A9BE-713BBEA4C5BB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65654"/>
            <a:satOff val="-54335"/>
            <a:lumOff val="-19803"/>
            <a:alphaOff val="0"/>
          </a:schemeClr>
        </a:solidFill>
        <a:ln w="34925" cap="flat" cmpd="sng" algn="in">
          <a:solidFill>
            <a:schemeClr val="accent2">
              <a:hueOff val="-165654"/>
              <a:satOff val="-54335"/>
              <a:lumOff val="-1980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EADFB-E7E7-1E48-AE29-0786AC443A8A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Lecturer- RODRIGO F. AGUILERA</a:t>
          </a:r>
          <a:endParaRPr lang="en-US" sz="39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6170833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071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9237022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0859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4825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7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768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06929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51894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1697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408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9284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Content Placeholder 8">
            <a:extLst>
              <a:ext uri="{FF2B5EF4-FFF2-40B4-BE49-F238E27FC236}">
                <a16:creationId xmlns:a16="http://schemas.microsoft.com/office/drawing/2014/main" id="{29A233A8-8581-A67B-C733-4C1B06174E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3990637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3741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 descr="Tarde en un café vacío">
            <a:extLst>
              <a:ext uri="{FF2B5EF4-FFF2-40B4-BE49-F238E27FC236}">
                <a16:creationId xmlns:a16="http://schemas.microsoft.com/office/drawing/2014/main" id="{5F2CE6F9-CCEC-4A6C-7E79-CD608919B9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620" r="1" b="3485"/>
          <a:stretch/>
        </p:blipFill>
        <p:spPr>
          <a:xfrm>
            <a:off x="0" y="-265622"/>
            <a:ext cx="12188652" cy="7194505"/>
          </a:xfrm>
          <a:prstGeom prst="rect">
            <a:avLst/>
          </a:prstGeom>
        </p:spPr>
      </p:pic>
      <p:sp>
        <p:nvSpPr>
          <p:cNvPr id="44" name="Rectangle 39">
            <a:extLst>
              <a:ext uri="{FF2B5EF4-FFF2-40B4-BE49-F238E27FC236}">
                <a16:creationId xmlns:a16="http://schemas.microsoft.com/office/drawing/2014/main" id="{BC46CD03-D076-40A3-9AA4-2B7BB288B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30000">
                <a:schemeClr val="bg2">
                  <a:alpha val="75000"/>
                </a:schemeClr>
              </a:gs>
              <a:gs pos="100000">
                <a:schemeClr val="bg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3E3A94-E71D-E648-9477-16A172CA9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725" y="124240"/>
            <a:ext cx="10420180" cy="1550194"/>
          </a:xfrm>
        </p:spPr>
        <p:txBody>
          <a:bodyPr>
            <a:normAutofit fontScale="90000"/>
          </a:bodyPr>
          <a:lstStyle/>
          <a:p>
            <a:r>
              <a:rPr lang="en-GB" sz="3600">
                <a:solidFill>
                  <a:srgbClr val="002060"/>
                </a:solidFill>
                <a:latin typeface="Algerian" panose="02000000000000000000" pitchFamily="2" charset="0"/>
                <a:ea typeface="Algerian" panose="02000000000000000000" pitchFamily="2" charset="0"/>
              </a:rPr>
              <a:t>RESTAURANTe ALFONSO</a:t>
            </a:r>
            <a:br>
              <a:rPr lang="en-GB"/>
            </a:br>
            <a:r>
              <a:rPr lang="en-GB"/>
              <a:t>              </a:t>
            </a:r>
            <a:br>
              <a:rPr lang="en-GB"/>
            </a:br>
            <a:r>
              <a:rPr lang="en-GB"/>
              <a:t>           </a:t>
            </a:r>
            <a:r>
              <a:rPr lang="en-GB" u="sng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  <a:ea typeface="Grotesque" panose="02000000000000000000" pitchFamily="2" charset="0"/>
              </a:rPr>
              <a:t>DESAYUNOS / 07:00- 10:00</a:t>
            </a:r>
            <a:endParaRPr lang="en-US" u="sng">
              <a:solidFill>
                <a:schemeClr val="accent6">
                  <a:lumMod val="50000"/>
                </a:schemeClr>
              </a:solidFill>
              <a:latin typeface="Grotesque" panose="020B0504020202020204" pitchFamily="34" charset="0"/>
              <a:ea typeface="Grotesque" panose="02000000000000000000" pitchFamily="2" charset="0"/>
            </a:endParaRPr>
          </a:p>
        </p:txBody>
      </p:sp>
      <p:sp>
        <p:nvSpPr>
          <p:cNvPr id="45" name="Rectangle 41">
            <a:extLst>
              <a:ext uri="{FF2B5EF4-FFF2-40B4-BE49-F238E27FC236}">
                <a16:creationId xmlns:a16="http://schemas.microsoft.com/office/drawing/2014/main" id="{88D28697-83F7-4C09-A9B2-6CAA58855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62BB5-0A8F-1E4E-97E5-C4CC9C418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2629" y="1674810"/>
            <a:ext cx="10420180" cy="5183189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 </a:t>
            </a:r>
            <a:r>
              <a:rPr lang="en-GB" sz="24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DESAYUNO ESPAÑOL                      </a:t>
            </a:r>
            <a:r>
              <a:rPr lang="en-GB" sz="2400">
                <a:solidFill>
                  <a:srgbClr val="002060"/>
                </a:solidFill>
                <a:latin typeface="Grotesque" panose="020B0504020202020204" pitchFamily="34" charset="0"/>
              </a:rPr>
              <a:t>DESAYUNO</a:t>
            </a:r>
            <a:r>
              <a:rPr lang="en-GB" sz="24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</a:t>
            </a:r>
            <a:r>
              <a:rPr lang="en-GB" sz="2400">
                <a:solidFill>
                  <a:srgbClr val="002060"/>
                </a:solidFill>
                <a:latin typeface="Grotesque" panose="020B0504020202020204" pitchFamily="34" charset="0"/>
              </a:rPr>
              <a:t>AMERICANO</a:t>
            </a:r>
            <a:endParaRPr lang="en-GB" sz="2400">
              <a:solidFill>
                <a:schemeClr val="accent6">
                  <a:lumMod val="50000"/>
                </a:schemeClr>
              </a:solidFill>
              <a:latin typeface="Grotesque" panose="020B0504020202020204" pitchFamily="34" charset="0"/>
            </a:endParaRPr>
          </a:p>
          <a:p>
            <a:pPr marL="0" indent="0" algn="l">
              <a:buNone/>
            </a:pP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CAFÉ                                                                                           </a:t>
            </a:r>
            <a:r>
              <a:rPr lang="en-GB" sz="1600">
                <a:solidFill>
                  <a:srgbClr val="002060"/>
                </a:solidFill>
                <a:latin typeface="Grotesque" panose="020B0504020202020204" pitchFamily="34" charset="0"/>
              </a:rPr>
              <a:t>CAFÉ</a:t>
            </a:r>
            <a:endParaRPr lang="en-GB" sz="1600">
              <a:solidFill>
                <a:schemeClr val="accent6">
                  <a:lumMod val="50000"/>
                </a:schemeClr>
              </a:solidFill>
              <a:latin typeface="Grotesque" panose="020B0504020202020204" pitchFamily="34" charset="0"/>
            </a:endParaRPr>
          </a:p>
          <a:p>
            <a:pPr marL="0" indent="0" algn="l">
              <a:buNone/>
            </a:pP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ZUMO DE NARANJA                                                             </a:t>
            </a:r>
            <a:r>
              <a:rPr lang="en-GB" sz="1600">
                <a:solidFill>
                  <a:srgbClr val="002060"/>
                </a:solidFill>
                <a:latin typeface="Grotesque" panose="020B0504020202020204" pitchFamily="34" charset="0"/>
              </a:rPr>
              <a:t>PANQUEQUES CON MERMELADA</a:t>
            </a: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           </a:t>
            </a:r>
          </a:p>
          <a:p>
            <a:pPr marL="0" indent="0" algn="l">
              <a:buNone/>
            </a:pP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JAMON  SERRANO  Y  TOSTADA                                      </a:t>
            </a:r>
            <a:r>
              <a:rPr lang="en-GB" sz="1600">
                <a:solidFill>
                  <a:srgbClr val="002060"/>
                </a:solidFill>
                <a:latin typeface="Grotesque" panose="020B0504020202020204" pitchFamily="34" charset="0"/>
              </a:rPr>
              <a:t>HUEVOS CON BACON  Y  TOSTADA</a:t>
            </a:r>
            <a:endParaRPr lang="en-GB" sz="1600">
              <a:solidFill>
                <a:schemeClr val="accent6">
                  <a:lumMod val="50000"/>
                </a:schemeClr>
              </a:solidFill>
              <a:latin typeface="Grotesque" panose="020B0504020202020204" pitchFamily="34" charset="0"/>
            </a:endParaRPr>
          </a:p>
          <a:p>
            <a:pPr marL="0" indent="0" algn="l">
              <a:buNone/>
            </a:pP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CHURROS  CON CHOCOLATE                   </a:t>
            </a:r>
            <a:r>
              <a:rPr lang="en-GB" sz="2400" b="1">
                <a:solidFill>
                  <a:srgbClr val="FF0000"/>
                </a:solidFill>
                <a:latin typeface="Grotesque" panose="020B0504020202020204" pitchFamily="34" charset="0"/>
              </a:rPr>
              <a:t>10,5€</a:t>
            </a:r>
            <a:r>
              <a:rPr lang="en-GB" sz="1600" b="1">
                <a:solidFill>
                  <a:schemeClr val="accent6">
                    <a:lumMod val="75000"/>
                  </a:schemeClr>
                </a:solidFill>
                <a:latin typeface="Grotesque" panose="020B0504020202020204" pitchFamily="34" charset="0"/>
              </a:rPr>
              <a:t>  </a:t>
            </a:r>
            <a:r>
              <a:rPr lang="en-GB" sz="1600" b="1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</a:t>
            </a: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    </a:t>
            </a:r>
            <a:r>
              <a:rPr lang="en-GB" sz="1600">
                <a:solidFill>
                  <a:srgbClr val="002060"/>
                </a:solidFill>
                <a:latin typeface="Grotesque" panose="020B0504020202020204" pitchFamily="34" charset="0"/>
              </a:rPr>
              <a:t>ZUMO DE ARÁNDANO</a:t>
            </a: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                       </a:t>
            </a:r>
            <a:r>
              <a:rPr lang="en-GB" sz="2400" b="1">
                <a:solidFill>
                  <a:srgbClr val="FF0000"/>
                </a:solidFill>
                <a:latin typeface="Grotesque" panose="020B0504020202020204" pitchFamily="34" charset="0"/>
              </a:rPr>
              <a:t>10,5€</a:t>
            </a:r>
            <a:r>
              <a:rPr lang="en-GB" sz="1600" b="1">
                <a:solidFill>
                  <a:srgbClr val="FF0000"/>
                </a:solidFill>
                <a:latin typeface="Grotesque" panose="020B0504020202020204" pitchFamily="34" charset="0"/>
              </a:rPr>
              <a:t>  </a:t>
            </a:r>
            <a:r>
              <a:rPr lang="en-GB" sz="1600">
                <a:solidFill>
                  <a:srgbClr val="FF0000"/>
                </a:solidFill>
                <a:latin typeface="Grotesque" panose="020B0504020202020204" pitchFamily="34" charset="0"/>
              </a:rPr>
              <a:t>  </a:t>
            </a: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 </a:t>
            </a:r>
          </a:p>
          <a:p>
            <a:pPr marL="0" indent="0" algn="l">
              <a:buNone/>
            </a:pPr>
            <a:r>
              <a:rPr lang="en-GB" sz="24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DESAYUNO INGLÉS                            </a:t>
            </a:r>
            <a:r>
              <a:rPr lang="en-GB" sz="2400">
                <a:solidFill>
                  <a:srgbClr val="002060"/>
                </a:solidFill>
                <a:latin typeface="Grotesque" panose="020B0504020202020204" pitchFamily="34" charset="0"/>
              </a:rPr>
              <a:t>DESAYUNO FRANCÉS</a:t>
            </a:r>
          </a:p>
          <a:p>
            <a:pPr marL="0" indent="0" algn="l">
              <a:buNone/>
            </a:pP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CAFÉ O  TÉ                                                                                 </a:t>
            </a:r>
            <a:r>
              <a:rPr lang="en-GB" sz="1600">
                <a:solidFill>
                  <a:srgbClr val="002060"/>
                </a:solidFill>
                <a:latin typeface="Grotesque" panose="020B0504020202020204" pitchFamily="34" charset="0"/>
              </a:rPr>
              <a:t>CAFÉ</a:t>
            </a: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</a:t>
            </a:r>
          </a:p>
          <a:p>
            <a:pPr marL="0" indent="0" algn="l">
              <a:buNone/>
            </a:pP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FRIJOLES CON  SALCHICHAS                                          </a:t>
            </a:r>
            <a:r>
              <a:rPr lang="en-GB" sz="1600">
                <a:solidFill>
                  <a:srgbClr val="002060"/>
                </a:solidFill>
                <a:latin typeface="Grotesque" panose="020B0504020202020204" pitchFamily="34" charset="0"/>
              </a:rPr>
              <a:t>CROISSANTS  Y NAPOLITANAS</a:t>
            </a:r>
          </a:p>
          <a:p>
            <a:pPr marL="0" indent="0" algn="l">
              <a:buNone/>
            </a:pP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HUEVOS CON BACON                                                           </a:t>
            </a:r>
            <a:r>
              <a:rPr lang="en-GB" sz="1600">
                <a:solidFill>
                  <a:srgbClr val="002060"/>
                </a:solidFill>
                <a:latin typeface="Grotesque" panose="020B0504020202020204" pitchFamily="34" charset="0"/>
              </a:rPr>
              <a:t>MERMELADAS  Y MANTEQUILLA</a:t>
            </a: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                    </a:t>
            </a:r>
          </a:p>
          <a:p>
            <a:pPr marL="0" indent="0" algn="l">
              <a:buNone/>
            </a:pP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CHAMPIÑONES  Y  TOMATES                                              </a:t>
            </a:r>
            <a:r>
              <a:rPr lang="en-GB" sz="1600">
                <a:solidFill>
                  <a:srgbClr val="002060"/>
                </a:solidFill>
                <a:latin typeface="Grotesque" panose="020B0504020202020204" pitchFamily="34" charset="0"/>
              </a:rPr>
              <a:t>CARACOLAS</a:t>
            </a:r>
          </a:p>
          <a:p>
            <a:pPr marL="0" indent="0" algn="l">
              <a:buNone/>
            </a:pP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TOSTADA                                                                                   </a:t>
            </a:r>
            <a:r>
              <a:rPr lang="en-GB" sz="1600">
                <a:solidFill>
                  <a:srgbClr val="002060"/>
                </a:solidFill>
                <a:latin typeface="Grotesque" panose="020B0504020202020204" pitchFamily="34" charset="0"/>
              </a:rPr>
              <a:t>TOSTADA O BAGUETTE</a:t>
            </a:r>
          </a:p>
          <a:p>
            <a:pPr marL="0" indent="0" algn="l">
              <a:buNone/>
            </a:pP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                                                                              </a:t>
            </a:r>
            <a:r>
              <a:rPr lang="en-GB" sz="2400" b="1">
                <a:solidFill>
                  <a:srgbClr val="FF0000"/>
                </a:solidFill>
                <a:latin typeface="Grotesque" panose="020B0504020202020204" pitchFamily="34" charset="0"/>
              </a:rPr>
              <a:t>12,5 €   </a:t>
            </a: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    </a:t>
            </a:r>
            <a:r>
              <a:rPr lang="en-GB" sz="1600">
                <a:solidFill>
                  <a:srgbClr val="002060"/>
                </a:solidFill>
                <a:latin typeface="Grotesque" panose="020B0504020202020204" pitchFamily="34" charset="0"/>
              </a:rPr>
              <a:t>ZUMO DE NARANJA</a:t>
            </a:r>
            <a:r>
              <a:rPr lang="en-GB" sz="1600">
                <a:solidFill>
                  <a:schemeClr val="accent6">
                    <a:lumMod val="50000"/>
                  </a:schemeClr>
                </a:solidFill>
                <a:latin typeface="Grotesque" panose="020B0504020202020204" pitchFamily="34" charset="0"/>
              </a:rPr>
              <a:t>                           </a:t>
            </a:r>
            <a:r>
              <a:rPr lang="en-GB" sz="2400" b="1">
                <a:solidFill>
                  <a:srgbClr val="FF0000"/>
                </a:solidFill>
                <a:latin typeface="Grotesque" panose="020B0504020202020204" pitchFamily="34" charset="0"/>
              </a:rPr>
              <a:t>14,5€</a:t>
            </a:r>
            <a:endParaRPr lang="en-GB" sz="1600" b="1">
              <a:solidFill>
                <a:srgbClr val="FF0000"/>
              </a:solidFill>
              <a:latin typeface="Grotesque" panose="020B0504020202020204" pitchFamily="34" charset="0"/>
            </a:endParaRPr>
          </a:p>
          <a:p>
            <a:pPr marL="0" indent="0" algn="l">
              <a:buNone/>
            </a:pPr>
            <a:endParaRPr lang="en-GB" sz="1600">
              <a:solidFill>
                <a:schemeClr val="accent6">
                  <a:lumMod val="50000"/>
                </a:schemeClr>
              </a:solidFill>
              <a:latin typeface="Grotesque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7906420"/>
      </p:ext>
    </p:extLst>
  </p:cSld>
  <p:clrMapOvr>
    <a:masterClrMapping/>
  </p:clrMapOvr>
</p:sld>
</file>

<file path=ppt/theme/theme1.xml><?xml version="1.0" encoding="utf-8"?>
<a:theme xmlns:a="http://schemas.openxmlformats.org/drawingml/2006/main" name="TF10001025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5" id="{F9915BBD-9749-466F-995C-8C8D6A938EC0}" vid="{CF1D1A65-FC75-42D2-B7EF-D2991382DC6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TF10001025</vt:lpstr>
      <vt:lpstr>PowerPoint Presentation</vt:lpstr>
      <vt:lpstr>RESTAURANTe ALFONSO                           DESAYUNOS / 07:00- 10:00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 Tomatina</dc:title>
  <dc:creator>Ioan Bledea</dc:creator>
  <cp:lastModifiedBy>Ioan Bledea</cp:lastModifiedBy>
  <cp:revision>6</cp:revision>
  <dcterms:created xsi:type="dcterms:W3CDTF">2023-06-01T16:14:05Z</dcterms:created>
  <dcterms:modified xsi:type="dcterms:W3CDTF">2023-06-09T20:48:44Z</dcterms:modified>
</cp:coreProperties>
</file>