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72" r:id="rId7"/>
    <p:sldId id="262" r:id="rId8"/>
    <p:sldId id="263" r:id="rId9"/>
    <p:sldId id="273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61C76E-404D-4DB6-9B33-097B6354BB53}" v="394" dt="2026-03-11T22:40:58.1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Carmen Tutu" userId="b9fe39b33eb93f6d" providerId="LiveId" clId="{4A9CBDED-A3F2-40F8-8DF2-CB0CFDC2EE2A}"/>
    <pc:docChg chg="undo custSel addSld delSld modSld">
      <pc:chgData name="Mihaela Carmen Tutu" userId="b9fe39b33eb93f6d" providerId="LiveId" clId="{4A9CBDED-A3F2-40F8-8DF2-CB0CFDC2EE2A}" dt="2026-03-11T22:54:23.913" v="459" actId="20577"/>
      <pc:docMkLst>
        <pc:docMk/>
      </pc:docMkLst>
      <pc:sldChg chg="modSp mod">
        <pc:chgData name="Mihaela Carmen Tutu" userId="b9fe39b33eb93f6d" providerId="LiveId" clId="{4A9CBDED-A3F2-40F8-8DF2-CB0CFDC2EE2A}" dt="2026-03-11T22:09:52.516" v="34" actId="122"/>
        <pc:sldMkLst>
          <pc:docMk/>
          <pc:sldMk cId="3462607717" sldId="257"/>
        </pc:sldMkLst>
        <pc:spChg chg="mod">
          <ac:chgData name="Mihaela Carmen Tutu" userId="b9fe39b33eb93f6d" providerId="LiveId" clId="{4A9CBDED-A3F2-40F8-8DF2-CB0CFDC2EE2A}" dt="2026-03-11T22:09:52.516" v="34" actId="122"/>
          <ac:spMkLst>
            <pc:docMk/>
            <pc:sldMk cId="3462607717" sldId="257"/>
            <ac:spMk id="2" creationId="{52A17C50-DC62-DDDF-0794-EAD1C062DE33}"/>
          </ac:spMkLst>
        </pc:spChg>
        <pc:spChg chg="mod">
          <ac:chgData name="Mihaela Carmen Tutu" userId="b9fe39b33eb93f6d" providerId="LiveId" clId="{4A9CBDED-A3F2-40F8-8DF2-CB0CFDC2EE2A}" dt="2026-03-11T22:09:32.028" v="33" actId="207"/>
          <ac:spMkLst>
            <pc:docMk/>
            <pc:sldMk cId="3462607717" sldId="257"/>
            <ac:spMk id="9" creationId="{D5EC70F5-C299-A0B2-6531-0176D774CC38}"/>
          </ac:spMkLst>
        </pc:spChg>
      </pc:sldChg>
      <pc:sldChg chg="addSp delSp modSp mod">
        <pc:chgData name="Mihaela Carmen Tutu" userId="b9fe39b33eb93f6d" providerId="LiveId" clId="{4A9CBDED-A3F2-40F8-8DF2-CB0CFDC2EE2A}" dt="2026-03-11T22:11:05.981" v="40" actId="1076"/>
        <pc:sldMkLst>
          <pc:docMk/>
          <pc:sldMk cId="1727942854" sldId="258"/>
        </pc:sldMkLst>
        <pc:spChg chg="mod">
          <ac:chgData name="Mihaela Carmen Tutu" userId="b9fe39b33eb93f6d" providerId="LiveId" clId="{4A9CBDED-A3F2-40F8-8DF2-CB0CFDC2EE2A}" dt="2026-03-11T22:10:25.071" v="36" actId="122"/>
          <ac:spMkLst>
            <pc:docMk/>
            <pc:sldMk cId="1727942854" sldId="258"/>
            <ac:spMk id="2" creationId="{73974503-E1D0-2A3E-4CFF-87171AFFED1E}"/>
          </ac:spMkLst>
        </pc:spChg>
        <pc:spChg chg="mod">
          <ac:chgData name="Mihaela Carmen Tutu" userId="b9fe39b33eb93f6d" providerId="LiveId" clId="{4A9CBDED-A3F2-40F8-8DF2-CB0CFDC2EE2A}" dt="2026-03-11T22:10:37.979" v="38" actId="27636"/>
          <ac:spMkLst>
            <pc:docMk/>
            <pc:sldMk cId="1727942854" sldId="258"/>
            <ac:spMk id="3" creationId="{531212F9-4111-9DDB-69A2-93F4760B33D0}"/>
          </ac:spMkLst>
        </pc:spChg>
        <pc:spChg chg="add del mod">
          <ac:chgData name="Mihaela Carmen Tutu" userId="b9fe39b33eb93f6d" providerId="LiveId" clId="{4A9CBDED-A3F2-40F8-8DF2-CB0CFDC2EE2A}" dt="2026-03-11T21:58:13.718" v="12"/>
          <ac:spMkLst>
            <pc:docMk/>
            <pc:sldMk cId="1727942854" sldId="258"/>
            <ac:spMk id="5" creationId="{BB08CB9D-7D31-3295-9640-7766AE749F43}"/>
          </ac:spMkLst>
        </pc:spChg>
        <pc:spChg chg="add del mod">
          <ac:chgData name="Mihaela Carmen Tutu" userId="b9fe39b33eb93f6d" providerId="LiveId" clId="{4A9CBDED-A3F2-40F8-8DF2-CB0CFDC2EE2A}" dt="2026-03-11T22:06:32.319" v="30"/>
          <ac:spMkLst>
            <pc:docMk/>
            <pc:sldMk cId="1727942854" sldId="258"/>
            <ac:spMk id="6" creationId="{00926D17-852D-BBDA-6C2F-B950E7F36652}"/>
          </ac:spMkLst>
        </pc:spChg>
        <pc:spChg chg="add mod">
          <ac:chgData name="Mihaela Carmen Tutu" userId="b9fe39b33eb93f6d" providerId="LiveId" clId="{4A9CBDED-A3F2-40F8-8DF2-CB0CFDC2EE2A}" dt="2026-03-11T22:11:05.981" v="40" actId="1076"/>
          <ac:spMkLst>
            <pc:docMk/>
            <pc:sldMk cId="1727942854" sldId="258"/>
            <ac:spMk id="7" creationId="{CDF80729-E460-ECDC-A910-D26236902E7C}"/>
          </ac:spMkLst>
        </pc:spChg>
        <pc:picChg chg="mod">
          <ac:chgData name="Mihaela Carmen Tutu" userId="b9fe39b33eb93f6d" providerId="LiveId" clId="{4A9CBDED-A3F2-40F8-8DF2-CB0CFDC2EE2A}" dt="2026-03-11T22:05:56.272" v="26" actId="14100"/>
          <ac:picMkLst>
            <pc:docMk/>
            <pc:sldMk cId="1727942854" sldId="258"/>
            <ac:picMk id="4" creationId="{AA7859F0-4CEB-F306-593C-04EF37D786F1}"/>
          </ac:picMkLst>
        </pc:picChg>
      </pc:sldChg>
      <pc:sldChg chg="modSp mod">
        <pc:chgData name="Mihaela Carmen Tutu" userId="b9fe39b33eb93f6d" providerId="LiveId" clId="{4A9CBDED-A3F2-40F8-8DF2-CB0CFDC2EE2A}" dt="2026-03-11T22:13:20.554" v="43" actId="12"/>
        <pc:sldMkLst>
          <pc:docMk/>
          <pc:sldMk cId="4060381011" sldId="259"/>
        </pc:sldMkLst>
        <pc:spChg chg="mod">
          <ac:chgData name="Mihaela Carmen Tutu" userId="b9fe39b33eb93f6d" providerId="LiveId" clId="{4A9CBDED-A3F2-40F8-8DF2-CB0CFDC2EE2A}" dt="2026-03-11T22:12:41.162" v="42" actId="122"/>
          <ac:spMkLst>
            <pc:docMk/>
            <pc:sldMk cId="4060381011" sldId="259"/>
            <ac:spMk id="2" creationId="{107F3CB4-0F7F-7653-D98C-083417CC7C61}"/>
          </ac:spMkLst>
        </pc:spChg>
        <pc:spChg chg="mod">
          <ac:chgData name="Mihaela Carmen Tutu" userId="b9fe39b33eb93f6d" providerId="LiveId" clId="{4A9CBDED-A3F2-40F8-8DF2-CB0CFDC2EE2A}" dt="2026-03-11T22:13:20.554" v="43" actId="12"/>
          <ac:spMkLst>
            <pc:docMk/>
            <pc:sldMk cId="4060381011" sldId="259"/>
            <ac:spMk id="3" creationId="{D448BBED-29ED-8C91-E179-2E6C64F52A91}"/>
          </ac:spMkLst>
        </pc:spChg>
      </pc:sldChg>
      <pc:sldChg chg="modSp mod">
        <pc:chgData name="Mihaela Carmen Tutu" userId="b9fe39b33eb93f6d" providerId="LiveId" clId="{4A9CBDED-A3F2-40F8-8DF2-CB0CFDC2EE2A}" dt="2026-03-11T22:14:27.429" v="44" actId="122"/>
        <pc:sldMkLst>
          <pc:docMk/>
          <pc:sldMk cId="2379185738" sldId="260"/>
        </pc:sldMkLst>
        <pc:spChg chg="mod">
          <ac:chgData name="Mihaela Carmen Tutu" userId="b9fe39b33eb93f6d" providerId="LiveId" clId="{4A9CBDED-A3F2-40F8-8DF2-CB0CFDC2EE2A}" dt="2026-03-11T22:14:27.429" v="44" actId="122"/>
          <ac:spMkLst>
            <pc:docMk/>
            <pc:sldMk cId="2379185738" sldId="260"/>
            <ac:spMk id="2" creationId="{03E26916-6747-50AF-6EEA-997C1F64E995}"/>
          </ac:spMkLst>
        </pc:spChg>
        <pc:spChg chg="mod">
          <ac:chgData name="Mihaela Carmen Tutu" userId="b9fe39b33eb93f6d" providerId="LiveId" clId="{4A9CBDED-A3F2-40F8-8DF2-CB0CFDC2EE2A}" dt="2026-03-11T22:11:59.345" v="41" actId="207"/>
          <ac:spMkLst>
            <pc:docMk/>
            <pc:sldMk cId="2379185738" sldId="260"/>
            <ac:spMk id="5" creationId="{ACF75098-0C06-8CBB-3E28-118BB4D1C987}"/>
          </ac:spMkLst>
        </pc:spChg>
      </pc:sldChg>
      <pc:sldChg chg="addSp delSp modSp mod setClrOvrMap">
        <pc:chgData name="Mihaela Carmen Tutu" userId="b9fe39b33eb93f6d" providerId="LiveId" clId="{4A9CBDED-A3F2-40F8-8DF2-CB0CFDC2EE2A}" dt="2026-03-11T22:41:53.124" v="432" actId="1076"/>
        <pc:sldMkLst>
          <pc:docMk/>
          <pc:sldMk cId="1293427713" sldId="263"/>
        </pc:sldMkLst>
        <pc:spChg chg="mod">
          <ac:chgData name="Mihaela Carmen Tutu" userId="b9fe39b33eb93f6d" providerId="LiveId" clId="{4A9CBDED-A3F2-40F8-8DF2-CB0CFDC2EE2A}" dt="2026-03-11T22:38:28.348" v="419" actId="26606"/>
          <ac:spMkLst>
            <pc:docMk/>
            <pc:sldMk cId="1293427713" sldId="263"/>
            <ac:spMk id="2" creationId="{96A0373B-C5F9-45A2-7916-6497AD8A519A}"/>
          </ac:spMkLst>
        </pc:spChg>
        <pc:spChg chg="add mod">
          <ac:chgData name="Mihaela Carmen Tutu" userId="b9fe39b33eb93f6d" providerId="LiveId" clId="{4A9CBDED-A3F2-40F8-8DF2-CB0CFDC2EE2A}" dt="2026-03-11T22:41:53.124" v="432" actId="1076"/>
          <ac:spMkLst>
            <pc:docMk/>
            <pc:sldMk cId="1293427713" sldId="263"/>
            <ac:spMk id="3" creationId="{10A157D1-F8CB-95F6-48EB-F8C886678852}"/>
          </ac:spMkLst>
        </pc:spChg>
        <pc:spChg chg="del mod">
          <ac:chgData name="Mihaela Carmen Tutu" userId="b9fe39b33eb93f6d" providerId="LiveId" clId="{4A9CBDED-A3F2-40F8-8DF2-CB0CFDC2EE2A}" dt="2026-03-11T22:35:37.352" v="414"/>
          <ac:spMkLst>
            <pc:docMk/>
            <pc:sldMk cId="1293427713" sldId="263"/>
            <ac:spMk id="6" creationId="{09641FBE-29AC-3781-2CA9-04AF1BA98553}"/>
          </ac:spMkLst>
        </pc:spChg>
        <pc:spChg chg="add del">
          <ac:chgData name="Mihaela Carmen Tutu" userId="b9fe39b33eb93f6d" providerId="LiveId" clId="{4A9CBDED-A3F2-40F8-8DF2-CB0CFDC2EE2A}" dt="2026-03-11T22:38:28.348" v="419" actId="26606"/>
          <ac:spMkLst>
            <pc:docMk/>
            <pc:sldMk cId="1293427713" sldId="263"/>
            <ac:spMk id="3079" creationId="{6E0488BA-180E-40D8-8350-4B179179556B}"/>
          </ac:spMkLst>
        </pc:spChg>
        <pc:graphicFrameChg chg="mod modGraphic">
          <ac:chgData name="Mihaela Carmen Tutu" userId="b9fe39b33eb93f6d" providerId="LiveId" clId="{4A9CBDED-A3F2-40F8-8DF2-CB0CFDC2EE2A}" dt="2026-03-11T22:38:28.348" v="419" actId="26606"/>
          <ac:graphicFrameMkLst>
            <pc:docMk/>
            <pc:sldMk cId="1293427713" sldId="263"/>
            <ac:graphicFrameMk id="87" creationId="{521EAC82-7C81-586F-6A73-578C4CCA808B}"/>
          </ac:graphicFrameMkLst>
        </pc:graphicFrameChg>
        <pc:picChg chg="add mod ord">
          <ac:chgData name="Mihaela Carmen Tutu" userId="b9fe39b33eb93f6d" providerId="LiveId" clId="{4A9CBDED-A3F2-40F8-8DF2-CB0CFDC2EE2A}" dt="2026-03-11T22:38:28.348" v="419" actId="26606"/>
          <ac:picMkLst>
            <pc:docMk/>
            <pc:sldMk cId="1293427713" sldId="263"/>
            <ac:picMk id="3074" creationId="{F6157B2F-2E96-D215-592D-B0B477BF9DF5}"/>
          </ac:picMkLst>
        </pc:picChg>
        <pc:picChg chg="add mod">
          <ac:chgData name="Mihaela Carmen Tutu" userId="b9fe39b33eb93f6d" providerId="LiveId" clId="{4A9CBDED-A3F2-40F8-8DF2-CB0CFDC2EE2A}" dt="2026-03-11T22:39:42.390" v="426" actId="14100"/>
          <ac:picMkLst>
            <pc:docMk/>
            <pc:sldMk cId="1293427713" sldId="263"/>
            <ac:picMk id="3076" creationId="{B8B07A67-3BB7-317A-5929-493D894C0C66}"/>
          </ac:picMkLst>
        </pc:picChg>
        <pc:picChg chg="del">
          <ac:chgData name="Mihaela Carmen Tutu" userId="b9fe39b33eb93f6d" providerId="LiveId" clId="{4A9CBDED-A3F2-40F8-8DF2-CB0CFDC2EE2A}" dt="2026-03-11T22:35:25.622" v="410" actId="478"/>
          <ac:picMkLst>
            <pc:docMk/>
            <pc:sldMk cId="1293427713" sldId="263"/>
            <ac:picMk id="7170" creationId="{0D2D8872-1D60-BE4F-0FB6-508FA74906D7}"/>
          </ac:picMkLst>
        </pc:picChg>
      </pc:sldChg>
      <pc:sldChg chg="addSp delSp modSp del mod delAnim modAnim">
        <pc:chgData name="Mihaela Carmen Tutu" userId="b9fe39b33eb93f6d" providerId="LiveId" clId="{4A9CBDED-A3F2-40F8-8DF2-CB0CFDC2EE2A}" dt="2026-03-11T22:29:17.161" v="364" actId="47"/>
        <pc:sldMkLst>
          <pc:docMk/>
          <pc:sldMk cId="882605722" sldId="264"/>
        </pc:sldMkLst>
        <pc:spChg chg="mod">
          <ac:chgData name="Mihaela Carmen Tutu" userId="b9fe39b33eb93f6d" providerId="LiveId" clId="{4A9CBDED-A3F2-40F8-8DF2-CB0CFDC2EE2A}" dt="2026-03-11T22:28:31.063" v="363" actId="20577"/>
          <ac:spMkLst>
            <pc:docMk/>
            <pc:sldMk cId="882605722" sldId="264"/>
            <ac:spMk id="2" creationId="{64FBC762-2351-4E51-CA93-7C35588F19BE}"/>
          </ac:spMkLst>
        </pc:spChg>
        <pc:spChg chg="mod">
          <ac:chgData name="Mihaela Carmen Tutu" userId="b9fe39b33eb93f6d" providerId="LiveId" clId="{4A9CBDED-A3F2-40F8-8DF2-CB0CFDC2EE2A}" dt="2026-03-11T22:23:50.478" v="83" actId="20577"/>
          <ac:spMkLst>
            <pc:docMk/>
            <pc:sldMk cId="882605722" sldId="264"/>
            <ac:spMk id="3" creationId="{84FF83B3-650D-4256-49C5-94EA8FDE5FCA}"/>
          </ac:spMkLst>
        </pc:spChg>
        <pc:spChg chg="add del mod">
          <ac:chgData name="Mihaela Carmen Tutu" userId="b9fe39b33eb93f6d" providerId="LiveId" clId="{4A9CBDED-A3F2-40F8-8DF2-CB0CFDC2EE2A}" dt="2026-03-11T22:26:47.421" v="97" actId="478"/>
          <ac:spMkLst>
            <pc:docMk/>
            <pc:sldMk cId="882605722" sldId="264"/>
            <ac:spMk id="5" creationId="{958CA71F-C216-AB5F-623A-FED9355411CA}"/>
          </ac:spMkLst>
        </pc:spChg>
        <pc:picChg chg="add del mod">
          <ac:chgData name="Mihaela Carmen Tutu" userId="b9fe39b33eb93f6d" providerId="LiveId" clId="{4A9CBDED-A3F2-40F8-8DF2-CB0CFDC2EE2A}" dt="2026-03-11T22:24:32.811" v="95" actId="478"/>
          <ac:picMkLst>
            <pc:docMk/>
            <pc:sldMk cId="882605722" sldId="264"/>
            <ac:picMk id="1026" creationId="{F75B6460-0D24-58B1-F092-7E72D41D20C0}"/>
          </ac:picMkLst>
        </pc:picChg>
        <pc:picChg chg="del mod">
          <ac:chgData name="Mihaela Carmen Tutu" userId="b9fe39b33eb93f6d" providerId="LiveId" clId="{4A9CBDED-A3F2-40F8-8DF2-CB0CFDC2EE2A}" dt="2026-03-11T22:18:51.750" v="56" actId="478"/>
          <ac:picMkLst>
            <pc:docMk/>
            <pc:sldMk cId="882605722" sldId="264"/>
            <ac:picMk id="8194" creationId="{8DEDF9AE-ADBC-4EE0-6DCE-AB0C04367CE0}"/>
          </ac:picMkLst>
        </pc:picChg>
      </pc:sldChg>
      <pc:sldChg chg="addSp delSp modSp mod delAnim modAnim">
        <pc:chgData name="Mihaela Carmen Tutu" userId="b9fe39b33eb93f6d" providerId="LiveId" clId="{4A9CBDED-A3F2-40F8-8DF2-CB0CFDC2EE2A}" dt="2026-03-11T21:57:04.444" v="6" actId="1076"/>
        <pc:sldMkLst>
          <pc:docMk/>
          <pc:sldMk cId="2396626268" sldId="269"/>
        </pc:sldMkLst>
        <pc:picChg chg="del">
          <ac:chgData name="Mihaela Carmen Tutu" userId="b9fe39b33eb93f6d" providerId="LiveId" clId="{4A9CBDED-A3F2-40F8-8DF2-CB0CFDC2EE2A}" dt="2026-03-11T21:54:36.052" v="0" actId="478"/>
          <ac:picMkLst>
            <pc:docMk/>
            <pc:sldMk cId="2396626268" sldId="269"/>
            <ac:picMk id="4" creationId="{3DD972CF-42E9-5B00-DD44-3A317B5F5C13}"/>
          </ac:picMkLst>
        </pc:picChg>
        <pc:picChg chg="add mod">
          <ac:chgData name="Mihaela Carmen Tutu" userId="b9fe39b33eb93f6d" providerId="LiveId" clId="{4A9CBDED-A3F2-40F8-8DF2-CB0CFDC2EE2A}" dt="2026-03-11T21:57:04.444" v="6" actId="1076"/>
          <ac:picMkLst>
            <pc:docMk/>
            <pc:sldMk cId="2396626268" sldId="269"/>
            <ac:picMk id="5" creationId="{9704453F-1292-F1CA-9FC5-4B8DFBB718EC}"/>
          </ac:picMkLst>
        </pc:picChg>
      </pc:sldChg>
      <pc:sldChg chg="modSp mod">
        <pc:chgData name="Mihaela Carmen Tutu" userId="b9fe39b33eb93f6d" providerId="LiveId" clId="{4A9CBDED-A3F2-40F8-8DF2-CB0CFDC2EE2A}" dt="2026-03-11T22:15:21.925" v="50" actId="12"/>
        <pc:sldMkLst>
          <pc:docMk/>
          <pc:sldMk cId="2756407605" sldId="272"/>
        </pc:sldMkLst>
        <pc:spChg chg="mod">
          <ac:chgData name="Mihaela Carmen Tutu" userId="b9fe39b33eb93f6d" providerId="LiveId" clId="{4A9CBDED-A3F2-40F8-8DF2-CB0CFDC2EE2A}" dt="2026-03-11T22:14:52.269" v="47" actId="12"/>
          <ac:spMkLst>
            <pc:docMk/>
            <pc:sldMk cId="2756407605" sldId="272"/>
            <ac:spMk id="8" creationId="{37B308B3-C07E-CDD1-B806-36CFB8F0BC0F}"/>
          </ac:spMkLst>
        </pc:spChg>
        <pc:spChg chg="mod">
          <ac:chgData name="Mihaela Carmen Tutu" userId="b9fe39b33eb93f6d" providerId="LiveId" clId="{4A9CBDED-A3F2-40F8-8DF2-CB0CFDC2EE2A}" dt="2026-03-11T22:15:07.140" v="48" actId="12"/>
          <ac:spMkLst>
            <pc:docMk/>
            <pc:sldMk cId="2756407605" sldId="272"/>
            <ac:spMk id="10" creationId="{4F43D87F-116C-A2A2-6D3B-44867AF230C1}"/>
          </ac:spMkLst>
        </pc:spChg>
        <pc:spChg chg="mod">
          <ac:chgData name="Mihaela Carmen Tutu" userId="b9fe39b33eb93f6d" providerId="LiveId" clId="{4A9CBDED-A3F2-40F8-8DF2-CB0CFDC2EE2A}" dt="2026-03-11T22:15:21.925" v="50" actId="12"/>
          <ac:spMkLst>
            <pc:docMk/>
            <pc:sldMk cId="2756407605" sldId="272"/>
            <ac:spMk id="12" creationId="{3686125F-EE1A-23FE-F236-84C09CBB1BBC}"/>
          </ac:spMkLst>
        </pc:spChg>
      </pc:sldChg>
      <pc:sldChg chg="addSp delSp modSp new mod setBg setClrOvrMap">
        <pc:chgData name="Mihaela Carmen Tutu" userId="b9fe39b33eb93f6d" providerId="LiveId" clId="{4A9CBDED-A3F2-40F8-8DF2-CB0CFDC2EE2A}" dt="2026-03-11T22:54:23.913" v="459" actId="20577"/>
        <pc:sldMkLst>
          <pc:docMk/>
          <pc:sldMk cId="37526865" sldId="273"/>
        </pc:sldMkLst>
        <pc:spChg chg="mod">
          <ac:chgData name="Mihaela Carmen Tutu" userId="b9fe39b33eb93f6d" providerId="LiveId" clId="{4A9CBDED-A3F2-40F8-8DF2-CB0CFDC2EE2A}" dt="2026-03-11T22:54:23.913" v="459" actId="20577"/>
          <ac:spMkLst>
            <pc:docMk/>
            <pc:sldMk cId="37526865" sldId="273"/>
            <ac:spMk id="2" creationId="{95A22234-AFA4-0AFD-C21D-DEC9EB2AE52C}"/>
          </ac:spMkLst>
        </pc:spChg>
        <pc:spChg chg="mod ord">
          <ac:chgData name="Mihaela Carmen Tutu" userId="b9fe39b33eb93f6d" providerId="LiveId" clId="{4A9CBDED-A3F2-40F8-8DF2-CB0CFDC2EE2A}" dt="2026-03-11T22:33:25.862" v="399" actId="207"/>
          <ac:spMkLst>
            <pc:docMk/>
            <pc:sldMk cId="37526865" sldId="273"/>
            <ac:spMk id="3" creationId="{8523A3EF-8C45-DCC5-4C71-954BE1364577}"/>
          </ac:spMkLst>
        </pc:spChg>
        <pc:spChg chg="add">
          <ac:chgData name="Mihaela Carmen Tutu" userId="b9fe39b33eb93f6d" providerId="LiveId" clId="{4A9CBDED-A3F2-40F8-8DF2-CB0CFDC2EE2A}" dt="2026-03-11T22:30:16.151" v="373"/>
          <ac:spMkLst>
            <pc:docMk/>
            <pc:sldMk cId="37526865" sldId="273"/>
            <ac:spMk id="4" creationId="{A2DC07A4-BE40-F34C-2395-D75BD4264E92}"/>
          </ac:spMkLst>
        </pc:spChg>
        <pc:spChg chg="add del mod">
          <ac:chgData name="Mihaela Carmen Tutu" userId="b9fe39b33eb93f6d" providerId="LiveId" clId="{4A9CBDED-A3F2-40F8-8DF2-CB0CFDC2EE2A}" dt="2026-03-11T22:35:22.168" v="409"/>
          <ac:spMkLst>
            <pc:docMk/>
            <pc:sldMk cId="37526865" sldId="273"/>
            <ac:spMk id="6" creationId="{88FF2606-77BB-756C-B4D4-EAA52F39A22F}"/>
          </ac:spMkLst>
        </pc:spChg>
        <pc:spChg chg="add mod">
          <ac:chgData name="Mihaela Carmen Tutu" userId="b9fe39b33eb93f6d" providerId="LiveId" clId="{4A9CBDED-A3F2-40F8-8DF2-CB0CFDC2EE2A}" dt="2026-03-11T22:35:11.280" v="407" actId="14100"/>
          <ac:spMkLst>
            <pc:docMk/>
            <pc:sldMk cId="37526865" sldId="273"/>
            <ac:spMk id="7" creationId="{ACE33DE4-8D3C-652D-BD9B-ED6971BC3247}"/>
          </ac:spMkLst>
        </pc:spChg>
        <pc:spChg chg="add del">
          <ac:chgData name="Mihaela Carmen Tutu" userId="b9fe39b33eb93f6d" providerId="LiveId" clId="{4A9CBDED-A3F2-40F8-8DF2-CB0CFDC2EE2A}" dt="2026-03-11T22:30:46.948" v="376" actId="26606"/>
          <ac:spMkLst>
            <pc:docMk/>
            <pc:sldMk cId="37526865" sldId="273"/>
            <ac:spMk id="10" creationId="{052F6DBF-1805-4FD9-AFA3-C8642175FC96}"/>
          </ac:spMkLst>
        </pc:spChg>
        <pc:spChg chg="add del">
          <ac:chgData name="Mihaela Carmen Tutu" userId="b9fe39b33eb93f6d" providerId="LiveId" clId="{4A9CBDED-A3F2-40F8-8DF2-CB0CFDC2EE2A}" dt="2026-03-11T22:30:46.948" v="376" actId="26606"/>
          <ac:spMkLst>
            <pc:docMk/>
            <pc:sldMk cId="37526865" sldId="273"/>
            <ac:spMk id="12" creationId="{CC79B2C4-EF9C-492F-BC64-5300A7A2F2DB}"/>
          </ac:spMkLst>
        </pc:spChg>
        <pc:spChg chg="add del">
          <ac:chgData name="Mihaela Carmen Tutu" userId="b9fe39b33eb93f6d" providerId="LiveId" clId="{4A9CBDED-A3F2-40F8-8DF2-CB0CFDC2EE2A}" dt="2026-03-11T22:30:46.948" v="376" actId="26606"/>
          <ac:spMkLst>
            <pc:docMk/>
            <pc:sldMk cId="37526865" sldId="273"/>
            <ac:spMk id="14" creationId="{0599BEDA-CEC9-4E6C-B05D-1353D0F165D9}"/>
          </ac:spMkLst>
        </pc:spChg>
        <pc:spChg chg="add del">
          <ac:chgData name="Mihaela Carmen Tutu" userId="b9fe39b33eb93f6d" providerId="LiveId" clId="{4A9CBDED-A3F2-40F8-8DF2-CB0CFDC2EE2A}" dt="2026-03-11T22:30:49.460" v="378" actId="26606"/>
          <ac:spMkLst>
            <pc:docMk/>
            <pc:sldMk cId="37526865" sldId="273"/>
            <ac:spMk id="16" creationId="{8D489E29-742E-4D34-AB08-CE3217805B81}"/>
          </ac:spMkLst>
        </pc:spChg>
        <pc:spChg chg="add del">
          <ac:chgData name="Mihaela Carmen Tutu" userId="b9fe39b33eb93f6d" providerId="LiveId" clId="{4A9CBDED-A3F2-40F8-8DF2-CB0CFDC2EE2A}" dt="2026-03-11T22:30:55.716" v="380" actId="26606"/>
          <ac:spMkLst>
            <pc:docMk/>
            <pc:sldMk cId="37526865" sldId="273"/>
            <ac:spMk id="18" creationId="{7146BED8-BAE9-42C5-A3DD-7B946445DB8C}"/>
          </ac:spMkLst>
        </pc:spChg>
        <pc:spChg chg="add del">
          <ac:chgData name="Mihaela Carmen Tutu" userId="b9fe39b33eb93f6d" providerId="LiveId" clId="{4A9CBDED-A3F2-40F8-8DF2-CB0CFDC2EE2A}" dt="2026-03-11T22:30:55.716" v="380" actId="26606"/>
          <ac:spMkLst>
            <pc:docMk/>
            <pc:sldMk cId="37526865" sldId="273"/>
            <ac:spMk id="19" creationId="{89EA2611-DCBA-4E97-A2B2-9A466E76BDA4}"/>
          </ac:spMkLst>
        </pc:spChg>
        <pc:spChg chg="add del">
          <ac:chgData name="Mihaela Carmen Tutu" userId="b9fe39b33eb93f6d" providerId="LiveId" clId="{4A9CBDED-A3F2-40F8-8DF2-CB0CFDC2EE2A}" dt="2026-03-11T22:30:55.716" v="380" actId="26606"/>
          <ac:spMkLst>
            <pc:docMk/>
            <pc:sldMk cId="37526865" sldId="273"/>
            <ac:spMk id="20" creationId="{15765FE8-B62F-41E4-A73C-74C91A8FD945}"/>
          </ac:spMkLst>
        </pc:spChg>
        <pc:spChg chg="add del">
          <ac:chgData name="Mihaela Carmen Tutu" userId="b9fe39b33eb93f6d" providerId="LiveId" clId="{4A9CBDED-A3F2-40F8-8DF2-CB0CFDC2EE2A}" dt="2026-03-11T22:30:55.716" v="380" actId="26606"/>
          <ac:spMkLst>
            <pc:docMk/>
            <pc:sldMk cId="37526865" sldId="273"/>
            <ac:spMk id="21" creationId="{BBC615D1-6E12-40EF-915B-316CFDB550D5}"/>
          </ac:spMkLst>
        </pc:spChg>
        <pc:spChg chg="add del">
          <ac:chgData name="Mihaela Carmen Tutu" userId="b9fe39b33eb93f6d" providerId="LiveId" clId="{4A9CBDED-A3F2-40F8-8DF2-CB0CFDC2EE2A}" dt="2026-03-11T22:30:55.716" v="380" actId="26606"/>
          <ac:spMkLst>
            <pc:docMk/>
            <pc:sldMk cId="37526865" sldId="273"/>
            <ac:spMk id="22" creationId="{B9797D36-DE1E-47CD-881A-6C1F5828261B}"/>
          </ac:spMkLst>
        </pc:spChg>
        <pc:spChg chg="add del">
          <ac:chgData name="Mihaela Carmen Tutu" userId="b9fe39b33eb93f6d" providerId="LiveId" clId="{4A9CBDED-A3F2-40F8-8DF2-CB0CFDC2EE2A}" dt="2026-03-11T22:30:55.716" v="380" actId="26606"/>
          <ac:spMkLst>
            <pc:docMk/>
            <pc:sldMk cId="37526865" sldId="273"/>
            <ac:spMk id="23" creationId="{4A2FAF1F-F462-46AF-A9E6-CC93C4E2C359}"/>
          </ac:spMkLst>
        </pc:spChg>
        <pc:spChg chg="add del">
          <ac:chgData name="Mihaela Carmen Tutu" userId="b9fe39b33eb93f6d" providerId="LiveId" clId="{4A9CBDED-A3F2-40F8-8DF2-CB0CFDC2EE2A}" dt="2026-03-11T22:31:02.206" v="382" actId="26606"/>
          <ac:spMkLst>
            <pc:docMk/>
            <pc:sldMk cId="37526865" sldId="273"/>
            <ac:spMk id="25" creationId="{6E0488BA-180E-40D8-8350-4B179179556B}"/>
          </ac:spMkLst>
        </pc:spChg>
        <pc:spChg chg="add del">
          <ac:chgData name="Mihaela Carmen Tutu" userId="b9fe39b33eb93f6d" providerId="LiveId" clId="{4A9CBDED-A3F2-40F8-8DF2-CB0CFDC2EE2A}" dt="2026-03-11T22:31:24.076" v="384" actId="26606"/>
          <ac:spMkLst>
            <pc:docMk/>
            <pc:sldMk cId="37526865" sldId="273"/>
            <ac:spMk id="27" creationId="{34683443-FE49-41EE-B218-ABBB4B47EEC7}"/>
          </ac:spMkLst>
        </pc:spChg>
        <pc:spChg chg="add del">
          <ac:chgData name="Mihaela Carmen Tutu" userId="b9fe39b33eb93f6d" providerId="LiveId" clId="{4A9CBDED-A3F2-40F8-8DF2-CB0CFDC2EE2A}" dt="2026-03-11T22:31:24.076" v="384" actId="26606"/>
          <ac:spMkLst>
            <pc:docMk/>
            <pc:sldMk cId="37526865" sldId="273"/>
            <ac:spMk id="28" creationId="{199BDFFF-0566-4CB2-8954-44CB1A3C4EEF}"/>
          </ac:spMkLst>
        </pc:spChg>
        <pc:spChg chg="add del">
          <ac:chgData name="Mihaela Carmen Tutu" userId="b9fe39b33eb93f6d" providerId="LiveId" clId="{4A9CBDED-A3F2-40F8-8DF2-CB0CFDC2EE2A}" dt="2026-03-11T22:31:24.076" v="384" actId="26606"/>
          <ac:spMkLst>
            <pc:docMk/>
            <pc:sldMk cId="37526865" sldId="273"/>
            <ac:spMk id="29" creationId="{0D187C4E-14B9-4504-B200-5127823FA78C}"/>
          </ac:spMkLst>
        </pc:spChg>
        <pc:spChg chg="add del">
          <ac:chgData name="Mihaela Carmen Tutu" userId="b9fe39b33eb93f6d" providerId="LiveId" clId="{4A9CBDED-A3F2-40F8-8DF2-CB0CFDC2EE2A}" dt="2026-03-11T22:31:32.018" v="386" actId="26606"/>
          <ac:spMkLst>
            <pc:docMk/>
            <pc:sldMk cId="37526865" sldId="273"/>
            <ac:spMk id="31" creationId="{052F6DBF-1805-4FD9-AFA3-C8642175FC96}"/>
          </ac:spMkLst>
        </pc:spChg>
        <pc:spChg chg="add del">
          <ac:chgData name="Mihaela Carmen Tutu" userId="b9fe39b33eb93f6d" providerId="LiveId" clId="{4A9CBDED-A3F2-40F8-8DF2-CB0CFDC2EE2A}" dt="2026-03-11T22:31:32.018" v="386" actId="26606"/>
          <ac:spMkLst>
            <pc:docMk/>
            <pc:sldMk cId="37526865" sldId="273"/>
            <ac:spMk id="32" creationId="{CC79B2C4-EF9C-492F-BC64-5300A7A2F2DB}"/>
          </ac:spMkLst>
        </pc:spChg>
        <pc:spChg chg="add del">
          <ac:chgData name="Mihaela Carmen Tutu" userId="b9fe39b33eb93f6d" providerId="LiveId" clId="{4A9CBDED-A3F2-40F8-8DF2-CB0CFDC2EE2A}" dt="2026-03-11T22:31:32.018" v="386" actId="26606"/>
          <ac:spMkLst>
            <pc:docMk/>
            <pc:sldMk cId="37526865" sldId="273"/>
            <ac:spMk id="33" creationId="{0599BEDA-CEC9-4E6C-B05D-1353D0F165D9}"/>
          </ac:spMkLst>
        </pc:spChg>
        <pc:spChg chg="add">
          <ac:chgData name="Mihaela Carmen Tutu" userId="b9fe39b33eb93f6d" providerId="LiveId" clId="{4A9CBDED-A3F2-40F8-8DF2-CB0CFDC2EE2A}" dt="2026-03-11T22:31:32.089" v="387" actId="26606"/>
          <ac:spMkLst>
            <pc:docMk/>
            <pc:sldMk cId="37526865" sldId="273"/>
            <ac:spMk id="35" creationId="{6E0488BA-180E-40D8-8350-4B179179556B}"/>
          </ac:spMkLst>
        </pc:spChg>
        <pc:picChg chg="add mod ord">
          <ac:chgData name="Mihaela Carmen Tutu" userId="b9fe39b33eb93f6d" providerId="LiveId" clId="{4A9CBDED-A3F2-40F8-8DF2-CB0CFDC2EE2A}" dt="2026-03-11T22:31:32.089" v="387" actId="26606"/>
          <ac:picMkLst>
            <pc:docMk/>
            <pc:sldMk cId="37526865" sldId="273"/>
            <ac:picMk id="5" creationId="{14C4B73E-E190-82C0-E8EF-65FB1DCD4E3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0CE84B-DAD5-4C26-B117-B2C03EBA89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5E5C17-5C47-44EC-AC20-604647E83350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Effectively developed all essential digital skills meant for academic &amp; professional development. </a:t>
          </a:r>
        </a:p>
      </dgm:t>
    </dgm:pt>
    <dgm:pt modelId="{785B9359-BE00-4F1E-8316-CFD1A6E205D9}" type="parTrans" cxnId="{B8D38DDC-965A-4DF8-AC94-06D4B635907D}">
      <dgm:prSet/>
      <dgm:spPr/>
      <dgm:t>
        <a:bodyPr/>
        <a:lstStyle/>
        <a:p>
          <a:endParaRPr lang="en-US"/>
        </a:p>
      </dgm:t>
    </dgm:pt>
    <dgm:pt modelId="{5D1FFF09-35FD-44D8-B350-5F8F702D8688}" type="sibTrans" cxnId="{B8D38DDC-965A-4DF8-AC94-06D4B635907D}">
      <dgm:prSet/>
      <dgm:spPr/>
      <dgm:t>
        <a:bodyPr/>
        <a:lstStyle/>
        <a:p>
          <a:endParaRPr lang="en-US"/>
        </a:p>
      </dgm:t>
    </dgm:pt>
    <dgm:pt modelId="{34C7CD3D-CDDA-4C39-891A-20C4AC7926AB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Gained significant confidence utilizing Microsoft 365 applications in an effective manner (Farias-Gaytan, </a:t>
          </a:r>
          <a:r>
            <a:rPr lang="en-US" sz="28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Aguaded</a:t>
          </a:r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and Ramirez-Montoya 2023). </a:t>
          </a:r>
        </a:p>
      </dgm:t>
    </dgm:pt>
    <dgm:pt modelId="{26B4C416-94AF-4B59-AB20-AFC40FA30455}" type="parTrans" cxnId="{A83EA925-96E5-423F-9BAA-2E4BB153F7B4}">
      <dgm:prSet/>
      <dgm:spPr/>
      <dgm:t>
        <a:bodyPr/>
        <a:lstStyle/>
        <a:p>
          <a:endParaRPr lang="en-US"/>
        </a:p>
      </dgm:t>
    </dgm:pt>
    <dgm:pt modelId="{773F2FAE-8AEF-423B-849D-056580427656}" type="sibTrans" cxnId="{A83EA925-96E5-423F-9BAA-2E4BB153F7B4}">
      <dgm:prSet/>
      <dgm:spPr/>
      <dgm:t>
        <a:bodyPr/>
        <a:lstStyle/>
        <a:p>
          <a:endParaRPr lang="en-US"/>
        </a:p>
      </dgm:t>
    </dgm:pt>
    <dgm:pt modelId="{2B239C0B-DA1B-4E32-A095-875585A5AA6F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Improved awareness of digital responsibility &amp; workplace expectations. </a:t>
          </a:r>
        </a:p>
      </dgm:t>
    </dgm:pt>
    <dgm:pt modelId="{E8269734-F0A9-4811-BB0E-44858BE93523}" type="parTrans" cxnId="{94EFC83E-5C92-43BE-A25A-C2C210EDE248}">
      <dgm:prSet/>
      <dgm:spPr/>
      <dgm:t>
        <a:bodyPr/>
        <a:lstStyle/>
        <a:p>
          <a:endParaRPr lang="en-US"/>
        </a:p>
      </dgm:t>
    </dgm:pt>
    <dgm:pt modelId="{5248EE35-D476-4CEE-B7BD-06E25AA88E1E}" type="sibTrans" cxnId="{94EFC83E-5C92-43BE-A25A-C2C210EDE248}">
      <dgm:prSet/>
      <dgm:spPr/>
      <dgm:t>
        <a:bodyPr/>
        <a:lstStyle/>
        <a:p>
          <a:endParaRPr lang="en-US"/>
        </a:p>
      </dgm:t>
    </dgm:pt>
    <dgm:pt modelId="{C2C8BD3F-6C72-4184-A926-461F67F0BB9F}" type="pres">
      <dgm:prSet presAssocID="{C10CE84B-DAD5-4C26-B117-B2C03EBA89A6}" presName="vert0" presStyleCnt="0">
        <dgm:presLayoutVars>
          <dgm:dir/>
          <dgm:animOne val="branch"/>
          <dgm:animLvl val="lvl"/>
        </dgm:presLayoutVars>
      </dgm:prSet>
      <dgm:spPr/>
    </dgm:pt>
    <dgm:pt modelId="{9C2F993A-C737-46EB-924F-8AB50AC7BD5A}" type="pres">
      <dgm:prSet presAssocID="{F45E5C17-5C47-44EC-AC20-604647E83350}" presName="thickLine" presStyleLbl="alignNode1" presStyleIdx="0" presStyleCnt="3"/>
      <dgm:spPr/>
    </dgm:pt>
    <dgm:pt modelId="{E6B56C10-5A24-4E25-97AC-AE95607F74D9}" type="pres">
      <dgm:prSet presAssocID="{F45E5C17-5C47-44EC-AC20-604647E83350}" presName="horz1" presStyleCnt="0"/>
      <dgm:spPr/>
    </dgm:pt>
    <dgm:pt modelId="{3171A16B-F0AB-4DB8-B667-1FC3308B157E}" type="pres">
      <dgm:prSet presAssocID="{F45E5C17-5C47-44EC-AC20-604647E83350}" presName="tx1" presStyleLbl="revTx" presStyleIdx="0" presStyleCnt="3"/>
      <dgm:spPr/>
    </dgm:pt>
    <dgm:pt modelId="{F9E7F7BB-B713-4213-88F3-A3EA2352EB7F}" type="pres">
      <dgm:prSet presAssocID="{F45E5C17-5C47-44EC-AC20-604647E83350}" presName="vert1" presStyleCnt="0"/>
      <dgm:spPr/>
    </dgm:pt>
    <dgm:pt modelId="{4234387D-E069-4F18-80D8-E64041C03B66}" type="pres">
      <dgm:prSet presAssocID="{34C7CD3D-CDDA-4C39-891A-20C4AC7926AB}" presName="thickLine" presStyleLbl="alignNode1" presStyleIdx="1" presStyleCnt="3"/>
      <dgm:spPr/>
    </dgm:pt>
    <dgm:pt modelId="{DFFA8B88-DDAB-43B7-B4EB-2AE958601113}" type="pres">
      <dgm:prSet presAssocID="{34C7CD3D-CDDA-4C39-891A-20C4AC7926AB}" presName="horz1" presStyleCnt="0"/>
      <dgm:spPr/>
    </dgm:pt>
    <dgm:pt modelId="{7D77F398-8ACE-4E96-AD73-64DF8FEA33DB}" type="pres">
      <dgm:prSet presAssocID="{34C7CD3D-CDDA-4C39-891A-20C4AC7926AB}" presName="tx1" presStyleLbl="revTx" presStyleIdx="1" presStyleCnt="3"/>
      <dgm:spPr/>
    </dgm:pt>
    <dgm:pt modelId="{9BEE1DC1-2C93-4B81-A6C2-819DED10DFF0}" type="pres">
      <dgm:prSet presAssocID="{34C7CD3D-CDDA-4C39-891A-20C4AC7926AB}" presName="vert1" presStyleCnt="0"/>
      <dgm:spPr/>
    </dgm:pt>
    <dgm:pt modelId="{4B5FB808-AAC3-4A1A-B7EF-48FCA8F115AD}" type="pres">
      <dgm:prSet presAssocID="{2B239C0B-DA1B-4E32-A095-875585A5AA6F}" presName="thickLine" presStyleLbl="alignNode1" presStyleIdx="2" presStyleCnt="3"/>
      <dgm:spPr/>
    </dgm:pt>
    <dgm:pt modelId="{9BE89E0C-2A15-41D4-AB68-13C946A0A04A}" type="pres">
      <dgm:prSet presAssocID="{2B239C0B-DA1B-4E32-A095-875585A5AA6F}" presName="horz1" presStyleCnt="0"/>
      <dgm:spPr/>
    </dgm:pt>
    <dgm:pt modelId="{B181B4E3-AC24-442B-814F-223D0D169309}" type="pres">
      <dgm:prSet presAssocID="{2B239C0B-DA1B-4E32-A095-875585A5AA6F}" presName="tx1" presStyleLbl="revTx" presStyleIdx="2" presStyleCnt="3"/>
      <dgm:spPr/>
    </dgm:pt>
    <dgm:pt modelId="{B4C0280D-7799-4984-B1E9-1CD8BD3EAB5B}" type="pres">
      <dgm:prSet presAssocID="{2B239C0B-DA1B-4E32-A095-875585A5AA6F}" presName="vert1" presStyleCnt="0"/>
      <dgm:spPr/>
    </dgm:pt>
  </dgm:ptLst>
  <dgm:cxnLst>
    <dgm:cxn modelId="{A83EA925-96E5-423F-9BAA-2E4BB153F7B4}" srcId="{C10CE84B-DAD5-4C26-B117-B2C03EBA89A6}" destId="{34C7CD3D-CDDA-4C39-891A-20C4AC7926AB}" srcOrd="1" destOrd="0" parTransId="{26B4C416-94AF-4B59-AB20-AFC40FA30455}" sibTransId="{773F2FAE-8AEF-423B-849D-056580427656}"/>
    <dgm:cxn modelId="{94EFC83E-5C92-43BE-A25A-C2C210EDE248}" srcId="{C10CE84B-DAD5-4C26-B117-B2C03EBA89A6}" destId="{2B239C0B-DA1B-4E32-A095-875585A5AA6F}" srcOrd="2" destOrd="0" parTransId="{E8269734-F0A9-4811-BB0E-44858BE93523}" sibTransId="{5248EE35-D476-4CEE-B7BD-06E25AA88E1E}"/>
    <dgm:cxn modelId="{069D795C-0918-4F4C-99DC-07F2208BB1AC}" type="presOf" srcId="{2B239C0B-DA1B-4E32-A095-875585A5AA6F}" destId="{B181B4E3-AC24-442B-814F-223D0D169309}" srcOrd="0" destOrd="0" presId="urn:microsoft.com/office/officeart/2008/layout/LinedList"/>
    <dgm:cxn modelId="{33DDDB80-C443-44CB-A009-F50D41012EBA}" type="presOf" srcId="{F45E5C17-5C47-44EC-AC20-604647E83350}" destId="{3171A16B-F0AB-4DB8-B667-1FC3308B157E}" srcOrd="0" destOrd="0" presId="urn:microsoft.com/office/officeart/2008/layout/LinedList"/>
    <dgm:cxn modelId="{DEFD3286-D753-4C25-ABE0-8DE4E199A261}" type="presOf" srcId="{C10CE84B-DAD5-4C26-B117-B2C03EBA89A6}" destId="{C2C8BD3F-6C72-4184-A926-461F67F0BB9F}" srcOrd="0" destOrd="0" presId="urn:microsoft.com/office/officeart/2008/layout/LinedList"/>
    <dgm:cxn modelId="{B8D38DDC-965A-4DF8-AC94-06D4B635907D}" srcId="{C10CE84B-DAD5-4C26-B117-B2C03EBA89A6}" destId="{F45E5C17-5C47-44EC-AC20-604647E83350}" srcOrd="0" destOrd="0" parTransId="{785B9359-BE00-4F1E-8316-CFD1A6E205D9}" sibTransId="{5D1FFF09-35FD-44D8-B350-5F8F702D8688}"/>
    <dgm:cxn modelId="{50737FE6-5838-4FC3-A84C-90549FC73C06}" type="presOf" srcId="{34C7CD3D-CDDA-4C39-891A-20C4AC7926AB}" destId="{7D77F398-8ACE-4E96-AD73-64DF8FEA33DB}" srcOrd="0" destOrd="0" presId="urn:microsoft.com/office/officeart/2008/layout/LinedList"/>
    <dgm:cxn modelId="{42263B14-E553-442D-BB5B-B500CEB58051}" type="presParOf" srcId="{C2C8BD3F-6C72-4184-A926-461F67F0BB9F}" destId="{9C2F993A-C737-46EB-924F-8AB50AC7BD5A}" srcOrd="0" destOrd="0" presId="urn:microsoft.com/office/officeart/2008/layout/LinedList"/>
    <dgm:cxn modelId="{17CAE095-34D4-410F-9D4E-E1B18336D2DA}" type="presParOf" srcId="{C2C8BD3F-6C72-4184-A926-461F67F0BB9F}" destId="{E6B56C10-5A24-4E25-97AC-AE95607F74D9}" srcOrd="1" destOrd="0" presId="urn:microsoft.com/office/officeart/2008/layout/LinedList"/>
    <dgm:cxn modelId="{99864D36-ABCD-42CF-A6CA-63FCBA80DA42}" type="presParOf" srcId="{E6B56C10-5A24-4E25-97AC-AE95607F74D9}" destId="{3171A16B-F0AB-4DB8-B667-1FC3308B157E}" srcOrd="0" destOrd="0" presId="urn:microsoft.com/office/officeart/2008/layout/LinedList"/>
    <dgm:cxn modelId="{E6987EDC-4CC1-4C39-8ECE-B4A84C4686F5}" type="presParOf" srcId="{E6B56C10-5A24-4E25-97AC-AE95607F74D9}" destId="{F9E7F7BB-B713-4213-88F3-A3EA2352EB7F}" srcOrd="1" destOrd="0" presId="urn:microsoft.com/office/officeart/2008/layout/LinedList"/>
    <dgm:cxn modelId="{FB0267BF-E481-488E-B7B1-72E0D6692622}" type="presParOf" srcId="{C2C8BD3F-6C72-4184-A926-461F67F0BB9F}" destId="{4234387D-E069-4F18-80D8-E64041C03B66}" srcOrd="2" destOrd="0" presId="urn:microsoft.com/office/officeart/2008/layout/LinedList"/>
    <dgm:cxn modelId="{12BE3459-9F4F-43FC-853A-00AB5F924D0F}" type="presParOf" srcId="{C2C8BD3F-6C72-4184-A926-461F67F0BB9F}" destId="{DFFA8B88-DDAB-43B7-B4EB-2AE958601113}" srcOrd="3" destOrd="0" presId="urn:microsoft.com/office/officeart/2008/layout/LinedList"/>
    <dgm:cxn modelId="{E287719D-C9E7-4C3B-A2CC-0C75EA6B989D}" type="presParOf" srcId="{DFFA8B88-DDAB-43B7-B4EB-2AE958601113}" destId="{7D77F398-8ACE-4E96-AD73-64DF8FEA33DB}" srcOrd="0" destOrd="0" presId="urn:microsoft.com/office/officeart/2008/layout/LinedList"/>
    <dgm:cxn modelId="{E2297974-84C7-41D3-869C-6664215DB0D6}" type="presParOf" srcId="{DFFA8B88-DDAB-43B7-B4EB-2AE958601113}" destId="{9BEE1DC1-2C93-4B81-A6C2-819DED10DFF0}" srcOrd="1" destOrd="0" presId="urn:microsoft.com/office/officeart/2008/layout/LinedList"/>
    <dgm:cxn modelId="{DD4A2D70-BB0B-478F-9E2D-FD49E24D1B51}" type="presParOf" srcId="{C2C8BD3F-6C72-4184-A926-461F67F0BB9F}" destId="{4B5FB808-AAC3-4A1A-B7EF-48FCA8F115AD}" srcOrd="4" destOrd="0" presId="urn:microsoft.com/office/officeart/2008/layout/LinedList"/>
    <dgm:cxn modelId="{1D6CB837-53C2-4FB6-A3EF-157384A37944}" type="presParOf" srcId="{C2C8BD3F-6C72-4184-A926-461F67F0BB9F}" destId="{9BE89E0C-2A15-41D4-AB68-13C946A0A04A}" srcOrd="5" destOrd="0" presId="urn:microsoft.com/office/officeart/2008/layout/LinedList"/>
    <dgm:cxn modelId="{135ABFBA-937F-4927-A24C-0DCEBA39AE8F}" type="presParOf" srcId="{9BE89E0C-2A15-41D4-AB68-13C946A0A04A}" destId="{B181B4E3-AC24-442B-814F-223D0D169309}" srcOrd="0" destOrd="0" presId="urn:microsoft.com/office/officeart/2008/layout/LinedList"/>
    <dgm:cxn modelId="{08E74249-0F78-4C77-8496-9DA1CBA76EA8}" type="presParOf" srcId="{9BE89E0C-2A15-41D4-AB68-13C946A0A04A}" destId="{B4C0280D-7799-4984-B1E9-1CD8BD3EAB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186FAB-0BB9-44C4-95D1-5FC91B8A142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709A0AF-A94D-4910-8F31-64E48B671BA6}">
      <dgm:prSet custT="1"/>
      <dgm:spPr/>
      <dgm:t>
        <a:bodyPr/>
        <a:lstStyle/>
        <a:p>
          <a:pPr>
            <a:defRPr cap="all"/>
          </a:pPr>
          <a:r>
            <a:rPr lang="en-US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Utilized Slide Master, layouts as well as design tools in an effective manner. 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8E87452-AD12-4C88-8EBF-1C13D2D17F14}" type="parTrans" cxnId="{34DA4B5D-FD5E-4FCE-851E-9A11853E5E06}">
      <dgm:prSet/>
      <dgm:spPr/>
      <dgm:t>
        <a:bodyPr/>
        <a:lstStyle/>
        <a:p>
          <a:endParaRPr lang="en-US"/>
        </a:p>
      </dgm:t>
    </dgm:pt>
    <dgm:pt modelId="{FA78B65D-BF57-41D0-8873-209CA6AE2855}" type="sibTrans" cxnId="{34DA4B5D-FD5E-4FCE-851E-9A11853E5E06}">
      <dgm:prSet/>
      <dgm:spPr/>
      <dgm:t>
        <a:bodyPr/>
        <a:lstStyle/>
        <a:p>
          <a:endParaRPr lang="en-US"/>
        </a:p>
      </dgm:t>
    </dgm:pt>
    <dgm:pt modelId="{F3A80492-037B-4449-B03E-F70206D07ABB}">
      <dgm:prSet custT="1"/>
      <dgm:spPr/>
      <dgm:t>
        <a:bodyPr/>
        <a:lstStyle/>
        <a:p>
          <a:pPr>
            <a:defRPr cap="all"/>
          </a:pPr>
          <a:r>
            <a:rPr lang="en-US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Properly integrated transitions, visuals as well as embedded media. 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D32981F-DA2E-4328-B6E3-A3565586F822}" type="parTrans" cxnId="{0BE78EB4-BB45-4796-8C59-C1C269A1EA2B}">
      <dgm:prSet/>
      <dgm:spPr/>
      <dgm:t>
        <a:bodyPr/>
        <a:lstStyle/>
        <a:p>
          <a:endParaRPr lang="en-US"/>
        </a:p>
      </dgm:t>
    </dgm:pt>
    <dgm:pt modelId="{4770E225-41AF-449A-82CF-A5E26543D5F6}" type="sibTrans" cxnId="{0BE78EB4-BB45-4796-8C59-C1C269A1EA2B}">
      <dgm:prSet/>
      <dgm:spPr/>
      <dgm:t>
        <a:bodyPr/>
        <a:lstStyle/>
        <a:p>
          <a:endParaRPr lang="en-US"/>
        </a:p>
      </dgm:t>
    </dgm:pt>
    <dgm:pt modelId="{1301E670-2A1B-4C2D-8EB1-A36464AC4375}">
      <dgm:prSet custT="1"/>
      <dgm:spPr/>
      <dgm:t>
        <a:bodyPr/>
        <a:lstStyle/>
        <a:p>
          <a:pPr>
            <a:defRPr cap="all"/>
          </a:pPr>
          <a:r>
            <a:rPr lang="en-US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Potentially delivered increasingly engaging as well as properly structured presentations in a confident manner. 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39D1B2D-D653-41CF-A0A3-2B642D1F9684}" type="parTrans" cxnId="{9AA0E99A-27CD-4BBA-AE82-2B09EAA479BF}">
      <dgm:prSet/>
      <dgm:spPr/>
      <dgm:t>
        <a:bodyPr/>
        <a:lstStyle/>
        <a:p>
          <a:endParaRPr lang="en-US"/>
        </a:p>
      </dgm:t>
    </dgm:pt>
    <dgm:pt modelId="{E730C359-8846-486F-9930-C1C31D723B8B}" type="sibTrans" cxnId="{9AA0E99A-27CD-4BBA-AE82-2B09EAA479BF}">
      <dgm:prSet/>
      <dgm:spPr/>
      <dgm:t>
        <a:bodyPr/>
        <a:lstStyle/>
        <a:p>
          <a:endParaRPr lang="en-US"/>
        </a:p>
      </dgm:t>
    </dgm:pt>
    <dgm:pt modelId="{48766C2C-8BEA-4269-AEF3-6C60D0D9AA7E}" type="pres">
      <dgm:prSet presAssocID="{CD186FAB-0BB9-44C4-95D1-5FC91B8A1424}" presName="vert0" presStyleCnt="0">
        <dgm:presLayoutVars>
          <dgm:dir/>
          <dgm:animOne val="branch"/>
          <dgm:animLvl val="lvl"/>
        </dgm:presLayoutVars>
      </dgm:prSet>
      <dgm:spPr/>
    </dgm:pt>
    <dgm:pt modelId="{F2566A31-EB29-4D80-A6A7-58430819DA02}" type="pres">
      <dgm:prSet presAssocID="{2709A0AF-A94D-4910-8F31-64E48B671BA6}" presName="thickLine" presStyleLbl="alignNode1" presStyleIdx="0" presStyleCnt="3"/>
      <dgm:spPr/>
    </dgm:pt>
    <dgm:pt modelId="{98B1EDF5-AF95-46FF-9377-06CF17465E34}" type="pres">
      <dgm:prSet presAssocID="{2709A0AF-A94D-4910-8F31-64E48B671BA6}" presName="horz1" presStyleCnt="0"/>
      <dgm:spPr/>
    </dgm:pt>
    <dgm:pt modelId="{A1D2857B-FE04-4EC5-B34A-4C61668924F7}" type="pres">
      <dgm:prSet presAssocID="{2709A0AF-A94D-4910-8F31-64E48B671BA6}" presName="tx1" presStyleLbl="revTx" presStyleIdx="0" presStyleCnt="3"/>
      <dgm:spPr/>
    </dgm:pt>
    <dgm:pt modelId="{CF9EA9C6-D06B-46D8-97D7-7C38C442F338}" type="pres">
      <dgm:prSet presAssocID="{2709A0AF-A94D-4910-8F31-64E48B671BA6}" presName="vert1" presStyleCnt="0"/>
      <dgm:spPr/>
    </dgm:pt>
    <dgm:pt modelId="{AEF8D966-AADD-44E0-B5BE-2F91248A08FA}" type="pres">
      <dgm:prSet presAssocID="{F3A80492-037B-4449-B03E-F70206D07ABB}" presName="thickLine" presStyleLbl="alignNode1" presStyleIdx="1" presStyleCnt="3"/>
      <dgm:spPr/>
    </dgm:pt>
    <dgm:pt modelId="{560DBCAC-7B90-4F34-943D-5AB291B04163}" type="pres">
      <dgm:prSet presAssocID="{F3A80492-037B-4449-B03E-F70206D07ABB}" presName="horz1" presStyleCnt="0"/>
      <dgm:spPr/>
    </dgm:pt>
    <dgm:pt modelId="{46A8166E-1128-42E1-8F1E-ED02EDE3A9AE}" type="pres">
      <dgm:prSet presAssocID="{F3A80492-037B-4449-B03E-F70206D07ABB}" presName="tx1" presStyleLbl="revTx" presStyleIdx="1" presStyleCnt="3"/>
      <dgm:spPr/>
    </dgm:pt>
    <dgm:pt modelId="{CD5B1BA1-0CEB-4613-9164-3AFF27FCD4BE}" type="pres">
      <dgm:prSet presAssocID="{F3A80492-037B-4449-B03E-F70206D07ABB}" presName="vert1" presStyleCnt="0"/>
      <dgm:spPr/>
    </dgm:pt>
    <dgm:pt modelId="{FF360506-0BF7-4F1B-9092-8D960670538A}" type="pres">
      <dgm:prSet presAssocID="{1301E670-2A1B-4C2D-8EB1-A36464AC4375}" presName="thickLine" presStyleLbl="alignNode1" presStyleIdx="2" presStyleCnt="3"/>
      <dgm:spPr/>
    </dgm:pt>
    <dgm:pt modelId="{BE1A8CBE-29CD-4CAD-9653-44E4696D039E}" type="pres">
      <dgm:prSet presAssocID="{1301E670-2A1B-4C2D-8EB1-A36464AC4375}" presName="horz1" presStyleCnt="0"/>
      <dgm:spPr/>
    </dgm:pt>
    <dgm:pt modelId="{3C5900D3-FAA7-47FE-BE8F-EA3CD943968A}" type="pres">
      <dgm:prSet presAssocID="{1301E670-2A1B-4C2D-8EB1-A36464AC4375}" presName="tx1" presStyleLbl="revTx" presStyleIdx="2" presStyleCnt="3"/>
      <dgm:spPr/>
    </dgm:pt>
    <dgm:pt modelId="{FDC6C9AB-C3E7-49A4-A179-016D7F5788EB}" type="pres">
      <dgm:prSet presAssocID="{1301E670-2A1B-4C2D-8EB1-A36464AC4375}" presName="vert1" presStyleCnt="0"/>
      <dgm:spPr/>
    </dgm:pt>
  </dgm:ptLst>
  <dgm:cxnLst>
    <dgm:cxn modelId="{C33E3D29-B71B-490E-90E4-4CB885F7EDF6}" type="presOf" srcId="{1301E670-2A1B-4C2D-8EB1-A36464AC4375}" destId="{3C5900D3-FAA7-47FE-BE8F-EA3CD943968A}" srcOrd="0" destOrd="0" presId="urn:microsoft.com/office/officeart/2008/layout/LinedList"/>
    <dgm:cxn modelId="{34DA4B5D-FD5E-4FCE-851E-9A11853E5E06}" srcId="{CD186FAB-0BB9-44C4-95D1-5FC91B8A1424}" destId="{2709A0AF-A94D-4910-8F31-64E48B671BA6}" srcOrd="0" destOrd="0" parTransId="{A8E87452-AD12-4C88-8EBF-1C13D2D17F14}" sibTransId="{FA78B65D-BF57-41D0-8873-209CA6AE2855}"/>
    <dgm:cxn modelId="{9AA0E99A-27CD-4BBA-AE82-2B09EAA479BF}" srcId="{CD186FAB-0BB9-44C4-95D1-5FC91B8A1424}" destId="{1301E670-2A1B-4C2D-8EB1-A36464AC4375}" srcOrd="2" destOrd="0" parTransId="{939D1B2D-D653-41CF-A0A3-2B642D1F9684}" sibTransId="{E730C359-8846-486F-9930-C1C31D723B8B}"/>
    <dgm:cxn modelId="{280F1D9B-878F-4177-A666-5EFD1E5D114A}" type="presOf" srcId="{F3A80492-037B-4449-B03E-F70206D07ABB}" destId="{46A8166E-1128-42E1-8F1E-ED02EDE3A9AE}" srcOrd="0" destOrd="0" presId="urn:microsoft.com/office/officeart/2008/layout/LinedList"/>
    <dgm:cxn modelId="{984AFA9B-4494-43F7-9261-3102C4F77DC3}" type="presOf" srcId="{2709A0AF-A94D-4910-8F31-64E48B671BA6}" destId="{A1D2857B-FE04-4EC5-B34A-4C61668924F7}" srcOrd="0" destOrd="0" presId="urn:microsoft.com/office/officeart/2008/layout/LinedList"/>
    <dgm:cxn modelId="{0BE78EB4-BB45-4796-8C59-C1C269A1EA2B}" srcId="{CD186FAB-0BB9-44C4-95D1-5FC91B8A1424}" destId="{F3A80492-037B-4449-B03E-F70206D07ABB}" srcOrd="1" destOrd="0" parTransId="{5D32981F-DA2E-4328-B6E3-A3565586F822}" sibTransId="{4770E225-41AF-449A-82CF-A5E26543D5F6}"/>
    <dgm:cxn modelId="{969C16FE-90CF-4776-8416-2084DD64B623}" type="presOf" srcId="{CD186FAB-0BB9-44C4-95D1-5FC91B8A1424}" destId="{48766C2C-8BEA-4269-AEF3-6C60D0D9AA7E}" srcOrd="0" destOrd="0" presId="urn:microsoft.com/office/officeart/2008/layout/LinedList"/>
    <dgm:cxn modelId="{DEE69B61-0AF5-4242-8642-32B0D171AFA1}" type="presParOf" srcId="{48766C2C-8BEA-4269-AEF3-6C60D0D9AA7E}" destId="{F2566A31-EB29-4D80-A6A7-58430819DA02}" srcOrd="0" destOrd="0" presId="urn:microsoft.com/office/officeart/2008/layout/LinedList"/>
    <dgm:cxn modelId="{F08DA19C-CC95-4F65-9F70-203F5DBAB584}" type="presParOf" srcId="{48766C2C-8BEA-4269-AEF3-6C60D0D9AA7E}" destId="{98B1EDF5-AF95-46FF-9377-06CF17465E34}" srcOrd="1" destOrd="0" presId="urn:microsoft.com/office/officeart/2008/layout/LinedList"/>
    <dgm:cxn modelId="{FC8E759C-DF44-4B67-9406-E824755B61A6}" type="presParOf" srcId="{98B1EDF5-AF95-46FF-9377-06CF17465E34}" destId="{A1D2857B-FE04-4EC5-B34A-4C61668924F7}" srcOrd="0" destOrd="0" presId="urn:microsoft.com/office/officeart/2008/layout/LinedList"/>
    <dgm:cxn modelId="{11D12020-E02E-4694-AC82-1970DD9B1B74}" type="presParOf" srcId="{98B1EDF5-AF95-46FF-9377-06CF17465E34}" destId="{CF9EA9C6-D06B-46D8-97D7-7C38C442F338}" srcOrd="1" destOrd="0" presId="urn:microsoft.com/office/officeart/2008/layout/LinedList"/>
    <dgm:cxn modelId="{FDC193A0-4803-42C1-9BC4-B4FD109FE917}" type="presParOf" srcId="{48766C2C-8BEA-4269-AEF3-6C60D0D9AA7E}" destId="{AEF8D966-AADD-44E0-B5BE-2F91248A08FA}" srcOrd="2" destOrd="0" presId="urn:microsoft.com/office/officeart/2008/layout/LinedList"/>
    <dgm:cxn modelId="{8AC79303-F833-431A-9E3B-7938EB5B0855}" type="presParOf" srcId="{48766C2C-8BEA-4269-AEF3-6C60D0D9AA7E}" destId="{560DBCAC-7B90-4F34-943D-5AB291B04163}" srcOrd="3" destOrd="0" presId="urn:microsoft.com/office/officeart/2008/layout/LinedList"/>
    <dgm:cxn modelId="{EDB641FB-5EAA-42CD-AF4A-C4C6D10044C6}" type="presParOf" srcId="{560DBCAC-7B90-4F34-943D-5AB291B04163}" destId="{46A8166E-1128-42E1-8F1E-ED02EDE3A9AE}" srcOrd="0" destOrd="0" presId="urn:microsoft.com/office/officeart/2008/layout/LinedList"/>
    <dgm:cxn modelId="{89251B18-D201-49AA-8C9D-5081FA775570}" type="presParOf" srcId="{560DBCAC-7B90-4F34-943D-5AB291B04163}" destId="{CD5B1BA1-0CEB-4613-9164-3AFF27FCD4BE}" srcOrd="1" destOrd="0" presId="urn:microsoft.com/office/officeart/2008/layout/LinedList"/>
    <dgm:cxn modelId="{EE2614CA-D9E4-412A-A0E7-D9A18D756295}" type="presParOf" srcId="{48766C2C-8BEA-4269-AEF3-6C60D0D9AA7E}" destId="{FF360506-0BF7-4F1B-9092-8D960670538A}" srcOrd="4" destOrd="0" presId="urn:microsoft.com/office/officeart/2008/layout/LinedList"/>
    <dgm:cxn modelId="{173C2B5A-F16D-4B8A-BDA3-2C6E9389F730}" type="presParOf" srcId="{48766C2C-8BEA-4269-AEF3-6C60D0D9AA7E}" destId="{BE1A8CBE-29CD-4CAD-9653-44E4696D039E}" srcOrd="5" destOrd="0" presId="urn:microsoft.com/office/officeart/2008/layout/LinedList"/>
    <dgm:cxn modelId="{485C31A3-45AD-4A65-9031-2464035AEA27}" type="presParOf" srcId="{BE1A8CBE-29CD-4CAD-9653-44E4696D039E}" destId="{3C5900D3-FAA7-47FE-BE8F-EA3CD943968A}" srcOrd="0" destOrd="0" presId="urn:microsoft.com/office/officeart/2008/layout/LinedList"/>
    <dgm:cxn modelId="{054B5DA0-8F68-4E8C-BB92-4917B6FC2289}" type="presParOf" srcId="{BE1A8CBE-29CD-4CAD-9653-44E4696D039E}" destId="{FDC6C9AB-C3E7-49A4-A179-016D7F5788E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F993A-C737-46EB-924F-8AB50AC7BD5A}">
      <dsp:nvSpPr>
        <dsp:cNvPr id="0" name=""/>
        <dsp:cNvSpPr/>
      </dsp:nvSpPr>
      <dsp:spPr>
        <a:xfrm>
          <a:off x="0" y="2193"/>
          <a:ext cx="7184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1A16B-F0AB-4DB8-B667-1FC3308B157E}">
      <dsp:nvSpPr>
        <dsp:cNvPr id="0" name=""/>
        <dsp:cNvSpPr/>
      </dsp:nvSpPr>
      <dsp:spPr>
        <a:xfrm>
          <a:off x="0" y="2193"/>
          <a:ext cx="7184517" cy="149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Effectively developed all essential digital skills meant for academic &amp; professional development. </a:t>
          </a:r>
        </a:p>
      </dsp:txBody>
      <dsp:txXfrm>
        <a:off x="0" y="2193"/>
        <a:ext cx="7184517" cy="1496062"/>
      </dsp:txXfrm>
    </dsp:sp>
    <dsp:sp modelId="{4234387D-E069-4F18-80D8-E64041C03B66}">
      <dsp:nvSpPr>
        <dsp:cNvPr id="0" name=""/>
        <dsp:cNvSpPr/>
      </dsp:nvSpPr>
      <dsp:spPr>
        <a:xfrm>
          <a:off x="0" y="1498256"/>
          <a:ext cx="7184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7F398-8ACE-4E96-AD73-64DF8FEA33DB}">
      <dsp:nvSpPr>
        <dsp:cNvPr id="0" name=""/>
        <dsp:cNvSpPr/>
      </dsp:nvSpPr>
      <dsp:spPr>
        <a:xfrm>
          <a:off x="0" y="1498256"/>
          <a:ext cx="7184517" cy="149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Gained significant confidence utilizing Microsoft 365 applications in an effective manner (Farias-Gaytan, </a:t>
          </a:r>
          <a:r>
            <a:rPr lang="en-US" sz="28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Aguaded</a:t>
          </a: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and Ramirez-Montoya 2023). </a:t>
          </a:r>
        </a:p>
      </dsp:txBody>
      <dsp:txXfrm>
        <a:off x="0" y="1498256"/>
        <a:ext cx="7184517" cy="1496062"/>
      </dsp:txXfrm>
    </dsp:sp>
    <dsp:sp modelId="{4B5FB808-AAC3-4A1A-B7EF-48FCA8F115AD}">
      <dsp:nvSpPr>
        <dsp:cNvPr id="0" name=""/>
        <dsp:cNvSpPr/>
      </dsp:nvSpPr>
      <dsp:spPr>
        <a:xfrm>
          <a:off x="0" y="2994318"/>
          <a:ext cx="7184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1B4E3-AC24-442B-814F-223D0D169309}">
      <dsp:nvSpPr>
        <dsp:cNvPr id="0" name=""/>
        <dsp:cNvSpPr/>
      </dsp:nvSpPr>
      <dsp:spPr>
        <a:xfrm>
          <a:off x="0" y="2994318"/>
          <a:ext cx="7184517" cy="149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Improved awareness of digital responsibility &amp; workplace expectations. </a:t>
          </a:r>
        </a:p>
      </dsp:txBody>
      <dsp:txXfrm>
        <a:off x="0" y="2994318"/>
        <a:ext cx="7184517" cy="14960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66A31-EB29-4D80-A6A7-58430819DA02}">
      <dsp:nvSpPr>
        <dsp:cNvPr id="0" name=""/>
        <dsp:cNvSpPr/>
      </dsp:nvSpPr>
      <dsp:spPr>
        <a:xfrm>
          <a:off x="0" y="2066"/>
          <a:ext cx="60212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D2857B-FE04-4EC5-B34A-4C61668924F7}">
      <dsp:nvSpPr>
        <dsp:cNvPr id="0" name=""/>
        <dsp:cNvSpPr/>
      </dsp:nvSpPr>
      <dsp:spPr>
        <a:xfrm>
          <a:off x="0" y="2066"/>
          <a:ext cx="6021292" cy="140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Utilized Slide Master, layouts as well as design tools in an effective manner. 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066"/>
        <a:ext cx="6021292" cy="1409606"/>
      </dsp:txXfrm>
    </dsp:sp>
    <dsp:sp modelId="{AEF8D966-AADD-44E0-B5BE-2F91248A08FA}">
      <dsp:nvSpPr>
        <dsp:cNvPr id="0" name=""/>
        <dsp:cNvSpPr/>
      </dsp:nvSpPr>
      <dsp:spPr>
        <a:xfrm>
          <a:off x="0" y="1411673"/>
          <a:ext cx="60212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8166E-1128-42E1-8F1E-ED02EDE3A9AE}">
      <dsp:nvSpPr>
        <dsp:cNvPr id="0" name=""/>
        <dsp:cNvSpPr/>
      </dsp:nvSpPr>
      <dsp:spPr>
        <a:xfrm>
          <a:off x="0" y="1411673"/>
          <a:ext cx="6021292" cy="140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Properly integrated transitions, visuals as well as embedded media. 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411673"/>
        <a:ext cx="6021292" cy="1409606"/>
      </dsp:txXfrm>
    </dsp:sp>
    <dsp:sp modelId="{FF360506-0BF7-4F1B-9092-8D960670538A}">
      <dsp:nvSpPr>
        <dsp:cNvPr id="0" name=""/>
        <dsp:cNvSpPr/>
      </dsp:nvSpPr>
      <dsp:spPr>
        <a:xfrm>
          <a:off x="0" y="2821280"/>
          <a:ext cx="60212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900D3-FAA7-47FE-BE8F-EA3CD943968A}">
      <dsp:nvSpPr>
        <dsp:cNvPr id="0" name=""/>
        <dsp:cNvSpPr/>
      </dsp:nvSpPr>
      <dsp:spPr>
        <a:xfrm>
          <a:off x="0" y="2821280"/>
          <a:ext cx="6021292" cy="140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Potentially delivered increasingly engaging as well as properly structured presentations in a confident manner. 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821280"/>
        <a:ext cx="6021292" cy="1409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3ACD9E-0263-4015-B3BB-5BB2083D9407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5075B-96D0-4AB5-9610-D7F6B90D0B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079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744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284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218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956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825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78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304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33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71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98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7466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5461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7562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058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24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432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26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6FF5F52-E83D-4E84-BE53-D9E80514F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203E509-C8BE-41C4-A5B4-045728F37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134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tu.int/en/mediacentre/backgrounders/Pages/skills-development-digital-economy.aspx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wtsd.potential.ly/playlists/question-bank-for-students/assessments/current-students-higher-education/repor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pedrive.com/en/blog/action-plan-template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softwareadvice.co.uk/software/399509/microsoft-outloo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ctopuscrm.io/blog/linkedin-skill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uterworld.com/article/1651828/microsoft-word-for-android-and-ios-cheat-sheet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lidemodel.com/microsoft-powerpoint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adertech.com.sa/en/blog/definition-of-exce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future-application-development-tarun-sood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F52F5-00C5-A7E0-8B1C-9B15EFC14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9405" y="2099733"/>
            <a:ext cx="8825658" cy="267764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Task 4: Reflective Presentation</a:t>
            </a:r>
            <a:br>
              <a:rPr lang="en-US" sz="3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</a:t>
            </a:r>
            <a:br>
              <a:rPr lang="en-US" sz="3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By Carmen  Tutu </a:t>
            </a:r>
            <a:br>
              <a:rPr lang="en-US" sz="3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                                                     Student Id: 2207381</a:t>
            </a:r>
            <a:endParaRPr lang="en-GB" sz="3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14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17C50-DC62-DDDF-0794-EAD1C062D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9349495" cy="866283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to My Digital Skills Journey</a:t>
            </a:r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Building skills for the digital economy">
            <a:extLst>
              <a:ext uri="{FF2B5EF4-FFF2-40B4-BE49-F238E27FC236}">
                <a16:creationId xmlns:a16="http://schemas.microsoft.com/office/drawing/2014/main" id="{E30D2E25-3B24-5F9A-AD9A-634A3879D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5" r="16515"/>
          <a:stretch>
            <a:fillRect/>
          </a:stretch>
        </p:blipFill>
        <p:spPr bwMode="auto">
          <a:xfrm>
            <a:off x="537121" y="2365425"/>
            <a:ext cx="4059723" cy="2865768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2269177F-2D4F-DFE0-F62C-7A7FBCFBC7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3600497"/>
              </p:ext>
            </p:extLst>
          </p:nvPr>
        </p:nvGraphicFramePr>
        <p:xfrm>
          <a:off x="4869951" y="2365425"/>
          <a:ext cx="7184517" cy="4492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5EC70F5-C299-A0B2-6531-0176D774CC38}"/>
              </a:ext>
            </a:extLst>
          </p:cNvPr>
          <p:cNvSpPr txBox="1"/>
          <p:nvPr/>
        </p:nvSpPr>
        <p:spPr>
          <a:xfrm>
            <a:off x="537121" y="5231193"/>
            <a:ext cx="4059722" cy="42986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Building skills for the digital economy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607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74503-E1D0-2A3E-4CFF-87171AFFE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4544" y="973668"/>
            <a:ext cx="8621823" cy="70696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400" b="0" i="0" kern="1200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JISC Digital Capability Assessment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1212F9-4111-9DDB-69A2-93F4760B33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94" y="2603500"/>
            <a:ext cx="7487914" cy="341630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182880">
              <a:buFont typeface="Wingdings 3" charset="2"/>
              <a:buChar char=""/>
            </a:pPr>
            <a:r>
              <a:rPr lang="en-US" sz="3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Completed the JISC Digital Discovery Tool self-assessment. </a:t>
            </a:r>
          </a:p>
          <a:p>
            <a:pPr indent="-182880">
              <a:buFont typeface="Wingdings 3" charset="2"/>
              <a:buChar char=""/>
            </a:pPr>
            <a:r>
              <a:rPr lang="en-US" sz="3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Clearly identified strengths in communication &amp; information literacy. </a:t>
            </a:r>
          </a:p>
          <a:p>
            <a:pPr indent="-182880">
              <a:buFont typeface="Wingdings 3" charset="2"/>
              <a:buChar char=""/>
            </a:pPr>
            <a:r>
              <a:rPr lang="en-US" sz="3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Potentially recognized several development areas in terms of digital creation &amp; collaboration. 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 descr="A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AA7859F0-4CEB-F306-593C-04EF37D786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75" r="33841" b="1"/>
          <a:stretch>
            <a:fillRect/>
          </a:stretch>
        </p:blipFill>
        <p:spPr>
          <a:xfrm>
            <a:off x="8096036" y="2645837"/>
            <a:ext cx="3794298" cy="312781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F80729-E460-ECDC-A910-D26236902E7C}"/>
              </a:ext>
            </a:extLst>
          </p:cNvPr>
          <p:cNvSpPr txBox="1"/>
          <p:nvPr/>
        </p:nvSpPr>
        <p:spPr>
          <a:xfrm>
            <a:off x="8096036" y="5848542"/>
            <a:ext cx="4062449" cy="6455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University of Wales Trinity Saint David | Playlists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94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3CB4-0F7F-7653-D98C-083417CC7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Action Plan and Digital Badges</a:t>
            </a:r>
            <a:endParaRPr lang="en-GB" dirty="0">
              <a:solidFill>
                <a:srgbClr val="EBEBE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8BBED-29ED-8C91-E179-2E6C64F52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688" y="2603500"/>
            <a:ext cx="6021245" cy="425450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Created SMART goals for improvement of weaker skill areas.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Completed recommended digital skills badges meant for effective development (Mokhtari 2023).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Monitored the progress with the help of structured weekly practice. </a:t>
            </a:r>
          </a:p>
          <a:p>
            <a:endParaRPr lang="en-GB" dirty="0"/>
          </a:p>
        </p:txBody>
      </p:sp>
      <p:pic>
        <p:nvPicPr>
          <p:cNvPr id="2050" name="Picture 2" descr="SMART goal-setting criteria and definitions">
            <a:extLst>
              <a:ext uri="{FF2B5EF4-FFF2-40B4-BE49-F238E27FC236}">
                <a16:creationId xmlns:a16="http://schemas.microsoft.com/office/drawing/2014/main" id="{14753839-ED56-1011-5EAF-C210E6AA0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6934" y="2582504"/>
            <a:ext cx="5687534" cy="3751389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DE7F0A-94B2-96E7-70EE-30FB10E05BAA}"/>
              </a:ext>
            </a:extLst>
          </p:cNvPr>
          <p:cNvSpPr txBox="1"/>
          <p:nvPr/>
        </p:nvSpPr>
        <p:spPr>
          <a:xfrm>
            <a:off x="6366933" y="6333893"/>
            <a:ext cx="5687534" cy="449561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Action Plan Template: Guide With Steps and </a:t>
            </a:r>
            <a:r>
              <a:rPr lang="en-GB" sz="16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Examples</a:t>
            </a:r>
            <a:endParaRPr lang="en-GB" sz="1600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381011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16" name="Group 3115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117" name="Rectangle 3116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18" name="Oval 3117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19" name="Oval 3118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20" name="Oval 3119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21" name="Oval 3120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22" name="Oval 3121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23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24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25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26" name="Rectangle 3125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27" name="Freeform 5">
            <a:extLst>
              <a:ext uri="{FF2B5EF4-FFF2-40B4-BE49-F238E27FC236}">
                <a16:creationId xmlns:a16="http://schemas.microsoft.com/office/drawing/2014/main" id="{052F6DBF-1805-4FD9-AFA3-C8642175F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074" name="Picture 2" descr="Microsoft Outlook Software - Microsoft Outlook web and mobile app">
            <a:extLst>
              <a:ext uri="{FF2B5EF4-FFF2-40B4-BE49-F238E27FC236}">
                <a16:creationId xmlns:a16="http://schemas.microsoft.com/office/drawing/2014/main" id="{750F7E66-1928-35FD-FB40-52BEF5347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7707"/>
          <a:stretch>
            <a:fillRect/>
          </a:stretch>
        </p:blipFill>
        <p:spPr bwMode="auto">
          <a:xfrm>
            <a:off x="474132" y="462116"/>
            <a:ext cx="11243735" cy="592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28" name="Rectangle 3127">
            <a:extLst>
              <a:ext uri="{FF2B5EF4-FFF2-40B4-BE49-F238E27FC236}">
                <a16:creationId xmlns:a16="http://schemas.microsoft.com/office/drawing/2014/main" id="{CC79B2C4-EF9C-492F-BC64-5300A7A2F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29" name="Rectangle 3128">
            <a:extLst>
              <a:ext uri="{FF2B5EF4-FFF2-40B4-BE49-F238E27FC236}">
                <a16:creationId xmlns:a16="http://schemas.microsoft.com/office/drawing/2014/main" id="{0599BEDA-CEC9-4E6C-B05D-1353D0F16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143000" y="1295400"/>
            <a:ext cx="9982200" cy="4267200"/>
          </a:xfrm>
          <a:prstGeom prst="rect">
            <a:avLst/>
          </a:prstGeom>
          <a:solidFill>
            <a:srgbClr val="000001">
              <a:alpha val="60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26916-6747-50AF-6EEA-997C1F64E9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1447801"/>
            <a:ext cx="8620967" cy="8551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Outlook &amp; Task Management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536F91-51C6-5655-2549-68F8122715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7200" y="2446868"/>
            <a:ext cx="8254999" cy="2971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Improved professional email organization as well as inbox management. 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Utilized digital calendars meant for reminders and scheduling. 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Applied Planner and To Do for a properly structured task management. </a:t>
            </a:r>
          </a:p>
          <a:p>
            <a:pPr>
              <a:buFont typeface="Wingdings 3" charset="2"/>
              <a:buChar char=""/>
            </a:pPr>
            <a:endParaRPr lang="en-US" sz="16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F75098-0C06-8CBB-3E28-118BB4D1C987}"/>
              </a:ext>
            </a:extLst>
          </p:cNvPr>
          <p:cNvSpPr txBox="1"/>
          <p:nvPr/>
        </p:nvSpPr>
        <p:spPr>
          <a:xfrm>
            <a:off x="474132" y="5791692"/>
            <a:ext cx="11243735" cy="59217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Outlook | Reviews, Pricing &amp; Demos -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SoftwareAdvice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GB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1857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8AE96-A988-90F2-47FA-FA9FB9FB7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LinkedIn </a:t>
            </a:r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2" descr="Thumbnail-LinkedIn-Skills-Top-Skills-to-Add-to-Your-LinkedIn-Profile">
            <a:extLst>
              <a:ext uri="{FF2B5EF4-FFF2-40B4-BE49-F238E27FC236}">
                <a16:creationId xmlns:a16="http://schemas.microsoft.com/office/drawing/2014/main" id="{D8AB9954-F2C5-4714-2F7E-8161694759D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927" y="2346438"/>
            <a:ext cx="4943169" cy="244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543F13-5AA1-DB7F-C5B0-01904168CBF8}"/>
              </a:ext>
            </a:extLst>
          </p:cNvPr>
          <p:cNvSpPr txBox="1"/>
          <p:nvPr/>
        </p:nvSpPr>
        <p:spPr>
          <a:xfrm>
            <a:off x="6543953" y="4956915"/>
            <a:ext cx="5302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LinkedIn Skills: Skills to Put on LinkedIn - Octopus CRM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B308B3-C07E-CDD1-B806-36CFB8F0BC0F}"/>
              </a:ext>
            </a:extLst>
          </p:cNvPr>
          <p:cNvSpPr txBox="1"/>
          <p:nvPr/>
        </p:nvSpPr>
        <p:spPr>
          <a:xfrm>
            <a:off x="89899" y="2608783"/>
            <a:ext cx="609771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4572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 and effectively optimized a professional LinkedIn Profile. </a:t>
            </a:r>
            <a:endPara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43D87F-116C-A2A2-6D3B-44867AF230C1}"/>
              </a:ext>
            </a:extLst>
          </p:cNvPr>
          <p:cNvSpPr txBox="1"/>
          <p:nvPr/>
        </p:nvSpPr>
        <p:spPr>
          <a:xfrm>
            <a:off x="89899" y="3562890"/>
            <a:ext cx="617314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4572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Completed the LinkedIn Learning courses in the Office applications.  </a:t>
            </a:r>
            <a:endPara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86125F-EE1A-23FE-F236-84C09CBB1BBC}"/>
              </a:ext>
            </a:extLst>
          </p:cNvPr>
          <p:cNvSpPr txBox="1"/>
          <p:nvPr/>
        </p:nvSpPr>
        <p:spPr>
          <a:xfrm>
            <a:off x="151886" y="4479861"/>
            <a:ext cx="631359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4572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Clearly strengthened personal brand along with an online professional presence.</a:t>
            </a:r>
            <a:endPara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6407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Microsoft &gt; Word [Office 365]">
            <a:extLst>
              <a:ext uri="{FF2B5EF4-FFF2-40B4-BE49-F238E27FC236}">
                <a16:creationId xmlns:a16="http://schemas.microsoft.com/office/drawing/2014/main" id="{18338E78-B20D-F8DC-1A7A-98E69D2D6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49" b="8882"/>
          <a:stretch>
            <a:fillRect/>
          </a:stretch>
        </p:blipFill>
        <p:spPr bwMode="auto">
          <a:xfrm>
            <a:off x="20" y="-66231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3A423F-6E51-9171-8911-F79E240B4F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2890" y="847398"/>
            <a:ext cx="11328147" cy="1402643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Microsoft Word and Document Creation</a:t>
            </a:r>
            <a:endParaRPr lang="en-GB" sz="4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3C788-B89D-2ED5-9511-FA8E4D3D12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" y="4302856"/>
            <a:ext cx="12191979" cy="2999549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Directly applied formatting, structured layouts as well as headings in an effective manner.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Brought improvement to referencing along with academic presentation standards (</a:t>
            </a:r>
            <a:r>
              <a:rPr lang="en-US" sz="28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Kaluvakuri</a:t>
            </a:r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Peta 2022). 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BAA2E6-9689-52EB-5310-E66163235874}"/>
              </a:ext>
            </a:extLst>
          </p:cNvPr>
          <p:cNvSpPr txBox="1"/>
          <p:nvPr/>
        </p:nvSpPr>
        <p:spPr>
          <a:xfrm>
            <a:off x="5250094" y="6270882"/>
            <a:ext cx="785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Word for Android (and iOS) cheat sheet – Computerworld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0639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0373B-C5F9-45A2-7916-6497AD8A5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628" y="973668"/>
            <a:ext cx="9791272" cy="706964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PowerPoint &amp; Presentation Development </a:t>
            </a:r>
            <a:endParaRPr lang="en-GB" sz="4400" dirty="0">
              <a:solidFill>
                <a:srgbClr val="EBEBE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87" name="Content Placeholder 2">
            <a:extLst>
              <a:ext uri="{FF2B5EF4-FFF2-40B4-BE49-F238E27FC236}">
                <a16:creationId xmlns:a16="http://schemas.microsoft.com/office/drawing/2014/main" id="{521EAC82-7C81-586F-6A73-578C4CCA80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674821"/>
              </p:ext>
            </p:extLst>
          </p:nvPr>
        </p:nvGraphicFramePr>
        <p:xfrm>
          <a:off x="410966" y="2476072"/>
          <a:ext cx="6021292" cy="42329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6" name="Picture 4" descr="Microsoft PowerPoint presentation tool">
            <a:extLst>
              <a:ext uri="{FF2B5EF4-FFF2-40B4-BE49-F238E27FC236}">
                <a16:creationId xmlns:a16="http://schemas.microsoft.com/office/drawing/2014/main" id="{B8B07A67-3BB7-317A-5929-493D894C0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491" y="2476072"/>
            <a:ext cx="5078543" cy="277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A157D1-F8CB-95F6-48EB-F8C886678852}"/>
              </a:ext>
            </a:extLst>
          </p:cNvPr>
          <p:cNvSpPr txBox="1"/>
          <p:nvPr/>
        </p:nvSpPr>
        <p:spPr>
          <a:xfrm>
            <a:off x="6702491" y="5322014"/>
            <a:ext cx="5078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Microsoft PowerPoint? History, Features &amp; Uses Explained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42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C4B73E-E190-82C0-E8EF-65FB1DCD4E3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172" r="893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A22234-AFA4-0AFD-C21D-DEC9EB2AE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Excel and Data </a:t>
            </a:r>
            <a:r>
              <a:rPr lang="en-GB" sz="44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Handling Skills</a:t>
            </a:r>
            <a:endParaRPr lang="en-GB" sz="4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3A3EF-8C45-DCC5-4C71-954BE1364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739" y="2260316"/>
            <a:ext cx="11198831" cy="2887038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Learned formulas including AVERAGE, SUM and IF functions. 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Created the budgets, financial analysis spreadsheets as well as charts (Rebman </a:t>
            </a:r>
            <a:r>
              <a:rPr lang="en-US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</a:t>
            </a:r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2023). 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Properly understood the procedure of data-driven decision-making.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33DE4-8D3C-652D-BD9B-ED6971BC3247}"/>
              </a:ext>
            </a:extLst>
          </p:cNvPr>
          <p:cNvSpPr txBox="1"/>
          <p:nvPr/>
        </p:nvSpPr>
        <p:spPr>
          <a:xfrm>
            <a:off x="5465852" y="5414481"/>
            <a:ext cx="6472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Definition of Excel | Its Uses and Features for Beginners 2026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6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6759F049-ED6C-68A2-75F0-B6231D6EE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97" b="1665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0C5B47-BBDF-B201-553E-CD8080D2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Reflection &amp; Future Application</a:t>
            </a:r>
            <a:endParaRPr lang="en-GB" sz="4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23CF9-6EFE-12F5-BF8C-C082172D6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Increased confidence utilizing the digital tools in an independent manner. </a:t>
            </a:r>
          </a:p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Effectively developed a set of transferable skills meant for a future employment. </a:t>
            </a:r>
          </a:p>
          <a:p>
            <a:r>
              <a:rPr lang="en-US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Appropriately prepared to directly apply several digital competencies in terms of career and studies.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889DE4-0C59-4118-C85C-95BC0B654CB5}"/>
              </a:ext>
            </a:extLst>
          </p:cNvPr>
          <p:cNvSpPr txBox="1"/>
          <p:nvPr/>
        </p:nvSpPr>
        <p:spPr>
          <a:xfrm>
            <a:off x="5794625" y="5884332"/>
            <a:ext cx="6397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8F8F8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19) The Future of Application Development | LinkedIn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35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6" name="Group 125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7" name="Rectangle 126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8" name="Oval 127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9" name="Oval 128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0" name="Oval 129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1" name="Oval 130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2" name="Oval 131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3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0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1" name="Freeform: Shape 121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2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374E7-121A-17A2-8070-182F615C04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087" y="1130603"/>
            <a:ext cx="3342442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</a:rPr>
              <a:t>          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DFF261-48FC-4137-B120-7ED2F123DD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9778" y="437513"/>
            <a:ext cx="7139732" cy="6333401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Farias-Gaytan, S., </a:t>
            </a:r>
            <a:r>
              <a:rPr lang="en-US" sz="2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Aguaded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 and Ramirez-Montoya, M.S., 2023. Digital transformation and digital literacy in the context of complexity within higher education institutions: a systematic literature review. Humanities and Social Sciences Communications, 10(1), p.386.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Mokhtari, F., 2023. Fostering digital literacy in higher education: Benefits, challenges and implications. International Journal of Linguistics, Literature and Translation, 6(10), pp.160-167.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2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Kaluvakuri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V.P.K. and Peta, V.P., 2022. Beyond The Spreadsheet: A Machine Learning &amp; Cloud Approach to Streamlined Fleet Operations and Personalized Financial Advice. Available at SSRN 4927200.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Rebman Jr, C.M., Booker, Q.E., Wimmer, H., </a:t>
            </a:r>
            <a:r>
              <a:rPr lang="en-US" sz="2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Levkoff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McMurtrey, M. and Powell, L.M., 2023. An Industry Survey of Analytics Spreadsheet Tools Adoption: Microsoft Excel vs Google Sheets. Information Systems Education Journal, 21(5), pp.29-42.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89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69000"/>
                <a:hueMod val="91000"/>
                <a:satMod val="164000"/>
                <a:lumMod val="74000"/>
              </a:schemeClr>
              <a:schemeClr val="bg1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 useBgFill="1">
          <p:nvSpPr>
            <p:cNvPr id="13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41B9A3-5096-32DC-F747-92F27DAFF6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8420" y="1221260"/>
            <a:ext cx="5454121" cy="4415481"/>
          </a:xfrm>
        </p:spPr>
        <p:txBody>
          <a:bodyPr anchor="ctr">
            <a:normAutofit/>
          </a:bodyPr>
          <a:lstStyle/>
          <a:p>
            <a:r>
              <a:rPr lang="en-US" sz="4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!</a:t>
            </a:r>
            <a:endParaRPr lang="en-GB" sz="44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accent1">
                <a:lumMod val="7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1185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F9F77-90CA-FAEA-5A40-DCFCBE530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1241266"/>
            <a:ext cx="4089633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Please provide a feedback by scanning this </a:t>
            </a:r>
            <a:r>
              <a:rPr lang="en-US" sz="4400" dirty="0" err="1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qr</a:t>
            </a:r>
            <a:r>
              <a:rPr lang="en-US" sz="4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code.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5F0CE6-AB1B-E660-87E2-F05D14B424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" b="7336"/>
          <a:stretch>
            <a:fillRect/>
          </a:stretch>
        </p:blipFill>
        <p:spPr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33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Joining an Activity Group - Single Friend">
            <a:hlinkClick r:id="" action="ppaction://media"/>
            <a:extLst>
              <a:ext uri="{FF2B5EF4-FFF2-40B4-BE49-F238E27FC236}">
                <a16:creationId xmlns:a16="http://schemas.microsoft.com/office/drawing/2014/main" id="{9704453F-1292-F1CA-9FC5-4B8DFBB718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6334" y="4398884"/>
            <a:ext cx="1772578" cy="177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62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020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497</TotalTime>
  <Words>657</Words>
  <Application>Microsoft Office PowerPoint</Application>
  <PresentationFormat>Widescreen</PresentationFormat>
  <Paragraphs>52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Century Gothic</vt:lpstr>
      <vt:lpstr>Wingdings</vt:lpstr>
      <vt:lpstr>Wingdings 3</vt:lpstr>
      <vt:lpstr>Ion Boardroom</vt:lpstr>
      <vt:lpstr>Task 4: Reflective Presentation                                                            By Carmen  Tutu                                                                                                                        Student Id: 2207381</vt:lpstr>
      <vt:lpstr>Introduction to My Digital Skills Journey</vt:lpstr>
      <vt:lpstr>JISC Digital Capability Assessment </vt:lpstr>
      <vt:lpstr>Action Plan and Digital Badges</vt:lpstr>
      <vt:lpstr>Outlook &amp; Task Management Skills</vt:lpstr>
      <vt:lpstr>LinkedIn </vt:lpstr>
      <vt:lpstr>Microsoft Word and Document Creation</vt:lpstr>
      <vt:lpstr>PowerPoint &amp; Presentation Development </vt:lpstr>
      <vt:lpstr>Excel and Data Handling Skills</vt:lpstr>
      <vt:lpstr>Reflection &amp; Future Application</vt:lpstr>
      <vt:lpstr>          References</vt:lpstr>
      <vt:lpstr>Thank you !</vt:lpstr>
      <vt:lpstr>Please provide a feedback by scanning this qr code.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Carmen Tutu</dc:creator>
  <cp:lastModifiedBy>Mihaela Carmen Tutu</cp:lastModifiedBy>
  <cp:revision>2</cp:revision>
  <dcterms:created xsi:type="dcterms:W3CDTF">2026-03-05T22:27:37Z</dcterms:created>
  <dcterms:modified xsi:type="dcterms:W3CDTF">2026-03-11T22:54:27Z</dcterms:modified>
</cp:coreProperties>
</file>