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3"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70E00E-6AFF-6442-9613-6BDDA838604C}" v="2" dt="2023-05-16T13:52:18.2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5"/>
    <p:restoredTop sz="94643"/>
  </p:normalViewPr>
  <p:slideViewPr>
    <p:cSldViewPr snapToGrid="0">
      <p:cViewPr>
        <p:scale>
          <a:sx n="61" d="100"/>
          <a:sy n="61" d="100"/>
        </p:scale>
        <p:origin x="328" y="1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x Rahman (2219864)" userId="9a4c3801-66fb-4cad-9645-e204be1c0df8" providerId="ADAL" clId="{5970E00E-6AFF-6442-9613-6BDDA838604C}"/>
    <pc:docChg chg="custSel addSld modSld">
      <pc:chgData name="Max Rahman (2219864)" userId="9a4c3801-66fb-4cad-9645-e204be1c0df8" providerId="ADAL" clId="{5970E00E-6AFF-6442-9613-6BDDA838604C}" dt="2023-05-16T18:10:10.560" v="2974" actId="27636"/>
      <pc:docMkLst>
        <pc:docMk/>
      </pc:docMkLst>
      <pc:sldChg chg="addSp delSp modSp mod">
        <pc:chgData name="Max Rahman (2219864)" userId="9a4c3801-66fb-4cad-9645-e204be1c0df8" providerId="ADAL" clId="{5970E00E-6AFF-6442-9613-6BDDA838604C}" dt="2023-05-16T13:49:07.901" v="1959" actId="313"/>
        <pc:sldMkLst>
          <pc:docMk/>
          <pc:sldMk cId="2805815570" sldId="257"/>
        </pc:sldMkLst>
        <pc:spChg chg="mod">
          <ac:chgData name="Max Rahman (2219864)" userId="9a4c3801-66fb-4cad-9645-e204be1c0df8" providerId="ADAL" clId="{5970E00E-6AFF-6442-9613-6BDDA838604C}" dt="2023-05-16T13:08:20.297" v="163" actId="1076"/>
          <ac:spMkLst>
            <pc:docMk/>
            <pc:sldMk cId="2805815570" sldId="257"/>
            <ac:spMk id="2" creationId="{AA0C3511-C037-C0E3-2FD9-4217FB99B5A6}"/>
          </ac:spMkLst>
        </pc:spChg>
        <pc:spChg chg="del">
          <ac:chgData name="Max Rahman (2219864)" userId="9a4c3801-66fb-4cad-9645-e204be1c0df8" providerId="ADAL" clId="{5970E00E-6AFF-6442-9613-6BDDA838604C}" dt="2023-05-16T12:42:56.967" v="0" actId="26606"/>
          <ac:spMkLst>
            <pc:docMk/>
            <pc:sldMk cId="2805815570" sldId="257"/>
            <ac:spMk id="18" creationId="{6008F35F-D16F-4570-858B-EF57288370AE}"/>
          </ac:spMkLst>
        </pc:spChg>
        <pc:spChg chg="mod">
          <ac:chgData name="Max Rahman (2219864)" userId="9a4c3801-66fb-4cad-9645-e204be1c0df8" providerId="ADAL" clId="{5970E00E-6AFF-6442-9613-6BDDA838604C}" dt="2023-05-16T12:42:56.967" v="0" actId="26606"/>
          <ac:spMkLst>
            <pc:docMk/>
            <pc:sldMk cId="2805815570" sldId="257"/>
            <ac:spMk id="19" creationId="{04E35474-1A9A-4F0C-82BB-186980BFD465}"/>
          </ac:spMkLst>
        </pc:spChg>
        <pc:spChg chg="mod">
          <ac:chgData name="Max Rahman (2219864)" userId="9a4c3801-66fb-4cad-9645-e204be1c0df8" providerId="ADAL" clId="{5970E00E-6AFF-6442-9613-6BDDA838604C}" dt="2023-05-16T12:42:56.967" v="0" actId="26606"/>
          <ac:spMkLst>
            <pc:docMk/>
            <pc:sldMk cId="2805815570" sldId="257"/>
            <ac:spMk id="20" creationId="{11199D09-9DAC-4D8F-8067-411B9B5FC8AE}"/>
          </ac:spMkLst>
        </pc:spChg>
        <pc:spChg chg="mod">
          <ac:chgData name="Max Rahman (2219864)" userId="9a4c3801-66fb-4cad-9645-e204be1c0df8" providerId="ADAL" clId="{5970E00E-6AFF-6442-9613-6BDDA838604C}" dt="2023-05-16T12:42:56.967" v="0" actId="26606"/>
          <ac:spMkLst>
            <pc:docMk/>
            <pc:sldMk cId="2805815570" sldId="257"/>
            <ac:spMk id="21" creationId="{4643FDF9-4F10-41D0-B36B-A0E7E18109B1}"/>
          </ac:spMkLst>
        </pc:spChg>
        <pc:spChg chg="add mod">
          <ac:chgData name="Max Rahman (2219864)" userId="9a4c3801-66fb-4cad-9645-e204be1c0df8" providerId="ADAL" clId="{5970E00E-6AFF-6442-9613-6BDDA838604C}" dt="2023-05-16T13:49:07.901" v="1959" actId="313"/>
          <ac:spMkLst>
            <pc:docMk/>
            <pc:sldMk cId="2805815570" sldId="257"/>
            <ac:spMk id="26" creationId="{6008F35F-D16F-4570-858B-EF57288370AE}"/>
          </ac:spMkLst>
        </pc:spChg>
        <pc:picChg chg="mod">
          <ac:chgData name="Max Rahman (2219864)" userId="9a4c3801-66fb-4cad-9645-e204be1c0df8" providerId="ADAL" clId="{5970E00E-6AFF-6442-9613-6BDDA838604C}" dt="2023-05-16T13:06:51.179" v="73" actId="1076"/>
          <ac:picMkLst>
            <pc:docMk/>
            <pc:sldMk cId="2805815570" sldId="257"/>
            <ac:picMk id="17" creationId="{EB11DF10-3842-F7EA-1E4C-EA9CAE31F7AF}"/>
          </ac:picMkLst>
        </pc:picChg>
      </pc:sldChg>
      <pc:sldChg chg="addSp modSp new mod">
        <pc:chgData name="Max Rahman (2219864)" userId="9a4c3801-66fb-4cad-9645-e204be1c0df8" providerId="ADAL" clId="{5970E00E-6AFF-6442-9613-6BDDA838604C}" dt="2023-05-16T18:00:54.732" v="2675" actId="26606"/>
        <pc:sldMkLst>
          <pc:docMk/>
          <pc:sldMk cId="3772406479" sldId="258"/>
        </pc:sldMkLst>
        <pc:spChg chg="mod">
          <ac:chgData name="Max Rahman (2219864)" userId="9a4c3801-66fb-4cad-9645-e204be1c0df8" providerId="ADAL" clId="{5970E00E-6AFF-6442-9613-6BDDA838604C}" dt="2023-05-16T18:00:54.732" v="2675" actId="26606"/>
          <ac:spMkLst>
            <pc:docMk/>
            <pc:sldMk cId="3772406479" sldId="258"/>
            <ac:spMk id="2" creationId="{FD189E26-4613-DAE4-DF67-C708545DABC4}"/>
          </ac:spMkLst>
        </pc:spChg>
        <pc:spChg chg="mod">
          <ac:chgData name="Max Rahman (2219864)" userId="9a4c3801-66fb-4cad-9645-e204be1c0df8" providerId="ADAL" clId="{5970E00E-6AFF-6442-9613-6BDDA838604C}" dt="2023-05-16T18:00:54.732" v="2675" actId="26606"/>
          <ac:spMkLst>
            <pc:docMk/>
            <pc:sldMk cId="3772406479" sldId="258"/>
            <ac:spMk id="3" creationId="{CC236697-2214-A835-FA10-6B5A0CF53CD3}"/>
          </ac:spMkLst>
        </pc:spChg>
        <pc:spChg chg="add">
          <ac:chgData name="Max Rahman (2219864)" userId="9a4c3801-66fb-4cad-9645-e204be1c0df8" providerId="ADAL" clId="{5970E00E-6AFF-6442-9613-6BDDA838604C}" dt="2023-05-16T18:00:54.732" v="2675" actId="26606"/>
          <ac:spMkLst>
            <pc:docMk/>
            <pc:sldMk cId="3772406479" sldId="258"/>
            <ac:spMk id="9" creationId="{15DE728A-5E91-4DAE-AC8D-B0CC4C86B288}"/>
          </ac:spMkLst>
        </pc:spChg>
        <pc:spChg chg="add">
          <ac:chgData name="Max Rahman (2219864)" userId="9a4c3801-66fb-4cad-9645-e204be1c0df8" providerId="ADAL" clId="{5970E00E-6AFF-6442-9613-6BDDA838604C}" dt="2023-05-16T18:00:54.732" v="2675" actId="26606"/>
          <ac:spMkLst>
            <pc:docMk/>
            <pc:sldMk cId="3772406479" sldId="258"/>
            <ac:spMk id="11" creationId="{D98BDDCD-F2A2-4455-8C33-A462EC026B51}"/>
          </ac:spMkLst>
        </pc:spChg>
        <pc:spChg chg="add">
          <ac:chgData name="Max Rahman (2219864)" userId="9a4c3801-66fb-4cad-9645-e204be1c0df8" providerId="ADAL" clId="{5970E00E-6AFF-6442-9613-6BDDA838604C}" dt="2023-05-16T18:00:54.732" v="2675" actId="26606"/>
          <ac:spMkLst>
            <pc:docMk/>
            <pc:sldMk cId="3772406479" sldId="258"/>
            <ac:spMk id="13" creationId="{376BC8A2-B757-46F4-A413-3CFAF765CA2E}"/>
          </ac:spMkLst>
        </pc:spChg>
        <pc:picChg chg="add">
          <ac:chgData name="Max Rahman (2219864)" userId="9a4c3801-66fb-4cad-9645-e204be1c0df8" providerId="ADAL" clId="{5970E00E-6AFF-6442-9613-6BDDA838604C}" dt="2023-05-16T18:00:54.732" v="2675" actId="26606"/>
          <ac:picMkLst>
            <pc:docMk/>
            <pc:sldMk cId="3772406479" sldId="258"/>
            <ac:picMk id="5" creationId="{1384C10D-65F9-BF74-55F6-13295E483D28}"/>
          </ac:picMkLst>
        </pc:picChg>
      </pc:sldChg>
      <pc:sldChg chg="addSp modSp new mod">
        <pc:chgData name="Max Rahman (2219864)" userId="9a4c3801-66fb-4cad-9645-e204be1c0df8" providerId="ADAL" clId="{5970E00E-6AFF-6442-9613-6BDDA838604C}" dt="2023-05-16T18:00:45.230" v="2674" actId="26606"/>
        <pc:sldMkLst>
          <pc:docMk/>
          <pc:sldMk cId="3374893685" sldId="259"/>
        </pc:sldMkLst>
        <pc:spChg chg="mod">
          <ac:chgData name="Max Rahman (2219864)" userId="9a4c3801-66fb-4cad-9645-e204be1c0df8" providerId="ADAL" clId="{5970E00E-6AFF-6442-9613-6BDDA838604C}" dt="2023-05-16T18:00:45.230" v="2674" actId="26606"/>
          <ac:spMkLst>
            <pc:docMk/>
            <pc:sldMk cId="3374893685" sldId="259"/>
            <ac:spMk id="2" creationId="{C83BEA4A-888A-938E-754A-EA477DC8A282}"/>
          </ac:spMkLst>
        </pc:spChg>
        <pc:spChg chg="mod">
          <ac:chgData name="Max Rahman (2219864)" userId="9a4c3801-66fb-4cad-9645-e204be1c0df8" providerId="ADAL" clId="{5970E00E-6AFF-6442-9613-6BDDA838604C}" dt="2023-05-16T18:00:45.230" v="2674" actId="26606"/>
          <ac:spMkLst>
            <pc:docMk/>
            <pc:sldMk cId="3374893685" sldId="259"/>
            <ac:spMk id="3" creationId="{3A096BDB-EF2B-055F-0953-E100C9343994}"/>
          </ac:spMkLst>
        </pc:spChg>
        <pc:spChg chg="add">
          <ac:chgData name="Max Rahman (2219864)" userId="9a4c3801-66fb-4cad-9645-e204be1c0df8" providerId="ADAL" clId="{5970E00E-6AFF-6442-9613-6BDDA838604C}" dt="2023-05-16T18:00:45.230" v="2674" actId="26606"/>
          <ac:spMkLst>
            <pc:docMk/>
            <pc:sldMk cId="3374893685" sldId="259"/>
            <ac:spMk id="9" creationId="{15DE728A-5E91-4DAE-AC8D-B0CC4C86B288}"/>
          </ac:spMkLst>
        </pc:spChg>
        <pc:spChg chg="add">
          <ac:chgData name="Max Rahman (2219864)" userId="9a4c3801-66fb-4cad-9645-e204be1c0df8" providerId="ADAL" clId="{5970E00E-6AFF-6442-9613-6BDDA838604C}" dt="2023-05-16T18:00:45.230" v="2674" actId="26606"/>
          <ac:spMkLst>
            <pc:docMk/>
            <pc:sldMk cId="3374893685" sldId="259"/>
            <ac:spMk id="11" creationId="{D98BDDCD-F2A2-4455-8C33-A462EC026B51}"/>
          </ac:spMkLst>
        </pc:spChg>
        <pc:spChg chg="add">
          <ac:chgData name="Max Rahman (2219864)" userId="9a4c3801-66fb-4cad-9645-e204be1c0df8" providerId="ADAL" clId="{5970E00E-6AFF-6442-9613-6BDDA838604C}" dt="2023-05-16T18:00:45.230" v="2674" actId="26606"/>
          <ac:spMkLst>
            <pc:docMk/>
            <pc:sldMk cId="3374893685" sldId="259"/>
            <ac:spMk id="13" creationId="{376BC8A2-B757-46F4-A413-3CFAF765CA2E}"/>
          </ac:spMkLst>
        </pc:spChg>
        <pc:picChg chg="add">
          <ac:chgData name="Max Rahman (2219864)" userId="9a4c3801-66fb-4cad-9645-e204be1c0df8" providerId="ADAL" clId="{5970E00E-6AFF-6442-9613-6BDDA838604C}" dt="2023-05-16T18:00:45.230" v="2674" actId="26606"/>
          <ac:picMkLst>
            <pc:docMk/>
            <pc:sldMk cId="3374893685" sldId="259"/>
            <ac:picMk id="5" creationId="{75B1A36E-0F73-9290-3241-6E3FB985DDD7}"/>
          </ac:picMkLst>
        </pc:picChg>
      </pc:sldChg>
      <pc:sldChg chg="addSp modSp new mod">
        <pc:chgData name="Max Rahman (2219864)" userId="9a4c3801-66fb-4cad-9645-e204be1c0df8" providerId="ADAL" clId="{5970E00E-6AFF-6442-9613-6BDDA838604C}" dt="2023-05-16T18:00:36.842" v="2673" actId="26606"/>
        <pc:sldMkLst>
          <pc:docMk/>
          <pc:sldMk cId="2544964899" sldId="260"/>
        </pc:sldMkLst>
        <pc:spChg chg="mod">
          <ac:chgData name="Max Rahman (2219864)" userId="9a4c3801-66fb-4cad-9645-e204be1c0df8" providerId="ADAL" clId="{5970E00E-6AFF-6442-9613-6BDDA838604C}" dt="2023-05-16T18:00:36.842" v="2673" actId="26606"/>
          <ac:spMkLst>
            <pc:docMk/>
            <pc:sldMk cId="2544964899" sldId="260"/>
            <ac:spMk id="2" creationId="{1CF0DDBD-5A06-9777-5373-75D71826C9E1}"/>
          </ac:spMkLst>
        </pc:spChg>
        <pc:spChg chg="mod">
          <ac:chgData name="Max Rahman (2219864)" userId="9a4c3801-66fb-4cad-9645-e204be1c0df8" providerId="ADAL" clId="{5970E00E-6AFF-6442-9613-6BDDA838604C}" dt="2023-05-16T18:00:36.842" v="2673" actId="26606"/>
          <ac:spMkLst>
            <pc:docMk/>
            <pc:sldMk cId="2544964899" sldId="260"/>
            <ac:spMk id="3" creationId="{EA16D296-5BC4-5D36-9797-4D95B91293F1}"/>
          </ac:spMkLst>
        </pc:spChg>
        <pc:spChg chg="add">
          <ac:chgData name="Max Rahman (2219864)" userId="9a4c3801-66fb-4cad-9645-e204be1c0df8" providerId="ADAL" clId="{5970E00E-6AFF-6442-9613-6BDDA838604C}" dt="2023-05-16T18:00:36.842" v="2673" actId="26606"/>
          <ac:spMkLst>
            <pc:docMk/>
            <pc:sldMk cId="2544964899" sldId="260"/>
            <ac:spMk id="9" creationId="{8E1A9623-FF65-4491-8E53-ECD5C1F65177}"/>
          </ac:spMkLst>
        </pc:spChg>
        <pc:spChg chg="add">
          <ac:chgData name="Max Rahman (2219864)" userId="9a4c3801-66fb-4cad-9645-e204be1c0df8" providerId="ADAL" clId="{5970E00E-6AFF-6442-9613-6BDDA838604C}" dt="2023-05-16T18:00:36.842" v="2673" actId="26606"/>
          <ac:spMkLst>
            <pc:docMk/>
            <pc:sldMk cId="2544964899" sldId="260"/>
            <ac:spMk id="11" creationId="{5F2EB6D7-C367-45A8-B5F3-E6E96850E1A3}"/>
          </ac:spMkLst>
        </pc:spChg>
        <pc:spChg chg="add">
          <ac:chgData name="Max Rahman (2219864)" userId="9a4c3801-66fb-4cad-9645-e204be1c0df8" providerId="ADAL" clId="{5970E00E-6AFF-6442-9613-6BDDA838604C}" dt="2023-05-16T18:00:36.842" v="2673" actId="26606"/>
          <ac:spMkLst>
            <pc:docMk/>
            <pc:sldMk cId="2544964899" sldId="260"/>
            <ac:spMk id="13" creationId="{62771D2E-CA64-458D-8D8E-9CA1AFDE9A09}"/>
          </ac:spMkLst>
        </pc:spChg>
        <pc:picChg chg="add">
          <ac:chgData name="Max Rahman (2219864)" userId="9a4c3801-66fb-4cad-9645-e204be1c0df8" providerId="ADAL" clId="{5970E00E-6AFF-6442-9613-6BDDA838604C}" dt="2023-05-16T18:00:36.842" v="2673" actId="26606"/>
          <ac:picMkLst>
            <pc:docMk/>
            <pc:sldMk cId="2544964899" sldId="260"/>
            <ac:picMk id="5" creationId="{2F4F78D4-0CF6-FB7C-D596-961E1F710A8B}"/>
          </ac:picMkLst>
        </pc:picChg>
      </pc:sldChg>
      <pc:sldChg chg="modSp new mod">
        <pc:chgData name="Max Rahman (2219864)" userId="9a4c3801-66fb-4cad-9645-e204be1c0df8" providerId="ADAL" clId="{5970E00E-6AFF-6442-9613-6BDDA838604C}" dt="2023-05-16T18:10:10.560" v="2974" actId="27636"/>
        <pc:sldMkLst>
          <pc:docMk/>
          <pc:sldMk cId="3973165912" sldId="261"/>
        </pc:sldMkLst>
        <pc:spChg chg="mod">
          <ac:chgData name="Max Rahman (2219864)" userId="9a4c3801-66fb-4cad-9645-e204be1c0df8" providerId="ADAL" clId="{5970E00E-6AFF-6442-9613-6BDDA838604C}" dt="2023-05-16T12:46:29.929" v="23" actId="20577"/>
          <ac:spMkLst>
            <pc:docMk/>
            <pc:sldMk cId="3973165912" sldId="261"/>
            <ac:spMk id="2" creationId="{14051476-53F6-697A-59E2-9240879C59D5}"/>
          </ac:spMkLst>
        </pc:spChg>
        <pc:spChg chg="mod">
          <ac:chgData name="Max Rahman (2219864)" userId="9a4c3801-66fb-4cad-9645-e204be1c0df8" providerId="ADAL" clId="{5970E00E-6AFF-6442-9613-6BDDA838604C}" dt="2023-05-16T18:10:10.560" v="2974" actId="27636"/>
          <ac:spMkLst>
            <pc:docMk/>
            <pc:sldMk cId="3973165912" sldId="261"/>
            <ac:spMk id="3" creationId="{A5C0D5E5-8921-F1F0-39D5-33CA055E97FB}"/>
          </ac:spMkLst>
        </pc:spChg>
      </pc:sldChg>
      <pc:sldChg chg="addSp modSp new mod">
        <pc:chgData name="Max Rahman (2219864)" userId="9a4c3801-66fb-4cad-9645-e204be1c0df8" providerId="ADAL" clId="{5970E00E-6AFF-6442-9613-6BDDA838604C}" dt="2023-05-16T18:08:18.645" v="2934" actId="313"/>
        <pc:sldMkLst>
          <pc:docMk/>
          <pc:sldMk cId="137153334" sldId="262"/>
        </pc:sldMkLst>
        <pc:spChg chg="mod">
          <ac:chgData name="Max Rahman (2219864)" userId="9a4c3801-66fb-4cad-9645-e204be1c0df8" providerId="ADAL" clId="{5970E00E-6AFF-6442-9613-6BDDA838604C}" dt="2023-05-16T18:00:25.039" v="2672" actId="26606"/>
          <ac:spMkLst>
            <pc:docMk/>
            <pc:sldMk cId="137153334" sldId="262"/>
            <ac:spMk id="2" creationId="{7A09DEFA-E84F-744F-FC08-D0FA945A780C}"/>
          </ac:spMkLst>
        </pc:spChg>
        <pc:spChg chg="mod">
          <ac:chgData name="Max Rahman (2219864)" userId="9a4c3801-66fb-4cad-9645-e204be1c0df8" providerId="ADAL" clId="{5970E00E-6AFF-6442-9613-6BDDA838604C}" dt="2023-05-16T18:08:18.645" v="2934" actId="313"/>
          <ac:spMkLst>
            <pc:docMk/>
            <pc:sldMk cId="137153334" sldId="262"/>
            <ac:spMk id="3" creationId="{502D8798-EA51-1B04-0334-C23EA6CB3C28}"/>
          </ac:spMkLst>
        </pc:spChg>
        <pc:spChg chg="add">
          <ac:chgData name="Max Rahman (2219864)" userId="9a4c3801-66fb-4cad-9645-e204be1c0df8" providerId="ADAL" clId="{5970E00E-6AFF-6442-9613-6BDDA838604C}" dt="2023-05-16T18:00:25.039" v="2672" actId="26606"/>
          <ac:spMkLst>
            <pc:docMk/>
            <pc:sldMk cId="137153334" sldId="262"/>
            <ac:spMk id="9" creationId="{A9483B01-3D08-4B25-91EA-456B29BB2BD7}"/>
          </ac:spMkLst>
        </pc:spChg>
        <pc:spChg chg="add">
          <ac:chgData name="Max Rahman (2219864)" userId="9a4c3801-66fb-4cad-9645-e204be1c0df8" providerId="ADAL" clId="{5970E00E-6AFF-6442-9613-6BDDA838604C}" dt="2023-05-16T18:00:25.039" v="2672" actId="26606"/>
          <ac:spMkLst>
            <pc:docMk/>
            <pc:sldMk cId="137153334" sldId="262"/>
            <ac:spMk id="11" creationId="{404A6FB0-C4C4-40E5-BB62-E4A7BEB1CEF7}"/>
          </ac:spMkLst>
        </pc:spChg>
        <pc:spChg chg="add">
          <ac:chgData name="Max Rahman (2219864)" userId="9a4c3801-66fb-4cad-9645-e204be1c0df8" providerId="ADAL" clId="{5970E00E-6AFF-6442-9613-6BDDA838604C}" dt="2023-05-16T18:00:25.039" v="2672" actId="26606"/>
          <ac:spMkLst>
            <pc:docMk/>
            <pc:sldMk cId="137153334" sldId="262"/>
            <ac:spMk id="13" creationId="{4703DF00-2EC1-47AA-99E2-71CE9A493947}"/>
          </ac:spMkLst>
        </pc:spChg>
        <pc:picChg chg="add">
          <ac:chgData name="Max Rahman (2219864)" userId="9a4c3801-66fb-4cad-9645-e204be1c0df8" providerId="ADAL" clId="{5970E00E-6AFF-6442-9613-6BDDA838604C}" dt="2023-05-16T18:00:25.039" v="2672" actId="26606"/>
          <ac:picMkLst>
            <pc:docMk/>
            <pc:sldMk cId="137153334" sldId="262"/>
            <ac:picMk id="5" creationId="{94356123-4E89-35D7-09B2-F2084C07853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2318171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47019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866077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3851084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1082111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2857891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4260222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4170718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288216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1986134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5/16/23</a:t>
            </a:fld>
            <a:endParaRPr lang="en-US" dirty="0"/>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2796846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5/16/23</a:t>
            </a:fld>
            <a:endParaRPr lang="en-US" dirty="0"/>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dirty="0"/>
          </a:p>
        </p:txBody>
      </p:sp>
    </p:spTree>
    <p:extLst>
      <p:ext uri="{BB962C8B-B14F-4D97-AF65-F5344CB8AC3E}">
        <p14:creationId xmlns:p14="http://schemas.microsoft.com/office/powerpoint/2010/main" val="2670914822"/>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72" r:id="rId6"/>
    <p:sldLayoutId id="2147483767" r:id="rId7"/>
    <p:sldLayoutId id="2147483768" r:id="rId8"/>
    <p:sldLayoutId id="2147483769" r:id="rId9"/>
    <p:sldLayoutId id="2147483771" r:id="rId10"/>
    <p:sldLayoutId id="2147483770"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78C5A24-0D67-4D91-A8AB-79267D9CC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4" name="Picture 3" descr="Pastel colours in gradient surface design">
            <a:extLst>
              <a:ext uri="{FF2B5EF4-FFF2-40B4-BE49-F238E27FC236}">
                <a16:creationId xmlns:a16="http://schemas.microsoft.com/office/drawing/2014/main" id="{D0E3DCC8-49CE-3002-5E2A-0F38E6EEC164}"/>
              </a:ext>
            </a:extLst>
          </p:cNvPr>
          <p:cNvPicPr>
            <a:picLocks noChangeAspect="1"/>
          </p:cNvPicPr>
          <p:nvPr/>
        </p:nvPicPr>
        <p:blipFill rotWithShape="1">
          <a:blip r:embed="rId2"/>
          <a:srcRect t="8601" b="7129"/>
          <a:stretch/>
        </p:blipFill>
        <p:spPr>
          <a:xfrm>
            <a:off x="20" y="10"/>
            <a:ext cx="12191980" cy="6857988"/>
          </a:xfrm>
          <a:prstGeom prst="rect">
            <a:avLst/>
          </a:prstGeom>
        </p:spPr>
      </p:pic>
      <p:sp>
        <p:nvSpPr>
          <p:cNvPr id="42" name="Rectangle 41">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5040" y="235039"/>
            <a:ext cx="6858000" cy="6387921"/>
          </a:xfrm>
          <a:prstGeom prst="rect">
            <a:avLst/>
          </a:prstGeom>
          <a:gradFill>
            <a:gsLst>
              <a:gs pos="0">
                <a:srgbClr val="000000">
                  <a:alpha val="0"/>
                </a:srgbClr>
              </a:gs>
              <a:gs pos="100000">
                <a:srgbClr val="000000">
                  <a:alpha val="5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3047FB-C550-A5F4-7E91-93E0B84B7795}"/>
              </a:ext>
            </a:extLst>
          </p:cNvPr>
          <p:cNvSpPr>
            <a:spLocks noGrp="1"/>
          </p:cNvSpPr>
          <p:nvPr>
            <p:ph type="ctrTitle"/>
          </p:nvPr>
        </p:nvSpPr>
        <p:spPr>
          <a:xfrm>
            <a:off x="647700" y="1327354"/>
            <a:ext cx="5448300" cy="3435145"/>
          </a:xfrm>
        </p:spPr>
        <p:txBody>
          <a:bodyPr>
            <a:normAutofit/>
          </a:bodyPr>
          <a:lstStyle/>
          <a:p>
            <a:r>
              <a:rPr lang="en-US" dirty="0"/>
              <a:t>Mahmudur Rahman 2219864 circular economy assignment</a:t>
            </a:r>
          </a:p>
        </p:txBody>
      </p:sp>
      <p:sp>
        <p:nvSpPr>
          <p:cNvPr id="3" name="Subtitle 2">
            <a:extLst>
              <a:ext uri="{FF2B5EF4-FFF2-40B4-BE49-F238E27FC236}">
                <a16:creationId xmlns:a16="http://schemas.microsoft.com/office/drawing/2014/main" id="{FDC21C81-FEC4-2DD8-1E6E-40A8F13F75DC}"/>
              </a:ext>
            </a:extLst>
          </p:cNvPr>
          <p:cNvSpPr>
            <a:spLocks noGrp="1"/>
          </p:cNvSpPr>
          <p:nvPr>
            <p:ph type="subTitle" idx="1"/>
          </p:nvPr>
        </p:nvSpPr>
        <p:spPr>
          <a:xfrm>
            <a:off x="647700" y="5075227"/>
            <a:ext cx="5448299" cy="1135073"/>
          </a:xfrm>
        </p:spPr>
        <p:txBody>
          <a:bodyPr>
            <a:normAutofit/>
          </a:bodyPr>
          <a:lstStyle/>
          <a:p>
            <a:endParaRPr lang="en-US" dirty="0">
              <a:solidFill>
                <a:srgbClr val="FFFFFF"/>
              </a:solidFill>
            </a:endParaRPr>
          </a:p>
        </p:txBody>
      </p:sp>
    </p:spTree>
    <p:extLst>
      <p:ext uri="{BB962C8B-B14F-4D97-AF65-F5344CB8AC3E}">
        <p14:creationId xmlns:p14="http://schemas.microsoft.com/office/powerpoint/2010/main" val="3389261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4" descr="Floating green apple on green background">
            <a:extLst>
              <a:ext uri="{FF2B5EF4-FFF2-40B4-BE49-F238E27FC236}">
                <a16:creationId xmlns:a16="http://schemas.microsoft.com/office/drawing/2014/main" id="{EB11DF10-3842-F7EA-1E4C-EA9CAE31F7AF}"/>
              </a:ext>
            </a:extLst>
          </p:cNvPr>
          <p:cNvPicPr>
            <a:picLocks noChangeAspect="1"/>
          </p:cNvPicPr>
          <p:nvPr/>
        </p:nvPicPr>
        <p:blipFill rotWithShape="1">
          <a:blip r:embed="rId2"/>
          <a:srcRect t="12451"/>
          <a:stretch/>
        </p:blipFill>
        <p:spPr>
          <a:xfrm>
            <a:off x="0" y="-1"/>
            <a:ext cx="12191979" cy="6858001"/>
          </a:xfrm>
          <a:prstGeom prst="rect">
            <a:avLst/>
          </a:prstGeom>
          <a:noFill/>
        </p:spPr>
      </p:pic>
      <p:sp>
        <p:nvSpPr>
          <p:cNvPr id="2" name="Title 1">
            <a:extLst>
              <a:ext uri="{FF2B5EF4-FFF2-40B4-BE49-F238E27FC236}">
                <a16:creationId xmlns:a16="http://schemas.microsoft.com/office/drawing/2014/main" id="{AA0C3511-C037-C0E3-2FD9-4217FB99B5A6}"/>
              </a:ext>
            </a:extLst>
          </p:cNvPr>
          <p:cNvSpPr>
            <a:spLocks noGrp="1"/>
          </p:cNvSpPr>
          <p:nvPr>
            <p:ph type="ctrTitle"/>
          </p:nvPr>
        </p:nvSpPr>
        <p:spPr>
          <a:xfrm>
            <a:off x="97138" y="414980"/>
            <a:ext cx="7505700" cy="1844376"/>
          </a:xfrm>
        </p:spPr>
        <p:txBody>
          <a:bodyPr>
            <a:normAutofit fontScale="90000"/>
          </a:bodyPr>
          <a:lstStyle/>
          <a:p>
            <a:r>
              <a:rPr lang="en-US" sz="3200" dirty="0"/>
              <a:t>How can apple be more environmentally friendly?</a:t>
            </a:r>
            <a:br>
              <a:rPr lang="en-US" sz="3200" dirty="0"/>
            </a:br>
            <a:br>
              <a:rPr lang="en-US" sz="3200" dirty="0"/>
            </a:br>
            <a:r>
              <a:rPr lang="en-US" sz="3200" dirty="0"/>
              <a:t>Recycling old devices</a:t>
            </a:r>
          </a:p>
        </p:txBody>
      </p:sp>
      <p:sp>
        <p:nvSpPr>
          <p:cNvPr id="26"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233030" y="2553513"/>
            <a:ext cx="8910969" cy="1951985"/>
          </a:xfrm>
        </p:spPr>
        <p:txBody>
          <a:bodyPr>
            <a:normAutofit fontScale="92500"/>
          </a:bodyPr>
          <a:lstStyle/>
          <a:p>
            <a:r>
              <a:rPr lang="en-GB" dirty="0">
                <a:solidFill>
                  <a:srgbClr val="E8EAED"/>
                </a:solidFill>
                <a:latin typeface="Google Sans"/>
              </a:rPr>
              <a:t>Recycling old devices could be really sustainable for apple as a whole as it can save them a lot of money by reusing their already made products. Also recycling old devices can be beneficial for apple as a company because it reduces the amount of electronic waste in landfills and can provide them with valuable materials to use in new products. By 2030 apple have said they have a commitment to becoming carbon neutral with every product they produce.  They also said every apple product will be made with clean energy and even more recycled and renewable materials. </a:t>
            </a:r>
          </a:p>
          <a:p>
            <a:endParaRPr lang="en-GB" dirty="0">
              <a:solidFill>
                <a:srgbClr val="FFFFFF"/>
              </a:solidFill>
              <a:effectLst>
                <a:outerShdw blurRad="38100" dist="38100" dir="2700000" algn="tl">
                  <a:srgbClr val="000000">
                    <a:alpha val="43137"/>
                  </a:srgbClr>
                </a:outerShdw>
              </a:effectLst>
            </a:endParaRPr>
          </a:p>
        </p:txBody>
      </p:sp>
      <p:sp>
        <p:nvSpPr>
          <p:cNvPr id="19" name="Date Placeholder 5">
            <a:extLst>
              <a:ext uri="{FF2B5EF4-FFF2-40B4-BE49-F238E27FC236}">
                <a16:creationId xmlns:a16="http://schemas.microsoft.com/office/drawing/2014/main" id="{04E35474-1A9A-4F0C-82BB-186980BFD465}"/>
              </a:ext>
            </a:extLst>
          </p:cNvPr>
          <p:cNvSpPr>
            <a:spLocks noGrp="1"/>
          </p:cNvSpPr>
          <p:nvPr>
            <p:ph type="dt" sz="half" idx="10"/>
          </p:nvPr>
        </p:nvSpPr>
        <p:spPr>
          <a:xfrm>
            <a:off x="652371" y="6332538"/>
            <a:ext cx="3006492" cy="365125"/>
          </a:xfrm>
        </p:spPr>
        <p:txBody>
          <a:bodyPr>
            <a:normAutofit/>
          </a:bodyPr>
          <a:lstStyle/>
          <a:p>
            <a:pPr>
              <a:spcAft>
                <a:spcPts val="600"/>
              </a:spcAft>
            </a:pPr>
            <a:fld id="{49483DAD-E936-402F-93F3-7AF2B2F9CEE5}" type="datetime1">
              <a:rPr lang="en-US">
                <a:solidFill>
                  <a:srgbClr val="FFFFFF"/>
                </a:solidFill>
              </a:rPr>
              <a:pPr>
                <a:spcAft>
                  <a:spcPts val="600"/>
                </a:spcAft>
              </a:pPr>
              <a:t>5/16/23</a:t>
            </a:fld>
            <a:endParaRPr lang="en-US" dirty="0">
              <a:solidFill>
                <a:srgbClr val="FFFFFF"/>
              </a:solidFill>
            </a:endParaRPr>
          </a:p>
        </p:txBody>
      </p:sp>
      <p:sp>
        <p:nvSpPr>
          <p:cNvPr id="20" name="Footer Placeholder 6">
            <a:extLst>
              <a:ext uri="{FF2B5EF4-FFF2-40B4-BE49-F238E27FC236}">
                <a16:creationId xmlns:a16="http://schemas.microsoft.com/office/drawing/2014/main" id="{11199D09-9DAC-4D8F-8067-411B9B5FC8AE}"/>
              </a:ext>
            </a:extLst>
          </p:cNvPr>
          <p:cNvSpPr>
            <a:spLocks noGrp="1"/>
          </p:cNvSpPr>
          <p:nvPr>
            <p:ph type="ftr" sz="quarter" idx="11"/>
          </p:nvPr>
        </p:nvSpPr>
        <p:spPr>
          <a:xfrm>
            <a:off x="8034169" y="6332538"/>
            <a:ext cx="3505459" cy="365125"/>
          </a:xfrm>
        </p:spPr>
        <p:txBody>
          <a:bodyPr>
            <a:normAutofit/>
          </a:bodyPr>
          <a:lstStyle/>
          <a:p>
            <a:pPr>
              <a:spcAft>
                <a:spcPts val="600"/>
              </a:spcAft>
            </a:pPr>
            <a:r>
              <a:rPr lang="en-US" dirty="0">
                <a:solidFill>
                  <a:srgbClr val="FFFFFF"/>
                </a:solidFill>
              </a:rPr>
              <a:t>Sample Footer Text</a:t>
            </a:r>
          </a:p>
        </p:txBody>
      </p:sp>
      <p:sp>
        <p:nvSpPr>
          <p:cNvPr id="21" name="Slide Number Placeholder 8">
            <a:extLst>
              <a:ext uri="{FF2B5EF4-FFF2-40B4-BE49-F238E27FC236}">
                <a16:creationId xmlns:a16="http://schemas.microsoft.com/office/drawing/2014/main" id="{4643FDF9-4F10-41D0-B36B-A0E7E18109B1}"/>
              </a:ext>
            </a:extLst>
          </p:cNvPr>
          <p:cNvSpPr>
            <a:spLocks noGrp="1"/>
          </p:cNvSpPr>
          <p:nvPr>
            <p:ph type="sldNum" sz="quarter" idx="12"/>
          </p:nvPr>
        </p:nvSpPr>
        <p:spPr>
          <a:xfrm>
            <a:off x="11444747" y="6332538"/>
            <a:ext cx="539808" cy="365125"/>
          </a:xfrm>
        </p:spPr>
        <p:txBody>
          <a:bodyPr>
            <a:normAutofit/>
          </a:bodyPr>
          <a:lstStyle/>
          <a:p>
            <a:pPr>
              <a:spcAft>
                <a:spcPts val="600"/>
              </a:spcAft>
            </a:pPr>
            <a:fld id="{45C5C030-0550-4584-9C82-E35DF7DBC581}" type="slidenum">
              <a:rPr lang="en-US">
                <a:solidFill>
                  <a:srgbClr val="FFFFFF"/>
                </a:solidFill>
              </a:rPr>
              <a:pPr>
                <a:spcAft>
                  <a:spcPts val="600"/>
                </a:spcAft>
              </a:pPr>
              <a:t>2</a:t>
            </a:fld>
            <a:endParaRPr lang="en-US" dirty="0">
              <a:solidFill>
                <a:srgbClr val="FFFFFF"/>
              </a:solidFill>
            </a:endParaRPr>
          </a:p>
        </p:txBody>
      </p:sp>
    </p:spTree>
    <p:extLst>
      <p:ext uri="{BB962C8B-B14F-4D97-AF65-F5344CB8AC3E}">
        <p14:creationId xmlns:p14="http://schemas.microsoft.com/office/powerpoint/2010/main" val="2805815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rmal power station">
            <a:extLst>
              <a:ext uri="{FF2B5EF4-FFF2-40B4-BE49-F238E27FC236}">
                <a16:creationId xmlns:a16="http://schemas.microsoft.com/office/drawing/2014/main" id="{1384C10D-65F9-BF74-55F6-13295E483D28}"/>
              </a:ext>
            </a:extLst>
          </p:cNvPr>
          <p:cNvPicPr>
            <a:picLocks noChangeAspect="1"/>
          </p:cNvPicPr>
          <p:nvPr/>
        </p:nvPicPr>
        <p:blipFill rotWithShape="1">
          <a:blip r:embed="rId2"/>
          <a:srcRect l="10293" r="23041"/>
          <a:stretch/>
        </p:blipFill>
        <p:spPr>
          <a:xfrm>
            <a:off x="20" y="10"/>
            <a:ext cx="6095980" cy="6857990"/>
          </a:xfrm>
          <a:prstGeom prst="rect">
            <a:avLst/>
          </a:prstGeom>
          <a:noFill/>
        </p:spPr>
      </p:pic>
      <p:sp>
        <p:nvSpPr>
          <p:cNvPr id="2" name="Title 1">
            <a:extLst>
              <a:ext uri="{FF2B5EF4-FFF2-40B4-BE49-F238E27FC236}">
                <a16:creationId xmlns:a16="http://schemas.microsoft.com/office/drawing/2014/main" id="{FD189E26-4613-DAE4-DF67-C708545DABC4}"/>
              </a:ext>
            </a:extLst>
          </p:cNvPr>
          <p:cNvSpPr>
            <a:spLocks noGrp="1"/>
          </p:cNvSpPr>
          <p:nvPr>
            <p:ph type="title"/>
          </p:nvPr>
        </p:nvSpPr>
        <p:spPr>
          <a:xfrm>
            <a:off x="652371" y="647701"/>
            <a:ext cx="4238748" cy="2371660"/>
          </a:xfrm>
        </p:spPr>
        <p:txBody>
          <a:bodyPr anchor="t">
            <a:normAutofit/>
          </a:bodyPr>
          <a:lstStyle/>
          <a:p>
            <a:r>
              <a:rPr lang="en-US" dirty="0"/>
              <a:t>Carbon footprint</a:t>
            </a:r>
          </a:p>
        </p:txBody>
      </p:sp>
      <p:sp>
        <p:nvSpPr>
          <p:cNvPr id="3" name="Content Placeholder 2">
            <a:extLst>
              <a:ext uri="{FF2B5EF4-FFF2-40B4-BE49-F238E27FC236}">
                <a16:creationId xmlns:a16="http://schemas.microsoft.com/office/drawing/2014/main" id="{CC236697-2214-A835-FA10-6B5A0CF53CD3}"/>
              </a:ext>
            </a:extLst>
          </p:cNvPr>
          <p:cNvSpPr>
            <a:spLocks noGrp="1"/>
          </p:cNvSpPr>
          <p:nvPr>
            <p:ph idx="1"/>
          </p:nvPr>
        </p:nvSpPr>
        <p:spPr>
          <a:xfrm>
            <a:off x="7119641" y="914400"/>
            <a:ext cx="4157958" cy="5029200"/>
          </a:xfrm>
        </p:spPr>
        <p:txBody>
          <a:bodyPr>
            <a:normAutofit/>
          </a:bodyPr>
          <a:lstStyle/>
          <a:p>
            <a:pPr>
              <a:lnSpc>
                <a:spcPct val="110000"/>
              </a:lnSpc>
            </a:pPr>
            <a:r>
              <a:rPr lang="en-US" sz="1300"/>
              <a:t>Apple can improve their carbon footprint. By using renewable energy to power their operations, designing products that are more energy efficient and reducing waste in their supply chain. UNFCC) said ‘</a:t>
            </a:r>
            <a:r>
              <a:rPr lang="en-GB" sz="1300">
                <a:effectLst/>
              </a:rPr>
              <a:t>is on a mission to make its products without taking from the Earth. Its work to reduce carbon emissions is a significant part of this effort, with Apple taking responsibility for its entire carbon footprint. Apple calculates its carbon footprint in five areas: corporate facilities, product manufacturing, product use, product transportation, and product end-of-life processing. Apple has transitioned to 100% renewable energy for the electricity it uses in its offices, retail stores and data centres in 43 countries across the world, which has reduced emissions from direct operations to only 2% of the company’s carbon footprint. Apple is also expanding its emission reduction efforts with its Supplier Clean Energy Program to transition its entire supply chain to 100% renewable energy.”</a:t>
            </a:r>
            <a:endParaRPr lang="en-US" sz="1300"/>
          </a:p>
        </p:txBody>
      </p:sp>
      <p:sp>
        <p:nvSpPr>
          <p:cNvPr id="9" name="Date Placeholder 5">
            <a:extLst>
              <a:ext uri="{FF2B5EF4-FFF2-40B4-BE49-F238E27FC236}">
                <a16:creationId xmlns:a16="http://schemas.microsoft.com/office/drawing/2014/main" id="{15DE728A-5E91-4DAE-AC8D-B0CC4C86B288}"/>
              </a:ext>
            </a:extLst>
          </p:cNvPr>
          <p:cNvSpPr>
            <a:spLocks noGrp="1"/>
          </p:cNvSpPr>
          <p:nvPr>
            <p:ph type="dt" sz="half" idx="10"/>
          </p:nvPr>
        </p:nvSpPr>
        <p:spPr>
          <a:xfrm>
            <a:off x="652371" y="6332538"/>
            <a:ext cx="3006492" cy="365125"/>
          </a:xfrm>
        </p:spPr>
        <p:txBody>
          <a:bodyPr/>
          <a:lstStyle/>
          <a:p>
            <a:pPr>
              <a:spcAft>
                <a:spcPts val="600"/>
              </a:spcAft>
            </a:pPr>
            <a:fld id="{01215960-52EB-438E-AA43-CA28041327C9}" type="datetime1">
              <a:rPr lang="en-US" smtClean="0">
                <a:solidFill>
                  <a:srgbClr val="FFFFFF"/>
                </a:solidFill>
                <a:effectLst>
                  <a:outerShdw blurRad="38100" dist="38100" dir="2700000" algn="tl">
                    <a:srgbClr val="000000">
                      <a:alpha val="43137"/>
                    </a:srgbClr>
                  </a:outerShdw>
                </a:effectLst>
              </a:rPr>
              <a:pPr>
                <a:spcAft>
                  <a:spcPts val="600"/>
                </a:spcAft>
              </a:pPr>
              <a:t>5/16/23</a:t>
            </a:fld>
            <a:endParaRPr lang="en-US">
              <a:solidFill>
                <a:srgbClr val="FFFFFF"/>
              </a:solidFill>
              <a:effectLst>
                <a:outerShdw blurRad="38100" dist="38100" dir="2700000" algn="tl">
                  <a:srgbClr val="000000">
                    <a:alpha val="43137"/>
                  </a:srgbClr>
                </a:outerShdw>
              </a:effectLst>
            </a:endParaRPr>
          </a:p>
        </p:txBody>
      </p:sp>
      <p:sp>
        <p:nvSpPr>
          <p:cNvPr id="11" name="Footer Placeholder 6">
            <a:extLst>
              <a:ext uri="{FF2B5EF4-FFF2-40B4-BE49-F238E27FC236}">
                <a16:creationId xmlns:a16="http://schemas.microsoft.com/office/drawing/2014/main" id="{D98BDDCD-F2A2-4455-8C33-A462EC026B51}"/>
              </a:ext>
            </a:extLst>
          </p:cNvPr>
          <p:cNvSpPr>
            <a:spLocks noGrp="1"/>
          </p:cNvSpPr>
          <p:nvPr>
            <p:ph type="ftr" sz="quarter" idx="11"/>
          </p:nvPr>
        </p:nvSpPr>
        <p:spPr>
          <a:xfrm>
            <a:off x="8034169" y="6332538"/>
            <a:ext cx="3505459" cy="365125"/>
          </a:xfrm>
        </p:spPr>
        <p:txBody>
          <a:bodyPr/>
          <a:lstStyle/>
          <a:p>
            <a:pPr>
              <a:spcAft>
                <a:spcPts val="600"/>
              </a:spcAft>
            </a:pPr>
            <a:r>
              <a:rPr lang="en-US"/>
              <a:t>Sample Footer Text</a:t>
            </a:r>
          </a:p>
        </p:txBody>
      </p:sp>
      <p:sp>
        <p:nvSpPr>
          <p:cNvPr id="13" name="Slide Number Placeholder 8">
            <a:extLst>
              <a:ext uri="{FF2B5EF4-FFF2-40B4-BE49-F238E27FC236}">
                <a16:creationId xmlns:a16="http://schemas.microsoft.com/office/drawing/2014/main" id="{376BC8A2-B757-46F4-A413-3CFAF765CA2E}"/>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pPr>
                <a:spcAft>
                  <a:spcPts val="600"/>
                </a:spcAft>
              </a:pPr>
              <a:t>3</a:t>
            </a:fld>
            <a:endParaRPr lang="en-US"/>
          </a:p>
        </p:txBody>
      </p:sp>
    </p:spTree>
    <p:extLst>
      <p:ext uri="{BB962C8B-B14F-4D97-AF65-F5344CB8AC3E}">
        <p14:creationId xmlns:p14="http://schemas.microsoft.com/office/powerpoint/2010/main" val="3772406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ind turbines against blue sky">
            <a:extLst>
              <a:ext uri="{FF2B5EF4-FFF2-40B4-BE49-F238E27FC236}">
                <a16:creationId xmlns:a16="http://schemas.microsoft.com/office/drawing/2014/main" id="{75B1A36E-0F73-9290-3241-6E3FB985DDD7}"/>
              </a:ext>
            </a:extLst>
          </p:cNvPr>
          <p:cNvPicPr>
            <a:picLocks noChangeAspect="1"/>
          </p:cNvPicPr>
          <p:nvPr/>
        </p:nvPicPr>
        <p:blipFill rotWithShape="1">
          <a:blip r:embed="rId2"/>
          <a:srcRect l="24753" r="14803" b="-1"/>
          <a:stretch/>
        </p:blipFill>
        <p:spPr>
          <a:xfrm>
            <a:off x="20" y="10"/>
            <a:ext cx="6095980" cy="6857990"/>
          </a:xfrm>
          <a:prstGeom prst="rect">
            <a:avLst/>
          </a:prstGeom>
          <a:noFill/>
        </p:spPr>
      </p:pic>
      <p:sp>
        <p:nvSpPr>
          <p:cNvPr id="2" name="Title 1">
            <a:extLst>
              <a:ext uri="{FF2B5EF4-FFF2-40B4-BE49-F238E27FC236}">
                <a16:creationId xmlns:a16="http://schemas.microsoft.com/office/drawing/2014/main" id="{C83BEA4A-888A-938E-754A-EA477DC8A282}"/>
              </a:ext>
            </a:extLst>
          </p:cNvPr>
          <p:cNvSpPr>
            <a:spLocks noGrp="1"/>
          </p:cNvSpPr>
          <p:nvPr>
            <p:ph type="title"/>
          </p:nvPr>
        </p:nvSpPr>
        <p:spPr>
          <a:xfrm>
            <a:off x="652371" y="647701"/>
            <a:ext cx="4238748" cy="2371660"/>
          </a:xfrm>
        </p:spPr>
        <p:txBody>
          <a:bodyPr anchor="t">
            <a:normAutofit/>
          </a:bodyPr>
          <a:lstStyle/>
          <a:p>
            <a:r>
              <a:rPr lang="en-US" dirty="0"/>
              <a:t>Sustainable materials</a:t>
            </a:r>
          </a:p>
        </p:txBody>
      </p:sp>
      <p:sp>
        <p:nvSpPr>
          <p:cNvPr id="3" name="Content Placeholder 2">
            <a:extLst>
              <a:ext uri="{FF2B5EF4-FFF2-40B4-BE49-F238E27FC236}">
                <a16:creationId xmlns:a16="http://schemas.microsoft.com/office/drawing/2014/main" id="{3A096BDB-EF2B-055F-0953-E100C9343994}"/>
              </a:ext>
            </a:extLst>
          </p:cNvPr>
          <p:cNvSpPr>
            <a:spLocks noGrp="1"/>
          </p:cNvSpPr>
          <p:nvPr>
            <p:ph idx="1"/>
          </p:nvPr>
        </p:nvSpPr>
        <p:spPr>
          <a:xfrm>
            <a:off x="7119641" y="914400"/>
            <a:ext cx="4157958" cy="5029200"/>
          </a:xfrm>
        </p:spPr>
        <p:txBody>
          <a:bodyPr>
            <a:normAutofit/>
          </a:bodyPr>
          <a:lstStyle/>
          <a:p>
            <a:r>
              <a:rPr lang="en-US" sz="1900"/>
              <a:t>Apple can use sustainable materials such as recycled aluminum and plastics, bio based materials, and renewable energy to make their products last longer and reduce their environmental impact. On a website circular, for resource and waste professionals they mentioned a representative of apple </a:t>
            </a:r>
            <a:r>
              <a:rPr lang="en-US" sz="1900" err="1"/>
              <a:t>lisa</a:t>
            </a:r>
            <a:r>
              <a:rPr lang="en-US" sz="1900"/>
              <a:t> Jackson said they are making big progress in their work to address the climate crisis and to make products without taking anything from the earth</a:t>
            </a:r>
          </a:p>
        </p:txBody>
      </p:sp>
      <p:sp>
        <p:nvSpPr>
          <p:cNvPr id="9" name="Date Placeholder 5">
            <a:extLst>
              <a:ext uri="{FF2B5EF4-FFF2-40B4-BE49-F238E27FC236}">
                <a16:creationId xmlns:a16="http://schemas.microsoft.com/office/drawing/2014/main" id="{15DE728A-5E91-4DAE-AC8D-B0CC4C86B288}"/>
              </a:ext>
            </a:extLst>
          </p:cNvPr>
          <p:cNvSpPr>
            <a:spLocks noGrp="1"/>
          </p:cNvSpPr>
          <p:nvPr>
            <p:ph type="dt" sz="half" idx="10"/>
          </p:nvPr>
        </p:nvSpPr>
        <p:spPr>
          <a:xfrm>
            <a:off x="652371" y="6332538"/>
            <a:ext cx="3006492" cy="365125"/>
          </a:xfrm>
        </p:spPr>
        <p:txBody>
          <a:bodyPr/>
          <a:lstStyle/>
          <a:p>
            <a:pPr>
              <a:spcAft>
                <a:spcPts val="600"/>
              </a:spcAft>
            </a:pPr>
            <a:fld id="{01215960-52EB-438E-AA43-CA28041327C9}" type="datetime1">
              <a:rPr lang="en-US" smtClean="0">
                <a:solidFill>
                  <a:srgbClr val="FFFFFF"/>
                </a:solidFill>
                <a:effectLst>
                  <a:outerShdw blurRad="38100" dist="38100" dir="2700000" algn="tl">
                    <a:srgbClr val="000000">
                      <a:alpha val="43137"/>
                    </a:srgbClr>
                  </a:outerShdw>
                </a:effectLst>
              </a:rPr>
              <a:pPr>
                <a:spcAft>
                  <a:spcPts val="600"/>
                </a:spcAft>
              </a:pPr>
              <a:t>5/16/23</a:t>
            </a:fld>
            <a:endParaRPr lang="en-US">
              <a:solidFill>
                <a:srgbClr val="FFFFFF"/>
              </a:solidFill>
              <a:effectLst>
                <a:outerShdw blurRad="38100" dist="38100" dir="2700000" algn="tl">
                  <a:srgbClr val="000000">
                    <a:alpha val="43137"/>
                  </a:srgbClr>
                </a:outerShdw>
              </a:effectLst>
            </a:endParaRPr>
          </a:p>
        </p:txBody>
      </p:sp>
      <p:sp>
        <p:nvSpPr>
          <p:cNvPr id="11" name="Footer Placeholder 6">
            <a:extLst>
              <a:ext uri="{FF2B5EF4-FFF2-40B4-BE49-F238E27FC236}">
                <a16:creationId xmlns:a16="http://schemas.microsoft.com/office/drawing/2014/main" id="{D98BDDCD-F2A2-4455-8C33-A462EC026B51}"/>
              </a:ext>
            </a:extLst>
          </p:cNvPr>
          <p:cNvSpPr>
            <a:spLocks noGrp="1"/>
          </p:cNvSpPr>
          <p:nvPr>
            <p:ph type="ftr" sz="quarter" idx="11"/>
          </p:nvPr>
        </p:nvSpPr>
        <p:spPr>
          <a:xfrm>
            <a:off x="8034169" y="6332538"/>
            <a:ext cx="3505459" cy="365125"/>
          </a:xfrm>
        </p:spPr>
        <p:txBody>
          <a:bodyPr/>
          <a:lstStyle/>
          <a:p>
            <a:pPr>
              <a:spcAft>
                <a:spcPts val="600"/>
              </a:spcAft>
            </a:pPr>
            <a:r>
              <a:rPr lang="en-US"/>
              <a:t>Sample Footer Text</a:t>
            </a:r>
          </a:p>
        </p:txBody>
      </p:sp>
      <p:sp>
        <p:nvSpPr>
          <p:cNvPr id="13" name="Slide Number Placeholder 8">
            <a:extLst>
              <a:ext uri="{FF2B5EF4-FFF2-40B4-BE49-F238E27FC236}">
                <a16:creationId xmlns:a16="http://schemas.microsoft.com/office/drawing/2014/main" id="{376BC8A2-B757-46F4-A413-3CFAF765CA2E}"/>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pPr>
                <a:spcAft>
                  <a:spcPts val="600"/>
                </a:spcAft>
              </a:pPr>
              <a:t>4</a:t>
            </a:fld>
            <a:endParaRPr lang="en-US"/>
          </a:p>
        </p:txBody>
      </p:sp>
    </p:spTree>
    <p:extLst>
      <p:ext uri="{BB962C8B-B14F-4D97-AF65-F5344CB8AC3E}">
        <p14:creationId xmlns:p14="http://schemas.microsoft.com/office/powerpoint/2010/main" val="3374893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il refinery against blue sky">
            <a:extLst>
              <a:ext uri="{FF2B5EF4-FFF2-40B4-BE49-F238E27FC236}">
                <a16:creationId xmlns:a16="http://schemas.microsoft.com/office/drawing/2014/main" id="{2F4F78D4-0CF6-FB7C-D596-961E1F710A8B}"/>
              </a:ext>
            </a:extLst>
          </p:cNvPr>
          <p:cNvPicPr>
            <a:picLocks noChangeAspect="1"/>
          </p:cNvPicPr>
          <p:nvPr/>
        </p:nvPicPr>
        <p:blipFill rotWithShape="1">
          <a:blip r:embed="rId2"/>
          <a:srcRect t="38853"/>
          <a:stretch/>
        </p:blipFill>
        <p:spPr>
          <a:xfrm>
            <a:off x="20" y="10"/>
            <a:ext cx="12191980" cy="4193417"/>
          </a:xfrm>
          <a:prstGeom prst="rect">
            <a:avLst/>
          </a:prstGeom>
          <a:noFill/>
        </p:spPr>
      </p:pic>
      <p:sp>
        <p:nvSpPr>
          <p:cNvPr id="2" name="Title 1">
            <a:extLst>
              <a:ext uri="{FF2B5EF4-FFF2-40B4-BE49-F238E27FC236}">
                <a16:creationId xmlns:a16="http://schemas.microsoft.com/office/drawing/2014/main" id="{1CF0DDBD-5A06-9777-5373-75D71826C9E1}"/>
              </a:ext>
            </a:extLst>
          </p:cNvPr>
          <p:cNvSpPr>
            <a:spLocks noGrp="1"/>
          </p:cNvSpPr>
          <p:nvPr>
            <p:ph type="title"/>
          </p:nvPr>
        </p:nvSpPr>
        <p:spPr>
          <a:xfrm>
            <a:off x="652371" y="1712200"/>
            <a:ext cx="6019892" cy="1896956"/>
          </a:xfrm>
        </p:spPr>
        <p:txBody>
          <a:bodyPr anchor="b">
            <a:normAutofit/>
          </a:bodyPr>
          <a:lstStyle/>
          <a:p>
            <a:r>
              <a:rPr lang="en-US" dirty="0"/>
              <a:t>Reducing waste</a:t>
            </a:r>
          </a:p>
        </p:txBody>
      </p:sp>
      <p:sp>
        <p:nvSpPr>
          <p:cNvPr id="3" name="Content Placeholder 2">
            <a:extLst>
              <a:ext uri="{FF2B5EF4-FFF2-40B4-BE49-F238E27FC236}">
                <a16:creationId xmlns:a16="http://schemas.microsoft.com/office/drawing/2014/main" id="{EA16D296-5BC4-5D36-9797-4D95B91293F1}"/>
              </a:ext>
            </a:extLst>
          </p:cNvPr>
          <p:cNvSpPr>
            <a:spLocks noGrp="1"/>
          </p:cNvSpPr>
          <p:nvPr>
            <p:ph idx="1"/>
          </p:nvPr>
        </p:nvSpPr>
        <p:spPr>
          <a:xfrm>
            <a:off x="6096000" y="4672013"/>
            <a:ext cx="5448300" cy="1538287"/>
          </a:xfrm>
        </p:spPr>
        <p:txBody>
          <a:bodyPr anchor="t">
            <a:normAutofit/>
          </a:bodyPr>
          <a:lstStyle/>
          <a:p>
            <a:pPr algn="r">
              <a:lnSpc>
                <a:spcPct val="110000"/>
              </a:lnSpc>
            </a:pPr>
            <a:r>
              <a:rPr lang="en-US" sz="1100"/>
              <a:t>If apple designs products that are easier to repair and recycle, and implementing more efficient manufacturing and supply chain processes. Acoording to a UN report, electronic waste (e-waste) is the fastest growing form of domestic waste globally, with around 50 million metric tonnes being produced in 2019 alone, of which only 20% was recycled. They mention it is a environmentally and socially problematic, E-waste contains an array of toxic substances including lead, mercury and brominated flame. </a:t>
            </a:r>
          </a:p>
        </p:txBody>
      </p:sp>
      <p:sp>
        <p:nvSpPr>
          <p:cNvPr id="9" name="Date Placeholder 5">
            <a:extLst>
              <a:ext uri="{FF2B5EF4-FFF2-40B4-BE49-F238E27FC236}">
                <a16:creationId xmlns:a16="http://schemas.microsoft.com/office/drawing/2014/main" id="{8E1A9623-FF65-4491-8E53-ECD5C1F65177}"/>
              </a:ext>
            </a:extLst>
          </p:cNvPr>
          <p:cNvSpPr>
            <a:spLocks noGrp="1"/>
          </p:cNvSpPr>
          <p:nvPr>
            <p:ph type="dt" sz="half" idx="10"/>
          </p:nvPr>
        </p:nvSpPr>
        <p:spPr>
          <a:xfrm>
            <a:off x="652371" y="6332538"/>
            <a:ext cx="3006492" cy="365125"/>
          </a:xfrm>
        </p:spPr>
        <p:txBody>
          <a:bodyPr/>
          <a:lstStyle/>
          <a:p>
            <a:pPr>
              <a:spcAft>
                <a:spcPts val="600"/>
              </a:spcAft>
            </a:pPr>
            <a:fld id="{12EF6563-1E8C-4580-9B78-C6EE124F204E}" type="datetime1">
              <a:rPr lang="en-US" smtClean="0"/>
              <a:pPr>
                <a:spcAft>
                  <a:spcPts val="600"/>
                </a:spcAft>
              </a:pPr>
              <a:t>5/16/23</a:t>
            </a:fld>
            <a:endParaRPr lang="en-US"/>
          </a:p>
        </p:txBody>
      </p:sp>
      <p:sp>
        <p:nvSpPr>
          <p:cNvPr id="11" name="Footer Placeholder 6">
            <a:extLst>
              <a:ext uri="{FF2B5EF4-FFF2-40B4-BE49-F238E27FC236}">
                <a16:creationId xmlns:a16="http://schemas.microsoft.com/office/drawing/2014/main" id="{5F2EB6D7-C367-45A8-B5F3-E6E96850E1A3}"/>
              </a:ext>
            </a:extLst>
          </p:cNvPr>
          <p:cNvSpPr>
            <a:spLocks noGrp="1"/>
          </p:cNvSpPr>
          <p:nvPr>
            <p:ph type="ftr" sz="quarter" idx="11"/>
          </p:nvPr>
        </p:nvSpPr>
        <p:spPr>
          <a:xfrm>
            <a:off x="8034169" y="6332538"/>
            <a:ext cx="3505459" cy="365125"/>
          </a:xfrm>
        </p:spPr>
        <p:txBody>
          <a:bodyPr/>
          <a:lstStyle/>
          <a:p>
            <a:pPr>
              <a:spcAft>
                <a:spcPts val="600"/>
              </a:spcAft>
            </a:pPr>
            <a:r>
              <a:rPr lang="en-US"/>
              <a:t>Sample Footer Text</a:t>
            </a:r>
          </a:p>
        </p:txBody>
      </p:sp>
      <p:sp>
        <p:nvSpPr>
          <p:cNvPr id="13" name="Slide Number Placeholder 8">
            <a:extLst>
              <a:ext uri="{FF2B5EF4-FFF2-40B4-BE49-F238E27FC236}">
                <a16:creationId xmlns:a16="http://schemas.microsoft.com/office/drawing/2014/main" id="{62771D2E-CA64-458D-8D8E-9CA1AFDE9A09}"/>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pPr>
                <a:spcAft>
                  <a:spcPts val="600"/>
                </a:spcAft>
              </a:pPr>
              <a:t>5</a:t>
            </a:fld>
            <a:endParaRPr lang="en-US"/>
          </a:p>
        </p:txBody>
      </p:sp>
    </p:spTree>
    <p:extLst>
      <p:ext uri="{BB962C8B-B14F-4D97-AF65-F5344CB8AC3E}">
        <p14:creationId xmlns:p14="http://schemas.microsoft.com/office/powerpoint/2010/main" val="2544964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 up of a solar panel">
            <a:extLst>
              <a:ext uri="{FF2B5EF4-FFF2-40B4-BE49-F238E27FC236}">
                <a16:creationId xmlns:a16="http://schemas.microsoft.com/office/drawing/2014/main" id="{94356123-4E89-35D7-09B2-F2084C07853C}"/>
              </a:ext>
            </a:extLst>
          </p:cNvPr>
          <p:cNvPicPr>
            <a:picLocks noChangeAspect="1"/>
          </p:cNvPicPr>
          <p:nvPr/>
        </p:nvPicPr>
        <p:blipFill rotWithShape="1">
          <a:blip r:embed="rId2"/>
          <a:srcRect l="15616" r="12812" b="-1"/>
          <a:stretch/>
        </p:blipFill>
        <p:spPr>
          <a:xfrm>
            <a:off x="20" y="10"/>
            <a:ext cx="7353280" cy="6857990"/>
          </a:xfrm>
          <a:prstGeom prst="rect">
            <a:avLst/>
          </a:prstGeom>
          <a:noFill/>
        </p:spPr>
      </p:pic>
      <p:sp>
        <p:nvSpPr>
          <p:cNvPr id="2" name="Title 1">
            <a:extLst>
              <a:ext uri="{FF2B5EF4-FFF2-40B4-BE49-F238E27FC236}">
                <a16:creationId xmlns:a16="http://schemas.microsoft.com/office/drawing/2014/main" id="{7A09DEFA-E84F-744F-FC08-D0FA945A780C}"/>
              </a:ext>
            </a:extLst>
          </p:cNvPr>
          <p:cNvSpPr>
            <a:spLocks noGrp="1"/>
          </p:cNvSpPr>
          <p:nvPr>
            <p:ph type="title"/>
          </p:nvPr>
        </p:nvSpPr>
        <p:spPr>
          <a:xfrm>
            <a:off x="647701" y="2362201"/>
            <a:ext cx="4413532" cy="3848100"/>
          </a:xfrm>
        </p:spPr>
        <p:txBody>
          <a:bodyPr anchor="b">
            <a:normAutofit/>
          </a:bodyPr>
          <a:lstStyle/>
          <a:p>
            <a:r>
              <a:rPr lang="en-US" dirty="0"/>
              <a:t>Renewable energy and becoming 100% carbon neutral</a:t>
            </a:r>
          </a:p>
        </p:txBody>
      </p:sp>
      <p:sp>
        <p:nvSpPr>
          <p:cNvPr id="3" name="Content Placeholder 2">
            <a:extLst>
              <a:ext uri="{FF2B5EF4-FFF2-40B4-BE49-F238E27FC236}">
                <a16:creationId xmlns:a16="http://schemas.microsoft.com/office/drawing/2014/main" id="{502D8798-EA51-1B04-0334-C23EA6CB3C28}"/>
              </a:ext>
            </a:extLst>
          </p:cNvPr>
          <p:cNvSpPr>
            <a:spLocks noGrp="1"/>
          </p:cNvSpPr>
          <p:nvPr>
            <p:ph idx="1"/>
          </p:nvPr>
        </p:nvSpPr>
        <p:spPr>
          <a:xfrm>
            <a:off x="8115301" y="914400"/>
            <a:ext cx="3162300" cy="5029200"/>
          </a:xfrm>
        </p:spPr>
        <p:txBody>
          <a:bodyPr>
            <a:normAutofit fontScale="85000" lnSpcReduction="10000"/>
          </a:bodyPr>
          <a:lstStyle/>
          <a:p>
            <a:r>
              <a:rPr lang="en-US" sz="1800" dirty="0"/>
              <a:t>Apple can use renewable energy by investing in solar and wind power, using energy efficient technologies, and working with suppliers to reduce their carbon footprint. They can also offset their remaining carbon emissions by investing in carbon credits and other carbon reduction projects. On </a:t>
            </a:r>
            <a:r>
              <a:rPr lang="en-US" sz="1800" dirty="0" err="1"/>
              <a:t>opengrowth</a:t>
            </a:r>
            <a:r>
              <a:rPr lang="en-US" sz="1800" dirty="0"/>
              <a:t> is says “apple will stick to 100 percent renewable energy for its operations. It will focus on creating new </a:t>
            </a:r>
            <a:r>
              <a:rPr lang="en-US" sz="1800" dirty="0" err="1"/>
              <a:t>prjects</a:t>
            </a:r>
            <a:r>
              <a:rPr lang="en-US" sz="1800" dirty="0"/>
              <a:t> and moving the supply chain to clean power. The brand is launching one of the largest solar arrays in Scandinavia.” </a:t>
            </a:r>
          </a:p>
        </p:txBody>
      </p:sp>
      <p:sp>
        <p:nvSpPr>
          <p:cNvPr id="9" name="Date Placeholder 5">
            <a:extLst>
              <a:ext uri="{FF2B5EF4-FFF2-40B4-BE49-F238E27FC236}">
                <a16:creationId xmlns:a16="http://schemas.microsoft.com/office/drawing/2014/main" id="{A9483B01-3D08-4B25-91EA-456B29BB2BD7}"/>
              </a:ext>
            </a:extLst>
          </p:cNvPr>
          <p:cNvSpPr>
            <a:spLocks noGrp="1"/>
          </p:cNvSpPr>
          <p:nvPr>
            <p:ph type="dt" sz="half" idx="10"/>
          </p:nvPr>
        </p:nvSpPr>
        <p:spPr>
          <a:xfrm>
            <a:off x="652371" y="6332538"/>
            <a:ext cx="3006492" cy="365125"/>
          </a:xfrm>
        </p:spPr>
        <p:txBody>
          <a:bodyPr/>
          <a:lstStyle/>
          <a:p>
            <a:pPr>
              <a:spcAft>
                <a:spcPts val="600"/>
              </a:spcAft>
            </a:pPr>
            <a:fld id="{B8DED8ED-8F31-468F-AEE3-83AA769F2FC4}" type="datetime1">
              <a:rPr lang="en-US" smtClean="0">
                <a:solidFill>
                  <a:srgbClr val="FFFFFF"/>
                </a:solidFill>
                <a:effectLst>
                  <a:outerShdw blurRad="38100" dist="38100" dir="2700000" algn="tl">
                    <a:srgbClr val="000000">
                      <a:alpha val="43137"/>
                    </a:srgbClr>
                  </a:outerShdw>
                </a:effectLst>
              </a:rPr>
              <a:pPr>
                <a:spcAft>
                  <a:spcPts val="600"/>
                </a:spcAft>
              </a:pPr>
              <a:t>5/16/23</a:t>
            </a:fld>
            <a:endParaRPr lang="en-US" dirty="0">
              <a:solidFill>
                <a:srgbClr val="FFFFFF"/>
              </a:solidFill>
              <a:effectLst>
                <a:outerShdw blurRad="38100" dist="38100" dir="2700000" algn="tl">
                  <a:srgbClr val="000000">
                    <a:alpha val="43137"/>
                  </a:srgbClr>
                </a:outerShdw>
              </a:effectLst>
            </a:endParaRPr>
          </a:p>
        </p:txBody>
      </p:sp>
      <p:sp>
        <p:nvSpPr>
          <p:cNvPr id="11" name="Footer Placeholder 6">
            <a:extLst>
              <a:ext uri="{FF2B5EF4-FFF2-40B4-BE49-F238E27FC236}">
                <a16:creationId xmlns:a16="http://schemas.microsoft.com/office/drawing/2014/main" id="{404A6FB0-C4C4-40E5-BB62-E4A7BEB1CEF7}"/>
              </a:ext>
            </a:extLst>
          </p:cNvPr>
          <p:cNvSpPr>
            <a:spLocks noGrp="1"/>
          </p:cNvSpPr>
          <p:nvPr>
            <p:ph type="ftr" sz="quarter" idx="11"/>
          </p:nvPr>
        </p:nvSpPr>
        <p:spPr>
          <a:xfrm>
            <a:off x="8034169" y="6332538"/>
            <a:ext cx="3505459" cy="365125"/>
          </a:xfrm>
        </p:spPr>
        <p:txBody>
          <a:bodyPr/>
          <a:lstStyle/>
          <a:p>
            <a:pPr>
              <a:spcAft>
                <a:spcPts val="600"/>
              </a:spcAft>
            </a:pPr>
            <a:r>
              <a:rPr lang="en-US"/>
              <a:t>Sample Footer Text</a:t>
            </a:r>
          </a:p>
        </p:txBody>
      </p:sp>
      <p:sp>
        <p:nvSpPr>
          <p:cNvPr id="13" name="Slide Number Placeholder 8">
            <a:extLst>
              <a:ext uri="{FF2B5EF4-FFF2-40B4-BE49-F238E27FC236}">
                <a16:creationId xmlns:a16="http://schemas.microsoft.com/office/drawing/2014/main" id="{4703DF00-2EC1-47AA-99E2-71CE9A493947}"/>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pPr>
                <a:spcAft>
                  <a:spcPts val="600"/>
                </a:spcAft>
              </a:pPr>
              <a:t>6</a:t>
            </a:fld>
            <a:endParaRPr lang="en-US"/>
          </a:p>
        </p:txBody>
      </p:sp>
    </p:spTree>
    <p:extLst>
      <p:ext uri="{BB962C8B-B14F-4D97-AF65-F5344CB8AC3E}">
        <p14:creationId xmlns:p14="http://schemas.microsoft.com/office/powerpoint/2010/main" val="137153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51476-53F6-697A-59E2-9240879C59D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5C0D5E5-8921-F1F0-39D5-33CA055E97FB}"/>
              </a:ext>
            </a:extLst>
          </p:cNvPr>
          <p:cNvSpPr>
            <a:spLocks noGrp="1"/>
          </p:cNvSpPr>
          <p:nvPr>
            <p:ph idx="1"/>
          </p:nvPr>
        </p:nvSpPr>
        <p:spPr/>
        <p:txBody>
          <a:bodyPr>
            <a:normAutofit fontScale="92500" lnSpcReduction="20000"/>
          </a:bodyPr>
          <a:lstStyle/>
          <a:p>
            <a:pPr>
              <a:lnSpc>
                <a:spcPct val="150000"/>
              </a:lnSpc>
            </a:pPr>
            <a:r>
              <a:rPr lang="en-GB" sz="1800" dirty="0">
                <a:effectLst/>
                <a:latin typeface="Times New Roman" panose="02020603050405020304" pitchFamily="18" charset="0"/>
              </a:rPr>
              <a:t>Apple (2022). </a:t>
            </a:r>
            <a:r>
              <a:rPr lang="en-GB" sz="1800" i="1" dirty="0">
                <a:effectLst/>
                <a:latin typeface="Times New Roman" panose="02020603050405020304" pitchFamily="18" charset="0"/>
              </a:rPr>
              <a:t>Environment</a:t>
            </a:r>
            <a:r>
              <a:rPr lang="en-GB" sz="1800" dirty="0">
                <a:effectLst/>
                <a:latin typeface="Times New Roman" panose="02020603050405020304" pitchFamily="18" charset="0"/>
              </a:rPr>
              <a:t>. [online] Apple (United Kingdom). Available at: https://</a:t>
            </a:r>
            <a:r>
              <a:rPr lang="en-GB" sz="1800" dirty="0" err="1">
                <a:effectLst/>
                <a:latin typeface="Times New Roman" panose="02020603050405020304" pitchFamily="18" charset="0"/>
              </a:rPr>
              <a:t>www.apple.com</a:t>
            </a:r>
            <a:r>
              <a:rPr lang="en-GB" sz="1800" dirty="0">
                <a:effectLst/>
                <a:latin typeface="Times New Roman" panose="02020603050405020304" pitchFamily="18" charset="0"/>
              </a:rPr>
              <a:t>/</a:t>
            </a:r>
            <a:r>
              <a:rPr lang="en-GB" sz="1800" dirty="0" err="1">
                <a:effectLst/>
                <a:latin typeface="Times New Roman" panose="02020603050405020304" pitchFamily="18" charset="0"/>
              </a:rPr>
              <a:t>uk</a:t>
            </a:r>
            <a:r>
              <a:rPr lang="en-GB" sz="1800" dirty="0">
                <a:effectLst/>
                <a:latin typeface="Times New Roman" panose="02020603050405020304" pitchFamily="18" charset="0"/>
              </a:rPr>
              <a:t>/environment/.</a:t>
            </a:r>
          </a:p>
          <a:p>
            <a:pPr>
              <a:lnSpc>
                <a:spcPct val="150000"/>
              </a:lnSpc>
            </a:pPr>
            <a:r>
              <a:rPr lang="en-GB" sz="1800" dirty="0">
                <a:effectLst/>
                <a:latin typeface="Times New Roman" panose="02020603050405020304" pitchFamily="18" charset="0"/>
              </a:rPr>
              <a:t>Beckett-Hester, F. (2021). </a:t>
            </a:r>
            <a:r>
              <a:rPr lang="en-GB" sz="1800" i="1" dirty="0">
                <a:effectLst/>
                <a:latin typeface="Times New Roman" panose="02020603050405020304" pitchFamily="18" charset="0"/>
              </a:rPr>
              <a:t>The E-Waste Problem: A Case Study of Apple</a:t>
            </a:r>
            <a:r>
              <a:rPr lang="en-GB" sz="1800" dirty="0">
                <a:effectLst/>
                <a:latin typeface="Times New Roman" panose="02020603050405020304" pitchFamily="18" charset="0"/>
              </a:rPr>
              <a:t>. [online] GLOBUS. Available at: https://</a:t>
            </a:r>
            <a:r>
              <a:rPr lang="en-GB" sz="1800" dirty="0" err="1">
                <a:effectLst/>
                <a:latin typeface="Times New Roman" panose="02020603050405020304" pitchFamily="18" charset="0"/>
              </a:rPr>
              <a:t>globuswarwick.com</a:t>
            </a:r>
            <a:r>
              <a:rPr lang="en-GB" sz="1800" dirty="0">
                <a:effectLst/>
                <a:latin typeface="Times New Roman" panose="02020603050405020304" pitchFamily="18" charset="0"/>
              </a:rPr>
              <a:t>/2021/01/21/the-e-waste-problem-a-case-study-of-apple/.</a:t>
            </a:r>
          </a:p>
          <a:p>
            <a:pPr>
              <a:lnSpc>
                <a:spcPct val="150000"/>
              </a:lnSpc>
            </a:pPr>
            <a:r>
              <a:rPr lang="en-GB" sz="1800" dirty="0">
                <a:effectLst/>
                <a:latin typeface="Times New Roman" panose="02020603050405020304" pitchFamily="18" charset="0"/>
              </a:rPr>
              <a:t>Moore, D. (2022). </a:t>
            </a:r>
            <a:r>
              <a:rPr lang="en-GB" sz="1800" i="1" dirty="0">
                <a:effectLst/>
                <a:latin typeface="Times New Roman" panose="02020603050405020304" pitchFamily="18" charset="0"/>
              </a:rPr>
              <a:t>Apple expands the use of recycled materials across products</a:t>
            </a:r>
            <a:r>
              <a:rPr lang="en-GB" sz="1800" dirty="0">
                <a:effectLst/>
                <a:latin typeface="Times New Roman" panose="02020603050405020304" pitchFamily="18" charset="0"/>
              </a:rPr>
              <a:t>. [online] Circular Online. Available at: https://</a:t>
            </a:r>
            <a:r>
              <a:rPr lang="en-GB" sz="1800" dirty="0" err="1">
                <a:effectLst/>
                <a:latin typeface="Times New Roman" panose="02020603050405020304" pitchFamily="18" charset="0"/>
              </a:rPr>
              <a:t>www.circularonline.co.uk</a:t>
            </a:r>
            <a:r>
              <a:rPr lang="en-GB" sz="1800" dirty="0">
                <a:effectLst/>
                <a:latin typeface="Times New Roman" panose="02020603050405020304" pitchFamily="18" charset="0"/>
              </a:rPr>
              <a:t>/news/apple-expands-the-use-of-recycled-materials-across-products/.</a:t>
            </a:r>
          </a:p>
          <a:p>
            <a:pPr>
              <a:lnSpc>
                <a:spcPct val="150000"/>
              </a:lnSpc>
            </a:pPr>
            <a:r>
              <a:rPr lang="en-GB" sz="1800" dirty="0" err="1">
                <a:effectLst/>
                <a:latin typeface="Times New Roman" panose="02020603050405020304" pitchFamily="18" charset="0"/>
              </a:rPr>
              <a:t>OpenGrowth</a:t>
            </a:r>
            <a:r>
              <a:rPr lang="en-GB" sz="1800" dirty="0">
                <a:effectLst/>
                <a:latin typeface="Times New Roman" panose="02020603050405020304" pitchFamily="18" charset="0"/>
              </a:rPr>
              <a:t>. (n.d.). </a:t>
            </a:r>
            <a:r>
              <a:rPr lang="en-GB" sz="1800" i="1" dirty="0">
                <a:effectLst/>
                <a:latin typeface="Times New Roman" panose="02020603050405020304" pitchFamily="18" charset="0"/>
              </a:rPr>
              <a:t>Apple To Be Carbon Neutral By 2030</a:t>
            </a:r>
            <a:r>
              <a:rPr lang="en-GB" sz="1800" dirty="0">
                <a:effectLst/>
                <a:latin typeface="Times New Roman" panose="02020603050405020304" pitchFamily="18" charset="0"/>
              </a:rPr>
              <a:t>. [online] Available at: https://</a:t>
            </a:r>
            <a:r>
              <a:rPr lang="en-GB" sz="1800" dirty="0" err="1">
                <a:effectLst/>
                <a:latin typeface="Times New Roman" panose="02020603050405020304" pitchFamily="18" charset="0"/>
              </a:rPr>
              <a:t>www.opengrowth.com</a:t>
            </a:r>
            <a:r>
              <a:rPr lang="en-GB" sz="1800" dirty="0">
                <a:effectLst/>
                <a:latin typeface="Times New Roman" panose="02020603050405020304" pitchFamily="18" charset="0"/>
              </a:rPr>
              <a:t>/resources/apple-to-be-carbon-neutral.</a:t>
            </a:r>
          </a:p>
          <a:p>
            <a:pPr>
              <a:lnSpc>
                <a:spcPct val="150000"/>
              </a:lnSpc>
            </a:pPr>
            <a:r>
              <a:rPr lang="en-GB" sz="1800" dirty="0">
                <a:effectLst/>
                <a:latin typeface="Times New Roman" panose="02020603050405020304" pitchFamily="18" charset="0"/>
              </a:rPr>
              <a:t>United Nations Framework Convention on Climate Change (2020). </a:t>
            </a:r>
            <a:r>
              <a:rPr lang="en-GB" sz="1800" i="1" dirty="0">
                <a:effectLst/>
                <a:latin typeface="Times New Roman" panose="02020603050405020304" pitchFamily="18" charset="0"/>
              </a:rPr>
              <a:t>Apple’s Emissions Reduction Mission | Global</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Unfccc.int</a:t>
            </a:r>
            <a:r>
              <a:rPr lang="en-GB" sz="1800" dirty="0">
                <a:effectLst/>
                <a:latin typeface="Times New Roman" panose="02020603050405020304" pitchFamily="18" charset="0"/>
              </a:rPr>
              <a:t>. Available at: https://</a:t>
            </a:r>
            <a:r>
              <a:rPr lang="en-GB" sz="1800" dirty="0" err="1">
                <a:effectLst/>
                <a:latin typeface="Times New Roman" panose="02020603050405020304" pitchFamily="18" charset="0"/>
              </a:rPr>
              <a:t>unfccc.int</a:t>
            </a:r>
            <a:r>
              <a:rPr lang="en-GB" sz="1800" dirty="0">
                <a:effectLst/>
                <a:latin typeface="Times New Roman" panose="02020603050405020304" pitchFamily="18" charset="0"/>
              </a:rPr>
              <a:t>/climate-action/momentum-for-change/climate-neutral-now/apple.</a:t>
            </a:r>
          </a:p>
          <a:p>
            <a:pPr marL="0" indent="0">
              <a:buNone/>
            </a:pPr>
            <a:endParaRPr lang="en-GB" b="0" i="0" u="none" strike="noStrike" dirty="0">
              <a:solidFill>
                <a:srgbClr val="8AB4F8"/>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3973165912"/>
      </p:ext>
    </p:extLst>
  </p:cSld>
  <p:clrMapOvr>
    <a:masterClrMapping/>
  </p:clrMapOvr>
</p:sld>
</file>

<file path=ppt/theme/theme1.xml><?xml version="1.0" encoding="utf-8"?>
<a:theme xmlns:a="http://schemas.openxmlformats.org/drawingml/2006/main" name="CitationVTI">
  <a:themeElements>
    <a:clrScheme name="Citation">
      <a:dk1>
        <a:sysClr val="windowText" lastClr="000000"/>
      </a:dk1>
      <a:lt1>
        <a:sysClr val="window" lastClr="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docProps/app.xml><?xml version="1.0" encoding="utf-8"?>
<Properties xmlns="http://schemas.openxmlformats.org/officeDocument/2006/extended-properties" xmlns:vt="http://schemas.openxmlformats.org/officeDocument/2006/docPropsVTypes">
  <TotalTime>340</TotalTime>
  <Words>764</Words>
  <Application>Microsoft Macintosh PowerPoint</Application>
  <PresentationFormat>Widescreen</PresentationFormat>
  <Paragraphs>32</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Arial</vt:lpstr>
      <vt:lpstr>Google Sans</vt:lpstr>
      <vt:lpstr>Grandview</vt:lpstr>
      <vt:lpstr>Grandview Display</vt:lpstr>
      <vt:lpstr>Times New Roman</vt:lpstr>
      <vt:lpstr>CitationVTI</vt:lpstr>
      <vt:lpstr>Mahmudur Rahman 2219864 circular economy assignment</vt:lpstr>
      <vt:lpstr>How can apple be more environmentally friendly?  Recycling old devices</vt:lpstr>
      <vt:lpstr>Carbon footprint</vt:lpstr>
      <vt:lpstr>Sustainable materials</vt:lpstr>
      <vt:lpstr>Reducing waste</vt:lpstr>
      <vt:lpstr>Renewable energy and becoming 100% carbon neutral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Mahmudur Rahman 2219864 circular economy assignment</dc:title>
  <dc:creator>Max Rahman (2219864)</dc:creator>
  <cp:lastModifiedBy>Max Rahman (2219864)</cp:lastModifiedBy>
  <cp:revision>1</cp:revision>
  <dcterms:created xsi:type="dcterms:W3CDTF">2023-05-16T12:29:37Z</dcterms:created>
  <dcterms:modified xsi:type="dcterms:W3CDTF">2023-05-16T18:10:20Z</dcterms:modified>
</cp:coreProperties>
</file>