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3" r:id="rId4"/>
    <p:sldMasterId id="2147483737" r:id="rId5"/>
  </p:sldMasterIdLst>
  <p:notesMasterIdLst>
    <p:notesMasterId r:id="rId44"/>
  </p:notesMasterIdLst>
  <p:sldIdLst>
    <p:sldId id="257" r:id="rId6"/>
    <p:sldId id="385" r:id="rId7"/>
    <p:sldId id="288" r:id="rId8"/>
    <p:sldId id="330" r:id="rId9"/>
    <p:sldId id="264" r:id="rId10"/>
    <p:sldId id="265" r:id="rId11"/>
    <p:sldId id="386" r:id="rId12"/>
    <p:sldId id="266" r:id="rId13"/>
    <p:sldId id="377" r:id="rId14"/>
    <p:sldId id="375" r:id="rId15"/>
    <p:sldId id="269" r:id="rId16"/>
    <p:sldId id="270" r:id="rId17"/>
    <p:sldId id="271" r:id="rId18"/>
    <p:sldId id="273" r:id="rId19"/>
    <p:sldId id="387" r:id="rId20"/>
    <p:sldId id="326" r:id="rId21"/>
    <p:sldId id="335" r:id="rId22"/>
    <p:sldId id="378" r:id="rId23"/>
    <p:sldId id="336" r:id="rId24"/>
    <p:sldId id="337" r:id="rId25"/>
    <p:sldId id="379" r:id="rId26"/>
    <p:sldId id="356" r:id="rId27"/>
    <p:sldId id="348" r:id="rId28"/>
    <p:sldId id="381" r:id="rId29"/>
    <p:sldId id="349" r:id="rId30"/>
    <p:sldId id="384" r:id="rId31"/>
    <p:sldId id="361" r:id="rId32"/>
    <p:sldId id="382" r:id="rId33"/>
    <p:sldId id="364" r:id="rId34"/>
    <p:sldId id="365" r:id="rId35"/>
    <p:sldId id="366" r:id="rId36"/>
    <p:sldId id="367" r:id="rId37"/>
    <p:sldId id="355" r:id="rId38"/>
    <p:sldId id="372" r:id="rId39"/>
    <p:sldId id="373" r:id="rId40"/>
    <p:sldId id="370" r:id="rId41"/>
    <p:sldId id="383" r:id="rId42"/>
    <p:sldId id="340"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44529"/>
    <a:srgbClr val="2B3922"/>
    <a:srgbClr val="2E3722"/>
    <a:srgbClr val="FCF7F1"/>
    <a:srgbClr val="B8D233"/>
    <a:srgbClr val="5CC6D6"/>
    <a:srgbClr val="F8D22F"/>
    <a:srgbClr val="F03F2B"/>
    <a:srgbClr val="3488A0"/>
    <a:srgbClr val="5790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5691B00-BEF9-9EE5-4557-F37FF6E889E9}" v="24" dt="2025-08-29T09:12:11.82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89" autoAdjust="0"/>
    <p:restoredTop sz="96052" autoAdjust="0"/>
  </p:normalViewPr>
  <p:slideViewPr>
    <p:cSldViewPr snapToGrid="0">
      <p:cViewPr>
        <p:scale>
          <a:sx n="62" d="100"/>
          <a:sy n="62" d="100"/>
        </p:scale>
        <p:origin x="2166" y="10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theme" Target="theme/theme1.xml"/><Relationship Id="rId50" Type="http://schemas.microsoft.com/office/2015/10/relationships/revisionInfo" Target="revisionInfo.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microsoft.com/office/2016/11/relationships/changesInfo" Target="changesInfos/changesInfo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tableStyles" Target="tableStyles.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viewProps" Target="viewProps.xml"/><Relationship Id="rId20" Type="http://schemas.openxmlformats.org/officeDocument/2006/relationships/slide" Target="slides/slide15.xml"/><Relationship Id="rId41" Type="http://schemas.openxmlformats.org/officeDocument/2006/relationships/slide" Target="slides/slide36.xml"/><Relationship Id="rId1" Type="http://schemas.openxmlformats.org/officeDocument/2006/relationships/customXml" Target="../customXml/item1.xml"/><Relationship Id="rId6" Type="http://schemas.openxmlformats.org/officeDocument/2006/relationships/slide" Target="slides/slid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ss Phillips" userId="c604230b-847d-4cb1-9e23-f810d4c0fde1" providerId="ADAL" clId="{2A16AF9B-83DF-4826-96D2-0FF3583352F2}"/>
    <pc:docChg chg="undo custSel addSld delSld modSld sldOrd">
      <pc:chgData name="Ross Phillips" userId="c604230b-847d-4cb1-9e23-f810d4c0fde1" providerId="ADAL" clId="{2A16AF9B-83DF-4826-96D2-0FF3583352F2}" dt="2025-08-05T14:54:18.941" v="647" actId="1076"/>
      <pc:docMkLst>
        <pc:docMk/>
      </pc:docMkLst>
      <pc:sldChg chg="addSp delSp modSp mod setBg addAnim modAnim setClrOvrMap delDesignElem">
        <pc:chgData name="Ross Phillips" userId="c604230b-847d-4cb1-9e23-f810d4c0fde1" providerId="ADAL" clId="{2A16AF9B-83DF-4826-96D2-0FF3583352F2}" dt="2025-08-05T12:14:36.267" v="433" actId="27636"/>
        <pc:sldMkLst>
          <pc:docMk/>
          <pc:sldMk cId="2584280759" sldId="257"/>
        </pc:sldMkLst>
        <pc:spChg chg="mod">
          <ac:chgData name="Ross Phillips" userId="c604230b-847d-4cb1-9e23-f810d4c0fde1" providerId="ADAL" clId="{2A16AF9B-83DF-4826-96D2-0FF3583352F2}" dt="2025-08-05T12:12:02.742" v="422" actId="27636"/>
          <ac:spMkLst>
            <pc:docMk/>
            <pc:sldMk cId="2584280759" sldId="257"/>
            <ac:spMk id="2" creationId="{18C3B467-088C-4F3D-A9A7-105C4E1E20CD}"/>
          </ac:spMkLst>
        </pc:spChg>
        <pc:spChg chg="mod">
          <ac:chgData name="Ross Phillips" userId="c604230b-847d-4cb1-9e23-f810d4c0fde1" providerId="ADAL" clId="{2A16AF9B-83DF-4826-96D2-0FF3583352F2}" dt="2025-08-05T12:14:36.267" v="433" actId="27636"/>
          <ac:spMkLst>
            <pc:docMk/>
            <pc:sldMk cId="2584280759" sldId="257"/>
            <ac:spMk id="3" creationId="{C8722DDC-8EEE-4A06-8DFE-B44871EAA2CF}"/>
          </ac:spMkLst>
        </pc:spChg>
        <pc:spChg chg="add">
          <ac:chgData name="Ross Phillips" userId="c604230b-847d-4cb1-9e23-f810d4c0fde1" providerId="ADAL" clId="{2A16AF9B-83DF-4826-96D2-0FF3583352F2}" dt="2025-08-05T11:29:39.831" v="47" actId="26606"/>
          <ac:spMkLst>
            <pc:docMk/>
            <pc:sldMk cId="2584280759" sldId="257"/>
            <ac:spMk id="48" creationId="{2F2D0089-EE06-49C0-9C5F-56B94DF2D329}"/>
          </ac:spMkLst>
        </pc:spChg>
        <pc:picChg chg="mod">
          <ac:chgData name="Ross Phillips" userId="c604230b-847d-4cb1-9e23-f810d4c0fde1" providerId="ADAL" clId="{2A16AF9B-83DF-4826-96D2-0FF3583352F2}" dt="2025-08-05T11:29:39.831" v="47" actId="26606"/>
          <ac:picMkLst>
            <pc:docMk/>
            <pc:sldMk cId="2584280759" sldId="257"/>
            <ac:picMk id="6" creationId="{8045422F-7258-40AC-BD2E-2469AA448922}"/>
          </ac:picMkLst>
        </pc:picChg>
      </pc:sldChg>
      <pc:sldChg chg="addSp delSp modSp mod chgLayout">
        <pc:chgData name="Ross Phillips" userId="c604230b-847d-4cb1-9e23-f810d4c0fde1" providerId="ADAL" clId="{2A16AF9B-83DF-4826-96D2-0FF3583352F2}" dt="2025-08-05T11:32:26.472" v="73" actId="27636"/>
        <pc:sldMkLst>
          <pc:docMk/>
          <pc:sldMk cId="3779097397" sldId="264"/>
        </pc:sldMkLst>
        <pc:spChg chg="mod ord">
          <ac:chgData name="Ross Phillips" userId="c604230b-847d-4cb1-9e23-f810d4c0fde1" providerId="ADAL" clId="{2A16AF9B-83DF-4826-96D2-0FF3583352F2}" dt="2025-08-05T11:32:26.415" v="70" actId="6264"/>
          <ac:spMkLst>
            <pc:docMk/>
            <pc:sldMk cId="3779097397" sldId="264"/>
            <ac:spMk id="2" creationId="{00000000-0000-0000-0000-000000000000}"/>
          </ac:spMkLst>
        </pc:spChg>
        <pc:spChg chg="mod ord">
          <ac:chgData name="Ross Phillips" userId="c604230b-847d-4cb1-9e23-f810d4c0fde1" providerId="ADAL" clId="{2A16AF9B-83DF-4826-96D2-0FF3583352F2}" dt="2025-08-05T11:32:26.472" v="72" actId="27636"/>
          <ac:spMkLst>
            <pc:docMk/>
            <pc:sldMk cId="3779097397" sldId="264"/>
            <ac:spMk id="3" creationId="{00000000-0000-0000-0000-000000000000}"/>
          </ac:spMkLst>
        </pc:spChg>
        <pc:spChg chg="mod ord">
          <ac:chgData name="Ross Phillips" userId="c604230b-847d-4cb1-9e23-f810d4c0fde1" providerId="ADAL" clId="{2A16AF9B-83DF-4826-96D2-0FF3583352F2}" dt="2025-08-05T11:32:26.472" v="73" actId="27636"/>
          <ac:spMkLst>
            <pc:docMk/>
            <pc:sldMk cId="3779097397" sldId="264"/>
            <ac:spMk id="4" creationId="{8BFCA891-9DF8-4D5B-876A-00FE21412AAD}"/>
          </ac:spMkLst>
        </pc:spChg>
      </pc:sldChg>
      <pc:sldChg chg="addSp delSp modSp mod chgLayout">
        <pc:chgData name="Ross Phillips" userId="c604230b-847d-4cb1-9e23-f810d4c0fde1" providerId="ADAL" clId="{2A16AF9B-83DF-4826-96D2-0FF3583352F2}" dt="2025-08-05T11:32:33.270" v="77" actId="27636"/>
        <pc:sldMkLst>
          <pc:docMk/>
          <pc:sldMk cId="952601443" sldId="265"/>
        </pc:sldMkLst>
        <pc:spChg chg="mod ord">
          <ac:chgData name="Ross Phillips" userId="c604230b-847d-4cb1-9e23-f810d4c0fde1" providerId="ADAL" clId="{2A16AF9B-83DF-4826-96D2-0FF3583352F2}" dt="2025-08-05T11:32:33.216" v="75" actId="6264"/>
          <ac:spMkLst>
            <pc:docMk/>
            <pc:sldMk cId="952601443" sldId="265"/>
            <ac:spMk id="2" creationId="{00000000-0000-0000-0000-000000000000}"/>
          </ac:spMkLst>
        </pc:spChg>
        <pc:spChg chg="mod ord">
          <ac:chgData name="Ross Phillips" userId="c604230b-847d-4cb1-9e23-f810d4c0fde1" providerId="ADAL" clId="{2A16AF9B-83DF-4826-96D2-0FF3583352F2}" dt="2025-08-05T11:32:33.270" v="77" actId="27636"/>
          <ac:spMkLst>
            <pc:docMk/>
            <pc:sldMk cId="952601443" sldId="265"/>
            <ac:spMk id="3" creationId="{00000000-0000-0000-0000-000000000000}"/>
          </ac:spMkLst>
        </pc:spChg>
        <pc:spChg chg="mod ord">
          <ac:chgData name="Ross Phillips" userId="c604230b-847d-4cb1-9e23-f810d4c0fde1" providerId="ADAL" clId="{2A16AF9B-83DF-4826-96D2-0FF3583352F2}" dt="2025-08-05T11:32:33.270" v="76" actId="27636"/>
          <ac:spMkLst>
            <pc:docMk/>
            <pc:sldMk cId="952601443" sldId="265"/>
            <ac:spMk id="4" creationId="{665AA668-4ACB-49CC-9569-B10EEDD95605}"/>
          </ac:spMkLst>
        </pc:spChg>
      </pc:sldChg>
      <pc:sldChg chg="modSp">
        <pc:chgData name="Ross Phillips" userId="c604230b-847d-4cb1-9e23-f810d4c0fde1" providerId="ADAL" clId="{2A16AF9B-83DF-4826-96D2-0FF3583352F2}" dt="2025-08-05T11:27:21.362" v="46"/>
        <pc:sldMkLst>
          <pc:docMk/>
          <pc:sldMk cId="1419221350" sldId="266"/>
        </pc:sldMkLst>
        <pc:spChg chg="mod">
          <ac:chgData name="Ross Phillips" userId="c604230b-847d-4cb1-9e23-f810d4c0fde1" providerId="ADAL" clId="{2A16AF9B-83DF-4826-96D2-0FF3583352F2}" dt="2025-08-05T11:27:21.362" v="46"/>
          <ac:spMkLst>
            <pc:docMk/>
            <pc:sldMk cId="1419221350" sldId="266"/>
            <ac:spMk id="2" creationId="{00000000-0000-0000-0000-000000000000}"/>
          </ac:spMkLst>
        </pc:spChg>
      </pc:sldChg>
      <pc:sldChg chg="addSp delSp modSp mod chgLayout">
        <pc:chgData name="Ross Phillips" userId="c604230b-847d-4cb1-9e23-f810d4c0fde1" providerId="ADAL" clId="{2A16AF9B-83DF-4826-96D2-0FF3583352F2}" dt="2025-08-05T14:47:14.992" v="588" actId="14100"/>
        <pc:sldMkLst>
          <pc:docMk/>
          <pc:sldMk cId="2112129970" sldId="269"/>
        </pc:sldMkLst>
        <pc:spChg chg="mod ord">
          <ac:chgData name="Ross Phillips" userId="c604230b-847d-4cb1-9e23-f810d4c0fde1" providerId="ADAL" clId="{2A16AF9B-83DF-4826-96D2-0FF3583352F2}" dt="2025-08-05T11:35:30.635" v="107" actId="6264"/>
          <ac:spMkLst>
            <pc:docMk/>
            <pc:sldMk cId="2112129970" sldId="269"/>
            <ac:spMk id="2" creationId="{00000000-0000-0000-0000-000000000000}"/>
          </ac:spMkLst>
        </pc:spChg>
        <pc:spChg chg="mod ord">
          <ac:chgData name="Ross Phillips" userId="c604230b-847d-4cb1-9e23-f810d4c0fde1" providerId="ADAL" clId="{2A16AF9B-83DF-4826-96D2-0FF3583352F2}" dt="2025-08-05T14:47:14.992" v="588" actId="14100"/>
          <ac:spMkLst>
            <pc:docMk/>
            <pc:sldMk cId="2112129970" sldId="269"/>
            <ac:spMk id="3" creationId="{00000000-0000-0000-0000-000000000000}"/>
          </ac:spMkLst>
        </pc:spChg>
        <pc:spChg chg="mod ord">
          <ac:chgData name="Ross Phillips" userId="c604230b-847d-4cb1-9e23-f810d4c0fde1" providerId="ADAL" clId="{2A16AF9B-83DF-4826-96D2-0FF3583352F2}" dt="2025-08-05T14:46:48.242" v="586" actId="1076"/>
          <ac:spMkLst>
            <pc:docMk/>
            <pc:sldMk cId="2112129970" sldId="269"/>
            <ac:spMk id="4" creationId="{644F13CF-D70C-467E-9930-CDB33648F2D3}"/>
          </ac:spMkLst>
        </pc:spChg>
      </pc:sldChg>
      <pc:sldChg chg="addSp delSp modSp mod chgLayout">
        <pc:chgData name="Ross Phillips" userId="c604230b-847d-4cb1-9e23-f810d4c0fde1" providerId="ADAL" clId="{2A16AF9B-83DF-4826-96D2-0FF3583352F2}" dt="2025-08-05T11:35:40.031" v="111" actId="27636"/>
        <pc:sldMkLst>
          <pc:docMk/>
          <pc:sldMk cId="1278358146" sldId="270"/>
        </pc:sldMkLst>
        <pc:spChg chg="mod ord">
          <ac:chgData name="Ross Phillips" userId="c604230b-847d-4cb1-9e23-f810d4c0fde1" providerId="ADAL" clId="{2A16AF9B-83DF-4826-96D2-0FF3583352F2}" dt="2025-08-05T11:35:39.993" v="110" actId="6264"/>
          <ac:spMkLst>
            <pc:docMk/>
            <pc:sldMk cId="1278358146" sldId="270"/>
            <ac:spMk id="2" creationId="{00000000-0000-0000-0000-000000000000}"/>
          </ac:spMkLst>
        </pc:spChg>
        <pc:spChg chg="mod ord">
          <ac:chgData name="Ross Phillips" userId="c604230b-847d-4cb1-9e23-f810d4c0fde1" providerId="ADAL" clId="{2A16AF9B-83DF-4826-96D2-0FF3583352F2}" dt="2025-08-05T11:35:39.993" v="110" actId="6264"/>
          <ac:spMkLst>
            <pc:docMk/>
            <pc:sldMk cId="1278358146" sldId="270"/>
            <ac:spMk id="3" creationId="{00000000-0000-0000-0000-000000000000}"/>
          </ac:spMkLst>
        </pc:spChg>
        <pc:spChg chg="mod ord">
          <ac:chgData name="Ross Phillips" userId="c604230b-847d-4cb1-9e23-f810d4c0fde1" providerId="ADAL" clId="{2A16AF9B-83DF-4826-96D2-0FF3583352F2}" dt="2025-08-05T11:35:40.031" v="111" actId="27636"/>
          <ac:spMkLst>
            <pc:docMk/>
            <pc:sldMk cId="1278358146" sldId="270"/>
            <ac:spMk id="4" creationId="{EA59E299-9872-4FD6-B411-353D988D78B3}"/>
          </ac:spMkLst>
        </pc:spChg>
      </pc:sldChg>
      <pc:sldChg chg="addSp delSp modSp mod chgLayout">
        <pc:chgData name="Ross Phillips" userId="c604230b-847d-4cb1-9e23-f810d4c0fde1" providerId="ADAL" clId="{2A16AF9B-83DF-4826-96D2-0FF3583352F2}" dt="2025-08-05T11:36:18.356" v="125" actId="1076"/>
        <pc:sldMkLst>
          <pc:docMk/>
          <pc:sldMk cId="1479906828" sldId="271"/>
        </pc:sldMkLst>
        <pc:spChg chg="mod ord">
          <ac:chgData name="Ross Phillips" userId="c604230b-847d-4cb1-9e23-f810d4c0fde1" providerId="ADAL" clId="{2A16AF9B-83DF-4826-96D2-0FF3583352F2}" dt="2025-08-05T11:36:11.327" v="123" actId="255"/>
          <ac:spMkLst>
            <pc:docMk/>
            <pc:sldMk cId="1479906828" sldId="271"/>
            <ac:spMk id="2" creationId="{00000000-0000-0000-0000-000000000000}"/>
          </ac:spMkLst>
        </pc:spChg>
        <pc:spChg chg="mod ord">
          <ac:chgData name="Ross Phillips" userId="c604230b-847d-4cb1-9e23-f810d4c0fde1" providerId="ADAL" clId="{2A16AF9B-83DF-4826-96D2-0FF3583352F2}" dt="2025-08-05T11:36:15.186" v="124" actId="1076"/>
          <ac:spMkLst>
            <pc:docMk/>
            <pc:sldMk cId="1479906828" sldId="271"/>
            <ac:spMk id="3" creationId="{00000000-0000-0000-0000-000000000000}"/>
          </ac:spMkLst>
        </pc:spChg>
        <pc:spChg chg="mod ord">
          <ac:chgData name="Ross Phillips" userId="c604230b-847d-4cb1-9e23-f810d4c0fde1" providerId="ADAL" clId="{2A16AF9B-83DF-4826-96D2-0FF3583352F2}" dt="2025-08-05T11:36:18.356" v="125" actId="1076"/>
          <ac:spMkLst>
            <pc:docMk/>
            <pc:sldMk cId="1479906828" sldId="271"/>
            <ac:spMk id="4" creationId="{63A91D8E-8DEC-42D7-ABBE-F0A312F7C247}"/>
          </ac:spMkLst>
        </pc:spChg>
      </pc:sldChg>
      <pc:sldChg chg="addSp delSp modSp mod chgLayout">
        <pc:chgData name="Ross Phillips" userId="c604230b-847d-4cb1-9e23-f810d4c0fde1" providerId="ADAL" clId="{2A16AF9B-83DF-4826-96D2-0FF3583352F2}" dt="2025-08-05T11:36:25.392" v="127" actId="6264"/>
        <pc:sldMkLst>
          <pc:docMk/>
          <pc:sldMk cId="2645948124" sldId="273"/>
        </pc:sldMkLst>
        <pc:spChg chg="mod ord">
          <ac:chgData name="Ross Phillips" userId="c604230b-847d-4cb1-9e23-f810d4c0fde1" providerId="ADAL" clId="{2A16AF9B-83DF-4826-96D2-0FF3583352F2}" dt="2025-08-05T11:36:25.392" v="127" actId="6264"/>
          <ac:spMkLst>
            <pc:docMk/>
            <pc:sldMk cId="2645948124" sldId="273"/>
            <ac:spMk id="2" creationId="{00000000-0000-0000-0000-000000000000}"/>
          </ac:spMkLst>
        </pc:spChg>
        <pc:spChg chg="mod ord">
          <ac:chgData name="Ross Phillips" userId="c604230b-847d-4cb1-9e23-f810d4c0fde1" providerId="ADAL" clId="{2A16AF9B-83DF-4826-96D2-0FF3583352F2}" dt="2025-08-05T11:36:25.392" v="127" actId="6264"/>
          <ac:spMkLst>
            <pc:docMk/>
            <pc:sldMk cId="2645948124" sldId="273"/>
            <ac:spMk id="3" creationId="{00000000-0000-0000-0000-000000000000}"/>
          </ac:spMkLst>
        </pc:spChg>
        <pc:spChg chg="mod ord">
          <ac:chgData name="Ross Phillips" userId="c604230b-847d-4cb1-9e23-f810d4c0fde1" providerId="ADAL" clId="{2A16AF9B-83DF-4826-96D2-0FF3583352F2}" dt="2025-08-05T11:36:25.392" v="127" actId="6264"/>
          <ac:spMkLst>
            <pc:docMk/>
            <pc:sldMk cId="2645948124" sldId="273"/>
            <ac:spMk id="4" creationId="{564E5CAF-6A8D-4635-9ECF-8EB25FB39757}"/>
          </ac:spMkLst>
        </pc:spChg>
      </pc:sldChg>
      <pc:sldChg chg="modSp add mod">
        <pc:chgData name="Ross Phillips" userId="c604230b-847d-4cb1-9e23-f810d4c0fde1" providerId="ADAL" clId="{2A16AF9B-83DF-4826-96D2-0FF3583352F2}" dt="2025-08-05T14:45:22.500" v="560" actId="20577"/>
        <pc:sldMkLst>
          <pc:docMk/>
          <pc:sldMk cId="343093581" sldId="288"/>
        </pc:sldMkLst>
        <pc:spChg chg="mod">
          <ac:chgData name="Ross Phillips" userId="c604230b-847d-4cb1-9e23-f810d4c0fde1" providerId="ADAL" clId="{2A16AF9B-83DF-4826-96D2-0FF3583352F2}" dt="2025-08-05T14:45:22.500" v="560" actId="20577"/>
          <ac:spMkLst>
            <pc:docMk/>
            <pc:sldMk cId="343093581" sldId="288"/>
            <ac:spMk id="4" creationId="{C3A39534-4463-2DA5-07DA-7C3A3C68AACD}"/>
          </ac:spMkLst>
        </pc:spChg>
      </pc:sldChg>
      <pc:sldChg chg="addSp delSp modSp mod modClrScheme chgLayout">
        <pc:chgData name="Ross Phillips" userId="c604230b-847d-4cb1-9e23-f810d4c0fde1" providerId="ADAL" clId="{2A16AF9B-83DF-4826-96D2-0FF3583352F2}" dt="2025-08-05T11:36:45.419" v="137" actId="1076"/>
        <pc:sldMkLst>
          <pc:docMk/>
          <pc:sldMk cId="239928095" sldId="326"/>
        </pc:sldMkLst>
        <pc:spChg chg="mod ord">
          <ac:chgData name="Ross Phillips" userId="c604230b-847d-4cb1-9e23-f810d4c0fde1" providerId="ADAL" clId="{2A16AF9B-83DF-4826-96D2-0FF3583352F2}" dt="2025-08-05T11:36:34.171" v="131" actId="6264"/>
          <ac:spMkLst>
            <pc:docMk/>
            <pc:sldMk cId="239928095" sldId="326"/>
            <ac:spMk id="2" creationId="{00000000-0000-0000-0000-000000000000}"/>
          </ac:spMkLst>
        </pc:spChg>
        <pc:spChg chg="mod ord">
          <ac:chgData name="Ross Phillips" userId="c604230b-847d-4cb1-9e23-f810d4c0fde1" providerId="ADAL" clId="{2A16AF9B-83DF-4826-96D2-0FF3583352F2}" dt="2025-08-05T11:36:34.271" v="133" actId="27636"/>
          <ac:spMkLst>
            <pc:docMk/>
            <pc:sldMk cId="239928095" sldId="326"/>
            <ac:spMk id="3" creationId="{00000000-0000-0000-0000-000000000000}"/>
          </ac:spMkLst>
        </pc:spChg>
        <pc:spChg chg="mod">
          <ac:chgData name="Ross Phillips" userId="c604230b-847d-4cb1-9e23-f810d4c0fde1" providerId="ADAL" clId="{2A16AF9B-83DF-4826-96D2-0FF3583352F2}" dt="2025-08-05T11:36:45.419" v="137" actId="1076"/>
          <ac:spMkLst>
            <pc:docMk/>
            <pc:sldMk cId="239928095" sldId="326"/>
            <ac:spMk id="4" creationId="{00000000-0000-0000-0000-000000000000}"/>
          </ac:spMkLst>
        </pc:spChg>
        <pc:spChg chg="mod">
          <ac:chgData name="Ross Phillips" userId="c604230b-847d-4cb1-9e23-f810d4c0fde1" providerId="ADAL" clId="{2A16AF9B-83DF-4826-96D2-0FF3583352F2}" dt="2025-08-05T11:36:38.294" v="135" actId="27636"/>
          <ac:spMkLst>
            <pc:docMk/>
            <pc:sldMk cId="239928095" sldId="326"/>
            <ac:spMk id="5" creationId="{7FD60080-E814-603A-A2F1-553FFE237CC3}"/>
          </ac:spMkLst>
        </pc:spChg>
        <pc:spChg chg="add mod ord">
          <ac:chgData name="Ross Phillips" userId="c604230b-847d-4cb1-9e23-f810d4c0fde1" providerId="ADAL" clId="{2A16AF9B-83DF-4826-96D2-0FF3583352F2}" dt="2025-08-05T11:36:40.231" v="136"/>
          <ac:spMkLst>
            <pc:docMk/>
            <pc:sldMk cId="239928095" sldId="326"/>
            <ac:spMk id="9" creationId="{7BABFBDB-5963-1DBA-134D-A738C442B97B}"/>
          </ac:spMkLst>
        </pc:spChg>
      </pc:sldChg>
      <pc:sldChg chg="addSp delSp modSp mod modClrScheme chgLayout">
        <pc:chgData name="Ross Phillips" userId="c604230b-847d-4cb1-9e23-f810d4c0fde1" providerId="ADAL" clId="{2A16AF9B-83DF-4826-96D2-0FF3583352F2}" dt="2025-08-05T11:32:08.098" v="66"/>
        <pc:sldMkLst>
          <pc:docMk/>
          <pc:sldMk cId="1912777899" sldId="330"/>
        </pc:sldMkLst>
        <pc:spChg chg="mod ord">
          <ac:chgData name="Ross Phillips" userId="c604230b-847d-4cb1-9e23-f810d4c0fde1" providerId="ADAL" clId="{2A16AF9B-83DF-4826-96D2-0FF3583352F2}" dt="2025-08-05T11:31:30.438" v="63" actId="6264"/>
          <ac:spMkLst>
            <pc:docMk/>
            <pc:sldMk cId="1912777899" sldId="330"/>
            <ac:spMk id="2" creationId="{00000000-0000-0000-0000-000000000000}"/>
          </ac:spMkLst>
        </pc:spChg>
        <pc:spChg chg="mod ord">
          <ac:chgData name="Ross Phillips" userId="c604230b-847d-4cb1-9e23-f810d4c0fde1" providerId="ADAL" clId="{2A16AF9B-83DF-4826-96D2-0FF3583352F2}" dt="2025-08-05T11:31:58.538" v="64" actId="790"/>
          <ac:spMkLst>
            <pc:docMk/>
            <pc:sldMk cId="1912777899" sldId="330"/>
            <ac:spMk id="3" creationId="{00000000-0000-0000-0000-000000000000}"/>
          </ac:spMkLst>
        </pc:spChg>
        <pc:spChg chg="add mod ord">
          <ac:chgData name="Ross Phillips" userId="c604230b-847d-4cb1-9e23-f810d4c0fde1" providerId="ADAL" clId="{2A16AF9B-83DF-4826-96D2-0FF3583352F2}" dt="2025-08-05T11:31:30.438" v="63" actId="6264"/>
          <ac:spMkLst>
            <pc:docMk/>
            <pc:sldMk cId="1912777899" sldId="330"/>
            <ac:spMk id="5" creationId="{2D3D9666-345F-162B-6C83-D8865EFC8E79}"/>
          </ac:spMkLst>
        </pc:spChg>
      </pc:sldChg>
      <pc:sldChg chg="addSp delSp modSp mod chgLayout">
        <pc:chgData name="Ross Phillips" userId="c604230b-847d-4cb1-9e23-f810d4c0fde1" providerId="ADAL" clId="{2A16AF9B-83DF-4826-96D2-0FF3583352F2}" dt="2025-08-05T11:36:57.506" v="140" actId="1076"/>
        <pc:sldMkLst>
          <pc:docMk/>
          <pc:sldMk cId="643738053" sldId="335"/>
        </pc:sldMkLst>
        <pc:spChg chg="mod ord">
          <ac:chgData name="Ross Phillips" userId="c604230b-847d-4cb1-9e23-f810d4c0fde1" providerId="ADAL" clId="{2A16AF9B-83DF-4826-96D2-0FF3583352F2}" dt="2025-08-05T11:36:51.757" v="138" actId="6264"/>
          <ac:spMkLst>
            <pc:docMk/>
            <pc:sldMk cId="643738053" sldId="335"/>
            <ac:spMk id="2" creationId="{00000000-0000-0000-0000-000000000000}"/>
          </ac:spMkLst>
        </pc:spChg>
        <pc:spChg chg="mod ord">
          <ac:chgData name="Ross Phillips" userId="c604230b-847d-4cb1-9e23-f810d4c0fde1" providerId="ADAL" clId="{2A16AF9B-83DF-4826-96D2-0FF3583352F2}" dt="2025-08-05T11:36:51.826" v="139" actId="27636"/>
          <ac:spMkLst>
            <pc:docMk/>
            <pc:sldMk cId="643738053" sldId="335"/>
            <ac:spMk id="3" creationId="{00000000-0000-0000-0000-000000000000}"/>
          </ac:spMkLst>
        </pc:spChg>
        <pc:picChg chg="mod">
          <ac:chgData name="Ross Phillips" userId="c604230b-847d-4cb1-9e23-f810d4c0fde1" providerId="ADAL" clId="{2A16AF9B-83DF-4826-96D2-0FF3583352F2}" dt="2025-08-05T11:36:57.506" v="140" actId="1076"/>
          <ac:picMkLst>
            <pc:docMk/>
            <pc:sldMk cId="643738053" sldId="335"/>
            <ac:picMk id="8" creationId="{FC041ADD-311C-36DE-CDF3-F985CA36CE5B}"/>
          </ac:picMkLst>
        </pc:picChg>
      </pc:sldChg>
      <pc:sldChg chg="addSp modSp mod modClrScheme chgLayout">
        <pc:chgData name="Ross Phillips" userId="c604230b-847d-4cb1-9e23-f810d4c0fde1" providerId="ADAL" clId="{2A16AF9B-83DF-4826-96D2-0FF3583352F2}" dt="2025-08-05T14:50:52.391" v="600" actId="1076"/>
        <pc:sldMkLst>
          <pc:docMk/>
          <pc:sldMk cId="1972253580" sldId="336"/>
        </pc:sldMkLst>
        <pc:spChg chg="mod ord">
          <ac:chgData name="Ross Phillips" userId="c604230b-847d-4cb1-9e23-f810d4c0fde1" providerId="ADAL" clId="{2A16AF9B-83DF-4826-96D2-0FF3583352F2}" dt="2025-08-05T11:37:13.541" v="143" actId="700"/>
          <ac:spMkLst>
            <pc:docMk/>
            <pc:sldMk cId="1972253580" sldId="336"/>
            <ac:spMk id="2" creationId="{00000000-0000-0000-0000-000000000000}"/>
          </ac:spMkLst>
        </pc:spChg>
        <pc:spChg chg="mod ord">
          <ac:chgData name="Ross Phillips" userId="c604230b-847d-4cb1-9e23-f810d4c0fde1" providerId="ADAL" clId="{2A16AF9B-83DF-4826-96D2-0FF3583352F2}" dt="2025-08-05T11:37:29.829" v="155" actId="27636"/>
          <ac:spMkLst>
            <pc:docMk/>
            <pc:sldMk cId="1972253580" sldId="336"/>
            <ac:spMk id="3" creationId="{00000000-0000-0000-0000-000000000000}"/>
          </ac:spMkLst>
        </pc:spChg>
        <pc:spChg chg="mod">
          <ac:chgData name="Ross Phillips" userId="c604230b-847d-4cb1-9e23-f810d4c0fde1" providerId="ADAL" clId="{2A16AF9B-83DF-4826-96D2-0FF3583352F2}" dt="2025-08-05T14:50:52.391" v="600" actId="1076"/>
          <ac:spMkLst>
            <pc:docMk/>
            <pc:sldMk cId="1972253580" sldId="336"/>
            <ac:spMk id="5" creationId="{00000000-0000-0000-0000-000000000000}"/>
          </ac:spMkLst>
        </pc:spChg>
        <pc:spChg chg="mod">
          <ac:chgData name="Ross Phillips" userId="c604230b-847d-4cb1-9e23-f810d4c0fde1" providerId="ADAL" clId="{2A16AF9B-83DF-4826-96D2-0FF3583352F2}" dt="2025-08-05T11:37:28.218" v="152" actId="27636"/>
          <ac:spMkLst>
            <pc:docMk/>
            <pc:sldMk cId="1972253580" sldId="336"/>
            <ac:spMk id="6" creationId="{C89DF319-BA95-527C-D462-1406EA422705}"/>
          </ac:spMkLst>
        </pc:spChg>
        <pc:spChg chg="add mod ord">
          <ac:chgData name="Ross Phillips" userId="c604230b-847d-4cb1-9e23-f810d4c0fde1" providerId="ADAL" clId="{2A16AF9B-83DF-4826-96D2-0FF3583352F2}" dt="2025-08-05T11:37:29.829" v="154" actId="27636"/>
          <ac:spMkLst>
            <pc:docMk/>
            <pc:sldMk cId="1972253580" sldId="336"/>
            <ac:spMk id="7" creationId="{45E023C4-4F31-1A6F-6617-4769C44985C8}"/>
          </ac:spMkLst>
        </pc:spChg>
      </pc:sldChg>
      <pc:sldChg chg="addSp delSp modSp mod chgLayout">
        <pc:chgData name="Ross Phillips" userId="c604230b-847d-4cb1-9e23-f810d4c0fde1" providerId="ADAL" clId="{2A16AF9B-83DF-4826-96D2-0FF3583352F2}" dt="2025-08-05T14:51:06.645" v="601" actId="1076"/>
        <pc:sldMkLst>
          <pc:docMk/>
          <pc:sldMk cId="3197628720" sldId="337"/>
        </pc:sldMkLst>
        <pc:spChg chg="mod ord">
          <ac:chgData name="Ross Phillips" userId="c604230b-847d-4cb1-9e23-f810d4c0fde1" providerId="ADAL" clId="{2A16AF9B-83DF-4826-96D2-0FF3583352F2}" dt="2025-08-05T11:37:38.165" v="156" actId="6264"/>
          <ac:spMkLst>
            <pc:docMk/>
            <pc:sldMk cId="3197628720" sldId="337"/>
            <ac:spMk id="2" creationId="{00000000-0000-0000-0000-000000000000}"/>
          </ac:spMkLst>
        </pc:spChg>
        <pc:spChg chg="mod ord">
          <ac:chgData name="Ross Phillips" userId="c604230b-847d-4cb1-9e23-f810d4c0fde1" providerId="ADAL" clId="{2A16AF9B-83DF-4826-96D2-0FF3583352F2}" dt="2025-08-05T11:37:38.227" v="157" actId="27636"/>
          <ac:spMkLst>
            <pc:docMk/>
            <pc:sldMk cId="3197628720" sldId="337"/>
            <ac:spMk id="3" creationId="{00000000-0000-0000-0000-000000000000}"/>
          </ac:spMkLst>
        </pc:spChg>
        <pc:spChg chg="mod">
          <ac:chgData name="Ross Phillips" userId="c604230b-847d-4cb1-9e23-f810d4c0fde1" providerId="ADAL" clId="{2A16AF9B-83DF-4826-96D2-0FF3583352F2}" dt="2025-08-05T14:51:06.645" v="601" actId="1076"/>
          <ac:spMkLst>
            <pc:docMk/>
            <pc:sldMk cId="3197628720" sldId="337"/>
            <ac:spMk id="4" creationId="{00000000-0000-0000-0000-000000000000}"/>
          </ac:spMkLst>
        </pc:spChg>
      </pc:sldChg>
      <pc:sldChg chg="addSp delSp modSp mod ord modClrScheme chgLayout">
        <pc:chgData name="Ross Phillips" userId="c604230b-847d-4cb1-9e23-f810d4c0fde1" providerId="ADAL" clId="{2A16AF9B-83DF-4826-96D2-0FF3583352F2}" dt="2025-08-05T14:51:33.563" v="611"/>
        <pc:sldMkLst>
          <pc:docMk/>
          <pc:sldMk cId="1357813949" sldId="340"/>
        </pc:sldMkLst>
        <pc:spChg chg="mod ord">
          <ac:chgData name="Ross Phillips" userId="c604230b-847d-4cb1-9e23-f810d4c0fde1" providerId="ADAL" clId="{2A16AF9B-83DF-4826-96D2-0FF3583352F2}" dt="2025-08-05T11:37:54.386" v="160" actId="700"/>
          <ac:spMkLst>
            <pc:docMk/>
            <pc:sldMk cId="1357813949" sldId="340"/>
            <ac:spMk id="2" creationId="{00000000-0000-0000-0000-000000000000}"/>
          </ac:spMkLst>
        </pc:spChg>
        <pc:spChg chg="mod ord">
          <ac:chgData name="Ross Phillips" userId="c604230b-847d-4cb1-9e23-f810d4c0fde1" providerId="ADAL" clId="{2A16AF9B-83DF-4826-96D2-0FF3583352F2}" dt="2025-08-05T11:38:21.273" v="163" actId="21"/>
          <ac:spMkLst>
            <pc:docMk/>
            <pc:sldMk cId="1357813949" sldId="340"/>
            <ac:spMk id="3" creationId="{00000000-0000-0000-0000-000000000000}"/>
          </ac:spMkLst>
        </pc:spChg>
        <pc:spChg chg="add mod ord">
          <ac:chgData name="Ross Phillips" userId="c604230b-847d-4cb1-9e23-f810d4c0fde1" providerId="ADAL" clId="{2A16AF9B-83DF-4826-96D2-0FF3583352F2}" dt="2025-08-05T11:38:40.050" v="170" actId="6549"/>
          <ac:spMkLst>
            <pc:docMk/>
            <pc:sldMk cId="1357813949" sldId="340"/>
            <ac:spMk id="5" creationId="{1DE8D0ED-854C-EE3D-42C9-4B31901020B5}"/>
          </ac:spMkLst>
        </pc:spChg>
        <pc:picChg chg="mod">
          <ac:chgData name="Ross Phillips" userId="c604230b-847d-4cb1-9e23-f810d4c0fde1" providerId="ADAL" clId="{2A16AF9B-83DF-4826-96D2-0FF3583352F2}" dt="2025-08-05T11:40:44.002" v="176" actId="1076"/>
          <ac:picMkLst>
            <pc:docMk/>
            <pc:sldMk cId="1357813949" sldId="340"/>
            <ac:picMk id="6" creationId="{D120CC7B-BA21-8B3B-5307-9AA268573142}"/>
          </ac:picMkLst>
        </pc:picChg>
        <pc:picChg chg="add mod">
          <ac:chgData name="Ross Phillips" userId="c604230b-847d-4cb1-9e23-f810d4c0fde1" providerId="ADAL" clId="{2A16AF9B-83DF-4826-96D2-0FF3583352F2}" dt="2025-08-05T11:40:40.334" v="175" actId="1076"/>
          <ac:picMkLst>
            <pc:docMk/>
            <pc:sldMk cId="1357813949" sldId="340"/>
            <ac:picMk id="8" creationId="{91D507F4-2022-95C1-AE07-5C30CE957BD1}"/>
          </ac:picMkLst>
        </pc:picChg>
      </pc:sldChg>
      <pc:sldChg chg="addSp delSp modSp mod modClrScheme chgLayout">
        <pc:chgData name="Ross Phillips" userId="c604230b-847d-4cb1-9e23-f810d4c0fde1" providerId="ADAL" clId="{2A16AF9B-83DF-4826-96D2-0FF3583352F2}" dt="2025-08-05T14:53:33.400" v="634" actId="6549"/>
        <pc:sldMkLst>
          <pc:docMk/>
          <pc:sldMk cId="3920541440" sldId="348"/>
        </pc:sldMkLst>
        <pc:spChg chg="mod ord">
          <ac:chgData name="Ross Phillips" userId="c604230b-847d-4cb1-9e23-f810d4c0fde1" providerId="ADAL" clId="{2A16AF9B-83DF-4826-96D2-0FF3583352F2}" dt="2025-08-05T11:41:56.548" v="195" actId="700"/>
          <ac:spMkLst>
            <pc:docMk/>
            <pc:sldMk cId="3920541440" sldId="348"/>
            <ac:spMk id="2" creationId="{00000000-0000-0000-0000-000000000000}"/>
          </ac:spMkLst>
        </pc:spChg>
        <pc:spChg chg="mod ord">
          <ac:chgData name="Ross Phillips" userId="c604230b-847d-4cb1-9e23-f810d4c0fde1" providerId="ADAL" clId="{2A16AF9B-83DF-4826-96D2-0FF3583352F2}" dt="2025-08-05T14:53:33.400" v="634" actId="6549"/>
          <ac:spMkLst>
            <pc:docMk/>
            <pc:sldMk cId="3920541440" sldId="348"/>
            <ac:spMk id="3" creationId="{00000000-0000-0000-0000-000000000000}"/>
          </ac:spMkLst>
        </pc:spChg>
        <pc:spChg chg="mod">
          <ac:chgData name="Ross Phillips" userId="c604230b-847d-4cb1-9e23-f810d4c0fde1" providerId="ADAL" clId="{2A16AF9B-83DF-4826-96D2-0FF3583352F2}" dt="2025-08-05T14:51:45.445" v="612" actId="14100"/>
          <ac:spMkLst>
            <pc:docMk/>
            <pc:sldMk cId="3920541440" sldId="348"/>
            <ac:spMk id="4" creationId="{00000000-0000-0000-0000-000000000000}"/>
          </ac:spMkLst>
        </pc:spChg>
        <pc:picChg chg="mod">
          <ac:chgData name="Ross Phillips" userId="c604230b-847d-4cb1-9e23-f810d4c0fde1" providerId="ADAL" clId="{2A16AF9B-83DF-4826-96D2-0FF3583352F2}" dt="2025-08-05T14:52:18.347" v="620" actId="1076"/>
          <ac:picMkLst>
            <pc:docMk/>
            <pc:sldMk cId="3920541440" sldId="348"/>
            <ac:picMk id="5" creationId="{00000000-0000-0000-0000-000000000000}"/>
          </ac:picMkLst>
        </pc:picChg>
      </pc:sldChg>
      <pc:sldChg chg="addSp delSp modSp mod modClrScheme chgLayout">
        <pc:chgData name="Ross Phillips" userId="c604230b-847d-4cb1-9e23-f810d4c0fde1" providerId="ADAL" clId="{2A16AF9B-83DF-4826-96D2-0FF3583352F2}" dt="2025-08-05T11:43:09.031" v="254" actId="6264"/>
        <pc:sldMkLst>
          <pc:docMk/>
          <pc:sldMk cId="958894884" sldId="349"/>
        </pc:sldMkLst>
        <pc:spChg chg="mod ord">
          <ac:chgData name="Ross Phillips" userId="c604230b-847d-4cb1-9e23-f810d4c0fde1" providerId="ADAL" clId="{2A16AF9B-83DF-4826-96D2-0FF3583352F2}" dt="2025-08-05T11:43:09.031" v="254" actId="6264"/>
          <ac:spMkLst>
            <pc:docMk/>
            <pc:sldMk cId="958894884" sldId="349"/>
            <ac:spMk id="2" creationId="{00000000-0000-0000-0000-000000000000}"/>
          </ac:spMkLst>
        </pc:spChg>
        <pc:spChg chg="mod ord">
          <ac:chgData name="Ross Phillips" userId="c604230b-847d-4cb1-9e23-f810d4c0fde1" providerId="ADAL" clId="{2A16AF9B-83DF-4826-96D2-0FF3583352F2}" dt="2025-08-05T11:43:09.031" v="254" actId="6264"/>
          <ac:spMkLst>
            <pc:docMk/>
            <pc:sldMk cId="958894884" sldId="349"/>
            <ac:spMk id="3" creationId="{00000000-0000-0000-0000-000000000000}"/>
          </ac:spMkLst>
        </pc:spChg>
        <pc:spChg chg="mod">
          <ac:chgData name="Ross Phillips" userId="c604230b-847d-4cb1-9e23-f810d4c0fde1" providerId="ADAL" clId="{2A16AF9B-83DF-4826-96D2-0FF3583352F2}" dt="2025-08-05T11:42:53.948" v="215" actId="27636"/>
          <ac:spMkLst>
            <pc:docMk/>
            <pc:sldMk cId="958894884" sldId="349"/>
            <ac:spMk id="4" creationId="{62ED0CB7-C6A3-440C-F2F0-EC1E6DEDE9CA}"/>
          </ac:spMkLst>
        </pc:spChg>
        <pc:spChg chg="add mod ord">
          <ac:chgData name="Ross Phillips" userId="c604230b-847d-4cb1-9e23-f810d4c0fde1" providerId="ADAL" clId="{2A16AF9B-83DF-4826-96D2-0FF3583352F2}" dt="2025-08-05T11:43:09.031" v="254" actId="6264"/>
          <ac:spMkLst>
            <pc:docMk/>
            <pc:sldMk cId="958894884" sldId="349"/>
            <ac:spMk id="8" creationId="{7EE0C17B-16B3-91C8-03B6-0E3F86F68819}"/>
          </ac:spMkLst>
        </pc:spChg>
      </pc:sldChg>
      <pc:sldChg chg="addSp delSp modSp del mod modClrScheme chgLayout">
        <pc:chgData name="Ross Phillips" userId="c604230b-847d-4cb1-9e23-f810d4c0fde1" providerId="ADAL" clId="{2A16AF9B-83DF-4826-96D2-0FF3583352F2}" dt="2025-08-05T11:44:55.821" v="289" actId="47"/>
        <pc:sldMkLst>
          <pc:docMk/>
          <pc:sldMk cId="68917755" sldId="353"/>
        </pc:sldMkLst>
      </pc:sldChg>
      <pc:sldChg chg="addSp delSp modSp mod chgLayout">
        <pc:chgData name="Ross Phillips" userId="c604230b-847d-4cb1-9e23-f810d4c0fde1" providerId="ADAL" clId="{2A16AF9B-83DF-4826-96D2-0FF3583352F2}" dt="2025-08-05T11:48:12.722" v="343" actId="1076"/>
        <pc:sldMkLst>
          <pc:docMk/>
          <pc:sldMk cId="1724142188" sldId="355"/>
        </pc:sldMkLst>
        <pc:spChg chg="mod ord">
          <ac:chgData name="Ross Phillips" userId="c604230b-847d-4cb1-9e23-f810d4c0fde1" providerId="ADAL" clId="{2A16AF9B-83DF-4826-96D2-0FF3583352F2}" dt="2025-08-05T11:47:57.629" v="340" actId="6264"/>
          <ac:spMkLst>
            <pc:docMk/>
            <pc:sldMk cId="1724142188" sldId="355"/>
            <ac:spMk id="2" creationId="{00000000-0000-0000-0000-000000000000}"/>
          </ac:spMkLst>
        </pc:spChg>
        <pc:spChg chg="mod ord">
          <ac:chgData name="Ross Phillips" userId="c604230b-847d-4cb1-9e23-f810d4c0fde1" providerId="ADAL" clId="{2A16AF9B-83DF-4826-96D2-0FF3583352F2}" dt="2025-08-05T11:48:09.022" v="342" actId="1076"/>
          <ac:spMkLst>
            <pc:docMk/>
            <pc:sldMk cId="1724142188" sldId="355"/>
            <ac:spMk id="4" creationId="{00000000-0000-0000-0000-000000000000}"/>
          </ac:spMkLst>
        </pc:spChg>
        <pc:spChg chg="mod ord">
          <ac:chgData name="Ross Phillips" userId="c604230b-847d-4cb1-9e23-f810d4c0fde1" providerId="ADAL" clId="{2A16AF9B-83DF-4826-96D2-0FF3583352F2}" dt="2025-08-05T11:48:03.685" v="341" actId="1076"/>
          <ac:spMkLst>
            <pc:docMk/>
            <pc:sldMk cId="1724142188" sldId="355"/>
            <ac:spMk id="6" creationId="{BA8661DA-E7CE-E5CD-C43A-869B3463CEA5}"/>
          </ac:spMkLst>
        </pc:spChg>
        <pc:picChg chg="mod">
          <ac:chgData name="Ross Phillips" userId="c604230b-847d-4cb1-9e23-f810d4c0fde1" providerId="ADAL" clId="{2A16AF9B-83DF-4826-96D2-0FF3583352F2}" dt="2025-08-05T11:48:12.722" v="343" actId="1076"/>
          <ac:picMkLst>
            <pc:docMk/>
            <pc:sldMk cId="1724142188" sldId="355"/>
            <ac:picMk id="8" creationId="{DAD345A7-EC39-4748-E3EE-BD8AFB4E338F}"/>
          </ac:picMkLst>
        </pc:picChg>
      </pc:sldChg>
      <pc:sldChg chg="addSp delSp modSp mod modClrScheme chgLayout">
        <pc:chgData name="Ross Phillips" userId="c604230b-847d-4cb1-9e23-f810d4c0fde1" providerId="ADAL" clId="{2A16AF9B-83DF-4826-96D2-0FF3583352F2}" dt="2025-08-05T14:53:22.807" v="633" actId="478"/>
        <pc:sldMkLst>
          <pc:docMk/>
          <pc:sldMk cId="4170570827" sldId="356"/>
        </pc:sldMkLst>
        <pc:spChg chg="mod ord">
          <ac:chgData name="Ross Phillips" userId="c604230b-847d-4cb1-9e23-f810d4c0fde1" providerId="ADAL" clId="{2A16AF9B-83DF-4826-96D2-0FF3583352F2}" dt="2025-08-05T14:53:04.863" v="629" actId="27636"/>
          <ac:spMkLst>
            <pc:docMk/>
            <pc:sldMk cId="4170570827" sldId="356"/>
            <ac:spMk id="2" creationId="{00000000-0000-0000-0000-000000000000}"/>
          </ac:spMkLst>
        </pc:spChg>
        <pc:spChg chg="mod ord">
          <ac:chgData name="Ross Phillips" userId="c604230b-847d-4cb1-9e23-f810d4c0fde1" providerId="ADAL" clId="{2A16AF9B-83DF-4826-96D2-0FF3583352F2}" dt="2025-08-05T14:53:15.824" v="632" actId="1076"/>
          <ac:spMkLst>
            <pc:docMk/>
            <pc:sldMk cId="4170570827" sldId="356"/>
            <ac:spMk id="3" creationId="{00000000-0000-0000-0000-000000000000}"/>
          </ac:spMkLst>
        </pc:spChg>
        <pc:spChg chg="add mod ord">
          <ac:chgData name="Ross Phillips" userId="c604230b-847d-4cb1-9e23-f810d4c0fde1" providerId="ADAL" clId="{2A16AF9B-83DF-4826-96D2-0FF3583352F2}" dt="2025-08-05T14:52:45.379" v="623" actId="21"/>
          <ac:spMkLst>
            <pc:docMk/>
            <pc:sldMk cId="4170570827" sldId="356"/>
            <ac:spMk id="5" creationId="{79B413E9-1E86-14C3-EF73-B8C14E932FAF}"/>
          </ac:spMkLst>
        </pc:spChg>
        <pc:picChg chg="add mod">
          <ac:chgData name="Ross Phillips" userId="c604230b-847d-4cb1-9e23-f810d4c0fde1" providerId="ADAL" clId="{2A16AF9B-83DF-4826-96D2-0FF3583352F2}" dt="2025-08-05T14:52:48.487" v="624" actId="1076"/>
          <ac:picMkLst>
            <pc:docMk/>
            <pc:sldMk cId="4170570827" sldId="356"/>
            <ac:picMk id="1026" creationId="{00000000-0000-0000-0000-000000000000}"/>
          </ac:picMkLst>
        </pc:picChg>
      </pc:sldChg>
      <pc:sldChg chg="addSp delSp modSp del mod modClrScheme chgLayout">
        <pc:chgData name="Ross Phillips" userId="c604230b-847d-4cb1-9e23-f810d4c0fde1" providerId="ADAL" clId="{2A16AF9B-83DF-4826-96D2-0FF3583352F2}" dt="2025-08-05T14:52:57.908" v="627" actId="47"/>
        <pc:sldMkLst>
          <pc:docMk/>
          <pc:sldMk cId="488542616" sldId="357"/>
        </pc:sldMkLst>
      </pc:sldChg>
      <pc:sldChg chg="addSp delSp modSp mod chgLayout">
        <pc:chgData name="Ross Phillips" userId="c604230b-847d-4cb1-9e23-f810d4c0fde1" providerId="ADAL" clId="{2A16AF9B-83DF-4826-96D2-0FF3583352F2}" dt="2025-08-05T14:54:10.688" v="646" actId="5793"/>
        <pc:sldMkLst>
          <pc:docMk/>
          <pc:sldMk cId="1867137930" sldId="361"/>
        </pc:sldMkLst>
        <pc:spChg chg="mod ord">
          <ac:chgData name="Ross Phillips" userId="c604230b-847d-4cb1-9e23-f810d4c0fde1" providerId="ADAL" clId="{2A16AF9B-83DF-4826-96D2-0FF3583352F2}" dt="2025-08-05T11:45:17.956" v="295" actId="6264"/>
          <ac:spMkLst>
            <pc:docMk/>
            <pc:sldMk cId="1867137930" sldId="361"/>
            <ac:spMk id="2" creationId="{00000000-0000-0000-0000-000000000000}"/>
          </ac:spMkLst>
        </pc:spChg>
        <pc:spChg chg="mod ord">
          <ac:chgData name="Ross Phillips" userId="c604230b-847d-4cb1-9e23-f810d4c0fde1" providerId="ADAL" clId="{2A16AF9B-83DF-4826-96D2-0FF3583352F2}" dt="2025-08-05T14:54:10.688" v="646" actId="5793"/>
          <ac:spMkLst>
            <pc:docMk/>
            <pc:sldMk cId="1867137930" sldId="361"/>
            <ac:spMk id="3" creationId="{00000000-0000-0000-0000-000000000000}"/>
          </ac:spMkLst>
        </pc:spChg>
        <pc:spChg chg="mod">
          <ac:chgData name="Ross Phillips" userId="c604230b-847d-4cb1-9e23-f810d4c0fde1" providerId="ADAL" clId="{2A16AF9B-83DF-4826-96D2-0FF3583352F2}" dt="2025-08-05T14:54:06.562" v="641" actId="1076"/>
          <ac:spMkLst>
            <pc:docMk/>
            <pc:sldMk cId="1867137930" sldId="361"/>
            <ac:spMk id="4" creationId="{00000000-0000-0000-0000-000000000000}"/>
          </ac:spMkLst>
        </pc:spChg>
      </pc:sldChg>
      <pc:sldChg chg="addSp modSp mod modClrScheme chgLayout">
        <pc:chgData name="Ross Phillips" userId="c604230b-847d-4cb1-9e23-f810d4c0fde1" providerId="ADAL" clId="{2A16AF9B-83DF-4826-96D2-0FF3583352F2}" dt="2025-08-05T11:45:45.002" v="305"/>
        <pc:sldMkLst>
          <pc:docMk/>
          <pc:sldMk cId="4188332034" sldId="364"/>
        </pc:sldMkLst>
        <pc:spChg chg="mod ord">
          <ac:chgData name="Ross Phillips" userId="c604230b-847d-4cb1-9e23-f810d4c0fde1" providerId="ADAL" clId="{2A16AF9B-83DF-4826-96D2-0FF3583352F2}" dt="2025-08-05T11:45:29.413" v="299" actId="700"/>
          <ac:spMkLst>
            <pc:docMk/>
            <pc:sldMk cId="4188332034" sldId="364"/>
            <ac:spMk id="2" creationId="{00000000-0000-0000-0000-000000000000}"/>
          </ac:spMkLst>
        </pc:spChg>
        <pc:spChg chg="mod ord">
          <ac:chgData name="Ross Phillips" userId="c604230b-847d-4cb1-9e23-f810d4c0fde1" providerId="ADAL" clId="{2A16AF9B-83DF-4826-96D2-0FF3583352F2}" dt="2025-08-05T11:45:45.002" v="305"/>
          <ac:spMkLst>
            <pc:docMk/>
            <pc:sldMk cId="4188332034" sldId="364"/>
            <ac:spMk id="3" creationId="{00000000-0000-0000-0000-000000000000}"/>
          </ac:spMkLst>
        </pc:spChg>
        <pc:spChg chg="mod">
          <ac:chgData name="Ross Phillips" userId="c604230b-847d-4cb1-9e23-f810d4c0fde1" providerId="ADAL" clId="{2A16AF9B-83DF-4826-96D2-0FF3583352F2}" dt="2025-08-05T11:45:43.209" v="304" actId="27636"/>
          <ac:spMkLst>
            <pc:docMk/>
            <pc:sldMk cId="4188332034" sldId="364"/>
            <ac:spMk id="4" creationId="{BB2A14B2-0F12-F055-6FBE-4F6CA082C5D7}"/>
          </ac:spMkLst>
        </pc:spChg>
        <pc:spChg chg="add mod ord">
          <ac:chgData name="Ross Phillips" userId="c604230b-847d-4cb1-9e23-f810d4c0fde1" providerId="ADAL" clId="{2A16AF9B-83DF-4826-96D2-0FF3583352F2}" dt="2025-08-05T11:45:39.888" v="302"/>
          <ac:spMkLst>
            <pc:docMk/>
            <pc:sldMk cId="4188332034" sldId="364"/>
            <ac:spMk id="5" creationId="{467E48E6-5831-1ADD-523F-40CA9A81FA42}"/>
          </ac:spMkLst>
        </pc:spChg>
      </pc:sldChg>
      <pc:sldChg chg="addSp modSp mod modClrScheme chgLayout">
        <pc:chgData name="Ross Phillips" userId="c604230b-847d-4cb1-9e23-f810d4c0fde1" providerId="ADAL" clId="{2A16AF9B-83DF-4826-96D2-0FF3583352F2}" dt="2025-08-05T11:46:12.427" v="312"/>
        <pc:sldMkLst>
          <pc:docMk/>
          <pc:sldMk cId="1178555448" sldId="365"/>
        </pc:sldMkLst>
        <pc:spChg chg="mod ord">
          <ac:chgData name="Ross Phillips" userId="c604230b-847d-4cb1-9e23-f810d4c0fde1" providerId="ADAL" clId="{2A16AF9B-83DF-4826-96D2-0FF3583352F2}" dt="2025-08-05T11:45:52.172" v="306" actId="700"/>
          <ac:spMkLst>
            <pc:docMk/>
            <pc:sldMk cId="1178555448" sldId="365"/>
            <ac:spMk id="2" creationId="{00000000-0000-0000-0000-000000000000}"/>
          </ac:spMkLst>
        </pc:spChg>
        <pc:spChg chg="mod ord">
          <ac:chgData name="Ross Phillips" userId="c604230b-847d-4cb1-9e23-f810d4c0fde1" providerId="ADAL" clId="{2A16AF9B-83DF-4826-96D2-0FF3583352F2}" dt="2025-08-05T11:46:12.427" v="312"/>
          <ac:spMkLst>
            <pc:docMk/>
            <pc:sldMk cId="1178555448" sldId="365"/>
            <ac:spMk id="3" creationId="{00000000-0000-0000-0000-000000000000}"/>
          </ac:spMkLst>
        </pc:spChg>
        <pc:spChg chg="mod">
          <ac:chgData name="Ross Phillips" userId="c604230b-847d-4cb1-9e23-f810d4c0fde1" providerId="ADAL" clId="{2A16AF9B-83DF-4826-96D2-0FF3583352F2}" dt="2025-08-05T11:46:09.725" v="311" actId="27636"/>
          <ac:spMkLst>
            <pc:docMk/>
            <pc:sldMk cId="1178555448" sldId="365"/>
            <ac:spMk id="4" creationId="{D47894D2-2E23-C0F7-8989-766939E336A1}"/>
          </ac:spMkLst>
        </pc:spChg>
        <pc:spChg chg="add mod ord">
          <ac:chgData name="Ross Phillips" userId="c604230b-847d-4cb1-9e23-f810d4c0fde1" providerId="ADAL" clId="{2A16AF9B-83DF-4826-96D2-0FF3583352F2}" dt="2025-08-05T11:46:01.645" v="309"/>
          <ac:spMkLst>
            <pc:docMk/>
            <pc:sldMk cId="1178555448" sldId="365"/>
            <ac:spMk id="5" creationId="{820FC1C0-D4EC-C499-8336-19C7369C78FD}"/>
          </ac:spMkLst>
        </pc:spChg>
      </pc:sldChg>
      <pc:sldChg chg="addSp modSp mod modClrScheme chgLayout">
        <pc:chgData name="Ross Phillips" userId="c604230b-847d-4cb1-9e23-f810d4c0fde1" providerId="ADAL" clId="{2A16AF9B-83DF-4826-96D2-0FF3583352F2}" dt="2025-08-05T11:47:09.993" v="330" actId="113"/>
        <pc:sldMkLst>
          <pc:docMk/>
          <pc:sldMk cId="661885774" sldId="366"/>
        </pc:sldMkLst>
        <pc:spChg chg="mod ord">
          <ac:chgData name="Ross Phillips" userId="c604230b-847d-4cb1-9e23-f810d4c0fde1" providerId="ADAL" clId="{2A16AF9B-83DF-4826-96D2-0FF3583352F2}" dt="2025-08-05T11:46:24.439" v="313" actId="700"/>
          <ac:spMkLst>
            <pc:docMk/>
            <pc:sldMk cId="661885774" sldId="366"/>
            <ac:spMk id="2" creationId="{00000000-0000-0000-0000-000000000000}"/>
          </ac:spMkLst>
        </pc:spChg>
        <pc:spChg chg="mod ord">
          <ac:chgData name="Ross Phillips" userId="c604230b-847d-4cb1-9e23-f810d4c0fde1" providerId="ADAL" clId="{2A16AF9B-83DF-4826-96D2-0FF3583352F2}" dt="2025-08-05T11:47:09.993" v="330" actId="113"/>
          <ac:spMkLst>
            <pc:docMk/>
            <pc:sldMk cId="661885774" sldId="366"/>
            <ac:spMk id="3" creationId="{00000000-0000-0000-0000-000000000000}"/>
          </ac:spMkLst>
        </pc:spChg>
        <pc:spChg chg="mod">
          <ac:chgData name="Ross Phillips" userId="c604230b-847d-4cb1-9e23-f810d4c0fde1" providerId="ADAL" clId="{2A16AF9B-83DF-4826-96D2-0FF3583352F2}" dt="2025-08-05T11:47:01.472" v="329" actId="1076"/>
          <ac:spMkLst>
            <pc:docMk/>
            <pc:sldMk cId="661885774" sldId="366"/>
            <ac:spMk id="4" creationId="{00000000-0000-0000-0000-000000000000}"/>
          </ac:spMkLst>
        </pc:spChg>
        <pc:spChg chg="mod">
          <ac:chgData name="Ross Phillips" userId="c604230b-847d-4cb1-9e23-f810d4c0fde1" providerId="ADAL" clId="{2A16AF9B-83DF-4826-96D2-0FF3583352F2}" dt="2025-08-05T11:46:40.572" v="324" actId="27636"/>
          <ac:spMkLst>
            <pc:docMk/>
            <pc:sldMk cId="661885774" sldId="366"/>
            <ac:spMk id="5" creationId="{3CADECEC-C536-AAFB-CB47-EB81FA26F5BB}"/>
          </ac:spMkLst>
        </pc:spChg>
        <pc:spChg chg="add mod ord">
          <ac:chgData name="Ross Phillips" userId="c604230b-847d-4cb1-9e23-f810d4c0fde1" providerId="ADAL" clId="{2A16AF9B-83DF-4826-96D2-0FF3583352F2}" dt="2025-08-05T11:46:52.988" v="327" actId="5793"/>
          <ac:spMkLst>
            <pc:docMk/>
            <pc:sldMk cId="661885774" sldId="366"/>
            <ac:spMk id="6" creationId="{9301A0B4-0D73-067B-57C7-F1A0B3149B82}"/>
          </ac:spMkLst>
        </pc:spChg>
      </pc:sldChg>
      <pc:sldChg chg="addSp modSp mod modClrScheme chgLayout">
        <pc:chgData name="Ross Phillips" userId="c604230b-847d-4cb1-9e23-f810d4c0fde1" providerId="ADAL" clId="{2A16AF9B-83DF-4826-96D2-0FF3583352F2}" dt="2025-08-05T11:47:48.988" v="338" actId="1076"/>
        <pc:sldMkLst>
          <pc:docMk/>
          <pc:sldMk cId="1968706787" sldId="367"/>
        </pc:sldMkLst>
        <pc:spChg chg="mod ord">
          <ac:chgData name="Ross Phillips" userId="c604230b-847d-4cb1-9e23-f810d4c0fde1" providerId="ADAL" clId="{2A16AF9B-83DF-4826-96D2-0FF3583352F2}" dt="2025-08-05T11:47:28.578" v="331" actId="700"/>
          <ac:spMkLst>
            <pc:docMk/>
            <pc:sldMk cId="1968706787" sldId="367"/>
            <ac:spMk id="2" creationId="{00000000-0000-0000-0000-000000000000}"/>
          </ac:spMkLst>
        </pc:spChg>
        <pc:spChg chg="mod ord">
          <ac:chgData name="Ross Phillips" userId="c604230b-847d-4cb1-9e23-f810d4c0fde1" providerId="ADAL" clId="{2A16AF9B-83DF-4826-96D2-0FF3583352F2}" dt="2025-08-05T11:47:44.774" v="337"/>
          <ac:spMkLst>
            <pc:docMk/>
            <pc:sldMk cId="1968706787" sldId="367"/>
            <ac:spMk id="3" creationId="{00000000-0000-0000-0000-000000000000}"/>
          </ac:spMkLst>
        </pc:spChg>
        <pc:spChg chg="mod">
          <ac:chgData name="Ross Phillips" userId="c604230b-847d-4cb1-9e23-f810d4c0fde1" providerId="ADAL" clId="{2A16AF9B-83DF-4826-96D2-0FF3583352F2}" dt="2025-08-05T11:47:42.930" v="336" actId="27636"/>
          <ac:spMkLst>
            <pc:docMk/>
            <pc:sldMk cId="1968706787" sldId="367"/>
            <ac:spMk id="4" creationId="{5C734B57-6503-1FFA-1A56-800E62B3D929}"/>
          </ac:spMkLst>
        </pc:spChg>
        <pc:spChg chg="add mod ord">
          <ac:chgData name="Ross Phillips" userId="c604230b-847d-4cb1-9e23-f810d4c0fde1" providerId="ADAL" clId="{2A16AF9B-83DF-4826-96D2-0FF3583352F2}" dt="2025-08-05T11:47:38.130" v="334"/>
          <ac:spMkLst>
            <pc:docMk/>
            <pc:sldMk cId="1968706787" sldId="367"/>
            <ac:spMk id="5" creationId="{FFE898D6-20D8-B8C8-8C89-9990F872355C}"/>
          </ac:spMkLst>
        </pc:spChg>
        <pc:picChg chg="mod">
          <ac:chgData name="Ross Phillips" userId="c604230b-847d-4cb1-9e23-f810d4c0fde1" providerId="ADAL" clId="{2A16AF9B-83DF-4826-96D2-0FF3583352F2}" dt="2025-08-05T11:47:48.988" v="338" actId="1076"/>
          <ac:picMkLst>
            <pc:docMk/>
            <pc:sldMk cId="1968706787" sldId="367"/>
            <ac:picMk id="6" creationId="{9E371A85-F216-94AC-966E-411301170099}"/>
          </ac:picMkLst>
        </pc:picChg>
      </pc:sldChg>
      <pc:sldChg chg="addSp delSp modSp mod modClrScheme chgLayout">
        <pc:chgData name="Ross Phillips" userId="c604230b-847d-4cb1-9e23-f810d4c0fde1" providerId="ADAL" clId="{2A16AF9B-83DF-4826-96D2-0FF3583352F2}" dt="2025-08-05T11:50:52.502" v="402"/>
        <pc:sldMkLst>
          <pc:docMk/>
          <pc:sldMk cId="768088558" sldId="370"/>
        </pc:sldMkLst>
        <pc:spChg chg="mod ord">
          <ac:chgData name="Ross Phillips" userId="c604230b-847d-4cb1-9e23-f810d4c0fde1" providerId="ADAL" clId="{2A16AF9B-83DF-4826-96D2-0FF3583352F2}" dt="2025-08-05T11:50:38.960" v="397" actId="700"/>
          <ac:spMkLst>
            <pc:docMk/>
            <pc:sldMk cId="768088558" sldId="370"/>
            <ac:spMk id="2" creationId="{00000000-0000-0000-0000-000000000000}"/>
          </ac:spMkLst>
        </pc:spChg>
        <pc:spChg chg="mod ord">
          <ac:chgData name="Ross Phillips" userId="c604230b-847d-4cb1-9e23-f810d4c0fde1" providerId="ADAL" clId="{2A16AF9B-83DF-4826-96D2-0FF3583352F2}" dt="2025-08-05T11:50:52.502" v="402"/>
          <ac:spMkLst>
            <pc:docMk/>
            <pc:sldMk cId="768088558" sldId="370"/>
            <ac:spMk id="3" creationId="{00000000-0000-0000-0000-000000000000}"/>
          </ac:spMkLst>
        </pc:spChg>
        <pc:spChg chg="mod">
          <ac:chgData name="Ross Phillips" userId="c604230b-847d-4cb1-9e23-f810d4c0fde1" providerId="ADAL" clId="{2A16AF9B-83DF-4826-96D2-0FF3583352F2}" dt="2025-08-05T11:50:50.814" v="401" actId="27636"/>
          <ac:spMkLst>
            <pc:docMk/>
            <pc:sldMk cId="768088558" sldId="370"/>
            <ac:spMk id="4" creationId="{22ADBEAC-F367-7C7B-8B6C-4DFBBA230A60}"/>
          </ac:spMkLst>
        </pc:spChg>
        <pc:spChg chg="add mod ord">
          <ac:chgData name="Ross Phillips" userId="c604230b-847d-4cb1-9e23-f810d4c0fde1" providerId="ADAL" clId="{2A16AF9B-83DF-4826-96D2-0FF3583352F2}" dt="2025-08-05T11:50:48.055" v="399"/>
          <ac:spMkLst>
            <pc:docMk/>
            <pc:sldMk cId="768088558" sldId="370"/>
            <ac:spMk id="7" creationId="{FDCA8005-5C1D-31C9-525C-706F88AA4E73}"/>
          </ac:spMkLst>
        </pc:spChg>
      </pc:sldChg>
      <pc:sldChg chg="addSp delSp modSp mod modClrScheme chgLayout">
        <pc:chgData name="Ross Phillips" userId="c604230b-847d-4cb1-9e23-f810d4c0fde1" providerId="ADAL" clId="{2A16AF9B-83DF-4826-96D2-0FF3583352F2}" dt="2025-08-05T11:49:01.426" v="385" actId="6549"/>
        <pc:sldMkLst>
          <pc:docMk/>
          <pc:sldMk cId="1047526960" sldId="372"/>
        </pc:sldMkLst>
        <pc:spChg chg="mod">
          <ac:chgData name="Ross Phillips" userId="c604230b-847d-4cb1-9e23-f810d4c0fde1" providerId="ADAL" clId="{2A16AF9B-83DF-4826-96D2-0FF3583352F2}" dt="2025-08-05T11:48:40.731" v="357" actId="27636"/>
          <ac:spMkLst>
            <pc:docMk/>
            <pc:sldMk cId="1047526960" sldId="372"/>
            <ac:spMk id="2" creationId="{71A36B4F-F459-1E10-D726-0EEFAB3F8763}"/>
          </ac:spMkLst>
        </pc:spChg>
        <pc:spChg chg="add mod ord">
          <ac:chgData name="Ross Phillips" userId="c604230b-847d-4cb1-9e23-f810d4c0fde1" providerId="ADAL" clId="{2A16AF9B-83DF-4826-96D2-0FF3583352F2}" dt="2025-08-05T11:48:53.963" v="361" actId="6549"/>
          <ac:spMkLst>
            <pc:docMk/>
            <pc:sldMk cId="1047526960" sldId="372"/>
            <ac:spMk id="4" creationId="{6B8301E3-4065-BE47-BD5F-83F9DA91A3B6}"/>
          </ac:spMkLst>
        </pc:spChg>
        <pc:spChg chg="mod ord">
          <ac:chgData name="Ross Phillips" userId="c604230b-847d-4cb1-9e23-f810d4c0fde1" providerId="ADAL" clId="{2A16AF9B-83DF-4826-96D2-0FF3583352F2}" dt="2025-08-05T11:48:45.644" v="359" actId="6264"/>
          <ac:spMkLst>
            <pc:docMk/>
            <pc:sldMk cId="1047526960" sldId="372"/>
            <ac:spMk id="5" creationId="{596324AB-90C3-49D0-B3F4-A8A0E6BC1195}"/>
          </ac:spMkLst>
        </pc:spChg>
        <pc:spChg chg="mod ord">
          <ac:chgData name="Ross Phillips" userId="c604230b-847d-4cb1-9e23-f810d4c0fde1" providerId="ADAL" clId="{2A16AF9B-83DF-4826-96D2-0FF3583352F2}" dt="2025-08-05T11:49:01.426" v="385" actId="6549"/>
          <ac:spMkLst>
            <pc:docMk/>
            <pc:sldMk cId="1047526960" sldId="372"/>
            <ac:spMk id="6" creationId="{491642F0-73B9-4E56-8012-7412A2FBB92D}"/>
          </ac:spMkLst>
        </pc:spChg>
      </pc:sldChg>
      <pc:sldChg chg="addSp delSp modSp mod setBg modClrScheme addAnim chgLayout">
        <pc:chgData name="Ross Phillips" userId="c604230b-847d-4cb1-9e23-f810d4c0fde1" providerId="ADAL" clId="{2A16AF9B-83DF-4826-96D2-0FF3583352F2}" dt="2025-08-05T11:50:24.293" v="395"/>
        <pc:sldMkLst>
          <pc:docMk/>
          <pc:sldMk cId="1551704052" sldId="373"/>
        </pc:sldMkLst>
        <pc:spChg chg="mod ord">
          <ac:chgData name="Ross Phillips" userId="c604230b-847d-4cb1-9e23-f810d4c0fde1" providerId="ADAL" clId="{2A16AF9B-83DF-4826-96D2-0FF3583352F2}" dt="2025-08-05T11:50:24.293" v="394" actId="26606"/>
          <ac:spMkLst>
            <pc:docMk/>
            <pc:sldMk cId="1551704052" sldId="373"/>
            <ac:spMk id="2" creationId="{715803A6-3EE4-4AEE-9EDF-FAD3B2549EE9}"/>
          </ac:spMkLst>
        </pc:spChg>
        <pc:spChg chg="mod ord">
          <ac:chgData name="Ross Phillips" userId="c604230b-847d-4cb1-9e23-f810d4c0fde1" providerId="ADAL" clId="{2A16AF9B-83DF-4826-96D2-0FF3583352F2}" dt="2025-08-05T11:50:24.293" v="394" actId="26606"/>
          <ac:spMkLst>
            <pc:docMk/>
            <pc:sldMk cId="1551704052" sldId="373"/>
            <ac:spMk id="3" creationId="{F12A693F-88C6-4F94-B0B9-8C5D40097A0D}"/>
          </ac:spMkLst>
        </pc:spChg>
        <pc:spChg chg="add">
          <ac:chgData name="Ross Phillips" userId="c604230b-847d-4cb1-9e23-f810d4c0fde1" providerId="ADAL" clId="{2A16AF9B-83DF-4826-96D2-0FF3583352F2}" dt="2025-08-05T11:50:24.293" v="394" actId="26606"/>
          <ac:spMkLst>
            <pc:docMk/>
            <pc:sldMk cId="1551704052" sldId="373"/>
            <ac:spMk id="41" creationId="{D927AF5C-4415-4C75-96FF-D34E2CF73B81}"/>
          </ac:spMkLst>
        </pc:spChg>
        <pc:spChg chg="add">
          <ac:chgData name="Ross Phillips" userId="c604230b-847d-4cb1-9e23-f810d4c0fde1" providerId="ADAL" clId="{2A16AF9B-83DF-4826-96D2-0FF3583352F2}" dt="2025-08-05T11:50:24.293" v="394" actId="26606"/>
          <ac:spMkLst>
            <pc:docMk/>
            <pc:sldMk cId="1551704052" sldId="373"/>
            <ac:spMk id="43" creationId="{817CA632-DDA7-4926-856E-5F05C2F20290}"/>
          </ac:spMkLst>
        </pc:spChg>
        <pc:grpChg chg="add">
          <ac:chgData name="Ross Phillips" userId="c604230b-847d-4cb1-9e23-f810d4c0fde1" providerId="ADAL" clId="{2A16AF9B-83DF-4826-96D2-0FF3583352F2}" dt="2025-08-05T11:50:24.293" v="394" actId="26606"/>
          <ac:grpSpMkLst>
            <pc:docMk/>
            <pc:sldMk cId="1551704052" sldId="373"/>
            <ac:grpSpMk id="13" creationId="{40F598D0-0F0E-4968-B1D9-18A8CA15446F}"/>
          </ac:grpSpMkLst>
        </pc:grpChg>
        <pc:grpChg chg="add">
          <ac:chgData name="Ross Phillips" userId="c604230b-847d-4cb1-9e23-f810d4c0fde1" providerId="ADAL" clId="{2A16AF9B-83DF-4826-96D2-0FF3583352F2}" dt="2025-08-05T11:50:24.293" v="394" actId="26606"/>
          <ac:grpSpMkLst>
            <pc:docMk/>
            <pc:sldMk cId="1551704052" sldId="373"/>
            <ac:grpSpMk id="27" creationId="{A45A5D64-394A-4ABB-938B-187FE2880371}"/>
          </ac:grpSpMkLst>
        </pc:grpChg>
        <pc:picChg chg="mod ord">
          <ac:chgData name="Ross Phillips" userId="c604230b-847d-4cb1-9e23-f810d4c0fde1" providerId="ADAL" clId="{2A16AF9B-83DF-4826-96D2-0FF3583352F2}" dt="2025-08-05T11:50:24.293" v="394" actId="26606"/>
          <ac:picMkLst>
            <pc:docMk/>
            <pc:sldMk cId="1551704052" sldId="373"/>
            <ac:picMk id="5" creationId="{9376A763-886D-4B37-8D90-E3906B81E083}"/>
          </ac:picMkLst>
        </pc:picChg>
        <pc:picChg chg="add mod">
          <ac:chgData name="Ross Phillips" userId="c604230b-847d-4cb1-9e23-f810d4c0fde1" providerId="ADAL" clId="{2A16AF9B-83DF-4826-96D2-0FF3583352F2}" dt="2025-08-05T11:50:24.293" v="394" actId="26606"/>
          <ac:picMkLst>
            <pc:docMk/>
            <pc:sldMk cId="1551704052" sldId="373"/>
            <ac:picMk id="8" creationId="{3BD50217-DA43-A834-E453-4942080FA6E2}"/>
          </ac:picMkLst>
        </pc:picChg>
      </pc:sldChg>
      <pc:sldChg chg="addSp modSp mod modClrScheme chgLayout">
        <pc:chgData name="Ross Phillips" userId="c604230b-847d-4cb1-9e23-f810d4c0fde1" providerId="ADAL" clId="{2A16AF9B-83DF-4826-96D2-0FF3583352F2}" dt="2025-08-05T11:34:56.591" v="104" actId="113"/>
        <pc:sldMkLst>
          <pc:docMk/>
          <pc:sldMk cId="2592641603" sldId="375"/>
        </pc:sldMkLst>
        <pc:spChg chg="mod ord">
          <ac:chgData name="Ross Phillips" userId="c604230b-847d-4cb1-9e23-f810d4c0fde1" providerId="ADAL" clId="{2A16AF9B-83DF-4826-96D2-0FF3583352F2}" dt="2025-08-05T11:34:56.591" v="104" actId="113"/>
          <ac:spMkLst>
            <pc:docMk/>
            <pc:sldMk cId="2592641603" sldId="375"/>
            <ac:spMk id="2" creationId="{C048E936-C831-4617-8611-CC567D558A35}"/>
          </ac:spMkLst>
        </pc:spChg>
        <pc:spChg chg="mod ord">
          <ac:chgData name="Ross Phillips" userId="c604230b-847d-4cb1-9e23-f810d4c0fde1" providerId="ADAL" clId="{2A16AF9B-83DF-4826-96D2-0FF3583352F2}" dt="2025-08-05T11:34:11.736" v="91" actId="14100"/>
          <ac:spMkLst>
            <pc:docMk/>
            <pc:sldMk cId="2592641603" sldId="375"/>
            <ac:spMk id="3" creationId="{3777ED15-7533-4687-ACA2-EA18CFBFC059}"/>
          </ac:spMkLst>
        </pc:spChg>
        <pc:spChg chg="mod">
          <ac:chgData name="Ross Phillips" userId="c604230b-847d-4cb1-9e23-f810d4c0fde1" providerId="ADAL" clId="{2A16AF9B-83DF-4826-96D2-0FF3583352F2}" dt="2025-08-05T11:33:27.087" v="89" actId="21"/>
          <ac:spMkLst>
            <pc:docMk/>
            <pc:sldMk cId="2592641603" sldId="375"/>
            <ac:spMk id="4" creationId="{4DB93044-EACC-DBC6-44AF-93FABCC2E0B3}"/>
          </ac:spMkLst>
        </pc:spChg>
        <pc:spChg chg="add mod ord">
          <ac:chgData name="Ross Phillips" userId="c604230b-847d-4cb1-9e23-f810d4c0fde1" providerId="ADAL" clId="{2A16AF9B-83DF-4826-96D2-0FF3583352F2}" dt="2025-08-05T11:34:16.145" v="92" actId="14100"/>
          <ac:spMkLst>
            <pc:docMk/>
            <pc:sldMk cId="2592641603" sldId="375"/>
            <ac:spMk id="5" creationId="{127E2683-FB8C-9719-626A-55A01C9B8E96}"/>
          </ac:spMkLst>
        </pc:spChg>
        <pc:picChg chg="mod">
          <ac:chgData name="Ross Phillips" userId="c604230b-847d-4cb1-9e23-f810d4c0fde1" providerId="ADAL" clId="{2A16AF9B-83DF-4826-96D2-0FF3583352F2}" dt="2025-08-05T11:34:26.705" v="95" actId="1076"/>
          <ac:picMkLst>
            <pc:docMk/>
            <pc:sldMk cId="2592641603" sldId="375"/>
            <ac:picMk id="6" creationId="{5667F440-BBFE-E28A-82DD-98CBE98D924A}"/>
          </ac:picMkLst>
        </pc:picChg>
      </pc:sldChg>
      <pc:sldChg chg="addSp delSp modSp mod modClrScheme chgLayout">
        <pc:chgData name="Ross Phillips" userId="c604230b-847d-4cb1-9e23-f810d4c0fde1" providerId="ADAL" clId="{2A16AF9B-83DF-4826-96D2-0FF3583352F2}" dt="2025-08-05T14:46:25.828" v="585" actId="1076"/>
        <pc:sldMkLst>
          <pc:docMk/>
          <pc:sldMk cId="2754287342" sldId="377"/>
        </pc:sldMkLst>
        <pc:spChg chg="mod ord">
          <ac:chgData name="Ross Phillips" userId="c604230b-847d-4cb1-9e23-f810d4c0fde1" providerId="ADAL" clId="{2A16AF9B-83DF-4826-96D2-0FF3583352F2}" dt="2025-08-05T14:46:15.388" v="583" actId="6264"/>
          <ac:spMkLst>
            <pc:docMk/>
            <pc:sldMk cId="2754287342" sldId="377"/>
            <ac:spMk id="2" creationId="{00000000-0000-0000-0000-000000000000}"/>
          </ac:spMkLst>
        </pc:spChg>
        <pc:spChg chg="mod ord">
          <ac:chgData name="Ross Phillips" userId="c604230b-847d-4cb1-9e23-f810d4c0fde1" providerId="ADAL" clId="{2A16AF9B-83DF-4826-96D2-0FF3583352F2}" dt="2025-08-05T14:46:25.828" v="585" actId="1076"/>
          <ac:spMkLst>
            <pc:docMk/>
            <pc:sldMk cId="2754287342" sldId="377"/>
            <ac:spMk id="3" creationId="{00000000-0000-0000-0000-000000000000}"/>
          </ac:spMkLst>
        </pc:spChg>
        <pc:spChg chg="add mod ord">
          <ac:chgData name="Ross Phillips" userId="c604230b-847d-4cb1-9e23-f810d4c0fde1" providerId="ADAL" clId="{2A16AF9B-83DF-4826-96D2-0FF3583352F2}" dt="2025-08-05T14:46:20.612" v="584" actId="1076"/>
          <ac:spMkLst>
            <pc:docMk/>
            <pc:sldMk cId="2754287342" sldId="377"/>
            <ac:spMk id="7" creationId="{2593C21D-8B76-480D-33D4-EFC2847484A1}"/>
          </ac:spMkLst>
        </pc:spChg>
      </pc:sldChg>
      <pc:sldChg chg="addSp delSp modSp mod chgLayout">
        <pc:chgData name="Ross Phillips" userId="c604230b-847d-4cb1-9e23-f810d4c0fde1" providerId="ADAL" clId="{2A16AF9B-83DF-4826-96D2-0FF3583352F2}" dt="2025-08-05T11:37:06.524" v="142" actId="1076"/>
        <pc:sldMkLst>
          <pc:docMk/>
          <pc:sldMk cId="3809514566" sldId="378"/>
        </pc:sldMkLst>
        <pc:spChg chg="mod ord">
          <ac:chgData name="Ross Phillips" userId="c604230b-847d-4cb1-9e23-f810d4c0fde1" providerId="ADAL" clId="{2A16AF9B-83DF-4826-96D2-0FF3583352F2}" dt="2025-08-05T11:37:02.632" v="141" actId="6264"/>
          <ac:spMkLst>
            <pc:docMk/>
            <pc:sldMk cId="3809514566" sldId="378"/>
            <ac:spMk id="2" creationId="{00000000-0000-0000-0000-000000000000}"/>
          </ac:spMkLst>
        </pc:spChg>
        <pc:spChg chg="mod ord">
          <ac:chgData name="Ross Phillips" userId="c604230b-847d-4cb1-9e23-f810d4c0fde1" providerId="ADAL" clId="{2A16AF9B-83DF-4826-96D2-0FF3583352F2}" dt="2025-08-05T11:37:02.632" v="141" actId="6264"/>
          <ac:spMkLst>
            <pc:docMk/>
            <pc:sldMk cId="3809514566" sldId="378"/>
            <ac:spMk id="3" creationId="{00000000-0000-0000-0000-000000000000}"/>
          </ac:spMkLst>
        </pc:spChg>
        <pc:picChg chg="mod">
          <ac:chgData name="Ross Phillips" userId="c604230b-847d-4cb1-9e23-f810d4c0fde1" providerId="ADAL" clId="{2A16AF9B-83DF-4826-96D2-0FF3583352F2}" dt="2025-08-05T11:37:06.524" v="142" actId="1076"/>
          <ac:picMkLst>
            <pc:docMk/>
            <pc:sldMk cId="3809514566" sldId="378"/>
            <ac:picMk id="5" creationId="{1AC1974D-93F0-A2DC-5EFC-CE4241857DFA}"/>
          </ac:picMkLst>
        </pc:picChg>
      </pc:sldChg>
      <pc:sldChg chg="addSp delSp modSp mod chgLayout">
        <pc:chgData name="Ross Phillips" userId="c604230b-847d-4cb1-9e23-f810d4c0fde1" providerId="ADAL" clId="{2A16AF9B-83DF-4826-96D2-0FF3583352F2}" dt="2025-08-05T14:51:20.817" v="609" actId="27636"/>
        <pc:sldMkLst>
          <pc:docMk/>
          <pc:sldMk cId="211617501" sldId="379"/>
        </pc:sldMkLst>
        <pc:spChg chg="mod ord">
          <ac:chgData name="Ross Phillips" userId="c604230b-847d-4cb1-9e23-f810d4c0fde1" providerId="ADAL" clId="{2A16AF9B-83DF-4826-96D2-0FF3583352F2}" dt="2025-08-05T11:37:42.591" v="158" actId="6264"/>
          <ac:spMkLst>
            <pc:docMk/>
            <pc:sldMk cId="211617501" sldId="379"/>
            <ac:spMk id="2" creationId="{00000000-0000-0000-0000-000000000000}"/>
          </ac:spMkLst>
        </pc:spChg>
        <pc:spChg chg="mod ord">
          <ac:chgData name="Ross Phillips" userId="c604230b-847d-4cb1-9e23-f810d4c0fde1" providerId="ADAL" clId="{2A16AF9B-83DF-4826-96D2-0FF3583352F2}" dt="2025-08-05T14:51:20.817" v="609" actId="27636"/>
          <ac:spMkLst>
            <pc:docMk/>
            <pc:sldMk cId="211617501" sldId="379"/>
            <ac:spMk id="3" creationId="{00000000-0000-0000-0000-000000000000}"/>
          </ac:spMkLst>
        </pc:spChg>
        <pc:spChg chg="mod">
          <ac:chgData name="Ross Phillips" userId="c604230b-847d-4cb1-9e23-f810d4c0fde1" providerId="ADAL" clId="{2A16AF9B-83DF-4826-96D2-0FF3583352F2}" dt="2025-08-05T14:51:15.705" v="607" actId="20577"/>
          <ac:spMkLst>
            <pc:docMk/>
            <pc:sldMk cId="211617501" sldId="379"/>
            <ac:spMk id="4" creationId="{00000000-0000-0000-0000-000000000000}"/>
          </ac:spMkLst>
        </pc:spChg>
      </pc:sldChg>
      <pc:sldChg chg="modSp mod modClrScheme chgLayout">
        <pc:chgData name="Ross Phillips" userId="c604230b-847d-4cb1-9e23-f810d4c0fde1" providerId="ADAL" clId="{2A16AF9B-83DF-4826-96D2-0FF3583352F2}" dt="2025-08-05T14:53:49.252" v="640" actId="27636"/>
        <pc:sldMkLst>
          <pc:docMk/>
          <pc:sldMk cId="2948936344" sldId="381"/>
        </pc:sldMkLst>
        <pc:spChg chg="mod ord">
          <ac:chgData name="Ross Phillips" userId="c604230b-847d-4cb1-9e23-f810d4c0fde1" providerId="ADAL" clId="{2A16AF9B-83DF-4826-96D2-0FF3583352F2}" dt="2025-08-05T11:42:16.772" v="199" actId="27636"/>
          <ac:spMkLst>
            <pc:docMk/>
            <pc:sldMk cId="2948936344" sldId="381"/>
            <ac:spMk id="2" creationId="{00000000-0000-0000-0000-000000000000}"/>
          </ac:spMkLst>
        </pc:spChg>
        <pc:spChg chg="mod ord">
          <ac:chgData name="Ross Phillips" userId="c604230b-847d-4cb1-9e23-f810d4c0fde1" providerId="ADAL" clId="{2A16AF9B-83DF-4826-96D2-0FF3583352F2}" dt="2025-08-05T14:53:49.252" v="640" actId="27636"/>
          <ac:spMkLst>
            <pc:docMk/>
            <pc:sldMk cId="2948936344" sldId="381"/>
            <ac:spMk id="3" creationId="{00000000-0000-0000-0000-000000000000}"/>
          </ac:spMkLst>
        </pc:spChg>
        <pc:spChg chg="mod">
          <ac:chgData name="Ross Phillips" userId="c604230b-847d-4cb1-9e23-f810d4c0fde1" providerId="ADAL" clId="{2A16AF9B-83DF-4826-96D2-0FF3583352F2}" dt="2025-08-05T14:51:54.133" v="614" actId="14100"/>
          <ac:spMkLst>
            <pc:docMk/>
            <pc:sldMk cId="2948936344" sldId="381"/>
            <ac:spMk id="4" creationId="{00000000-0000-0000-0000-000000000000}"/>
          </ac:spMkLst>
        </pc:spChg>
        <pc:picChg chg="mod">
          <ac:chgData name="Ross Phillips" userId="c604230b-847d-4cb1-9e23-f810d4c0fde1" providerId="ADAL" clId="{2A16AF9B-83DF-4826-96D2-0FF3583352F2}" dt="2025-08-05T14:52:00.334" v="616" actId="1076"/>
          <ac:picMkLst>
            <pc:docMk/>
            <pc:sldMk cId="2948936344" sldId="381"/>
            <ac:picMk id="5" creationId="{00000000-0000-0000-0000-000000000000}"/>
          </ac:picMkLst>
        </pc:picChg>
      </pc:sldChg>
      <pc:sldChg chg="addSp delSp modSp mod chgLayout">
        <pc:chgData name="Ross Phillips" userId="c604230b-847d-4cb1-9e23-f810d4c0fde1" providerId="ADAL" clId="{2A16AF9B-83DF-4826-96D2-0FF3583352F2}" dt="2025-08-05T14:54:18.941" v="647" actId="1076"/>
        <pc:sldMkLst>
          <pc:docMk/>
          <pc:sldMk cId="1134209796" sldId="382"/>
        </pc:sldMkLst>
        <pc:spChg chg="mod ord">
          <ac:chgData name="Ross Phillips" userId="c604230b-847d-4cb1-9e23-f810d4c0fde1" providerId="ADAL" clId="{2A16AF9B-83DF-4826-96D2-0FF3583352F2}" dt="2025-08-05T11:45:22.013" v="297" actId="6264"/>
          <ac:spMkLst>
            <pc:docMk/>
            <pc:sldMk cId="1134209796" sldId="382"/>
            <ac:spMk id="2" creationId="{00000000-0000-0000-0000-000000000000}"/>
          </ac:spMkLst>
        </pc:spChg>
        <pc:spChg chg="mod ord">
          <ac:chgData name="Ross Phillips" userId="c604230b-847d-4cb1-9e23-f810d4c0fde1" providerId="ADAL" clId="{2A16AF9B-83DF-4826-96D2-0FF3583352F2}" dt="2025-08-05T11:45:22.028" v="298" actId="27636"/>
          <ac:spMkLst>
            <pc:docMk/>
            <pc:sldMk cId="1134209796" sldId="382"/>
            <ac:spMk id="3" creationId="{00000000-0000-0000-0000-000000000000}"/>
          </ac:spMkLst>
        </pc:spChg>
        <pc:spChg chg="mod">
          <ac:chgData name="Ross Phillips" userId="c604230b-847d-4cb1-9e23-f810d4c0fde1" providerId="ADAL" clId="{2A16AF9B-83DF-4826-96D2-0FF3583352F2}" dt="2025-08-05T14:54:18.941" v="647" actId="1076"/>
          <ac:spMkLst>
            <pc:docMk/>
            <pc:sldMk cId="1134209796" sldId="382"/>
            <ac:spMk id="4" creationId="{00000000-0000-0000-0000-000000000000}"/>
          </ac:spMkLst>
        </pc:spChg>
      </pc:sldChg>
      <pc:sldChg chg="addSp delSp modSp mod modClrScheme chgLayout">
        <pc:chgData name="Ross Phillips" userId="c604230b-847d-4cb1-9e23-f810d4c0fde1" providerId="ADAL" clId="{2A16AF9B-83DF-4826-96D2-0FF3583352F2}" dt="2025-08-05T11:51:35.940" v="414" actId="478"/>
        <pc:sldMkLst>
          <pc:docMk/>
          <pc:sldMk cId="3180893798" sldId="383"/>
        </pc:sldMkLst>
        <pc:spChg chg="mod ord">
          <ac:chgData name="Ross Phillips" userId="c604230b-847d-4cb1-9e23-f810d4c0fde1" providerId="ADAL" clId="{2A16AF9B-83DF-4826-96D2-0FF3583352F2}" dt="2025-08-05T11:50:59.320" v="403" actId="700"/>
          <ac:spMkLst>
            <pc:docMk/>
            <pc:sldMk cId="3180893798" sldId="383"/>
            <ac:spMk id="2" creationId="{00000000-0000-0000-0000-000000000000}"/>
          </ac:spMkLst>
        </pc:spChg>
        <pc:spChg chg="mod ord">
          <ac:chgData name="Ross Phillips" userId="c604230b-847d-4cb1-9e23-f810d4c0fde1" providerId="ADAL" clId="{2A16AF9B-83DF-4826-96D2-0FF3583352F2}" dt="2025-08-05T11:51:24.431" v="412" actId="20577"/>
          <ac:spMkLst>
            <pc:docMk/>
            <pc:sldMk cId="3180893798" sldId="383"/>
            <ac:spMk id="3" creationId="{00000000-0000-0000-0000-000000000000}"/>
          </ac:spMkLst>
        </pc:spChg>
        <pc:spChg chg="mod">
          <ac:chgData name="Ross Phillips" userId="c604230b-847d-4cb1-9e23-f810d4c0fde1" providerId="ADAL" clId="{2A16AF9B-83DF-4826-96D2-0FF3583352F2}" dt="2025-08-05T11:51:18.401" v="409" actId="27636"/>
          <ac:spMkLst>
            <pc:docMk/>
            <pc:sldMk cId="3180893798" sldId="383"/>
            <ac:spMk id="4" creationId="{22ADBEAC-F367-7C7B-8B6C-4DFBBA230A60}"/>
          </ac:spMkLst>
        </pc:spChg>
        <pc:spChg chg="add mod ord">
          <ac:chgData name="Ross Phillips" userId="c604230b-847d-4cb1-9e23-f810d4c0fde1" providerId="ADAL" clId="{2A16AF9B-83DF-4826-96D2-0FF3583352F2}" dt="2025-08-05T11:51:11.531" v="406"/>
          <ac:spMkLst>
            <pc:docMk/>
            <pc:sldMk cId="3180893798" sldId="383"/>
            <ac:spMk id="5" creationId="{F9A7942C-3ADF-12EE-A4C1-C1DF4029C34A}"/>
          </ac:spMkLst>
        </pc:spChg>
      </pc:sldChg>
      <pc:sldChg chg="addSp modSp new mod">
        <pc:chgData name="Ross Phillips" userId="c604230b-847d-4cb1-9e23-f810d4c0fde1" providerId="ADAL" clId="{2A16AF9B-83DF-4826-96D2-0FF3583352F2}" dt="2025-08-05T11:45:13.906" v="294" actId="1076"/>
        <pc:sldMkLst>
          <pc:docMk/>
          <pc:sldMk cId="360656066" sldId="384"/>
        </pc:sldMkLst>
        <pc:spChg chg="mod">
          <ac:chgData name="Ross Phillips" userId="c604230b-847d-4cb1-9e23-f810d4c0fde1" providerId="ADAL" clId="{2A16AF9B-83DF-4826-96D2-0FF3583352F2}" dt="2025-08-05T11:44:24.570" v="282"/>
          <ac:spMkLst>
            <pc:docMk/>
            <pc:sldMk cId="360656066" sldId="384"/>
            <ac:spMk id="2" creationId="{3B197F60-F283-E2C4-B8E1-EFD334DCDA2A}"/>
          </ac:spMkLst>
        </pc:spChg>
        <pc:spChg chg="mod">
          <ac:chgData name="Ross Phillips" userId="c604230b-847d-4cb1-9e23-f810d4c0fde1" providerId="ADAL" clId="{2A16AF9B-83DF-4826-96D2-0FF3583352F2}" dt="2025-08-05T11:44:15.680" v="280" actId="27636"/>
          <ac:spMkLst>
            <pc:docMk/>
            <pc:sldMk cId="360656066" sldId="384"/>
            <ac:spMk id="3" creationId="{D2B6D99F-5A71-61F4-CF78-8A9EAE0C3AFD}"/>
          </ac:spMkLst>
        </pc:spChg>
        <pc:spChg chg="mod">
          <ac:chgData name="Ross Phillips" userId="c604230b-847d-4cb1-9e23-f810d4c0fde1" providerId="ADAL" clId="{2A16AF9B-83DF-4826-96D2-0FF3583352F2}" dt="2025-08-05T11:44:37.526" v="286"/>
          <ac:spMkLst>
            <pc:docMk/>
            <pc:sldMk cId="360656066" sldId="384"/>
            <ac:spMk id="4" creationId="{93318F73-3035-EC92-B595-67AAD6813D2B}"/>
          </ac:spMkLst>
        </pc:spChg>
        <pc:spChg chg="add mod">
          <ac:chgData name="Ross Phillips" userId="c604230b-847d-4cb1-9e23-f810d4c0fde1" providerId="ADAL" clId="{2A16AF9B-83DF-4826-96D2-0FF3583352F2}" dt="2025-08-05T11:45:13.906" v="294" actId="1076"/>
          <ac:spMkLst>
            <pc:docMk/>
            <pc:sldMk cId="360656066" sldId="384"/>
            <ac:spMk id="6" creationId="{8435E271-938C-101C-C41A-03B322BF1CEF}"/>
          </ac:spMkLst>
        </pc:spChg>
      </pc:sldChg>
      <pc:sldChg chg="delSp modSp add mod setBg delDesignElem chgLayout">
        <pc:chgData name="Ross Phillips" userId="c604230b-847d-4cb1-9e23-f810d4c0fde1" providerId="ADAL" clId="{2A16AF9B-83DF-4826-96D2-0FF3583352F2}" dt="2025-08-05T13:45:48.911" v="439" actId="207"/>
        <pc:sldMkLst>
          <pc:docMk/>
          <pc:sldMk cId="3057954643" sldId="385"/>
        </pc:sldMkLst>
        <pc:spChg chg="mod ord">
          <ac:chgData name="Ross Phillips" userId="c604230b-847d-4cb1-9e23-f810d4c0fde1" providerId="ADAL" clId="{2A16AF9B-83DF-4826-96D2-0FF3583352F2}" dt="2025-08-05T13:45:48.911" v="439" actId="207"/>
          <ac:spMkLst>
            <pc:docMk/>
            <pc:sldMk cId="3057954643" sldId="385"/>
            <ac:spMk id="5" creationId="{599074E8-8722-B8E7-4E77-617C810B2F45}"/>
          </ac:spMkLst>
        </pc:spChg>
        <pc:graphicFrameChg chg="mod ord">
          <ac:chgData name="Ross Phillips" userId="c604230b-847d-4cb1-9e23-f810d4c0fde1" providerId="ADAL" clId="{2A16AF9B-83DF-4826-96D2-0FF3583352F2}" dt="2025-08-05T13:45:40.589" v="438" actId="700"/>
          <ac:graphicFrameMkLst>
            <pc:docMk/>
            <pc:sldMk cId="3057954643" sldId="385"/>
            <ac:graphicFrameMk id="8" creationId="{A04995B6-DCD3-6580-0661-827096021892}"/>
          </ac:graphicFrameMkLst>
        </pc:graphicFrameChg>
      </pc:sldChg>
      <pc:sldChg chg="add modNotesTx">
        <pc:chgData name="Ross Phillips" userId="c604230b-847d-4cb1-9e23-f810d4c0fde1" providerId="ADAL" clId="{2A16AF9B-83DF-4826-96D2-0FF3583352F2}" dt="2025-08-05T14:46:06.019" v="582" actId="20577"/>
        <pc:sldMkLst>
          <pc:docMk/>
          <pc:sldMk cId="1691166063" sldId="386"/>
        </pc:sldMkLst>
      </pc:sldChg>
      <pc:sldChg chg="modSp new mod">
        <pc:chgData name="Ross Phillips" userId="c604230b-847d-4cb1-9e23-f810d4c0fde1" providerId="ADAL" clId="{2A16AF9B-83DF-4826-96D2-0FF3583352F2}" dt="2025-08-05T14:50:09.391" v="597" actId="20577"/>
        <pc:sldMkLst>
          <pc:docMk/>
          <pc:sldMk cId="1724885825" sldId="387"/>
        </pc:sldMkLst>
        <pc:spChg chg="mod">
          <ac:chgData name="Ross Phillips" userId="c604230b-847d-4cb1-9e23-f810d4c0fde1" providerId="ADAL" clId="{2A16AF9B-83DF-4826-96D2-0FF3583352F2}" dt="2025-08-05T14:50:09.391" v="597" actId="20577"/>
          <ac:spMkLst>
            <pc:docMk/>
            <pc:sldMk cId="1724885825" sldId="387"/>
            <ac:spMk id="2" creationId="{CA98B060-4013-0176-3DD8-E4717CFDF23E}"/>
          </ac:spMkLst>
        </pc:spChg>
      </pc:sldChg>
    </pc:docChg>
  </pc:docChgLst>
  <pc:docChgLst>
    <pc:chgData name="Ross Phillips" userId="S::r.phillips@uwtsd.ac.uk::c604230b-847d-4cb1-9e23-f810d4c0fde1" providerId="AD" clId="Web-{B5691B00-BEF9-9EE5-4557-F37FF6E889E9}"/>
    <pc:docChg chg="modSld">
      <pc:chgData name="Ross Phillips" userId="S::r.phillips@uwtsd.ac.uk::c604230b-847d-4cb1-9e23-f810d4c0fde1" providerId="AD" clId="Web-{B5691B00-BEF9-9EE5-4557-F37FF6E889E9}" dt="2025-08-29T09:12:11.828" v="25" actId="1076"/>
      <pc:docMkLst>
        <pc:docMk/>
      </pc:docMkLst>
      <pc:sldChg chg="modSp">
        <pc:chgData name="Ross Phillips" userId="S::r.phillips@uwtsd.ac.uk::c604230b-847d-4cb1-9e23-f810d4c0fde1" providerId="AD" clId="Web-{B5691B00-BEF9-9EE5-4557-F37FF6E889E9}" dt="2025-08-29T09:09:02.906" v="5" actId="20577"/>
        <pc:sldMkLst>
          <pc:docMk/>
          <pc:sldMk cId="343093581" sldId="288"/>
        </pc:sldMkLst>
        <pc:spChg chg="mod">
          <ac:chgData name="Ross Phillips" userId="S::r.phillips@uwtsd.ac.uk::c604230b-847d-4cb1-9e23-f810d4c0fde1" providerId="AD" clId="Web-{B5691B00-BEF9-9EE5-4557-F37FF6E889E9}" dt="2025-08-29T09:09:02.906" v="5" actId="20577"/>
          <ac:spMkLst>
            <pc:docMk/>
            <pc:sldMk cId="343093581" sldId="288"/>
            <ac:spMk id="3" creationId="{F766AB32-2A86-5BAD-75F4-D653584DF410}"/>
          </ac:spMkLst>
        </pc:spChg>
      </pc:sldChg>
      <pc:sldChg chg="modSp">
        <pc:chgData name="Ross Phillips" userId="S::r.phillips@uwtsd.ac.uk::c604230b-847d-4cb1-9e23-f810d4c0fde1" providerId="AD" clId="Web-{B5691B00-BEF9-9EE5-4557-F37FF6E889E9}" dt="2025-08-29T09:12:11.828" v="25" actId="1076"/>
        <pc:sldMkLst>
          <pc:docMk/>
          <pc:sldMk cId="643738053" sldId="335"/>
        </pc:sldMkLst>
        <pc:spChg chg="mod">
          <ac:chgData name="Ross Phillips" userId="S::r.phillips@uwtsd.ac.uk::c604230b-847d-4cb1-9e23-f810d4c0fde1" providerId="AD" clId="Web-{B5691B00-BEF9-9EE5-4557-F37FF6E889E9}" dt="2025-08-29T09:12:08.640" v="24" actId="20577"/>
          <ac:spMkLst>
            <pc:docMk/>
            <pc:sldMk cId="643738053" sldId="335"/>
            <ac:spMk id="3" creationId="{00000000-0000-0000-0000-000000000000}"/>
          </ac:spMkLst>
        </pc:spChg>
        <pc:spChg chg="mod">
          <ac:chgData name="Ross Phillips" userId="S::r.phillips@uwtsd.ac.uk::c604230b-847d-4cb1-9e23-f810d4c0fde1" providerId="AD" clId="Web-{B5691B00-BEF9-9EE5-4557-F37FF6E889E9}" dt="2025-08-29T09:12:11.828" v="25" actId="1076"/>
          <ac:spMkLst>
            <pc:docMk/>
            <pc:sldMk cId="643738053" sldId="335"/>
            <ac:spMk id="4" creationId="{00000000-0000-0000-0000-000000000000}"/>
          </ac:spMkLst>
        </pc:spChg>
      </pc:sldChg>
      <pc:sldChg chg="modSp">
        <pc:chgData name="Ross Phillips" userId="S::r.phillips@uwtsd.ac.uk::c604230b-847d-4cb1-9e23-f810d4c0fde1" providerId="AD" clId="Web-{B5691B00-BEF9-9EE5-4557-F37FF6E889E9}" dt="2025-08-29T09:11:42.484" v="15" actId="1076"/>
        <pc:sldMkLst>
          <pc:docMk/>
          <pc:sldMk cId="3809514566" sldId="378"/>
        </pc:sldMkLst>
        <pc:spChg chg="mod">
          <ac:chgData name="Ross Phillips" userId="S::r.phillips@uwtsd.ac.uk::c604230b-847d-4cb1-9e23-f810d4c0fde1" providerId="AD" clId="Web-{B5691B00-BEF9-9EE5-4557-F37FF6E889E9}" dt="2025-08-29T09:11:36.219" v="14" actId="20577"/>
          <ac:spMkLst>
            <pc:docMk/>
            <pc:sldMk cId="3809514566" sldId="378"/>
            <ac:spMk id="3" creationId="{00000000-0000-0000-0000-000000000000}"/>
          </ac:spMkLst>
        </pc:spChg>
        <pc:spChg chg="mod">
          <ac:chgData name="Ross Phillips" userId="S::r.phillips@uwtsd.ac.uk::c604230b-847d-4cb1-9e23-f810d4c0fde1" providerId="AD" clId="Web-{B5691B00-BEF9-9EE5-4557-F37FF6E889E9}" dt="2025-08-29T09:11:42.484" v="15" actId="1076"/>
          <ac:spMkLst>
            <pc:docMk/>
            <pc:sldMk cId="3809514566" sldId="378"/>
            <ac:spMk id="4" creationId="{00000000-0000-0000-0000-000000000000}"/>
          </ac:spMkLst>
        </pc:spChg>
      </pc:sldChg>
      <pc:sldChg chg="delSp modSp mod modClrScheme chgLayout">
        <pc:chgData name="Ross Phillips" userId="S::r.phillips@uwtsd.ac.uk::c604230b-847d-4cb1-9e23-f810d4c0fde1" providerId="AD" clId="Web-{B5691B00-BEF9-9EE5-4557-F37FF6E889E9}" dt="2025-08-29T09:10:57.672" v="6"/>
        <pc:sldMkLst>
          <pc:docMk/>
          <pc:sldMk cId="1724885825" sldId="387"/>
        </pc:sldMkLst>
        <pc:spChg chg="mod ord">
          <ac:chgData name="Ross Phillips" userId="S::r.phillips@uwtsd.ac.uk::c604230b-847d-4cb1-9e23-f810d4c0fde1" providerId="AD" clId="Web-{B5691B00-BEF9-9EE5-4557-F37FF6E889E9}" dt="2025-08-29T09:10:57.672" v="6"/>
          <ac:spMkLst>
            <pc:docMk/>
            <pc:sldMk cId="1724885825" sldId="387"/>
            <ac:spMk id="2" creationId="{CA98B060-4013-0176-3DD8-E4717CFDF23E}"/>
          </ac:spMkLst>
        </pc:spChg>
        <pc:spChg chg="mod ord">
          <ac:chgData name="Ross Phillips" userId="S::r.phillips@uwtsd.ac.uk::c604230b-847d-4cb1-9e23-f810d4c0fde1" providerId="AD" clId="Web-{B5691B00-BEF9-9EE5-4557-F37FF6E889E9}" dt="2025-08-29T09:10:57.672" v="6"/>
          <ac:spMkLst>
            <pc:docMk/>
            <pc:sldMk cId="1724885825" sldId="387"/>
            <ac:spMk id="3" creationId="{BB6A004B-8B83-E2C1-E878-414B58033563}"/>
          </ac:spMkLst>
        </pc:spChg>
        <pc:spChg chg="del">
          <ac:chgData name="Ross Phillips" userId="S::r.phillips@uwtsd.ac.uk::c604230b-847d-4cb1-9e23-f810d4c0fde1" providerId="AD" clId="Web-{B5691B00-BEF9-9EE5-4557-F37FF6E889E9}" dt="2025-08-29T09:10:57.672" v="6"/>
          <ac:spMkLst>
            <pc:docMk/>
            <pc:sldMk cId="1724885825" sldId="387"/>
            <ac:spMk id="4" creationId="{D5BA0816-6CD9-42C3-E44F-2E8C0DFD6B4D}"/>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BE84F67-0021-4B3B-9876-E4D80589718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9B94835-8C60-4D4E-A519-C12D22437717}">
      <dgm:prSet/>
      <dgm:spPr/>
      <dgm:t>
        <a:bodyPr/>
        <a:lstStyle/>
        <a:p>
          <a:r>
            <a:rPr lang="en-GB" dirty="0"/>
            <a:t>What have we covered so far?</a:t>
          </a:r>
          <a:endParaRPr lang="en-US" dirty="0"/>
        </a:p>
      </dgm:t>
    </dgm:pt>
    <dgm:pt modelId="{F373D7B0-B2F3-4C8E-9339-6D57C3F55CCD}" type="parTrans" cxnId="{CB0BEB9F-C47A-48E2-B067-431069FB7E57}">
      <dgm:prSet/>
      <dgm:spPr/>
      <dgm:t>
        <a:bodyPr/>
        <a:lstStyle/>
        <a:p>
          <a:endParaRPr lang="en-US"/>
        </a:p>
      </dgm:t>
    </dgm:pt>
    <dgm:pt modelId="{7F77B51E-4540-4DEA-AB12-4A3EE7AB08C5}" type="sibTrans" cxnId="{CB0BEB9F-C47A-48E2-B067-431069FB7E57}">
      <dgm:prSet/>
      <dgm:spPr/>
      <dgm:t>
        <a:bodyPr/>
        <a:lstStyle/>
        <a:p>
          <a:endParaRPr lang="en-US"/>
        </a:p>
      </dgm:t>
    </dgm:pt>
    <dgm:pt modelId="{994A838C-8D17-4B46-BE5D-D6A972536217}">
      <dgm:prSet/>
      <dgm:spPr/>
      <dgm:t>
        <a:bodyPr/>
        <a:lstStyle/>
        <a:p>
          <a:r>
            <a:rPr lang="en-GB"/>
            <a:t>Do you have any questions?</a:t>
          </a:r>
          <a:endParaRPr lang="en-US"/>
        </a:p>
      </dgm:t>
    </dgm:pt>
    <dgm:pt modelId="{9DCCF352-C72C-4D07-9E48-360D6511BB4A}" type="parTrans" cxnId="{F6F191E4-9144-413A-8E28-ED14277D46A0}">
      <dgm:prSet/>
      <dgm:spPr/>
      <dgm:t>
        <a:bodyPr/>
        <a:lstStyle/>
        <a:p>
          <a:endParaRPr lang="en-US"/>
        </a:p>
      </dgm:t>
    </dgm:pt>
    <dgm:pt modelId="{D18512E0-4E01-4478-B4E7-C6FC8B7FA94B}" type="sibTrans" cxnId="{F6F191E4-9144-413A-8E28-ED14277D46A0}">
      <dgm:prSet/>
      <dgm:spPr/>
      <dgm:t>
        <a:bodyPr/>
        <a:lstStyle/>
        <a:p>
          <a:endParaRPr lang="en-US"/>
        </a:p>
      </dgm:t>
    </dgm:pt>
    <dgm:pt modelId="{9A81CAC6-239B-4909-B75E-F4739C43887C}" type="pres">
      <dgm:prSet presAssocID="{3BE84F67-0021-4B3B-9876-E4D80589718E}" presName="root" presStyleCnt="0">
        <dgm:presLayoutVars>
          <dgm:dir/>
          <dgm:resizeHandles val="exact"/>
        </dgm:presLayoutVars>
      </dgm:prSet>
      <dgm:spPr/>
    </dgm:pt>
    <dgm:pt modelId="{2FD75A56-DEB2-40A9-8753-0A58B7453E3A}" type="pres">
      <dgm:prSet presAssocID="{B9B94835-8C60-4D4E-A519-C12D22437717}" presName="compNode" presStyleCnt="0"/>
      <dgm:spPr/>
    </dgm:pt>
    <dgm:pt modelId="{F50209D2-C6E3-4834-9937-135E088CF50D}" type="pres">
      <dgm:prSet presAssocID="{B9B94835-8C60-4D4E-A519-C12D22437717}" presName="bgRect" presStyleLbl="bgShp" presStyleIdx="0" presStyleCnt="2"/>
      <dgm:spPr/>
    </dgm:pt>
    <dgm:pt modelId="{BD178805-488C-4D96-925C-CA3E3C1FF1A5}" type="pres">
      <dgm:prSet presAssocID="{B9B94835-8C60-4D4E-A519-C12D22437717}"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resentation with Checklist"/>
        </a:ext>
      </dgm:extLst>
    </dgm:pt>
    <dgm:pt modelId="{89F3A1F2-9E4C-4E62-9A8C-D166733BFFF2}" type="pres">
      <dgm:prSet presAssocID="{B9B94835-8C60-4D4E-A519-C12D22437717}" presName="spaceRect" presStyleCnt="0"/>
      <dgm:spPr/>
    </dgm:pt>
    <dgm:pt modelId="{3B1A2109-664C-4487-935F-0FE8B78A7BD1}" type="pres">
      <dgm:prSet presAssocID="{B9B94835-8C60-4D4E-A519-C12D22437717}" presName="parTx" presStyleLbl="revTx" presStyleIdx="0" presStyleCnt="2">
        <dgm:presLayoutVars>
          <dgm:chMax val="0"/>
          <dgm:chPref val="0"/>
        </dgm:presLayoutVars>
      </dgm:prSet>
      <dgm:spPr/>
    </dgm:pt>
    <dgm:pt modelId="{43BDE727-287E-4B64-ACB0-05799CD3CABF}" type="pres">
      <dgm:prSet presAssocID="{7F77B51E-4540-4DEA-AB12-4A3EE7AB08C5}" presName="sibTrans" presStyleCnt="0"/>
      <dgm:spPr/>
    </dgm:pt>
    <dgm:pt modelId="{7D344E8E-9DC7-4934-860A-E035D904D93D}" type="pres">
      <dgm:prSet presAssocID="{994A838C-8D17-4B46-BE5D-D6A972536217}" presName="compNode" presStyleCnt="0"/>
      <dgm:spPr/>
    </dgm:pt>
    <dgm:pt modelId="{824868CA-A6B7-43B5-A987-4F970CD39CFE}" type="pres">
      <dgm:prSet presAssocID="{994A838C-8D17-4B46-BE5D-D6A972536217}" presName="bgRect" presStyleLbl="bgShp" presStyleIdx="1" presStyleCnt="2"/>
      <dgm:spPr/>
    </dgm:pt>
    <dgm:pt modelId="{6D2BA007-71FC-4A04-A940-378EDFA50858}" type="pres">
      <dgm:prSet presAssocID="{994A838C-8D17-4B46-BE5D-D6A972536217}"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 mark"/>
        </a:ext>
      </dgm:extLst>
    </dgm:pt>
    <dgm:pt modelId="{D63F30AC-DE50-4165-906B-224884CECB49}" type="pres">
      <dgm:prSet presAssocID="{994A838C-8D17-4B46-BE5D-D6A972536217}" presName="spaceRect" presStyleCnt="0"/>
      <dgm:spPr/>
    </dgm:pt>
    <dgm:pt modelId="{790BAB36-A6AD-4D2A-B04D-34322ACC6E76}" type="pres">
      <dgm:prSet presAssocID="{994A838C-8D17-4B46-BE5D-D6A972536217}" presName="parTx" presStyleLbl="revTx" presStyleIdx="1" presStyleCnt="2">
        <dgm:presLayoutVars>
          <dgm:chMax val="0"/>
          <dgm:chPref val="0"/>
        </dgm:presLayoutVars>
      </dgm:prSet>
      <dgm:spPr/>
    </dgm:pt>
  </dgm:ptLst>
  <dgm:cxnLst>
    <dgm:cxn modelId="{9966C79A-7A03-496D-9F12-087FBF72569D}" type="presOf" srcId="{3BE84F67-0021-4B3B-9876-E4D80589718E}" destId="{9A81CAC6-239B-4909-B75E-F4739C43887C}" srcOrd="0" destOrd="0" presId="urn:microsoft.com/office/officeart/2018/2/layout/IconVerticalSolidList"/>
    <dgm:cxn modelId="{CB0BEB9F-C47A-48E2-B067-431069FB7E57}" srcId="{3BE84F67-0021-4B3B-9876-E4D80589718E}" destId="{B9B94835-8C60-4D4E-A519-C12D22437717}" srcOrd="0" destOrd="0" parTransId="{F373D7B0-B2F3-4C8E-9339-6D57C3F55CCD}" sibTransId="{7F77B51E-4540-4DEA-AB12-4A3EE7AB08C5}"/>
    <dgm:cxn modelId="{26281BB6-A1D0-4499-A641-F58E5578FE2A}" type="presOf" srcId="{B9B94835-8C60-4D4E-A519-C12D22437717}" destId="{3B1A2109-664C-4487-935F-0FE8B78A7BD1}" srcOrd="0" destOrd="0" presId="urn:microsoft.com/office/officeart/2018/2/layout/IconVerticalSolidList"/>
    <dgm:cxn modelId="{07A54FCF-CA1B-426A-BD94-FBBDB0B6511F}" type="presOf" srcId="{994A838C-8D17-4B46-BE5D-D6A972536217}" destId="{790BAB36-A6AD-4D2A-B04D-34322ACC6E76}" srcOrd="0" destOrd="0" presId="urn:microsoft.com/office/officeart/2018/2/layout/IconVerticalSolidList"/>
    <dgm:cxn modelId="{F6F191E4-9144-413A-8E28-ED14277D46A0}" srcId="{3BE84F67-0021-4B3B-9876-E4D80589718E}" destId="{994A838C-8D17-4B46-BE5D-D6A972536217}" srcOrd="1" destOrd="0" parTransId="{9DCCF352-C72C-4D07-9E48-360D6511BB4A}" sibTransId="{D18512E0-4E01-4478-B4E7-C6FC8B7FA94B}"/>
    <dgm:cxn modelId="{62B46232-09DA-4267-8F5A-4019B7C4B9A1}" type="presParOf" srcId="{9A81CAC6-239B-4909-B75E-F4739C43887C}" destId="{2FD75A56-DEB2-40A9-8753-0A58B7453E3A}" srcOrd="0" destOrd="0" presId="urn:microsoft.com/office/officeart/2018/2/layout/IconVerticalSolidList"/>
    <dgm:cxn modelId="{34884093-06FF-4418-B096-BDCEDF21ACC0}" type="presParOf" srcId="{2FD75A56-DEB2-40A9-8753-0A58B7453E3A}" destId="{F50209D2-C6E3-4834-9937-135E088CF50D}" srcOrd="0" destOrd="0" presId="urn:microsoft.com/office/officeart/2018/2/layout/IconVerticalSolidList"/>
    <dgm:cxn modelId="{BD154BC2-10CF-4BBC-96C3-BC70DD2AE000}" type="presParOf" srcId="{2FD75A56-DEB2-40A9-8753-0A58B7453E3A}" destId="{BD178805-488C-4D96-925C-CA3E3C1FF1A5}" srcOrd="1" destOrd="0" presId="urn:microsoft.com/office/officeart/2018/2/layout/IconVerticalSolidList"/>
    <dgm:cxn modelId="{94C1E684-A979-4D8C-8CE6-A4CCC9BDC1A9}" type="presParOf" srcId="{2FD75A56-DEB2-40A9-8753-0A58B7453E3A}" destId="{89F3A1F2-9E4C-4E62-9A8C-D166733BFFF2}" srcOrd="2" destOrd="0" presId="urn:microsoft.com/office/officeart/2018/2/layout/IconVerticalSolidList"/>
    <dgm:cxn modelId="{B4553590-547E-4DA4-A9D7-EA77B42F07BE}" type="presParOf" srcId="{2FD75A56-DEB2-40A9-8753-0A58B7453E3A}" destId="{3B1A2109-664C-4487-935F-0FE8B78A7BD1}" srcOrd="3" destOrd="0" presId="urn:microsoft.com/office/officeart/2018/2/layout/IconVerticalSolidList"/>
    <dgm:cxn modelId="{409196BC-C454-432A-A355-0575A7AD9BF2}" type="presParOf" srcId="{9A81CAC6-239B-4909-B75E-F4739C43887C}" destId="{43BDE727-287E-4B64-ACB0-05799CD3CABF}" srcOrd="1" destOrd="0" presId="urn:microsoft.com/office/officeart/2018/2/layout/IconVerticalSolidList"/>
    <dgm:cxn modelId="{2621D79D-A8C0-45FD-A49B-907CBEB383D3}" type="presParOf" srcId="{9A81CAC6-239B-4909-B75E-F4739C43887C}" destId="{7D344E8E-9DC7-4934-860A-E035D904D93D}" srcOrd="2" destOrd="0" presId="urn:microsoft.com/office/officeart/2018/2/layout/IconVerticalSolidList"/>
    <dgm:cxn modelId="{00249FFE-8B85-43F4-96D2-91DA3E29EA6C}" type="presParOf" srcId="{7D344E8E-9DC7-4934-860A-E035D904D93D}" destId="{824868CA-A6B7-43B5-A987-4F970CD39CFE}" srcOrd="0" destOrd="0" presId="urn:microsoft.com/office/officeart/2018/2/layout/IconVerticalSolidList"/>
    <dgm:cxn modelId="{758B504A-C4F8-4424-AD2D-ABC9C89E799A}" type="presParOf" srcId="{7D344E8E-9DC7-4934-860A-E035D904D93D}" destId="{6D2BA007-71FC-4A04-A940-378EDFA50858}" srcOrd="1" destOrd="0" presId="urn:microsoft.com/office/officeart/2018/2/layout/IconVerticalSolidList"/>
    <dgm:cxn modelId="{269FC636-8471-4A3A-9219-180ECCC1282C}" type="presParOf" srcId="{7D344E8E-9DC7-4934-860A-E035D904D93D}" destId="{D63F30AC-DE50-4165-906B-224884CECB49}" srcOrd="2" destOrd="0" presId="urn:microsoft.com/office/officeart/2018/2/layout/IconVerticalSolidList"/>
    <dgm:cxn modelId="{7EF4E6C1-5EFB-4FC5-8B9E-7F54B7D67C2E}" type="presParOf" srcId="{7D344E8E-9DC7-4934-860A-E035D904D93D}" destId="{790BAB36-A6AD-4D2A-B04D-34322ACC6E7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0209D2-C6E3-4834-9937-135E088CF50D}">
      <dsp:nvSpPr>
        <dsp:cNvPr id="0" name=""/>
        <dsp:cNvSpPr/>
      </dsp:nvSpPr>
      <dsp:spPr>
        <a:xfrm>
          <a:off x="0" y="855526"/>
          <a:ext cx="6832212" cy="157943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178805-488C-4D96-925C-CA3E3C1FF1A5}">
      <dsp:nvSpPr>
        <dsp:cNvPr id="0" name=""/>
        <dsp:cNvSpPr/>
      </dsp:nvSpPr>
      <dsp:spPr>
        <a:xfrm>
          <a:off x="477778" y="1210899"/>
          <a:ext cx="868688" cy="86868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B1A2109-664C-4487-935F-0FE8B78A7BD1}">
      <dsp:nvSpPr>
        <dsp:cNvPr id="0" name=""/>
        <dsp:cNvSpPr/>
      </dsp:nvSpPr>
      <dsp:spPr>
        <a:xfrm>
          <a:off x="1824245" y="855526"/>
          <a:ext cx="5007966" cy="15794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157" tIns="167157" rIns="167157" bIns="167157" numCol="1" spcCol="1270" anchor="ctr" anchorCtr="0">
          <a:noAutofit/>
        </a:bodyPr>
        <a:lstStyle/>
        <a:p>
          <a:pPr marL="0" lvl="0" indent="0" algn="l" defTabSz="1111250">
            <a:lnSpc>
              <a:spcPct val="90000"/>
            </a:lnSpc>
            <a:spcBef>
              <a:spcPct val="0"/>
            </a:spcBef>
            <a:spcAft>
              <a:spcPct val="35000"/>
            </a:spcAft>
            <a:buNone/>
          </a:pPr>
          <a:r>
            <a:rPr lang="en-GB" sz="2500" kern="1200" dirty="0"/>
            <a:t>What have we covered so far?</a:t>
          </a:r>
          <a:endParaRPr lang="en-US" sz="2500" kern="1200" dirty="0"/>
        </a:p>
      </dsp:txBody>
      <dsp:txXfrm>
        <a:off x="1824245" y="855526"/>
        <a:ext cx="5007966" cy="1579433"/>
      </dsp:txXfrm>
    </dsp:sp>
    <dsp:sp modelId="{824868CA-A6B7-43B5-A987-4F970CD39CFE}">
      <dsp:nvSpPr>
        <dsp:cNvPr id="0" name=""/>
        <dsp:cNvSpPr/>
      </dsp:nvSpPr>
      <dsp:spPr>
        <a:xfrm>
          <a:off x="0" y="2829818"/>
          <a:ext cx="6832212" cy="157943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D2BA007-71FC-4A04-A940-378EDFA50858}">
      <dsp:nvSpPr>
        <dsp:cNvPr id="0" name=""/>
        <dsp:cNvSpPr/>
      </dsp:nvSpPr>
      <dsp:spPr>
        <a:xfrm>
          <a:off x="477778" y="3185191"/>
          <a:ext cx="868688" cy="86868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90BAB36-A6AD-4D2A-B04D-34322ACC6E76}">
      <dsp:nvSpPr>
        <dsp:cNvPr id="0" name=""/>
        <dsp:cNvSpPr/>
      </dsp:nvSpPr>
      <dsp:spPr>
        <a:xfrm>
          <a:off x="1824245" y="2829818"/>
          <a:ext cx="5007966" cy="15794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157" tIns="167157" rIns="167157" bIns="167157" numCol="1" spcCol="1270" anchor="ctr" anchorCtr="0">
          <a:noAutofit/>
        </a:bodyPr>
        <a:lstStyle/>
        <a:p>
          <a:pPr marL="0" lvl="0" indent="0" algn="l" defTabSz="1111250">
            <a:lnSpc>
              <a:spcPct val="90000"/>
            </a:lnSpc>
            <a:spcBef>
              <a:spcPct val="0"/>
            </a:spcBef>
            <a:spcAft>
              <a:spcPct val="35000"/>
            </a:spcAft>
            <a:buNone/>
          </a:pPr>
          <a:r>
            <a:rPr lang="en-GB" sz="2500" kern="1200"/>
            <a:t>Do you have any questions?</a:t>
          </a:r>
          <a:endParaRPr lang="en-US" sz="2500" kern="1200"/>
        </a:p>
      </dsp:txBody>
      <dsp:txXfrm>
        <a:off x="1824245" y="2829818"/>
        <a:ext cx="5007966" cy="157943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0E523BB-7402-4E91-9B02-D49E36E26F02}" type="datetimeFigureOut">
              <a:rPr lang="en-GB" smtClean="0"/>
              <a:t>29/08/2025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FB5BC66-91BC-46D4-9E4D-CCF5B8CEB1B5}" type="slidenum">
              <a:rPr lang="en-GB" smtClean="0"/>
              <a:t>‹#›</a:t>
            </a:fld>
            <a:endParaRPr lang="en-GB"/>
          </a:p>
        </p:txBody>
      </p:sp>
    </p:spTree>
    <p:extLst>
      <p:ext uri="{BB962C8B-B14F-4D97-AF65-F5344CB8AC3E}">
        <p14:creationId xmlns:p14="http://schemas.microsoft.com/office/powerpoint/2010/main" val="11151488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Welsh Translation</a:t>
            </a:r>
          </a:p>
        </p:txBody>
      </p:sp>
      <p:sp>
        <p:nvSpPr>
          <p:cNvPr id="4" name="Slide Number Placeholder 3"/>
          <p:cNvSpPr>
            <a:spLocks noGrp="1"/>
          </p:cNvSpPr>
          <p:nvPr>
            <p:ph type="sldNum" sz="quarter" idx="5"/>
          </p:nvPr>
        </p:nvSpPr>
        <p:spPr/>
        <p:txBody>
          <a:bodyPr/>
          <a:lstStyle/>
          <a:p>
            <a:fld id="{2FB5BC66-91BC-46D4-9E4D-CCF5B8CEB1B5}" type="slidenum">
              <a:rPr lang="en-GB" smtClean="0"/>
              <a:t>7</a:t>
            </a:fld>
            <a:endParaRPr lang="en-GB"/>
          </a:p>
        </p:txBody>
      </p:sp>
    </p:spTree>
    <p:extLst>
      <p:ext uri="{BB962C8B-B14F-4D97-AF65-F5344CB8AC3E}">
        <p14:creationId xmlns:p14="http://schemas.microsoft.com/office/powerpoint/2010/main" val="2418989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Engage the students in providing examples and explanations for these points.</a:t>
            </a:r>
          </a:p>
        </p:txBody>
      </p:sp>
      <p:sp>
        <p:nvSpPr>
          <p:cNvPr id="4" name="Slide Number Placeholder 3"/>
          <p:cNvSpPr>
            <a:spLocks noGrp="1"/>
          </p:cNvSpPr>
          <p:nvPr>
            <p:ph type="sldNum" sz="quarter" idx="10"/>
          </p:nvPr>
        </p:nvSpPr>
        <p:spPr/>
        <p:txBody>
          <a:bodyPr/>
          <a:lstStyle/>
          <a:p>
            <a:fld id="{13369AD6-FE78-FF43-93CF-C55F4AFE2516}" type="slidenum">
              <a:rPr lang="en-GB" smtClean="0"/>
              <a:t>20</a:t>
            </a:fld>
            <a:endParaRPr lang="en-GB"/>
          </a:p>
        </p:txBody>
      </p:sp>
    </p:spTree>
    <p:extLst>
      <p:ext uri="{BB962C8B-B14F-4D97-AF65-F5344CB8AC3E}">
        <p14:creationId xmlns:p14="http://schemas.microsoft.com/office/powerpoint/2010/main" val="24312587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Engage the students in providing examples and explanations for these points.</a:t>
            </a:r>
          </a:p>
        </p:txBody>
      </p:sp>
      <p:sp>
        <p:nvSpPr>
          <p:cNvPr id="4" name="Slide Number Placeholder 3"/>
          <p:cNvSpPr>
            <a:spLocks noGrp="1"/>
          </p:cNvSpPr>
          <p:nvPr>
            <p:ph type="sldNum" sz="quarter" idx="10"/>
          </p:nvPr>
        </p:nvSpPr>
        <p:spPr/>
        <p:txBody>
          <a:bodyPr/>
          <a:lstStyle/>
          <a:p>
            <a:fld id="{13369AD6-FE78-FF43-93CF-C55F4AFE2516}" type="slidenum">
              <a:rPr lang="en-GB" smtClean="0"/>
              <a:t>21</a:t>
            </a:fld>
            <a:endParaRPr lang="en-GB"/>
          </a:p>
        </p:txBody>
      </p:sp>
    </p:spTree>
    <p:extLst>
      <p:ext uri="{BB962C8B-B14F-4D97-AF65-F5344CB8AC3E}">
        <p14:creationId xmlns:p14="http://schemas.microsoft.com/office/powerpoint/2010/main" val="31816759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3369AD6-FE78-FF43-93CF-C55F4AFE2516}" type="slidenum">
              <a:rPr lang="en-GB" smtClean="0"/>
              <a:t>23</a:t>
            </a:fld>
            <a:endParaRPr lang="en-GB"/>
          </a:p>
        </p:txBody>
      </p:sp>
    </p:spTree>
    <p:extLst>
      <p:ext uri="{BB962C8B-B14F-4D97-AF65-F5344CB8AC3E}">
        <p14:creationId xmlns:p14="http://schemas.microsoft.com/office/powerpoint/2010/main" val="16586944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3369AD6-FE78-FF43-93CF-C55F4AFE2516}" type="slidenum">
              <a:rPr lang="en-GB" smtClean="0"/>
              <a:t>24</a:t>
            </a:fld>
            <a:endParaRPr lang="en-GB"/>
          </a:p>
        </p:txBody>
      </p:sp>
    </p:spTree>
    <p:extLst>
      <p:ext uri="{BB962C8B-B14F-4D97-AF65-F5344CB8AC3E}">
        <p14:creationId xmlns:p14="http://schemas.microsoft.com/office/powerpoint/2010/main" val="2120873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A0C0817-A112-4847-8014-A94B7D2A4EA3}" type="datetime1">
              <a:rPr lang="en-US" smtClean="0"/>
              <a:t>8/29/2025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8650615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8/29/2025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1295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9C646AA-F36E-4540-911D-FFFC0A0EF24A}" type="datetime1">
              <a:rPr lang="en-US" smtClean="0"/>
              <a:t>8/29/2025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5265229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8/29/2025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6624006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8/29/2025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42346566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8/29/2025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8027618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8/29/2025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42447901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8D12A6-918A-48BD-8CB9-CA713993B0EA}" type="datetime1">
              <a:rPr lang="en-US" smtClean="0"/>
              <a:t>8/29/2025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7409642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778CE86-875F-4587-BCF6-FA054AFC0D53}" type="datetime1">
              <a:rPr lang="en-US" smtClean="0"/>
              <a:pPr/>
              <a:t>8/29/2025</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7889665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8/29/2025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405183071"/>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8/29/2025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34B7E4EF-A1BD-40F4-AB7B-04F084DD991D}" type="slidenum">
              <a:rPr lang="en-US" smtClean="0"/>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937016344"/>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F6FA2B21-3FCD-4721-B95C-427943F61125}" type="datetime1">
              <a:rPr lang="en-US" smtClean="0"/>
              <a:t>8/29/2025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130301134"/>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F6FA2B21-3FCD-4721-B95C-427943F61125}" type="datetime1">
              <a:rPr lang="en-US" smtClean="0"/>
              <a:t>8/29/2025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4B7E4EF-A1BD-40F4-AB7B-04F084DD991D}" type="slidenum">
              <a:rPr lang="en-US" smtClean="0"/>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863289266"/>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F6FA2B21-3FCD-4721-B95C-427943F61125}" type="datetime1">
              <a:rPr lang="en-US" smtClean="0"/>
              <a:t>8/29/2025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666221061"/>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8/29/2025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4294608723"/>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8/29/2025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305795434"/>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29/08/2025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31839330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29/08/2025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88889566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29/08/2025</a:t>
            </a:fld>
            <a:endParaRPr lang="en-GB"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55419999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C64F3F4-CE19-49F8-9EF4-FF4EE52031C2}" type="datetimeFigureOut">
              <a:rPr lang="en-GB" smtClean="0"/>
              <a:t>29/08/2025</a:t>
            </a:fld>
            <a:endParaRPr lang="en-GB" dirty="0"/>
          </a:p>
        </p:txBody>
      </p:sp>
      <p:sp>
        <p:nvSpPr>
          <p:cNvPr id="6" name="Footer Placeholder 5"/>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7175216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C64F3F4-CE19-49F8-9EF4-FF4EE52031C2}" type="datetimeFigureOut">
              <a:rPr lang="en-GB" smtClean="0"/>
              <a:t>29/08/2025</a:t>
            </a:fld>
            <a:endParaRPr lang="en-GB"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80940892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C64F3F4-CE19-49F8-9EF4-FF4EE52031C2}" type="datetimeFigureOut">
              <a:rPr lang="en-GB" smtClean="0"/>
              <a:t>29/08/2025</a:t>
            </a:fld>
            <a:endParaRPr lang="en-GB"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68214535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29/08/2025</a:t>
            </a:fld>
            <a:endParaRPr lang="en-GB"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407377098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29/08/2025</a:t>
            </a:fld>
            <a:endParaRPr lang="en-GB"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47271352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29/08/2025</a:t>
            </a:fld>
            <a:endParaRPr lang="en-GB"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74346303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29/08/2025</a:t>
            </a:fld>
            <a:endParaRPr lang="en-GB"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64142005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29/08/2025</a:t>
            </a:fld>
            <a:endParaRPr lang="en-GB"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AC82685A-BD3A-4230-8D85-804689F67293}" type="slidenum">
              <a:rPr lang="en-GB" smtClean="0"/>
              <a:t>‹#›</a:t>
            </a:fld>
            <a:endParaRPr lang="en-GB"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16516794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29/08/2025</a:t>
            </a:fld>
            <a:endParaRPr lang="en-GB"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76380588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29/08/2025</a:t>
            </a:fld>
            <a:endParaRPr lang="en-GB"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AC82685A-BD3A-4230-8D85-804689F67293}" type="slidenum">
              <a:rPr lang="en-GB" smtClean="0"/>
              <a:t>‹#›</a:t>
            </a:fld>
            <a:endParaRPr lang="en-GB"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17632604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29/08/2025</a:t>
            </a:fld>
            <a:endParaRPr lang="en-GB"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55169877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29/08/2025</a:t>
            </a:fld>
            <a:endParaRPr lang="en-GB"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18240172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29/08/2025</a:t>
            </a:fld>
            <a:endParaRPr lang="en-GB"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0564408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slideLayout" Target="../slideLayouts/slideLayout29.xml"/><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slideLayout" Target="../slideLayouts/slideLayout28.xml"/><Relationship Id="rId17" Type="http://schemas.openxmlformats.org/officeDocument/2006/relationships/theme" Target="../theme/theme2.xml"/><Relationship Id="rId2" Type="http://schemas.openxmlformats.org/officeDocument/2006/relationships/slideLayout" Target="../slideLayouts/slideLayout18.xml"/><Relationship Id="rId16" Type="http://schemas.openxmlformats.org/officeDocument/2006/relationships/slideLayout" Target="../slideLayouts/slideLayout32.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5" Type="http://schemas.openxmlformats.org/officeDocument/2006/relationships/slideLayout" Target="../slideLayouts/slideLayout3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 Id="rId14" Type="http://schemas.openxmlformats.org/officeDocument/2006/relationships/slideLayout" Target="../slideLayouts/slideLayout3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9C64F3F4-CE19-49F8-9EF4-FF4EE52031C2}" type="datetimeFigureOut">
              <a:rPr lang="en-GB" smtClean="0"/>
              <a:pPr/>
              <a:t>29/08/2025</a:t>
            </a:fld>
            <a:endParaRPr lang="en-GB"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1941044818"/>
      </p:ext>
    </p:extLst>
  </p:cSld>
  <p:clrMap bg1="lt1" tx1="dk1" bg2="lt2" tx2="dk2" accent1="accent1" accent2="accent2" accent3="accent3" accent4="accent4" accent5="accent5" accent6="accent6" hlink="hlink" folHlink="folHlink"/>
  <p:sldLayoutIdLst>
    <p:sldLayoutId id="2147483704" r:id="rId1"/>
    <p:sldLayoutId id="2147483705" r:id="rId2"/>
    <p:sldLayoutId id="2147483706" r:id="rId3"/>
    <p:sldLayoutId id="2147483707" r:id="rId4"/>
    <p:sldLayoutId id="2147483708" r:id="rId5"/>
    <p:sldLayoutId id="2147483709" r:id="rId6"/>
    <p:sldLayoutId id="2147483710" r:id="rId7"/>
    <p:sldLayoutId id="2147483711" r:id="rId8"/>
    <p:sldLayoutId id="2147483712" r:id="rId9"/>
    <p:sldLayoutId id="2147483713" r:id="rId10"/>
    <p:sldLayoutId id="2147483714" r:id="rId11"/>
    <p:sldLayoutId id="2147483715" r:id="rId12"/>
    <p:sldLayoutId id="2147483716" r:id="rId13"/>
    <p:sldLayoutId id="2147483717" r:id="rId14"/>
    <p:sldLayoutId id="2147483718" r:id="rId15"/>
    <p:sldLayoutId id="2147483719"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9C64F3F4-CE19-49F8-9EF4-FF4EE52031C2}" type="datetimeFigureOut">
              <a:rPr lang="en-GB" smtClean="0"/>
              <a:pPr/>
              <a:t>29/08/2025</a:t>
            </a:fld>
            <a:endParaRPr lang="en-GB"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67136279"/>
      </p:ext>
    </p:extLst>
  </p:cSld>
  <p:clrMap bg1="lt1" tx1="dk1" bg2="lt2" tx2="dk2" accent1="accent1" accent2="accent2" accent3="accent3" accent4="accent4" accent5="accent5" accent6="accent6" hlink="hlink" folHlink="folHlink"/>
  <p:sldLayoutIdLst>
    <p:sldLayoutId id="2147483738" r:id="rId1"/>
    <p:sldLayoutId id="2147483739" r:id="rId2"/>
    <p:sldLayoutId id="2147483740" r:id="rId3"/>
    <p:sldLayoutId id="2147483741" r:id="rId4"/>
    <p:sldLayoutId id="2147483742" r:id="rId5"/>
    <p:sldLayoutId id="2147483743" r:id="rId6"/>
    <p:sldLayoutId id="2147483744" r:id="rId7"/>
    <p:sldLayoutId id="2147483745" r:id="rId8"/>
    <p:sldLayoutId id="2147483746" r:id="rId9"/>
    <p:sldLayoutId id="2147483747" r:id="rId10"/>
    <p:sldLayoutId id="2147483748" r:id="rId11"/>
    <p:sldLayoutId id="2147483749" r:id="rId12"/>
    <p:sldLayoutId id="2147483750" r:id="rId13"/>
    <p:sldLayoutId id="2147483751" r:id="rId14"/>
    <p:sldLayoutId id="2147483752" r:id="rId15"/>
    <p:sldLayoutId id="2147483753"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hyperlink" Target="https://accessprosthetics.com/faqs/question-marks/" TargetMode="External"/><Relationship Id="rId2" Type="http://schemas.openxmlformats.org/officeDocument/2006/relationships/image" Target="../media/image6.jpg"/><Relationship Id="rId1" Type="http://schemas.openxmlformats.org/officeDocument/2006/relationships/slideLayout" Target="../slideLayouts/slideLayout20.xml"/></Relationships>
</file>

<file path=ppt/slides/_rels/slide5.xml.rels><?xml version="1.0" encoding="UTF-8" standalone="yes"?>
<Relationships xmlns="http://schemas.openxmlformats.org/package/2006/relationships"><Relationship Id="rId3" Type="http://schemas.openxmlformats.org/officeDocument/2006/relationships/hyperlink" Target="https://clipartion.com/free-clipart-thinking-clip-art/" TargetMode="External"/><Relationship Id="rId2" Type="http://schemas.openxmlformats.org/officeDocument/2006/relationships/image" Target="../media/image7.png"/><Relationship Id="rId1" Type="http://schemas.openxmlformats.org/officeDocument/2006/relationships/slideLayout" Target="../slideLayouts/slideLayout20.xml"/></Relationships>
</file>

<file path=ppt/slides/_rels/slide6.xml.rels><?xml version="1.0" encoding="UTF-8" standalone="yes"?>
<Relationships xmlns="http://schemas.openxmlformats.org/package/2006/relationships"><Relationship Id="rId3" Type="http://schemas.openxmlformats.org/officeDocument/2006/relationships/hyperlink" Target="https://www.publicdomainpictures.net/view-image.php?image=59928&amp;picture=red-no-signal" TargetMode="External"/><Relationship Id="rId2" Type="http://schemas.openxmlformats.org/officeDocument/2006/relationships/image" Target="../media/image8.jpg"/><Relationship Id="rId1" Type="http://schemas.openxmlformats.org/officeDocument/2006/relationships/slideLayout" Target="../slideLayouts/slideLayout20.xml"/></Relationships>
</file>

<file path=ppt/slides/_rels/slide7.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notesSlide" Target="../notesSlides/notesSlide1.xml"/><Relationship Id="rId1" Type="http://schemas.openxmlformats.org/officeDocument/2006/relationships/slideLayout" Target="../slideLayouts/slideLayout18.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png"/><Relationship Id="rId1" Type="http://schemas.openxmlformats.org/officeDocument/2006/relationships/slideLayout" Target="../slideLayouts/slideLayout18.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3" Type="http://schemas.openxmlformats.org/officeDocument/2006/relationships/hyperlink" Target="https://accessprosthetics.com/faqs/question-marks/" TargetMode="External"/><Relationship Id="rId2" Type="http://schemas.openxmlformats.org/officeDocument/2006/relationships/image" Target="../media/image6.jpg"/><Relationship Id="rId1" Type="http://schemas.openxmlformats.org/officeDocument/2006/relationships/slideLayout" Target="../slideLayouts/slideLayout20.xml"/></Relationships>
</file>

<file path=ppt/slides/_rels/slide10.xml.rels><?xml version="1.0" encoding="UTF-8" standalone="yes"?>
<Relationships xmlns="http://schemas.openxmlformats.org/package/2006/relationships"><Relationship Id="rId3" Type="http://schemas.openxmlformats.org/officeDocument/2006/relationships/hyperlink" Target="https://gsouto-digitalteacher.blogspot.com/2015/03/international-childrens-book-day-2015.html" TargetMode="External"/><Relationship Id="rId2" Type="http://schemas.openxmlformats.org/officeDocument/2006/relationships/image" Target="../media/image15.jpg"/><Relationship Id="rId1" Type="http://schemas.openxmlformats.org/officeDocument/2006/relationships/slideLayout" Target="../slideLayouts/slideLayout2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3.xml.rels><?xml version="1.0" encoding="UTF-8" standalone="yes"?>
<Relationships xmlns="http://schemas.openxmlformats.org/package/2006/relationships"><Relationship Id="rId2" Type="http://schemas.openxmlformats.org/officeDocument/2006/relationships/hyperlink" Target="http://www.gov.uk/" TargetMode="External"/><Relationship Id="rId1" Type="http://schemas.openxmlformats.org/officeDocument/2006/relationships/slideLayout" Target="../slideLayouts/slideLayout20.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7.xml.rels><?xml version="1.0" encoding="UTF-8" standalone="yes"?>
<Relationships xmlns="http://schemas.openxmlformats.org/package/2006/relationships"><Relationship Id="rId3" Type="http://schemas.openxmlformats.org/officeDocument/2006/relationships/hyperlink" Target="https://openclipart.org/detail/196308/evalometer" TargetMode="External"/><Relationship Id="rId2" Type="http://schemas.openxmlformats.org/officeDocument/2006/relationships/image" Target="../media/image16.png"/><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3" Type="http://schemas.openxmlformats.org/officeDocument/2006/relationships/hyperlink" Target="https://openclipart.org/detail/196308/evalometer" TargetMode="External"/><Relationship Id="rId2" Type="http://schemas.openxmlformats.org/officeDocument/2006/relationships/image" Target="../media/image16.png"/><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xml"/><Relationship Id="rId1" Type="http://schemas.openxmlformats.org/officeDocument/2006/relationships/slideLayout" Target="../slideLayouts/slideLayout18.xml"/><Relationship Id="rId4" Type="http://schemas.openxmlformats.org/officeDocument/2006/relationships/hyperlink" Target="https://pixabay.com/en/magnifying-glass-unknown-search-2831367/"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xml"/><Relationship Id="rId1" Type="http://schemas.openxmlformats.org/officeDocument/2006/relationships/slideLayout" Target="../slideLayouts/slideLayout18.xml"/><Relationship Id="rId4" Type="http://schemas.openxmlformats.org/officeDocument/2006/relationships/hyperlink" Target="https://pixabay.com/en/magnifying-glass-unknown-search-2831367/"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opentextbc.ca/selfpublishguide/chapter/how-to-copy-edit/" TargetMode="External"/><Relationship Id="rId2" Type="http://schemas.openxmlformats.org/officeDocument/2006/relationships/image" Target="../media/image18.png"/><Relationship Id="rId1" Type="http://schemas.openxmlformats.org/officeDocument/2006/relationships/slideLayout" Target="../slideLayouts/slideLayout20.xml"/><Relationship Id="rId4" Type="http://schemas.openxmlformats.org/officeDocument/2006/relationships/image" Target="../media/image19.png"/></Relationships>
</file>

<file path=ppt/slides/_rels/slide2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0.xml.rels><?xml version="1.0" encoding="UTF-8" standalone="yes"?>
<Relationships xmlns="http://schemas.openxmlformats.org/package/2006/relationships"><Relationship Id="rId3" Type="http://schemas.openxmlformats.org/officeDocument/2006/relationships/hyperlink" Target="http://maclic.wordpress.com/2012/07/17/writing-and-film-making-competitions" TargetMode="External"/><Relationship Id="rId2" Type="http://schemas.openxmlformats.org/officeDocument/2006/relationships/image" Target="../media/image21.png"/><Relationship Id="rId1" Type="http://schemas.openxmlformats.org/officeDocument/2006/relationships/slideLayout" Target="../slideLayouts/slideLayout20.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2.xml.rels><?xml version="1.0" encoding="UTF-8" standalone="yes"?>
<Relationships xmlns="http://schemas.openxmlformats.org/package/2006/relationships"><Relationship Id="rId3" Type="http://schemas.openxmlformats.org/officeDocument/2006/relationships/hyperlink" Target="https://pixabay.com/en/attention-warning-sign-danger-303861/" TargetMode="External"/><Relationship Id="rId2" Type="http://schemas.openxmlformats.org/officeDocument/2006/relationships/image" Target="../media/image22.png"/><Relationship Id="rId1" Type="http://schemas.openxmlformats.org/officeDocument/2006/relationships/slideLayout" Target="../slideLayouts/slideLayout20.xml"/></Relationships>
</file>

<file path=ppt/slides/_rels/slide33.xml.rels><?xml version="1.0" encoding="UTF-8" standalone="yes"?>
<Relationships xmlns="http://schemas.openxmlformats.org/package/2006/relationships"><Relationship Id="rId3" Type="http://schemas.openxmlformats.org/officeDocument/2006/relationships/hyperlink" Target="https://pixabay.com/en/checklist-icon-notes-2024181/" TargetMode="External"/><Relationship Id="rId2" Type="http://schemas.openxmlformats.org/officeDocument/2006/relationships/image" Target="../media/image23.png"/><Relationship Id="rId1" Type="http://schemas.openxmlformats.org/officeDocument/2006/relationships/slideLayout" Target="../slideLayouts/slideLayout20.xml"/></Relationships>
</file>

<file path=ppt/slides/_rels/slide34.xml.rels><?xml version="1.0" encoding="UTF-8" standalone="yes"?>
<Relationships xmlns="http://schemas.openxmlformats.org/package/2006/relationships"><Relationship Id="rId3" Type="http://schemas.openxmlformats.org/officeDocument/2006/relationships/hyperlink" Target="https://pixabay.com/en/checklist-icon-notes-2024181/" TargetMode="External"/><Relationship Id="rId2" Type="http://schemas.openxmlformats.org/officeDocument/2006/relationships/image" Target="../media/image23.png"/><Relationship Id="rId1" Type="http://schemas.openxmlformats.org/officeDocument/2006/relationships/slideLayout" Target="../slideLayouts/slideLayout20.xml"/></Relationships>
</file>

<file path=ppt/slides/_rels/slide3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hyperlink" Target="https://azhin.org/cummings/basiclitreview/conclusions" TargetMode="External"/><Relationship Id="rId1" Type="http://schemas.openxmlformats.org/officeDocument/2006/relationships/slideLayout" Target="../slideLayouts/slideLayout18.xml"/><Relationship Id="rId4" Type="http://schemas.openxmlformats.org/officeDocument/2006/relationships/image" Target="../media/image25.pn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7.xml.rels><?xml version="1.0" encoding="UTF-8" standalone="yes"?>
<Relationships xmlns="http://schemas.openxmlformats.org/package/2006/relationships"><Relationship Id="rId3" Type="http://schemas.openxmlformats.org/officeDocument/2006/relationships/hyperlink" Target="https://uwtsd.ac.uk/library/infoskills/getting-started-with-your-dissertation/" TargetMode="External"/><Relationship Id="rId2" Type="http://schemas.openxmlformats.org/officeDocument/2006/relationships/hyperlink" Target="https://uwtsd.ac.uk/cy/llyfrgell/infoskills/dechrau-arni-gydach-traethawd-hir/" TargetMode="External"/><Relationship Id="rId1" Type="http://schemas.openxmlformats.org/officeDocument/2006/relationships/slideLayout" Target="../slideLayouts/slideLayout20.xml"/></Relationships>
</file>

<file path=ppt/slides/_rels/slide3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hyperlink" Target="https://www.phrasebank.manchester.ac.uk/" TargetMode="External"/><Relationship Id="rId1" Type="http://schemas.openxmlformats.org/officeDocument/2006/relationships/slideLayout" Target="../slideLayouts/slideLayout20.xml"/><Relationship Id="rId5" Type="http://schemas.openxmlformats.org/officeDocument/2006/relationships/image" Target="../media/image27.png"/><Relationship Id="rId4" Type="http://schemas.openxmlformats.org/officeDocument/2006/relationships/hyperlink" Target="https://pixabay.com/vectors/writing-write-writer-letter-4135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pic>
        <p:nvPicPr>
          <p:cNvPr id="6" name="Picture 5" descr="abstract image">
            <a:extLst>
              <a:ext uri="{FF2B5EF4-FFF2-40B4-BE49-F238E27FC236}">
                <a16:creationId xmlns:a16="http://schemas.microsoft.com/office/drawing/2014/main" id="{8045422F-7258-40AC-BD2E-2469AA448922}"/>
              </a:ext>
            </a:extLst>
          </p:cNvPr>
          <p:cNvPicPr>
            <a:picLocks noChangeAspect="1"/>
          </p:cNvPicPr>
          <p:nvPr/>
        </p:nvPicPr>
        <p:blipFill rotWithShape="1">
          <a:blip r:embed="rId2">
            <a:extLst>
              <a:ext uri="{28A0092B-C50C-407E-A947-70E740481C1C}">
                <a14:useLocalDpi xmlns:a14="http://schemas.microsoft.com/office/drawing/2010/main" val="0"/>
              </a:ext>
            </a:extLst>
          </a:blip>
          <a:srcRect l="7058" t="9091" r="2033"/>
          <a:stretch>
            <a:fillRect/>
          </a:stretch>
        </p:blipFill>
        <p:spPr>
          <a:xfrm>
            <a:off x="20" y="10"/>
            <a:ext cx="12191980" cy="6857990"/>
          </a:xfrm>
          <a:prstGeom prst="rect">
            <a:avLst/>
          </a:prstGeom>
        </p:spPr>
      </p:pic>
      <p:sp>
        <p:nvSpPr>
          <p:cNvPr id="48" name="Freeform 5">
            <a:extLst>
              <a:ext uri="{FF2B5EF4-FFF2-40B4-BE49-F238E27FC236}">
                <a16:creationId xmlns:a16="http://schemas.microsoft.com/office/drawing/2014/main" id="{2F2D0089-EE06-49C0-9C5F-56B94DF2D3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3632297"/>
            <a:ext cx="10602096" cy="2170389"/>
          </a:xfrm>
          <a:custGeom>
            <a:avLst/>
            <a:gdLst>
              <a:gd name="T0" fmla="*/ 2253 w 2259"/>
              <a:gd name="T1" fmla="*/ 195 h 413"/>
              <a:gd name="T2" fmla="*/ 2064 w 2259"/>
              <a:gd name="T3" fmla="*/ 7 h 413"/>
              <a:gd name="T4" fmla="*/ 2062 w 2259"/>
              <a:gd name="T5" fmla="*/ 5 h 413"/>
              <a:gd name="T6" fmla="*/ 2048 w 2259"/>
              <a:gd name="T7" fmla="*/ 0 h 413"/>
              <a:gd name="T8" fmla="*/ 891 w 2259"/>
              <a:gd name="T9" fmla="*/ 0 h 413"/>
              <a:gd name="T10" fmla="*/ 851 w 2259"/>
              <a:gd name="T11" fmla="*/ 0 h 413"/>
              <a:gd name="T12" fmla="*/ 541 w 2259"/>
              <a:gd name="T13" fmla="*/ 0 h 413"/>
              <a:gd name="T14" fmla="*/ 54 w 2259"/>
              <a:gd name="T15" fmla="*/ 0 h 413"/>
              <a:gd name="T16" fmla="*/ 0 w 2259"/>
              <a:gd name="T17" fmla="*/ 0 h 413"/>
              <a:gd name="T18" fmla="*/ 0 w 2259"/>
              <a:gd name="T19" fmla="*/ 413 h 413"/>
              <a:gd name="T20" fmla="*/ 54 w 2259"/>
              <a:gd name="T21" fmla="*/ 413 h 413"/>
              <a:gd name="T22" fmla="*/ 541 w 2259"/>
              <a:gd name="T23" fmla="*/ 413 h 413"/>
              <a:gd name="T24" fmla="*/ 851 w 2259"/>
              <a:gd name="T25" fmla="*/ 413 h 413"/>
              <a:gd name="T26" fmla="*/ 891 w 2259"/>
              <a:gd name="T27" fmla="*/ 413 h 413"/>
              <a:gd name="T28" fmla="*/ 2048 w 2259"/>
              <a:gd name="T29" fmla="*/ 413 h 413"/>
              <a:gd name="T30" fmla="*/ 2062 w 2259"/>
              <a:gd name="T31" fmla="*/ 408 h 413"/>
              <a:gd name="T32" fmla="*/ 2064 w 2259"/>
              <a:gd name="T33" fmla="*/ 406 h 413"/>
              <a:gd name="T34" fmla="*/ 2253 w 2259"/>
              <a:gd name="T35" fmla="*/ 217 h 413"/>
              <a:gd name="T36" fmla="*/ 2253 w 2259"/>
              <a:gd name="T37" fmla="*/ 195 h 4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259" h="413">
                <a:moveTo>
                  <a:pt x="2253" y="195"/>
                </a:moveTo>
                <a:cubicBezTo>
                  <a:pt x="2064" y="7"/>
                  <a:pt x="2064" y="7"/>
                  <a:pt x="2064" y="7"/>
                </a:cubicBezTo>
                <a:cubicBezTo>
                  <a:pt x="2064" y="6"/>
                  <a:pt x="2063" y="5"/>
                  <a:pt x="2062" y="5"/>
                </a:cubicBezTo>
                <a:cubicBezTo>
                  <a:pt x="2058" y="2"/>
                  <a:pt x="2053" y="0"/>
                  <a:pt x="2048" y="0"/>
                </a:cubicBezTo>
                <a:cubicBezTo>
                  <a:pt x="891" y="0"/>
                  <a:pt x="891" y="0"/>
                  <a:pt x="891" y="0"/>
                </a:cubicBezTo>
                <a:cubicBezTo>
                  <a:pt x="851" y="0"/>
                  <a:pt x="851" y="0"/>
                  <a:pt x="851" y="0"/>
                </a:cubicBezTo>
                <a:cubicBezTo>
                  <a:pt x="541" y="0"/>
                  <a:pt x="541" y="0"/>
                  <a:pt x="541" y="0"/>
                </a:cubicBezTo>
                <a:cubicBezTo>
                  <a:pt x="54" y="0"/>
                  <a:pt x="54" y="0"/>
                  <a:pt x="54" y="0"/>
                </a:cubicBezTo>
                <a:cubicBezTo>
                  <a:pt x="0" y="0"/>
                  <a:pt x="0" y="0"/>
                  <a:pt x="0" y="0"/>
                </a:cubicBezTo>
                <a:cubicBezTo>
                  <a:pt x="0" y="413"/>
                  <a:pt x="0" y="413"/>
                  <a:pt x="0" y="413"/>
                </a:cubicBezTo>
                <a:cubicBezTo>
                  <a:pt x="54" y="413"/>
                  <a:pt x="54" y="413"/>
                  <a:pt x="54" y="413"/>
                </a:cubicBezTo>
                <a:cubicBezTo>
                  <a:pt x="541" y="413"/>
                  <a:pt x="541" y="413"/>
                  <a:pt x="541" y="413"/>
                </a:cubicBezTo>
                <a:cubicBezTo>
                  <a:pt x="851" y="413"/>
                  <a:pt x="851" y="413"/>
                  <a:pt x="851" y="413"/>
                </a:cubicBezTo>
                <a:cubicBezTo>
                  <a:pt x="891" y="413"/>
                  <a:pt x="891" y="413"/>
                  <a:pt x="891" y="413"/>
                </a:cubicBezTo>
                <a:cubicBezTo>
                  <a:pt x="2048" y="413"/>
                  <a:pt x="2048" y="413"/>
                  <a:pt x="2048" y="413"/>
                </a:cubicBezTo>
                <a:cubicBezTo>
                  <a:pt x="2053" y="413"/>
                  <a:pt x="2058" y="411"/>
                  <a:pt x="2062" y="408"/>
                </a:cubicBezTo>
                <a:cubicBezTo>
                  <a:pt x="2063" y="407"/>
                  <a:pt x="2064" y="406"/>
                  <a:pt x="2064" y="406"/>
                </a:cubicBezTo>
                <a:cubicBezTo>
                  <a:pt x="2253" y="217"/>
                  <a:pt x="2253" y="217"/>
                  <a:pt x="2253" y="217"/>
                </a:cubicBezTo>
                <a:cubicBezTo>
                  <a:pt x="2259" y="211"/>
                  <a:pt x="2259" y="201"/>
                  <a:pt x="2253" y="195"/>
                </a:cubicBezTo>
                <a:close/>
              </a:path>
            </a:pathLst>
          </a:custGeom>
          <a:solidFill>
            <a:schemeClr val="tx1">
              <a:alpha val="92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1083733" y="3962400"/>
            <a:ext cx="8458200" cy="958911"/>
          </a:xfrm>
        </p:spPr>
        <p:txBody>
          <a:bodyPr>
            <a:normAutofit fontScale="90000"/>
          </a:bodyPr>
          <a:lstStyle/>
          <a:p>
            <a:pPr>
              <a:lnSpc>
                <a:spcPct val="90000"/>
              </a:lnSpc>
            </a:pPr>
            <a:r>
              <a:rPr lang="en-US" sz="3100" dirty="0" err="1">
                <a:solidFill>
                  <a:srgbClr val="FEFFFF"/>
                </a:solidFill>
              </a:rPr>
              <a:t>Prosiect</a:t>
            </a:r>
            <a:r>
              <a:rPr lang="en-US" sz="3100" dirty="0">
                <a:solidFill>
                  <a:srgbClr val="FEFFFF"/>
                </a:solidFill>
              </a:rPr>
              <a:t> </a:t>
            </a:r>
            <a:r>
              <a:rPr lang="en-US" sz="3100" dirty="0" err="1">
                <a:solidFill>
                  <a:srgbClr val="FEFFFF"/>
                </a:solidFill>
              </a:rPr>
              <a:t>Annibynnol</a:t>
            </a:r>
            <a:br>
              <a:rPr lang="en-US" sz="3100" dirty="0">
                <a:solidFill>
                  <a:srgbClr val="FEFFFF"/>
                </a:solidFill>
              </a:rPr>
            </a:br>
            <a:r>
              <a:rPr lang="en-US" sz="3100" dirty="0">
                <a:solidFill>
                  <a:srgbClr val="FEFFFF"/>
                </a:solidFill>
              </a:rPr>
              <a:t>Independent Project</a:t>
            </a:r>
            <a:br>
              <a:rPr lang="en-US" sz="3100" dirty="0">
                <a:solidFill>
                  <a:srgbClr val="FEFFFF"/>
                </a:solidFill>
              </a:rPr>
            </a:br>
            <a:r>
              <a:rPr lang="en-US" sz="3100" dirty="0">
                <a:solidFill>
                  <a:srgbClr val="FEFFFF"/>
                </a:solidFill>
              </a:rPr>
              <a:t>ECGE6003</a:t>
            </a: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1071949" y="4988946"/>
            <a:ext cx="8458200" cy="651135"/>
          </a:xfrm>
        </p:spPr>
        <p:txBody>
          <a:bodyPr>
            <a:normAutofit fontScale="85000" lnSpcReduction="20000"/>
          </a:bodyPr>
          <a:lstStyle/>
          <a:p>
            <a:pPr>
              <a:lnSpc>
                <a:spcPct val="90000"/>
              </a:lnSpc>
              <a:spcAft>
                <a:spcPts val="600"/>
              </a:spcAft>
            </a:pPr>
            <a:r>
              <a:rPr lang="en-US" sz="2600" dirty="0">
                <a:solidFill>
                  <a:srgbClr val="FEFFFF"/>
                </a:solidFill>
              </a:rPr>
              <a:t>YR ADOLYGIAD O LENYDDIAETH</a:t>
            </a:r>
            <a:br>
              <a:rPr lang="en-US" sz="2600" dirty="0">
                <a:solidFill>
                  <a:srgbClr val="FEFFFF"/>
                </a:solidFill>
              </a:rPr>
            </a:br>
            <a:r>
              <a:rPr lang="en-US" sz="2600" dirty="0">
                <a:solidFill>
                  <a:srgbClr val="FEFFFF"/>
                </a:solidFill>
              </a:rPr>
              <a:t>The Literature Review</a:t>
            </a:r>
          </a:p>
          <a:p>
            <a:pPr>
              <a:lnSpc>
                <a:spcPct val="90000"/>
              </a:lnSpc>
              <a:spcAft>
                <a:spcPts val="600"/>
              </a:spcAft>
            </a:pPr>
            <a:endParaRPr lang="en-US" sz="1500" dirty="0">
              <a:solidFill>
                <a:srgbClr val="FEFFFF"/>
              </a:solidFill>
            </a:endParaRPr>
          </a:p>
        </p:txBody>
      </p:sp>
    </p:spTree>
    <p:extLst>
      <p:ext uri="{BB962C8B-B14F-4D97-AF65-F5344CB8AC3E}">
        <p14:creationId xmlns:p14="http://schemas.microsoft.com/office/powerpoint/2010/main" val="25842807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99074E8-8722-B8E7-4E77-617C810B2F45}"/>
              </a:ext>
            </a:extLst>
          </p:cNvPr>
          <p:cNvSpPr>
            <a:spLocks noGrp="1"/>
          </p:cNvSpPr>
          <p:nvPr>
            <p:ph type="title"/>
          </p:nvPr>
        </p:nvSpPr>
        <p:spPr>
          <a:xfrm>
            <a:off x="1259893" y="3101093"/>
            <a:ext cx="2454052" cy="3029344"/>
          </a:xfrm>
        </p:spPr>
        <p:txBody>
          <a:bodyPr>
            <a:normAutofit/>
          </a:bodyPr>
          <a:lstStyle/>
          <a:p>
            <a:r>
              <a:rPr lang="en-GB" sz="3200" dirty="0">
                <a:solidFill>
                  <a:schemeClr val="tx1"/>
                </a:solidFill>
              </a:rPr>
              <a:t>Recap</a:t>
            </a:r>
          </a:p>
        </p:txBody>
      </p:sp>
      <p:graphicFrame>
        <p:nvGraphicFramePr>
          <p:cNvPr id="8" name="Content Placeholder 5">
            <a:extLst>
              <a:ext uri="{FF2B5EF4-FFF2-40B4-BE49-F238E27FC236}">
                <a16:creationId xmlns:a16="http://schemas.microsoft.com/office/drawing/2014/main" id="{A04995B6-DCD3-6580-0661-827096021892}"/>
              </a:ext>
            </a:extLst>
          </p:cNvPr>
          <p:cNvGraphicFramePr>
            <a:graphicFrameLocks noGrp="1"/>
          </p:cNvGraphicFramePr>
          <p:nvPr>
            <p:ph idx="1"/>
            <p:extLst>
              <p:ext uri="{D42A27DB-BD31-4B8C-83A1-F6EECF244321}">
                <p14:modId xmlns:p14="http://schemas.microsoft.com/office/powerpoint/2010/main" val="1444211762"/>
              </p:ext>
            </p:extLst>
          </p:nvPr>
        </p:nvGraphicFramePr>
        <p:xfrm>
          <a:off x="4713144" y="641551"/>
          <a:ext cx="6832212" cy="52647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579546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DFC012-2B6E-AF3F-E176-39C1D3E449D6}"/>
              </a:ext>
            </a:extLst>
          </p:cNvPr>
          <p:cNvSpPr>
            <a:spLocks noGrp="1"/>
          </p:cNvSpPr>
          <p:nvPr>
            <p:ph type="title"/>
          </p:nvPr>
        </p:nvSpPr>
        <p:spPr/>
        <p:txBody>
          <a:bodyPr/>
          <a:lstStyle/>
          <a:p>
            <a:r>
              <a:rPr lang="en-GB" dirty="0"/>
              <a:t>Objectives</a:t>
            </a:r>
          </a:p>
        </p:txBody>
      </p:sp>
      <p:sp>
        <p:nvSpPr>
          <p:cNvPr id="3" name="Content Placeholder 2">
            <a:extLst>
              <a:ext uri="{FF2B5EF4-FFF2-40B4-BE49-F238E27FC236}">
                <a16:creationId xmlns:a16="http://schemas.microsoft.com/office/drawing/2014/main" id="{F766AB32-2A86-5BAD-75F4-D653584DF410}"/>
              </a:ext>
            </a:extLst>
          </p:cNvPr>
          <p:cNvSpPr>
            <a:spLocks noGrp="1"/>
          </p:cNvSpPr>
          <p:nvPr>
            <p:ph sz="half" idx="1"/>
          </p:nvPr>
        </p:nvSpPr>
        <p:spPr/>
        <p:txBody>
          <a:bodyPr vert="horz" lIns="91440" tIns="45720" rIns="91440" bIns="45720" rtlCol="0" anchor="t">
            <a:normAutofit/>
          </a:bodyPr>
          <a:lstStyle/>
          <a:p>
            <a:r>
              <a:rPr lang="en-GB" err="1">
                <a:ea typeface="+mn-lt"/>
                <a:cs typeface="+mn-lt"/>
              </a:rPr>
              <a:t>Erbyn</a:t>
            </a:r>
            <a:r>
              <a:rPr lang="en-GB">
                <a:ea typeface="+mn-lt"/>
                <a:cs typeface="+mn-lt"/>
              </a:rPr>
              <a:t> </a:t>
            </a:r>
            <a:r>
              <a:rPr lang="en-GB" err="1">
                <a:ea typeface="+mn-lt"/>
                <a:cs typeface="+mn-lt"/>
              </a:rPr>
              <a:t>diwedd</a:t>
            </a:r>
            <a:r>
              <a:rPr lang="en-GB">
                <a:ea typeface="+mn-lt"/>
                <a:cs typeface="+mn-lt"/>
              </a:rPr>
              <a:t> y sesiwn hon, byddwch yn gallu: </a:t>
            </a:r>
            <a:endParaRPr lang="en-GB"/>
          </a:p>
          <a:p>
            <a:pPr lvl="1">
              <a:buFont typeface="Courier New" charset="2"/>
              <a:buChar char="o"/>
            </a:pPr>
            <a:r>
              <a:rPr lang="en-GB" err="1">
                <a:ea typeface="+mn-lt"/>
                <a:cs typeface="+mn-lt"/>
              </a:rPr>
              <a:t>Disgrifio'r</a:t>
            </a:r>
            <a:r>
              <a:rPr lang="en-GB" dirty="0">
                <a:ea typeface="+mn-lt"/>
                <a:cs typeface="+mn-lt"/>
              </a:rPr>
              <a:t> broses </a:t>
            </a:r>
            <a:r>
              <a:rPr lang="en-GB" err="1">
                <a:ea typeface="+mn-lt"/>
                <a:cs typeface="+mn-lt"/>
              </a:rPr>
              <a:t>ar</a:t>
            </a:r>
            <a:r>
              <a:rPr lang="en-GB" dirty="0">
                <a:ea typeface="+mn-lt"/>
                <a:cs typeface="+mn-lt"/>
              </a:rPr>
              <a:t> </a:t>
            </a:r>
            <a:r>
              <a:rPr lang="en-GB" err="1">
                <a:ea typeface="+mn-lt"/>
                <a:cs typeface="+mn-lt"/>
              </a:rPr>
              <a:t>gyfer</a:t>
            </a:r>
            <a:r>
              <a:rPr lang="en-GB" dirty="0">
                <a:ea typeface="+mn-lt"/>
                <a:cs typeface="+mn-lt"/>
              </a:rPr>
              <a:t> </a:t>
            </a:r>
            <a:r>
              <a:rPr lang="en-GB" err="1">
                <a:ea typeface="+mn-lt"/>
                <a:cs typeface="+mn-lt"/>
              </a:rPr>
              <a:t>ysgrifennu</a:t>
            </a:r>
            <a:r>
              <a:rPr lang="en-GB" dirty="0">
                <a:ea typeface="+mn-lt"/>
                <a:cs typeface="+mn-lt"/>
              </a:rPr>
              <a:t> </a:t>
            </a:r>
            <a:r>
              <a:rPr lang="en-GB" err="1">
                <a:ea typeface="+mn-lt"/>
                <a:cs typeface="+mn-lt"/>
              </a:rPr>
              <a:t>eich</a:t>
            </a:r>
            <a:r>
              <a:rPr lang="en-GB" dirty="0">
                <a:ea typeface="+mn-lt"/>
                <a:cs typeface="+mn-lt"/>
              </a:rPr>
              <a:t> </a:t>
            </a:r>
            <a:r>
              <a:rPr lang="en-GB" err="1">
                <a:ea typeface="+mn-lt"/>
                <a:cs typeface="+mn-lt"/>
              </a:rPr>
              <a:t>adolygiad</a:t>
            </a:r>
            <a:r>
              <a:rPr lang="en-GB" dirty="0">
                <a:ea typeface="+mn-lt"/>
                <a:cs typeface="+mn-lt"/>
              </a:rPr>
              <a:t> </a:t>
            </a:r>
            <a:r>
              <a:rPr lang="en-GB" err="1">
                <a:ea typeface="+mn-lt"/>
                <a:cs typeface="+mn-lt"/>
              </a:rPr>
              <a:t>llenyddiaeth</a:t>
            </a:r>
            <a:r>
              <a:rPr lang="en-GB" dirty="0">
                <a:ea typeface="+mn-lt"/>
                <a:cs typeface="+mn-lt"/>
              </a:rPr>
              <a:t> </a:t>
            </a:r>
            <a:endParaRPr lang="en-GB"/>
          </a:p>
        </p:txBody>
      </p:sp>
      <p:sp>
        <p:nvSpPr>
          <p:cNvPr id="4" name="Content Placeholder 3">
            <a:extLst>
              <a:ext uri="{FF2B5EF4-FFF2-40B4-BE49-F238E27FC236}">
                <a16:creationId xmlns:a16="http://schemas.microsoft.com/office/drawing/2014/main" id="{C3A39534-4463-2DA5-07DA-7C3A3C68AACD}"/>
              </a:ext>
            </a:extLst>
          </p:cNvPr>
          <p:cNvSpPr>
            <a:spLocks noGrp="1"/>
          </p:cNvSpPr>
          <p:nvPr>
            <p:ph sz="half" idx="2"/>
          </p:nvPr>
        </p:nvSpPr>
        <p:spPr/>
        <p:txBody>
          <a:bodyPr>
            <a:normAutofit/>
          </a:bodyPr>
          <a:lstStyle/>
          <a:p>
            <a:r>
              <a:rPr lang="en-GB" dirty="0"/>
              <a:t>By the end of this session, you will be able to:</a:t>
            </a:r>
          </a:p>
          <a:p>
            <a:pPr lvl="1"/>
            <a:r>
              <a:rPr lang="en-GB" dirty="0"/>
              <a:t>Describe the process for writing you literature review</a:t>
            </a:r>
          </a:p>
        </p:txBody>
      </p:sp>
    </p:spTree>
    <p:extLst>
      <p:ext uri="{BB962C8B-B14F-4D97-AF65-F5344CB8AC3E}">
        <p14:creationId xmlns:p14="http://schemas.microsoft.com/office/powerpoint/2010/main" val="3430935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4" y="624110"/>
            <a:ext cx="8911687" cy="1280890"/>
          </a:xfrm>
        </p:spPr>
        <p:txBody>
          <a:bodyPr>
            <a:noAutofit/>
          </a:bodyPr>
          <a:lstStyle/>
          <a:p>
            <a:r>
              <a:rPr lang="en-GB" dirty="0"/>
              <a:t>Beth </a:t>
            </a:r>
            <a:r>
              <a:rPr lang="en-GB" dirty="0" err="1"/>
              <a:t>yw</a:t>
            </a:r>
            <a:r>
              <a:rPr lang="en-GB" dirty="0"/>
              <a:t> </a:t>
            </a:r>
            <a:r>
              <a:rPr lang="en-GB" dirty="0" err="1"/>
              <a:t>adolygiad</a:t>
            </a:r>
            <a:r>
              <a:rPr lang="en-GB" dirty="0"/>
              <a:t> o </a:t>
            </a:r>
            <a:r>
              <a:rPr lang="en-GB" dirty="0" err="1"/>
              <a:t>lenyddiaeth</a:t>
            </a:r>
            <a:br>
              <a:rPr lang="en-GB" dirty="0"/>
            </a:br>
            <a:r>
              <a:rPr lang="en-GB" dirty="0"/>
              <a:t>What is a literature review</a:t>
            </a:r>
          </a:p>
        </p:txBody>
      </p:sp>
      <p:sp>
        <p:nvSpPr>
          <p:cNvPr id="3" name="Content Placeholder 2"/>
          <p:cNvSpPr>
            <a:spLocks noGrp="1"/>
          </p:cNvSpPr>
          <p:nvPr>
            <p:ph sz="half" idx="1"/>
          </p:nvPr>
        </p:nvSpPr>
        <p:spPr>
          <a:xfrm>
            <a:off x="2589212" y="2133600"/>
            <a:ext cx="4313864" cy="3777622"/>
          </a:xfrm>
        </p:spPr>
        <p:txBody>
          <a:bodyPr>
            <a:normAutofit/>
          </a:bodyPr>
          <a:lstStyle/>
          <a:p>
            <a:r>
              <a:rPr lang="cy-GB" dirty="0"/>
              <a:t>Arddangosiad o ddealltwriaeth o waith a gynhaliwyd yn y maes ymholi 
Trafodaeth feirniadol, sy'n dangos mewnwelediad ac ymwybyddiaeth o wahanol ddadleuon, damcaniaethau a dulliau gweithredu
Synthesis a dadansoddiad o'r gwaith cyhoeddedig perthnasol, wedi'i gysylltu bob amser â'ch diben a'ch rhesymwaith eich hun</a:t>
            </a:r>
          </a:p>
          <a:p>
            <a:endParaRPr lang="en-GB" dirty="0"/>
          </a:p>
        </p:txBody>
      </p:sp>
      <p:sp>
        <p:nvSpPr>
          <p:cNvPr id="5" name="Content Placeholder 4">
            <a:extLst>
              <a:ext uri="{FF2B5EF4-FFF2-40B4-BE49-F238E27FC236}">
                <a16:creationId xmlns:a16="http://schemas.microsoft.com/office/drawing/2014/main" id="{2D3D9666-345F-162B-6C83-D8865EFC8E79}"/>
              </a:ext>
            </a:extLst>
          </p:cNvPr>
          <p:cNvSpPr>
            <a:spLocks noGrp="1"/>
          </p:cNvSpPr>
          <p:nvPr>
            <p:ph sz="half" idx="2"/>
          </p:nvPr>
        </p:nvSpPr>
        <p:spPr>
          <a:xfrm>
            <a:off x="7190747" y="2126222"/>
            <a:ext cx="4313864" cy="3777622"/>
          </a:xfrm>
        </p:spPr>
        <p:txBody>
          <a:bodyPr>
            <a:normAutofit/>
          </a:bodyPr>
          <a:lstStyle/>
          <a:p>
            <a:pPr lvl="0"/>
            <a:r>
              <a:rPr lang="cy-GB" dirty="0"/>
              <a:t>A </a:t>
            </a:r>
            <a:r>
              <a:rPr lang="cy-GB" dirty="0" err="1"/>
              <a:t>demonstration</a:t>
            </a:r>
            <a:r>
              <a:rPr lang="cy-GB" dirty="0"/>
              <a:t> of </a:t>
            </a:r>
            <a:r>
              <a:rPr lang="cy-GB" dirty="0" err="1"/>
              <a:t>an</a:t>
            </a:r>
            <a:r>
              <a:rPr lang="cy-GB" dirty="0"/>
              <a:t> </a:t>
            </a:r>
            <a:r>
              <a:rPr lang="cy-GB" dirty="0" err="1"/>
              <a:t>understanding</a:t>
            </a:r>
            <a:r>
              <a:rPr lang="cy-GB" dirty="0"/>
              <a:t> of </a:t>
            </a:r>
            <a:r>
              <a:rPr lang="cy-GB" dirty="0" err="1"/>
              <a:t>your</a:t>
            </a:r>
            <a:r>
              <a:rPr lang="cy-GB" dirty="0"/>
              <a:t> </a:t>
            </a:r>
            <a:r>
              <a:rPr lang="cy-GB" dirty="0" err="1"/>
              <a:t>research</a:t>
            </a:r>
            <a:endParaRPr lang="cy-GB" dirty="0"/>
          </a:p>
          <a:p>
            <a:pPr lvl="0"/>
            <a:r>
              <a:rPr lang="cy-GB" dirty="0"/>
              <a:t>A </a:t>
            </a:r>
            <a:r>
              <a:rPr lang="cy-GB" dirty="0" err="1"/>
              <a:t>critical</a:t>
            </a:r>
            <a:r>
              <a:rPr lang="cy-GB" dirty="0"/>
              <a:t> </a:t>
            </a:r>
            <a:r>
              <a:rPr lang="cy-GB" dirty="0" err="1"/>
              <a:t>discussion</a:t>
            </a:r>
            <a:r>
              <a:rPr lang="cy-GB" dirty="0"/>
              <a:t>, </a:t>
            </a:r>
            <a:r>
              <a:rPr lang="cy-GB" dirty="0" err="1"/>
              <a:t>showing</a:t>
            </a:r>
            <a:r>
              <a:rPr lang="cy-GB" dirty="0"/>
              <a:t> </a:t>
            </a:r>
            <a:r>
              <a:rPr lang="cy-GB" dirty="0" err="1"/>
              <a:t>insight</a:t>
            </a:r>
            <a:r>
              <a:rPr lang="cy-GB" dirty="0"/>
              <a:t> and </a:t>
            </a:r>
            <a:r>
              <a:rPr lang="cy-GB" dirty="0" err="1"/>
              <a:t>an</a:t>
            </a:r>
            <a:r>
              <a:rPr lang="cy-GB" dirty="0"/>
              <a:t> </a:t>
            </a:r>
            <a:r>
              <a:rPr lang="cy-GB" dirty="0" err="1"/>
              <a:t>awareness</a:t>
            </a:r>
            <a:r>
              <a:rPr lang="cy-GB" dirty="0"/>
              <a:t> of </a:t>
            </a:r>
            <a:r>
              <a:rPr lang="cy-GB" dirty="0" err="1"/>
              <a:t>differing</a:t>
            </a:r>
            <a:r>
              <a:rPr lang="cy-GB" dirty="0"/>
              <a:t> </a:t>
            </a:r>
            <a:r>
              <a:rPr lang="cy-GB" dirty="0" err="1"/>
              <a:t>arguments</a:t>
            </a:r>
            <a:r>
              <a:rPr lang="cy-GB" dirty="0"/>
              <a:t>, </a:t>
            </a:r>
            <a:r>
              <a:rPr lang="cy-GB" dirty="0" err="1"/>
              <a:t>theories</a:t>
            </a:r>
            <a:r>
              <a:rPr lang="cy-GB" dirty="0"/>
              <a:t> and </a:t>
            </a:r>
            <a:r>
              <a:rPr lang="cy-GB" dirty="0" err="1"/>
              <a:t>approaches</a:t>
            </a:r>
            <a:endParaRPr lang="cy-GB" dirty="0"/>
          </a:p>
          <a:p>
            <a:pPr lvl="0"/>
            <a:r>
              <a:rPr lang="cy-GB" dirty="0"/>
              <a:t>A synthesis and </a:t>
            </a:r>
            <a:r>
              <a:rPr lang="cy-GB" dirty="0" err="1"/>
              <a:t>analysis</a:t>
            </a:r>
            <a:r>
              <a:rPr lang="cy-GB" dirty="0"/>
              <a:t> of the </a:t>
            </a:r>
            <a:r>
              <a:rPr lang="cy-GB" dirty="0" err="1"/>
              <a:t>relevant</a:t>
            </a:r>
            <a:r>
              <a:rPr lang="cy-GB" dirty="0"/>
              <a:t> </a:t>
            </a:r>
            <a:r>
              <a:rPr lang="cy-GB" dirty="0" err="1"/>
              <a:t>published</a:t>
            </a:r>
            <a:r>
              <a:rPr lang="cy-GB" dirty="0"/>
              <a:t> </a:t>
            </a:r>
            <a:r>
              <a:rPr lang="cy-GB" dirty="0" err="1"/>
              <a:t>work</a:t>
            </a:r>
            <a:r>
              <a:rPr lang="cy-GB" dirty="0"/>
              <a:t>, </a:t>
            </a:r>
            <a:r>
              <a:rPr lang="cy-GB" dirty="0" err="1"/>
              <a:t>linked</a:t>
            </a:r>
            <a:r>
              <a:rPr lang="cy-GB" dirty="0"/>
              <a:t> at all </a:t>
            </a:r>
            <a:r>
              <a:rPr lang="cy-GB" dirty="0" err="1"/>
              <a:t>times</a:t>
            </a:r>
            <a:r>
              <a:rPr lang="cy-GB" dirty="0"/>
              <a:t> to </a:t>
            </a:r>
            <a:r>
              <a:rPr lang="cy-GB" dirty="0" err="1"/>
              <a:t>your</a:t>
            </a:r>
            <a:r>
              <a:rPr lang="cy-GB" dirty="0"/>
              <a:t> </a:t>
            </a:r>
            <a:r>
              <a:rPr lang="cy-GB" dirty="0" err="1"/>
              <a:t>own</a:t>
            </a:r>
            <a:r>
              <a:rPr lang="cy-GB" dirty="0"/>
              <a:t> </a:t>
            </a:r>
            <a:r>
              <a:rPr lang="cy-GB" dirty="0" err="1"/>
              <a:t>purpose</a:t>
            </a:r>
            <a:r>
              <a:rPr lang="cy-GB" dirty="0"/>
              <a:t> and </a:t>
            </a:r>
            <a:r>
              <a:rPr lang="cy-GB" dirty="0" err="1"/>
              <a:t>rationale</a:t>
            </a:r>
            <a:endParaRPr lang="cy-GB" dirty="0"/>
          </a:p>
          <a:p>
            <a:endParaRPr lang="en-GB" dirty="0"/>
          </a:p>
        </p:txBody>
      </p:sp>
      <p:pic>
        <p:nvPicPr>
          <p:cNvPr id="8" name="Picture 7" descr="Icon&#10;&#10;Description automatically generated">
            <a:extLst>
              <a:ext uri="{FF2B5EF4-FFF2-40B4-BE49-F238E27FC236}">
                <a16:creationId xmlns:a16="http://schemas.microsoft.com/office/drawing/2014/main" id="{3C597031-5C00-AFFF-8103-6C4EF7340E53}"/>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671234" y="348486"/>
            <a:ext cx="1466181" cy="1466181"/>
          </a:xfrm>
          <a:prstGeom prst="rect">
            <a:avLst/>
          </a:prstGeom>
        </p:spPr>
      </p:pic>
      <p:pic>
        <p:nvPicPr>
          <p:cNvPr id="9" name="Picture 8" descr="Icon&#10;&#10;Description automatically generated">
            <a:extLst>
              <a:ext uri="{FF2B5EF4-FFF2-40B4-BE49-F238E27FC236}">
                <a16:creationId xmlns:a16="http://schemas.microsoft.com/office/drawing/2014/main" id="{19A82D24-D13C-3C8D-97E5-B333CEF7C3C1}"/>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30920" y="348485"/>
            <a:ext cx="1466181" cy="1466181"/>
          </a:xfrm>
          <a:prstGeom prst="rect">
            <a:avLst/>
          </a:prstGeom>
        </p:spPr>
      </p:pic>
    </p:spTree>
    <p:extLst>
      <p:ext uri="{BB962C8B-B14F-4D97-AF65-F5344CB8AC3E}">
        <p14:creationId xmlns:p14="http://schemas.microsoft.com/office/powerpoint/2010/main" val="19127778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4" y="624110"/>
            <a:ext cx="8911687" cy="1280890"/>
          </a:xfrm>
        </p:spPr>
        <p:txBody>
          <a:bodyPr>
            <a:normAutofit/>
          </a:bodyPr>
          <a:lstStyle/>
          <a:p>
            <a:r>
              <a:rPr lang="cy-GB" dirty="0"/>
              <a:t>Dylai adolygiad llenyddiaeth</a:t>
            </a:r>
            <a:br>
              <a:rPr lang="cy-GB" dirty="0"/>
            </a:br>
            <a:r>
              <a:rPr lang="cy-GB" dirty="0"/>
              <a:t>A </a:t>
            </a:r>
            <a:r>
              <a:rPr lang="cy-GB" noProof="0" dirty="0" err="1"/>
              <a:t>review</a:t>
            </a:r>
            <a:r>
              <a:rPr lang="cy-GB" noProof="0" dirty="0"/>
              <a:t> of </a:t>
            </a:r>
            <a:r>
              <a:rPr lang="cy-GB" noProof="0" dirty="0" err="1"/>
              <a:t>literature</a:t>
            </a:r>
            <a:r>
              <a:rPr lang="cy-GB" noProof="0" dirty="0"/>
              <a:t> </a:t>
            </a:r>
            <a:r>
              <a:rPr lang="cy-GB" noProof="0" dirty="0" err="1"/>
              <a:t>should</a:t>
            </a:r>
            <a:r>
              <a:rPr lang="cy-GB" noProof="0" dirty="0"/>
              <a:t>…</a:t>
            </a:r>
          </a:p>
        </p:txBody>
      </p:sp>
      <p:sp>
        <p:nvSpPr>
          <p:cNvPr id="3" name="Content Placeholder 2"/>
          <p:cNvSpPr>
            <a:spLocks noGrp="1"/>
          </p:cNvSpPr>
          <p:nvPr>
            <p:ph sz="half" idx="1"/>
          </p:nvPr>
        </p:nvSpPr>
        <p:spPr>
          <a:xfrm>
            <a:off x="2589212" y="2133600"/>
            <a:ext cx="4313864" cy="3777622"/>
          </a:xfrm>
        </p:spPr>
        <p:txBody>
          <a:bodyPr>
            <a:normAutofit fontScale="85000" lnSpcReduction="10000"/>
          </a:bodyPr>
          <a:lstStyle/>
          <a:p>
            <a:r>
              <a:rPr lang="cy-GB" dirty="0"/>
              <a:t>Gymharu a gwrthgyferbynnu barn awduron gwahanol ar fater
Nodi patrymau neu dueddiadau yn y llenyddiaeth </a:t>
            </a:r>
            <a:endParaRPr lang="cy-GB" noProof="0" dirty="0"/>
          </a:p>
          <a:p>
            <a:r>
              <a:rPr lang="cy-GB" dirty="0"/>
              <a:t>Tynnu sylw at </a:t>
            </a:r>
            <a:r>
              <a:rPr lang="cy-GB" dirty="0" err="1"/>
              <a:t>fylchau</a:t>
            </a:r>
            <a:r>
              <a:rPr lang="cy-GB" dirty="0"/>
              <a:t> a materion wedi’u hepgor mewn ymchwil blaenorol neu gwestiynau a adawyd heb eu hateb 
Dangos sut mae eich astudiaeth yn cysylltu ag astudiaethau blaenorol</a:t>
            </a:r>
            <a:r>
              <a:rPr lang="cy-GB" noProof="0" dirty="0"/>
              <a:t>, </a:t>
            </a:r>
          </a:p>
          <a:p>
            <a:r>
              <a:rPr lang="cy-GB" dirty="0"/>
              <a:t>Dangos sut mae eich astudiaeth yn cysylltu â'r llenyddiaeth yn gyffredinol, </a:t>
            </a:r>
            <a:endParaRPr lang="cy-GB" noProof="0" dirty="0"/>
          </a:p>
          <a:p>
            <a:r>
              <a:rPr lang="cy-GB" dirty="0"/>
              <a:t>Gorffen trwy grynhoi'r hyn y mae'r llenyddiaeth yn ei ddweud</a:t>
            </a:r>
            <a:endParaRPr lang="cy-GB" noProof="0" dirty="0"/>
          </a:p>
        </p:txBody>
      </p:sp>
      <p:sp>
        <p:nvSpPr>
          <p:cNvPr id="4" name="Content Placeholder 3">
            <a:extLst>
              <a:ext uri="{FF2B5EF4-FFF2-40B4-BE49-F238E27FC236}">
                <a16:creationId xmlns:a16="http://schemas.microsoft.com/office/drawing/2014/main" id="{8BFCA891-9DF8-4D5B-876A-00FE21412AAD}"/>
              </a:ext>
            </a:extLst>
          </p:cNvPr>
          <p:cNvSpPr>
            <a:spLocks noGrp="1"/>
          </p:cNvSpPr>
          <p:nvPr>
            <p:ph sz="half" idx="2"/>
          </p:nvPr>
        </p:nvSpPr>
        <p:spPr>
          <a:xfrm>
            <a:off x="7190747" y="2126222"/>
            <a:ext cx="4313864" cy="3777622"/>
          </a:xfrm>
        </p:spPr>
        <p:txBody>
          <a:bodyPr>
            <a:normAutofit fontScale="85000" lnSpcReduction="10000"/>
          </a:bodyPr>
          <a:lstStyle/>
          <a:p>
            <a:pPr lvl="0"/>
            <a:r>
              <a:rPr lang="cy-GB" noProof="0" dirty="0" err="1"/>
              <a:t>Compare</a:t>
            </a:r>
            <a:r>
              <a:rPr lang="cy-GB" noProof="0" dirty="0"/>
              <a:t> </a:t>
            </a:r>
            <a:r>
              <a:rPr lang="cy-GB" noProof="0" dirty="0" err="1"/>
              <a:t>and</a:t>
            </a:r>
            <a:r>
              <a:rPr lang="cy-GB" noProof="0" dirty="0"/>
              <a:t> </a:t>
            </a:r>
            <a:r>
              <a:rPr lang="cy-GB" noProof="0" dirty="0" err="1"/>
              <a:t>contrast</a:t>
            </a:r>
            <a:r>
              <a:rPr lang="cy-GB" noProof="0" dirty="0"/>
              <a:t> </a:t>
            </a:r>
            <a:r>
              <a:rPr lang="cy-GB" noProof="0" dirty="0" err="1"/>
              <a:t>different</a:t>
            </a:r>
            <a:r>
              <a:rPr lang="cy-GB" noProof="0" dirty="0"/>
              <a:t> </a:t>
            </a:r>
            <a:r>
              <a:rPr lang="cy-GB" noProof="0" dirty="0" err="1"/>
              <a:t>authors</a:t>
            </a:r>
            <a:r>
              <a:rPr lang="cy-GB" noProof="0" dirty="0"/>
              <a:t>' </a:t>
            </a:r>
            <a:r>
              <a:rPr lang="cy-GB" noProof="0" dirty="0" err="1"/>
              <a:t>views</a:t>
            </a:r>
            <a:r>
              <a:rPr lang="cy-GB" noProof="0" dirty="0"/>
              <a:t> </a:t>
            </a:r>
            <a:r>
              <a:rPr lang="cy-GB" noProof="0" dirty="0" err="1"/>
              <a:t>on</a:t>
            </a:r>
            <a:r>
              <a:rPr lang="cy-GB" noProof="0" dirty="0"/>
              <a:t> </a:t>
            </a:r>
            <a:r>
              <a:rPr lang="cy-GB" noProof="0" dirty="0" err="1"/>
              <a:t>an</a:t>
            </a:r>
            <a:r>
              <a:rPr lang="cy-GB" noProof="0" dirty="0"/>
              <a:t> </a:t>
            </a:r>
            <a:r>
              <a:rPr lang="cy-GB" noProof="0" dirty="0" err="1"/>
              <a:t>issue</a:t>
            </a:r>
            <a:endParaRPr lang="cy-GB" noProof="0" dirty="0"/>
          </a:p>
          <a:p>
            <a:pPr lvl="0"/>
            <a:r>
              <a:rPr lang="cy-GB" noProof="0" dirty="0" err="1"/>
              <a:t>Identify</a:t>
            </a:r>
            <a:r>
              <a:rPr lang="cy-GB" noProof="0" dirty="0"/>
              <a:t> </a:t>
            </a:r>
            <a:r>
              <a:rPr lang="cy-GB" noProof="0" dirty="0" err="1"/>
              <a:t>patterns</a:t>
            </a:r>
            <a:r>
              <a:rPr lang="cy-GB" noProof="0" dirty="0"/>
              <a:t> or </a:t>
            </a:r>
            <a:r>
              <a:rPr lang="cy-GB" noProof="0" dirty="0" err="1"/>
              <a:t>trends</a:t>
            </a:r>
            <a:r>
              <a:rPr lang="cy-GB" noProof="0" dirty="0"/>
              <a:t> </a:t>
            </a:r>
            <a:r>
              <a:rPr lang="cy-GB" noProof="0" dirty="0" err="1"/>
              <a:t>in</a:t>
            </a:r>
            <a:r>
              <a:rPr lang="cy-GB" noProof="0" dirty="0"/>
              <a:t> the </a:t>
            </a:r>
            <a:r>
              <a:rPr lang="cy-GB" noProof="0" dirty="0" err="1"/>
              <a:t>literature</a:t>
            </a:r>
            <a:r>
              <a:rPr lang="cy-GB" noProof="0" dirty="0"/>
              <a:t> </a:t>
            </a:r>
          </a:p>
          <a:p>
            <a:pPr lvl="0"/>
            <a:r>
              <a:rPr lang="cy-GB" noProof="0" dirty="0" err="1"/>
              <a:t>Highlight</a:t>
            </a:r>
            <a:r>
              <a:rPr lang="cy-GB" noProof="0" dirty="0"/>
              <a:t> </a:t>
            </a:r>
            <a:r>
              <a:rPr lang="cy-GB" noProof="0" dirty="0" err="1"/>
              <a:t>gaps</a:t>
            </a:r>
            <a:r>
              <a:rPr lang="cy-GB" noProof="0" dirty="0"/>
              <a:t> </a:t>
            </a:r>
            <a:r>
              <a:rPr lang="cy-GB" noProof="0" dirty="0" err="1"/>
              <a:t>in</a:t>
            </a:r>
            <a:r>
              <a:rPr lang="cy-GB" noProof="0" dirty="0"/>
              <a:t> </a:t>
            </a:r>
            <a:r>
              <a:rPr lang="cy-GB" noProof="0" dirty="0" err="1"/>
              <a:t>and</a:t>
            </a:r>
            <a:r>
              <a:rPr lang="cy-GB" noProof="0" dirty="0"/>
              <a:t> </a:t>
            </a:r>
            <a:r>
              <a:rPr lang="cy-GB" noProof="0" dirty="0" err="1"/>
              <a:t>omissions</a:t>
            </a:r>
            <a:r>
              <a:rPr lang="cy-GB" noProof="0" dirty="0"/>
              <a:t> </a:t>
            </a:r>
            <a:r>
              <a:rPr lang="cy-GB" noProof="0" dirty="0" err="1"/>
              <a:t>in</a:t>
            </a:r>
            <a:r>
              <a:rPr lang="cy-GB" noProof="0" dirty="0"/>
              <a:t> </a:t>
            </a:r>
            <a:r>
              <a:rPr lang="cy-GB" noProof="0" dirty="0" err="1"/>
              <a:t>previous</a:t>
            </a:r>
            <a:r>
              <a:rPr lang="cy-GB" noProof="0" dirty="0"/>
              <a:t> </a:t>
            </a:r>
            <a:r>
              <a:rPr lang="cy-GB" noProof="0" dirty="0" err="1"/>
              <a:t>research</a:t>
            </a:r>
            <a:r>
              <a:rPr lang="cy-GB" noProof="0" dirty="0"/>
              <a:t> or </a:t>
            </a:r>
            <a:r>
              <a:rPr lang="cy-GB" noProof="0" dirty="0" err="1"/>
              <a:t>questions</a:t>
            </a:r>
            <a:r>
              <a:rPr lang="cy-GB" noProof="0" dirty="0"/>
              <a:t> </a:t>
            </a:r>
            <a:r>
              <a:rPr lang="cy-GB" noProof="0" dirty="0" err="1"/>
              <a:t>left</a:t>
            </a:r>
            <a:r>
              <a:rPr lang="cy-GB" noProof="0" dirty="0"/>
              <a:t> </a:t>
            </a:r>
            <a:r>
              <a:rPr lang="cy-GB" noProof="0" dirty="0" err="1"/>
              <a:t>unanswered</a:t>
            </a:r>
            <a:r>
              <a:rPr lang="cy-GB" noProof="0" dirty="0"/>
              <a:t> </a:t>
            </a:r>
          </a:p>
          <a:p>
            <a:pPr lvl="0"/>
            <a:r>
              <a:rPr lang="cy-GB" noProof="0" dirty="0" err="1"/>
              <a:t>Show</a:t>
            </a:r>
            <a:r>
              <a:rPr lang="cy-GB" noProof="0" dirty="0"/>
              <a:t> </a:t>
            </a:r>
            <a:r>
              <a:rPr lang="cy-GB" noProof="0" dirty="0" err="1"/>
              <a:t>how</a:t>
            </a:r>
            <a:r>
              <a:rPr lang="cy-GB" noProof="0" dirty="0"/>
              <a:t> </a:t>
            </a:r>
            <a:r>
              <a:rPr lang="cy-GB" noProof="0" dirty="0" err="1"/>
              <a:t>your</a:t>
            </a:r>
            <a:r>
              <a:rPr lang="cy-GB" noProof="0" dirty="0"/>
              <a:t> </a:t>
            </a:r>
            <a:r>
              <a:rPr lang="cy-GB" noProof="0" dirty="0" err="1"/>
              <a:t>study</a:t>
            </a:r>
            <a:r>
              <a:rPr lang="cy-GB" noProof="0" dirty="0"/>
              <a:t> </a:t>
            </a:r>
            <a:r>
              <a:rPr lang="cy-GB" noProof="0" dirty="0" err="1"/>
              <a:t>relates</a:t>
            </a:r>
            <a:r>
              <a:rPr lang="cy-GB" noProof="0" dirty="0"/>
              <a:t> to </a:t>
            </a:r>
            <a:r>
              <a:rPr lang="cy-GB" noProof="0" dirty="0" err="1"/>
              <a:t>previous</a:t>
            </a:r>
            <a:r>
              <a:rPr lang="cy-GB" noProof="0" dirty="0"/>
              <a:t> </a:t>
            </a:r>
            <a:r>
              <a:rPr lang="cy-GB" noProof="0" dirty="0" err="1"/>
              <a:t>studies</a:t>
            </a:r>
            <a:r>
              <a:rPr lang="cy-GB" noProof="0" dirty="0"/>
              <a:t>, </a:t>
            </a:r>
          </a:p>
          <a:p>
            <a:pPr lvl="0"/>
            <a:r>
              <a:rPr lang="cy-GB" noProof="0" dirty="0" err="1"/>
              <a:t>Show</a:t>
            </a:r>
            <a:r>
              <a:rPr lang="cy-GB" noProof="0" dirty="0"/>
              <a:t> </a:t>
            </a:r>
            <a:r>
              <a:rPr lang="cy-GB" noProof="0" dirty="0" err="1"/>
              <a:t>how</a:t>
            </a:r>
            <a:r>
              <a:rPr lang="cy-GB" noProof="0" dirty="0"/>
              <a:t> </a:t>
            </a:r>
            <a:r>
              <a:rPr lang="cy-GB" noProof="0" dirty="0" err="1"/>
              <a:t>your</a:t>
            </a:r>
            <a:r>
              <a:rPr lang="cy-GB" noProof="0" dirty="0"/>
              <a:t> </a:t>
            </a:r>
            <a:r>
              <a:rPr lang="cy-GB" noProof="0" dirty="0" err="1"/>
              <a:t>study</a:t>
            </a:r>
            <a:r>
              <a:rPr lang="cy-GB" noProof="0" dirty="0"/>
              <a:t> </a:t>
            </a:r>
            <a:r>
              <a:rPr lang="cy-GB" noProof="0" dirty="0" err="1"/>
              <a:t>relates</a:t>
            </a:r>
            <a:r>
              <a:rPr lang="cy-GB" noProof="0" dirty="0"/>
              <a:t> to the </a:t>
            </a:r>
            <a:r>
              <a:rPr lang="cy-GB" noProof="0" dirty="0" err="1"/>
              <a:t>literature</a:t>
            </a:r>
            <a:r>
              <a:rPr lang="cy-GB" noProof="0" dirty="0"/>
              <a:t> </a:t>
            </a:r>
            <a:r>
              <a:rPr lang="cy-GB" noProof="0" dirty="0" err="1"/>
              <a:t>in</a:t>
            </a:r>
            <a:r>
              <a:rPr lang="cy-GB" noProof="0" dirty="0"/>
              <a:t> </a:t>
            </a:r>
            <a:r>
              <a:rPr lang="cy-GB" noProof="0" dirty="0" err="1"/>
              <a:t>general</a:t>
            </a:r>
            <a:r>
              <a:rPr lang="cy-GB" noProof="0" dirty="0"/>
              <a:t>, </a:t>
            </a:r>
          </a:p>
          <a:p>
            <a:pPr lvl="0"/>
            <a:r>
              <a:rPr lang="cy-GB" noProof="0" dirty="0" err="1"/>
              <a:t>Conclude</a:t>
            </a:r>
            <a:r>
              <a:rPr lang="cy-GB" noProof="0" dirty="0"/>
              <a:t> by </a:t>
            </a:r>
            <a:r>
              <a:rPr lang="cy-GB" noProof="0" dirty="0" err="1"/>
              <a:t>summarising</a:t>
            </a:r>
            <a:r>
              <a:rPr lang="cy-GB" noProof="0" dirty="0"/>
              <a:t> </a:t>
            </a:r>
            <a:r>
              <a:rPr lang="cy-GB" noProof="0" dirty="0" err="1"/>
              <a:t>what</a:t>
            </a:r>
            <a:r>
              <a:rPr lang="cy-GB" noProof="0" dirty="0"/>
              <a:t> the </a:t>
            </a:r>
            <a:r>
              <a:rPr lang="cy-GB" noProof="0" dirty="0" err="1"/>
              <a:t>literature</a:t>
            </a:r>
            <a:r>
              <a:rPr lang="cy-GB" noProof="0" dirty="0"/>
              <a:t> </a:t>
            </a:r>
            <a:r>
              <a:rPr lang="cy-GB" noProof="0" dirty="0" err="1"/>
              <a:t>says</a:t>
            </a:r>
            <a:endParaRPr lang="cy-GB" noProof="0" dirty="0"/>
          </a:p>
          <a:p>
            <a:endParaRPr lang="cy-GB" dirty="0"/>
          </a:p>
        </p:txBody>
      </p:sp>
      <p:pic>
        <p:nvPicPr>
          <p:cNvPr id="6" name="Picture 5" descr="Icon&#10;&#10;Description automatically generated">
            <a:extLst>
              <a:ext uri="{FF2B5EF4-FFF2-40B4-BE49-F238E27FC236}">
                <a16:creationId xmlns:a16="http://schemas.microsoft.com/office/drawing/2014/main" id="{89212735-F9A0-0E53-F29E-F8C2BD169134}"/>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905418" y="188465"/>
            <a:ext cx="1465250" cy="1505851"/>
          </a:xfrm>
          <a:prstGeom prst="rect">
            <a:avLst/>
          </a:prstGeom>
        </p:spPr>
      </p:pic>
      <p:pic>
        <p:nvPicPr>
          <p:cNvPr id="7" name="Picture 6" descr="Icon&#10;&#10;Description automatically generated">
            <a:extLst>
              <a:ext uri="{FF2B5EF4-FFF2-40B4-BE49-F238E27FC236}">
                <a16:creationId xmlns:a16="http://schemas.microsoft.com/office/drawing/2014/main" id="{09705FC2-9FA5-45E9-3D8C-3F233CA01A58}"/>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21332" y="282274"/>
            <a:ext cx="1465250" cy="1505851"/>
          </a:xfrm>
          <a:prstGeom prst="rect">
            <a:avLst/>
          </a:prstGeom>
        </p:spPr>
      </p:pic>
    </p:spTree>
    <p:extLst>
      <p:ext uri="{BB962C8B-B14F-4D97-AF65-F5344CB8AC3E}">
        <p14:creationId xmlns:p14="http://schemas.microsoft.com/office/powerpoint/2010/main" val="37790973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4" y="624110"/>
            <a:ext cx="8911687" cy="1280890"/>
          </a:xfrm>
        </p:spPr>
        <p:txBody>
          <a:bodyPr>
            <a:normAutofit/>
          </a:bodyPr>
          <a:lstStyle/>
          <a:p>
            <a:r>
              <a:rPr lang="cy-GB" noProof="0" dirty="0"/>
              <a:t>Nid yw adolygiad o lenyddiaeth yn:</a:t>
            </a:r>
            <a:br>
              <a:rPr lang="cy-GB" noProof="0" dirty="0"/>
            </a:br>
            <a:r>
              <a:rPr lang="cy-GB" dirty="0"/>
              <a:t>A</a:t>
            </a:r>
            <a:r>
              <a:rPr lang="cy-GB" noProof="0" dirty="0"/>
              <a:t> </a:t>
            </a:r>
            <a:r>
              <a:rPr lang="cy-GB" noProof="0" dirty="0" err="1"/>
              <a:t>literature</a:t>
            </a:r>
            <a:r>
              <a:rPr lang="cy-GB" noProof="0" dirty="0"/>
              <a:t> </a:t>
            </a:r>
            <a:r>
              <a:rPr lang="cy-GB" noProof="0" dirty="0" err="1"/>
              <a:t>review</a:t>
            </a:r>
            <a:r>
              <a:rPr lang="cy-GB" noProof="0" dirty="0"/>
              <a:t> is not:</a:t>
            </a:r>
          </a:p>
        </p:txBody>
      </p:sp>
      <p:sp>
        <p:nvSpPr>
          <p:cNvPr id="3" name="Content Placeholder 2"/>
          <p:cNvSpPr>
            <a:spLocks noGrp="1"/>
          </p:cNvSpPr>
          <p:nvPr>
            <p:ph sz="half" idx="1"/>
          </p:nvPr>
        </p:nvSpPr>
        <p:spPr>
          <a:xfrm>
            <a:off x="2589212" y="2133600"/>
            <a:ext cx="4313864" cy="3777622"/>
          </a:xfrm>
        </p:spPr>
        <p:txBody>
          <a:bodyPr>
            <a:normAutofit/>
          </a:bodyPr>
          <a:lstStyle/>
          <a:p>
            <a:r>
              <a:rPr lang="cy-GB" dirty="0"/>
              <a:t>Dadl ynghylch pwysigrwydd yr hyn yr ydych yn ymchwilio iddo
Rhestr ddisgrifiadol o bapurau neu grynodebau</a:t>
            </a:r>
            <a:endParaRPr lang="cy-GB" noProof="0" dirty="0"/>
          </a:p>
          <a:p>
            <a:r>
              <a:rPr lang="cy-GB" dirty="0"/>
              <a:t>Mae adolygiad llenyddiaeth yn cael ei drefnu o amgylch syniadau, nid y ffynonellau eu hunain.  Dylech asesu astudiaethau blaenorol a thrafod eu cryfderau a'u gwendidau</a:t>
            </a:r>
            <a:endParaRPr lang="cy-GB" noProof="0" dirty="0"/>
          </a:p>
        </p:txBody>
      </p:sp>
      <p:sp>
        <p:nvSpPr>
          <p:cNvPr id="4" name="Content Placeholder 3">
            <a:extLst>
              <a:ext uri="{FF2B5EF4-FFF2-40B4-BE49-F238E27FC236}">
                <a16:creationId xmlns:a16="http://schemas.microsoft.com/office/drawing/2014/main" id="{665AA668-4ACB-49CC-9569-B10EEDD95605}"/>
              </a:ext>
            </a:extLst>
          </p:cNvPr>
          <p:cNvSpPr>
            <a:spLocks noGrp="1"/>
          </p:cNvSpPr>
          <p:nvPr>
            <p:ph sz="half" idx="2"/>
          </p:nvPr>
        </p:nvSpPr>
        <p:spPr>
          <a:xfrm>
            <a:off x="7190747" y="2126222"/>
            <a:ext cx="4313864" cy="3777622"/>
          </a:xfrm>
        </p:spPr>
        <p:txBody>
          <a:bodyPr>
            <a:normAutofit/>
          </a:bodyPr>
          <a:lstStyle/>
          <a:p>
            <a:pPr lvl="0"/>
            <a:r>
              <a:rPr lang="cy-GB" noProof="0" dirty="0" err="1"/>
              <a:t>An</a:t>
            </a:r>
            <a:r>
              <a:rPr lang="cy-GB" noProof="0" dirty="0"/>
              <a:t> </a:t>
            </a:r>
            <a:r>
              <a:rPr lang="cy-GB" noProof="0" dirty="0" err="1"/>
              <a:t>argument</a:t>
            </a:r>
            <a:r>
              <a:rPr lang="cy-GB" noProof="0" dirty="0"/>
              <a:t> </a:t>
            </a:r>
            <a:r>
              <a:rPr lang="cy-GB" noProof="0" dirty="0" err="1"/>
              <a:t>for</a:t>
            </a:r>
            <a:r>
              <a:rPr lang="cy-GB" noProof="0" dirty="0"/>
              <a:t> the </a:t>
            </a:r>
            <a:r>
              <a:rPr lang="cy-GB" noProof="0" dirty="0" err="1"/>
              <a:t>importance</a:t>
            </a:r>
            <a:r>
              <a:rPr lang="cy-GB" noProof="0" dirty="0"/>
              <a:t> of </a:t>
            </a:r>
            <a:r>
              <a:rPr lang="cy-GB" noProof="0" dirty="0" err="1"/>
              <a:t>what</a:t>
            </a:r>
            <a:r>
              <a:rPr lang="cy-GB" noProof="0" dirty="0"/>
              <a:t> it is </a:t>
            </a:r>
            <a:r>
              <a:rPr lang="cy-GB" noProof="0" dirty="0" err="1"/>
              <a:t>you</a:t>
            </a:r>
            <a:r>
              <a:rPr lang="cy-GB" noProof="0" dirty="0"/>
              <a:t> </a:t>
            </a:r>
            <a:r>
              <a:rPr lang="cy-GB" noProof="0" dirty="0" err="1"/>
              <a:t>are</a:t>
            </a:r>
            <a:r>
              <a:rPr lang="cy-GB" noProof="0" dirty="0"/>
              <a:t> </a:t>
            </a:r>
            <a:r>
              <a:rPr lang="cy-GB" noProof="0" dirty="0" err="1"/>
              <a:t>researching</a:t>
            </a:r>
            <a:endParaRPr lang="cy-GB" noProof="0" dirty="0"/>
          </a:p>
          <a:p>
            <a:pPr lvl="0"/>
            <a:r>
              <a:rPr lang="cy-GB" noProof="0" dirty="0"/>
              <a:t>A </a:t>
            </a:r>
            <a:r>
              <a:rPr lang="cy-GB" noProof="0" dirty="0" err="1"/>
              <a:t>descriptive</a:t>
            </a:r>
            <a:r>
              <a:rPr lang="cy-GB" noProof="0" dirty="0"/>
              <a:t> </a:t>
            </a:r>
            <a:r>
              <a:rPr lang="cy-GB" noProof="0" dirty="0" err="1"/>
              <a:t>list</a:t>
            </a:r>
            <a:r>
              <a:rPr lang="cy-GB" noProof="0" dirty="0"/>
              <a:t> of </a:t>
            </a:r>
            <a:r>
              <a:rPr lang="cy-GB" noProof="0" dirty="0" err="1"/>
              <a:t>papers</a:t>
            </a:r>
            <a:r>
              <a:rPr lang="cy-GB" noProof="0" dirty="0"/>
              <a:t> or </a:t>
            </a:r>
            <a:r>
              <a:rPr lang="cy-GB" noProof="0" dirty="0" err="1"/>
              <a:t>summaries</a:t>
            </a:r>
            <a:endParaRPr lang="cy-GB" noProof="0" dirty="0"/>
          </a:p>
          <a:p>
            <a:pPr lvl="0"/>
            <a:r>
              <a:rPr lang="cy-GB" noProof="0" dirty="0"/>
              <a:t>A </a:t>
            </a:r>
            <a:r>
              <a:rPr lang="cy-GB" noProof="0" dirty="0" err="1"/>
              <a:t>literature</a:t>
            </a:r>
            <a:r>
              <a:rPr lang="cy-GB" noProof="0" dirty="0"/>
              <a:t> </a:t>
            </a:r>
            <a:r>
              <a:rPr lang="cy-GB" noProof="0" dirty="0" err="1"/>
              <a:t>review</a:t>
            </a:r>
            <a:r>
              <a:rPr lang="cy-GB" noProof="0" dirty="0"/>
              <a:t> is </a:t>
            </a:r>
            <a:r>
              <a:rPr lang="cy-GB" noProof="0" dirty="0" err="1"/>
              <a:t>organised</a:t>
            </a:r>
            <a:r>
              <a:rPr lang="cy-GB" noProof="0" dirty="0"/>
              <a:t> </a:t>
            </a:r>
            <a:r>
              <a:rPr lang="cy-GB" noProof="0" dirty="0" err="1"/>
              <a:t>around</a:t>
            </a:r>
            <a:r>
              <a:rPr lang="cy-GB" noProof="0" dirty="0"/>
              <a:t> </a:t>
            </a:r>
            <a:r>
              <a:rPr lang="cy-GB" noProof="0" dirty="0" err="1"/>
              <a:t>ideas</a:t>
            </a:r>
            <a:r>
              <a:rPr lang="cy-GB" noProof="0" dirty="0"/>
              <a:t>, not the </a:t>
            </a:r>
            <a:r>
              <a:rPr lang="cy-GB" noProof="0" dirty="0" err="1"/>
              <a:t>sources</a:t>
            </a:r>
            <a:r>
              <a:rPr lang="cy-GB" noProof="0" dirty="0"/>
              <a:t> </a:t>
            </a:r>
            <a:r>
              <a:rPr lang="cy-GB" noProof="0" dirty="0" err="1"/>
              <a:t>themselves</a:t>
            </a:r>
            <a:r>
              <a:rPr lang="cy-GB" noProof="0" dirty="0"/>
              <a:t>.  You </a:t>
            </a:r>
            <a:r>
              <a:rPr lang="cy-GB" noProof="0" dirty="0" err="1"/>
              <a:t>should</a:t>
            </a:r>
            <a:r>
              <a:rPr lang="cy-GB" noProof="0" dirty="0"/>
              <a:t> </a:t>
            </a:r>
            <a:r>
              <a:rPr lang="cy-GB" noProof="0" dirty="0" err="1"/>
              <a:t>assess</a:t>
            </a:r>
            <a:r>
              <a:rPr lang="cy-GB" noProof="0" dirty="0"/>
              <a:t> </a:t>
            </a:r>
            <a:r>
              <a:rPr lang="cy-GB" noProof="0" dirty="0" err="1"/>
              <a:t>previous</a:t>
            </a:r>
            <a:r>
              <a:rPr lang="cy-GB" noProof="0" dirty="0"/>
              <a:t> </a:t>
            </a:r>
            <a:r>
              <a:rPr lang="cy-GB" noProof="0" dirty="0" err="1"/>
              <a:t>studies</a:t>
            </a:r>
            <a:r>
              <a:rPr lang="cy-GB" noProof="0" dirty="0"/>
              <a:t> </a:t>
            </a:r>
            <a:r>
              <a:rPr lang="cy-GB" noProof="0" dirty="0" err="1"/>
              <a:t>and</a:t>
            </a:r>
            <a:r>
              <a:rPr lang="cy-GB" noProof="0" dirty="0"/>
              <a:t> </a:t>
            </a:r>
            <a:r>
              <a:rPr lang="cy-GB" noProof="0" dirty="0" err="1"/>
              <a:t>discuss</a:t>
            </a:r>
            <a:r>
              <a:rPr lang="cy-GB" noProof="0" dirty="0"/>
              <a:t> </a:t>
            </a:r>
            <a:r>
              <a:rPr lang="cy-GB" noProof="0" dirty="0" err="1"/>
              <a:t>their</a:t>
            </a:r>
            <a:r>
              <a:rPr lang="cy-GB" noProof="0" dirty="0"/>
              <a:t> </a:t>
            </a:r>
            <a:r>
              <a:rPr lang="cy-GB" noProof="0" dirty="0" err="1"/>
              <a:t>strengths</a:t>
            </a:r>
            <a:r>
              <a:rPr lang="cy-GB" noProof="0" dirty="0"/>
              <a:t> </a:t>
            </a:r>
            <a:r>
              <a:rPr lang="cy-GB" noProof="0" dirty="0" err="1"/>
              <a:t>and</a:t>
            </a:r>
            <a:r>
              <a:rPr lang="cy-GB" noProof="0" dirty="0"/>
              <a:t> </a:t>
            </a:r>
            <a:r>
              <a:rPr lang="cy-GB" noProof="0" dirty="0" err="1"/>
              <a:t>weaknesses</a:t>
            </a:r>
            <a:endParaRPr lang="cy-GB" noProof="0" dirty="0"/>
          </a:p>
          <a:p>
            <a:endParaRPr lang="cy-GB" dirty="0"/>
          </a:p>
        </p:txBody>
      </p:sp>
      <p:pic>
        <p:nvPicPr>
          <p:cNvPr id="6" name="Picture 5" descr="Logo&#10;&#10;Description automatically generated">
            <a:extLst>
              <a:ext uri="{FF2B5EF4-FFF2-40B4-BE49-F238E27FC236}">
                <a16:creationId xmlns:a16="http://schemas.microsoft.com/office/drawing/2014/main" id="{D039B264-9C8C-F8F3-598A-14BD1AA2C867}"/>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0380087" y="274638"/>
            <a:ext cx="1202313" cy="1182264"/>
          </a:xfrm>
          <a:prstGeom prst="rect">
            <a:avLst/>
          </a:prstGeom>
        </p:spPr>
      </p:pic>
      <p:pic>
        <p:nvPicPr>
          <p:cNvPr id="7" name="Picture 6" descr="Logo&#10;&#10;Description automatically generated">
            <a:extLst>
              <a:ext uri="{FF2B5EF4-FFF2-40B4-BE49-F238E27FC236}">
                <a16:creationId xmlns:a16="http://schemas.microsoft.com/office/drawing/2014/main" id="{E9E5D1CF-F296-6BA4-4DEA-FE1E2B595A12}"/>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04432" y="326656"/>
            <a:ext cx="1202313" cy="1182264"/>
          </a:xfrm>
          <a:prstGeom prst="rect">
            <a:avLst/>
          </a:prstGeom>
        </p:spPr>
      </p:pic>
    </p:spTree>
    <p:extLst>
      <p:ext uri="{BB962C8B-B14F-4D97-AF65-F5344CB8AC3E}">
        <p14:creationId xmlns:p14="http://schemas.microsoft.com/office/powerpoint/2010/main" val="9526014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408B37-3782-23B8-6C60-EF831271D34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76A3DED-5C4F-0475-5B0C-4AC70F0DD511}"/>
              </a:ext>
            </a:extLst>
          </p:cNvPr>
          <p:cNvSpPr>
            <a:spLocks noGrp="1"/>
          </p:cNvSpPr>
          <p:nvPr>
            <p:ph type="title"/>
          </p:nvPr>
        </p:nvSpPr>
        <p:spPr/>
        <p:txBody>
          <a:bodyPr>
            <a:normAutofit fontScale="90000"/>
          </a:bodyPr>
          <a:lstStyle/>
          <a:p>
            <a:r>
              <a:rPr lang="cy-GB" b="1" dirty="0"/>
              <a:t>Dull o ysgrifennu adolygiad llenyddiaeth:</a:t>
            </a:r>
            <a:r>
              <a:rPr lang="cy-GB" dirty="0"/>
              <a:t>
</a:t>
            </a:r>
            <a:r>
              <a:rPr lang="cy-GB" dirty="0" err="1"/>
              <a:t>An</a:t>
            </a:r>
            <a:r>
              <a:rPr lang="cy-GB" dirty="0"/>
              <a:t> </a:t>
            </a:r>
            <a:r>
              <a:rPr lang="cy-GB" noProof="0" dirty="0" err="1"/>
              <a:t>approach</a:t>
            </a:r>
            <a:r>
              <a:rPr lang="cy-GB" noProof="0" dirty="0"/>
              <a:t> to </a:t>
            </a:r>
            <a:r>
              <a:rPr lang="cy-GB" noProof="0" dirty="0" err="1"/>
              <a:t>writing</a:t>
            </a:r>
            <a:r>
              <a:rPr lang="cy-GB" noProof="0" dirty="0"/>
              <a:t> a </a:t>
            </a:r>
            <a:r>
              <a:rPr lang="cy-GB" noProof="0" dirty="0" err="1"/>
              <a:t>literature</a:t>
            </a:r>
            <a:r>
              <a:rPr lang="cy-GB" noProof="0" dirty="0"/>
              <a:t> </a:t>
            </a:r>
            <a:r>
              <a:rPr lang="cy-GB" noProof="0" dirty="0" err="1"/>
              <a:t>review</a:t>
            </a:r>
            <a:r>
              <a:rPr lang="cy-GB" noProof="0" dirty="0"/>
              <a:t>:</a:t>
            </a:r>
          </a:p>
        </p:txBody>
      </p:sp>
      <p:pic>
        <p:nvPicPr>
          <p:cNvPr id="9" name="Content Placeholder 8">
            <a:extLst>
              <a:ext uri="{FF2B5EF4-FFF2-40B4-BE49-F238E27FC236}">
                <a16:creationId xmlns:a16="http://schemas.microsoft.com/office/drawing/2014/main" id="{FFA88AB8-26FE-705D-BCFC-0A9C39465800}"/>
              </a:ext>
            </a:extLst>
          </p:cNvPr>
          <p:cNvPicPr>
            <a:picLocks noGrp="1" noChangeAspect="1"/>
          </p:cNvPicPr>
          <p:nvPr>
            <p:ph idx="1"/>
          </p:nvPr>
        </p:nvPicPr>
        <p:blipFill>
          <a:blip r:embed="rId3"/>
          <a:stretch>
            <a:fillRect/>
          </a:stretch>
        </p:blipFill>
        <p:spPr>
          <a:xfrm>
            <a:off x="1580435" y="2438503"/>
            <a:ext cx="3310415" cy="2621507"/>
          </a:xfrm>
          <a:prstGeom prst="rect">
            <a:avLst/>
          </a:prstGeom>
        </p:spPr>
      </p:pic>
      <p:pic>
        <p:nvPicPr>
          <p:cNvPr id="10" name="Picture 9">
            <a:extLst>
              <a:ext uri="{FF2B5EF4-FFF2-40B4-BE49-F238E27FC236}">
                <a16:creationId xmlns:a16="http://schemas.microsoft.com/office/drawing/2014/main" id="{B3DC8117-10FC-AE3D-1A1C-39AE465FE9E7}"/>
              </a:ext>
            </a:extLst>
          </p:cNvPr>
          <p:cNvPicPr>
            <a:picLocks noChangeAspect="1"/>
          </p:cNvPicPr>
          <p:nvPr/>
        </p:nvPicPr>
        <p:blipFill>
          <a:blip r:embed="rId4"/>
          <a:stretch>
            <a:fillRect/>
          </a:stretch>
        </p:blipFill>
        <p:spPr>
          <a:xfrm>
            <a:off x="5785166" y="2407885"/>
            <a:ext cx="4944285" cy="847417"/>
          </a:xfrm>
          <a:prstGeom prst="rect">
            <a:avLst/>
          </a:prstGeom>
        </p:spPr>
      </p:pic>
      <p:pic>
        <p:nvPicPr>
          <p:cNvPr id="11" name="Picture 10">
            <a:extLst>
              <a:ext uri="{FF2B5EF4-FFF2-40B4-BE49-F238E27FC236}">
                <a16:creationId xmlns:a16="http://schemas.microsoft.com/office/drawing/2014/main" id="{30B071E9-D529-A3E9-A63D-8242B1CC9821}"/>
              </a:ext>
            </a:extLst>
          </p:cNvPr>
          <p:cNvPicPr>
            <a:picLocks noChangeAspect="1"/>
          </p:cNvPicPr>
          <p:nvPr/>
        </p:nvPicPr>
        <p:blipFill>
          <a:blip r:embed="rId5"/>
          <a:stretch>
            <a:fillRect/>
          </a:stretch>
        </p:blipFill>
        <p:spPr>
          <a:xfrm>
            <a:off x="5785166" y="3475515"/>
            <a:ext cx="4944285" cy="847417"/>
          </a:xfrm>
          <a:prstGeom prst="rect">
            <a:avLst/>
          </a:prstGeom>
        </p:spPr>
      </p:pic>
      <p:pic>
        <p:nvPicPr>
          <p:cNvPr id="12" name="Picture 11">
            <a:extLst>
              <a:ext uri="{FF2B5EF4-FFF2-40B4-BE49-F238E27FC236}">
                <a16:creationId xmlns:a16="http://schemas.microsoft.com/office/drawing/2014/main" id="{FA4A1627-A54A-A564-BD96-6702F298D29C}"/>
              </a:ext>
            </a:extLst>
          </p:cNvPr>
          <p:cNvPicPr>
            <a:picLocks noChangeAspect="1"/>
          </p:cNvPicPr>
          <p:nvPr/>
        </p:nvPicPr>
        <p:blipFill>
          <a:blip r:embed="rId5"/>
          <a:stretch>
            <a:fillRect/>
          </a:stretch>
        </p:blipFill>
        <p:spPr>
          <a:xfrm>
            <a:off x="5785166" y="4543145"/>
            <a:ext cx="4944285" cy="847417"/>
          </a:xfrm>
          <a:prstGeom prst="rect">
            <a:avLst/>
          </a:prstGeom>
        </p:spPr>
      </p:pic>
      <p:pic>
        <p:nvPicPr>
          <p:cNvPr id="13" name="Picture 12">
            <a:extLst>
              <a:ext uri="{FF2B5EF4-FFF2-40B4-BE49-F238E27FC236}">
                <a16:creationId xmlns:a16="http://schemas.microsoft.com/office/drawing/2014/main" id="{48A72916-4CB2-169E-D6B2-B0322B52ED75}"/>
              </a:ext>
            </a:extLst>
          </p:cNvPr>
          <p:cNvPicPr>
            <a:picLocks noChangeAspect="1"/>
          </p:cNvPicPr>
          <p:nvPr/>
        </p:nvPicPr>
        <p:blipFill>
          <a:blip r:embed="rId6"/>
          <a:stretch>
            <a:fillRect/>
          </a:stretch>
        </p:blipFill>
        <p:spPr>
          <a:xfrm>
            <a:off x="4511124" y="2824386"/>
            <a:ext cx="1030313" cy="330200"/>
          </a:xfrm>
          <a:prstGeom prst="rect">
            <a:avLst/>
          </a:prstGeom>
        </p:spPr>
      </p:pic>
      <p:cxnSp>
        <p:nvCxnSpPr>
          <p:cNvPr id="14" name="Straight Arrow Connector 13">
            <a:extLst>
              <a:ext uri="{FF2B5EF4-FFF2-40B4-BE49-F238E27FC236}">
                <a16:creationId xmlns:a16="http://schemas.microsoft.com/office/drawing/2014/main" id="{E1EB29F8-5CD6-1AB4-B1AA-AFC80D7A5DAA}"/>
              </a:ext>
            </a:extLst>
          </p:cNvPr>
          <p:cNvCxnSpPr/>
          <p:nvPr/>
        </p:nvCxnSpPr>
        <p:spPr>
          <a:xfrm flipV="1">
            <a:off x="4038021" y="3845251"/>
            <a:ext cx="946206" cy="15903"/>
          </a:xfrm>
          <a:prstGeom prst="straightConnector1">
            <a:avLst/>
          </a:prstGeom>
          <a:ln>
            <a:solidFill>
              <a:schemeClr val="accent6">
                <a:lumMod val="75000"/>
              </a:schemeClr>
            </a:solidFill>
            <a:tailEnd type="triangle"/>
          </a:ln>
        </p:spPr>
        <p:style>
          <a:lnRef idx="2">
            <a:schemeClr val="accent1"/>
          </a:lnRef>
          <a:fillRef idx="0">
            <a:schemeClr val="accent1"/>
          </a:fillRef>
          <a:effectRef idx="1">
            <a:schemeClr val="accent1"/>
          </a:effectRef>
          <a:fontRef idx="minor">
            <a:schemeClr val="tx1"/>
          </a:fontRef>
        </p:style>
      </p:cxnSp>
      <p:cxnSp>
        <p:nvCxnSpPr>
          <p:cNvPr id="15" name="Straight Arrow Connector 14">
            <a:extLst>
              <a:ext uri="{FF2B5EF4-FFF2-40B4-BE49-F238E27FC236}">
                <a16:creationId xmlns:a16="http://schemas.microsoft.com/office/drawing/2014/main" id="{E5CB45B5-4508-18D8-5378-D06DCDA355E5}"/>
              </a:ext>
            </a:extLst>
          </p:cNvPr>
          <p:cNvCxnSpPr/>
          <p:nvPr/>
        </p:nvCxnSpPr>
        <p:spPr>
          <a:xfrm flipV="1">
            <a:off x="3413639" y="4775842"/>
            <a:ext cx="946206" cy="15903"/>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pic>
        <p:nvPicPr>
          <p:cNvPr id="16" name="Picture 15">
            <a:extLst>
              <a:ext uri="{FF2B5EF4-FFF2-40B4-BE49-F238E27FC236}">
                <a16:creationId xmlns:a16="http://schemas.microsoft.com/office/drawing/2014/main" id="{8C7659D0-0149-C1EB-EBD8-757B95C34121}"/>
              </a:ext>
            </a:extLst>
          </p:cNvPr>
          <p:cNvPicPr>
            <a:picLocks noChangeAspect="1"/>
          </p:cNvPicPr>
          <p:nvPr/>
        </p:nvPicPr>
        <p:blipFill>
          <a:blip r:embed="rId7"/>
          <a:stretch>
            <a:fillRect/>
          </a:stretch>
        </p:blipFill>
        <p:spPr>
          <a:xfrm>
            <a:off x="6169464" y="2508354"/>
            <a:ext cx="3426249" cy="646232"/>
          </a:xfrm>
          <a:prstGeom prst="rect">
            <a:avLst/>
          </a:prstGeom>
          <a:solidFill>
            <a:schemeClr val="accent2">
              <a:lumMod val="40000"/>
              <a:lumOff val="60000"/>
            </a:schemeClr>
          </a:solidFill>
          <a:ln>
            <a:solidFill>
              <a:schemeClr val="accent1"/>
            </a:solidFill>
          </a:ln>
        </p:spPr>
      </p:pic>
      <p:sp>
        <p:nvSpPr>
          <p:cNvPr id="17" name="TextBox 16">
            <a:extLst>
              <a:ext uri="{FF2B5EF4-FFF2-40B4-BE49-F238E27FC236}">
                <a16:creationId xmlns:a16="http://schemas.microsoft.com/office/drawing/2014/main" id="{AE2F33CA-87AB-7479-F137-66C4448B7457}"/>
              </a:ext>
            </a:extLst>
          </p:cNvPr>
          <p:cNvSpPr txBox="1"/>
          <p:nvPr/>
        </p:nvSpPr>
        <p:spPr>
          <a:xfrm>
            <a:off x="6170212" y="3531829"/>
            <a:ext cx="3586038" cy="707886"/>
          </a:xfrm>
          <a:prstGeom prst="rect">
            <a:avLst/>
          </a:prstGeom>
          <a:solidFill>
            <a:schemeClr val="accent2">
              <a:lumMod val="40000"/>
              <a:lumOff val="60000"/>
            </a:schemeClr>
          </a:solidFill>
        </p:spPr>
        <p:txBody>
          <a:bodyPr wrap="square" rtlCol="0">
            <a:spAutoFit/>
          </a:bodyPr>
          <a:lstStyle/>
          <a:p>
            <a:r>
              <a:rPr lang="en-GB" sz="2000" dirty="0"/>
              <a:t>Studies which overlap with your research</a:t>
            </a:r>
          </a:p>
        </p:txBody>
      </p:sp>
      <p:pic>
        <p:nvPicPr>
          <p:cNvPr id="18" name="Picture 17">
            <a:extLst>
              <a:ext uri="{FF2B5EF4-FFF2-40B4-BE49-F238E27FC236}">
                <a16:creationId xmlns:a16="http://schemas.microsoft.com/office/drawing/2014/main" id="{526F8737-FBCD-E894-9B21-63156C372A55}"/>
              </a:ext>
            </a:extLst>
          </p:cNvPr>
          <p:cNvPicPr>
            <a:picLocks noChangeAspect="1"/>
          </p:cNvPicPr>
          <p:nvPr/>
        </p:nvPicPr>
        <p:blipFill>
          <a:blip r:embed="rId8"/>
          <a:stretch>
            <a:fillRect/>
          </a:stretch>
        </p:blipFill>
        <p:spPr>
          <a:xfrm>
            <a:off x="6169464" y="4541456"/>
            <a:ext cx="3836686" cy="829879"/>
          </a:xfrm>
          <a:prstGeom prst="rect">
            <a:avLst/>
          </a:prstGeom>
          <a:solidFill>
            <a:schemeClr val="accent2">
              <a:lumMod val="40000"/>
              <a:lumOff val="60000"/>
            </a:schemeClr>
          </a:solidFill>
        </p:spPr>
      </p:pic>
    </p:spTree>
    <p:extLst>
      <p:ext uri="{BB962C8B-B14F-4D97-AF65-F5344CB8AC3E}">
        <p14:creationId xmlns:p14="http://schemas.microsoft.com/office/powerpoint/2010/main" val="16911660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b="1" dirty="0"/>
              <a:t>Dull o ysgrifennu adolygiad llenyddiaeth:</a:t>
            </a:r>
            <a:r>
              <a:rPr lang="cy-GB" dirty="0"/>
              <a:t>
</a:t>
            </a:r>
            <a:r>
              <a:rPr lang="cy-GB" dirty="0" err="1"/>
              <a:t>An</a:t>
            </a:r>
            <a:r>
              <a:rPr lang="cy-GB" dirty="0"/>
              <a:t> </a:t>
            </a:r>
            <a:r>
              <a:rPr lang="cy-GB" noProof="0" dirty="0" err="1"/>
              <a:t>approach</a:t>
            </a:r>
            <a:r>
              <a:rPr lang="cy-GB" noProof="0" dirty="0"/>
              <a:t> to </a:t>
            </a:r>
            <a:r>
              <a:rPr lang="cy-GB" noProof="0" dirty="0" err="1"/>
              <a:t>writing</a:t>
            </a:r>
            <a:r>
              <a:rPr lang="cy-GB" noProof="0" dirty="0"/>
              <a:t> a </a:t>
            </a:r>
            <a:r>
              <a:rPr lang="cy-GB" noProof="0" dirty="0" err="1"/>
              <a:t>literature</a:t>
            </a:r>
            <a:r>
              <a:rPr lang="cy-GB" noProof="0" dirty="0"/>
              <a:t> </a:t>
            </a:r>
            <a:r>
              <a:rPr lang="cy-GB" noProof="0" dirty="0" err="1"/>
              <a:t>review</a:t>
            </a:r>
            <a:r>
              <a:rPr lang="cy-GB" noProof="0" dirty="0"/>
              <a:t>:</a:t>
            </a:r>
          </a:p>
        </p:txBody>
      </p:sp>
      <p:pic>
        <p:nvPicPr>
          <p:cNvPr id="9" name="Content Placeholder 8"/>
          <p:cNvPicPr>
            <a:picLocks noGrp="1" noChangeAspect="1"/>
          </p:cNvPicPr>
          <p:nvPr>
            <p:ph idx="1"/>
          </p:nvPr>
        </p:nvPicPr>
        <p:blipFill>
          <a:blip r:embed="rId2"/>
          <a:stretch>
            <a:fillRect/>
          </a:stretch>
        </p:blipFill>
        <p:spPr>
          <a:xfrm>
            <a:off x="1580435" y="2438503"/>
            <a:ext cx="3310415" cy="2621507"/>
          </a:xfrm>
          <a:prstGeom prst="rect">
            <a:avLst/>
          </a:prstGeom>
        </p:spPr>
      </p:pic>
      <p:pic>
        <p:nvPicPr>
          <p:cNvPr id="10" name="Picture 9"/>
          <p:cNvPicPr>
            <a:picLocks noChangeAspect="1"/>
          </p:cNvPicPr>
          <p:nvPr/>
        </p:nvPicPr>
        <p:blipFill>
          <a:blip r:embed="rId3"/>
          <a:stretch>
            <a:fillRect/>
          </a:stretch>
        </p:blipFill>
        <p:spPr>
          <a:xfrm>
            <a:off x="5785166" y="2407885"/>
            <a:ext cx="4944285" cy="847417"/>
          </a:xfrm>
          <a:prstGeom prst="rect">
            <a:avLst/>
          </a:prstGeom>
        </p:spPr>
      </p:pic>
      <p:pic>
        <p:nvPicPr>
          <p:cNvPr id="11" name="Picture 10"/>
          <p:cNvPicPr>
            <a:picLocks noChangeAspect="1"/>
          </p:cNvPicPr>
          <p:nvPr/>
        </p:nvPicPr>
        <p:blipFill>
          <a:blip r:embed="rId4"/>
          <a:stretch>
            <a:fillRect/>
          </a:stretch>
        </p:blipFill>
        <p:spPr>
          <a:xfrm>
            <a:off x="5785166" y="3475515"/>
            <a:ext cx="4944285" cy="847417"/>
          </a:xfrm>
          <a:prstGeom prst="rect">
            <a:avLst/>
          </a:prstGeom>
        </p:spPr>
      </p:pic>
      <p:pic>
        <p:nvPicPr>
          <p:cNvPr id="12" name="Picture 11"/>
          <p:cNvPicPr>
            <a:picLocks noChangeAspect="1"/>
          </p:cNvPicPr>
          <p:nvPr/>
        </p:nvPicPr>
        <p:blipFill>
          <a:blip r:embed="rId4"/>
          <a:stretch>
            <a:fillRect/>
          </a:stretch>
        </p:blipFill>
        <p:spPr>
          <a:xfrm>
            <a:off x="5785166" y="4543145"/>
            <a:ext cx="4944285" cy="847417"/>
          </a:xfrm>
          <a:prstGeom prst="rect">
            <a:avLst/>
          </a:prstGeom>
        </p:spPr>
      </p:pic>
      <p:pic>
        <p:nvPicPr>
          <p:cNvPr id="13" name="Picture 12"/>
          <p:cNvPicPr>
            <a:picLocks noChangeAspect="1"/>
          </p:cNvPicPr>
          <p:nvPr/>
        </p:nvPicPr>
        <p:blipFill>
          <a:blip r:embed="rId5"/>
          <a:stretch>
            <a:fillRect/>
          </a:stretch>
        </p:blipFill>
        <p:spPr>
          <a:xfrm>
            <a:off x="4511124" y="2824386"/>
            <a:ext cx="1030313" cy="330200"/>
          </a:xfrm>
          <a:prstGeom prst="rect">
            <a:avLst/>
          </a:prstGeom>
        </p:spPr>
      </p:pic>
      <p:cxnSp>
        <p:nvCxnSpPr>
          <p:cNvPr id="14" name="Straight Arrow Connector 13"/>
          <p:cNvCxnSpPr/>
          <p:nvPr/>
        </p:nvCxnSpPr>
        <p:spPr>
          <a:xfrm flipV="1">
            <a:off x="4038021" y="3845251"/>
            <a:ext cx="946206" cy="15903"/>
          </a:xfrm>
          <a:prstGeom prst="straightConnector1">
            <a:avLst/>
          </a:prstGeom>
          <a:ln>
            <a:solidFill>
              <a:schemeClr val="accent6">
                <a:lumMod val="75000"/>
              </a:schemeClr>
            </a:solidFill>
            <a:tailEnd type="triangle"/>
          </a:ln>
        </p:spPr>
        <p:style>
          <a:lnRef idx="2">
            <a:schemeClr val="accent1"/>
          </a:lnRef>
          <a:fillRef idx="0">
            <a:schemeClr val="accent1"/>
          </a:fillRef>
          <a:effectRef idx="1">
            <a:schemeClr val="accent1"/>
          </a:effectRef>
          <a:fontRef idx="minor">
            <a:schemeClr val="tx1"/>
          </a:fontRef>
        </p:style>
      </p:cxnSp>
      <p:cxnSp>
        <p:nvCxnSpPr>
          <p:cNvPr id="15" name="Straight Arrow Connector 14"/>
          <p:cNvCxnSpPr/>
          <p:nvPr/>
        </p:nvCxnSpPr>
        <p:spPr>
          <a:xfrm flipV="1">
            <a:off x="3413639" y="4775842"/>
            <a:ext cx="946206" cy="15903"/>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pic>
        <p:nvPicPr>
          <p:cNvPr id="16" name="Picture 15"/>
          <p:cNvPicPr>
            <a:picLocks noChangeAspect="1"/>
          </p:cNvPicPr>
          <p:nvPr/>
        </p:nvPicPr>
        <p:blipFill>
          <a:blip r:embed="rId6"/>
          <a:stretch>
            <a:fillRect/>
          </a:stretch>
        </p:blipFill>
        <p:spPr>
          <a:xfrm>
            <a:off x="6169464" y="2508354"/>
            <a:ext cx="3426249" cy="646232"/>
          </a:xfrm>
          <a:prstGeom prst="rect">
            <a:avLst/>
          </a:prstGeom>
          <a:solidFill>
            <a:schemeClr val="accent2">
              <a:lumMod val="40000"/>
              <a:lumOff val="60000"/>
            </a:schemeClr>
          </a:solidFill>
          <a:ln>
            <a:solidFill>
              <a:schemeClr val="accent1"/>
            </a:solidFill>
          </a:ln>
        </p:spPr>
      </p:pic>
      <p:sp>
        <p:nvSpPr>
          <p:cNvPr id="17" name="TextBox 16"/>
          <p:cNvSpPr txBox="1"/>
          <p:nvPr/>
        </p:nvSpPr>
        <p:spPr>
          <a:xfrm>
            <a:off x="6170212" y="3531829"/>
            <a:ext cx="3586038" cy="707886"/>
          </a:xfrm>
          <a:prstGeom prst="rect">
            <a:avLst/>
          </a:prstGeom>
          <a:solidFill>
            <a:schemeClr val="accent2">
              <a:lumMod val="40000"/>
              <a:lumOff val="60000"/>
            </a:schemeClr>
          </a:solidFill>
        </p:spPr>
        <p:txBody>
          <a:bodyPr wrap="square" rtlCol="0">
            <a:spAutoFit/>
          </a:bodyPr>
          <a:lstStyle/>
          <a:p>
            <a:r>
              <a:rPr lang="en-GB" sz="2000" dirty="0"/>
              <a:t>Studies which overlap with your research</a:t>
            </a:r>
          </a:p>
        </p:txBody>
      </p:sp>
      <p:pic>
        <p:nvPicPr>
          <p:cNvPr id="18" name="Picture 17"/>
          <p:cNvPicPr>
            <a:picLocks noChangeAspect="1"/>
          </p:cNvPicPr>
          <p:nvPr/>
        </p:nvPicPr>
        <p:blipFill>
          <a:blip r:embed="rId7"/>
          <a:stretch>
            <a:fillRect/>
          </a:stretch>
        </p:blipFill>
        <p:spPr>
          <a:xfrm>
            <a:off x="6169464" y="4541456"/>
            <a:ext cx="3836686" cy="829879"/>
          </a:xfrm>
          <a:prstGeom prst="rect">
            <a:avLst/>
          </a:prstGeom>
          <a:solidFill>
            <a:schemeClr val="accent2">
              <a:lumMod val="40000"/>
              <a:lumOff val="60000"/>
            </a:schemeClr>
          </a:solidFill>
        </p:spPr>
      </p:pic>
    </p:spTree>
    <p:extLst>
      <p:ext uri="{BB962C8B-B14F-4D97-AF65-F5344CB8AC3E}">
        <p14:creationId xmlns:p14="http://schemas.microsoft.com/office/powerpoint/2010/main" val="14192213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4" y="624110"/>
            <a:ext cx="8911687" cy="1280890"/>
          </a:xfrm>
        </p:spPr>
        <p:txBody>
          <a:bodyPr>
            <a:noAutofit/>
          </a:bodyPr>
          <a:lstStyle/>
          <a:p>
            <a:r>
              <a:rPr lang="en-GB" dirty="0"/>
              <a:t>Beth </a:t>
            </a:r>
            <a:r>
              <a:rPr lang="en-GB" dirty="0" err="1"/>
              <a:t>yw</a:t>
            </a:r>
            <a:r>
              <a:rPr lang="en-GB" dirty="0"/>
              <a:t> </a:t>
            </a:r>
            <a:r>
              <a:rPr lang="en-GB" dirty="0" err="1"/>
              <a:t>adolygiad</a:t>
            </a:r>
            <a:r>
              <a:rPr lang="en-GB" dirty="0"/>
              <a:t> o </a:t>
            </a:r>
            <a:r>
              <a:rPr lang="en-GB" dirty="0" err="1"/>
              <a:t>lenyddiaeth</a:t>
            </a:r>
            <a:r>
              <a:rPr lang="en-GB" dirty="0"/>
              <a:t> – y broses</a:t>
            </a:r>
            <a:br>
              <a:rPr lang="en-GB" dirty="0"/>
            </a:br>
            <a:r>
              <a:rPr lang="en-GB" dirty="0"/>
              <a:t>What is a literature review- the process</a:t>
            </a:r>
          </a:p>
        </p:txBody>
      </p:sp>
      <p:sp>
        <p:nvSpPr>
          <p:cNvPr id="3" name="Content Placeholder 2"/>
          <p:cNvSpPr>
            <a:spLocks noGrp="1"/>
          </p:cNvSpPr>
          <p:nvPr>
            <p:ph sz="half" idx="1"/>
          </p:nvPr>
        </p:nvSpPr>
        <p:spPr>
          <a:xfrm>
            <a:off x="2592388" y="2455862"/>
            <a:ext cx="4313237" cy="3778250"/>
          </a:xfrm>
        </p:spPr>
        <p:txBody>
          <a:bodyPr>
            <a:normAutofit/>
          </a:bodyPr>
          <a:lstStyle/>
          <a:p>
            <a:r>
              <a:rPr lang="en-GB" dirty="0"/>
              <a:t>Mae </a:t>
            </a:r>
            <a:r>
              <a:rPr lang="en-GB" dirty="0" err="1"/>
              <a:t>pum</a:t>
            </a:r>
            <a:r>
              <a:rPr lang="en-GB" dirty="0"/>
              <a:t> </a:t>
            </a:r>
            <a:r>
              <a:rPr lang="en-GB" dirty="0" err="1"/>
              <a:t>prif</a:t>
            </a:r>
            <a:r>
              <a:rPr lang="en-GB" dirty="0"/>
              <a:t> gam </a:t>
            </a:r>
            <a:r>
              <a:rPr lang="en-GB" dirty="0" err="1"/>
              <a:t>yn</a:t>
            </a:r>
            <a:r>
              <a:rPr lang="en-GB" dirty="0"/>
              <a:t> y broses o </a:t>
            </a:r>
            <a:r>
              <a:rPr lang="en-GB" dirty="0" err="1"/>
              <a:t>ysgrifennu</a:t>
            </a:r>
            <a:r>
              <a:rPr lang="en-GB" dirty="0"/>
              <a:t> </a:t>
            </a:r>
            <a:r>
              <a:rPr lang="en-GB" dirty="0" err="1"/>
              <a:t>adolygiad</a:t>
            </a:r>
            <a:r>
              <a:rPr lang="en-GB" dirty="0"/>
              <a:t> o </a:t>
            </a:r>
            <a:r>
              <a:rPr lang="en-GB" dirty="0" err="1"/>
              <a:t>lenyddiaeth</a:t>
            </a:r>
            <a:r>
              <a:rPr lang="en-GB" dirty="0"/>
              <a:t>:</a:t>
            </a:r>
          </a:p>
          <a:p>
            <a:r>
              <a:rPr lang="en-GB" dirty="0" err="1"/>
              <a:t>Chwilio</a:t>
            </a:r>
            <a:r>
              <a:rPr lang="en-GB" dirty="0"/>
              <a:t> am </a:t>
            </a:r>
            <a:r>
              <a:rPr lang="en-GB" dirty="0" err="1"/>
              <a:t>lenyddiaeth</a:t>
            </a:r>
            <a:r>
              <a:rPr lang="en-GB" dirty="0"/>
              <a:t> addas</a:t>
            </a:r>
          </a:p>
          <a:p>
            <a:r>
              <a:rPr lang="en-GB" dirty="0" err="1"/>
              <a:t>Gwerthuso</a:t>
            </a:r>
            <a:r>
              <a:rPr lang="en-GB" dirty="0"/>
              <a:t> </a:t>
            </a:r>
            <a:r>
              <a:rPr lang="en-GB" dirty="0" err="1"/>
              <a:t>ffynonellau</a:t>
            </a:r>
            <a:endParaRPr lang="en-GB" dirty="0"/>
          </a:p>
          <a:p>
            <a:r>
              <a:rPr lang="en-GB" dirty="0" err="1"/>
              <a:t>Adnabod</a:t>
            </a:r>
            <a:r>
              <a:rPr lang="en-GB" dirty="0"/>
              <a:t> </a:t>
            </a:r>
            <a:r>
              <a:rPr lang="en-GB" dirty="0" err="1"/>
              <a:t>themau</a:t>
            </a:r>
            <a:r>
              <a:rPr lang="en-GB" dirty="0"/>
              <a:t>, </a:t>
            </a:r>
            <a:r>
              <a:rPr lang="en-GB" dirty="0" err="1"/>
              <a:t>dadleuon</a:t>
            </a:r>
            <a:r>
              <a:rPr lang="en-GB" dirty="0"/>
              <a:t> a </a:t>
            </a:r>
            <a:r>
              <a:rPr lang="en-GB" dirty="0" err="1"/>
              <a:t>bylchau</a:t>
            </a:r>
            <a:endParaRPr lang="en-GB" dirty="0"/>
          </a:p>
          <a:p>
            <a:r>
              <a:rPr lang="en-GB" dirty="0" err="1"/>
              <a:t>Amlinellu</a:t>
            </a:r>
            <a:r>
              <a:rPr lang="en-GB" dirty="0"/>
              <a:t> </a:t>
            </a:r>
            <a:r>
              <a:rPr lang="en-GB" dirty="0" err="1"/>
              <a:t>strwythur</a:t>
            </a:r>
            <a:endParaRPr lang="en-GB" dirty="0"/>
          </a:p>
          <a:p>
            <a:r>
              <a:rPr lang="en-GB" dirty="0" err="1"/>
              <a:t>Ysgrifennu</a:t>
            </a:r>
            <a:r>
              <a:rPr lang="en-GB" dirty="0"/>
              <a:t> </a:t>
            </a:r>
            <a:r>
              <a:rPr lang="en-GB" dirty="0" err="1"/>
              <a:t>eich</a:t>
            </a:r>
            <a:r>
              <a:rPr lang="en-GB" dirty="0"/>
              <a:t> </a:t>
            </a:r>
            <a:r>
              <a:rPr lang="en-GB" dirty="0" err="1"/>
              <a:t>adolygiad</a:t>
            </a:r>
            <a:r>
              <a:rPr lang="en-GB" dirty="0"/>
              <a:t> o </a:t>
            </a:r>
            <a:r>
              <a:rPr lang="en-GB" dirty="0" err="1"/>
              <a:t>lenyddiaeth</a:t>
            </a:r>
            <a:endParaRPr lang="en-GB" dirty="0"/>
          </a:p>
          <a:p>
            <a:endParaRPr lang="en-GB" dirty="0"/>
          </a:p>
        </p:txBody>
      </p:sp>
      <p:sp>
        <p:nvSpPr>
          <p:cNvPr id="7" name="Content Placeholder 6">
            <a:extLst>
              <a:ext uri="{FF2B5EF4-FFF2-40B4-BE49-F238E27FC236}">
                <a16:creationId xmlns:a16="http://schemas.microsoft.com/office/drawing/2014/main" id="{2593C21D-8B76-480D-33D4-EFC2847484A1}"/>
              </a:ext>
            </a:extLst>
          </p:cNvPr>
          <p:cNvSpPr>
            <a:spLocks noGrp="1"/>
          </p:cNvSpPr>
          <p:nvPr>
            <p:ph sz="half" idx="2"/>
          </p:nvPr>
        </p:nvSpPr>
        <p:spPr>
          <a:xfrm>
            <a:off x="7191375" y="2455862"/>
            <a:ext cx="4313238" cy="3778250"/>
          </a:xfrm>
        </p:spPr>
        <p:txBody>
          <a:bodyPr/>
          <a:lstStyle/>
          <a:p>
            <a:r>
              <a:rPr lang="en-GB" dirty="0"/>
              <a:t>There are five main steps in the process of writing a literature review:</a:t>
            </a:r>
          </a:p>
          <a:p>
            <a:r>
              <a:rPr lang="en-GB" dirty="0"/>
              <a:t>Search for relevant literature</a:t>
            </a:r>
          </a:p>
          <a:p>
            <a:r>
              <a:rPr lang="en-GB" dirty="0"/>
              <a:t>Evaluate sources</a:t>
            </a:r>
          </a:p>
          <a:p>
            <a:r>
              <a:rPr lang="en-GB" dirty="0"/>
              <a:t>Identify themes, debates and gaps</a:t>
            </a:r>
          </a:p>
          <a:p>
            <a:r>
              <a:rPr lang="en-GB" dirty="0"/>
              <a:t>Outline the structure</a:t>
            </a:r>
          </a:p>
          <a:p>
            <a:r>
              <a:rPr lang="en-GB" dirty="0"/>
              <a:t>Write your literature review</a:t>
            </a:r>
          </a:p>
          <a:p>
            <a:endParaRPr lang="en-GB" dirty="0"/>
          </a:p>
        </p:txBody>
      </p:sp>
      <p:sp>
        <p:nvSpPr>
          <p:cNvPr id="4" name="TextBox 3"/>
          <p:cNvSpPr txBox="1"/>
          <p:nvPr/>
        </p:nvSpPr>
        <p:spPr>
          <a:xfrm>
            <a:off x="9777129" y="5697124"/>
            <a:ext cx="3096344"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Myriad Pro"/>
                <a:ea typeface="+mn-ea"/>
                <a:cs typeface="+mn-cs"/>
              </a:rPr>
              <a:t>(</a:t>
            </a:r>
            <a:r>
              <a:rPr kumimoji="0" lang="en-GB" sz="1800" b="0" i="0" u="none" strike="noStrike" kern="1200" cap="none" spc="0" normalizeH="0" baseline="0" noProof="0" dirty="0" err="1">
                <a:ln>
                  <a:noFill/>
                </a:ln>
                <a:solidFill>
                  <a:prstClr val="black"/>
                </a:solidFill>
                <a:effectLst/>
                <a:uLnTx/>
                <a:uFillTx/>
                <a:latin typeface="Myriad Pro"/>
                <a:ea typeface="+mn-ea"/>
                <a:cs typeface="+mn-cs"/>
              </a:rPr>
              <a:t>McCombes</a:t>
            </a:r>
            <a:r>
              <a:rPr kumimoji="0" lang="en-GB" sz="1800" b="0" i="0" u="none" strike="noStrike" kern="1200" cap="none" spc="0" normalizeH="0" baseline="0" noProof="0" dirty="0">
                <a:ln>
                  <a:noFill/>
                </a:ln>
                <a:solidFill>
                  <a:prstClr val="black"/>
                </a:solidFill>
                <a:effectLst/>
                <a:uLnTx/>
                <a:uFillTx/>
                <a:latin typeface="Myriad Pro"/>
                <a:ea typeface="+mn-ea"/>
                <a:cs typeface="+mn-cs"/>
              </a:rPr>
              <a:t>, 2021)</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p:txBody>
      </p:sp>
      <p:pic>
        <p:nvPicPr>
          <p:cNvPr id="5" name="Picture 4" descr="Icon&#10;&#10;Description automatically generated">
            <a:extLst>
              <a:ext uri="{FF2B5EF4-FFF2-40B4-BE49-F238E27FC236}">
                <a16:creationId xmlns:a16="http://schemas.microsoft.com/office/drawing/2014/main" id="{F933C45E-3B6F-EC0C-C8EF-F7E9D57AB7F4}"/>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84104" y="275258"/>
            <a:ext cx="953139" cy="953139"/>
          </a:xfrm>
          <a:prstGeom prst="rect">
            <a:avLst/>
          </a:prstGeom>
        </p:spPr>
      </p:pic>
    </p:spTree>
    <p:extLst>
      <p:ext uri="{BB962C8B-B14F-4D97-AF65-F5344CB8AC3E}">
        <p14:creationId xmlns:p14="http://schemas.microsoft.com/office/powerpoint/2010/main" val="27542873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48E936-C831-4617-8611-CC567D558A35}"/>
              </a:ext>
            </a:extLst>
          </p:cNvPr>
          <p:cNvSpPr>
            <a:spLocks noGrp="1"/>
          </p:cNvSpPr>
          <p:nvPr>
            <p:ph type="title"/>
          </p:nvPr>
        </p:nvSpPr>
        <p:spPr>
          <a:xfrm>
            <a:off x="1390811" y="624110"/>
            <a:ext cx="10419550" cy="1280890"/>
          </a:xfrm>
        </p:spPr>
        <p:txBody>
          <a:bodyPr>
            <a:normAutofit fontScale="90000"/>
          </a:bodyPr>
          <a:lstStyle/>
          <a:p>
            <a:r>
              <a:rPr lang="en-GB" b="1" dirty="0"/>
              <a:t>Nawr </a:t>
            </a:r>
            <a:r>
              <a:rPr lang="en-GB" b="1" dirty="0" err="1"/>
              <a:t>mae’n</a:t>
            </a:r>
            <a:r>
              <a:rPr lang="en-GB" b="1" dirty="0"/>
              <a:t> </a:t>
            </a:r>
            <a:r>
              <a:rPr lang="en-GB" b="1" dirty="0" err="1"/>
              <a:t>debyg</a:t>
            </a:r>
            <a:r>
              <a:rPr lang="en-GB" b="1" dirty="0"/>
              <a:t> </a:t>
            </a:r>
            <a:r>
              <a:rPr lang="en-GB" b="1" dirty="0" err="1"/>
              <a:t>fod</a:t>
            </a:r>
            <a:r>
              <a:rPr lang="en-GB" b="1" dirty="0"/>
              <a:t> </a:t>
            </a:r>
            <a:r>
              <a:rPr lang="en-GB" b="1" dirty="0" err="1"/>
              <a:t>ganddoch</a:t>
            </a:r>
            <a:r>
              <a:rPr lang="en-GB" b="1" dirty="0"/>
              <a:t> </a:t>
            </a:r>
            <a:r>
              <a:rPr lang="en-GB" b="1" dirty="0" err="1"/>
              <a:t>eich</a:t>
            </a:r>
            <a:r>
              <a:rPr lang="en-GB" b="1" dirty="0"/>
              <a:t> </a:t>
            </a:r>
            <a:r>
              <a:rPr lang="en-GB" b="1" dirty="0" err="1"/>
              <a:t>ffocus</a:t>
            </a:r>
            <a:r>
              <a:rPr lang="en-GB" b="1" dirty="0"/>
              <a:t> a </a:t>
            </a:r>
            <a:r>
              <a:rPr lang="en-GB" b="1" dirty="0" err="1"/>
              <a:t>thri</a:t>
            </a:r>
            <a:r>
              <a:rPr lang="en-GB" b="1" dirty="0"/>
              <a:t> is-</a:t>
            </a:r>
            <a:r>
              <a:rPr lang="en-GB" b="1" dirty="0" err="1"/>
              <a:t>gwestiwn</a:t>
            </a:r>
            <a:br>
              <a:rPr lang="en-GB" b="1" dirty="0"/>
            </a:br>
            <a:r>
              <a:rPr lang="en-GB" b="1" dirty="0"/>
              <a:t>You may now have a focus and three sub questions </a:t>
            </a:r>
          </a:p>
        </p:txBody>
      </p:sp>
      <p:sp>
        <p:nvSpPr>
          <p:cNvPr id="3" name="Content Placeholder 2">
            <a:extLst>
              <a:ext uri="{FF2B5EF4-FFF2-40B4-BE49-F238E27FC236}">
                <a16:creationId xmlns:a16="http://schemas.microsoft.com/office/drawing/2014/main" id="{3777ED15-7533-4687-ACA2-EA18CFBFC059}"/>
              </a:ext>
            </a:extLst>
          </p:cNvPr>
          <p:cNvSpPr>
            <a:spLocks noGrp="1"/>
          </p:cNvSpPr>
          <p:nvPr>
            <p:ph sz="half" idx="1"/>
          </p:nvPr>
        </p:nvSpPr>
        <p:spPr>
          <a:xfrm>
            <a:off x="2589212" y="3429000"/>
            <a:ext cx="4313864" cy="2482222"/>
          </a:xfrm>
        </p:spPr>
        <p:txBody>
          <a:bodyPr/>
          <a:lstStyle/>
          <a:p>
            <a:r>
              <a:rPr lang="en-GB" dirty="0"/>
              <a:t>Nawr </a:t>
            </a:r>
            <a:r>
              <a:rPr lang="en-GB" dirty="0" err="1"/>
              <a:t>mae</a:t>
            </a:r>
            <a:r>
              <a:rPr lang="en-GB" dirty="0"/>
              <a:t> </a:t>
            </a:r>
            <a:r>
              <a:rPr lang="en-GB" dirty="0" err="1"/>
              <a:t>angen</a:t>
            </a:r>
            <a:r>
              <a:rPr lang="en-GB" dirty="0"/>
              <a:t> </a:t>
            </a:r>
            <a:r>
              <a:rPr lang="en-GB" dirty="0" err="1"/>
              <a:t>trefnu</a:t>
            </a:r>
            <a:r>
              <a:rPr lang="en-GB" dirty="0"/>
              <a:t> </a:t>
            </a:r>
            <a:r>
              <a:rPr lang="en-GB" dirty="0" err="1"/>
              <a:t>eich</a:t>
            </a:r>
            <a:r>
              <a:rPr lang="en-GB" dirty="0"/>
              <a:t> </a:t>
            </a:r>
            <a:r>
              <a:rPr lang="en-GB" dirty="0" err="1"/>
              <a:t>darllen</a:t>
            </a:r>
            <a:endParaRPr lang="en-GB" dirty="0"/>
          </a:p>
          <a:p>
            <a:endParaRPr lang="en-GB" dirty="0"/>
          </a:p>
        </p:txBody>
      </p:sp>
      <p:sp>
        <p:nvSpPr>
          <p:cNvPr id="5" name="Content Placeholder 4">
            <a:extLst>
              <a:ext uri="{FF2B5EF4-FFF2-40B4-BE49-F238E27FC236}">
                <a16:creationId xmlns:a16="http://schemas.microsoft.com/office/drawing/2014/main" id="{127E2683-FB8C-9719-626A-55A01C9B8E96}"/>
              </a:ext>
            </a:extLst>
          </p:cNvPr>
          <p:cNvSpPr>
            <a:spLocks noGrp="1"/>
          </p:cNvSpPr>
          <p:nvPr>
            <p:ph sz="half" idx="2"/>
          </p:nvPr>
        </p:nvSpPr>
        <p:spPr>
          <a:xfrm>
            <a:off x="7190747" y="3429000"/>
            <a:ext cx="4313864" cy="2474844"/>
          </a:xfrm>
        </p:spPr>
        <p:txBody>
          <a:bodyPr/>
          <a:lstStyle/>
          <a:p>
            <a:r>
              <a:rPr lang="en-GB" dirty="0"/>
              <a:t>You need to organise your reading </a:t>
            </a:r>
          </a:p>
          <a:p>
            <a:endParaRPr lang="en-GB" dirty="0"/>
          </a:p>
        </p:txBody>
      </p:sp>
      <p:sp>
        <p:nvSpPr>
          <p:cNvPr id="4" name="Content Placeholder 2">
            <a:extLst>
              <a:ext uri="{FF2B5EF4-FFF2-40B4-BE49-F238E27FC236}">
                <a16:creationId xmlns:a16="http://schemas.microsoft.com/office/drawing/2014/main" id="{4DB93044-EACC-DBC6-44AF-93FABCC2E0B3}"/>
              </a:ext>
            </a:extLst>
          </p:cNvPr>
          <p:cNvSpPr txBox="1">
            <a:spLocks/>
          </p:cNvSpPr>
          <p:nvPr/>
        </p:nvSpPr>
        <p:spPr>
          <a:xfrm>
            <a:off x="636357" y="2978694"/>
            <a:ext cx="5226972" cy="391703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dirty="0"/>
          </a:p>
        </p:txBody>
      </p:sp>
      <p:pic>
        <p:nvPicPr>
          <p:cNvPr id="6" name="Picture 5" descr="Shape&#10;&#10;Description automatically generated">
            <a:extLst>
              <a:ext uri="{FF2B5EF4-FFF2-40B4-BE49-F238E27FC236}">
                <a16:creationId xmlns:a16="http://schemas.microsoft.com/office/drawing/2014/main" id="{5667F440-BBFE-E28A-82DD-98CBE98D924A}"/>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168735" y="4174890"/>
            <a:ext cx="2578292" cy="2459808"/>
          </a:xfrm>
          <a:prstGeom prst="rect">
            <a:avLst/>
          </a:prstGeom>
        </p:spPr>
      </p:pic>
    </p:spTree>
    <p:extLst>
      <p:ext uri="{BB962C8B-B14F-4D97-AF65-F5344CB8AC3E}">
        <p14:creationId xmlns:p14="http://schemas.microsoft.com/office/powerpoint/2010/main" val="25926416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4" y="624110"/>
            <a:ext cx="8911687" cy="1280890"/>
          </a:xfrm>
        </p:spPr>
        <p:txBody>
          <a:bodyPr>
            <a:normAutofit fontScale="90000"/>
          </a:bodyPr>
          <a:lstStyle/>
          <a:p>
            <a:r>
              <a:rPr lang="cy-GB" dirty="0"/>
              <a:t>Chwilio am wybodaeth: Erthyglau Cyfnodolion
</a:t>
            </a:r>
            <a:r>
              <a:rPr lang="cy-GB" dirty="0" err="1"/>
              <a:t>Searching</a:t>
            </a:r>
            <a:r>
              <a:rPr lang="cy-GB" dirty="0"/>
              <a:t> </a:t>
            </a:r>
            <a:r>
              <a:rPr lang="cy-GB" noProof="0" dirty="0" err="1"/>
              <a:t>for</a:t>
            </a:r>
            <a:r>
              <a:rPr lang="cy-GB" noProof="0" dirty="0"/>
              <a:t> </a:t>
            </a:r>
            <a:r>
              <a:rPr lang="cy-GB" noProof="0" dirty="0" err="1"/>
              <a:t>information</a:t>
            </a:r>
            <a:r>
              <a:rPr lang="cy-GB" noProof="0" dirty="0"/>
              <a:t>: </a:t>
            </a:r>
            <a:r>
              <a:rPr lang="cy-GB" noProof="0" dirty="0" err="1"/>
              <a:t>Journal</a:t>
            </a:r>
            <a:r>
              <a:rPr lang="cy-GB" noProof="0" dirty="0"/>
              <a:t>  </a:t>
            </a:r>
            <a:r>
              <a:rPr lang="cy-GB" noProof="0" dirty="0" err="1"/>
              <a:t>Articles</a:t>
            </a:r>
            <a:endParaRPr lang="cy-GB" noProof="0" dirty="0"/>
          </a:p>
        </p:txBody>
      </p:sp>
      <p:sp>
        <p:nvSpPr>
          <p:cNvPr id="3" name="Content Placeholder 2"/>
          <p:cNvSpPr>
            <a:spLocks noGrp="1"/>
          </p:cNvSpPr>
          <p:nvPr>
            <p:ph sz="half" idx="1"/>
          </p:nvPr>
        </p:nvSpPr>
        <p:spPr>
          <a:xfrm>
            <a:off x="2030278" y="2416363"/>
            <a:ext cx="4875347" cy="3778250"/>
          </a:xfrm>
        </p:spPr>
        <p:txBody>
          <a:bodyPr>
            <a:noAutofit/>
          </a:bodyPr>
          <a:lstStyle/>
          <a:p>
            <a:r>
              <a:rPr lang="cy-GB" dirty="0" err="1"/>
              <a:t>Fe’u</a:t>
            </a:r>
            <a:r>
              <a:rPr lang="cy-GB" dirty="0"/>
              <a:t> cyhoeddir yn rheolaidd
Maent yn darparu'r wybodaeth ddiweddaraf</a:t>
            </a:r>
            <a:endParaRPr lang="cy-GB" noProof="0" dirty="0"/>
          </a:p>
          <a:p>
            <a:r>
              <a:rPr lang="cy-GB" dirty="0"/>
              <a:t>Cynigiant fformat cymharol gryno a chyfredol ar gyfer ymchwil
Felly, </a:t>
            </a:r>
            <a:r>
              <a:rPr lang="cy-GB" dirty="0" err="1"/>
              <a:t>fe’u</a:t>
            </a:r>
            <a:r>
              <a:rPr lang="cy-GB" dirty="0"/>
              <a:t> defnyddir yn aml mewn adolygiadau llenyddiaeth</a:t>
            </a:r>
            <a:endParaRPr lang="cy-GB" noProof="0" dirty="0"/>
          </a:p>
          <a:p>
            <a:r>
              <a:rPr lang="cy-GB" dirty="0"/>
              <a:t>Gall cyfnodolion fod yn rhai a asesir gan ganolwr (a adolygir gan gymheiriaid) neu’n rhai nas adolygir gan ganolwr 
Gellir gweld cannoedd o gyfnodolion drwy swyddogaeth chwilio’r llyfrgell</a:t>
            </a:r>
            <a:endParaRPr lang="cy-GB" noProof="0" dirty="0"/>
          </a:p>
        </p:txBody>
      </p:sp>
      <p:sp>
        <p:nvSpPr>
          <p:cNvPr id="4" name="Content Placeholder 3">
            <a:extLst>
              <a:ext uri="{FF2B5EF4-FFF2-40B4-BE49-F238E27FC236}">
                <a16:creationId xmlns:a16="http://schemas.microsoft.com/office/drawing/2014/main" id="{644F13CF-D70C-467E-9930-CDB33648F2D3}"/>
              </a:ext>
            </a:extLst>
          </p:cNvPr>
          <p:cNvSpPr>
            <a:spLocks noGrp="1"/>
          </p:cNvSpPr>
          <p:nvPr>
            <p:ph sz="half" idx="2"/>
          </p:nvPr>
        </p:nvSpPr>
        <p:spPr>
          <a:xfrm>
            <a:off x="7191375" y="2416363"/>
            <a:ext cx="4313238" cy="3778250"/>
          </a:xfrm>
        </p:spPr>
        <p:txBody>
          <a:bodyPr>
            <a:normAutofit/>
          </a:bodyPr>
          <a:lstStyle/>
          <a:p>
            <a:pPr lvl="0"/>
            <a:r>
              <a:rPr lang="cy-GB" noProof="0" dirty="0" err="1"/>
              <a:t>Published</a:t>
            </a:r>
            <a:r>
              <a:rPr lang="cy-GB" noProof="0" dirty="0"/>
              <a:t> </a:t>
            </a:r>
            <a:r>
              <a:rPr lang="cy-GB" noProof="0" dirty="0" err="1"/>
              <a:t>on</a:t>
            </a:r>
            <a:r>
              <a:rPr lang="cy-GB" noProof="0" dirty="0"/>
              <a:t> a </a:t>
            </a:r>
            <a:r>
              <a:rPr lang="cy-GB" noProof="0" dirty="0" err="1"/>
              <a:t>regular</a:t>
            </a:r>
            <a:r>
              <a:rPr lang="cy-GB" noProof="0" dirty="0"/>
              <a:t> </a:t>
            </a:r>
            <a:r>
              <a:rPr lang="cy-GB" noProof="0" dirty="0" err="1"/>
              <a:t>basis</a:t>
            </a:r>
            <a:endParaRPr lang="cy-GB" noProof="0" dirty="0"/>
          </a:p>
          <a:p>
            <a:pPr lvl="0"/>
            <a:r>
              <a:rPr lang="cy-GB" noProof="0" dirty="0" err="1"/>
              <a:t>Provide</a:t>
            </a:r>
            <a:r>
              <a:rPr lang="cy-GB" noProof="0" dirty="0"/>
              <a:t> </a:t>
            </a:r>
            <a:r>
              <a:rPr lang="cy-GB" noProof="0" dirty="0" err="1"/>
              <a:t>up</a:t>
            </a:r>
            <a:r>
              <a:rPr lang="cy-GB" noProof="0" dirty="0"/>
              <a:t>-to-</a:t>
            </a:r>
            <a:r>
              <a:rPr lang="cy-GB" noProof="0" dirty="0" err="1"/>
              <a:t>date</a:t>
            </a:r>
            <a:r>
              <a:rPr lang="cy-GB" noProof="0" dirty="0"/>
              <a:t> </a:t>
            </a:r>
            <a:r>
              <a:rPr lang="cy-GB" noProof="0" dirty="0" err="1"/>
              <a:t>information</a:t>
            </a:r>
            <a:endParaRPr lang="cy-GB" noProof="0" dirty="0"/>
          </a:p>
          <a:p>
            <a:pPr lvl="0"/>
            <a:r>
              <a:rPr lang="cy-GB" noProof="0" dirty="0"/>
              <a:t>Offer a </a:t>
            </a:r>
            <a:r>
              <a:rPr lang="cy-GB" noProof="0" dirty="0" err="1"/>
              <a:t>relatively</a:t>
            </a:r>
            <a:r>
              <a:rPr lang="cy-GB" noProof="0" dirty="0"/>
              <a:t> </a:t>
            </a:r>
            <a:r>
              <a:rPr lang="cy-GB" noProof="0" dirty="0" err="1"/>
              <a:t>concise</a:t>
            </a:r>
            <a:r>
              <a:rPr lang="cy-GB" noProof="0" dirty="0"/>
              <a:t>, </a:t>
            </a:r>
            <a:r>
              <a:rPr lang="cy-GB" noProof="0" dirty="0" err="1"/>
              <a:t>up</a:t>
            </a:r>
            <a:r>
              <a:rPr lang="cy-GB" noProof="0" dirty="0"/>
              <a:t>-to-</a:t>
            </a:r>
            <a:r>
              <a:rPr lang="cy-GB" noProof="0" dirty="0" err="1"/>
              <a:t>date</a:t>
            </a:r>
            <a:r>
              <a:rPr lang="cy-GB" noProof="0" dirty="0"/>
              <a:t> </a:t>
            </a:r>
            <a:r>
              <a:rPr lang="cy-GB" noProof="0" dirty="0" err="1"/>
              <a:t>format</a:t>
            </a:r>
            <a:r>
              <a:rPr lang="cy-GB" noProof="0" dirty="0"/>
              <a:t> </a:t>
            </a:r>
            <a:r>
              <a:rPr lang="cy-GB" noProof="0" dirty="0" err="1"/>
              <a:t>for</a:t>
            </a:r>
            <a:r>
              <a:rPr lang="cy-GB" noProof="0" dirty="0"/>
              <a:t> </a:t>
            </a:r>
            <a:r>
              <a:rPr lang="cy-GB" noProof="0" dirty="0" err="1"/>
              <a:t>research</a:t>
            </a:r>
            <a:endParaRPr lang="cy-GB" noProof="0" dirty="0"/>
          </a:p>
          <a:p>
            <a:pPr lvl="0"/>
            <a:r>
              <a:rPr lang="cy-GB" noProof="0" dirty="0" err="1"/>
              <a:t>Therefore</a:t>
            </a:r>
            <a:r>
              <a:rPr lang="cy-GB" noProof="0" dirty="0"/>
              <a:t>, </a:t>
            </a:r>
            <a:r>
              <a:rPr lang="cy-GB" noProof="0" dirty="0" err="1"/>
              <a:t>frequently</a:t>
            </a:r>
            <a:r>
              <a:rPr lang="cy-GB" noProof="0" dirty="0"/>
              <a:t> </a:t>
            </a:r>
            <a:r>
              <a:rPr lang="cy-GB" noProof="0" dirty="0" err="1"/>
              <a:t>used</a:t>
            </a:r>
            <a:r>
              <a:rPr lang="cy-GB" noProof="0" dirty="0"/>
              <a:t> </a:t>
            </a:r>
            <a:r>
              <a:rPr lang="cy-GB" noProof="0" dirty="0" err="1"/>
              <a:t>in</a:t>
            </a:r>
            <a:r>
              <a:rPr lang="cy-GB" noProof="0" dirty="0"/>
              <a:t> </a:t>
            </a:r>
            <a:r>
              <a:rPr lang="cy-GB" noProof="0" dirty="0" err="1"/>
              <a:t>literature</a:t>
            </a:r>
            <a:r>
              <a:rPr lang="cy-GB" noProof="0" dirty="0"/>
              <a:t> </a:t>
            </a:r>
            <a:r>
              <a:rPr lang="cy-GB" noProof="0" dirty="0" err="1"/>
              <a:t>reviews</a:t>
            </a:r>
            <a:endParaRPr lang="cy-GB" noProof="0" dirty="0"/>
          </a:p>
          <a:p>
            <a:pPr lvl="0"/>
            <a:r>
              <a:rPr lang="cy-GB" noProof="0" dirty="0" err="1"/>
              <a:t>Journals</a:t>
            </a:r>
            <a:r>
              <a:rPr lang="cy-GB" noProof="0" dirty="0"/>
              <a:t> </a:t>
            </a:r>
            <a:r>
              <a:rPr lang="cy-GB" noProof="0" dirty="0" err="1"/>
              <a:t>may</a:t>
            </a:r>
            <a:r>
              <a:rPr lang="cy-GB" noProof="0" dirty="0"/>
              <a:t> be </a:t>
            </a:r>
            <a:r>
              <a:rPr lang="cy-GB" noProof="0" dirty="0" err="1"/>
              <a:t>refereed</a:t>
            </a:r>
            <a:r>
              <a:rPr lang="cy-GB" noProof="0" dirty="0"/>
              <a:t> (</a:t>
            </a:r>
            <a:r>
              <a:rPr lang="cy-GB" noProof="0" dirty="0" err="1"/>
              <a:t>peer-reviewed</a:t>
            </a:r>
            <a:r>
              <a:rPr lang="cy-GB" noProof="0" dirty="0"/>
              <a:t>) or </a:t>
            </a:r>
            <a:r>
              <a:rPr lang="cy-GB" noProof="0" dirty="0" err="1"/>
              <a:t>non-refereed</a:t>
            </a:r>
            <a:endParaRPr lang="cy-GB" noProof="0" dirty="0"/>
          </a:p>
          <a:p>
            <a:pPr lvl="0"/>
            <a:r>
              <a:rPr lang="cy-GB" noProof="0" dirty="0" err="1"/>
              <a:t>Hundreds</a:t>
            </a:r>
            <a:r>
              <a:rPr lang="cy-GB" noProof="0" dirty="0"/>
              <a:t> of </a:t>
            </a:r>
            <a:r>
              <a:rPr lang="cy-GB" noProof="0" dirty="0" err="1"/>
              <a:t>journals</a:t>
            </a:r>
            <a:r>
              <a:rPr lang="cy-GB" noProof="0" dirty="0"/>
              <a:t> can be </a:t>
            </a:r>
            <a:r>
              <a:rPr lang="cy-GB" noProof="0" dirty="0" err="1"/>
              <a:t>accessed</a:t>
            </a:r>
            <a:r>
              <a:rPr lang="cy-GB" noProof="0" dirty="0"/>
              <a:t> </a:t>
            </a:r>
            <a:r>
              <a:rPr lang="cy-GB" noProof="0" dirty="0" err="1"/>
              <a:t>via</a:t>
            </a:r>
            <a:r>
              <a:rPr lang="cy-GB" noProof="0" dirty="0"/>
              <a:t> </a:t>
            </a:r>
            <a:r>
              <a:rPr lang="cy-GB" dirty="0"/>
              <a:t>l</a:t>
            </a:r>
            <a:r>
              <a:rPr lang="cy-GB" noProof="0" dirty="0" err="1"/>
              <a:t>ibrary</a:t>
            </a:r>
            <a:r>
              <a:rPr lang="cy-GB" noProof="0" dirty="0"/>
              <a:t> </a:t>
            </a:r>
            <a:r>
              <a:rPr lang="cy-GB" noProof="0" dirty="0" err="1"/>
              <a:t>search</a:t>
            </a:r>
            <a:r>
              <a:rPr lang="cy-GB" noProof="0" dirty="0"/>
              <a:t> </a:t>
            </a:r>
            <a:r>
              <a:rPr lang="cy-GB" noProof="0" dirty="0" err="1"/>
              <a:t>function</a:t>
            </a:r>
            <a:endParaRPr lang="cy-GB" noProof="0" dirty="0"/>
          </a:p>
          <a:p>
            <a:endParaRPr lang="cy-GB" dirty="0"/>
          </a:p>
        </p:txBody>
      </p:sp>
    </p:spTree>
    <p:extLst>
      <p:ext uri="{BB962C8B-B14F-4D97-AF65-F5344CB8AC3E}">
        <p14:creationId xmlns:p14="http://schemas.microsoft.com/office/powerpoint/2010/main" val="21121299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4" y="624110"/>
            <a:ext cx="8911687" cy="1280890"/>
          </a:xfrm>
        </p:spPr>
        <p:txBody>
          <a:bodyPr>
            <a:normAutofit fontScale="90000"/>
          </a:bodyPr>
          <a:lstStyle/>
          <a:p>
            <a:r>
              <a:rPr lang="cy-GB" dirty="0"/>
              <a:t>Chwilio am wybodaeth: Testunau academaidd
</a:t>
            </a:r>
            <a:r>
              <a:rPr lang="cy-GB" dirty="0" err="1"/>
              <a:t>Searching</a:t>
            </a:r>
            <a:r>
              <a:rPr lang="cy-GB" dirty="0"/>
              <a:t> </a:t>
            </a:r>
            <a:r>
              <a:rPr lang="cy-GB" noProof="0" dirty="0" err="1"/>
              <a:t>for</a:t>
            </a:r>
            <a:r>
              <a:rPr lang="cy-GB" noProof="0" dirty="0"/>
              <a:t> </a:t>
            </a:r>
            <a:r>
              <a:rPr lang="cy-GB" noProof="0" dirty="0" err="1"/>
              <a:t>information</a:t>
            </a:r>
            <a:r>
              <a:rPr lang="cy-GB" noProof="0" dirty="0"/>
              <a:t>: </a:t>
            </a:r>
            <a:r>
              <a:rPr lang="cy-GB" dirty="0"/>
              <a:t>A</a:t>
            </a:r>
            <a:r>
              <a:rPr lang="cy-GB" noProof="0" dirty="0" err="1"/>
              <a:t>cademic</a:t>
            </a:r>
            <a:r>
              <a:rPr lang="cy-GB" noProof="0" dirty="0"/>
              <a:t> </a:t>
            </a:r>
            <a:r>
              <a:rPr lang="cy-GB" noProof="0" dirty="0" err="1"/>
              <a:t>texts</a:t>
            </a:r>
            <a:endParaRPr lang="cy-GB" noProof="0" dirty="0"/>
          </a:p>
        </p:txBody>
      </p:sp>
      <p:sp>
        <p:nvSpPr>
          <p:cNvPr id="3" name="Content Placeholder 2"/>
          <p:cNvSpPr>
            <a:spLocks noGrp="1"/>
          </p:cNvSpPr>
          <p:nvPr>
            <p:ph sz="half" idx="1"/>
          </p:nvPr>
        </p:nvSpPr>
        <p:spPr>
          <a:xfrm>
            <a:off x="2589212" y="2133600"/>
            <a:ext cx="4313864" cy="3777622"/>
          </a:xfrm>
        </p:spPr>
        <p:txBody>
          <a:bodyPr>
            <a:noAutofit/>
          </a:bodyPr>
          <a:lstStyle/>
          <a:p>
            <a:r>
              <a:rPr lang="cy-GB" dirty="0"/>
              <a:t>Cyflwynir y deunydd mewn modd mwy trefnus a hygyrch na chyfnodolion – haws bwrw golwg trwyddynt a defnyddio'r dudalen gynnwys i ganolbwyntio ar feysydd penodol
Man cychwyn da i ddod o hyd i ffynonellau gwybodaeth manylach a diweddar
Mae’r llyfryddiaeth yn ganllaw i'r ffynonellau mwyaf perthnasol
Llai diweddar na chyfnodolion</a:t>
            </a:r>
            <a:endParaRPr lang="cy-GB" noProof="0" dirty="0"/>
          </a:p>
          <a:p>
            <a:r>
              <a:rPr lang="cy-GB" dirty="0"/>
              <a:t>Cofiwch y canllaw bras 10 mlynedd </a:t>
            </a:r>
            <a:endParaRPr lang="cy-GB" noProof="0" dirty="0"/>
          </a:p>
        </p:txBody>
      </p:sp>
      <p:sp>
        <p:nvSpPr>
          <p:cNvPr id="4" name="Content Placeholder 3">
            <a:extLst>
              <a:ext uri="{FF2B5EF4-FFF2-40B4-BE49-F238E27FC236}">
                <a16:creationId xmlns:a16="http://schemas.microsoft.com/office/drawing/2014/main" id="{EA59E299-9872-4FD6-B411-353D988D78B3}"/>
              </a:ext>
            </a:extLst>
          </p:cNvPr>
          <p:cNvSpPr>
            <a:spLocks noGrp="1"/>
          </p:cNvSpPr>
          <p:nvPr>
            <p:ph sz="half" idx="2"/>
          </p:nvPr>
        </p:nvSpPr>
        <p:spPr>
          <a:xfrm>
            <a:off x="7190747" y="2126222"/>
            <a:ext cx="4313864" cy="3777622"/>
          </a:xfrm>
        </p:spPr>
        <p:txBody>
          <a:bodyPr>
            <a:normAutofit fontScale="92500" lnSpcReduction="10000"/>
          </a:bodyPr>
          <a:lstStyle/>
          <a:p>
            <a:pPr lvl="0"/>
            <a:r>
              <a:rPr lang="cy-GB" noProof="0" dirty="0" err="1"/>
              <a:t>Material</a:t>
            </a:r>
            <a:r>
              <a:rPr lang="cy-GB" noProof="0" dirty="0"/>
              <a:t> </a:t>
            </a:r>
            <a:r>
              <a:rPr lang="cy-GB" noProof="0" dirty="0" err="1"/>
              <a:t>presented</a:t>
            </a:r>
            <a:r>
              <a:rPr lang="cy-GB" noProof="0" dirty="0"/>
              <a:t> </a:t>
            </a:r>
            <a:r>
              <a:rPr lang="cy-GB" noProof="0" dirty="0" err="1"/>
              <a:t>in</a:t>
            </a:r>
            <a:r>
              <a:rPr lang="cy-GB" noProof="0" dirty="0"/>
              <a:t> a more </a:t>
            </a:r>
            <a:r>
              <a:rPr lang="cy-GB" noProof="0" dirty="0" err="1"/>
              <a:t>orderly</a:t>
            </a:r>
            <a:r>
              <a:rPr lang="cy-GB" noProof="0" dirty="0"/>
              <a:t> </a:t>
            </a:r>
            <a:r>
              <a:rPr lang="cy-GB" noProof="0" dirty="0" err="1"/>
              <a:t>and</a:t>
            </a:r>
            <a:r>
              <a:rPr lang="cy-GB" noProof="0" dirty="0"/>
              <a:t> </a:t>
            </a:r>
            <a:r>
              <a:rPr lang="cy-GB" noProof="0" dirty="0" err="1"/>
              <a:t>accessible</a:t>
            </a:r>
            <a:r>
              <a:rPr lang="cy-GB" noProof="0" dirty="0"/>
              <a:t> </a:t>
            </a:r>
            <a:r>
              <a:rPr lang="cy-GB" noProof="0" dirty="0" err="1"/>
              <a:t>fashion</a:t>
            </a:r>
            <a:r>
              <a:rPr lang="cy-GB" noProof="0" dirty="0"/>
              <a:t> than </a:t>
            </a:r>
            <a:r>
              <a:rPr lang="cy-GB" noProof="0" dirty="0" err="1"/>
              <a:t>journals</a:t>
            </a:r>
            <a:r>
              <a:rPr lang="cy-GB" noProof="0" dirty="0"/>
              <a:t> – </a:t>
            </a:r>
            <a:r>
              <a:rPr lang="cy-GB" noProof="0" dirty="0" err="1"/>
              <a:t>easier</a:t>
            </a:r>
            <a:r>
              <a:rPr lang="cy-GB" noProof="0" dirty="0"/>
              <a:t> to dip </a:t>
            </a:r>
            <a:r>
              <a:rPr lang="cy-GB" noProof="0" dirty="0" err="1"/>
              <a:t>in</a:t>
            </a:r>
            <a:r>
              <a:rPr lang="cy-GB" noProof="0" dirty="0"/>
              <a:t> </a:t>
            </a:r>
            <a:r>
              <a:rPr lang="cy-GB" noProof="0" dirty="0" err="1"/>
              <a:t>and</a:t>
            </a:r>
            <a:r>
              <a:rPr lang="cy-GB" noProof="0" dirty="0"/>
              <a:t> </a:t>
            </a:r>
            <a:r>
              <a:rPr lang="cy-GB" noProof="0" dirty="0" err="1"/>
              <a:t>out</a:t>
            </a:r>
            <a:r>
              <a:rPr lang="cy-GB" noProof="0" dirty="0"/>
              <a:t> </a:t>
            </a:r>
            <a:r>
              <a:rPr lang="cy-GB" noProof="0" dirty="0" err="1"/>
              <a:t>and</a:t>
            </a:r>
            <a:r>
              <a:rPr lang="cy-GB" noProof="0" dirty="0"/>
              <a:t> </a:t>
            </a:r>
            <a:r>
              <a:rPr lang="cy-GB" noProof="0" dirty="0" err="1"/>
              <a:t>use</a:t>
            </a:r>
            <a:r>
              <a:rPr lang="cy-GB" noProof="0" dirty="0"/>
              <a:t> the </a:t>
            </a:r>
            <a:r>
              <a:rPr lang="cy-GB" noProof="0" dirty="0" err="1"/>
              <a:t>contents</a:t>
            </a:r>
            <a:r>
              <a:rPr lang="cy-GB" noProof="0" dirty="0"/>
              <a:t> </a:t>
            </a:r>
            <a:r>
              <a:rPr lang="cy-GB" noProof="0" dirty="0" err="1"/>
              <a:t>page</a:t>
            </a:r>
            <a:r>
              <a:rPr lang="cy-GB" noProof="0" dirty="0"/>
              <a:t> to </a:t>
            </a:r>
            <a:r>
              <a:rPr lang="cy-GB" noProof="0" dirty="0" err="1"/>
              <a:t>focus</a:t>
            </a:r>
            <a:r>
              <a:rPr lang="cy-GB" noProof="0" dirty="0"/>
              <a:t> </a:t>
            </a:r>
            <a:r>
              <a:rPr lang="cy-GB" noProof="0" dirty="0" err="1"/>
              <a:t>specific</a:t>
            </a:r>
            <a:r>
              <a:rPr lang="cy-GB" noProof="0" dirty="0"/>
              <a:t> </a:t>
            </a:r>
            <a:r>
              <a:rPr lang="cy-GB" noProof="0" dirty="0" err="1"/>
              <a:t>areas</a:t>
            </a:r>
            <a:endParaRPr lang="cy-GB" noProof="0" dirty="0"/>
          </a:p>
          <a:p>
            <a:pPr lvl="0"/>
            <a:r>
              <a:rPr lang="cy-GB" noProof="0" dirty="0"/>
              <a:t>A </a:t>
            </a:r>
            <a:r>
              <a:rPr lang="cy-GB" noProof="0" dirty="0" err="1"/>
              <a:t>good</a:t>
            </a:r>
            <a:r>
              <a:rPr lang="cy-GB" noProof="0" dirty="0"/>
              <a:t> </a:t>
            </a:r>
            <a:r>
              <a:rPr lang="cy-GB" noProof="0" dirty="0" err="1"/>
              <a:t>starting</a:t>
            </a:r>
            <a:r>
              <a:rPr lang="cy-GB" noProof="0" dirty="0"/>
              <a:t> </a:t>
            </a:r>
            <a:r>
              <a:rPr lang="cy-GB" noProof="0" dirty="0" err="1"/>
              <a:t>point</a:t>
            </a:r>
            <a:r>
              <a:rPr lang="cy-GB" noProof="0" dirty="0"/>
              <a:t> </a:t>
            </a:r>
            <a:r>
              <a:rPr lang="cy-GB" noProof="0" dirty="0" err="1"/>
              <a:t>from</a:t>
            </a:r>
            <a:r>
              <a:rPr lang="cy-GB" noProof="0" dirty="0"/>
              <a:t> </a:t>
            </a:r>
            <a:r>
              <a:rPr lang="cy-GB" noProof="0" dirty="0" err="1"/>
              <a:t>which</a:t>
            </a:r>
            <a:r>
              <a:rPr lang="cy-GB" noProof="0" dirty="0"/>
              <a:t> to </a:t>
            </a:r>
            <a:r>
              <a:rPr lang="cy-GB" noProof="0" dirty="0" err="1"/>
              <a:t>find</a:t>
            </a:r>
            <a:r>
              <a:rPr lang="cy-GB" noProof="0" dirty="0"/>
              <a:t> more </a:t>
            </a:r>
            <a:r>
              <a:rPr lang="cy-GB" noProof="0" dirty="0" err="1"/>
              <a:t>detailed</a:t>
            </a:r>
            <a:r>
              <a:rPr lang="cy-GB" noProof="0" dirty="0"/>
              <a:t> </a:t>
            </a:r>
            <a:r>
              <a:rPr lang="cy-GB" noProof="0" dirty="0" err="1"/>
              <a:t>and</a:t>
            </a:r>
            <a:r>
              <a:rPr lang="cy-GB" noProof="0" dirty="0"/>
              <a:t> </a:t>
            </a:r>
            <a:r>
              <a:rPr lang="cy-GB" noProof="0" dirty="0" err="1"/>
              <a:t>recent</a:t>
            </a:r>
            <a:r>
              <a:rPr lang="cy-GB" noProof="0" dirty="0"/>
              <a:t> </a:t>
            </a:r>
            <a:r>
              <a:rPr lang="cy-GB" noProof="0" dirty="0" err="1"/>
              <a:t>sources</a:t>
            </a:r>
            <a:r>
              <a:rPr lang="cy-GB" noProof="0" dirty="0"/>
              <a:t> of </a:t>
            </a:r>
            <a:r>
              <a:rPr lang="cy-GB" noProof="0" dirty="0" err="1"/>
              <a:t>information</a:t>
            </a:r>
            <a:endParaRPr lang="cy-GB" noProof="0" dirty="0"/>
          </a:p>
          <a:p>
            <a:pPr lvl="0"/>
            <a:r>
              <a:rPr lang="cy-GB" noProof="0" dirty="0" err="1"/>
              <a:t>Bibliography</a:t>
            </a:r>
            <a:r>
              <a:rPr lang="cy-GB" noProof="0" dirty="0"/>
              <a:t> </a:t>
            </a:r>
            <a:r>
              <a:rPr lang="cy-GB" noProof="0" dirty="0" err="1"/>
              <a:t>provides</a:t>
            </a:r>
            <a:r>
              <a:rPr lang="cy-GB" noProof="0" dirty="0"/>
              <a:t> a </a:t>
            </a:r>
            <a:r>
              <a:rPr lang="cy-GB" noProof="0" dirty="0" err="1"/>
              <a:t>guide</a:t>
            </a:r>
            <a:r>
              <a:rPr lang="cy-GB" noProof="0" dirty="0"/>
              <a:t> to the most </a:t>
            </a:r>
            <a:r>
              <a:rPr lang="cy-GB" noProof="0" dirty="0" err="1"/>
              <a:t>relevant</a:t>
            </a:r>
            <a:r>
              <a:rPr lang="cy-GB" noProof="0" dirty="0"/>
              <a:t> </a:t>
            </a:r>
            <a:r>
              <a:rPr lang="cy-GB" noProof="0" dirty="0" err="1"/>
              <a:t>sources</a:t>
            </a:r>
            <a:endParaRPr lang="cy-GB" noProof="0" dirty="0"/>
          </a:p>
          <a:p>
            <a:pPr lvl="0"/>
            <a:r>
              <a:rPr lang="cy-GB" noProof="0" dirty="0" err="1"/>
              <a:t>Less</a:t>
            </a:r>
            <a:r>
              <a:rPr lang="cy-GB" noProof="0" dirty="0"/>
              <a:t> </a:t>
            </a:r>
            <a:r>
              <a:rPr lang="cy-GB" noProof="0" dirty="0" err="1"/>
              <a:t>up</a:t>
            </a:r>
            <a:r>
              <a:rPr lang="cy-GB" noProof="0" dirty="0"/>
              <a:t>-to-</a:t>
            </a:r>
            <a:r>
              <a:rPr lang="cy-GB" noProof="0" dirty="0" err="1"/>
              <a:t>date</a:t>
            </a:r>
            <a:r>
              <a:rPr lang="cy-GB" noProof="0" dirty="0"/>
              <a:t> than </a:t>
            </a:r>
            <a:r>
              <a:rPr lang="cy-GB" noProof="0" dirty="0" err="1"/>
              <a:t>journals</a:t>
            </a:r>
            <a:r>
              <a:rPr lang="cy-GB" noProof="0" dirty="0"/>
              <a:t> </a:t>
            </a:r>
          </a:p>
          <a:p>
            <a:pPr lvl="0"/>
            <a:r>
              <a:rPr lang="cy-GB" noProof="0" dirty="0" err="1"/>
              <a:t>Remember</a:t>
            </a:r>
            <a:r>
              <a:rPr lang="cy-GB" noProof="0" dirty="0"/>
              <a:t> the 10 </a:t>
            </a:r>
            <a:r>
              <a:rPr lang="cy-GB" noProof="0" dirty="0" err="1"/>
              <a:t>year</a:t>
            </a:r>
            <a:r>
              <a:rPr lang="cy-GB" noProof="0" dirty="0"/>
              <a:t> </a:t>
            </a:r>
            <a:r>
              <a:rPr lang="cy-GB" noProof="0" dirty="0" err="1"/>
              <a:t>rule</a:t>
            </a:r>
            <a:r>
              <a:rPr lang="cy-GB" noProof="0" dirty="0"/>
              <a:t> of </a:t>
            </a:r>
            <a:r>
              <a:rPr lang="cy-GB" noProof="0" dirty="0" err="1"/>
              <a:t>thumb</a:t>
            </a:r>
            <a:endParaRPr lang="cy-GB" noProof="0" dirty="0"/>
          </a:p>
          <a:p>
            <a:endParaRPr lang="cy-GB" dirty="0"/>
          </a:p>
        </p:txBody>
      </p:sp>
    </p:spTree>
    <p:extLst>
      <p:ext uri="{BB962C8B-B14F-4D97-AF65-F5344CB8AC3E}">
        <p14:creationId xmlns:p14="http://schemas.microsoft.com/office/powerpoint/2010/main" val="12783581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06070" y="247370"/>
            <a:ext cx="10685930" cy="1281112"/>
          </a:xfrm>
        </p:spPr>
        <p:txBody>
          <a:bodyPr>
            <a:noAutofit/>
          </a:bodyPr>
          <a:lstStyle/>
          <a:p>
            <a:r>
              <a:rPr lang="cy-GB" sz="3200" dirty="0"/>
              <a:t>Chwilio am wybodaeth: adroddiadau llywodraeth/ corfforaethol
</a:t>
            </a:r>
            <a:r>
              <a:rPr lang="cy-GB" sz="3200" dirty="0" err="1"/>
              <a:t>Searching</a:t>
            </a:r>
            <a:r>
              <a:rPr lang="cy-GB" sz="3200" dirty="0"/>
              <a:t> </a:t>
            </a:r>
            <a:r>
              <a:rPr lang="cy-GB" sz="3200" noProof="0" dirty="0" err="1"/>
              <a:t>for</a:t>
            </a:r>
            <a:r>
              <a:rPr lang="cy-GB" sz="3200" noProof="0" dirty="0"/>
              <a:t> </a:t>
            </a:r>
            <a:r>
              <a:rPr lang="cy-GB" sz="3200" noProof="0" dirty="0" err="1"/>
              <a:t>information</a:t>
            </a:r>
            <a:r>
              <a:rPr lang="cy-GB" sz="3200" noProof="0" dirty="0"/>
              <a:t>: </a:t>
            </a:r>
            <a:r>
              <a:rPr lang="cy-GB" sz="3200" noProof="0" dirty="0" err="1"/>
              <a:t>government</a:t>
            </a:r>
            <a:r>
              <a:rPr lang="cy-GB" sz="3200" noProof="0" dirty="0"/>
              <a:t>/</a:t>
            </a:r>
            <a:r>
              <a:rPr lang="cy-GB" sz="3200" noProof="0" dirty="0" err="1"/>
              <a:t>corporate</a:t>
            </a:r>
            <a:r>
              <a:rPr lang="cy-GB" sz="3200" noProof="0" dirty="0"/>
              <a:t> </a:t>
            </a:r>
            <a:r>
              <a:rPr lang="cy-GB" sz="3200" noProof="0" dirty="0" err="1"/>
              <a:t>reports</a:t>
            </a:r>
            <a:endParaRPr lang="cy-GB" sz="3200" noProof="0" dirty="0"/>
          </a:p>
        </p:txBody>
      </p:sp>
      <p:sp>
        <p:nvSpPr>
          <p:cNvPr id="3" name="Content Placeholder 2"/>
          <p:cNvSpPr>
            <a:spLocks noGrp="1"/>
          </p:cNvSpPr>
          <p:nvPr>
            <p:ph sz="half" idx="1"/>
          </p:nvPr>
        </p:nvSpPr>
        <p:spPr>
          <a:xfrm>
            <a:off x="2535798" y="2310333"/>
            <a:ext cx="4313237" cy="3778250"/>
          </a:xfrm>
        </p:spPr>
        <p:txBody>
          <a:bodyPr>
            <a:normAutofit fontScale="85000" lnSpcReduction="10000"/>
          </a:bodyPr>
          <a:lstStyle/>
          <a:p>
            <a:r>
              <a:rPr lang="cy-GB" dirty="0"/>
              <a:t>Mae adrannau llywodraeth a chorfforaethau yn gwneud gwaith ymchwil.  </a:t>
            </a:r>
            <a:r>
              <a:rPr lang="cy-GB" dirty="0" err="1"/>
              <a:t>Gallant</a:t>
            </a:r>
            <a:r>
              <a:rPr lang="cy-GB" dirty="0"/>
              <a:t> fod yn ffynhonnell bwysig o wybodaeth.
Fel arfer, mae llyfrgelloedd academaidd yn dosbarthu cyhoeddiadau'r llywodraeth ar wahân</a:t>
            </a:r>
            <a:endParaRPr lang="cy-GB" noProof="0" dirty="0"/>
          </a:p>
          <a:p>
            <a:r>
              <a:rPr lang="cy-GB" dirty="0"/>
              <a:t>Mae llywodraethau'n darparu rhestrau cyhoeddiadau fel mater o drefn, e.e.</a:t>
            </a:r>
            <a:endParaRPr lang="cy-GB" noProof="0" dirty="0"/>
          </a:p>
          <a:p>
            <a:pPr lvl="1"/>
            <a:r>
              <a:rPr lang="cy-GB" noProof="0" dirty="0"/>
              <a:t>Cymru: Llywodraeth Cymru (</a:t>
            </a:r>
            <a:r>
              <a:rPr lang="cy-GB" noProof="0" dirty="0" err="1"/>
              <a:t>LlC</a:t>
            </a:r>
            <a:r>
              <a:rPr lang="cy-GB" noProof="0" dirty="0"/>
              <a:t>)</a:t>
            </a:r>
          </a:p>
          <a:p>
            <a:pPr lvl="1"/>
            <a:r>
              <a:rPr lang="cy-GB" noProof="0" dirty="0"/>
              <a:t>Y DU: Her </a:t>
            </a:r>
            <a:r>
              <a:rPr lang="cy-GB" noProof="0" dirty="0" err="1"/>
              <a:t>Majesty’s</a:t>
            </a:r>
            <a:r>
              <a:rPr lang="cy-GB" noProof="0" dirty="0"/>
              <a:t> </a:t>
            </a:r>
            <a:r>
              <a:rPr lang="cy-GB" noProof="0" dirty="0" err="1"/>
              <a:t>Stationery</a:t>
            </a:r>
            <a:r>
              <a:rPr lang="cy-GB" noProof="0" dirty="0"/>
              <a:t> Office (HMSO) neu’r </a:t>
            </a:r>
            <a:r>
              <a:rPr lang="cy-GB" noProof="0" dirty="0" err="1"/>
              <a:t>Catalogue</a:t>
            </a:r>
            <a:r>
              <a:rPr lang="cy-GB" noProof="0" dirty="0"/>
              <a:t> of British </a:t>
            </a:r>
            <a:r>
              <a:rPr lang="cy-GB" noProof="0" dirty="0" err="1"/>
              <a:t>Official</a:t>
            </a:r>
            <a:r>
              <a:rPr lang="cy-GB" noProof="0" dirty="0"/>
              <a:t> Publications  not </a:t>
            </a:r>
            <a:r>
              <a:rPr lang="cy-GB" noProof="0" dirty="0" err="1"/>
              <a:t>published</a:t>
            </a:r>
            <a:r>
              <a:rPr lang="cy-GB" noProof="0" dirty="0"/>
              <a:t> by HMSO gweler </a:t>
            </a:r>
            <a:r>
              <a:rPr lang="cy-GB" noProof="0" dirty="0">
                <a:hlinkClick r:id="rId2"/>
              </a:rPr>
              <a:t>www.gov.uk</a:t>
            </a:r>
            <a:endParaRPr lang="cy-GB" noProof="0" dirty="0"/>
          </a:p>
          <a:p>
            <a:endParaRPr lang="cy-GB" noProof="0" dirty="0"/>
          </a:p>
        </p:txBody>
      </p:sp>
      <p:sp>
        <p:nvSpPr>
          <p:cNvPr id="4" name="Content Placeholder 3">
            <a:extLst>
              <a:ext uri="{FF2B5EF4-FFF2-40B4-BE49-F238E27FC236}">
                <a16:creationId xmlns:a16="http://schemas.microsoft.com/office/drawing/2014/main" id="{63A91D8E-8DEC-42D7-ABBE-F0A312F7C247}"/>
              </a:ext>
            </a:extLst>
          </p:cNvPr>
          <p:cNvSpPr>
            <a:spLocks noGrp="1"/>
          </p:cNvSpPr>
          <p:nvPr>
            <p:ph sz="half" idx="2"/>
          </p:nvPr>
        </p:nvSpPr>
        <p:spPr>
          <a:xfrm>
            <a:off x="7191375" y="2310333"/>
            <a:ext cx="4313238" cy="3778250"/>
          </a:xfrm>
        </p:spPr>
        <p:txBody>
          <a:bodyPr>
            <a:normAutofit fontScale="85000" lnSpcReduction="10000"/>
          </a:bodyPr>
          <a:lstStyle/>
          <a:p>
            <a:pPr lvl="0"/>
            <a:r>
              <a:rPr lang="cy-GB" noProof="0" dirty="0" err="1"/>
              <a:t>Governmental</a:t>
            </a:r>
            <a:r>
              <a:rPr lang="cy-GB" noProof="0" dirty="0"/>
              <a:t> </a:t>
            </a:r>
            <a:r>
              <a:rPr lang="cy-GB" noProof="0" dirty="0" err="1"/>
              <a:t>departments</a:t>
            </a:r>
            <a:r>
              <a:rPr lang="cy-GB" noProof="0" dirty="0"/>
              <a:t> </a:t>
            </a:r>
            <a:r>
              <a:rPr lang="cy-GB" noProof="0" dirty="0" err="1"/>
              <a:t>and</a:t>
            </a:r>
            <a:r>
              <a:rPr lang="cy-GB" noProof="0" dirty="0"/>
              <a:t> </a:t>
            </a:r>
            <a:r>
              <a:rPr lang="cy-GB" noProof="0" dirty="0" err="1"/>
              <a:t>corporations</a:t>
            </a:r>
            <a:r>
              <a:rPr lang="cy-GB" noProof="0" dirty="0"/>
              <a:t> </a:t>
            </a:r>
            <a:r>
              <a:rPr lang="cy-GB" noProof="0" dirty="0" err="1"/>
              <a:t>carry</a:t>
            </a:r>
            <a:r>
              <a:rPr lang="cy-GB" noProof="0" dirty="0"/>
              <a:t> </a:t>
            </a:r>
            <a:r>
              <a:rPr lang="cy-GB" noProof="0" dirty="0" err="1"/>
              <a:t>out</a:t>
            </a:r>
            <a:r>
              <a:rPr lang="cy-GB" noProof="0" dirty="0"/>
              <a:t> </a:t>
            </a:r>
            <a:r>
              <a:rPr lang="cy-GB" noProof="0" dirty="0" err="1"/>
              <a:t>research</a:t>
            </a:r>
            <a:r>
              <a:rPr lang="cy-GB" noProof="0" dirty="0"/>
              <a:t>.  </a:t>
            </a:r>
            <a:r>
              <a:rPr lang="cy-GB" noProof="0" dirty="0" err="1"/>
              <a:t>They</a:t>
            </a:r>
            <a:r>
              <a:rPr lang="cy-GB" noProof="0" dirty="0"/>
              <a:t> can be </a:t>
            </a:r>
            <a:r>
              <a:rPr lang="cy-GB" noProof="0" dirty="0" err="1"/>
              <a:t>an</a:t>
            </a:r>
            <a:r>
              <a:rPr lang="cy-GB" noProof="0" dirty="0"/>
              <a:t> </a:t>
            </a:r>
            <a:r>
              <a:rPr lang="cy-GB" noProof="0" dirty="0" err="1"/>
              <a:t>important</a:t>
            </a:r>
            <a:r>
              <a:rPr lang="cy-GB" noProof="0" dirty="0"/>
              <a:t> </a:t>
            </a:r>
            <a:r>
              <a:rPr lang="cy-GB" noProof="0" dirty="0" err="1"/>
              <a:t>source</a:t>
            </a:r>
            <a:r>
              <a:rPr lang="cy-GB" noProof="0" dirty="0"/>
              <a:t> of </a:t>
            </a:r>
            <a:r>
              <a:rPr lang="cy-GB" noProof="0" dirty="0" err="1"/>
              <a:t>information</a:t>
            </a:r>
            <a:r>
              <a:rPr lang="cy-GB" noProof="0" dirty="0"/>
              <a:t>.</a:t>
            </a:r>
          </a:p>
          <a:p>
            <a:pPr lvl="0"/>
            <a:r>
              <a:rPr lang="cy-GB" noProof="0" dirty="0"/>
              <a:t>Academic </a:t>
            </a:r>
            <a:r>
              <a:rPr lang="cy-GB" noProof="0" dirty="0" err="1"/>
              <a:t>libraries</a:t>
            </a:r>
            <a:r>
              <a:rPr lang="cy-GB" noProof="0" dirty="0"/>
              <a:t> </a:t>
            </a:r>
            <a:r>
              <a:rPr lang="cy-GB" noProof="0" dirty="0" err="1"/>
              <a:t>usually</a:t>
            </a:r>
            <a:r>
              <a:rPr lang="cy-GB" noProof="0" dirty="0"/>
              <a:t> </a:t>
            </a:r>
            <a:r>
              <a:rPr lang="cy-GB" noProof="0" dirty="0" err="1"/>
              <a:t>classify</a:t>
            </a:r>
            <a:r>
              <a:rPr lang="cy-GB" noProof="0" dirty="0"/>
              <a:t> </a:t>
            </a:r>
            <a:r>
              <a:rPr lang="cy-GB" noProof="0" dirty="0" err="1"/>
              <a:t>government</a:t>
            </a:r>
            <a:r>
              <a:rPr lang="cy-GB" noProof="0" dirty="0"/>
              <a:t> </a:t>
            </a:r>
            <a:r>
              <a:rPr lang="cy-GB" noProof="0" dirty="0" err="1"/>
              <a:t>publications</a:t>
            </a:r>
            <a:r>
              <a:rPr lang="cy-GB" noProof="0" dirty="0"/>
              <a:t> </a:t>
            </a:r>
            <a:r>
              <a:rPr lang="cy-GB" noProof="0" dirty="0" err="1"/>
              <a:t>separately</a:t>
            </a:r>
            <a:endParaRPr lang="cy-GB" noProof="0" dirty="0"/>
          </a:p>
          <a:p>
            <a:pPr lvl="0"/>
            <a:r>
              <a:rPr lang="cy-GB" noProof="0" dirty="0" err="1"/>
              <a:t>Governments</a:t>
            </a:r>
            <a:r>
              <a:rPr lang="cy-GB" noProof="0" dirty="0"/>
              <a:t> </a:t>
            </a:r>
            <a:r>
              <a:rPr lang="cy-GB" noProof="0" dirty="0" err="1"/>
              <a:t>routinely</a:t>
            </a:r>
            <a:r>
              <a:rPr lang="cy-GB" noProof="0" dirty="0"/>
              <a:t> </a:t>
            </a:r>
            <a:r>
              <a:rPr lang="cy-GB" noProof="0" dirty="0" err="1"/>
              <a:t>provide</a:t>
            </a:r>
            <a:r>
              <a:rPr lang="cy-GB" noProof="0" dirty="0"/>
              <a:t> </a:t>
            </a:r>
            <a:r>
              <a:rPr lang="cy-GB" noProof="0" dirty="0" err="1"/>
              <a:t>publications</a:t>
            </a:r>
            <a:r>
              <a:rPr lang="cy-GB" noProof="0" dirty="0"/>
              <a:t> </a:t>
            </a:r>
            <a:r>
              <a:rPr lang="cy-GB" noProof="0" dirty="0" err="1"/>
              <a:t>lists</a:t>
            </a:r>
            <a:r>
              <a:rPr lang="cy-GB" noProof="0" dirty="0"/>
              <a:t>, </a:t>
            </a:r>
            <a:r>
              <a:rPr lang="cy-GB" noProof="0" dirty="0" err="1"/>
              <a:t>e.g</a:t>
            </a:r>
            <a:r>
              <a:rPr lang="cy-GB" noProof="0" dirty="0"/>
              <a:t>.</a:t>
            </a:r>
          </a:p>
          <a:p>
            <a:pPr lvl="1"/>
            <a:r>
              <a:rPr lang="cy-GB" noProof="0" dirty="0"/>
              <a:t>Wales: Welsh </a:t>
            </a:r>
            <a:r>
              <a:rPr lang="cy-GB" noProof="0" dirty="0" err="1"/>
              <a:t>Government</a:t>
            </a:r>
            <a:r>
              <a:rPr lang="cy-GB" noProof="0" dirty="0"/>
              <a:t> (WG)</a:t>
            </a:r>
          </a:p>
          <a:p>
            <a:pPr lvl="1"/>
            <a:r>
              <a:rPr lang="cy-GB" noProof="0" dirty="0"/>
              <a:t>UK: Her </a:t>
            </a:r>
            <a:r>
              <a:rPr lang="cy-GB" noProof="0" dirty="0" err="1"/>
              <a:t>Majesty’s</a:t>
            </a:r>
            <a:r>
              <a:rPr lang="cy-GB" noProof="0" dirty="0"/>
              <a:t> </a:t>
            </a:r>
            <a:r>
              <a:rPr lang="cy-GB" noProof="0" dirty="0" err="1"/>
              <a:t>Stationery</a:t>
            </a:r>
            <a:r>
              <a:rPr lang="cy-GB" noProof="0" dirty="0"/>
              <a:t> Office (HMSO) or the </a:t>
            </a:r>
            <a:r>
              <a:rPr lang="cy-GB" noProof="0" dirty="0" err="1"/>
              <a:t>Catalogue</a:t>
            </a:r>
            <a:r>
              <a:rPr lang="cy-GB" noProof="0" dirty="0"/>
              <a:t> of British </a:t>
            </a:r>
            <a:r>
              <a:rPr lang="cy-GB" noProof="0" dirty="0" err="1"/>
              <a:t>Official</a:t>
            </a:r>
            <a:r>
              <a:rPr lang="cy-GB" noProof="0" dirty="0"/>
              <a:t> Publications  not </a:t>
            </a:r>
            <a:r>
              <a:rPr lang="cy-GB" noProof="0" dirty="0" err="1"/>
              <a:t>published</a:t>
            </a:r>
            <a:r>
              <a:rPr lang="cy-GB" noProof="0" dirty="0"/>
              <a:t> by HMSO </a:t>
            </a:r>
            <a:r>
              <a:rPr lang="cy-GB" noProof="0" dirty="0" err="1"/>
              <a:t>see</a:t>
            </a:r>
            <a:r>
              <a:rPr lang="cy-GB" noProof="0" dirty="0"/>
              <a:t> </a:t>
            </a:r>
            <a:r>
              <a:rPr lang="cy-GB" noProof="0" dirty="0">
                <a:hlinkClick r:id="rId2"/>
              </a:rPr>
              <a:t>www.gov.uk</a:t>
            </a:r>
            <a:endParaRPr lang="cy-GB" noProof="0" dirty="0"/>
          </a:p>
          <a:p>
            <a:endParaRPr lang="cy-GB" dirty="0"/>
          </a:p>
        </p:txBody>
      </p:sp>
    </p:spTree>
    <p:extLst>
      <p:ext uri="{BB962C8B-B14F-4D97-AF65-F5344CB8AC3E}">
        <p14:creationId xmlns:p14="http://schemas.microsoft.com/office/powerpoint/2010/main" val="14799068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4" y="624110"/>
            <a:ext cx="8911687" cy="1280890"/>
          </a:xfrm>
        </p:spPr>
        <p:txBody>
          <a:bodyPr>
            <a:normAutofit/>
          </a:bodyPr>
          <a:lstStyle/>
          <a:p>
            <a:r>
              <a:rPr lang="cy-GB" dirty="0"/>
              <a:t>Chwilio am wybodaeth: Y Rhyngrwyd
</a:t>
            </a:r>
            <a:r>
              <a:rPr lang="cy-GB" dirty="0" err="1"/>
              <a:t>Searching</a:t>
            </a:r>
            <a:r>
              <a:rPr lang="cy-GB" dirty="0"/>
              <a:t> </a:t>
            </a:r>
            <a:r>
              <a:rPr lang="cy-GB" noProof="0" dirty="0" err="1"/>
              <a:t>for</a:t>
            </a:r>
            <a:r>
              <a:rPr lang="cy-GB" noProof="0" dirty="0"/>
              <a:t> </a:t>
            </a:r>
            <a:r>
              <a:rPr lang="cy-GB" noProof="0" dirty="0" err="1"/>
              <a:t>information</a:t>
            </a:r>
            <a:r>
              <a:rPr lang="cy-GB" noProof="0" dirty="0"/>
              <a:t>: Internet</a:t>
            </a:r>
          </a:p>
        </p:txBody>
      </p:sp>
      <p:sp>
        <p:nvSpPr>
          <p:cNvPr id="3" name="Content Placeholder 2"/>
          <p:cNvSpPr>
            <a:spLocks noGrp="1"/>
          </p:cNvSpPr>
          <p:nvPr>
            <p:ph sz="half" idx="1"/>
          </p:nvPr>
        </p:nvSpPr>
        <p:spPr>
          <a:xfrm>
            <a:off x="2589212" y="2133600"/>
            <a:ext cx="4313864" cy="3777622"/>
          </a:xfrm>
        </p:spPr>
        <p:txBody>
          <a:bodyPr>
            <a:noAutofit/>
          </a:bodyPr>
          <a:lstStyle/>
          <a:p>
            <a:r>
              <a:rPr lang="cy-GB" dirty="0"/>
              <a:t>Defnyddiol ar gyfer olrhain erthyglau a gwybodaeth
Amrywiaeth eang o offer chwilio pwerus</a:t>
            </a:r>
            <a:endParaRPr lang="cy-GB" noProof="0" dirty="0"/>
          </a:p>
          <a:p>
            <a:r>
              <a:rPr lang="cy-GB" dirty="0"/>
              <a:t>Gall unrhyw un bostio gwybodaeth ac o’r herwydd efallai na fydd yr ansawdd yn ddibynadwy
Gall gwybodaeth fod wedi’i bwriadu ar gyfer cynulleidfa gyffredinol ac felly'n anaddas i'w chynnwys yn eich adolygiad  llenyddiaeth</a:t>
            </a:r>
            <a:endParaRPr lang="cy-GB" noProof="0" dirty="0"/>
          </a:p>
        </p:txBody>
      </p:sp>
      <p:sp>
        <p:nvSpPr>
          <p:cNvPr id="4" name="Content Placeholder 3">
            <a:extLst>
              <a:ext uri="{FF2B5EF4-FFF2-40B4-BE49-F238E27FC236}">
                <a16:creationId xmlns:a16="http://schemas.microsoft.com/office/drawing/2014/main" id="{564E5CAF-6A8D-4635-9ECF-8EB25FB39757}"/>
              </a:ext>
            </a:extLst>
          </p:cNvPr>
          <p:cNvSpPr>
            <a:spLocks noGrp="1"/>
          </p:cNvSpPr>
          <p:nvPr>
            <p:ph sz="half" idx="2"/>
          </p:nvPr>
        </p:nvSpPr>
        <p:spPr>
          <a:xfrm>
            <a:off x="7190747" y="2126222"/>
            <a:ext cx="4313864" cy="3777622"/>
          </a:xfrm>
        </p:spPr>
        <p:txBody>
          <a:bodyPr>
            <a:normAutofit/>
          </a:bodyPr>
          <a:lstStyle/>
          <a:p>
            <a:pPr lvl="0"/>
            <a:r>
              <a:rPr lang="cy-GB" noProof="0" dirty="0" err="1"/>
              <a:t>Useful</a:t>
            </a:r>
            <a:r>
              <a:rPr lang="cy-GB" noProof="0" dirty="0"/>
              <a:t> </a:t>
            </a:r>
            <a:r>
              <a:rPr lang="cy-GB" noProof="0" dirty="0" err="1"/>
              <a:t>for</a:t>
            </a:r>
            <a:r>
              <a:rPr lang="cy-GB" noProof="0" dirty="0"/>
              <a:t> </a:t>
            </a:r>
            <a:r>
              <a:rPr lang="cy-GB" noProof="0" dirty="0" err="1"/>
              <a:t>tracing</a:t>
            </a:r>
            <a:r>
              <a:rPr lang="cy-GB" noProof="0" dirty="0"/>
              <a:t> </a:t>
            </a:r>
            <a:r>
              <a:rPr lang="cy-GB" noProof="0" dirty="0" err="1"/>
              <a:t>articles</a:t>
            </a:r>
            <a:r>
              <a:rPr lang="cy-GB" noProof="0" dirty="0"/>
              <a:t> </a:t>
            </a:r>
            <a:r>
              <a:rPr lang="cy-GB" noProof="0" dirty="0" err="1"/>
              <a:t>and</a:t>
            </a:r>
            <a:r>
              <a:rPr lang="cy-GB" noProof="0" dirty="0"/>
              <a:t> </a:t>
            </a:r>
            <a:r>
              <a:rPr lang="cy-GB" noProof="0" dirty="0" err="1"/>
              <a:t>information</a:t>
            </a:r>
            <a:endParaRPr lang="cy-GB" noProof="0" dirty="0"/>
          </a:p>
          <a:p>
            <a:pPr lvl="0"/>
            <a:r>
              <a:rPr lang="cy-GB" noProof="0" dirty="0" err="1"/>
              <a:t>Wide</a:t>
            </a:r>
            <a:r>
              <a:rPr lang="cy-GB" noProof="0" dirty="0"/>
              <a:t> </a:t>
            </a:r>
            <a:r>
              <a:rPr lang="cy-GB" noProof="0" dirty="0" err="1"/>
              <a:t>variety</a:t>
            </a:r>
            <a:r>
              <a:rPr lang="cy-GB" noProof="0" dirty="0"/>
              <a:t> of </a:t>
            </a:r>
            <a:r>
              <a:rPr lang="cy-GB" noProof="0" dirty="0" err="1"/>
              <a:t>powerful</a:t>
            </a:r>
            <a:r>
              <a:rPr lang="cy-GB" noProof="0" dirty="0"/>
              <a:t> </a:t>
            </a:r>
            <a:r>
              <a:rPr lang="cy-GB" noProof="0" dirty="0" err="1"/>
              <a:t>search</a:t>
            </a:r>
            <a:r>
              <a:rPr lang="cy-GB" noProof="0" dirty="0"/>
              <a:t> </a:t>
            </a:r>
            <a:r>
              <a:rPr lang="cy-GB" noProof="0" dirty="0" err="1"/>
              <a:t>tools</a:t>
            </a:r>
            <a:endParaRPr lang="cy-GB" noProof="0" dirty="0"/>
          </a:p>
          <a:p>
            <a:pPr lvl="0"/>
            <a:r>
              <a:rPr lang="cy-GB" noProof="0" dirty="0" err="1"/>
              <a:t>Anyone</a:t>
            </a:r>
            <a:r>
              <a:rPr lang="cy-GB" noProof="0" dirty="0"/>
              <a:t> can post </a:t>
            </a:r>
            <a:r>
              <a:rPr lang="cy-GB" noProof="0" dirty="0" err="1"/>
              <a:t>information</a:t>
            </a:r>
            <a:r>
              <a:rPr lang="cy-GB" noProof="0" dirty="0"/>
              <a:t> </a:t>
            </a:r>
            <a:r>
              <a:rPr lang="cy-GB" noProof="0" dirty="0" err="1"/>
              <a:t>so</a:t>
            </a:r>
            <a:r>
              <a:rPr lang="cy-GB" noProof="0" dirty="0"/>
              <a:t> the </a:t>
            </a:r>
            <a:r>
              <a:rPr lang="cy-GB" noProof="0" dirty="0" err="1"/>
              <a:t>quality</a:t>
            </a:r>
            <a:r>
              <a:rPr lang="cy-GB" noProof="0" dirty="0"/>
              <a:t> </a:t>
            </a:r>
            <a:r>
              <a:rPr lang="cy-GB" noProof="0" dirty="0" err="1"/>
              <a:t>may</a:t>
            </a:r>
            <a:r>
              <a:rPr lang="cy-GB" noProof="0" dirty="0"/>
              <a:t> not be </a:t>
            </a:r>
            <a:r>
              <a:rPr lang="cy-GB" noProof="0" dirty="0" err="1"/>
              <a:t>reliable</a:t>
            </a:r>
            <a:endParaRPr lang="cy-GB" noProof="0" dirty="0"/>
          </a:p>
          <a:p>
            <a:pPr lvl="0"/>
            <a:r>
              <a:rPr lang="cy-GB" noProof="0" dirty="0" err="1"/>
              <a:t>Information</a:t>
            </a:r>
            <a:r>
              <a:rPr lang="cy-GB" noProof="0" dirty="0"/>
              <a:t> </a:t>
            </a:r>
            <a:r>
              <a:rPr lang="cy-GB" noProof="0" dirty="0" err="1"/>
              <a:t>may</a:t>
            </a:r>
            <a:r>
              <a:rPr lang="cy-GB" noProof="0" dirty="0"/>
              <a:t> be </a:t>
            </a:r>
            <a:r>
              <a:rPr lang="cy-GB" noProof="0" dirty="0" err="1"/>
              <a:t>intended</a:t>
            </a:r>
            <a:r>
              <a:rPr lang="cy-GB" noProof="0" dirty="0"/>
              <a:t> </a:t>
            </a:r>
            <a:r>
              <a:rPr lang="cy-GB" noProof="0" dirty="0" err="1"/>
              <a:t>for</a:t>
            </a:r>
            <a:r>
              <a:rPr lang="cy-GB" noProof="0" dirty="0"/>
              <a:t> a </a:t>
            </a:r>
            <a:r>
              <a:rPr lang="cy-GB" noProof="0" dirty="0" err="1"/>
              <a:t>general</a:t>
            </a:r>
            <a:r>
              <a:rPr lang="cy-GB" noProof="0" dirty="0"/>
              <a:t> </a:t>
            </a:r>
            <a:r>
              <a:rPr lang="cy-GB" noProof="0" dirty="0" err="1"/>
              <a:t>audience</a:t>
            </a:r>
            <a:r>
              <a:rPr lang="cy-GB" noProof="0" dirty="0"/>
              <a:t> </a:t>
            </a:r>
            <a:r>
              <a:rPr lang="cy-GB" noProof="0" dirty="0" err="1"/>
              <a:t>and</a:t>
            </a:r>
            <a:r>
              <a:rPr lang="cy-GB" noProof="0" dirty="0"/>
              <a:t> </a:t>
            </a:r>
            <a:r>
              <a:rPr lang="cy-GB" noProof="0" dirty="0" err="1"/>
              <a:t>so</a:t>
            </a:r>
            <a:r>
              <a:rPr lang="cy-GB" noProof="0" dirty="0"/>
              <a:t> </a:t>
            </a:r>
            <a:r>
              <a:rPr lang="cy-GB" noProof="0" dirty="0" err="1"/>
              <a:t>unsuitable</a:t>
            </a:r>
            <a:r>
              <a:rPr lang="cy-GB" noProof="0" dirty="0"/>
              <a:t> </a:t>
            </a:r>
            <a:r>
              <a:rPr lang="cy-GB" noProof="0" dirty="0" err="1"/>
              <a:t>for</a:t>
            </a:r>
            <a:r>
              <a:rPr lang="cy-GB" noProof="0" dirty="0"/>
              <a:t> </a:t>
            </a:r>
            <a:r>
              <a:rPr lang="cy-GB" noProof="0" dirty="0" err="1"/>
              <a:t>inclusion</a:t>
            </a:r>
            <a:r>
              <a:rPr lang="cy-GB" noProof="0" dirty="0"/>
              <a:t> </a:t>
            </a:r>
            <a:r>
              <a:rPr lang="cy-GB" noProof="0" dirty="0" err="1"/>
              <a:t>in</a:t>
            </a:r>
            <a:r>
              <a:rPr lang="cy-GB" noProof="0" dirty="0"/>
              <a:t> </a:t>
            </a:r>
            <a:r>
              <a:rPr lang="cy-GB" noProof="0" dirty="0" err="1"/>
              <a:t>your</a:t>
            </a:r>
            <a:r>
              <a:rPr lang="cy-GB" noProof="0" dirty="0"/>
              <a:t> </a:t>
            </a:r>
            <a:r>
              <a:rPr lang="cy-GB" noProof="0" dirty="0" err="1"/>
              <a:t>literature</a:t>
            </a:r>
            <a:r>
              <a:rPr lang="cy-GB" noProof="0" dirty="0"/>
              <a:t> </a:t>
            </a:r>
            <a:r>
              <a:rPr lang="cy-GB" noProof="0" dirty="0" err="1"/>
              <a:t>review</a:t>
            </a:r>
            <a:endParaRPr lang="cy-GB" noProof="0" dirty="0"/>
          </a:p>
          <a:p>
            <a:endParaRPr lang="cy-GB" dirty="0"/>
          </a:p>
        </p:txBody>
      </p:sp>
    </p:spTree>
    <p:extLst>
      <p:ext uri="{BB962C8B-B14F-4D97-AF65-F5344CB8AC3E}">
        <p14:creationId xmlns:p14="http://schemas.microsoft.com/office/powerpoint/2010/main" val="26459481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98B060-4013-0176-3DD8-E4717CFDF23E}"/>
              </a:ext>
            </a:extLst>
          </p:cNvPr>
          <p:cNvSpPr>
            <a:spLocks noGrp="1"/>
          </p:cNvSpPr>
          <p:nvPr>
            <p:ph type="title"/>
          </p:nvPr>
        </p:nvSpPr>
        <p:spPr/>
        <p:txBody>
          <a:bodyPr/>
          <a:lstStyle/>
          <a:p>
            <a:r>
              <a:rPr lang="cy-GB" dirty="0"/>
              <a:t>Chwilio am wybodaeth: 
</a:t>
            </a:r>
            <a:r>
              <a:rPr lang="cy-GB" dirty="0" err="1"/>
              <a:t>Searching</a:t>
            </a:r>
            <a:r>
              <a:rPr lang="cy-GB" dirty="0"/>
              <a:t> </a:t>
            </a:r>
            <a:r>
              <a:rPr lang="cy-GB" dirty="0" err="1"/>
              <a:t>for</a:t>
            </a:r>
            <a:r>
              <a:rPr lang="cy-GB" dirty="0"/>
              <a:t> </a:t>
            </a:r>
            <a:r>
              <a:rPr lang="cy-GB" dirty="0" err="1"/>
              <a:t>information</a:t>
            </a:r>
            <a:r>
              <a:rPr lang="cy-GB" dirty="0"/>
              <a:t>: AI</a:t>
            </a:r>
            <a:endParaRPr lang="en-GB" dirty="0"/>
          </a:p>
        </p:txBody>
      </p:sp>
      <p:sp>
        <p:nvSpPr>
          <p:cNvPr id="3" name="Content Placeholder 2">
            <a:extLst>
              <a:ext uri="{FF2B5EF4-FFF2-40B4-BE49-F238E27FC236}">
                <a16:creationId xmlns:a16="http://schemas.microsoft.com/office/drawing/2014/main" id="{BB6A004B-8B83-E2C1-E878-414B58033563}"/>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17248858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4" y="624110"/>
            <a:ext cx="8911687" cy="1280890"/>
          </a:xfrm>
        </p:spPr>
        <p:txBody>
          <a:bodyPr>
            <a:normAutofit fontScale="90000"/>
          </a:bodyPr>
          <a:lstStyle/>
          <a:p>
            <a:r>
              <a:rPr lang="en-GB" dirty="0"/>
              <a:t>  </a:t>
            </a:r>
            <a:r>
              <a:rPr lang="en-GB" dirty="0" err="1"/>
              <a:t>Darllen</a:t>
            </a:r>
            <a:r>
              <a:rPr lang="en-GB" dirty="0"/>
              <a:t> a </a:t>
            </a:r>
            <a:r>
              <a:rPr lang="en-GB" dirty="0" err="1"/>
              <a:t>Threfnu’r</a:t>
            </a:r>
            <a:r>
              <a:rPr lang="en-GB" dirty="0"/>
              <a:t> </a:t>
            </a:r>
            <a:r>
              <a:rPr lang="en-GB" dirty="0" err="1"/>
              <a:t>Wybodaeth</a:t>
            </a:r>
            <a:br>
              <a:rPr lang="en-GB" dirty="0"/>
            </a:br>
            <a:r>
              <a:rPr lang="en-GB" dirty="0"/>
              <a:t>Reading and Organising the information</a:t>
            </a:r>
          </a:p>
        </p:txBody>
      </p:sp>
      <p:sp>
        <p:nvSpPr>
          <p:cNvPr id="3" name="Content Placeholder 2"/>
          <p:cNvSpPr>
            <a:spLocks noGrp="1"/>
          </p:cNvSpPr>
          <p:nvPr>
            <p:ph sz="half" idx="1"/>
          </p:nvPr>
        </p:nvSpPr>
        <p:spPr>
          <a:xfrm>
            <a:off x="2589212" y="2133600"/>
            <a:ext cx="4313864" cy="3777622"/>
          </a:xfrm>
        </p:spPr>
        <p:txBody>
          <a:bodyPr>
            <a:normAutofit lnSpcReduction="10000"/>
          </a:bodyPr>
          <a:lstStyle/>
          <a:p>
            <a:r>
              <a:rPr lang="en-GB" dirty="0" err="1"/>
              <a:t>Crynhowch</a:t>
            </a:r>
            <a:r>
              <a:rPr lang="en-GB" dirty="0"/>
              <a:t> y </a:t>
            </a:r>
            <a:r>
              <a:rPr lang="en-GB" dirty="0" err="1"/>
              <a:t>testun</a:t>
            </a:r>
            <a:r>
              <a:rPr lang="en-GB" dirty="0"/>
              <a:t> </a:t>
            </a:r>
            <a:r>
              <a:rPr lang="en-GB" dirty="0" err="1"/>
              <a:t>yn</a:t>
            </a:r>
            <a:r>
              <a:rPr lang="en-GB" dirty="0"/>
              <a:t> </a:t>
            </a:r>
            <a:r>
              <a:rPr lang="en-GB" dirty="0" err="1"/>
              <a:t>eich</a:t>
            </a:r>
            <a:r>
              <a:rPr lang="en-GB" dirty="0"/>
              <a:t> </a:t>
            </a:r>
            <a:r>
              <a:rPr lang="en-GB" dirty="0" err="1"/>
              <a:t>geiriau</a:t>
            </a:r>
            <a:r>
              <a:rPr lang="en-GB" dirty="0"/>
              <a:t> </a:t>
            </a:r>
            <a:r>
              <a:rPr lang="en-GB" dirty="0" err="1"/>
              <a:t>eich</a:t>
            </a:r>
            <a:r>
              <a:rPr lang="en-GB" dirty="0"/>
              <a:t> </a:t>
            </a:r>
            <a:r>
              <a:rPr lang="en-GB" dirty="0" err="1"/>
              <a:t>hun</a:t>
            </a:r>
            <a:r>
              <a:rPr lang="en-GB" dirty="0"/>
              <a:t> (</a:t>
            </a:r>
            <a:r>
              <a:rPr lang="en-GB" dirty="0" err="1"/>
              <a:t>nodwch</a:t>
            </a:r>
            <a:r>
              <a:rPr lang="en-GB" dirty="0"/>
              <a:t> </a:t>
            </a:r>
            <a:r>
              <a:rPr lang="en-GB" dirty="0" err="1"/>
              <a:t>yr</a:t>
            </a:r>
            <a:r>
              <a:rPr lang="en-GB" dirty="0"/>
              <a:t> </a:t>
            </a:r>
            <a:r>
              <a:rPr lang="en-GB" dirty="0" err="1"/>
              <a:t>hyn</a:t>
            </a:r>
            <a:r>
              <a:rPr lang="en-GB" dirty="0"/>
              <a:t> </a:t>
            </a:r>
            <a:r>
              <a:rPr lang="en-GB" dirty="0" err="1"/>
              <a:t>yr</a:t>
            </a:r>
            <a:r>
              <a:rPr lang="en-GB" dirty="0"/>
              <a:t> </a:t>
            </a:r>
            <a:r>
              <a:rPr lang="en-GB" dirty="0" err="1"/>
              <a:t>ydych</a:t>
            </a:r>
            <a:r>
              <a:rPr lang="en-GB" dirty="0"/>
              <a:t> </a:t>
            </a:r>
            <a:r>
              <a:rPr lang="en-GB" dirty="0" err="1"/>
              <a:t>wedi</a:t>
            </a:r>
            <a:r>
              <a:rPr lang="en-GB" dirty="0"/>
              <a:t> </a:t>
            </a:r>
            <a:r>
              <a:rPr lang="en-GB" dirty="0" err="1"/>
              <a:t>dysgu</a:t>
            </a:r>
            <a:r>
              <a:rPr lang="en-GB" dirty="0"/>
              <a:t>, </a:t>
            </a:r>
            <a:r>
              <a:rPr lang="en-GB" dirty="0" err="1"/>
              <a:t>argraffiadau</a:t>
            </a:r>
            <a:r>
              <a:rPr lang="en-GB" dirty="0"/>
              <a:t>, ac </a:t>
            </a:r>
            <a:r>
              <a:rPr lang="en-GB" dirty="0" err="1"/>
              <a:t>ymatebion</a:t>
            </a:r>
            <a:r>
              <a:rPr lang="en-GB" dirty="0"/>
              <a:t> ) </a:t>
            </a:r>
            <a:r>
              <a:rPr lang="en-GB" dirty="0" err="1"/>
              <a:t>mewn</a:t>
            </a:r>
            <a:r>
              <a:rPr lang="en-GB" dirty="0"/>
              <a:t> </a:t>
            </a:r>
            <a:r>
              <a:rPr lang="en-GB" dirty="0" err="1"/>
              <a:t>amlinelliad</a:t>
            </a:r>
            <a:r>
              <a:rPr lang="en-GB" dirty="0"/>
              <a:t>, map </a:t>
            </a:r>
            <a:r>
              <a:rPr lang="en-GB" dirty="0" err="1"/>
              <a:t>meddwl</a:t>
            </a:r>
            <a:r>
              <a:rPr lang="en-GB" dirty="0"/>
              <a:t>, neu </a:t>
            </a:r>
            <a:r>
              <a:rPr lang="en-GB" dirty="0" err="1"/>
              <a:t>dabl</a:t>
            </a:r>
            <a:r>
              <a:rPr lang="en-GB" dirty="0"/>
              <a:t> </a:t>
            </a:r>
          </a:p>
          <a:p>
            <a:r>
              <a:rPr lang="en-GB" dirty="0" err="1"/>
              <a:t>Siaradwch</a:t>
            </a:r>
            <a:r>
              <a:rPr lang="en-GB" dirty="0"/>
              <a:t> a </a:t>
            </a:r>
            <a:r>
              <a:rPr lang="en-GB" dirty="0" err="1"/>
              <a:t>rhywun</a:t>
            </a:r>
            <a:r>
              <a:rPr lang="en-GB" dirty="0"/>
              <a:t> am </a:t>
            </a:r>
            <a:r>
              <a:rPr lang="en-GB" dirty="0" err="1"/>
              <a:t>syniadau’r</a:t>
            </a:r>
            <a:r>
              <a:rPr lang="en-GB" dirty="0"/>
              <a:t> </a:t>
            </a:r>
            <a:r>
              <a:rPr lang="en-GB" dirty="0" err="1"/>
              <a:t>awdur</a:t>
            </a:r>
            <a:r>
              <a:rPr lang="en-GB" dirty="0"/>
              <a:t> i </a:t>
            </a:r>
            <a:r>
              <a:rPr lang="en-GB" dirty="0" err="1"/>
              <a:t>wirio</a:t>
            </a:r>
            <a:r>
              <a:rPr lang="en-GB" dirty="0"/>
              <a:t> </a:t>
            </a:r>
            <a:r>
              <a:rPr lang="en-GB" dirty="0" err="1"/>
              <a:t>eich</a:t>
            </a:r>
            <a:r>
              <a:rPr lang="en-GB" dirty="0"/>
              <a:t> </a:t>
            </a:r>
            <a:r>
              <a:rPr lang="en-GB" dirty="0" err="1"/>
              <a:t>dealltwriaeth</a:t>
            </a:r>
            <a:r>
              <a:rPr lang="en-GB" dirty="0"/>
              <a:t> </a:t>
            </a:r>
          </a:p>
          <a:p>
            <a:r>
              <a:rPr lang="en-GB" dirty="0" err="1"/>
              <a:t>Nodwch</a:t>
            </a:r>
            <a:r>
              <a:rPr lang="en-GB" dirty="0"/>
              <a:t> ac ail-</a:t>
            </a:r>
            <a:r>
              <a:rPr lang="en-GB" dirty="0" err="1"/>
              <a:t>ddarllenwch</a:t>
            </a:r>
            <a:r>
              <a:rPr lang="en-GB" dirty="0"/>
              <a:t> </a:t>
            </a:r>
            <a:r>
              <a:rPr lang="en-GB" dirty="0" err="1"/>
              <a:t>rhannau</a:t>
            </a:r>
            <a:r>
              <a:rPr lang="en-GB" dirty="0"/>
              <a:t> </a:t>
            </a:r>
            <a:r>
              <a:rPr lang="en-GB" dirty="0" err="1"/>
              <a:t>anodd</a:t>
            </a:r>
            <a:r>
              <a:rPr lang="en-GB" dirty="0"/>
              <a:t> </a:t>
            </a:r>
            <a:r>
              <a:rPr lang="en-GB" dirty="0" err="1"/>
              <a:t>o’r</a:t>
            </a:r>
            <a:r>
              <a:rPr lang="en-GB" dirty="0"/>
              <a:t> </a:t>
            </a:r>
            <a:r>
              <a:rPr lang="en-GB" dirty="0" err="1"/>
              <a:t>testun</a:t>
            </a:r>
            <a:r>
              <a:rPr lang="en-GB" dirty="0"/>
              <a:t>  </a:t>
            </a:r>
          </a:p>
          <a:p>
            <a:r>
              <a:rPr lang="en-GB" dirty="0" err="1"/>
              <a:t>Diffiniwch</a:t>
            </a:r>
            <a:r>
              <a:rPr lang="en-GB" dirty="0"/>
              <a:t> </a:t>
            </a:r>
            <a:r>
              <a:rPr lang="en-GB" dirty="0" err="1"/>
              <a:t>eiriau</a:t>
            </a:r>
            <a:r>
              <a:rPr lang="en-GB" dirty="0"/>
              <a:t>/</a:t>
            </a:r>
            <a:r>
              <a:rPr lang="en-GB" dirty="0" err="1"/>
              <a:t>termau</a:t>
            </a:r>
            <a:r>
              <a:rPr lang="en-GB" dirty="0"/>
              <a:t> </a:t>
            </a:r>
            <a:r>
              <a:rPr lang="en-GB" dirty="0" err="1"/>
              <a:t>allweddol</a:t>
            </a:r>
            <a:r>
              <a:rPr lang="en-GB" dirty="0"/>
              <a:t> </a:t>
            </a:r>
            <a:r>
              <a:rPr lang="en-GB" dirty="0" err="1"/>
              <a:t>mewn</a:t>
            </a:r>
            <a:r>
              <a:rPr lang="en-GB" dirty="0"/>
              <a:t> </a:t>
            </a:r>
            <a:r>
              <a:rPr lang="en-GB" dirty="0" err="1"/>
              <a:t>rhestr</a:t>
            </a:r>
            <a:r>
              <a:rPr lang="en-GB" dirty="0"/>
              <a:t> </a:t>
            </a:r>
            <a:r>
              <a:rPr lang="en-GB" dirty="0" err="1"/>
              <a:t>eirfa</a:t>
            </a:r>
            <a:endParaRPr lang="en-GB" dirty="0"/>
          </a:p>
          <a:p>
            <a:endParaRPr lang="en-GB" dirty="0"/>
          </a:p>
        </p:txBody>
      </p:sp>
      <p:sp>
        <p:nvSpPr>
          <p:cNvPr id="9" name="Content Placeholder 8">
            <a:extLst>
              <a:ext uri="{FF2B5EF4-FFF2-40B4-BE49-F238E27FC236}">
                <a16:creationId xmlns:a16="http://schemas.microsoft.com/office/drawing/2014/main" id="{7BABFBDB-5963-1DBA-134D-A738C442B97B}"/>
              </a:ext>
            </a:extLst>
          </p:cNvPr>
          <p:cNvSpPr>
            <a:spLocks noGrp="1"/>
          </p:cNvSpPr>
          <p:nvPr>
            <p:ph sz="half" idx="2"/>
          </p:nvPr>
        </p:nvSpPr>
        <p:spPr/>
        <p:txBody>
          <a:bodyPr>
            <a:normAutofit lnSpcReduction="10000"/>
          </a:bodyPr>
          <a:lstStyle/>
          <a:p>
            <a:r>
              <a:rPr lang="en-GB" dirty="0"/>
              <a:t>Summarize the text in your own words (note what you learned, impressions, and reactions) in an outline, mind map, or table</a:t>
            </a:r>
          </a:p>
          <a:p>
            <a:r>
              <a:rPr lang="en-GB" dirty="0"/>
              <a:t>Talk to someone about the author’s ideas to check your comprehension</a:t>
            </a:r>
          </a:p>
          <a:p>
            <a:r>
              <a:rPr lang="en-GB" dirty="0"/>
              <a:t>Identify and re-read difficult parts of the text </a:t>
            </a:r>
          </a:p>
          <a:p>
            <a:r>
              <a:rPr lang="en-GB" dirty="0"/>
              <a:t>Define key words/terms in a vocabulary list</a:t>
            </a:r>
          </a:p>
          <a:p>
            <a:endParaRPr lang="en-GB" dirty="0"/>
          </a:p>
        </p:txBody>
      </p:sp>
      <p:sp>
        <p:nvSpPr>
          <p:cNvPr id="4" name="TextBox 3"/>
          <p:cNvSpPr txBox="1"/>
          <p:nvPr/>
        </p:nvSpPr>
        <p:spPr>
          <a:xfrm>
            <a:off x="5819197" y="6125066"/>
            <a:ext cx="5616624" cy="369332"/>
          </a:xfrm>
          <a:prstGeom prst="rect">
            <a:avLst/>
          </a:prstGeom>
          <a:noFill/>
        </p:spPr>
        <p:txBody>
          <a:bodyPr wrap="square" rtlCol="0">
            <a:spAutoFit/>
          </a:bodyPr>
          <a:lstStyle/>
          <a:p>
            <a:r>
              <a:rPr lang="en-GB" dirty="0"/>
              <a:t>(</a:t>
            </a:r>
            <a:r>
              <a:rPr lang="en-GB" dirty="0" err="1"/>
              <a:t>Grabe</a:t>
            </a:r>
            <a:r>
              <a:rPr lang="en-GB" dirty="0"/>
              <a:t> &amp; </a:t>
            </a:r>
            <a:r>
              <a:rPr lang="en-GB" dirty="0" err="1"/>
              <a:t>Stoller</a:t>
            </a:r>
            <a:r>
              <a:rPr lang="en-GB" dirty="0"/>
              <a:t>, 2002; The Writing Centre, 2021) </a:t>
            </a:r>
          </a:p>
        </p:txBody>
      </p:sp>
      <p:sp>
        <p:nvSpPr>
          <p:cNvPr id="5" name="Content Placeholder 2">
            <a:extLst>
              <a:ext uri="{FF2B5EF4-FFF2-40B4-BE49-F238E27FC236}">
                <a16:creationId xmlns:a16="http://schemas.microsoft.com/office/drawing/2014/main" id="{7FD60080-E814-603A-A2F1-553FFE237CC3}"/>
              </a:ext>
            </a:extLst>
          </p:cNvPr>
          <p:cNvSpPr txBox="1">
            <a:spLocks/>
          </p:cNvSpPr>
          <p:nvPr/>
        </p:nvSpPr>
        <p:spPr>
          <a:xfrm>
            <a:off x="6219316" y="1717785"/>
            <a:ext cx="5216505" cy="391703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dirty="0"/>
          </a:p>
        </p:txBody>
      </p:sp>
    </p:spTree>
    <p:extLst>
      <p:ext uri="{BB962C8B-B14F-4D97-AF65-F5344CB8AC3E}">
        <p14:creationId xmlns:p14="http://schemas.microsoft.com/office/powerpoint/2010/main" val="2399280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noAutofit/>
          </a:bodyPr>
          <a:lstStyle/>
          <a:p>
            <a:r>
              <a:rPr lang="en-GB" dirty="0"/>
              <a:t>Y broses – cam 2:</a:t>
            </a:r>
            <a:br>
              <a:rPr lang="en-GB" dirty="0"/>
            </a:br>
            <a:r>
              <a:rPr lang="en-GB" dirty="0"/>
              <a:t> </a:t>
            </a:r>
            <a:r>
              <a:rPr lang="en-GB" dirty="0" err="1"/>
              <a:t>Gwerthuso</a:t>
            </a:r>
            <a:r>
              <a:rPr lang="en-GB" dirty="0"/>
              <a:t> a </a:t>
            </a:r>
            <a:r>
              <a:rPr lang="en-GB" dirty="0" err="1"/>
              <a:t>dewis</a:t>
            </a:r>
            <a:r>
              <a:rPr lang="en-GB" dirty="0"/>
              <a:t> </a:t>
            </a:r>
            <a:r>
              <a:rPr lang="en-GB" dirty="0" err="1"/>
              <a:t>ffynonellau</a:t>
            </a:r>
            <a:br>
              <a:rPr lang="en-GB" dirty="0"/>
            </a:br>
            <a:endParaRPr lang="en-GB" dirty="0"/>
          </a:p>
        </p:txBody>
      </p:sp>
      <p:sp>
        <p:nvSpPr>
          <p:cNvPr id="3" name="Content Placeholder 2"/>
          <p:cNvSpPr>
            <a:spLocks noGrp="1"/>
          </p:cNvSpPr>
          <p:nvPr>
            <p:ph idx="1"/>
          </p:nvPr>
        </p:nvSpPr>
        <p:spPr>
          <a:xfrm>
            <a:off x="2589212" y="2133600"/>
            <a:ext cx="8915400" cy="3777622"/>
          </a:xfrm>
        </p:spPr>
        <p:txBody>
          <a:bodyPr vert="horz" lIns="91440" tIns="45720" rIns="91440" bIns="45720" rtlCol="0" anchor="t">
            <a:normAutofit lnSpcReduction="10000"/>
          </a:bodyPr>
          <a:lstStyle/>
          <a:p>
            <a:r>
              <a:rPr lang="en-GB" dirty="0" err="1"/>
              <a:t>Rhaid</a:t>
            </a:r>
            <a:r>
              <a:rPr lang="en-GB" dirty="0"/>
              <a:t> </a:t>
            </a:r>
            <a:r>
              <a:rPr lang="en-GB" dirty="0" err="1"/>
              <a:t>gwerthuso</a:t>
            </a:r>
            <a:r>
              <a:rPr lang="en-GB" dirty="0"/>
              <a:t> pa </a:t>
            </a:r>
            <a:r>
              <a:rPr lang="en-GB" dirty="0" err="1"/>
              <a:t>ffynonellau</a:t>
            </a:r>
            <a:r>
              <a:rPr lang="en-GB" dirty="0"/>
              <a:t> </a:t>
            </a:r>
            <a:r>
              <a:rPr lang="en-GB" dirty="0" err="1"/>
              <a:t>sy’n</a:t>
            </a:r>
            <a:r>
              <a:rPr lang="en-GB" dirty="0"/>
              <a:t> </a:t>
            </a:r>
            <a:r>
              <a:rPr lang="en-GB" dirty="0" err="1"/>
              <a:t>fwyaf</a:t>
            </a:r>
            <a:r>
              <a:rPr lang="en-GB" dirty="0"/>
              <a:t> </a:t>
            </a:r>
            <a:r>
              <a:rPr lang="en-GB" dirty="0" err="1"/>
              <a:t>priodol</a:t>
            </a:r>
            <a:r>
              <a:rPr lang="en-GB" dirty="0"/>
              <a:t> </a:t>
            </a:r>
            <a:r>
              <a:rPr lang="en-GB" dirty="0" err="1"/>
              <a:t>i’ch</a:t>
            </a:r>
            <a:r>
              <a:rPr lang="en-GB" dirty="0"/>
              <a:t> </a:t>
            </a:r>
            <a:r>
              <a:rPr lang="en-GB" dirty="0" err="1"/>
              <a:t>cwestiynau</a:t>
            </a:r>
            <a:r>
              <a:rPr lang="en-GB" dirty="0"/>
              <a:t>.</a:t>
            </a:r>
          </a:p>
          <a:p>
            <a:r>
              <a:rPr lang="en-GB" dirty="0"/>
              <a:t>Am bob </a:t>
            </a:r>
            <a:r>
              <a:rPr lang="en-GB" dirty="0" err="1"/>
              <a:t>cyhoeddiad</a:t>
            </a:r>
            <a:r>
              <a:rPr lang="en-GB" dirty="0"/>
              <a:t>, </a:t>
            </a:r>
            <a:r>
              <a:rPr lang="en-GB" dirty="0" err="1"/>
              <a:t>howch</a:t>
            </a:r>
            <a:r>
              <a:rPr lang="en-GB" dirty="0"/>
              <a:t> </a:t>
            </a:r>
            <a:r>
              <a:rPr lang="en-GB" dirty="0" err="1"/>
              <a:t>eich</a:t>
            </a:r>
            <a:r>
              <a:rPr lang="en-GB" dirty="0"/>
              <a:t> </a:t>
            </a:r>
            <a:r>
              <a:rPr lang="en-GB" dirty="0" err="1"/>
              <a:t>hunan</a:t>
            </a:r>
            <a:r>
              <a:rPr lang="en-GB" dirty="0"/>
              <a:t>:</a:t>
            </a:r>
          </a:p>
          <a:p>
            <a:pPr lvl="1">
              <a:buFont typeface="Courier New" charset="2"/>
              <a:buChar char="o"/>
            </a:pPr>
            <a:r>
              <a:rPr lang="en-GB" dirty="0"/>
              <a:t>Pa </a:t>
            </a:r>
            <a:r>
              <a:rPr lang="en-GB" err="1"/>
              <a:t>gwestiwn</a:t>
            </a:r>
            <a:r>
              <a:rPr lang="en-GB" dirty="0"/>
              <a:t>/problem </a:t>
            </a:r>
            <a:r>
              <a:rPr lang="en-GB" err="1"/>
              <a:t>mae’r</a:t>
            </a:r>
            <a:r>
              <a:rPr lang="en-GB" dirty="0"/>
              <a:t> </a:t>
            </a:r>
            <a:r>
              <a:rPr lang="en-GB" err="1"/>
              <a:t>awdur</a:t>
            </a:r>
            <a:r>
              <a:rPr lang="en-GB" dirty="0"/>
              <a:t> </a:t>
            </a:r>
            <a:r>
              <a:rPr lang="en-GB" err="1"/>
              <a:t>yn</a:t>
            </a:r>
            <a:r>
              <a:rPr lang="en-GB" dirty="0"/>
              <a:t> </a:t>
            </a:r>
            <a:r>
              <a:rPr lang="en-GB" err="1"/>
              <a:t>ymdrin</a:t>
            </a:r>
            <a:r>
              <a:rPr lang="en-GB" dirty="0"/>
              <a:t> ag </a:t>
            </a:r>
            <a:r>
              <a:rPr lang="en-GB" err="1"/>
              <a:t>ef</a:t>
            </a:r>
            <a:r>
              <a:rPr lang="en-GB" dirty="0"/>
              <a:t>?</a:t>
            </a:r>
          </a:p>
          <a:p>
            <a:pPr lvl="1">
              <a:buFont typeface="Courier New" charset="2"/>
              <a:buChar char="o"/>
            </a:pPr>
            <a:r>
              <a:rPr lang="en-GB" dirty="0"/>
              <a:t>Pa </a:t>
            </a:r>
            <a:r>
              <a:rPr lang="en-GB" err="1"/>
              <a:t>gysyniadau</a:t>
            </a:r>
            <a:r>
              <a:rPr lang="en-GB" dirty="0"/>
              <a:t> </a:t>
            </a:r>
            <a:r>
              <a:rPr lang="en-GB" err="1"/>
              <a:t>allweddol</a:t>
            </a:r>
            <a:r>
              <a:rPr lang="en-GB" dirty="0"/>
              <a:t> a </a:t>
            </a:r>
            <a:r>
              <a:rPr lang="en-GB" err="1"/>
              <a:t>sut</a:t>
            </a:r>
            <a:r>
              <a:rPr lang="en-GB" dirty="0"/>
              <a:t> y </a:t>
            </a:r>
            <a:r>
              <a:rPr lang="en-GB" err="1"/>
              <a:t>maent</a:t>
            </a:r>
            <a:r>
              <a:rPr lang="en-GB" dirty="0"/>
              <a:t> </a:t>
            </a:r>
            <a:r>
              <a:rPr lang="en-GB" err="1"/>
              <a:t>wedi</a:t>
            </a:r>
            <a:r>
              <a:rPr lang="en-GB" dirty="0"/>
              <a:t> </a:t>
            </a:r>
            <a:r>
              <a:rPr lang="en-GB" err="1"/>
              <a:t>eu</a:t>
            </a:r>
            <a:r>
              <a:rPr lang="en-GB" dirty="0"/>
              <a:t> </a:t>
            </a:r>
            <a:r>
              <a:rPr lang="en-GB" err="1"/>
              <a:t>diffinio</a:t>
            </a:r>
            <a:r>
              <a:rPr lang="en-GB" dirty="0"/>
              <a:t>?</a:t>
            </a:r>
          </a:p>
          <a:p>
            <a:pPr lvl="1">
              <a:buFont typeface="Courier New" charset="2"/>
              <a:buChar char="o"/>
            </a:pPr>
            <a:r>
              <a:rPr lang="en-GB" dirty="0"/>
              <a:t>Beth </a:t>
            </a:r>
            <a:r>
              <a:rPr lang="en-GB" err="1"/>
              <a:t>yw’r</a:t>
            </a:r>
            <a:r>
              <a:rPr lang="en-GB" dirty="0"/>
              <a:t> </a:t>
            </a:r>
            <a:r>
              <a:rPr lang="en-GB" err="1"/>
              <a:t>prif</a:t>
            </a:r>
            <a:r>
              <a:rPr lang="en-GB" dirty="0"/>
              <a:t> </a:t>
            </a:r>
            <a:r>
              <a:rPr lang="en-GB" err="1"/>
              <a:t>ddamcaniaethau</a:t>
            </a:r>
            <a:r>
              <a:rPr lang="en-GB" dirty="0"/>
              <a:t>, </a:t>
            </a:r>
            <a:r>
              <a:rPr lang="en-GB" err="1"/>
              <a:t>modelau</a:t>
            </a:r>
            <a:r>
              <a:rPr lang="en-GB" dirty="0"/>
              <a:t> a </a:t>
            </a:r>
            <a:r>
              <a:rPr lang="en-GB" err="1"/>
              <a:t>dulliau</a:t>
            </a:r>
            <a:r>
              <a:rPr lang="en-GB" dirty="0"/>
              <a:t>? </a:t>
            </a:r>
          </a:p>
          <a:p>
            <a:pPr lvl="1">
              <a:buFont typeface="Courier New" charset="2"/>
              <a:buChar char="o"/>
            </a:pPr>
            <a:r>
              <a:rPr lang="en-GB" dirty="0"/>
              <a:t>Beth </a:t>
            </a:r>
            <a:r>
              <a:rPr lang="en-GB" err="1"/>
              <a:t>yw</a:t>
            </a:r>
            <a:r>
              <a:rPr lang="en-GB" dirty="0"/>
              <a:t> </a:t>
            </a:r>
            <a:r>
              <a:rPr lang="en-GB" err="1"/>
              <a:t>canlyniadau</a:t>
            </a:r>
            <a:r>
              <a:rPr lang="en-GB" dirty="0"/>
              <a:t> a </a:t>
            </a:r>
            <a:r>
              <a:rPr lang="en-GB" err="1"/>
              <a:t>chlo’r</a:t>
            </a:r>
            <a:r>
              <a:rPr lang="en-GB" dirty="0"/>
              <a:t> </a:t>
            </a:r>
            <a:r>
              <a:rPr lang="en-GB" err="1"/>
              <a:t>astudiaeth</a:t>
            </a:r>
            <a:r>
              <a:rPr lang="en-GB" dirty="0"/>
              <a:t>?</a:t>
            </a:r>
          </a:p>
          <a:p>
            <a:pPr lvl="1">
              <a:buFont typeface="Courier New" charset="2"/>
              <a:buChar char="o"/>
            </a:pPr>
            <a:r>
              <a:rPr lang="en-GB" dirty="0"/>
              <a:t>Sut </a:t>
            </a:r>
            <a:r>
              <a:rPr lang="en-GB" err="1"/>
              <a:t>mae’n</a:t>
            </a:r>
            <a:r>
              <a:rPr lang="en-GB" dirty="0"/>
              <a:t> </a:t>
            </a:r>
            <a:r>
              <a:rPr lang="en-GB" err="1"/>
              <a:t>berthnasol</a:t>
            </a:r>
            <a:r>
              <a:rPr lang="en-GB" dirty="0"/>
              <a:t> </a:t>
            </a:r>
            <a:r>
              <a:rPr lang="en-GB" err="1"/>
              <a:t>i</a:t>
            </a:r>
            <a:r>
              <a:rPr lang="en-GB" dirty="0"/>
              <a:t> </a:t>
            </a:r>
            <a:r>
              <a:rPr lang="en-GB" err="1"/>
              <a:t>lenyddiaeth</a:t>
            </a:r>
            <a:r>
              <a:rPr lang="en-GB" dirty="0"/>
              <a:t> </a:t>
            </a:r>
            <a:r>
              <a:rPr lang="en-GB" err="1"/>
              <a:t>eraill</a:t>
            </a:r>
            <a:r>
              <a:rPr lang="en-GB" dirty="0"/>
              <a:t> </a:t>
            </a:r>
            <a:r>
              <a:rPr lang="en-GB" err="1"/>
              <a:t>yn</a:t>
            </a:r>
            <a:r>
              <a:rPr lang="en-GB" dirty="0"/>
              <a:t> y </a:t>
            </a:r>
            <a:r>
              <a:rPr lang="en-GB" err="1"/>
              <a:t>maes</a:t>
            </a:r>
            <a:r>
              <a:rPr lang="en-GB" dirty="0"/>
              <a:t>? A </a:t>
            </a:r>
            <a:r>
              <a:rPr lang="en-GB" err="1"/>
              <a:t>yw’n</a:t>
            </a:r>
            <a:r>
              <a:rPr lang="en-GB" dirty="0"/>
              <a:t> </a:t>
            </a:r>
            <a:r>
              <a:rPr lang="en-GB" err="1"/>
              <a:t>cadarnhau</a:t>
            </a:r>
            <a:r>
              <a:rPr lang="en-GB" dirty="0"/>
              <a:t>, </a:t>
            </a:r>
            <a:r>
              <a:rPr lang="en-GB" err="1"/>
              <a:t>yn</a:t>
            </a:r>
            <a:r>
              <a:rPr lang="en-GB" dirty="0"/>
              <a:t> </a:t>
            </a:r>
            <a:r>
              <a:rPr lang="en-GB" err="1"/>
              <a:t>ychwanegu</a:t>
            </a:r>
            <a:r>
              <a:rPr lang="en-GB" dirty="0"/>
              <a:t> at, neu </a:t>
            </a:r>
            <a:r>
              <a:rPr lang="en-GB" err="1"/>
              <a:t>yn</a:t>
            </a:r>
            <a:r>
              <a:rPr lang="en-GB" dirty="0"/>
              <a:t> </a:t>
            </a:r>
            <a:r>
              <a:rPr lang="en-GB" err="1"/>
              <a:t>herio</a:t>
            </a:r>
            <a:r>
              <a:rPr lang="en-GB" dirty="0"/>
              <a:t> </a:t>
            </a:r>
            <a:r>
              <a:rPr lang="en-GB" err="1"/>
              <a:t>gwybodaeth</a:t>
            </a:r>
            <a:r>
              <a:rPr lang="en-GB" dirty="0"/>
              <a:t> </a:t>
            </a:r>
            <a:r>
              <a:rPr lang="en-GB" err="1"/>
              <a:t>sefydlog</a:t>
            </a:r>
            <a:r>
              <a:rPr lang="en-GB" dirty="0"/>
              <a:t>?</a:t>
            </a:r>
          </a:p>
          <a:p>
            <a:pPr lvl="1">
              <a:buFont typeface="Courier New" charset="2"/>
              <a:buChar char="o"/>
            </a:pPr>
            <a:r>
              <a:rPr lang="en-GB" dirty="0"/>
              <a:t>Sut </a:t>
            </a:r>
            <a:r>
              <a:rPr lang="en-GB" err="1"/>
              <a:t>mae’n</a:t>
            </a:r>
            <a:r>
              <a:rPr lang="en-GB" dirty="0"/>
              <a:t> </a:t>
            </a:r>
            <a:r>
              <a:rPr lang="en-GB" err="1"/>
              <a:t>ychwanegu</a:t>
            </a:r>
            <a:r>
              <a:rPr lang="en-GB" dirty="0"/>
              <a:t> </a:t>
            </a:r>
            <a:r>
              <a:rPr lang="en-GB" err="1"/>
              <a:t>i’ch</a:t>
            </a:r>
            <a:r>
              <a:rPr lang="en-GB" dirty="0"/>
              <a:t> </a:t>
            </a:r>
            <a:r>
              <a:rPr lang="en-GB" err="1"/>
              <a:t>dealltwriaeth</a:t>
            </a:r>
            <a:r>
              <a:rPr lang="en-GB" dirty="0"/>
              <a:t> </a:t>
            </a:r>
            <a:r>
              <a:rPr lang="en-GB" err="1"/>
              <a:t>o’r</a:t>
            </a:r>
            <a:r>
              <a:rPr lang="en-GB" dirty="0"/>
              <a:t> </a:t>
            </a:r>
            <a:r>
              <a:rPr lang="en-GB" err="1"/>
              <a:t>maes</a:t>
            </a:r>
            <a:r>
              <a:rPr lang="en-GB" dirty="0"/>
              <a:t>? Beth </a:t>
            </a:r>
            <a:r>
              <a:rPr lang="en-GB" err="1"/>
              <a:t>yw</a:t>
            </a:r>
            <a:r>
              <a:rPr lang="en-GB" dirty="0"/>
              <a:t> </a:t>
            </a:r>
            <a:r>
              <a:rPr lang="en-GB" err="1"/>
              <a:t>ei</a:t>
            </a:r>
            <a:r>
              <a:rPr lang="en-GB" dirty="0"/>
              <a:t> </a:t>
            </a:r>
            <a:r>
              <a:rPr lang="en-GB" err="1"/>
              <a:t>fewnwelediad</a:t>
            </a:r>
            <a:r>
              <a:rPr lang="en-GB" dirty="0"/>
              <a:t> a </a:t>
            </a:r>
            <a:r>
              <a:rPr lang="en-GB" err="1"/>
              <a:t>dadleuon</a:t>
            </a:r>
            <a:r>
              <a:rPr lang="en-GB" dirty="0"/>
              <a:t> </a:t>
            </a:r>
            <a:r>
              <a:rPr lang="en-GB" err="1"/>
              <a:t>allweddol</a:t>
            </a:r>
            <a:r>
              <a:rPr lang="en-GB" dirty="0"/>
              <a:t>?</a:t>
            </a:r>
          </a:p>
          <a:p>
            <a:pPr lvl="1">
              <a:buFont typeface="Courier New" charset="2"/>
              <a:buChar char="o"/>
            </a:pPr>
            <a:r>
              <a:rPr lang="en-GB" dirty="0"/>
              <a:t>Beth </a:t>
            </a:r>
            <a:r>
              <a:rPr lang="en-GB" err="1"/>
              <a:t>yw</a:t>
            </a:r>
            <a:r>
              <a:rPr lang="en-GB" dirty="0"/>
              <a:t> </a:t>
            </a:r>
            <a:r>
              <a:rPr lang="en-GB" err="1"/>
              <a:t>cryfder</a:t>
            </a:r>
            <a:r>
              <a:rPr lang="en-GB" dirty="0"/>
              <a:t> a </a:t>
            </a:r>
            <a:r>
              <a:rPr lang="en-GB" err="1"/>
              <a:t>gwendid</a:t>
            </a:r>
            <a:r>
              <a:rPr lang="en-GB" dirty="0"/>
              <a:t> yr </a:t>
            </a:r>
            <a:r>
              <a:rPr lang="en-GB" err="1"/>
              <a:t>ymchwil</a:t>
            </a:r>
            <a:r>
              <a:rPr lang="en-GB" dirty="0"/>
              <a:t>?</a:t>
            </a:r>
          </a:p>
          <a:p>
            <a:endParaRPr lang="en-GB" dirty="0"/>
          </a:p>
        </p:txBody>
      </p:sp>
      <p:sp>
        <p:nvSpPr>
          <p:cNvPr id="4" name="TextBox 3"/>
          <p:cNvSpPr txBox="1"/>
          <p:nvPr/>
        </p:nvSpPr>
        <p:spPr>
          <a:xfrm>
            <a:off x="8614638" y="5906630"/>
            <a:ext cx="3312368" cy="646331"/>
          </a:xfrm>
          <a:prstGeom prst="rect">
            <a:avLst/>
          </a:prstGeom>
          <a:noFill/>
        </p:spPr>
        <p:txBody>
          <a:bodyPr wrap="square" rtlCol="0">
            <a:spAutoFit/>
          </a:bodyPr>
          <a:lstStyle/>
          <a:p>
            <a:r>
              <a:rPr lang="en-GB" dirty="0"/>
              <a:t>(</a:t>
            </a:r>
            <a:r>
              <a:rPr lang="en-GB" dirty="0" err="1"/>
              <a:t>McCombes</a:t>
            </a:r>
            <a:r>
              <a:rPr lang="en-GB" dirty="0"/>
              <a:t>, 2021)</a:t>
            </a:r>
          </a:p>
          <a:p>
            <a:endParaRPr lang="en-GB" dirty="0"/>
          </a:p>
        </p:txBody>
      </p:sp>
      <p:pic>
        <p:nvPicPr>
          <p:cNvPr id="8" name="Picture 7" descr="A picture containing text, clock&#10;&#10;Description automatically generated">
            <a:extLst>
              <a:ext uri="{FF2B5EF4-FFF2-40B4-BE49-F238E27FC236}">
                <a16:creationId xmlns:a16="http://schemas.microsoft.com/office/drawing/2014/main" id="{FC041ADD-311C-36DE-CDF3-F985CA36CE5B}"/>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709467" y="174542"/>
            <a:ext cx="2397736" cy="1229839"/>
          </a:xfrm>
          <a:prstGeom prst="rect">
            <a:avLst/>
          </a:prstGeom>
        </p:spPr>
      </p:pic>
    </p:spTree>
    <p:extLst>
      <p:ext uri="{BB962C8B-B14F-4D97-AF65-F5344CB8AC3E}">
        <p14:creationId xmlns:p14="http://schemas.microsoft.com/office/powerpoint/2010/main" val="64373805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noAutofit/>
          </a:bodyPr>
          <a:lstStyle/>
          <a:p>
            <a:r>
              <a:rPr lang="en-GB" dirty="0"/>
              <a:t>The process-step 2:</a:t>
            </a:r>
            <a:br>
              <a:rPr lang="en-GB" dirty="0"/>
            </a:br>
            <a:r>
              <a:rPr lang="en-GB" dirty="0"/>
              <a:t>Evaluate and select sources (re-cap)</a:t>
            </a:r>
            <a:br>
              <a:rPr lang="en-GB" dirty="0"/>
            </a:br>
            <a:endParaRPr lang="en-GB" dirty="0"/>
          </a:p>
        </p:txBody>
      </p:sp>
      <p:sp>
        <p:nvSpPr>
          <p:cNvPr id="3" name="Content Placeholder 2"/>
          <p:cNvSpPr>
            <a:spLocks noGrp="1"/>
          </p:cNvSpPr>
          <p:nvPr>
            <p:ph idx="1"/>
          </p:nvPr>
        </p:nvSpPr>
        <p:spPr>
          <a:xfrm>
            <a:off x="2589212" y="2133600"/>
            <a:ext cx="8915400" cy="3777622"/>
          </a:xfrm>
        </p:spPr>
        <p:txBody>
          <a:bodyPr vert="horz" lIns="91440" tIns="45720" rIns="91440" bIns="45720" rtlCol="0" anchor="t">
            <a:normAutofit lnSpcReduction="10000"/>
          </a:bodyPr>
          <a:lstStyle/>
          <a:p>
            <a:r>
              <a:rPr lang="en-GB" dirty="0"/>
              <a:t>You’ll have to evaluate which sources are most relevant to your questions.</a:t>
            </a:r>
          </a:p>
          <a:p>
            <a:r>
              <a:rPr lang="en-GB" dirty="0"/>
              <a:t>For each publication, ask yourself:</a:t>
            </a:r>
          </a:p>
          <a:p>
            <a:pPr lvl="1">
              <a:buFont typeface="Courier New" charset="2"/>
              <a:buChar char="o"/>
            </a:pPr>
            <a:r>
              <a:rPr lang="en-GB" dirty="0"/>
              <a:t>What question or problem is the author addressing?</a:t>
            </a:r>
          </a:p>
          <a:p>
            <a:pPr lvl="1">
              <a:buFont typeface="Courier New" charset="2"/>
              <a:buChar char="o"/>
            </a:pPr>
            <a:r>
              <a:rPr lang="en-GB" dirty="0"/>
              <a:t>What are the key concepts and how are they defined?</a:t>
            </a:r>
          </a:p>
          <a:p>
            <a:pPr lvl="1">
              <a:buFont typeface="Courier New" charset="2"/>
              <a:buChar char="o"/>
            </a:pPr>
            <a:r>
              <a:rPr lang="en-GB" dirty="0"/>
              <a:t>What are the key theories, models and methods? </a:t>
            </a:r>
          </a:p>
          <a:p>
            <a:pPr lvl="1">
              <a:buFont typeface="Courier New" charset="2"/>
              <a:buChar char="o"/>
            </a:pPr>
            <a:r>
              <a:rPr lang="en-GB" dirty="0"/>
              <a:t>What are the results and conclusions of the study?</a:t>
            </a:r>
          </a:p>
          <a:p>
            <a:pPr lvl="1">
              <a:buFont typeface="Courier New" charset="2"/>
              <a:buChar char="o"/>
            </a:pPr>
            <a:r>
              <a:rPr lang="en-GB" dirty="0"/>
              <a:t>How does it relate to other literature in the field? Does it confirm, add to, or challenge established knowledge?</a:t>
            </a:r>
          </a:p>
          <a:p>
            <a:pPr lvl="1">
              <a:buFont typeface="Courier New" charset="2"/>
              <a:buChar char="o"/>
            </a:pPr>
            <a:r>
              <a:rPr lang="en-GB" dirty="0"/>
              <a:t>How does it contribute to your understanding of the topic? What are its key insights and arguments?</a:t>
            </a:r>
          </a:p>
          <a:p>
            <a:pPr lvl="1">
              <a:buFont typeface="Courier New" charset="2"/>
              <a:buChar char="o"/>
            </a:pPr>
            <a:r>
              <a:rPr lang="en-GB" dirty="0"/>
              <a:t>What are the strengths and weaknesses of the research?</a:t>
            </a:r>
          </a:p>
          <a:p>
            <a:endParaRPr lang="en-GB" dirty="0"/>
          </a:p>
        </p:txBody>
      </p:sp>
      <p:sp>
        <p:nvSpPr>
          <p:cNvPr id="4" name="TextBox 3"/>
          <p:cNvSpPr txBox="1"/>
          <p:nvPr/>
        </p:nvSpPr>
        <p:spPr>
          <a:xfrm>
            <a:off x="8597705" y="5906630"/>
            <a:ext cx="3312368" cy="646331"/>
          </a:xfrm>
          <a:prstGeom prst="rect">
            <a:avLst/>
          </a:prstGeom>
          <a:noFill/>
        </p:spPr>
        <p:txBody>
          <a:bodyPr wrap="square" rtlCol="0">
            <a:spAutoFit/>
          </a:bodyPr>
          <a:lstStyle/>
          <a:p>
            <a:r>
              <a:rPr lang="en-GB" dirty="0"/>
              <a:t>(</a:t>
            </a:r>
            <a:r>
              <a:rPr lang="en-GB" dirty="0" err="1"/>
              <a:t>McCombes</a:t>
            </a:r>
            <a:r>
              <a:rPr lang="en-GB" dirty="0"/>
              <a:t>, 2021)</a:t>
            </a:r>
          </a:p>
          <a:p>
            <a:endParaRPr lang="en-GB" dirty="0"/>
          </a:p>
        </p:txBody>
      </p:sp>
      <p:pic>
        <p:nvPicPr>
          <p:cNvPr id="5" name="Picture 4" descr="A picture containing text, clock&#10;&#10;Description automatically generated">
            <a:extLst>
              <a:ext uri="{FF2B5EF4-FFF2-40B4-BE49-F238E27FC236}">
                <a16:creationId xmlns:a16="http://schemas.microsoft.com/office/drawing/2014/main" id="{1AC1974D-93F0-A2DC-5EFC-CE4241857DFA}"/>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512221" y="34605"/>
            <a:ext cx="2397736" cy="1229839"/>
          </a:xfrm>
          <a:prstGeom prst="rect">
            <a:avLst/>
          </a:prstGeom>
        </p:spPr>
      </p:pic>
    </p:spTree>
    <p:extLst>
      <p:ext uri="{BB962C8B-B14F-4D97-AF65-F5344CB8AC3E}">
        <p14:creationId xmlns:p14="http://schemas.microsoft.com/office/powerpoint/2010/main" val="38095145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200" b="1" dirty="0"/>
              <a:t>Y broses – cam 2 </a:t>
            </a:r>
            <a:r>
              <a:rPr lang="en-GB" sz="3200" dirty="0"/>
              <a:t>/ The process - step 2:</a:t>
            </a:r>
            <a:br>
              <a:rPr lang="en-GB" sz="3200" dirty="0"/>
            </a:br>
            <a:r>
              <a:rPr lang="en-GB" sz="3200" dirty="0"/>
              <a:t> </a:t>
            </a:r>
            <a:r>
              <a:rPr lang="en-GB" sz="3200" b="1" dirty="0" err="1"/>
              <a:t>Gwerthuso</a:t>
            </a:r>
            <a:r>
              <a:rPr lang="en-GB" sz="3200" b="1" dirty="0"/>
              <a:t> a </a:t>
            </a:r>
            <a:r>
              <a:rPr lang="en-GB" sz="3200" b="1" dirty="0" err="1"/>
              <a:t>dewis</a:t>
            </a:r>
            <a:r>
              <a:rPr lang="en-GB" sz="3200" b="1" dirty="0"/>
              <a:t> </a:t>
            </a:r>
            <a:r>
              <a:rPr lang="en-GB" sz="3200" b="1" dirty="0" err="1"/>
              <a:t>ffynonellau</a:t>
            </a:r>
            <a:br>
              <a:rPr lang="en-GB" sz="3200" dirty="0"/>
            </a:br>
            <a:r>
              <a:rPr lang="en-GB" sz="3200" dirty="0"/>
              <a:t>Evaluate and select sources (re-cap)</a:t>
            </a:r>
            <a:br>
              <a:rPr lang="en-GB" sz="3600" b="1" dirty="0"/>
            </a:br>
            <a:endParaRPr lang="en-GB" sz="3600" dirty="0"/>
          </a:p>
        </p:txBody>
      </p:sp>
      <p:sp>
        <p:nvSpPr>
          <p:cNvPr id="3" name="Content Placeholder 2"/>
          <p:cNvSpPr>
            <a:spLocks noGrp="1"/>
          </p:cNvSpPr>
          <p:nvPr>
            <p:ph sz="half" idx="1"/>
          </p:nvPr>
        </p:nvSpPr>
        <p:spPr/>
        <p:txBody>
          <a:bodyPr>
            <a:normAutofit fontScale="92500" lnSpcReduction="10000"/>
          </a:bodyPr>
          <a:lstStyle/>
          <a:p>
            <a:r>
              <a:rPr lang="en-GB" dirty="0" err="1"/>
              <a:t>Gwnewch</a:t>
            </a:r>
            <a:r>
              <a:rPr lang="en-GB" dirty="0"/>
              <a:t> </a:t>
            </a:r>
            <a:r>
              <a:rPr lang="en-GB" dirty="0" err="1"/>
              <a:t>yn</a:t>
            </a:r>
            <a:r>
              <a:rPr lang="en-GB" dirty="0"/>
              <a:t> </a:t>
            </a:r>
            <a:r>
              <a:rPr lang="en-GB" dirty="0" err="1"/>
              <a:t>siŵr</a:t>
            </a:r>
            <a:r>
              <a:rPr lang="en-GB" dirty="0"/>
              <a:t> bod y </a:t>
            </a:r>
            <a:r>
              <a:rPr lang="en-GB" dirty="0" err="1"/>
              <a:t>ffynonellau</a:t>
            </a:r>
            <a:r>
              <a:rPr lang="en-GB" dirty="0"/>
              <a:t> </a:t>
            </a:r>
            <a:r>
              <a:rPr lang="en-GB" dirty="0" err="1"/>
              <a:t>rydych</a:t>
            </a:r>
            <a:r>
              <a:rPr lang="en-GB" dirty="0"/>
              <a:t> </a:t>
            </a:r>
            <a:r>
              <a:rPr lang="en-GB" dirty="0" err="1"/>
              <a:t>chi'n</a:t>
            </a:r>
            <a:r>
              <a:rPr lang="en-GB" dirty="0"/>
              <a:t> </a:t>
            </a:r>
            <a:r>
              <a:rPr lang="en-GB" dirty="0" err="1"/>
              <a:t>eu</a:t>
            </a:r>
            <a:r>
              <a:rPr lang="en-GB" dirty="0"/>
              <a:t> </a:t>
            </a:r>
            <a:r>
              <a:rPr lang="en-GB" dirty="0" err="1"/>
              <a:t>defnyddio</a:t>
            </a:r>
            <a:r>
              <a:rPr lang="en-GB" dirty="0"/>
              <a:t> </a:t>
            </a:r>
            <a:r>
              <a:rPr lang="en-GB" dirty="0" err="1"/>
              <a:t>yn</a:t>
            </a:r>
            <a:r>
              <a:rPr lang="en-GB" dirty="0"/>
              <a:t> </a:t>
            </a:r>
            <a:r>
              <a:rPr lang="en-GB" dirty="0" err="1"/>
              <a:t>gredadwy</a:t>
            </a:r>
            <a:r>
              <a:rPr lang="en-GB" dirty="0"/>
              <a:t>, a </a:t>
            </a:r>
            <a:r>
              <a:rPr lang="en-GB" dirty="0" err="1"/>
              <a:t>gwnewch</a:t>
            </a:r>
            <a:r>
              <a:rPr lang="en-GB" dirty="0"/>
              <a:t> </a:t>
            </a:r>
            <a:r>
              <a:rPr lang="en-GB" dirty="0" err="1"/>
              <a:t>yn</a:t>
            </a:r>
            <a:r>
              <a:rPr lang="en-GB" dirty="0"/>
              <a:t> </a:t>
            </a:r>
            <a:r>
              <a:rPr lang="en-GB" dirty="0" err="1"/>
              <a:t>siŵr</a:t>
            </a:r>
            <a:r>
              <a:rPr lang="en-GB" dirty="0"/>
              <a:t> </a:t>
            </a:r>
            <a:r>
              <a:rPr lang="en-GB" dirty="0" err="1"/>
              <a:t>eich</a:t>
            </a:r>
            <a:r>
              <a:rPr lang="en-GB" dirty="0"/>
              <a:t> bod </a:t>
            </a:r>
            <a:r>
              <a:rPr lang="en-GB" dirty="0" err="1"/>
              <a:t>chi'n</a:t>
            </a:r>
            <a:r>
              <a:rPr lang="en-GB" dirty="0"/>
              <a:t> </a:t>
            </a:r>
            <a:r>
              <a:rPr lang="en-GB" dirty="0" err="1"/>
              <a:t>darllen</a:t>
            </a:r>
            <a:r>
              <a:rPr lang="en-GB" dirty="0"/>
              <a:t> </a:t>
            </a:r>
            <a:r>
              <a:rPr lang="en-GB" dirty="0" err="1"/>
              <a:t>unrhyw</a:t>
            </a:r>
            <a:r>
              <a:rPr lang="en-GB" dirty="0"/>
              <a:t> </a:t>
            </a:r>
            <a:r>
              <a:rPr lang="en-GB" dirty="0" err="1"/>
              <a:t>astudiaethau</a:t>
            </a:r>
            <a:r>
              <a:rPr lang="en-GB" dirty="0"/>
              <a:t> </a:t>
            </a:r>
            <a:r>
              <a:rPr lang="en-GB" dirty="0" err="1"/>
              <a:t>nodedig</a:t>
            </a:r>
            <a:r>
              <a:rPr lang="en-GB" dirty="0"/>
              <a:t> a </a:t>
            </a:r>
            <a:r>
              <a:rPr lang="en-GB" dirty="0" err="1"/>
              <a:t>damcaniaethau</a:t>
            </a:r>
            <a:r>
              <a:rPr lang="en-GB" dirty="0"/>
              <a:t> </a:t>
            </a:r>
            <a:r>
              <a:rPr lang="en-GB" dirty="0" err="1"/>
              <a:t>mawr</a:t>
            </a:r>
            <a:r>
              <a:rPr lang="en-GB" dirty="0"/>
              <a:t> </a:t>
            </a:r>
            <a:r>
              <a:rPr lang="en-GB" dirty="0" err="1"/>
              <a:t>yn</a:t>
            </a:r>
            <a:r>
              <a:rPr lang="en-GB" dirty="0"/>
              <a:t> </a:t>
            </a:r>
            <a:r>
              <a:rPr lang="en-GB" dirty="0" err="1"/>
              <a:t>eich</a:t>
            </a:r>
            <a:r>
              <a:rPr lang="en-GB" dirty="0"/>
              <a:t> </a:t>
            </a:r>
            <a:r>
              <a:rPr lang="en-GB" dirty="0" err="1"/>
              <a:t>maes</a:t>
            </a:r>
            <a:r>
              <a:rPr lang="en-GB" dirty="0"/>
              <a:t> </a:t>
            </a:r>
            <a:r>
              <a:rPr lang="en-GB" dirty="0" err="1"/>
              <a:t>ymchwil</a:t>
            </a:r>
            <a:r>
              <a:rPr lang="en-GB" dirty="0"/>
              <a:t>.</a:t>
            </a:r>
          </a:p>
          <a:p>
            <a:r>
              <a:rPr lang="en-GB" dirty="0" err="1"/>
              <a:t>Gallwch</a:t>
            </a:r>
            <a:r>
              <a:rPr lang="en-GB" dirty="0"/>
              <a:t> </a:t>
            </a:r>
            <a:r>
              <a:rPr lang="en-GB" dirty="0" err="1"/>
              <a:t>ddarganfod</a:t>
            </a:r>
            <a:r>
              <a:rPr lang="en-GB" dirty="0"/>
              <a:t> </a:t>
            </a:r>
            <a:r>
              <a:rPr lang="en-GB" dirty="0" err="1"/>
              <a:t>sawl</a:t>
            </a:r>
            <a:r>
              <a:rPr lang="en-GB" dirty="0"/>
              <a:t> </a:t>
            </a:r>
            <a:r>
              <a:rPr lang="en-GB" dirty="0" err="1"/>
              <a:t>gwaith</a:t>
            </a:r>
            <a:r>
              <a:rPr lang="en-GB" dirty="0"/>
              <a:t> </a:t>
            </a:r>
            <a:r>
              <a:rPr lang="en-GB" dirty="0" err="1"/>
              <a:t>mae</a:t>
            </a:r>
            <a:r>
              <a:rPr lang="en-GB" dirty="0"/>
              <a:t> </a:t>
            </a:r>
            <a:r>
              <a:rPr lang="en-GB" dirty="0" err="1"/>
              <a:t>erthygl</a:t>
            </a:r>
            <a:r>
              <a:rPr lang="en-GB" dirty="0"/>
              <a:t> </a:t>
            </a:r>
            <a:r>
              <a:rPr lang="en-GB" dirty="0" err="1"/>
              <a:t>wedi</a:t>
            </a:r>
            <a:r>
              <a:rPr lang="en-GB" dirty="0"/>
              <a:t> </a:t>
            </a:r>
            <a:r>
              <a:rPr lang="en-GB" dirty="0" err="1"/>
              <a:t>cael</a:t>
            </a:r>
            <a:r>
              <a:rPr lang="en-GB" dirty="0"/>
              <a:t> </a:t>
            </a:r>
            <a:r>
              <a:rPr lang="en-GB" dirty="0" err="1"/>
              <a:t>ei</a:t>
            </a:r>
            <a:r>
              <a:rPr lang="en-GB" dirty="0"/>
              <a:t> </a:t>
            </a:r>
            <a:r>
              <a:rPr lang="en-GB" dirty="0" err="1"/>
              <a:t>dyfynnu</a:t>
            </a:r>
            <a:r>
              <a:rPr lang="en-GB" dirty="0"/>
              <a:t> </a:t>
            </a:r>
            <a:r>
              <a:rPr lang="en-GB" dirty="0" err="1"/>
              <a:t>ar</a:t>
            </a:r>
            <a:r>
              <a:rPr lang="en-GB" dirty="0"/>
              <a:t> Google Scholar – </a:t>
            </a:r>
            <a:r>
              <a:rPr lang="en-GB" dirty="0" err="1"/>
              <a:t>mae</a:t>
            </a:r>
            <a:r>
              <a:rPr lang="en-GB" dirty="0"/>
              <a:t> </a:t>
            </a:r>
            <a:r>
              <a:rPr lang="en-GB" dirty="0" err="1"/>
              <a:t>cyfri</a:t>
            </a:r>
            <a:r>
              <a:rPr lang="en-GB" dirty="0"/>
              <a:t> </a:t>
            </a:r>
            <a:r>
              <a:rPr lang="en-GB" dirty="0" err="1"/>
              <a:t>dyfyniadau</a:t>
            </a:r>
            <a:r>
              <a:rPr lang="en-GB" dirty="0"/>
              <a:t> </a:t>
            </a:r>
            <a:r>
              <a:rPr lang="en-GB" dirty="0" err="1"/>
              <a:t>uchel</a:t>
            </a:r>
            <a:r>
              <a:rPr lang="en-GB" dirty="0"/>
              <a:t> </a:t>
            </a:r>
            <a:r>
              <a:rPr lang="en-GB" dirty="0" err="1"/>
              <a:t>yn</a:t>
            </a:r>
            <a:r>
              <a:rPr lang="en-GB" dirty="0"/>
              <a:t> </a:t>
            </a:r>
            <a:r>
              <a:rPr lang="en-GB" dirty="0" err="1"/>
              <a:t>golygu</a:t>
            </a:r>
            <a:r>
              <a:rPr lang="en-GB" dirty="0"/>
              <a:t> bod yr </a:t>
            </a:r>
            <a:r>
              <a:rPr lang="en-GB" dirty="0" err="1"/>
              <a:t>erthygl</a:t>
            </a:r>
            <a:r>
              <a:rPr lang="en-GB" dirty="0"/>
              <a:t> </a:t>
            </a:r>
            <a:r>
              <a:rPr lang="en-GB" dirty="0" err="1"/>
              <a:t>wedi</a:t>
            </a:r>
            <a:r>
              <a:rPr lang="en-GB" dirty="0"/>
              <a:t> bod </a:t>
            </a:r>
            <a:r>
              <a:rPr lang="en-GB" dirty="0" err="1"/>
              <a:t>yn</a:t>
            </a:r>
            <a:r>
              <a:rPr lang="en-GB" dirty="0"/>
              <a:t> </a:t>
            </a:r>
            <a:r>
              <a:rPr lang="en-GB" dirty="0" err="1"/>
              <a:t>ddylanwadol</a:t>
            </a:r>
            <a:r>
              <a:rPr lang="en-GB" dirty="0"/>
              <a:t> </a:t>
            </a:r>
            <a:r>
              <a:rPr lang="en-GB" dirty="0" err="1"/>
              <a:t>yn</a:t>
            </a:r>
            <a:r>
              <a:rPr lang="en-GB" dirty="0"/>
              <a:t> y </a:t>
            </a:r>
            <a:r>
              <a:rPr lang="en-GB" dirty="0" err="1"/>
              <a:t>maes</a:t>
            </a:r>
            <a:r>
              <a:rPr lang="en-GB" dirty="0"/>
              <a:t>, ac </a:t>
            </a:r>
            <a:r>
              <a:rPr lang="en-GB" dirty="0" err="1"/>
              <a:t>yn</a:t>
            </a:r>
            <a:r>
              <a:rPr lang="en-GB" dirty="0"/>
              <a:t> </a:t>
            </a:r>
            <a:r>
              <a:rPr lang="en-GB" dirty="0" err="1"/>
              <a:t>sicr</a:t>
            </a:r>
            <a:r>
              <a:rPr lang="en-GB" dirty="0"/>
              <a:t> </a:t>
            </a:r>
            <a:r>
              <a:rPr lang="en-GB" dirty="0" err="1"/>
              <a:t>dylid</a:t>
            </a:r>
            <a:r>
              <a:rPr lang="en-GB" dirty="0"/>
              <a:t> </a:t>
            </a:r>
            <a:r>
              <a:rPr lang="en-GB" dirty="0" err="1"/>
              <a:t>ei</a:t>
            </a:r>
            <a:r>
              <a:rPr lang="en-GB" dirty="0"/>
              <a:t> </a:t>
            </a:r>
            <a:r>
              <a:rPr lang="en-GB" dirty="0" err="1"/>
              <a:t>chynnwys</a:t>
            </a:r>
            <a:r>
              <a:rPr lang="en-GB" dirty="0"/>
              <a:t> </a:t>
            </a:r>
            <a:r>
              <a:rPr lang="en-GB" dirty="0" err="1"/>
              <a:t>yn</a:t>
            </a:r>
            <a:r>
              <a:rPr lang="en-GB" dirty="0"/>
              <a:t> </a:t>
            </a:r>
            <a:r>
              <a:rPr lang="en-GB" dirty="0" err="1"/>
              <a:t>eich</a:t>
            </a:r>
            <a:r>
              <a:rPr lang="en-GB" dirty="0"/>
              <a:t> </a:t>
            </a:r>
            <a:r>
              <a:rPr lang="en-GB" dirty="0" err="1"/>
              <a:t>adolygiad</a:t>
            </a:r>
            <a:r>
              <a:rPr lang="en-GB" dirty="0"/>
              <a:t> </a:t>
            </a:r>
            <a:r>
              <a:rPr lang="en-GB" dirty="0" err="1"/>
              <a:t>llenyddiaeth</a:t>
            </a:r>
            <a:r>
              <a:rPr lang="en-GB" dirty="0"/>
              <a:t>.</a:t>
            </a:r>
          </a:p>
          <a:p>
            <a:endParaRPr lang="en-GB" dirty="0"/>
          </a:p>
        </p:txBody>
      </p:sp>
      <p:sp>
        <p:nvSpPr>
          <p:cNvPr id="7" name="Content Placeholder 6">
            <a:extLst>
              <a:ext uri="{FF2B5EF4-FFF2-40B4-BE49-F238E27FC236}">
                <a16:creationId xmlns:a16="http://schemas.microsoft.com/office/drawing/2014/main" id="{45E023C4-4F31-1A6F-6617-4769C44985C8}"/>
              </a:ext>
            </a:extLst>
          </p:cNvPr>
          <p:cNvSpPr>
            <a:spLocks noGrp="1"/>
          </p:cNvSpPr>
          <p:nvPr>
            <p:ph sz="half" idx="2"/>
          </p:nvPr>
        </p:nvSpPr>
        <p:spPr/>
        <p:txBody>
          <a:bodyPr>
            <a:normAutofit fontScale="92500" lnSpcReduction="10000"/>
          </a:bodyPr>
          <a:lstStyle/>
          <a:p>
            <a:r>
              <a:rPr lang="en-GB" dirty="0"/>
              <a:t>Make sure the sources you use are credible, and make sure you read any landmark studies and major theories in your field of research.</a:t>
            </a:r>
          </a:p>
          <a:p>
            <a:r>
              <a:rPr lang="en-GB" dirty="0"/>
              <a:t>You can find out how many times an article has been cited on Google Scholar – a high citation count means the article has been influential in the field, and should certainly be included in your literature review.</a:t>
            </a:r>
          </a:p>
          <a:p>
            <a:endParaRPr lang="en-GB" dirty="0"/>
          </a:p>
        </p:txBody>
      </p:sp>
      <p:sp>
        <p:nvSpPr>
          <p:cNvPr id="4" name="TextBox 3"/>
          <p:cNvSpPr txBox="1"/>
          <p:nvPr/>
        </p:nvSpPr>
        <p:spPr>
          <a:xfrm>
            <a:off x="10002558" y="5336239"/>
            <a:ext cx="3312368" cy="646331"/>
          </a:xfrm>
          <a:prstGeom prst="rect">
            <a:avLst/>
          </a:prstGeom>
          <a:noFill/>
        </p:spPr>
        <p:txBody>
          <a:bodyPr wrap="square" rtlCol="0">
            <a:spAutoFit/>
          </a:bodyPr>
          <a:lstStyle/>
          <a:p>
            <a:r>
              <a:rPr lang="en-GB" dirty="0"/>
              <a:t>(</a:t>
            </a:r>
            <a:r>
              <a:rPr lang="en-GB" dirty="0" err="1"/>
              <a:t>McCombes</a:t>
            </a:r>
            <a:r>
              <a:rPr lang="en-GB" dirty="0"/>
              <a:t>, 2021)</a:t>
            </a:r>
          </a:p>
          <a:p>
            <a:endParaRPr lang="en-GB" dirty="0"/>
          </a:p>
        </p:txBody>
      </p:sp>
      <p:sp>
        <p:nvSpPr>
          <p:cNvPr id="5" name="Oval Callout 4"/>
          <p:cNvSpPr/>
          <p:nvPr/>
        </p:nvSpPr>
        <p:spPr>
          <a:xfrm>
            <a:off x="6824091" y="5219768"/>
            <a:ext cx="2736304" cy="1368152"/>
          </a:xfrm>
          <a:prstGeom prst="wedgeEllipseCallout">
            <a:avLst>
              <a:gd name="adj1" fmla="val -96400"/>
              <a:gd name="adj2" fmla="val 2679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t>What is the CRAAP Test?</a:t>
            </a:r>
          </a:p>
        </p:txBody>
      </p:sp>
      <p:sp>
        <p:nvSpPr>
          <p:cNvPr id="6" name="Content Placeholder 2">
            <a:extLst>
              <a:ext uri="{FF2B5EF4-FFF2-40B4-BE49-F238E27FC236}">
                <a16:creationId xmlns:a16="http://schemas.microsoft.com/office/drawing/2014/main" id="{C89DF319-BA95-527C-D462-1406EA422705}"/>
              </a:ext>
            </a:extLst>
          </p:cNvPr>
          <p:cNvSpPr txBox="1">
            <a:spLocks/>
          </p:cNvSpPr>
          <p:nvPr/>
        </p:nvSpPr>
        <p:spPr>
          <a:xfrm>
            <a:off x="-304383" y="4516335"/>
            <a:ext cx="5211847" cy="3915488"/>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dirty="0"/>
          </a:p>
        </p:txBody>
      </p:sp>
    </p:spTree>
    <p:extLst>
      <p:ext uri="{BB962C8B-B14F-4D97-AF65-F5344CB8AC3E}">
        <p14:creationId xmlns:p14="http://schemas.microsoft.com/office/powerpoint/2010/main" val="19722535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noAutofit/>
          </a:bodyPr>
          <a:lstStyle/>
          <a:p>
            <a:r>
              <a:rPr lang="en-GB" dirty="0"/>
              <a:t>Cam 3: </a:t>
            </a:r>
            <a:r>
              <a:rPr lang="en-GB" dirty="0" err="1"/>
              <a:t>Adnabod</a:t>
            </a:r>
            <a:r>
              <a:rPr lang="en-GB" dirty="0"/>
              <a:t> </a:t>
            </a:r>
            <a:r>
              <a:rPr lang="en-GB" dirty="0" err="1"/>
              <a:t>themau</a:t>
            </a:r>
            <a:r>
              <a:rPr lang="en-GB" dirty="0"/>
              <a:t>, </a:t>
            </a:r>
            <a:r>
              <a:rPr lang="en-GB" dirty="0" err="1"/>
              <a:t>dadleuon</a:t>
            </a:r>
            <a:r>
              <a:rPr lang="en-GB" dirty="0"/>
              <a:t> a </a:t>
            </a:r>
            <a:r>
              <a:rPr lang="en-GB" dirty="0" err="1"/>
              <a:t>bylchau</a:t>
            </a:r>
            <a:br>
              <a:rPr lang="en-GB" dirty="0"/>
            </a:br>
            <a:endParaRPr lang="en-GB" dirty="0"/>
          </a:p>
        </p:txBody>
      </p:sp>
      <p:sp>
        <p:nvSpPr>
          <p:cNvPr id="3" name="Content Placeholder 2"/>
          <p:cNvSpPr>
            <a:spLocks noGrp="1"/>
          </p:cNvSpPr>
          <p:nvPr>
            <p:ph idx="1"/>
          </p:nvPr>
        </p:nvSpPr>
        <p:spPr>
          <a:xfrm>
            <a:off x="2589212" y="2133600"/>
            <a:ext cx="8915400" cy="3777622"/>
          </a:xfrm>
        </p:spPr>
        <p:txBody>
          <a:bodyPr>
            <a:normAutofit fontScale="85000" lnSpcReduction="20000"/>
          </a:bodyPr>
          <a:lstStyle/>
          <a:p>
            <a:r>
              <a:rPr lang="en-GB" dirty="0"/>
              <a:t>I </a:t>
            </a:r>
            <a:r>
              <a:rPr lang="en-GB" dirty="0" err="1"/>
              <a:t>ddechrau</a:t>
            </a:r>
            <a:r>
              <a:rPr lang="en-GB" dirty="0"/>
              <a:t> </a:t>
            </a:r>
            <a:r>
              <a:rPr lang="en-GB" dirty="0" err="1"/>
              <a:t>trefnu</a:t>
            </a:r>
            <a:r>
              <a:rPr lang="en-GB" dirty="0"/>
              <a:t> </a:t>
            </a:r>
            <a:r>
              <a:rPr lang="en-GB" dirty="0" err="1"/>
              <a:t>dadl</a:t>
            </a:r>
            <a:r>
              <a:rPr lang="en-GB" dirty="0"/>
              <a:t> a </a:t>
            </a:r>
            <a:r>
              <a:rPr lang="en-GB" dirty="0" err="1"/>
              <a:t>strwythur</a:t>
            </a:r>
            <a:r>
              <a:rPr lang="en-GB" dirty="0"/>
              <a:t> </a:t>
            </a:r>
            <a:r>
              <a:rPr lang="en-GB" dirty="0" err="1"/>
              <a:t>eich</a:t>
            </a:r>
            <a:r>
              <a:rPr lang="en-GB" dirty="0"/>
              <a:t> </a:t>
            </a:r>
            <a:r>
              <a:rPr lang="en-GB" dirty="0" err="1"/>
              <a:t>adolygiad</a:t>
            </a:r>
            <a:r>
              <a:rPr lang="en-GB" dirty="0"/>
              <a:t> o </a:t>
            </a:r>
            <a:r>
              <a:rPr lang="en-GB" dirty="0" err="1"/>
              <a:t>lenyddiaeth</a:t>
            </a:r>
            <a:r>
              <a:rPr lang="en-GB" dirty="0"/>
              <a:t>, </a:t>
            </a:r>
            <a:r>
              <a:rPr lang="en-GB" dirty="0" err="1"/>
              <a:t>mae</a:t>
            </a:r>
            <a:r>
              <a:rPr lang="en-GB" dirty="0"/>
              <a:t> </a:t>
            </a:r>
            <a:r>
              <a:rPr lang="en-GB" dirty="0" err="1"/>
              <a:t>angen</a:t>
            </a:r>
            <a:r>
              <a:rPr lang="en-GB" dirty="0"/>
              <a:t> </a:t>
            </a:r>
            <a:r>
              <a:rPr lang="en-GB" dirty="0" err="1"/>
              <a:t>i</a:t>
            </a:r>
            <a:r>
              <a:rPr lang="en-GB" dirty="0"/>
              <a:t> chi </a:t>
            </a:r>
            <a:r>
              <a:rPr lang="en-GB" dirty="0" err="1"/>
              <a:t>ddeall</a:t>
            </a:r>
            <a:r>
              <a:rPr lang="en-GB" dirty="0"/>
              <a:t> y </a:t>
            </a:r>
            <a:r>
              <a:rPr lang="en-GB" dirty="0" err="1"/>
              <a:t>cysylltiadau</a:t>
            </a:r>
            <a:r>
              <a:rPr lang="en-GB" dirty="0"/>
              <a:t> </a:t>
            </a:r>
            <a:r>
              <a:rPr lang="en-GB" dirty="0" err="1"/>
              <a:t>a’r</a:t>
            </a:r>
            <a:r>
              <a:rPr lang="en-GB" dirty="0"/>
              <a:t> </a:t>
            </a:r>
            <a:r>
              <a:rPr lang="en-GB" dirty="0" err="1"/>
              <a:t>berthynas</a:t>
            </a:r>
            <a:r>
              <a:rPr lang="en-GB" dirty="0"/>
              <a:t> </a:t>
            </a:r>
            <a:r>
              <a:rPr lang="en-GB" dirty="0" err="1"/>
              <a:t>rhwng</a:t>
            </a:r>
            <a:r>
              <a:rPr lang="en-GB" dirty="0"/>
              <a:t> </a:t>
            </a:r>
            <a:r>
              <a:rPr lang="en-GB" dirty="0" err="1"/>
              <a:t>eich</a:t>
            </a:r>
            <a:r>
              <a:rPr lang="en-GB" dirty="0"/>
              <a:t> </a:t>
            </a:r>
            <a:r>
              <a:rPr lang="en-GB" dirty="0" err="1"/>
              <a:t>ffynonellau</a:t>
            </a:r>
            <a:r>
              <a:rPr lang="en-GB" dirty="0"/>
              <a:t>.  </a:t>
            </a:r>
            <a:r>
              <a:rPr lang="en-GB" dirty="0" err="1"/>
              <a:t>Yn</a:t>
            </a:r>
            <a:r>
              <a:rPr lang="en-GB" dirty="0"/>
              <a:t> </a:t>
            </a:r>
            <a:r>
              <a:rPr lang="en-GB" dirty="0" err="1"/>
              <a:t>seiliedig</a:t>
            </a:r>
            <a:r>
              <a:rPr lang="en-GB" dirty="0"/>
              <a:t> </a:t>
            </a:r>
            <a:r>
              <a:rPr lang="en-GB" dirty="0" err="1"/>
              <a:t>ar</a:t>
            </a:r>
            <a:r>
              <a:rPr lang="en-GB" dirty="0"/>
              <a:t> </a:t>
            </a:r>
            <a:r>
              <a:rPr lang="en-GB" dirty="0" err="1"/>
              <a:t>eich</a:t>
            </a:r>
            <a:r>
              <a:rPr lang="en-GB" dirty="0"/>
              <a:t> </a:t>
            </a:r>
            <a:r>
              <a:rPr lang="en-GB" dirty="0" err="1"/>
              <a:t>darllen</a:t>
            </a:r>
            <a:r>
              <a:rPr lang="en-GB" dirty="0"/>
              <a:t> </a:t>
            </a:r>
            <a:r>
              <a:rPr lang="en-GB" dirty="0" err="1"/>
              <a:t>a’ch</a:t>
            </a:r>
            <a:r>
              <a:rPr lang="en-GB" dirty="0"/>
              <a:t> </a:t>
            </a:r>
            <a:r>
              <a:rPr lang="en-GB" dirty="0" err="1"/>
              <a:t>nodiadau</a:t>
            </a:r>
            <a:r>
              <a:rPr lang="en-GB" dirty="0"/>
              <a:t>, </a:t>
            </a:r>
            <a:r>
              <a:rPr lang="en-GB" dirty="0" err="1"/>
              <a:t>gallwch</a:t>
            </a:r>
            <a:r>
              <a:rPr lang="en-GB" dirty="0"/>
              <a:t> </a:t>
            </a:r>
            <a:r>
              <a:rPr lang="en-GB" dirty="0" err="1"/>
              <a:t>edrych</a:t>
            </a:r>
            <a:r>
              <a:rPr lang="en-GB" dirty="0"/>
              <a:t> am:</a:t>
            </a:r>
          </a:p>
          <a:p>
            <a:endParaRPr lang="en-GB" dirty="0"/>
          </a:p>
          <a:p>
            <a:r>
              <a:rPr lang="en-GB" dirty="0" err="1"/>
              <a:t>Tueddiadau</a:t>
            </a:r>
            <a:r>
              <a:rPr lang="en-GB" dirty="0"/>
              <a:t> a </a:t>
            </a:r>
            <a:r>
              <a:rPr lang="en-GB" dirty="0" err="1"/>
              <a:t>phatrymau</a:t>
            </a:r>
            <a:r>
              <a:rPr lang="en-GB" dirty="0"/>
              <a:t> (</a:t>
            </a:r>
            <a:r>
              <a:rPr lang="en-GB" dirty="0" err="1"/>
              <a:t>mewn</a:t>
            </a:r>
            <a:r>
              <a:rPr lang="en-GB" dirty="0"/>
              <a:t> </a:t>
            </a:r>
            <a:r>
              <a:rPr lang="en-GB" dirty="0" err="1"/>
              <a:t>damcaniaeth</a:t>
            </a:r>
            <a:r>
              <a:rPr lang="en-GB" dirty="0"/>
              <a:t>, dull neu </a:t>
            </a:r>
            <a:r>
              <a:rPr lang="en-GB" dirty="0" err="1"/>
              <a:t>ganlyniadau</a:t>
            </a:r>
            <a:r>
              <a:rPr lang="en-GB" dirty="0"/>
              <a:t>): a </a:t>
            </a:r>
            <a:r>
              <a:rPr lang="en-GB" dirty="0" err="1"/>
              <a:t>yw</a:t>
            </a:r>
            <a:r>
              <a:rPr lang="en-GB" dirty="0"/>
              <a:t> </a:t>
            </a:r>
            <a:r>
              <a:rPr lang="en-GB" dirty="0" err="1"/>
              <a:t>rhai</a:t>
            </a:r>
            <a:r>
              <a:rPr lang="en-GB" dirty="0"/>
              <a:t> </a:t>
            </a:r>
            <a:r>
              <a:rPr lang="en-GB" dirty="0" err="1"/>
              <a:t>dulliau</a:t>
            </a:r>
            <a:r>
              <a:rPr lang="en-GB" dirty="0"/>
              <a:t> </a:t>
            </a:r>
            <a:r>
              <a:rPr lang="en-GB" dirty="0" err="1"/>
              <a:t>yn</a:t>
            </a:r>
            <a:r>
              <a:rPr lang="en-GB" dirty="0"/>
              <a:t> </a:t>
            </a:r>
            <a:r>
              <a:rPr lang="en-GB" dirty="0" err="1"/>
              <a:t>dod</a:t>
            </a:r>
            <a:r>
              <a:rPr lang="en-GB" dirty="0"/>
              <a:t> </a:t>
            </a:r>
            <a:r>
              <a:rPr lang="en-GB" dirty="0" err="1"/>
              <a:t>yn</a:t>
            </a:r>
            <a:r>
              <a:rPr lang="en-GB" dirty="0"/>
              <a:t> </a:t>
            </a:r>
            <a:r>
              <a:rPr lang="en-GB" dirty="0" err="1"/>
              <a:t>fwy</a:t>
            </a:r>
            <a:r>
              <a:rPr lang="en-GB" dirty="0"/>
              <a:t>/</a:t>
            </a:r>
            <a:r>
              <a:rPr lang="en-GB" dirty="0" err="1"/>
              <a:t>llai</a:t>
            </a:r>
            <a:r>
              <a:rPr lang="en-GB" dirty="0"/>
              <a:t> </a:t>
            </a:r>
            <a:r>
              <a:rPr lang="en-GB" dirty="0" err="1"/>
              <a:t>poblogaidd</a:t>
            </a:r>
            <a:r>
              <a:rPr lang="en-GB" dirty="0"/>
              <a:t> </a:t>
            </a:r>
            <a:r>
              <a:rPr lang="en-GB" dirty="0" err="1"/>
              <a:t>dros</a:t>
            </a:r>
            <a:r>
              <a:rPr lang="en-GB" dirty="0"/>
              <a:t> </a:t>
            </a:r>
            <a:r>
              <a:rPr lang="en-GB" dirty="0" err="1"/>
              <a:t>amser</a:t>
            </a:r>
            <a:r>
              <a:rPr lang="en-GB" dirty="0"/>
              <a:t>? </a:t>
            </a:r>
          </a:p>
          <a:p>
            <a:r>
              <a:rPr lang="en-GB" dirty="0" err="1"/>
              <a:t>Themau</a:t>
            </a:r>
            <a:r>
              <a:rPr lang="en-GB" dirty="0"/>
              <a:t>: pa </a:t>
            </a:r>
            <a:r>
              <a:rPr lang="en-GB" dirty="0" err="1"/>
              <a:t>gwestiynau</a:t>
            </a:r>
            <a:r>
              <a:rPr lang="en-GB" dirty="0"/>
              <a:t> neu </a:t>
            </a:r>
            <a:r>
              <a:rPr lang="en-GB" dirty="0" err="1"/>
              <a:t>gysyniadu</a:t>
            </a:r>
            <a:r>
              <a:rPr lang="en-GB" dirty="0"/>
              <a:t> </a:t>
            </a:r>
            <a:r>
              <a:rPr lang="en-GB" dirty="0" err="1"/>
              <a:t>sy’n</a:t>
            </a:r>
            <a:r>
              <a:rPr lang="en-GB" dirty="0"/>
              <a:t> ail-</a:t>
            </a:r>
            <a:r>
              <a:rPr lang="en-GB" dirty="0" err="1"/>
              <a:t>ymddangos</a:t>
            </a:r>
            <a:r>
              <a:rPr lang="en-GB" dirty="0"/>
              <a:t> </a:t>
            </a:r>
            <a:r>
              <a:rPr lang="en-GB" dirty="0" err="1"/>
              <a:t>ar</a:t>
            </a:r>
            <a:r>
              <a:rPr lang="en-GB" dirty="0"/>
              <a:t> draws y </a:t>
            </a:r>
            <a:r>
              <a:rPr lang="en-GB" dirty="0" err="1"/>
              <a:t>llenyddiaeth</a:t>
            </a:r>
            <a:r>
              <a:rPr lang="en-GB" dirty="0"/>
              <a:t>?</a:t>
            </a:r>
          </a:p>
          <a:p>
            <a:r>
              <a:rPr lang="en-GB" dirty="0" err="1"/>
              <a:t>Dadleuon</a:t>
            </a:r>
            <a:r>
              <a:rPr lang="en-GB" dirty="0"/>
              <a:t>, </a:t>
            </a:r>
            <a:r>
              <a:rPr lang="en-GB" dirty="0" err="1"/>
              <a:t>gwrthdaro</a:t>
            </a:r>
            <a:r>
              <a:rPr lang="en-GB" dirty="0"/>
              <a:t> a </a:t>
            </a:r>
            <a:r>
              <a:rPr lang="en-GB" dirty="0" err="1"/>
              <a:t>gwrthddywediadau</a:t>
            </a:r>
            <a:r>
              <a:rPr lang="en-GB" dirty="0"/>
              <a:t> : </a:t>
            </a:r>
            <a:r>
              <a:rPr lang="en-GB" dirty="0" err="1"/>
              <a:t>ble</a:t>
            </a:r>
            <a:r>
              <a:rPr lang="en-GB" dirty="0"/>
              <a:t> </a:t>
            </a:r>
            <a:r>
              <a:rPr lang="en-GB" dirty="0" err="1"/>
              <a:t>mae</a:t>
            </a:r>
            <a:r>
              <a:rPr lang="en-GB" dirty="0"/>
              <a:t> </a:t>
            </a:r>
            <a:r>
              <a:rPr lang="en-GB" dirty="0" err="1"/>
              <a:t>ffynonellau</a:t>
            </a:r>
            <a:r>
              <a:rPr lang="en-GB" dirty="0"/>
              <a:t> </a:t>
            </a:r>
            <a:r>
              <a:rPr lang="en-GB" dirty="0" err="1"/>
              <a:t>yn</a:t>
            </a:r>
            <a:r>
              <a:rPr lang="en-GB" dirty="0"/>
              <a:t> </a:t>
            </a:r>
            <a:r>
              <a:rPr lang="en-GB" dirty="0" err="1"/>
              <a:t>anghytuno</a:t>
            </a:r>
            <a:r>
              <a:rPr lang="en-GB" dirty="0"/>
              <a:t>?</a:t>
            </a:r>
          </a:p>
          <a:p>
            <a:r>
              <a:rPr lang="en-GB" dirty="0" err="1"/>
              <a:t>Cyhoeddiadau</a:t>
            </a:r>
            <a:r>
              <a:rPr lang="en-GB" dirty="0"/>
              <a:t> </a:t>
            </a:r>
            <a:r>
              <a:rPr lang="en-GB" dirty="0" err="1"/>
              <a:t>hollbwysig</a:t>
            </a:r>
            <a:r>
              <a:rPr lang="en-GB" dirty="0"/>
              <a:t>: </a:t>
            </a:r>
            <a:r>
              <a:rPr lang="en-GB" dirty="0" err="1"/>
              <a:t>oes</a:t>
            </a:r>
            <a:r>
              <a:rPr lang="en-GB" dirty="0"/>
              <a:t> </a:t>
            </a:r>
            <a:r>
              <a:rPr lang="en-GB" dirty="0" err="1"/>
              <a:t>unrhyw</a:t>
            </a:r>
            <a:r>
              <a:rPr lang="en-GB" dirty="0"/>
              <a:t> </a:t>
            </a:r>
            <a:r>
              <a:rPr lang="en-GB" dirty="0" err="1"/>
              <a:t>ddamcaniaethau</a:t>
            </a:r>
            <a:r>
              <a:rPr lang="en-GB" dirty="0"/>
              <a:t> neu </a:t>
            </a:r>
            <a:r>
              <a:rPr lang="en-GB" dirty="0" err="1"/>
              <a:t>astudiaethau</a:t>
            </a:r>
            <a:r>
              <a:rPr lang="en-GB" dirty="0"/>
              <a:t> </a:t>
            </a:r>
            <a:r>
              <a:rPr lang="en-GB" dirty="0" err="1"/>
              <a:t>allweddol</a:t>
            </a:r>
            <a:r>
              <a:rPr lang="en-GB" dirty="0"/>
              <a:t> </a:t>
            </a:r>
            <a:r>
              <a:rPr lang="en-GB" dirty="0" err="1"/>
              <a:t>sydd</a:t>
            </a:r>
            <a:r>
              <a:rPr lang="en-GB" dirty="0"/>
              <a:t> </a:t>
            </a:r>
            <a:r>
              <a:rPr lang="en-GB" dirty="0" err="1"/>
              <a:t>wedi</a:t>
            </a:r>
            <a:r>
              <a:rPr lang="en-GB" dirty="0"/>
              <a:t> </a:t>
            </a:r>
            <a:r>
              <a:rPr lang="en-GB" dirty="0" err="1"/>
              <a:t>newid</a:t>
            </a:r>
            <a:r>
              <a:rPr lang="en-GB" dirty="0"/>
              <a:t> </a:t>
            </a:r>
            <a:r>
              <a:rPr lang="en-GB" dirty="0" err="1"/>
              <a:t>cyfeiriad</a:t>
            </a:r>
            <a:r>
              <a:rPr lang="en-GB" dirty="0"/>
              <a:t> </a:t>
            </a:r>
            <a:r>
              <a:rPr lang="en-GB" dirty="0" err="1"/>
              <a:t>yn</a:t>
            </a:r>
            <a:r>
              <a:rPr lang="en-GB" dirty="0"/>
              <a:t> y </a:t>
            </a:r>
            <a:r>
              <a:rPr lang="en-GB" dirty="0" err="1"/>
              <a:t>maes</a:t>
            </a:r>
            <a:r>
              <a:rPr lang="en-GB" dirty="0"/>
              <a:t>?</a:t>
            </a:r>
          </a:p>
          <a:p>
            <a:r>
              <a:rPr lang="en-GB" dirty="0" err="1"/>
              <a:t>Bylchau</a:t>
            </a:r>
            <a:r>
              <a:rPr lang="en-GB" dirty="0"/>
              <a:t>: </a:t>
            </a:r>
            <a:r>
              <a:rPr lang="en-GB" dirty="0" err="1"/>
              <a:t>beth</a:t>
            </a:r>
            <a:r>
              <a:rPr lang="en-GB" dirty="0"/>
              <a:t> </a:t>
            </a:r>
            <a:r>
              <a:rPr lang="en-GB" dirty="0" err="1"/>
              <a:t>sydd</a:t>
            </a:r>
            <a:r>
              <a:rPr lang="en-GB" dirty="0"/>
              <a:t> </a:t>
            </a:r>
            <a:r>
              <a:rPr lang="en-GB" dirty="0" err="1"/>
              <a:t>ar</a:t>
            </a:r>
            <a:r>
              <a:rPr lang="en-GB" dirty="0"/>
              <a:t> </a:t>
            </a:r>
            <a:r>
              <a:rPr lang="en-GB" dirty="0" err="1"/>
              <a:t>goll</a:t>
            </a:r>
            <a:r>
              <a:rPr lang="en-GB" dirty="0"/>
              <a:t> </a:t>
            </a:r>
            <a:r>
              <a:rPr lang="en-GB" dirty="0" err="1"/>
              <a:t>o’r</a:t>
            </a:r>
            <a:r>
              <a:rPr lang="en-GB" dirty="0"/>
              <a:t> </a:t>
            </a:r>
            <a:r>
              <a:rPr lang="en-GB" dirty="0" err="1"/>
              <a:t>llenyddiaeth</a:t>
            </a:r>
            <a:r>
              <a:rPr lang="en-GB" dirty="0"/>
              <a:t>? </a:t>
            </a:r>
            <a:r>
              <a:rPr lang="en-GB" dirty="0" err="1"/>
              <a:t>Oes</a:t>
            </a:r>
            <a:r>
              <a:rPr lang="en-GB" dirty="0"/>
              <a:t> </a:t>
            </a:r>
            <a:r>
              <a:rPr lang="en-GB" dirty="0" err="1"/>
              <a:t>gwendidau</a:t>
            </a:r>
            <a:r>
              <a:rPr lang="en-GB" dirty="0"/>
              <a:t> </a:t>
            </a:r>
            <a:r>
              <a:rPr lang="en-GB" dirty="0" err="1"/>
              <a:t>sydd</a:t>
            </a:r>
            <a:r>
              <a:rPr lang="en-GB" dirty="0"/>
              <a:t> </a:t>
            </a:r>
            <a:r>
              <a:rPr lang="en-GB" dirty="0" err="1"/>
              <a:t>angen</a:t>
            </a:r>
            <a:r>
              <a:rPr lang="en-GB" dirty="0"/>
              <a:t> </a:t>
            </a:r>
            <a:r>
              <a:rPr lang="en-GB" dirty="0" err="1"/>
              <a:t>rhoi</a:t>
            </a:r>
            <a:r>
              <a:rPr lang="en-GB" dirty="0"/>
              <a:t> </a:t>
            </a:r>
            <a:r>
              <a:rPr lang="en-GB" dirty="0" err="1"/>
              <a:t>sylw</a:t>
            </a:r>
            <a:r>
              <a:rPr lang="en-GB" dirty="0"/>
              <a:t> </a:t>
            </a:r>
            <a:r>
              <a:rPr lang="en-GB" dirty="0" err="1"/>
              <a:t>i</a:t>
            </a:r>
            <a:r>
              <a:rPr lang="en-GB" dirty="0"/>
              <a:t>? </a:t>
            </a:r>
          </a:p>
          <a:p>
            <a:endParaRPr lang="en-GB" dirty="0"/>
          </a:p>
          <a:p>
            <a:r>
              <a:rPr lang="en-GB" dirty="0" err="1"/>
              <a:t>Bydd</a:t>
            </a:r>
            <a:r>
              <a:rPr lang="en-GB" dirty="0"/>
              <a:t> y cam </a:t>
            </a:r>
            <a:r>
              <a:rPr lang="en-GB" dirty="0" err="1"/>
              <a:t>hwn</a:t>
            </a:r>
            <a:r>
              <a:rPr lang="en-GB" dirty="0"/>
              <a:t> </a:t>
            </a:r>
            <a:r>
              <a:rPr lang="en-GB" dirty="0" err="1"/>
              <a:t>yn</a:t>
            </a:r>
            <a:r>
              <a:rPr lang="en-GB" dirty="0"/>
              <a:t> </a:t>
            </a:r>
            <a:r>
              <a:rPr lang="en-GB" dirty="0" err="1"/>
              <a:t>gadael</a:t>
            </a:r>
            <a:r>
              <a:rPr lang="en-GB" dirty="0"/>
              <a:t> </a:t>
            </a:r>
            <a:r>
              <a:rPr lang="en-GB" dirty="0" err="1"/>
              <a:t>i</a:t>
            </a:r>
            <a:r>
              <a:rPr lang="en-GB" dirty="0"/>
              <a:t> chi </a:t>
            </a:r>
            <a:r>
              <a:rPr lang="en-GB" dirty="0" err="1"/>
              <a:t>weithio</a:t>
            </a:r>
            <a:r>
              <a:rPr lang="en-GB" dirty="0"/>
              <a:t> </a:t>
            </a:r>
            <a:r>
              <a:rPr lang="en-GB" dirty="0" err="1"/>
              <a:t>allan</a:t>
            </a:r>
            <a:r>
              <a:rPr lang="en-GB" dirty="0"/>
              <a:t> </a:t>
            </a:r>
            <a:r>
              <a:rPr lang="en-GB" dirty="0" err="1"/>
              <a:t>eich</a:t>
            </a:r>
            <a:r>
              <a:rPr lang="en-GB" dirty="0"/>
              <a:t> </a:t>
            </a:r>
            <a:r>
              <a:rPr lang="en-GB" dirty="0" err="1"/>
              <a:t>strwthur</a:t>
            </a:r>
            <a:r>
              <a:rPr lang="en-GB" dirty="0"/>
              <a:t> ac (</a:t>
            </a:r>
            <a:r>
              <a:rPr lang="en-GB" dirty="0" err="1"/>
              <a:t>os</a:t>
            </a:r>
            <a:r>
              <a:rPr lang="en-GB" dirty="0"/>
              <a:t> </a:t>
            </a:r>
            <a:r>
              <a:rPr lang="en-GB" dirty="0" err="1"/>
              <a:t>yn</a:t>
            </a:r>
            <a:r>
              <a:rPr lang="en-GB" dirty="0"/>
              <a:t> </a:t>
            </a:r>
            <a:r>
              <a:rPr lang="en-GB" dirty="0" err="1"/>
              <a:t>berthnasol</a:t>
            </a:r>
            <a:r>
              <a:rPr lang="en-GB" dirty="0"/>
              <a:t>) </a:t>
            </a:r>
            <a:r>
              <a:rPr lang="en-GB" dirty="0" err="1"/>
              <a:t>yn</a:t>
            </a:r>
            <a:r>
              <a:rPr lang="en-GB" dirty="0"/>
              <a:t> </a:t>
            </a:r>
            <a:r>
              <a:rPr lang="en-GB" dirty="0" err="1"/>
              <a:t>dangos</a:t>
            </a:r>
            <a:r>
              <a:rPr lang="en-GB" dirty="0"/>
              <a:t> I chi </a:t>
            </a:r>
            <a:r>
              <a:rPr lang="en-GB" dirty="0" err="1"/>
              <a:t>sut</a:t>
            </a:r>
            <a:r>
              <a:rPr lang="en-GB" dirty="0"/>
              <a:t> y </a:t>
            </a:r>
            <a:r>
              <a:rPr lang="en-GB" dirty="0" err="1"/>
              <a:t>bydd</a:t>
            </a:r>
            <a:r>
              <a:rPr lang="en-GB" dirty="0"/>
              <a:t> </a:t>
            </a:r>
            <a:r>
              <a:rPr lang="en-GB" dirty="0" err="1"/>
              <a:t>eich</a:t>
            </a:r>
            <a:r>
              <a:rPr lang="en-GB" dirty="0"/>
              <a:t> </a:t>
            </a:r>
            <a:r>
              <a:rPr lang="en-GB" dirty="0" err="1"/>
              <a:t>ymchwil</a:t>
            </a:r>
            <a:r>
              <a:rPr lang="en-GB" dirty="0"/>
              <a:t> </a:t>
            </a:r>
            <a:r>
              <a:rPr lang="en-GB" dirty="0" err="1"/>
              <a:t>eich</a:t>
            </a:r>
            <a:r>
              <a:rPr lang="en-GB" dirty="0"/>
              <a:t> </a:t>
            </a:r>
            <a:r>
              <a:rPr lang="en-GB" dirty="0" err="1"/>
              <a:t>hunan</a:t>
            </a:r>
            <a:r>
              <a:rPr lang="en-GB" dirty="0"/>
              <a:t> </a:t>
            </a:r>
            <a:r>
              <a:rPr lang="en-GB" dirty="0" err="1"/>
              <a:t>yn</a:t>
            </a:r>
            <a:r>
              <a:rPr lang="en-GB" dirty="0"/>
              <a:t> </a:t>
            </a:r>
            <a:r>
              <a:rPr lang="en-GB" dirty="0" err="1"/>
              <a:t>cyfrannu</a:t>
            </a:r>
            <a:r>
              <a:rPr lang="en-GB" dirty="0"/>
              <a:t> at </a:t>
            </a:r>
            <a:r>
              <a:rPr lang="en-GB" dirty="0" err="1"/>
              <a:t>wybodaeth</a:t>
            </a:r>
            <a:r>
              <a:rPr lang="en-GB" dirty="0"/>
              <a:t> </a:t>
            </a:r>
            <a:r>
              <a:rPr lang="en-GB" dirty="0" err="1"/>
              <a:t>presennol</a:t>
            </a:r>
            <a:r>
              <a:rPr lang="en-GB" dirty="0"/>
              <a:t>.</a:t>
            </a:r>
          </a:p>
          <a:p>
            <a:endParaRPr lang="en-GB" dirty="0"/>
          </a:p>
        </p:txBody>
      </p:sp>
      <p:sp>
        <p:nvSpPr>
          <p:cNvPr id="4" name="TextBox 3"/>
          <p:cNvSpPr txBox="1"/>
          <p:nvPr/>
        </p:nvSpPr>
        <p:spPr>
          <a:xfrm>
            <a:off x="8600202" y="6140450"/>
            <a:ext cx="3312368" cy="646331"/>
          </a:xfrm>
          <a:prstGeom prst="rect">
            <a:avLst/>
          </a:prstGeom>
          <a:noFill/>
        </p:spPr>
        <p:txBody>
          <a:bodyPr wrap="square" rtlCol="0">
            <a:spAutoFit/>
          </a:bodyPr>
          <a:lstStyle/>
          <a:p>
            <a:r>
              <a:rPr lang="en-GB" dirty="0"/>
              <a:t>(</a:t>
            </a:r>
            <a:r>
              <a:rPr lang="en-GB" dirty="0" err="1"/>
              <a:t>McCombes</a:t>
            </a:r>
            <a:r>
              <a:rPr lang="en-GB" dirty="0"/>
              <a:t>, 2021)</a:t>
            </a:r>
          </a:p>
          <a:p>
            <a:endParaRPr lang="en-GB" dirty="0"/>
          </a:p>
        </p:txBody>
      </p:sp>
      <p:pic>
        <p:nvPicPr>
          <p:cNvPr id="6" name="Picture 5" descr="Icon&#10;&#10;Description automatically generated">
            <a:extLst>
              <a:ext uri="{FF2B5EF4-FFF2-40B4-BE49-F238E27FC236}">
                <a16:creationId xmlns:a16="http://schemas.microsoft.com/office/drawing/2014/main" id="{94FABD0C-A8C4-97E0-EAAC-98564DC8E7F7}"/>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0863757" y="175109"/>
            <a:ext cx="1048813" cy="1048813"/>
          </a:xfrm>
          <a:prstGeom prst="rect">
            <a:avLst/>
          </a:prstGeom>
        </p:spPr>
      </p:pic>
    </p:spTree>
    <p:extLst>
      <p:ext uri="{BB962C8B-B14F-4D97-AF65-F5344CB8AC3E}">
        <p14:creationId xmlns:p14="http://schemas.microsoft.com/office/powerpoint/2010/main" val="319762872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noAutofit/>
          </a:bodyPr>
          <a:lstStyle/>
          <a:p>
            <a:r>
              <a:rPr lang="en-GB" dirty="0"/>
              <a:t>Step 3: Identify themes, debates and gaps</a:t>
            </a:r>
            <a:br>
              <a:rPr lang="en-GB" dirty="0"/>
            </a:br>
            <a:endParaRPr lang="en-GB" dirty="0"/>
          </a:p>
        </p:txBody>
      </p:sp>
      <p:sp>
        <p:nvSpPr>
          <p:cNvPr id="3" name="Content Placeholder 2"/>
          <p:cNvSpPr>
            <a:spLocks noGrp="1"/>
          </p:cNvSpPr>
          <p:nvPr>
            <p:ph idx="1"/>
          </p:nvPr>
        </p:nvSpPr>
        <p:spPr>
          <a:xfrm>
            <a:off x="2589212" y="2133600"/>
            <a:ext cx="8915400" cy="3777622"/>
          </a:xfrm>
        </p:spPr>
        <p:txBody>
          <a:bodyPr>
            <a:normAutofit fontScale="85000" lnSpcReduction="20000"/>
          </a:bodyPr>
          <a:lstStyle/>
          <a:p>
            <a:r>
              <a:rPr lang="en-GB" dirty="0"/>
              <a:t>To begin organising your literature review’s argument and structure, you need to understand the connections and relationships between the sources you’ve read. Based on your reading and notes, you can look for:</a:t>
            </a:r>
          </a:p>
          <a:p>
            <a:r>
              <a:rPr lang="en-GB" dirty="0"/>
              <a:t>Trends and patterns (in theory, method or results): do certain approaches become more or less popular over time?</a:t>
            </a:r>
          </a:p>
          <a:p>
            <a:r>
              <a:rPr lang="en-GB" dirty="0"/>
              <a:t>Themes: what questions or concepts recur across the literature?</a:t>
            </a:r>
          </a:p>
          <a:p>
            <a:r>
              <a:rPr lang="en-GB" dirty="0"/>
              <a:t>Debates, conflicts and contradictions: where do sources disagree?</a:t>
            </a:r>
          </a:p>
          <a:p>
            <a:r>
              <a:rPr lang="en-GB" dirty="0"/>
              <a:t>Pivotal publications: are there any influential theories or studies that changed the direction of the field?</a:t>
            </a:r>
          </a:p>
          <a:p>
            <a:r>
              <a:rPr lang="en-GB" dirty="0"/>
              <a:t>Gaps: what is missing from the literature? Are there weaknesses that need to be addressed?</a:t>
            </a:r>
          </a:p>
          <a:p>
            <a:endParaRPr lang="en-GB" dirty="0"/>
          </a:p>
          <a:p>
            <a:r>
              <a:rPr lang="en-GB" dirty="0"/>
              <a:t>This step will help you work out the structure of your literature review and (if applicable) show how your own research will contribute to existing knowledge.</a:t>
            </a:r>
          </a:p>
          <a:p>
            <a:endParaRPr lang="en-GB" dirty="0"/>
          </a:p>
        </p:txBody>
      </p:sp>
      <p:sp>
        <p:nvSpPr>
          <p:cNvPr id="4" name="TextBox 3"/>
          <p:cNvSpPr txBox="1"/>
          <p:nvPr/>
        </p:nvSpPr>
        <p:spPr>
          <a:xfrm>
            <a:off x="7729654" y="5911850"/>
            <a:ext cx="3312368" cy="646331"/>
          </a:xfrm>
          <a:prstGeom prst="rect">
            <a:avLst/>
          </a:prstGeom>
          <a:noFill/>
        </p:spPr>
        <p:txBody>
          <a:bodyPr wrap="square" rtlCol="0">
            <a:spAutoFit/>
          </a:bodyPr>
          <a:lstStyle/>
          <a:p>
            <a:r>
              <a:rPr lang="en-GB" dirty="0"/>
              <a:t>              (</a:t>
            </a:r>
            <a:r>
              <a:rPr lang="en-GB" dirty="0" err="1"/>
              <a:t>McCombes</a:t>
            </a:r>
            <a:r>
              <a:rPr lang="en-GB" dirty="0"/>
              <a:t>, 2021)</a:t>
            </a:r>
          </a:p>
          <a:p>
            <a:endParaRPr lang="en-GB" dirty="0"/>
          </a:p>
        </p:txBody>
      </p:sp>
      <p:pic>
        <p:nvPicPr>
          <p:cNvPr id="5" name="Picture 4" descr="Icon&#10;&#10;Description automatically generated">
            <a:extLst>
              <a:ext uri="{FF2B5EF4-FFF2-40B4-BE49-F238E27FC236}">
                <a16:creationId xmlns:a16="http://schemas.microsoft.com/office/drawing/2014/main" id="{C572821C-0186-9B2A-FCD1-E8E0A6147E66}"/>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0863757" y="175109"/>
            <a:ext cx="1048813" cy="1048813"/>
          </a:xfrm>
          <a:prstGeom prst="rect">
            <a:avLst/>
          </a:prstGeom>
        </p:spPr>
      </p:pic>
    </p:spTree>
    <p:extLst>
      <p:ext uri="{BB962C8B-B14F-4D97-AF65-F5344CB8AC3E}">
        <p14:creationId xmlns:p14="http://schemas.microsoft.com/office/powerpoint/2010/main" val="21161750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4" y="624110"/>
            <a:ext cx="3357509" cy="1280890"/>
          </a:xfrm>
        </p:spPr>
        <p:txBody>
          <a:bodyPr>
            <a:normAutofit fontScale="90000"/>
          </a:bodyPr>
          <a:lstStyle/>
          <a:p>
            <a:r>
              <a:rPr lang="en-GB" b="1" dirty="0" err="1"/>
              <a:t>Cynllunio</a:t>
            </a:r>
            <a:r>
              <a:rPr lang="en-GB" b="1" dirty="0"/>
              <a:t> </a:t>
            </a:r>
            <a:r>
              <a:rPr lang="en-GB" b="1" dirty="0" err="1"/>
              <a:t>eich</a:t>
            </a:r>
            <a:r>
              <a:rPr lang="en-GB" b="1" dirty="0"/>
              <a:t> </a:t>
            </a:r>
            <a:r>
              <a:rPr lang="en-GB" b="1" dirty="0" err="1"/>
              <a:t>adolygiad</a:t>
            </a:r>
            <a:r>
              <a:rPr lang="en-GB" b="1" dirty="0"/>
              <a:t> </a:t>
            </a:r>
            <a:r>
              <a:rPr lang="en-GB" b="1" dirty="0" err="1"/>
              <a:t>llenyddiaeth</a:t>
            </a:r>
            <a:br>
              <a:rPr lang="en-GB" dirty="0"/>
            </a:br>
            <a:r>
              <a:rPr lang="en-GB" dirty="0"/>
              <a:t>Planning your literature review</a:t>
            </a:r>
          </a:p>
        </p:txBody>
      </p:sp>
      <p:sp>
        <p:nvSpPr>
          <p:cNvPr id="3" name="Content Placeholder 2"/>
          <p:cNvSpPr>
            <a:spLocks noGrp="1"/>
          </p:cNvSpPr>
          <p:nvPr>
            <p:ph sz="half" idx="1"/>
          </p:nvPr>
        </p:nvSpPr>
        <p:spPr>
          <a:xfrm>
            <a:off x="2443645" y="3429000"/>
            <a:ext cx="3506788" cy="3400496"/>
          </a:xfrm>
        </p:spPr>
        <p:txBody>
          <a:bodyPr/>
          <a:lstStyle/>
          <a:p>
            <a:r>
              <a:rPr lang="en-GB" dirty="0" err="1"/>
              <a:t>Gwnewch</a:t>
            </a:r>
            <a:r>
              <a:rPr lang="en-GB" dirty="0"/>
              <a:t> </a:t>
            </a:r>
            <a:r>
              <a:rPr lang="en-GB" dirty="0" err="1"/>
              <a:t>amlinelliad</a:t>
            </a:r>
            <a:r>
              <a:rPr lang="en-GB" dirty="0"/>
              <a:t> </a:t>
            </a:r>
            <a:r>
              <a:rPr lang="en-GB" dirty="0" err="1"/>
              <a:t>byr</a:t>
            </a:r>
            <a:r>
              <a:rPr lang="en-GB" dirty="0"/>
              <a:t> </a:t>
            </a:r>
            <a:r>
              <a:rPr lang="en-GB" dirty="0" err="1"/>
              <a:t>o’ch</a:t>
            </a:r>
            <a:r>
              <a:rPr lang="en-GB" dirty="0"/>
              <a:t> </a:t>
            </a:r>
            <a:r>
              <a:rPr lang="en-GB" dirty="0" err="1"/>
              <a:t>adolygiad</a:t>
            </a:r>
            <a:r>
              <a:rPr lang="en-GB" dirty="0"/>
              <a:t> </a:t>
            </a:r>
            <a:r>
              <a:rPr lang="en-GB" dirty="0" err="1"/>
              <a:t>llenyddiaeth</a:t>
            </a:r>
            <a:r>
              <a:rPr lang="en-GB" dirty="0"/>
              <a:t>.</a:t>
            </a:r>
          </a:p>
          <a:p>
            <a:r>
              <a:rPr lang="en-GB" dirty="0"/>
              <a:t>Un darn </a:t>
            </a:r>
            <a:r>
              <a:rPr lang="en-GB" dirty="0" err="1"/>
              <a:t>papur</a:t>
            </a:r>
            <a:r>
              <a:rPr lang="en-GB" dirty="0"/>
              <a:t> A4 a </a:t>
            </a:r>
            <a:r>
              <a:rPr lang="en-GB" dirty="0" err="1"/>
              <a:t>phwyntiau</a:t>
            </a:r>
            <a:r>
              <a:rPr lang="en-GB" dirty="0"/>
              <a:t> </a:t>
            </a:r>
            <a:r>
              <a:rPr lang="en-GB" dirty="0" err="1"/>
              <a:t>bwled</a:t>
            </a:r>
            <a:endParaRPr lang="en-GB" dirty="0"/>
          </a:p>
          <a:p>
            <a:r>
              <a:rPr lang="en-GB" dirty="0"/>
              <a:t>Make a short outline plan for the structure of your literature review.</a:t>
            </a:r>
          </a:p>
          <a:p>
            <a:r>
              <a:rPr lang="en-GB" dirty="0"/>
              <a:t>One A4 sheet of paper in bullet</a:t>
            </a:r>
          </a:p>
        </p:txBody>
      </p:sp>
      <p:sp>
        <p:nvSpPr>
          <p:cNvPr id="5" name="Content Placeholder 4">
            <a:extLst>
              <a:ext uri="{FF2B5EF4-FFF2-40B4-BE49-F238E27FC236}">
                <a16:creationId xmlns:a16="http://schemas.microsoft.com/office/drawing/2014/main" id="{79B413E9-1E86-14C3-EF73-B8C14E932FAF}"/>
              </a:ext>
            </a:extLst>
          </p:cNvPr>
          <p:cNvSpPr>
            <a:spLocks noGrp="1"/>
          </p:cNvSpPr>
          <p:nvPr>
            <p:ph sz="half" idx="2"/>
          </p:nvPr>
        </p:nvSpPr>
        <p:spPr/>
        <p:txBody>
          <a:bodyPr/>
          <a:lstStyle/>
          <a:p>
            <a:r>
              <a:rPr lang="en-GB" dirty="0"/>
              <a:t>points</a:t>
            </a:r>
          </a:p>
          <a:p>
            <a:endParaRPr lang="en-GB" dirty="0"/>
          </a:p>
        </p:txBody>
      </p:sp>
      <p:pic>
        <p:nvPicPr>
          <p:cNvPr id="6" name="Picture 5" descr="A picture containing diagram&#10;&#10;Description automatically generated">
            <a:extLst>
              <a:ext uri="{FF2B5EF4-FFF2-40B4-BE49-F238E27FC236}">
                <a16:creationId xmlns:a16="http://schemas.microsoft.com/office/drawing/2014/main" id="{E2007018-EE6A-C984-5768-A1C5AAF5F681}"/>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968166" y="352208"/>
            <a:ext cx="1297799" cy="1297799"/>
          </a:xfrm>
          <a:prstGeom prst="rect">
            <a:avLst/>
          </a:prstGeom>
        </p:spPr>
      </p:pic>
      <p:pic>
        <p:nvPicPr>
          <p:cNvPr id="1026" name="Picture 2" descr="Diagram of the structure of an essay"/>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41568" y="24666"/>
            <a:ext cx="5950432" cy="68086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7057082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Cyflwyniad1: </a:t>
            </a:r>
            <a:r>
              <a:rPr lang="en-GB" dirty="0" err="1"/>
              <a:t>Bachwch</a:t>
            </a:r>
            <a:r>
              <a:rPr lang="en-GB" dirty="0"/>
              <a:t> </a:t>
            </a:r>
            <a:r>
              <a:rPr lang="en-GB" dirty="0" err="1"/>
              <a:t>eich</a:t>
            </a:r>
            <a:r>
              <a:rPr lang="en-GB" dirty="0"/>
              <a:t> </a:t>
            </a:r>
            <a:r>
              <a:rPr lang="en-GB" dirty="0" err="1"/>
              <a:t>darllenydd</a:t>
            </a:r>
            <a:br>
              <a:rPr lang="en-GB" dirty="0"/>
            </a:br>
            <a:endParaRPr lang="en-GB" dirty="0"/>
          </a:p>
        </p:txBody>
      </p:sp>
      <p:sp>
        <p:nvSpPr>
          <p:cNvPr id="3" name="Content Placeholder 2"/>
          <p:cNvSpPr>
            <a:spLocks noGrp="1"/>
          </p:cNvSpPr>
          <p:nvPr>
            <p:ph idx="1"/>
          </p:nvPr>
        </p:nvSpPr>
        <p:spPr/>
        <p:txBody>
          <a:bodyPr>
            <a:normAutofit/>
          </a:bodyPr>
          <a:lstStyle/>
          <a:p>
            <a:r>
              <a:rPr lang="en-GB" dirty="0"/>
              <a:t>Mae </a:t>
            </a:r>
            <a:r>
              <a:rPr lang="en-GB" dirty="0" err="1"/>
              <a:t>eich</a:t>
            </a:r>
            <a:r>
              <a:rPr lang="en-GB" dirty="0"/>
              <a:t> </a:t>
            </a:r>
            <a:r>
              <a:rPr lang="en-GB" dirty="0" err="1"/>
              <a:t>brawddeg</a:t>
            </a:r>
            <a:r>
              <a:rPr lang="en-GB" dirty="0"/>
              <a:t> </a:t>
            </a:r>
            <a:r>
              <a:rPr lang="en-GB" dirty="0" err="1"/>
              <a:t>gyntaf</a:t>
            </a:r>
            <a:r>
              <a:rPr lang="en-GB" dirty="0"/>
              <a:t> </a:t>
            </a:r>
            <a:r>
              <a:rPr lang="en-GB" dirty="0" err="1"/>
              <a:t>yn</a:t>
            </a:r>
            <a:r>
              <a:rPr lang="en-GB" dirty="0"/>
              <a:t> </a:t>
            </a:r>
            <a:r>
              <a:rPr lang="en-GB" dirty="0" err="1"/>
              <a:t>gosod</a:t>
            </a:r>
            <a:r>
              <a:rPr lang="en-GB" dirty="0"/>
              <a:t> y </a:t>
            </a:r>
            <a:r>
              <a:rPr lang="en-GB" dirty="0" err="1"/>
              <a:t>dôn</a:t>
            </a:r>
            <a:r>
              <a:rPr lang="en-GB" dirty="0"/>
              <a:t> </a:t>
            </a:r>
            <a:r>
              <a:rPr lang="en-GB" dirty="0" err="1"/>
              <a:t>ar</a:t>
            </a:r>
            <a:r>
              <a:rPr lang="en-GB" dirty="0"/>
              <a:t> gyfer y </a:t>
            </a:r>
            <a:r>
              <a:rPr lang="en-GB" dirty="0" err="1"/>
              <a:t>traethawd</a:t>
            </a:r>
            <a:r>
              <a:rPr lang="en-GB" dirty="0"/>
              <a:t> </a:t>
            </a:r>
            <a:r>
              <a:rPr lang="en-GB" dirty="0" err="1"/>
              <a:t>cyfan</a:t>
            </a:r>
            <a:r>
              <a:rPr lang="en-GB" dirty="0"/>
              <a:t>, felly </a:t>
            </a:r>
            <a:r>
              <a:rPr lang="en-GB" dirty="0" err="1"/>
              <a:t>treuliwch</a:t>
            </a:r>
            <a:r>
              <a:rPr lang="en-GB" dirty="0"/>
              <a:t> </a:t>
            </a:r>
            <a:r>
              <a:rPr lang="en-GB" dirty="0" err="1"/>
              <a:t>beth</a:t>
            </a:r>
            <a:r>
              <a:rPr lang="en-GB" dirty="0"/>
              <a:t> </a:t>
            </a:r>
            <a:r>
              <a:rPr lang="en-GB" dirty="0" err="1"/>
              <a:t>amser</a:t>
            </a:r>
            <a:r>
              <a:rPr lang="en-GB" dirty="0"/>
              <a:t> </a:t>
            </a:r>
            <a:r>
              <a:rPr lang="en-GB" dirty="0" err="1"/>
              <a:t>ar</a:t>
            </a:r>
            <a:r>
              <a:rPr lang="en-GB" dirty="0"/>
              <a:t> </a:t>
            </a:r>
            <a:r>
              <a:rPr lang="en-GB" dirty="0" err="1"/>
              <a:t>ysgrifennu</a:t>
            </a:r>
            <a:r>
              <a:rPr lang="en-GB" dirty="0"/>
              <a:t> </a:t>
            </a:r>
            <a:r>
              <a:rPr lang="en-GB" dirty="0" err="1"/>
              <a:t>bachyn</a:t>
            </a:r>
            <a:r>
              <a:rPr lang="en-GB" dirty="0"/>
              <a:t> </a:t>
            </a:r>
            <a:r>
              <a:rPr lang="en-GB" dirty="0" err="1"/>
              <a:t>effeithiol</a:t>
            </a:r>
            <a:r>
              <a:rPr lang="en-GB" dirty="0"/>
              <a:t>.</a:t>
            </a:r>
          </a:p>
          <a:p>
            <a:endParaRPr lang="en-GB" dirty="0"/>
          </a:p>
          <a:p>
            <a:r>
              <a:rPr lang="en-GB" dirty="0" err="1"/>
              <a:t>Ceisiwch</a:t>
            </a:r>
            <a:r>
              <a:rPr lang="en-GB" dirty="0"/>
              <a:t> </a:t>
            </a:r>
            <a:r>
              <a:rPr lang="en-GB" dirty="0" err="1"/>
              <a:t>osgoi</a:t>
            </a:r>
            <a:r>
              <a:rPr lang="en-GB" dirty="0"/>
              <a:t> </a:t>
            </a:r>
            <a:r>
              <a:rPr lang="en-GB" dirty="0" err="1"/>
              <a:t>brawddegau</a:t>
            </a:r>
            <a:r>
              <a:rPr lang="en-GB" dirty="0"/>
              <a:t> hir, </a:t>
            </a:r>
            <a:r>
              <a:rPr lang="en-GB" dirty="0" err="1"/>
              <a:t>trwchus</a:t>
            </a:r>
            <a:r>
              <a:rPr lang="en-GB" dirty="0"/>
              <a:t>—</a:t>
            </a:r>
            <a:r>
              <a:rPr lang="en-GB" dirty="0" err="1"/>
              <a:t>dechreuwch</a:t>
            </a:r>
            <a:r>
              <a:rPr lang="en-GB" dirty="0"/>
              <a:t> gyda </a:t>
            </a:r>
            <a:r>
              <a:rPr lang="en-GB" dirty="0" err="1"/>
              <a:t>rhywbeth</a:t>
            </a:r>
            <a:r>
              <a:rPr lang="en-GB" dirty="0"/>
              <a:t> </a:t>
            </a:r>
            <a:r>
              <a:rPr lang="en-GB" dirty="0" err="1"/>
              <a:t>clir</a:t>
            </a:r>
            <a:r>
              <a:rPr lang="en-GB" dirty="0"/>
              <a:t>, </a:t>
            </a:r>
            <a:r>
              <a:rPr lang="en-GB" dirty="0" err="1"/>
              <a:t>cryno</a:t>
            </a:r>
            <a:r>
              <a:rPr lang="en-GB" dirty="0"/>
              <a:t> a </a:t>
            </a:r>
            <a:r>
              <a:rPr lang="en-GB" dirty="0" err="1"/>
              <a:t>bachog</a:t>
            </a:r>
            <a:r>
              <a:rPr lang="en-GB" dirty="0"/>
              <a:t> a </a:t>
            </a:r>
            <a:r>
              <a:rPr lang="en-GB" dirty="0" err="1"/>
              <a:t>fydd</a:t>
            </a:r>
            <a:r>
              <a:rPr lang="en-GB" dirty="0"/>
              <a:t> </a:t>
            </a:r>
            <a:r>
              <a:rPr lang="en-GB" dirty="0" err="1"/>
              <a:t>yn</a:t>
            </a:r>
            <a:r>
              <a:rPr lang="en-GB" dirty="0"/>
              <a:t> </a:t>
            </a:r>
            <a:r>
              <a:rPr lang="en-GB" dirty="0" err="1"/>
              <a:t>sbarduno</a:t>
            </a:r>
            <a:r>
              <a:rPr lang="en-GB" dirty="0"/>
              <a:t> </a:t>
            </a:r>
            <a:r>
              <a:rPr lang="en-GB" dirty="0" err="1"/>
              <a:t>chwilfrydedd</a:t>
            </a:r>
            <a:r>
              <a:rPr lang="en-GB" dirty="0"/>
              <a:t> </a:t>
            </a:r>
            <a:r>
              <a:rPr lang="en-GB" dirty="0" err="1"/>
              <a:t>eich</a:t>
            </a:r>
            <a:r>
              <a:rPr lang="en-GB" dirty="0"/>
              <a:t> </a:t>
            </a:r>
            <a:r>
              <a:rPr lang="en-GB" dirty="0" err="1"/>
              <a:t>darllenydd</a:t>
            </a:r>
            <a:r>
              <a:rPr lang="en-GB" dirty="0"/>
              <a:t>.</a:t>
            </a:r>
          </a:p>
          <a:p>
            <a:endParaRPr lang="en-GB" dirty="0"/>
          </a:p>
          <a:p>
            <a:r>
              <a:rPr lang="en-GB" dirty="0" err="1"/>
              <a:t>Dylai'r</a:t>
            </a:r>
            <a:r>
              <a:rPr lang="en-GB" dirty="0"/>
              <a:t> </a:t>
            </a:r>
            <a:r>
              <a:rPr lang="en-GB" dirty="0" err="1"/>
              <a:t>bachyn</a:t>
            </a:r>
            <a:r>
              <a:rPr lang="en-GB" dirty="0"/>
              <a:t> </a:t>
            </a:r>
            <a:r>
              <a:rPr lang="en-GB" dirty="0" err="1"/>
              <a:t>arwain</a:t>
            </a:r>
            <a:r>
              <a:rPr lang="en-GB" dirty="0"/>
              <a:t> y </a:t>
            </a:r>
            <a:r>
              <a:rPr lang="en-GB" dirty="0" err="1"/>
              <a:t>darllenydd</a:t>
            </a:r>
            <a:r>
              <a:rPr lang="en-GB" dirty="0"/>
              <a:t> </a:t>
            </a:r>
            <a:r>
              <a:rPr lang="en-GB" dirty="0" err="1"/>
              <a:t>i</a:t>
            </a:r>
            <a:r>
              <a:rPr lang="en-GB" dirty="0"/>
              <a:t> </a:t>
            </a:r>
            <a:r>
              <a:rPr lang="en-GB" dirty="0" err="1"/>
              <a:t>mewn</a:t>
            </a:r>
            <a:r>
              <a:rPr lang="en-GB" dirty="0"/>
              <a:t> </a:t>
            </a:r>
            <a:r>
              <a:rPr lang="en-GB" dirty="0" err="1"/>
              <a:t>i'ch</a:t>
            </a:r>
            <a:r>
              <a:rPr lang="en-GB" dirty="0"/>
              <a:t> </a:t>
            </a:r>
            <a:r>
              <a:rPr lang="en-GB" dirty="0" err="1"/>
              <a:t>traethawd</a:t>
            </a:r>
            <a:r>
              <a:rPr lang="en-GB" dirty="0"/>
              <a:t>, </a:t>
            </a:r>
            <a:r>
              <a:rPr lang="en-GB" dirty="0" err="1"/>
              <a:t>gan</a:t>
            </a:r>
            <a:r>
              <a:rPr lang="en-GB" dirty="0"/>
              <a:t> </a:t>
            </a:r>
            <a:r>
              <a:rPr lang="en-GB" dirty="0" err="1"/>
              <a:t>roi</a:t>
            </a:r>
            <a:r>
              <a:rPr lang="en-GB" dirty="0"/>
              <a:t> </a:t>
            </a:r>
            <a:r>
              <a:rPr lang="en-GB" dirty="0" err="1"/>
              <a:t>ymdeimlad</a:t>
            </a:r>
            <a:r>
              <a:rPr lang="en-GB" dirty="0"/>
              <a:t> </a:t>
            </a:r>
            <a:r>
              <a:rPr lang="en-GB" dirty="0" err="1"/>
              <a:t>o'r</a:t>
            </a:r>
            <a:r>
              <a:rPr lang="en-GB" dirty="0"/>
              <a:t> </a:t>
            </a:r>
            <a:r>
              <a:rPr lang="en-GB" dirty="0" err="1"/>
              <a:t>pwnc</a:t>
            </a:r>
            <a:r>
              <a:rPr lang="en-GB" dirty="0"/>
              <a:t> </a:t>
            </a:r>
            <a:r>
              <a:rPr lang="en-GB" dirty="0" err="1"/>
              <a:t>rydych</a:t>
            </a:r>
            <a:r>
              <a:rPr lang="en-GB" dirty="0"/>
              <a:t> </a:t>
            </a:r>
            <a:r>
              <a:rPr lang="en-GB" dirty="0" err="1"/>
              <a:t>chi'n</a:t>
            </a:r>
            <a:r>
              <a:rPr lang="en-GB" dirty="0"/>
              <a:t> </a:t>
            </a:r>
            <a:r>
              <a:rPr lang="en-GB" dirty="0" err="1"/>
              <a:t>ysgrifennu</a:t>
            </a:r>
            <a:r>
              <a:rPr lang="en-GB" dirty="0"/>
              <a:t> </a:t>
            </a:r>
            <a:r>
              <a:rPr lang="en-GB" dirty="0" err="1"/>
              <a:t>amdano</a:t>
            </a:r>
            <a:r>
              <a:rPr lang="en-GB" dirty="0"/>
              <a:t> a </a:t>
            </a:r>
            <a:r>
              <a:rPr lang="en-GB" dirty="0" err="1"/>
              <a:t>pham</a:t>
            </a:r>
            <a:r>
              <a:rPr lang="en-GB" dirty="0"/>
              <a:t> </a:t>
            </a:r>
            <a:r>
              <a:rPr lang="en-GB" dirty="0" err="1"/>
              <a:t>ei</a:t>
            </a:r>
            <a:r>
              <a:rPr lang="en-GB" dirty="0"/>
              <a:t> </a:t>
            </a:r>
            <a:r>
              <a:rPr lang="en-GB" dirty="0" err="1"/>
              <a:t>fod</a:t>
            </a:r>
            <a:r>
              <a:rPr lang="en-GB" dirty="0"/>
              <a:t> </a:t>
            </a:r>
            <a:r>
              <a:rPr lang="en-GB" dirty="0" err="1"/>
              <a:t>yn</a:t>
            </a:r>
            <a:r>
              <a:rPr lang="en-GB" dirty="0"/>
              <a:t> </a:t>
            </a:r>
            <a:r>
              <a:rPr lang="en-GB" dirty="0" err="1"/>
              <a:t>ddiddorol</a:t>
            </a:r>
            <a:r>
              <a:rPr lang="en-GB" dirty="0"/>
              <a:t>. </a:t>
            </a:r>
            <a:r>
              <a:rPr lang="en-GB" dirty="0" err="1"/>
              <a:t>Ceisiwch</a:t>
            </a:r>
            <a:r>
              <a:rPr lang="en-GB" dirty="0"/>
              <a:t> </a:t>
            </a:r>
            <a:r>
              <a:rPr lang="en-GB" dirty="0" err="1"/>
              <a:t>osgoi</a:t>
            </a:r>
            <a:r>
              <a:rPr lang="en-GB" dirty="0"/>
              <a:t> </a:t>
            </a:r>
            <a:r>
              <a:rPr lang="en-GB" dirty="0" err="1"/>
              <a:t>honiadau</a:t>
            </a:r>
            <a:r>
              <a:rPr lang="en-GB" dirty="0"/>
              <a:t> </a:t>
            </a:r>
            <a:r>
              <a:rPr lang="en-GB" dirty="0" err="1"/>
              <a:t>rhy</a:t>
            </a:r>
            <a:r>
              <a:rPr lang="en-GB" dirty="0"/>
              <a:t> </a:t>
            </a:r>
            <a:r>
              <a:rPr lang="en-GB" dirty="0" err="1"/>
              <a:t>eang</a:t>
            </a:r>
            <a:r>
              <a:rPr lang="en-GB" dirty="0"/>
              <a:t> neu </a:t>
            </a:r>
            <a:r>
              <a:rPr lang="en-GB" dirty="0" err="1"/>
              <a:t>ddatganiadau</a:t>
            </a:r>
            <a:r>
              <a:rPr lang="en-GB" dirty="0"/>
              <a:t> </a:t>
            </a:r>
            <a:r>
              <a:rPr lang="en-GB" dirty="0" err="1"/>
              <a:t>plaen</a:t>
            </a:r>
            <a:r>
              <a:rPr lang="en-GB" dirty="0"/>
              <a:t> o </a:t>
            </a:r>
            <a:r>
              <a:rPr lang="en-GB" dirty="0" err="1"/>
              <a:t>ffaith</a:t>
            </a:r>
            <a:r>
              <a:rPr lang="en-GB" dirty="0"/>
              <a:t>.</a:t>
            </a:r>
          </a:p>
          <a:p>
            <a:r>
              <a:rPr lang="en-GB" dirty="0"/>
              <a:t>(</a:t>
            </a:r>
            <a:r>
              <a:rPr lang="en-GB" dirty="0" err="1"/>
              <a:t>McCombes</a:t>
            </a:r>
            <a:r>
              <a:rPr lang="en-GB" dirty="0"/>
              <a:t>, 2021)</a:t>
            </a:r>
          </a:p>
          <a:p>
            <a:endParaRPr lang="en-GB" dirty="0"/>
          </a:p>
          <a:p>
            <a:endParaRPr lang="en-GB" dirty="0"/>
          </a:p>
        </p:txBody>
      </p:sp>
      <p:sp>
        <p:nvSpPr>
          <p:cNvPr id="4" name="Oval Callout 3"/>
          <p:cNvSpPr/>
          <p:nvPr/>
        </p:nvSpPr>
        <p:spPr>
          <a:xfrm>
            <a:off x="9846858" y="5273824"/>
            <a:ext cx="2243558" cy="1584176"/>
          </a:xfrm>
          <a:prstGeom prst="wedgeEllipseCallout">
            <a:avLst>
              <a:gd name="adj1" fmla="val -115845"/>
              <a:gd name="adj2" fmla="val 1183"/>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Beth </a:t>
            </a:r>
            <a:r>
              <a:rPr lang="en-GB" sz="2400" dirty="0" err="1"/>
              <a:t>yw</a:t>
            </a:r>
            <a:r>
              <a:rPr lang="en-GB" sz="2400" dirty="0"/>
              <a:t> </a:t>
            </a:r>
            <a:r>
              <a:rPr lang="en-GB" sz="2400" dirty="0" err="1"/>
              <a:t>bachyn</a:t>
            </a:r>
            <a:r>
              <a:rPr lang="en-GB" sz="2400" dirty="0"/>
              <a:t>?</a:t>
            </a:r>
          </a:p>
        </p:txBody>
      </p:sp>
      <p:pic>
        <p:nvPicPr>
          <p:cNvPr id="5" name="Picture 4" descr="เหยื่อ ปลา การตกปลา · กราฟิกแบบเวกเตอร์ฟรีบน Pixabay"/>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621130" y="1097499"/>
            <a:ext cx="1570870" cy="1280890"/>
          </a:xfrm>
          <a:prstGeom prst="rect">
            <a:avLst/>
          </a:prstGeom>
        </p:spPr>
      </p:pic>
    </p:spTree>
    <p:extLst>
      <p:ext uri="{BB962C8B-B14F-4D97-AF65-F5344CB8AC3E}">
        <p14:creationId xmlns:p14="http://schemas.microsoft.com/office/powerpoint/2010/main" val="392054144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dirty="0"/>
              <a:t>Introduction1: Hook your reader</a:t>
            </a:r>
            <a:br>
              <a:rPr lang="en-GB" dirty="0"/>
            </a:br>
            <a:endParaRPr lang="en-GB" dirty="0"/>
          </a:p>
        </p:txBody>
      </p:sp>
      <p:sp>
        <p:nvSpPr>
          <p:cNvPr id="3" name="Content Placeholder 2"/>
          <p:cNvSpPr>
            <a:spLocks noGrp="1"/>
          </p:cNvSpPr>
          <p:nvPr>
            <p:ph idx="1"/>
          </p:nvPr>
        </p:nvSpPr>
        <p:spPr/>
        <p:txBody>
          <a:bodyPr>
            <a:normAutofit lnSpcReduction="10000"/>
          </a:bodyPr>
          <a:lstStyle/>
          <a:p>
            <a:r>
              <a:rPr lang="en-GB" sz="2400" dirty="0"/>
              <a:t>Your first sentence sets the tone for the whole essay, so spend some time on writing an effective hook.</a:t>
            </a:r>
          </a:p>
          <a:p>
            <a:r>
              <a:rPr lang="en-GB" sz="2400" dirty="0"/>
              <a:t>Avoid long, dense sentences—start with something clear, concise and catchy that will spark your reader’s curiosity.</a:t>
            </a:r>
          </a:p>
          <a:p>
            <a:r>
              <a:rPr lang="en-GB" sz="2400" dirty="0"/>
              <a:t>The hook should lead the reader into your essay, giving a sense of the topic you’re writing about and why it’s interesting. Avoid overly broad claims or plain statements of fact.</a:t>
            </a:r>
          </a:p>
          <a:p>
            <a:r>
              <a:rPr lang="en-GB" sz="2200" dirty="0"/>
              <a:t>(</a:t>
            </a:r>
            <a:r>
              <a:rPr lang="en-GB" sz="2200" dirty="0" err="1"/>
              <a:t>McCombes</a:t>
            </a:r>
            <a:r>
              <a:rPr lang="en-GB" sz="2200" dirty="0"/>
              <a:t>, 2021)</a:t>
            </a:r>
          </a:p>
          <a:p>
            <a:endParaRPr lang="en-GB" dirty="0"/>
          </a:p>
          <a:p>
            <a:endParaRPr lang="en-GB" dirty="0"/>
          </a:p>
        </p:txBody>
      </p:sp>
      <p:sp>
        <p:nvSpPr>
          <p:cNvPr id="4" name="Oval Callout 3"/>
          <p:cNvSpPr/>
          <p:nvPr/>
        </p:nvSpPr>
        <p:spPr>
          <a:xfrm>
            <a:off x="9602788" y="5119134"/>
            <a:ext cx="2243558" cy="1584176"/>
          </a:xfrm>
          <a:prstGeom prst="wedgeEllipseCallout">
            <a:avLst>
              <a:gd name="adj1" fmla="val -106174"/>
              <a:gd name="adj2" fmla="val 15858"/>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What is a hook?</a:t>
            </a:r>
          </a:p>
        </p:txBody>
      </p:sp>
      <p:pic>
        <p:nvPicPr>
          <p:cNvPr id="5" name="Picture 4" descr="เหยื่อ ปลา การตกปลา · กราฟิกแบบเวกเตอร์ฟรีบน Pixabay"/>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037008" y="209109"/>
            <a:ext cx="1809338" cy="1475338"/>
          </a:xfrm>
          <a:prstGeom prst="rect">
            <a:avLst/>
          </a:prstGeom>
        </p:spPr>
      </p:pic>
    </p:spTree>
    <p:extLst>
      <p:ext uri="{BB962C8B-B14F-4D97-AF65-F5344CB8AC3E}">
        <p14:creationId xmlns:p14="http://schemas.microsoft.com/office/powerpoint/2010/main" val="294893634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4" y="624110"/>
            <a:ext cx="8911687" cy="1280890"/>
          </a:xfrm>
        </p:spPr>
        <p:txBody>
          <a:bodyPr>
            <a:normAutofit/>
          </a:bodyPr>
          <a:lstStyle/>
          <a:p>
            <a:r>
              <a:rPr lang="en-GB" dirty="0" err="1"/>
              <a:t>Cyflwyniad</a:t>
            </a:r>
            <a:r>
              <a:rPr lang="en-GB" dirty="0"/>
              <a:t> 2 : </a:t>
            </a:r>
            <a:r>
              <a:rPr lang="en-GB" dirty="0" err="1"/>
              <a:t>Cyd-destun</a:t>
            </a:r>
            <a:br>
              <a:rPr lang="en-GB" dirty="0"/>
            </a:br>
            <a:r>
              <a:rPr lang="en-GB" dirty="0"/>
              <a:t>Introduction 2: Context</a:t>
            </a:r>
          </a:p>
        </p:txBody>
      </p:sp>
      <p:sp>
        <p:nvSpPr>
          <p:cNvPr id="3" name="Content Placeholder 2"/>
          <p:cNvSpPr>
            <a:spLocks noGrp="1"/>
          </p:cNvSpPr>
          <p:nvPr>
            <p:ph sz="half" idx="1"/>
          </p:nvPr>
        </p:nvSpPr>
        <p:spPr>
          <a:xfrm>
            <a:off x="2589212" y="2133600"/>
            <a:ext cx="4313864" cy="3777622"/>
          </a:xfrm>
        </p:spPr>
        <p:txBody>
          <a:bodyPr>
            <a:normAutofit fontScale="92500" lnSpcReduction="10000"/>
          </a:bodyPr>
          <a:lstStyle/>
          <a:p>
            <a:r>
              <a:rPr lang="en-GB" dirty="0" err="1"/>
              <a:t>Rhowch</a:t>
            </a:r>
            <a:r>
              <a:rPr lang="en-GB" dirty="0"/>
              <a:t> y </a:t>
            </a:r>
            <a:r>
              <a:rPr lang="en-GB" dirty="0" err="1"/>
              <a:t>cyd-destun</a:t>
            </a:r>
            <a:r>
              <a:rPr lang="en-GB" dirty="0"/>
              <a:t> </a:t>
            </a:r>
            <a:r>
              <a:rPr lang="en-GB" dirty="0" err="1"/>
              <a:t>sydd</a:t>
            </a:r>
            <a:r>
              <a:rPr lang="en-GB" dirty="0"/>
              <a:t> </a:t>
            </a:r>
            <a:r>
              <a:rPr lang="en-GB" dirty="0" err="1"/>
              <a:t>ei</a:t>
            </a:r>
            <a:r>
              <a:rPr lang="en-GB" dirty="0"/>
              <a:t> </a:t>
            </a:r>
            <a:r>
              <a:rPr lang="en-GB" dirty="0" err="1"/>
              <a:t>angen</a:t>
            </a:r>
            <a:r>
              <a:rPr lang="en-GB" dirty="0"/>
              <a:t> </a:t>
            </a:r>
            <a:r>
              <a:rPr lang="en-GB" dirty="0" err="1"/>
              <a:t>ar</a:t>
            </a:r>
            <a:r>
              <a:rPr lang="en-GB" dirty="0"/>
              <a:t> </a:t>
            </a:r>
            <a:r>
              <a:rPr lang="en-GB" dirty="0" err="1"/>
              <a:t>eich</a:t>
            </a:r>
            <a:r>
              <a:rPr lang="en-GB" dirty="0"/>
              <a:t> </a:t>
            </a:r>
            <a:r>
              <a:rPr lang="en-GB" dirty="0" err="1"/>
              <a:t>darllenydd</a:t>
            </a:r>
            <a:r>
              <a:rPr lang="en-GB" dirty="0"/>
              <a:t> </a:t>
            </a:r>
            <a:r>
              <a:rPr lang="en-GB" dirty="0" err="1"/>
              <a:t>i</a:t>
            </a:r>
            <a:r>
              <a:rPr lang="en-GB" dirty="0"/>
              <a:t> </a:t>
            </a:r>
            <a:r>
              <a:rPr lang="en-GB" dirty="0" err="1"/>
              <a:t>ddeall</a:t>
            </a:r>
            <a:r>
              <a:rPr lang="en-GB" dirty="0"/>
              <a:t> </a:t>
            </a:r>
            <a:r>
              <a:rPr lang="en-GB" dirty="0" err="1"/>
              <a:t>eich</a:t>
            </a:r>
            <a:r>
              <a:rPr lang="en-GB" dirty="0"/>
              <a:t> </a:t>
            </a:r>
            <a:r>
              <a:rPr lang="en-GB" dirty="0" err="1"/>
              <a:t>pwnc</a:t>
            </a:r>
            <a:r>
              <a:rPr lang="en-GB" dirty="0"/>
              <a:t> </a:t>
            </a:r>
            <a:r>
              <a:rPr lang="en-GB" dirty="0" err="1"/>
              <a:t>a'ch</a:t>
            </a:r>
            <a:r>
              <a:rPr lang="en-GB" dirty="0"/>
              <a:t> </a:t>
            </a:r>
            <a:r>
              <a:rPr lang="en-GB" dirty="0" err="1"/>
              <a:t>dadl</a:t>
            </a:r>
            <a:r>
              <a:rPr lang="en-GB" dirty="0"/>
              <a:t>. Yn </a:t>
            </a:r>
            <a:r>
              <a:rPr lang="en-GB" dirty="0" err="1"/>
              <a:t>dibynnu</a:t>
            </a:r>
            <a:r>
              <a:rPr lang="en-GB" dirty="0"/>
              <a:t> </a:t>
            </a:r>
            <a:r>
              <a:rPr lang="en-GB" dirty="0" err="1"/>
              <a:t>ar</a:t>
            </a:r>
            <a:r>
              <a:rPr lang="en-GB" dirty="0"/>
              <a:t> </a:t>
            </a:r>
            <a:r>
              <a:rPr lang="en-GB" dirty="0" err="1"/>
              <a:t>bwnc</a:t>
            </a:r>
            <a:r>
              <a:rPr lang="en-GB" dirty="0"/>
              <a:t> </a:t>
            </a:r>
            <a:r>
              <a:rPr lang="en-GB" dirty="0" err="1"/>
              <a:t>eich</a:t>
            </a:r>
            <a:r>
              <a:rPr lang="en-GB" dirty="0"/>
              <a:t> </a:t>
            </a:r>
            <a:r>
              <a:rPr lang="en-GB" dirty="0" err="1"/>
              <a:t>traethawd</a:t>
            </a:r>
            <a:r>
              <a:rPr lang="en-GB" dirty="0"/>
              <a:t>, </a:t>
            </a:r>
            <a:r>
              <a:rPr lang="en-GB" dirty="0" err="1"/>
              <a:t>gallai</a:t>
            </a:r>
            <a:r>
              <a:rPr lang="en-GB" dirty="0"/>
              <a:t> </a:t>
            </a:r>
            <a:r>
              <a:rPr lang="en-GB" dirty="0" err="1"/>
              <a:t>hyn</a:t>
            </a:r>
            <a:r>
              <a:rPr lang="en-GB" dirty="0"/>
              <a:t> </a:t>
            </a:r>
            <a:r>
              <a:rPr lang="en-GB" dirty="0" err="1"/>
              <a:t>gynnwys</a:t>
            </a:r>
            <a:r>
              <a:rPr lang="en-GB" dirty="0"/>
              <a:t>:</a:t>
            </a:r>
          </a:p>
          <a:p>
            <a:r>
              <a:rPr lang="en-GB" dirty="0"/>
              <a:t>Cyd-</a:t>
            </a:r>
            <a:r>
              <a:rPr lang="en-GB" dirty="0" err="1"/>
              <a:t>destun</a:t>
            </a:r>
            <a:r>
              <a:rPr lang="en-GB" dirty="0"/>
              <a:t> </a:t>
            </a:r>
            <a:r>
              <a:rPr lang="en-GB" dirty="0" err="1"/>
              <a:t>hanesyddol</a:t>
            </a:r>
            <a:r>
              <a:rPr lang="en-GB" dirty="0"/>
              <a:t>, </a:t>
            </a:r>
            <a:r>
              <a:rPr lang="en-GB" dirty="0" err="1"/>
              <a:t>daearyddol</a:t>
            </a:r>
            <a:r>
              <a:rPr lang="en-GB" dirty="0"/>
              <a:t>, neu </a:t>
            </a:r>
            <a:r>
              <a:rPr lang="en-GB" dirty="0" err="1"/>
              <a:t>gymdeithasol</a:t>
            </a:r>
            <a:endParaRPr lang="en-GB" dirty="0"/>
          </a:p>
          <a:p>
            <a:r>
              <a:rPr lang="en-GB" dirty="0" err="1"/>
              <a:t>Amlinelliad</a:t>
            </a:r>
            <a:r>
              <a:rPr lang="en-GB" dirty="0"/>
              <a:t> </a:t>
            </a:r>
            <a:r>
              <a:rPr lang="en-GB" dirty="0" err="1"/>
              <a:t>o'r</a:t>
            </a:r>
            <a:r>
              <a:rPr lang="en-GB" dirty="0"/>
              <a:t> </a:t>
            </a:r>
            <a:r>
              <a:rPr lang="en-GB" dirty="0" err="1"/>
              <a:t>ddadl</a:t>
            </a:r>
            <a:r>
              <a:rPr lang="en-GB" dirty="0"/>
              <a:t> </a:t>
            </a:r>
            <a:r>
              <a:rPr lang="en-GB" dirty="0" err="1"/>
              <a:t>rydych</a:t>
            </a:r>
            <a:r>
              <a:rPr lang="en-GB" dirty="0"/>
              <a:t> </a:t>
            </a:r>
            <a:r>
              <a:rPr lang="en-GB" dirty="0" err="1"/>
              <a:t>chi'n</a:t>
            </a:r>
            <a:r>
              <a:rPr lang="en-GB" dirty="0"/>
              <a:t> </a:t>
            </a:r>
            <a:r>
              <a:rPr lang="en-GB" dirty="0" err="1"/>
              <a:t>mynd</a:t>
            </a:r>
            <a:r>
              <a:rPr lang="en-GB" dirty="0"/>
              <a:t> </a:t>
            </a:r>
            <a:r>
              <a:rPr lang="en-GB" dirty="0" err="1"/>
              <a:t>i'r</a:t>
            </a:r>
            <a:r>
              <a:rPr lang="en-GB" dirty="0"/>
              <a:t> </a:t>
            </a:r>
            <a:r>
              <a:rPr lang="en-GB" dirty="0" err="1"/>
              <a:t>afael</a:t>
            </a:r>
            <a:r>
              <a:rPr lang="en-GB" dirty="0"/>
              <a:t> â hi</a:t>
            </a:r>
          </a:p>
          <a:p>
            <a:r>
              <a:rPr lang="en-GB" dirty="0" err="1"/>
              <a:t>Crynodeb</a:t>
            </a:r>
            <a:r>
              <a:rPr lang="en-GB" dirty="0"/>
              <a:t> o </a:t>
            </a:r>
            <a:r>
              <a:rPr lang="en-GB" dirty="0" err="1"/>
              <a:t>ddamcaniaethau</a:t>
            </a:r>
            <a:r>
              <a:rPr lang="en-GB" dirty="0"/>
              <a:t> neu </a:t>
            </a:r>
            <a:r>
              <a:rPr lang="en-GB" dirty="0" err="1"/>
              <a:t>ymchwil</a:t>
            </a:r>
            <a:r>
              <a:rPr lang="en-GB" dirty="0"/>
              <a:t> </a:t>
            </a:r>
            <a:r>
              <a:rPr lang="en-GB" dirty="0" err="1"/>
              <a:t>perthnasol</a:t>
            </a:r>
            <a:r>
              <a:rPr lang="en-GB" dirty="0"/>
              <a:t> am y </a:t>
            </a:r>
            <a:r>
              <a:rPr lang="en-GB" dirty="0" err="1"/>
              <a:t>pwnc</a:t>
            </a:r>
            <a:endParaRPr lang="en-GB" dirty="0"/>
          </a:p>
          <a:p>
            <a:r>
              <a:rPr lang="en-GB" dirty="0" err="1"/>
              <a:t>Diffiniadau</a:t>
            </a:r>
            <a:r>
              <a:rPr lang="en-GB" dirty="0"/>
              <a:t> o </a:t>
            </a:r>
            <a:r>
              <a:rPr lang="en-GB" dirty="0" err="1"/>
              <a:t>dermau</a:t>
            </a:r>
            <a:r>
              <a:rPr lang="en-GB" dirty="0"/>
              <a:t> </a:t>
            </a:r>
            <a:r>
              <a:rPr lang="en-GB" dirty="0" err="1"/>
              <a:t>allweddol</a:t>
            </a:r>
            <a:endParaRPr lang="en-GB" dirty="0"/>
          </a:p>
          <a:p>
            <a:r>
              <a:rPr lang="en-GB" dirty="0"/>
              <a:t>(</a:t>
            </a:r>
            <a:r>
              <a:rPr lang="en-GB" dirty="0" err="1"/>
              <a:t>McCombes</a:t>
            </a:r>
            <a:r>
              <a:rPr lang="en-GB" dirty="0"/>
              <a:t>, 2021)</a:t>
            </a:r>
          </a:p>
          <a:p>
            <a:endParaRPr lang="en-GB" dirty="0"/>
          </a:p>
          <a:p>
            <a:endParaRPr lang="en-GB" dirty="0"/>
          </a:p>
        </p:txBody>
      </p:sp>
      <p:sp>
        <p:nvSpPr>
          <p:cNvPr id="8" name="Content Placeholder 7">
            <a:extLst>
              <a:ext uri="{FF2B5EF4-FFF2-40B4-BE49-F238E27FC236}">
                <a16:creationId xmlns:a16="http://schemas.microsoft.com/office/drawing/2014/main" id="{7EE0C17B-16B3-91C8-03B6-0E3F86F68819}"/>
              </a:ext>
            </a:extLst>
          </p:cNvPr>
          <p:cNvSpPr>
            <a:spLocks noGrp="1"/>
          </p:cNvSpPr>
          <p:nvPr>
            <p:ph sz="half" idx="2"/>
          </p:nvPr>
        </p:nvSpPr>
        <p:spPr>
          <a:xfrm>
            <a:off x="7190747" y="2126222"/>
            <a:ext cx="4313864" cy="3777622"/>
          </a:xfrm>
        </p:spPr>
        <p:txBody>
          <a:bodyPr>
            <a:normAutofit fontScale="92500" lnSpcReduction="10000"/>
          </a:bodyPr>
          <a:lstStyle/>
          <a:p>
            <a:r>
              <a:rPr lang="en-GB" dirty="0"/>
              <a:t>Provide the context your reader needs to understand your topic and argument. Depending on the subject of your essay, this might include:</a:t>
            </a:r>
          </a:p>
          <a:p>
            <a:r>
              <a:rPr lang="en-GB" dirty="0"/>
              <a:t>Historical, geographical, or social context</a:t>
            </a:r>
          </a:p>
          <a:p>
            <a:r>
              <a:rPr lang="en-GB" dirty="0"/>
              <a:t>An outline of the debate you’re addressing</a:t>
            </a:r>
          </a:p>
          <a:p>
            <a:r>
              <a:rPr lang="en-GB" dirty="0"/>
              <a:t>A summary of relevant theories or research about the topic</a:t>
            </a:r>
          </a:p>
          <a:p>
            <a:r>
              <a:rPr lang="en-GB" dirty="0"/>
              <a:t>Definitions of key terms</a:t>
            </a:r>
          </a:p>
          <a:p>
            <a:r>
              <a:rPr lang="en-GB" dirty="0"/>
              <a:t>(</a:t>
            </a:r>
            <a:r>
              <a:rPr lang="en-GB" dirty="0" err="1"/>
              <a:t>McCombes</a:t>
            </a:r>
            <a:r>
              <a:rPr lang="en-GB" dirty="0"/>
              <a:t>, 2021)</a:t>
            </a:r>
          </a:p>
          <a:p>
            <a:endParaRPr lang="en-GB" dirty="0"/>
          </a:p>
        </p:txBody>
      </p:sp>
      <p:sp>
        <p:nvSpPr>
          <p:cNvPr id="4" name="Content Placeholder 2">
            <a:extLst>
              <a:ext uri="{FF2B5EF4-FFF2-40B4-BE49-F238E27FC236}">
                <a16:creationId xmlns:a16="http://schemas.microsoft.com/office/drawing/2014/main" id="{62ED0CB7-C6A3-440C-F2F0-EC1E6DEDE9CA}"/>
              </a:ext>
            </a:extLst>
          </p:cNvPr>
          <p:cNvSpPr txBox="1">
            <a:spLocks/>
          </p:cNvSpPr>
          <p:nvPr/>
        </p:nvSpPr>
        <p:spPr>
          <a:xfrm>
            <a:off x="-174712" y="3498156"/>
            <a:ext cx="4951255" cy="4983161"/>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dirty="0"/>
          </a:p>
          <a:p>
            <a:endParaRPr lang="en-GB" dirty="0"/>
          </a:p>
        </p:txBody>
      </p:sp>
    </p:spTree>
    <p:extLst>
      <p:ext uri="{BB962C8B-B14F-4D97-AF65-F5344CB8AC3E}">
        <p14:creationId xmlns:p14="http://schemas.microsoft.com/office/powerpoint/2010/main" val="95889488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97F60-F283-E2C4-B8E1-EFD334DCDA2A}"/>
              </a:ext>
            </a:extLst>
          </p:cNvPr>
          <p:cNvSpPr>
            <a:spLocks noGrp="1"/>
          </p:cNvSpPr>
          <p:nvPr>
            <p:ph type="title"/>
          </p:nvPr>
        </p:nvSpPr>
        <p:spPr/>
        <p:txBody>
          <a:bodyPr/>
          <a:lstStyle/>
          <a:p>
            <a:r>
              <a:rPr lang="en-GB" dirty="0" err="1"/>
              <a:t>Gwirio</a:t>
            </a:r>
            <a:r>
              <a:rPr lang="en-GB" dirty="0"/>
              <a:t> a </a:t>
            </a:r>
            <a:r>
              <a:rPr lang="en-GB" dirty="0" err="1"/>
              <a:t>Gwella’r</a:t>
            </a:r>
            <a:r>
              <a:rPr lang="en-GB" dirty="0"/>
              <a:t> </a:t>
            </a:r>
            <a:r>
              <a:rPr lang="en-GB" dirty="0" err="1"/>
              <a:t>Cyflwyniad</a:t>
            </a:r>
            <a:br>
              <a:rPr lang="en-GB" dirty="0"/>
            </a:br>
            <a:r>
              <a:rPr lang="en-GB" dirty="0"/>
              <a:t>Check and Improve the Introduction </a:t>
            </a:r>
          </a:p>
        </p:txBody>
      </p:sp>
      <p:sp>
        <p:nvSpPr>
          <p:cNvPr id="3" name="Content Placeholder 2">
            <a:extLst>
              <a:ext uri="{FF2B5EF4-FFF2-40B4-BE49-F238E27FC236}">
                <a16:creationId xmlns:a16="http://schemas.microsoft.com/office/drawing/2014/main" id="{D2B6D99F-5A71-61F4-CF78-8A9EAE0C3AFD}"/>
              </a:ext>
            </a:extLst>
          </p:cNvPr>
          <p:cNvSpPr>
            <a:spLocks noGrp="1"/>
          </p:cNvSpPr>
          <p:nvPr>
            <p:ph sz="half" idx="1"/>
          </p:nvPr>
        </p:nvSpPr>
        <p:spPr/>
        <p:txBody>
          <a:bodyPr>
            <a:normAutofit fontScale="85000" lnSpcReduction="20000"/>
          </a:bodyPr>
          <a:lstStyle/>
          <a:p>
            <a:r>
              <a:rPr lang="en-GB" dirty="0"/>
              <a:t>Mae </a:t>
            </a:r>
            <a:r>
              <a:rPr lang="en-GB" dirty="0" err="1"/>
              <a:t>fy</a:t>
            </a:r>
            <a:r>
              <a:rPr lang="en-GB" dirty="0"/>
              <a:t> </a:t>
            </a:r>
            <a:r>
              <a:rPr lang="en-GB" dirty="0" err="1"/>
              <a:t>mrawddeg</a:t>
            </a:r>
            <a:r>
              <a:rPr lang="en-GB" dirty="0"/>
              <a:t> </a:t>
            </a:r>
            <a:r>
              <a:rPr lang="en-GB" dirty="0" err="1"/>
              <a:t>cyntaf</a:t>
            </a:r>
            <a:r>
              <a:rPr lang="en-GB" dirty="0"/>
              <a:t> </a:t>
            </a:r>
            <a:r>
              <a:rPr lang="en-GB" dirty="0" err="1"/>
              <a:t>yn</a:t>
            </a:r>
            <a:r>
              <a:rPr lang="en-GB" dirty="0"/>
              <a:t> </a:t>
            </a:r>
            <a:r>
              <a:rPr lang="en-GB" dirty="0" err="1"/>
              <a:t>ddiddorol</a:t>
            </a:r>
            <a:r>
              <a:rPr lang="en-GB" dirty="0"/>
              <a:t> ac </a:t>
            </a:r>
            <a:r>
              <a:rPr lang="en-GB" dirty="0" err="1"/>
              <a:t>yn</a:t>
            </a:r>
            <a:r>
              <a:rPr lang="en-GB" dirty="0"/>
              <a:t> </a:t>
            </a:r>
            <a:r>
              <a:rPr lang="en-GB" dirty="0" err="1"/>
              <a:t>berthnasol</a:t>
            </a:r>
            <a:r>
              <a:rPr lang="en-GB" dirty="0"/>
              <a:t>. √</a:t>
            </a:r>
          </a:p>
          <a:p>
            <a:endParaRPr lang="en-GB" dirty="0"/>
          </a:p>
          <a:p>
            <a:r>
              <a:rPr lang="en-GB" dirty="0" err="1"/>
              <a:t>Rwyf</a:t>
            </a:r>
            <a:r>
              <a:rPr lang="en-GB" dirty="0"/>
              <a:t> </a:t>
            </a:r>
            <a:r>
              <a:rPr lang="en-GB" dirty="0" err="1"/>
              <a:t>wedi</a:t>
            </a:r>
            <a:r>
              <a:rPr lang="en-GB" dirty="0"/>
              <a:t> </a:t>
            </a:r>
            <a:r>
              <a:rPr lang="en-GB" dirty="0" err="1"/>
              <a:t>cyflwyno’r</a:t>
            </a:r>
            <a:r>
              <a:rPr lang="en-GB" dirty="0"/>
              <a:t> thema </a:t>
            </a:r>
            <a:r>
              <a:rPr lang="en-GB" dirty="0" err="1"/>
              <a:t>gyda</a:t>
            </a:r>
            <a:r>
              <a:rPr lang="en-GB" dirty="0"/>
              <a:t> </a:t>
            </a:r>
            <a:r>
              <a:rPr lang="en-GB" dirty="0" err="1"/>
              <a:t>gwybodaeth</a:t>
            </a:r>
            <a:r>
              <a:rPr lang="en-GB" dirty="0"/>
              <a:t> </a:t>
            </a:r>
            <a:r>
              <a:rPr lang="en-GB" dirty="0" err="1"/>
              <a:t>cefndirol</a:t>
            </a:r>
            <a:r>
              <a:rPr lang="en-GB" dirty="0"/>
              <a:t> </a:t>
            </a:r>
            <a:r>
              <a:rPr lang="en-GB" dirty="0" err="1"/>
              <a:t>perthnasol</a:t>
            </a:r>
            <a:r>
              <a:rPr lang="en-GB" dirty="0"/>
              <a:t>. √</a:t>
            </a:r>
          </a:p>
          <a:p>
            <a:endParaRPr lang="en-GB" dirty="0"/>
          </a:p>
          <a:p>
            <a:r>
              <a:rPr lang="en-GB" dirty="0" err="1"/>
              <a:t>Rwyf</a:t>
            </a:r>
            <a:r>
              <a:rPr lang="en-GB" dirty="0"/>
              <a:t> </a:t>
            </a:r>
            <a:r>
              <a:rPr lang="en-GB" dirty="0" err="1"/>
              <a:t>wedi</a:t>
            </a:r>
            <a:r>
              <a:rPr lang="en-GB" dirty="0"/>
              <a:t> </a:t>
            </a:r>
            <a:r>
              <a:rPr lang="en-GB" dirty="0" err="1"/>
              <a:t>diffinio</a:t>
            </a:r>
            <a:r>
              <a:rPr lang="en-GB" dirty="0"/>
              <a:t> </a:t>
            </a:r>
            <a:r>
              <a:rPr lang="en-GB" dirty="0" err="1"/>
              <a:t>unrhyw</a:t>
            </a:r>
            <a:r>
              <a:rPr lang="en-GB" dirty="0"/>
              <a:t> </a:t>
            </a:r>
            <a:r>
              <a:rPr lang="en-GB" dirty="0" err="1"/>
              <a:t>dermau</a:t>
            </a:r>
            <a:r>
              <a:rPr lang="en-GB" dirty="0"/>
              <a:t> </a:t>
            </a:r>
            <a:r>
              <a:rPr lang="en-GB" dirty="0" err="1"/>
              <a:t>pwysig</a:t>
            </a:r>
            <a:r>
              <a:rPr lang="en-GB" dirty="0"/>
              <a:t>. √</a:t>
            </a:r>
          </a:p>
          <a:p>
            <a:r>
              <a:rPr lang="en-GB" dirty="0" err="1"/>
              <a:t>Rwyf</a:t>
            </a:r>
            <a:r>
              <a:rPr lang="en-GB" dirty="0"/>
              <a:t> </a:t>
            </a:r>
            <a:r>
              <a:rPr lang="en-GB" dirty="0" err="1"/>
              <a:t>wedi</a:t>
            </a:r>
            <a:r>
              <a:rPr lang="en-GB" dirty="0"/>
              <a:t> </a:t>
            </a:r>
            <a:r>
              <a:rPr lang="en-GB" dirty="0" err="1"/>
              <a:t>cyflwyno</a:t>
            </a:r>
            <a:r>
              <a:rPr lang="en-GB" dirty="0"/>
              <a:t> </a:t>
            </a:r>
            <a:r>
              <a:rPr lang="en-GB" dirty="0" err="1"/>
              <a:t>fy</a:t>
            </a:r>
            <a:r>
              <a:rPr lang="en-GB" dirty="0"/>
              <a:t> </a:t>
            </a:r>
            <a:r>
              <a:rPr lang="en-GB" dirty="0" err="1"/>
              <a:t>mhrif</a:t>
            </a:r>
            <a:r>
              <a:rPr lang="en-GB" dirty="0"/>
              <a:t> </a:t>
            </a:r>
            <a:r>
              <a:rPr lang="en-GB" dirty="0" err="1"/>
              <a:t>bwynt</a:t>
            </a:r>
            <a:r>
              <a:rPr lang="en-GB" dirty="0"/>
              <a:t> neu </a:t>
            </a:r>
            <a:r>
              <a:rPr lang="en-GB" dirty="0" err="1"/>
              <a:t>ddadl</a:t>
            </a:r>
            <a:r>
              <a:rPr lang="en-GB" dirty="0"/>
              <a:t> </a:t>
            </a:r>
            <a:r>
              <a:rPr lang="en-GB" dirty="0" err="1"/>
              <a:t>yn</a:t>
            </a:r>
            <a:r>
              <a:rPr lang="en-GB" dirty="0"/>
              <a:t> </a:t>
            </a:r>
            <a:r>
              <a:rPr lang="en-GB" dirty="0" err="1"/>
              <a:t>eglur</a:t>
            </a:r>
            <a:r>
              <a:rPr lang="en-GB" dirty="0"/>
              <a:t>. √</a:t>
            </a:r>
          </a:p>
          <a:p>
            <a:endParaRPr lang="en-GB" dirty="0"/>
          </a:p>
          <a:p>
            <a:r>
              <a:rPr lang="en-GB" dirty="0"/>
              <a:t>Mae </a:t>
            </a:r>
            <a:r>
              <a:rPr lang="en-GB" dirty="0" err="1"/>
              <a:t>popeth</a:t>
            </a:r>
            <a:r>
              <a:rPr lang="en-GB" dirty="0"/>
              <a:t> </a:t>
            </a:r>
            <a:r>
              <a:rPr lang="en-GB" dirty="0" err="1"/>
              <a:t>yn</a:t>
            </a:r>
            <a:r>
              <a:rPr lang="en-GB" dirty="0"/>
              <a:t> y </a:t>
            </a:r>
            <a:r>
              <a:rPr lang="en-GB" dirty="0" err="1"/>
              <a:t>cyflwyniad</a:t>
            </a:r>
            <a:r>
              <a:rPr lang="en-GB" dirty="0"/>
              <a:t> </a:t>
            </a:r>
            <a:r>
              <a:rPr lang="en-GB" dirty="0" err="1"/>
              <a:t>yn</a:t>
            </a:r>
            <a:r>
              <a:rPr lang="en-GB" dirty="0"/>
              <a:t> </a:t>
            </a:r>
            <a:r>
              <a:rPr lang="en-GB" dirty="0" err="1"/>
              <a:t>berthnasol</a:t>
            </a:r>
            <a:r>
              <a:rPr lang="en-GB" dirty="0"/>
              <a:t> I </a:t>
            </a:r>
            <a:r>
              <a:rPr lang="en-GB" dirty="0" err="1"/>
              <a:t>brif</a:t>
            </a:r>
            <a:r>
              <a:rPr lang="en-GB" dirty="0"/>
              <a:t> </a:t>
            </a:r>
            <a:r>
              <a:rPr lang="en-GB" dirty="0" err="1"/>
              <a:t>gorff</a:t>
            </a:r>
            <a:r>
              <a:rPr lang="en-GB" dirty="0"/>
              <a:t> yr </a:t>
            </a:r>
            <a:r>
              <a:rPr lang="en-GB" dirty="0" err="1"/>
              <a:t>adolygiad</a:t>
            </a:r>
            <a:r>
              <a:rPr lang="en-GB" dirty="0"/>
              <a:t> </a:t>
            </a:r>
            <a:r>
              <a:rPr lang="en-GB" dirty="0" err="1"/>
              <a:t>llenyddiaeth</a:t>
            </a:r>
            <a:r>
              <a:rPr lang="en-GB" dirty="0"/>
              <a:t>. √</a:t>
            </a:r>
          </a:p>
          <a:p>
            <a:endParaRPr lang="en-GB" dirty="0"/>
          </a:p>
        </p:txBody>
      </p:sp>
      <p:sp>
        <p:nvSpPr>
          <p:cNvPr id="4" name="Content Placeholder 3">
            <a:extLst>
              <a:ext uri="{FF2B5EF4-FFF2-40B4-BE49-F238E27FC236}">
                <a16:creationId xmlns:a16="http://schemas.microsoft.com/office/drawing/2014/main" id="{93318F73-3035-EC92-B595-67AAD6813D2B}"/>
              </a:ext>
            </a:extLst>
          </p:cNvPr>
          <p:cNvSpPr>
            <a:spLocks noGrp="1"/>
          </p:cNvSpPr>
          <p:nvPr>
            <p:ph sz="half" idx="2"/>
          </p:nvPr>
        </p:nvSpPr>
        <p:spPr/>
        <p:txBody>
          <a:bodyPr>
            <a:normAutofit fontScale="85000" lnSpcReduction="20000"/>
          </a:bodyPr>
          <a:lstStyle/>
          <a:p>
            <a:r>
              <a:rPr lang="en-US" altLang="en-US" dirty="0"/>
              <a:t>My first sentence is engaging and relevant. √</a:t>
            </a:r>
          </a:p>
          <a:p>
            <a:endParaRPr lang="en-US" altLang="en-US" dirty="0"/>
          </a:p>
          <a:p>
            <a:r>
              <a:rPr lang="en-US" altLang="en-US" dirty="0"/>
              <a:t>I have introduced the topic with necessary background information. √</a:t>
            </a:r>
          </a:p>
          <a:p>
            <a:endParaRPr lang="en-US" altLang="en-US" dirty="0"/>
          </a:p>
          <a:p>
            <a:r>
              <a:rPr lang="en-US" altLang="en-US" dirty="0"/>
              <a:t>I have defined any important terms. √</a:t>
            </a:r>
          </a:p>
          <a:p>
            <a:endParaRPr lang="en-US" altLang="en-US" dirty="0"/>
          </a:p>
          <a:p>
            <a:r>
              <a:rPr lang="en-US" altLang="en-US" dirty="0"/>
              <a:t>I have clearly presented my main point or argument. √</a:t>
            </a:r>
          </a:p>
          <a:p>
            <a:endParaRPr lang="en-US" altLang="en-US" dirty="0"/>
          </a:p>
          <a:p>
            <a:r>
              <a:rPr lang="en-US" altLang="en-US" dirty="0"/>
              <a:t>Everything in the introduction is relevant to the main body of the literature review. √</a:t>
            </a:r>
          </a:p>
          <a:p>
            <a:endParaRPr lang="en-GB" dirty="0"/>
          </a:p>
        </p:txBody>
      </p:sp>
      <p:sp>
        <p:nvSpPr>
          <p:cNvPr id="6" name="TextBox 5">
            <a:extLst>
              <a:ext uri="{FF2B5EF4-FFF2-40B4-BE49-F238E27FC236}">
                <a16:creationId xmlns:a16="http://schemas.microsoft.com/office/drawing/2014/main" id="{8435E271-938C-101C-C41A-03B322BF1CEF}"/>
              </a:ext>
            </a:extLst>
          </p:cNvPr>
          <p:cNvSpPr txBox="1"/>
          <p:nvPr/>
        </p:nvSpPr>
        <p:spPr>
          <a:xfrm>
            <a:off x="9407818" y="6125066"/>
            <a:ext cx="2287281" cy="369332"/>
          </a:xfrm>
          <a:prstGeom prst="rect">
            <a:avLst/>
          </a:prstGeom>
          <a:noFill/>
        </p:spPr>
        <p:txBody>
          <a:bodyPr wrap="square">
            <a:spAutoFit/>
          </a:bodyPr>
          <a:lstStyle/>
          <a:p>
            <a:r>
              <a:rPr lang="en-GB" dirty="0"/>
              <a:t>(</a:t>
            </a:r>
            <a:r>
              <a:rPr lang="en-GB" dirty="0" err="1"/>
              <a:t>McCombes</a:t>
            </a:r>
            <a:r>
              <a:rPr lang="en-GB" dirty="0"/>
              <a:t>, 2021)</a:t>
            </a:r>
          </a:p>
        </p:txBody>
      </p:sp>
    </p:spTree>
    <p:extLst>
      <p:ext uri="{BB962C8B-B14F-4D97-AF65-F5344CB8AC3E}">
        <p14:creationId xmlns:p14="http://schemas.microsoft.com/office/powerpoint/2010/main" val="36065606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noAutofit/>
          </a:bodyPr>
          <a:lstStyle/>
          <a:p>
            <a:r>
              <a:rPr lang="en-GB" dirty="0" err="1"/>
              <a:t>Ysgrifennu</a:t>
            </a:r>
            <a:r>
              <a:rPr lang="en-GB" dirty="0"/>
              <a:t> </a:t>
            </a:r>
            <a:r>
              <a:rPr lang="en-GB" dirty="0" err="1"/>
              <a:t>prif</a:t>
            </a:r>
            <a:r>
              <a:rPr lang="en-GB" dirty="0"/>
              <a:t> </a:t>
            </a:r>
            <a:r>
              <a:rPr lang="en-GB" dirty="0" err="1"/>
              <a:t>gorff</a:t>
            </a:r>
            <a:r>
              <a:rPr lang="en-GB" dirty="0"/>
              <a:t> </a:t>
            </a:r>
            <a:r>
              <a:rPr lang="en-GB" dirty="0" err="1"/>
              <a:t>eich</a:t>
            </a:r>
            <a:r>
              <a:rPr lang="en-GB" dirty="0"/>
              <a:t> </a:t>
            </a:r>
            <a:r>
              <a:rPr lang="en-GB" dirty="0" err="1"/>
              <a:t>adolygiad</a:t>
            </a:r>
            <a:r>
              <a:rPr lang="en-GB" dirty="0"/>
              <a:t> o </a:t>
            </a:r>
            <a:r>
              <a:rPr lang="en-GB" dirty="0" err="1"/>
              <a:t>lenyddiaeth</a:t>
            </a:r>
            <a:br>
              <a:rPr lang="en-GB" dirty="0"/>
            </a:br>
            <a:endParaRPr lang="en-GB" dirty="0"/>
          </a:p>
        </p:txBody>
      </p:sp>
      <p:sp>
        <p:nvSpPr>
          <p:cNvPr id="3" name="Content Placeholder 2"/>
          <p:cNvSpPr>
            <a:spLocks noGrp="1"/>
          </p:cNvSpPr>
          <p:nvPr>
            <p:ph idx="1"/>
          </p:nvPr>
        </p:nvSpPr>
        <p:spPr>
          <a:xfrm>
            <a:off x="2589212" y="2133600"/>
            <a:ext cx="8915400" cy="3777622"/>
          </a:xfrm>
        </p:spPr>
        <p:txBody>
          <a:bodyPr>
            <a:normAutofit fontScale="85000" lnSpcReduction="20000"/>
          </a:bodyPr>
          <a:lstStyle/>
          <a:p>
            <a:r>
              <a:rPr lang="en-GB" dirty="0" err="1"/>
              <a:t>Dyma</a:t>
            </a:r>
            <a:r>
              <a:rPr lang="en-GB" dirty="0"/>
              <a:t> </a:t>
            </a:r>
            <a:r>
              <a:rPr lang="en-GB" dirty="0" err="1"/>
              <a:t>ble</a:t>
            </a:r>
            <a:r>
              <a:rPr lang="en-GB" dirty="0"/>
              <a:t> </a:t>
            </a:r>
            <a:r>
              <a:rPr lang="en-GB" dirty="0" err="1"/>
              <a:t>i</a:t>
            </a:r>
            <a:r>
              <a:rPr lang="en-GB" dirty="0"/>
              <a:t> </a:t>
            </a:r>
            <a:r>
              <a:rPr lang="en-GB" dirty="0" err="1"/>
              <a:t>chi’n</a:t>
            </a:r>
            <a:r>
              <a:rPr lang="en-GB" dirty="0"/>
              <a:t> </a:t>
            </a:r>
            <a:r>
              <a:rPr lang="en-GB" dirty="0" err="1"/>
              <a:t>arwain</a:t>
            </a:r>
            <a:r>
              <a:rPr lang="en-GB" dirty="0"/>
              <a:t> </a:t>
            </a:r>
            <a:r>
              <a:rPr lang="en-GB" dirty="0" err="1"/>
              <a:t>eich</a:t>
            </a:r>
            <a:r>
              <a:rPr lang="en-GB" dirty="0"/>
              <a:t> </a:t>
            </a:r>
            <a:r>
              <a:rPr lang="en-GB" dirty="0" err="1"/>
              <a:t>darllenydd</a:t>
            </a:r>
            <a:r>
              <a:rPr lang="en-GB" dirty="0"/>
              <a:t> </a:t>
            </a:r>
            <a:r>
              <a:rPr lang="en-GB" dirty="0" err="1"/>
              <a:t>trwy</a:t>
            </a:r>
            <a:r>
              <a:rPr lang="en-GB" dirty="0"/>
              <a:t> </a:t>
            </a:r>
            <a:r>
              <a:rPr lang="en-GB" dirty="0" err="1"/>
              <a:t>eich</a:t>
            </a:r>
            <a:r>
              <a:rPr lang="en-GB" dirty="0"/>
              <a:t> </a:t>
            </a:r>
            <a:r>
              <a:rPr lang="en-GB" dirty="0" err="1"/>
              <a:t>syniadau</a:t>
            </a:r>
            <a:r>
              <a:rPr lang="en-GB" dirty="0"/>
              <a:t> ac </a:t>
            </a:r>
            <a:r>
              <a:rPr lang="en-GB" dirty="0" err="1"/>
              <a:t>yn</a:t>
            </a:r>
            <a:r>
              <a:rPr lang="en-GB" dirty="0"/>
              <a:t> </a:t>
            </a:r>
            <a:r>
              <a:rPr lang="en-GB" dirty="0" err="1"/>
              <a:t>datblygu</a:t>
            </a:r>
            <a:r>
              <a:rPr lang="en-GB" dirty="0"/>
              <a:t> </a:t>
            </a:r>
            <a:r>
              <a:rPr lang="en-GB" dirty="0" err="1"/>
              <a:t>dadleuon</a:t>
            </a:r>
            <a:r>
              <a:rPr lang="en-GB" dirty="0"/>
              <a:t> a </a:t>
            </a:r>
            <a:r>
              <a:rPr lang="en-GB" dirty="0" err="1"/>
              <a:t>thystiolaeth</a:t>
            </a:r>
            <a:r>
              <a:rPr lang="en-GB" dirty="0"/>
              <a:t>.</a:t>
            </a:r>
          </a:p>
          <a:p>
            <a:r>
              <a:rPr lang="en-GB" dirty="0" err="1"/>
              <a:t>Gallwch</a:t>
            </a:r>
            <a:r>
              <a:rPr lang="en-GB" dirty="0"/>
              <a:t> </a:t>
            </a:r>
            <a:r>
              <a:rPr lang="en-GB" dirty="0" err="1"/>
              <a:t>weithio</a:t>
            </a:r>
            <a:r>
              <a:rPr lang="en-GB" dirty="0"/>
              <a:t> </a:t>
            </a:r>
            <a:r>
              <a:rPr lang="en-GB" dirty="0" err="1"/>
              <a:t>trwy’r</a:t>
            </a:r>
            <a:r>
              <a:rPr lang="en-GB" dirty="0"/>
              <a:t> </a:t>
            </a:r>
            <a:r>
              <a:rPr lang="en-GB" dirty="0" err="1"/>
              <a:t>prif</a:t>
            </a:r>
            <a:r>
              <a:rPr lang="en-GB" dirty="0"/>
              <a:t> </a:t>
            </a:r>
            <a:r>
              <a:rPr lang="en-GB" dirty="0" err="1"/>
              <a:t>gorff</a:t>
            </a:r>
            <a:r>
              <a:rPr lang="en-GB" dirty="0"/>
              <a:t> </a:t>
            </a:r>
            <a:r>
              <a:rPr lang="en-GB" dirty="0" err="1"/>
              <a:t>mewn</a:t>
            </a:r>
            <a:r>
              <a:rPr lang="en-GB" dirty="0"/>
              <a:t> </a:t>
            </a:r>
            <a:r>
              <a:rPr lang="en-GB" dirty="0" err="1"/>
              <a:t>pedwar</a:t>
            </a:r>
            <a:r>
              <a:rPr lang="en-GB" dirty="0"/>
              <a:t> can:</a:t>
            </a:r>
          </a:p>
          <a:p>
            <a:endParaRPr lang="en-GB" dirty="0"/>
          </a:p>
          <a:p>
            <a:r>
              <a:rPr lang="en-GB" dirty="0" err="1"/>
              <a:t>Lluniwch</a:t>
            </a:r>
            <a:r>
              <a:rPr lang="en-GB" dirty="0"/>
              <a:t> </a:t>
            </a:r>
            <a:r>
              <a:rPr lang="en-GB" dirty="0" err="1"/>
              <a:t>amlinelliad</a:t>
            </a:r>
            <a:r>
              <a:rPr lang="en-GB" dirty="0"/>
              <a:t> </a:t>
            </a:r>
            <a:r>
              <a:rPr lang="en-GB" dirty="0" err="1"/>
              <a:t>o’r</a:t>
            </a:r>
            <a:r>
              <a:rPr lang="en-GB" dirty="0"/>
              <a:t> </a:t>
            </a:r>
            <a:r>
              <a:rPr lang="en-GB" dirty="0" err="1"/>
              <a:t>hyn</a:t>
            </a:r>
            <a:r>
              <a:rPr lang="en-GB" dirty="0"/>
              <a:t> </a:t>
            </a:r>
            <a:r>
              <a:rPr lang="en-GB" dirty="0" err="1"/>
              <a:t>yr</a:t>
            </a:r>
            <a:r>
              <a:rPr lang="en-GB" dirty="0"/>
              <a:t> </a:t>
            </a:r>
            <a:r>
              <a:rPr lang="en-GB" dirty="0" err="1"/>
              <a:t>hoffech</a:t>
            </a:r>
            <a:r>
              <a:rPr lang="en-GB" dirty="0"/>
              <a:t> </a:t>
            </a:r>
            <a:r>
              <a:rPr lang="en-GB" dirty="0" err="1"/>
              <a:t>ddweud</a:t>
            </a:r>
            <a:r>
              <a:rPr lang="en-GB" dirty="0"/>
              <a:t> ac </a:t>
            </a:r>
            <a:r>
              <a:rPr lang="en-GB" dirty="0" err="1"/>
              <a:t>ym</a:t>
            </a:r>
            <a:r>
              <a:rPr lang="en-GB" dirty="0"/>
              <a:t> </a:t>
            </a:r>
            <a:r>
              <a:rPr lang="en-GB" dirty="0" err="1"/>
              <a:t>mha</a:t>
            </a:r>
            <a:r>
              <a:rPr lang="en-GB" dirty="0"/>
              <a:t> </a:t>
            </a:r>
            <a:r>
              <a:rPr lang="en-GB" dirty="0" err="1"/>
              <a:t>drefn</a:t>
            </a:r>
            <a:r>
              <a:rPr lang="en-GB" dirty="0"/>
              <a:t>.</a:t>
            </a:r>
          </a:p>
          <a:p>
            <a:endParaRPr lang="en-GB" dirty="0"/>
          </a:p>
          <a:p>
            <a:r>
              <a:rPr lang="en-GB" dirty="0" err="1"/>
              <a:t>Ysgrifennwch</a:t>
            </a:r>
            <a:r>
              <a:rPr lang="en-GB" dirty="0"/>
              <a:t> draft </a:t>
            </a:r>
            <a:r>
              <a:rPr lang="en-GB" dirty="0" err="1"/>
              <a:t>cyntaf</a:t>
            </a:r>
            <a:r>
              <a:rPr lang="en-GB" dirty="0"/>
              <a:t> </a:t>
            </a:r>
            <a:r>
              <a:rPr lang="en-GB" dirty="0" err="1"/>
              <a:t>i</a:t>
            </a:r>
            <a:r>
              <a:rPr lang="en-GB" dirty="0"/>
              <a:t> </a:t>
            </a:r>
            <a:r>
              <a:rPr lang="en-GB" dirty="0" err="1"/>
              <a:t>gael</a:t>
            </a:r>
            <a:r>
              <a:rPr lang="en-GB" dirty="0"/>
              <a:t> </a:t>
            </a:r>
            <a:r>
              <a:rPr lang="en-GB" dirty="0" err="1"/>
              <a:t>eich</a:t>
            </a:r>
            <a:r>
              <a:rPr lang="en-GB" dirty="0"/>
              <a:t> </a:t>
            </a:r>
            <a:r>
              <a:rPr lang="en-GB" dirty="0" err="1"/>
              <a:t>syniadau</a:t>
            </a:r>
            <a:r>
              <a:rPr lang="en-GB" dirty="0"/>
              <a:t> </a:t>
            </a:r>
            <a:r>
              <a:rPr lang="en-GB" dirty="0" err="1"/>
              <a:t>lawr</a:t>
            </a:r>
            <a:r>
              <a:rPr lang="en-GB" dirty="0"/>
              <a:t> </a:t>
            </a:r>
            <a:r>
              <a:rPr lang="en-GB" dirty="0" err="1"/>
              <a:t>ar</a:t>
            </a:r>
            <a:r>
              <a:rPr lang="en-GB" dirty="0"/>
              <a:t> </a:t>
            </a:r>
            <a:r>
              <a:rPr lang="en-GB" dirty="0" err="1"/>
              <a:t>bapur</a:t>
            </a:r>
            <a:r>
              <a:rPr lang="en-GB" dirty="0"/>
              <a:t>.</a:t>
            </a:r>
          </a:p>
          <a:p>
            <a:endParaRPr lang="en-GB" dirty="0"/>
          </a:p>
          <a:p>
            <a:r>
              <a:rPr lang="en-GB" dirty="0" err="1"/>
              <a:t>Ysgrifennwch</a:t>
            </a:r>
            <a:r>
              <a:rPr lang="en-GB" dirty="0"/>
              <a:t> ail </a:t>
            </a:r>
            <a:r>
              <a:rPr lang="en-GB" dirty="0" err="1"/>
              <a:t>ddrafft</a:t>
            </a:r>
            <a:r>
              <a:rPr lang="en-GB" dirty="0"/>
              <a:t> </a:t>
            </a:r>
            <a:r>
              <a:rPr lang="en-GB" dirty="0" err="1"/>
              <a:t>i</a:t>
            </a:r>
            <a:r>
              <a:rPr lang="en-GB" dirty="0"/>
              <a:t> </a:t>
            </a:r>
            <a:r>
              <a:rPr lang="en-GB" dirty="0" err="1"/>
              <a:t>egluro</a:t>
            </a:r>
            <a:r>
              <a:rPr lang="en-GB" dirty="0"/>
              <a:t> </a:t>
            </a:r>
            <a:r>
              <a:rPr lang="en-GB" dirty="0" err="1"/>
              <a:t>eich</a:t>
            </a:r>
            <a:r>
              <a:rPr lang="en-GB" dirty="0"/>
              <a:t> </a:t>
            </a:r>
            <a:r>
              <a:rPr lang="en-GB" dirty="0" err="1"/>
              <a:t>dadleuon</a:t>
            </a:r>
            <a:r>
              <a:rPr lang="en-GB" dirty="0"/>
              <a:t> a </a:t>
            </a:r>
            <a:r>
              <a:rPr lang="en-GB" dirty="0" err="1"/>
              <a:t>sicrhau</a:t>
            </a:r>
            <a:r>
              <a:rPr lang="en-GB" dirty="0"/>
              <a:t> bod </a:t>
            </a:r>
            <a:r>
              <a:rPr lang="en-GB" dirty="0" err="1"/>
              <a:t>popeth</a:t>
            </a:r>
            <a:r>
              <a:rPr lang="en-GB" dirty="0"/>
              <a:t> </a:t>
            </a:r>
            <a:r>
              <a:rPr lang="en-GB" dirty="0" err="1"/>
              <a:t>yn</a:t>
            </a:r>
            <a:r>
              <a:rPr lang="en-GB" dirty="0"/>
              <a:t> </a:t>
            </a:r>
            <a:r>
              <a:rPr lang="en-GB" dirty="0" err="1"/>
              <a:t>ffitio</a:t>
            </a:r>
            <a:r>
              <a:rPr lang="en-GB" dirty="0"/>
              <a:t> </a:t>
            </a:r>
            <a:r>
              <a:rPr lang="en-GB" dirty="0" err="1"/>
              <a:t>gyda’i</a:t>
            </a:r>
            <a:r>
              <a:rPr lang="en-GB" dirty="0"/>
              <a:t> </a:t>
            </a:r>
            <a:r>
              <a:rPr lang="en-GB" dirty="0" err="1"/>
              <a:t>gilydd</a:t>
            </a:r>
            <a:r>
              <a:rPr lang="en-GB" dirty="0"/>
              <a:t>.  </a:t>
            </a:r>
          </a:p>
          <a:p>
            <a:endParaRPr lang="en-GB" dirty="0"/>
          </a:p>
          <a:p>
            <a:r>
              <a:rPr lang="en-GB" dirty="0" err="1"/>
              <a:t>Yna</a:t>
            </a:r>
            <a:r>
              <a:rPr lang="en-GB" dirty="0"/>
              <a:t> </a:t>
            </a:r>
            <a:r>
              <a:rPr lang="en-GB" dirty="0" err="1"/>
              <a:t>drafft</a:t>
            </a:r>
            <a:r>
              <a:rPr lang="en-GB" dirty="0"/>
              <a:t> </a:t>
            </a:r>
            <a:r>
              <a:rPr lang="en-GB" dirty="0" err="1"/>
              <a:t>terfynol</a:t>
            </a:r>
            <a:r>
              <a:rPr lang="en-GB" dirty="0"/>
              <a:t> </a:t>
            </a:r>
            <a:r>
              <a:rPr lang="en-GB" dirty="0" err="1"/>
              <a:t>lle</a:t>
            </a:r>
            <a:r>
              <a:rPr lang="en-GB" dirty="0"/>
              <a:t> </a:t>
            </a:r>
            <a:r>
              <a:rPr lang="en-GB" dirty="0" err="1"/>
              <a:t>mae</a:t>
            </a:r>
            <a:r>
              <a:rPr lang="en-GB" dirty="0"/>
              <a:t> </a:t>
            </a:r>
            <a:r>
              <a:rPr lang="en-GB" dirty="0" err="1"/>
              <a:t>angen</a:t>
            </a:r>
            <a:r>
              <a:rPr lang="en-GB" dirty="0"/>
              <a:t> </a:t>
            </a:r>
            <a:r>
              <a:rPr lang="en-GB" dirty="0" err="1"/>
              <a:t>prawf</a:t>
            </a:r>
            <a:r>
              <a:rPr lang="en-GB" dirty="0"/>
              <a:t> </a:t>
            </a:r>
            <a:r>
              <a:rPr lang="en-GB" dirty="0" err="1"/>
              <a:t>ddarllen</a:t>
            </a:r>
            <a:r>
              <a:rPr lang="en-GB" dirty="0"/>
              <a:t> a </a:t>
            </a:r>
            <a:r>
              <a:rPr lang="en-GB" dirty="0" err="1"/>
              <a:t>thacluso</a:t>
            </a:r>
            <a:r>
              <a:rPr lang="en-GB" dirty="0"/>
              <a:t>. </a:t>
            </a:r>
          </a:p>
          <a:p>
            <a:pPr marL="0" indent="0">
              <a:buNone/>
            </a:pPr>
            <a:r>
              <a:rPr lang="en-GB" dirty="0"/>
              <a:t>                                                            </a:t>
            </a:r>
          </a:p>
        </p:txBody>
      </p:sp>
      <p:sp>
        <p:nvSpPr>
          <p:cNvPr id="4" name="TextBox 3"/>
          <p:cNvSpPr txBox="1"/>
          <p:nvPr/>
        </p:nvSpPr>
        <p:spPr>
          <a:xfrm>
            <a:off x="9671720" y="6234112"/>
            <a:ext cx="2520280" cy="369332"/>
          </a:xfrm>
          <a:prstGeom prst="rect">
            <a:avLst/>
          </a:prstGeom>
          <a:noFill/>
        </p:spPr>
        <p:txBody>
          <a:bodyPr wrap="square" rtlCol="0">
            <a:spAutoFit/>
          </a:bodyPr>
          <a:lstStyle/>
          <a:p>
            <a:r>
              <a:rPr lang="en-GB" dirty="0"/>
              <a:t>(Bryson, 2014)</a:t>
            </a:r>
          </a:p>
        </p:txBody>
      </p:sp>
    </p:spTree>
    <p:extLst>
      <p:ext uri="{BB962C8B-B14F-4D97-AF65-F5344CB8AC3E}">
        <p14:creationId xmlns:p14="http://schemas.microsoft.com/office/powerpoint/2010/main" val="186713793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normAutofit fontScale="90000"/>
          </a:bodyPr>
          <a:lstStyle/>
          <a:p>
            <a:r>
              <a:rPr lang="en-GB" dirty="0"/>
              <a:t>Writing the main body of the literature review</a:t>
            </a:r>
            <a:br>
              <a:rPr lang="en-GB" dirty="0"/>
            </a:br>
            <a:endParaRPr lang="en-GB" dirty="0"/>
          </a:p>
        </p:txBody>
      </p:sp>
      <p:sp>
        <p:nvSpPr>
          <p:cNvPr id="3" name="Content Placeholder 2"/>
          <p:cNvSpPr>
            <a:spLocks noGrp="1"/>
          </p:cNvSpPr>
          <p:nvPr>
            <p:ph idx="1"/>
          </p:nvPr>
        </p:nvSpPr>
        <p:spPr>
          <a:xfrm>
            <a:off x="2589212" y="2133600"/>
            <a:ext cx="8915400" cy="3777622"/>
          </a:xfrm>
        </p:spPr>
        <p:txBody>
          <a:bodyPr>
            <a:normAutofit fontScale="92500" lnSpcReduction="20000"/>
          </a:bodyPr>
          <a:lstStyle/>
          <a:p>
            <a:r>
              <a:rPr lang="en-GB" dirty="0"/>
              <a:t>The body is the longest part. This is where you lead the reader through your ideas, elaborating arguments and evidence for your thesis. </a:t>
            </a:r>
          </a:p>
          <a:p>
            <a:r>
              <a:rPr lang="en-GB" dirty="0"/>
              <a:t>You can work through the body in four main stages:</a:t>
            </a:r>
          </a:p>
          <a:p>
            <a:endParaRPr lang="en-GB" dirty="0"/>
          </a:p>
          <a:p>
            <a:r>
              <a:rPr lang="en-GB" dirty="0"/>
              <a:t>Create an outline of what you want to say and in what order.</a:t>
            </a:r>
          </a:p>
          <a:p>
            <a:endParaRPr lang="en-GB" dirty="0"/>
          </a:p>
          <a:p>
            <a:r>
              <a:rPr lang="en-GB" dirty="0"/>
              <a:t>Write a first draft to get your main ideas down on paper.</a:t>
            </a:r>
          </a:p>
          <a:p>
            <a:endParaRPr lang="en-GB" dirty="0"/>
          </a:p>
          <a:p>
            <a:r>
              <a:rPr lang="en-GB" dirty="0"/>
              <a:t>Write a second draft to clarify your arguments and make sure everything fits together. </a:t>
            </a:r>
          </a:p>
          <a:p>
            <a:endParaRPr lang="en-GB" dirty="0"/>
          </a:p>
          <a:p>
            <a:r>
              <a:rPr lang="en-GB" dirty="0"/>
              <a:t>A final draft where you proofread and tidy it up.</a:t>
            </a:r>
          </a:p>
          <a:p>
            <a:endParaRPr lang="en-GB" dirty="0"/>
          </a:p>
        </p:txBody>
      </p:sp>
      <p:sp>
        <p:nvSpPr>
          <p:cNvPr id="4" name="TextBox 3"/>
          <p:cNvSpPr txBox="1"/>
          <p:nvPr/>
        </p:nvSpPr>
        <p:spPr>
          <a:xfrm>
            <a:off x="9284263" y="6140450"/>
            <a:ext cx="2520280" cy="369332"/>
          </a:xfrm>
          <a:prstGeom prst="rect">
            <a:avLst/>
          </a:prstGeom>
          <a:noFill/>
        </p:spPr>
        <p:txBody>
          <a:bodyPr wrap="square" rtlCol="0">
            <a:spAutoFit/>
          </a:bodyPr>
          <a:lstStyle/>
          <a:p>
            <a:r>
              <a:rPr lang="en-GB" dirty="0"/>
              <a:t>(Bryson, 2014)</a:t>
            </a:r>
          </a:p>
        </p:txBody>
      </p:sp>
    </p:spTree>
    <p:extLst>
      <p:ext uri="{BB962C8B-B14F-4D97-AF65-F5344CB8AC3E}">
        <p14:creationId xmlns:p14="http://schemas.microsoft.com/office/powerpoint/2010/main" val="113420979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600" b="1" dirty="0" err="1"/>
              <a:t>Peidiwch</a:t>
            </a:r>
            <a:r>
              <a:rPr lang="en-GB" sz="3600" b="1" dirty="0"/>
              <a:t> </a:t>
            </a:r>
            <a:r>
              <a:rPr lang="en-GB" sz="3600" b="1" dirty="0" err="1"/>
              <a:t>poeni</a:t>
            </a:r>
            <a:r>
              <a:rPr lang="en-GB" sz="3600" b="1" dirty="0"/>
              <a:t> am </a:t>
            </a:r>
            <a:r>
              <a:rPr lang="en-GB" sz="3600" b="1" dirty="0" err="1"/>
              <a:t>berffeithrwydd</a:t>
            </a:r>
            <a:r>
              <a:rPr lang="en-GB" sz="3600" b="1" dirty="0"/>
              <a:t> </a:t>
            </a:r>
            <a:r>
              <a:rPr lang="en-GB" sz="3600" b="1" dirty="0" err="1"/>
              <a:t>mewn</a:t>
            </a:r>
            <a:r>
              <a:rPr lang="en-GB" sz="3600" b="1" dirty="0"/>
              <a:t> </a:t>
            </a:r>
            <a:r>
              <a:rPr lang="en-GB" sz="3600" b="1" dirty="0" err="1"/>
              <a:t>drafftiau</a:t>
            </a:r>
            <a:r>
              <a:rPr lang="en-GB" sz="3600" b="1" dirty="0"/>
              <a:t> </a:t>
            </a:r>
            <a:r>
              <a:rPr lang="en-GB" sz="3600" b="1" dirty="0" err="1"/>
              <a:t>cyntaf</a:t>
            </a:r>
            <a:br>
              <a:rPr lang="en-GB" sz="3600" b="1" dirty="0"/>
            </a:br>
            <a:r>
              <a:rPr lang="en-GB" sz="3600" dirty="0"/>
              <a:t>Don’t worry about perfection in first drafts</a:t>
            </a:r>
            <a:br>
              <a:rPr lang="en-GB" dirty="0"/>
            </a:br>
            <a:endParaRPr lang="en-GB" dirty="0"/>
          </a:p>
        </p:txBody>
      </p:sp>
      <p:sp>
        <p:nvSpPr>
          <p:cNvPr id="3" name="Content Placeholder 2"/>
          <p:cNvSpPr>
            <a:spLocks noGrp="1"/>
          </p:cNvSpPr>
          <p:nvPr>
            <p:ph sz="half" idx="1"/>
          </p:nvPr>
        </p:nvSpPr>
        <p:spPr/>
        <p:txBody>
          <a:bodyPr>
            <a:normAutofit/>
          </a:bodyPr>
          <a:lstStyle/>
          <a:p>
            <a:r>
              <a:rPr lang="en-GB" dirty="0"/>
              <a:t>Pan </a:t>
            </a:r>
            <a:r>
              <a:rPr lang="en-GB" dirty="0" err="1"/>
              <a:t>yn</a:t>
            </a:r>
            <a:r>
              <a:rPr lang="en-GB" dirty="0"/>
              <a:t> </a:t>
            </a:r>
            <a:r>
              <a:rPr lang="en-GB" dirty="0" err="1"/>
              <a:t>ysgrifennu</a:t>
            </a:r>
            <a:r>
              <a:rPr lang="en-GB" dirty="0"/>
              <a:t> draft </a:t>
            </a:r>
            <a:r>
              <a:rPr lang="en-GB" dirty="0" err="1"/>
              <a:t>cyntaf</a:t>
            </a:r>
            <a:r>
              <a:rPr lang="en-GB" dirty="0"/>
              <a:t>, </a:t>
            </a:r>
            <a:r>
              <a:rPr lang="en-GB" dirty="0" err="1"/>
              <a:t>mae’n</a:t>
            </a:r>
            <a:r>
              <a:rPr lang="en-GB" dirty="0"/>
              <a:t> </a:t>
            </a:r>
            <a:r>
              <a:rPr lang="en-GB" dirty="0" err="1"/>
              <a:t>bwysig</a:t>
            </a:r>
            <a:r>
              <a:rPr lang="en-GB" dirty="0"/>
              <a:t> I </a:t>
            </a:r>
            <a:r>
              <a:rPr lang="en-GB" dirty="0" err="1"/>
              <a:t>beidio</a:t>
            </a:r>
            <a:r>
              <a:rPr lang="en-GB" dirty="0"/>
              <a:t> </a:t>
            </a:r>
            <a:r>
              <a:rPr lang="en-GB" dirty="0" err="1"/>
              <a:t>gael</a:t>
            </a:r>
            <a:r>
              <a:rPr lang="en-GB" dirty="0"/>
              <a:t> </a:t>
            </a:r>
            <a:r>
              <a:rPr lang="en-GB" dirty="0" err="1"/>
              <a:t>eich</a:t>
            </a:r>
            <a:r>
              <a:rPr lang="en-GB" dirty="0"/>
              <a:t> </a:t>
            </a:r>
            <a:r>
              <a:rPr lang="en-GB" dirty="0" err="1"/>
              <a:t>arafu</a:t>
            </a:r>
            <a:r>
              <a:rPr lang="en-GB" dirty="0"/>
              <a:t> </a:t>
            </a:r>
            <a:r>
              <a:rPr lang="en-GB" dirty="0" err="1"/>
              <a:t>gan</a:t>
            </a:r>
            <a:r>
              <a:rPr lang="en-GB" dirty="0"/>
              <a:t> </a:t>
            </a:r>
            <a:r>
              <a:rPr lang="en-GB" dirty="0" err="1"/>
              <a:t>fanylion</a:t>
            </a:r>
            <a:r>
              <a:rPr lang="en-GB" dirty="0"/>
              <a:t> </a:t>
            </a:r>
            <a:r>
              <a:rPr lang="en-GB" dirty="0" err="1"/>
              <a:t>bach</a:t>
            </a:r>
            <a:r>
              <a:rPr lang="en-GB" dirty="0"/>
              <a:t>. </a:t>
            </a:r>
            <a:r>
              <a:rPr lang="en-GB" dirty="0" err="1"/>
              <a:t>Rhowch</a:t>
            </a:r>
            <a:r>
              <a:rPr lang="en-GB" dirty="0"/>
              <a:t> </a:t>
            </a:r>
            <a:r>
              <a:rPr lang="en-GB" dirty="0" err="1"/>
              <a:t>eich</a:t>
            </a:r>
            <a:r>
              <a:rPr lang="en-GB" dirty="0"/>
              <a:t> </a:t>
            </a:r>
            <a:r>
              <a:rPr lang="en-GB" dirty="0" err="1"/>
              <a:t>syniadau</a:t>
            </a:r>
            <a:r>
              <a:rPr lang="en-GB" dirty="0"/>
              <a:t> </a:t>
            </a:r>
            <a:r>
              <a:rPr lang="en-GB" dirty="0" err="1"/>
              <a:t>lawr</a:t>
            </a:r>
            <a:r>
              <a:rPr lang="en-GB" dirty="0"/>
              <a:t> </a:t>
            </a:r>
            <a:r>
              <a:rPr lang="en-GB" dirty="0" err="1"/>
              <a:t>ar</a:t>
            </a:r>
            <a:r>
              <a:rPr lang="en-GB" dirty="0"/>
              <a:t> </a:t>
            </a:r>
            <a:r>
              <a:rPr lang="en-GB" dirty="0" err="1"/>
              <a:t>bapur</a:t>
            </a:r>
            <a:r>
              <a:rPr lang="en-GB" dirty="0"/>
              <a:t> </a:t>
            </a:r>
            <a:r>
              <a:rPr lang="en-GB" dirty="0" err="1"/>
              <a:t>a’u</a:t>
            </a:r>
            <a:r>
              <a:rPr lang="en-GB" dirty="0"/>
              <a:t> </a:t>
            </a:r>
            <a:r>
              <a:rPr lang="en-GB" dirty="0" err="1"/>
              <a:t>perffeithio</a:t>
            </a:r>
            <a:r>
              <a:rPr lang="en-GB" dirty="0"/>
              <a:t> </a:t>
            </a:r>
            <a:r>
              <a:rPr lang="en-GB" dirty="0" err="1"/>
              <a:t>yn</a:t>
            </a:r>
            <a:r>
              <a:rPr lang="en-GB" dirty="0"/>
              <a:t> </a:t>
            </a:r>
            <a:r>
              <a:rPr lang="en-GB" dirty="0" err="1"/>
              <a:t>nes</a:t>
            </a:r>
            <a:r>
              <a:rPr lang="en-GB" dirty="0"/>
              <a:t> </a:t>
            </a:r>
            <a:r>
              <a:rPr lang="en-GB" dirty="0" err="1"/>
              <a:t>ymlaen</a:t>
            </a:r>
            <a:r>
              <a:rPr lang="en-GB" dirty="0"/>
              <a:t>.</a:t>
            </a:r>
          </a:p>
          <a:p>
            <a:r>
              <a:rPr lang="en-GB" dirty="0" err="1"/>
              <a:t>Wrth</a:t>
            </a:r>
            <a:r>
              <a:rPr lang="en-GB" dirty="0"/>
              <a:t> </a:t>
            </a:r>
            <a:r>
              <a:rPr lang="en-GB" dirty="0" err="1"/>
              <a:t>gwblhau</a:t>
            </a:r>
            <a:r>
              <a:rPr lang="en-GB" dirty="0"/>
              <a:t> </a:t>
            </a:r>
            <a:r>
              <a:rPr lang="en-GB" dirty="0" err="1"/>
              <a:t>eich</a:t>
            </a:r>
            <a:r>
              <a:rPr lang="en-GB" dirty="0"/>
              <a:t> </a:t>
            </a:r>
            <a:r>
              <a:rPr lang="en-GB" dirty="0" err="1"/>
              <a:t>drafft</a:t>
            </a:r>
            <a:r>
              <a:rPr lang="en-GB" dirty="0"/>
              <a:t> </a:t>
            </a:r>
            <a:r>
              <a:rPr lang="en-GB" dirty="0" err="1"/>
              <a:t>cyntaf</a:t>
            </a:r>
            <a:r>
              <a:rPr lang="en-GB" dirty="0"/>
              <a:t>, </a:t>
            </a:r>
            <a:r>
              <a:rPr lang="en-GB" dirty="0" err="1"/>
              <a:t>byddwch</a:t>
            </a:r>
            <a:r>
              <a:rPr lang="en-GB" dirty="0"/>
              <a:t> </a:t>
            </a:r>
            <a:r>
              <a:rPr lang="en-GB" dirty="0" err="1"/>
              <a:t>yn</a:t>
            </a:r>
            <a:r>
              <a:rPr lang="en-GB" dirty="0"/>
              <a:t> </a:t>
            </a:r>
            <a:r>
              <a:rPr lang="en-GB" dirty="0" err="1"/>
              <a:t>gwybod</a:t>
            </a:r>
            <a:r>
              <a:rPr lang="en-GB" dirty="0"/>
              <a:t> pa </a:t>
            </a:r>
            <a:r>
              <a:rPr lang="en-GB" dirty="0" err="1"/>
              <a:t>adrannau</a:t>
            </a:r>
            <a:r>
              <a:rPr lang="en-GB" dirty="0"/>
              <a:t> </a:t>
            </a:r>
            <a:r>
              <a:rPr lang="en-GB" dirty="0" err="1"/>
              <a:t>sy’n</a:t>
            </a:r>
            <a:r>
              <a:rPr lang="en-GB" dirty="0"/>
              <a:t> </a:t>
            </a:r>
            <a:r>
              <a:rPr lang="en-GB" dirty="0" err="1"/>
              <a:t>gweithio</a:t>
            </a:r>
            <a:r>
              <a:rPr lang="en-GB" dirty="0"/>
              <a:t> a </a:t>
            </a:r>
            <a:r>
              <a:rPr lang="en-GB" dirty="0" err="1"/>
              <a:t>ble</a:t>
            </a:r>
            <a:r>
              <a:rPr lang="en-GB" dirty="0"/>
              <a:t> </a:t>
            </a:r>
            <a:r>
              <a:rPr lang="en-GB" dirty="0" err="1"/>
              <a:t>mae</a:t>
            </a:r>
            <a:r>
              <a:rPr lang="en-GB" dirty="0"/>
              <a:t> </a:t>
            </a:r>
            <a:r>
              <a:rPr lang="en-GB" dirty="0" err="1"/>
              <a:t>angen</a:t>
            </a:r>
            <a:r>
              <a:rPr lang="en-GB" dirty="0"/>
              <a:t> </a:t>
            </a:r>
            <a:r>
              <a:rPr lang="en-GB" dirty="0" err="1"/>
              <a:t>gwella</a:t>
            </a:r>
            <a:r>
              <a:rPr lang="en-GB" dirty="0"/>
              <a:t>. </a:t>
            </a:r>
          </a:p>
          <a:p>
            <a:endParaRPr lang="en-GB" dirty="0"/>
          </a:p>
        </p:txBody>
      </p:sp>
      <p:sp>
        <p:nvSpPr>
          <p:cNvPr id="5" name="Content Placeholder 4">
            <a:extLst>
              <a:ext uri="{FF2B5EF4-FFF2-40B4-BE49-F238E27FC236}">
                <a16:creationId xmlns:a16="http://schemas.microsoft.com/office/drawing/2014/main" id="{467E48E6-5831-1ADD-523F-40CA9A81FA42}"/>
              </a:ext>
            </a:extLst>
          </p:cNvPr>
          <p:cNvSpPr>
            <a:spLocks noGrp="1"/>
          </p:cNvSpPr>
          <p:nvPr>
            <p:ph sz="half" idx="2"/>
          </p:nvPr>
        </p:nvSpPr>
        <p:spPr/>
        <p:txBody>
          <a:bodyPr/>
          <a:lstStyle/>
          <a:p>
            <a:r>
              <a:rPr lang="en-GB" dirty="0"/>
              <a:t>When you’re writing a first draft, it’s important not to get slowed down by small details. Get your ideas down on paper now and perfect them later. </a:t>
            </a:r>
          </a:p>
          <a:p>
            <a:r>
              <a:rPr lang="en-GB" dirty="0"/>
              <a:t>Once you finish the first draft, you will know which sections and paragraphs work and which need to be improved. </a:t>
            </a:r>
          </a:p>
          <a:p>
            <a:endParaRPr lang="en-GB" dirty="0"/>
          </a:p>
        </p:txBody>
      </p:sp>
      <p:sp>
        <p:nvSpPr>
          <p:cNvPr id="4" name="Content Placeholder 2">
            <a:extLst>
              <a:ext uri="{FF2B5EF4-FFF2-40B4-BE49-F238E27FC236}">
                <a16:creationId xmlns:a16="http://schemas.microsoft.com/office/drawing/2014/main" id="{BB2A14B2-0F12-F055-6FBE-4F6CA082C5D7}"/>
              </a:ext>
            </a:extLst>
          </p:cNvPr>
          <p:cNvSpPr txBox="1">
            <a:spLocks/>
          </p:cNvSpPr>
          <p:nvPr/>
        </p:nvSpPr>
        <p:spPr>
          <a:xfrm>
            <a:off x="544452" y="4460196"/>
            <a:ext cx="5551548" cy="391703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dirty="0"/>
          </a:p>
        </p:txBody>
      </p:sp>
    </p:spTree>
    <p:extLst>
      <p:ext uri="{BB962C8B-B14F-4D97-AF65-F5344CB8AC3E}">
        <p14:creationId xmlns:p14="http://schemas.microsoft.com/office/powerpoint/2010/main" val="418833203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Ail </a:t>
            </a:r>
            <a:r>
              <a:rPr lang="en-GB" b="1" dirty="0" err="1"/>
              <a:t>ddrafft</a:t>
            </a:r>
            <a:r>
              <a:rPr lang="en-GB" dirty="0"/>
              <a:t>/Second draft</a:t>
            </a:r>
          </a:p>
        </p:txBody>
      </p:sp>
      <p:sp>
        <p:nvSpPr>
          <p:cNvPr id="3" name="Content Placeholder 2"/>
          <p:cNvSpPr>
            <a:spLocks noGrp="1"/>
          </p:cNvSpPr>
          <p:nvPr>
            <p:ph sz="half" idx="1"/>
          </p:nvPr>
        </p:nvSpPr>
        <p:spPr/>
        <p:txBody>
          <a:bodyPr>
            <a:normAutofit/>
          </a:bodyPr>
          <a:lstStyle/>
          <a:p>
            <a:r>
              <a:rPr lang="en-GB" dirty="0"/>
              <a:t>Yn yr ail </a:t>
            </a:r>
            <a:r>
              <a:rPr lang="en-GB" dirty="0" err="1"/>
              <a:t>ddrafft</a:t>
            </a:r>
            <a:r>
              <a:rPr lang="en-GB" dirty="0"/>
              <a:t> </a:t>
            </a:r>
            <a:r>
              <a:rPr lang="en-GB" dirty="0" err="1"/>
              <a:t>mae</a:t>
            </a:r>
            <a:r>
              <a:rPr lang="en-GB" dirty="0"/>
              <a:t> </a:t>
            </a:r>
            <a:r>
              <a:rPr lang="en-GB" dirty="0" err="1"/>
              <a:t>angen</a:t>
            </a:r>
            <a:r>
              <a:rPr lang="en-GB" dirty="0"/>
              <a:t> </a:t>
            </a:r>
            <a:r>
              <a:rPr lang="en-GB" dirty="0" err="1"/>
              <a:t>gwerthuso</a:t>
            </a:r>
            <a:r>
              <a:rPr lang="en-GB" dirty="0"/>
              <a:t> </a:t>
            </a:r>
            <a:r>
              <a:rPr lang="en-GB" dirty="0" err="1"/>
              <a:t>beth</a:t>
            </a:r>
            <a:r>
              <a:rPr lang="en-GB" dirty="0"/>
              <a:t> </a:t>
            </a:r>
            <a:r>
              <a:rPr lang="en-GB" dirty="0" err="1"/>
              <a:t>rydych</a:t>
            </a:r>
            <a:r>
              <a:rPr lang="en-GB" dirty="0"/>
              <a:t> </a:t>
            </a:r>
            <a:r>
              <a:rPr lang="en-GB" dirty="0" err="1"/>
              <a:t>wedi</a:t>
            </a:r>
            <a:r>
              <a:rPr lang="en-GB" dirty="0"/>
              <a:t> </a:t>
            </a:r>
            <a:r>
              <a:rPr lang="en-GB" dirty="0" err="1"/>
              <a:t>ysgrifennu</a:t>
            </a:r>
            <a:r>
              <a:rPr lang="en-GB" dirty="0"/>
              <a:t> </a:t>
            </a:r>
            <a:r>
              <a:rPr lang="en-GB" dirty="0" err="1"/>
              <a:t>a’i</a:t>
            </a:r>
            <a:r>
              <a:rPr lang="en-GB" dirty="0"/>
              <a:t> ail-</a:t>
            </a:r>
            <a:r>
              <a:rPr lang="en-GB" dirty="0" err="1"/>
              <a:t>ysgrifennu</a:t>
            </a:r>
            <a:r>
              <a:rPr lang="en-GB" dirty="0"/>
              <a:t> </a:t>
            </a:r>
            <a:r>
              <a:rPr lang="en-GB" dirty="0" err="1"/>
              <a:t>os</a:t>
            </a:r>
            <a:r>
              <a:rPr lang="en-GB" dirty="0"/>
              <a:t> </a:t>
            </a:r>
            <a:r>
              <a:rPr lang="en-GB" dirty="0" err="1"/>
              <a:t>oes</a:t>
            </a:r>
            <a:r>
              <a:rPr lang="en-GB" dirty="0"/>
              <a:t> </a:t>
            </a:r>
            <a:r>
              <a:rPr lang="en-GB" dirty="0" err="1"/>
              <a:t>angen</a:t>
            </a:r>
            <a:r>
              <a:rPr lang="en-GB" dirty="0"/>
              <a:t>. </a:t>
            </a:r>
          </a:p>
          <a:p>
            <a:r>
              <a:rPr lang="en-GB" dirty="0" err="1"/>
              <a:t>Mae’n</a:t>
            </a:r>
            <a:r>
              <a:rPr lang="en-GB" dirty="0"/>
              <a:t> </a:t>
            </a:r>
            <a:r>
              <a:rPr lang="en-GB" dirty="0" err="1"/>
              <a:t>debygol</a:t>
            </a:r>
            <a:r>
              <a:rPr lang="en-GB" dirty="0"/>
              <a:t> y </a:t>
            </a:r>
            <a:r>
              <a:rPr lang="en-GB" dirty="0" err="1"/>
              <a:t>byddwch</a:t>
            </a:r>
            <a:r>
              <a:rPr lang="en-GB" dirty="0"/>
              <a:t> </a:t>
            </a:r>
            <a:r>
              <a:rPr lang="en-GB" dirty="0" err="1"/>
              <a:t>yn</a:t>
            </a:r>
            <a:r>
              <a:rPr lang="en-GB" dirty="0"/>
              <a:t> </a:t>
            </a:r>
            <a:r>
              <a:rPr lang="en-GB" dirty="0" err="1"/>
              <a:t>dileu</a:t>
            </a:r>
            <a:r>
              <a:rPr lang="en-GB" dirty="0"/>
              <a:t> </a:t>
            </a:r>
            <a:r>
              <a:rPr lang="en-GB" dirty="0" err="1"/>
              <a:t>rhai</a:t>
            </a:r>
            <a:r>
              <a:rPr lang="en-GB" dirty="0"/>
              <a:t> </a:t>
            </a:r>
            <a:r>
              <a:rPr lang="en-GB" dirty="0" err="1"/>
              <a:t>adrannau</a:t>
            </a:r>
            <a:r>
              <a:rPr lang="en-GB" dirty="0"/>
              <a:t> ac </a:t>
            </a:r>
            <a:r>
              <a:rPr lang="en-GB" dirty="0" err="1"/>
              <a:t>yn</a:t>
            </a:r>
            <a:r>
              <a:rPr lang="en-GB" dirty="0"/>
              <a:t> </a:t>
            </a:r>
            <a:r>
              <a:rPr lang="en-GB" dirty="0" err="1"/>
              <a:t>ychwanegu</a:t>
            </a:r>
            <a:r>
              <a:rPr lang="en-GB" dirty="0"/>
              <a:t> </a:t>
            </a:r>
            <a:r>
              <a:rPr lang="en-GB" dirty="0" err="1"/>
              <a:t>rhai</a:t>
            </a:r>
            <a:r>
              <a:rPr lang="en-GB" dirty="0"/>
              <a:t> </a:t>
            </a:r>
            <a:r>
              <a:rPr lang="en-GB" dirty="0" err="1"/>
              <a:t>newydd</a:t>
            </a:r>
            <a:r>
              <a:rPr lang="en-GB" dirty="0"/>
              <a:t>.</a:t>
            </a:r>
          </a:p>
          <a:p>
            <a:pPr marL="0" indent="0">
              <a:buNone/>
            </a:pPr>
            <a:endParaRPr lang="en-GB" b="1" dirty="0"/>
          </a:p>
          <a:p>
            <a:endParaRPr lang="en-GB" dirty="0"/>
          </a:p>
        </p:txBody>
      </p:sp>
      <p:sp>
        <p:nvSpPr>
          <p:cNvPr id="5" name="Content Placeholder 4">
            <a:extLst>
              <a:ext uri="{FF2B5EF4-FFF2-40B4-BE49-F238E27FC236}">
                <a16:creationId xmlns:a16="http://schemas.microsoft.com/office/drawing/2014/main" id="{820FC1C0-D4EC-C499-8336-19C7369C78FD}"/>
              </a:ext>
            </a:extLst>
          </p:cNvPr>
          <p:cNvSpPr>
            <a:spLocks noGrp="1"/>
          </p:cNvSpPr>
          <p:nvPr>
            <p:ph sz="half" idx="2"/>
          </p:nvPr>
        </p:nvSpPr>
        <p:spPr/>
        <p:txBody>
          <a:bodyPr/>
          <a:lstStyle/>
          <a:p>
            <a:r>
              <a:rPr lang="en-GB" dirty="0"/>
              <a:t>Working on the second draft means evaluating what you have written and rewriting it when necessary. </a:t>
            </a:r>
          </a:p>
          <a:p>
            <a:r>
              <a:rPr lang="en-GB" dirty="0"/>
              <a:t>You’ll likely end up cutting some parts of the essay and adding new ones.</a:t>
            </a:r>
          </a:p>
          <a:p>
            <a:endParaRPr lang="en-GB" dirty="0"/>
          </a:p>
        </p:txBody>
      </p:sp>
      <p:sp>
        <p:nvSpPr>
          <p:cNvPr id="4" name="Content Placeholder 2">
            <a:extLst>
              <a:ext uri="{FF2B5EF4-FFF2-40B4-BE49-F238E27FC236}">
                <a16:creationId xmlns:a16="http://schemas.microsoft.com/office/drawing/2014/main" id="{D47894D2-2E23-C0F7-8989-766939E336A1}"/>
              </a:ext>
            </a:extLst>
          </p:cNvPr>
          <p:cNvSpPr txBox="1">
            <a:spLocks/>
          </p:cNvSpPr>
          <p:nvPr/>
        </p:nvSpPr>
        <p:spPr>
          <a:xfrm>
            <a:off x="505797" y="4490310"/>
            <a:ext cx="5328183" cy="391703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endParaRPr lang="en-GB" b="1" dirty="0"/>
          </a:p>
          <a:p>
            <a:endParaRPr lang="en-GB" dirty="0"/>
          </a:p>
        </p:txBody>
      </p:sp>
      <p:pic>
        <p:nvPicPr>
          <p:cNvPr id="6" name="Picture 5" descr="A picture containing clipart&#10;&#10;Description automatically generated">
            <a:extLst>
              <a:ext uri="{FF2B5EF4-FFF2-40B4-BE49-F238E27FC236}">
                <a16:creationId xmlns:a16="http://schemas.microsoft.com/office/drawing/2014/main" id="{3C7067D0-A190-248C-746B-317124FB4E6D}"/>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867900" y="274638"/>
            <a:ext cx="1714500" cy="1657350"/>
          </a:xfrm>
          <a:prstGeom prst="rect">
            <a:avLst/>
          </a:prstGeom>
        </p:spPr>
      </p:pic>
    </p:spTree>
    <p:extLst>
      <p:ext uri="{BB962C8B-B14F-4D97-AF65-F5344CB8AC3E}">
        <p14:creationId xmlns:p14="http://schemas.microsoft.com/office/powerpoint/2010/main" val="117855544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err="1"/>
              <a:t>Gwiriwch</a:t>
            </a:r>
            <a:r>
              <a:rPr lang="en-GB" b="1" dirty="0"/>
              <a:t> </a:t>
            </a:r>
            <a:r>
              <a:rPr lang="en-GB" b="1" dirty="0" err="1"/>
              <a:t>eich</a:t>
            </a:r>
            <a:r>
              <a:rPr lang="en-GB" b="1" dirty="0"/>
              <a:t> </a:t>
            </a:r>
            <a:r>
              <a:rPr lang="en-GB" b="1" dirty="0" err="1"/>
              <a:t>syniadau</a:t>
            </a:r>
            <a:r>
              <a:rPr lang="en-GB" b="1" dirty="0"/>
              <a:t> </a:t>
            </a:r>
            <a:r>
              <a:rPr lang="en-GB" b="1" dirty="0" err="1"/>
              <a:t>yn</a:t>
            </a:r>
            <a:r>
              <a:rPr lang="en-GB" b="1" dirty="0"/>
              <a:t> </a:t>
            </a:r>
            <a:r>
              <a:rPr lang="en-GB" b="1" dirty="0" err="1"/>
              <a:t>erbyn</a:t>
            </a:r>
            <a:r>
              <a:rPr lang="en-GB" b="1" dirty="0"/>
              <a:t> </a:t>
            </a:r>
            <a:r>
              <a:rPr lang="en-GB" b="1" dirty="0" err="1"/>
              <a:t>eich</a:t>
            </a:r>
            <a:r>
              <a:rPr lang="en-GB" b="1" dirty="0"/>
              <a:t> </a:t>
            </a:r>
            <a:r>
              <a:rPr lang="en-GB" b="1" dirty="0" err="1"/>
              <a:t>ffocws</a:t>
            </a:r>
            <a:br>
              <a:rPr lang="en-GB" dirty="0"/>
            </a:br>
            <a:r>
              <a:rPr lang="en-GB" dirty="0"/>
              <a:t>Check your ideas against your focus</a:t>
            </a:r>
            <a:br>
              <a:rPr lang="en-GB" b="1" dirty="0"/>
            </a:br>
            <a:endParaRPr lang="en-GB" dirty="0"/>
          </a:p>
        </p:txBody>
      </p:sp>
      <p:sp>
        <p:nvSpPr>
          <p:cNvPr id="3" name="Content Placeholder 2"/>
          <p:cNvSpPr>
            <a:spLocks noGrp="1"/>
          </p:cNvSpPr>
          <p:nvPr>
            <p:ph sz="half" idx="1"/>
          </p:nvPr>
        </p:nvSpPr>
        <p:spPr/>
        <p:txBody>
          <a:bodyPr>
            <a:normAutofit fontScale="85000" lnSpcReduction="20000"/>
          </a:bodyPr>
          <a:lstStyle/>
          <a:p>
            <a:pPr marL="0" indent="0">
              <a:buNone/>
            </a:pPr>
            <a:r>
              <a:rPr lang="en-GB" dirty="0"/>
              <a:t>Dylai </a:t>
            </a:r>
            <a:r>
              <a:rPr lang="en-GB" dirty="0" err="1"/>
              <a:t>eich</a:t>
            </a:r>
            <a:r>
              <a:rPr lang="en-GB" dirty="0"/>
              <a:t> </a:t>
            </a:r>
            <a:r>
              <a:rPr lang="en-GB" dirty="0" err="1"/>
              <a:t>ffocws</a:t>
            </a:r>
            <a:r>
              <a:rPr lang="en-GB" dirty="0"/>
              <a:t> </a:t>
            </a:r>
            <a:r>
              <a:rPr lang="en-GB" dirty="0" err="1"/>
              <a:t>yrru</a:t>
            </a:r>
            <a:r>
              <a:rPr lang="en-GB" dirty="0"/>
              <a:t> </a:t>
            </a:r>
            <a:r>
              <a:rPr lang="en-GB" dirty="0" err="1"/>
              <a:t>popeth</a:t>
            </a:r>
            <a:r>
              <a:rPr lang="en-GB" dirty="0"/>
              <a:t> yr </a:t>
            </a:r>
            <a:r>
              <a:rPr lang="en-GB" dirty="0" err="1"/>
              <a:t>ydych</a:t>
            </a:r>
            <a:r>
              <a:rPr lang="en-GB" dirty="0"/>
              <a:t> </a:t>
            </a:r>
            <a:r>
              <a:rPr lang="en-GB" dirty="0" err="1"/>
              <a:t>yn</a:t>
            </a:r>
            <a:r>
              <a:rPr lang="en-GB" dirty="0"/>
              <a:t> </a:t>
            </a:r>
            <a:r>
              <a:rPr lang="en-GB" dirty="0" err="1"/>
              <a:t>ysgrifennu</a:t>
            </a:r>
            <a:r>
              <a:rPr lang="en-GB" dirty="0"/>
              <a:t>. Gan </a:t>
            </a:r>
            <a:r>
              <a:rPr lang="en-GB" dirty="0" err="1"/>
              <a:t>edrych</a:t>
            </a:r>
            <a:r>
              <a:rPr lang="en-GB" dirty="0"/>
              <a:t> </a:t>
            </a:r>
            <a:r>
              <a:rPr lang="en-GB" dirty="0" err="1"/>
              <a:t>ar</a:t>
            </a:r>
            <a:r>
              <a:rPr lang="en-GB" dirty="0"/>
              <a:t> bob darn o </a:t>
            </a:r>
            <a:r>
              <a:rPr lang="en-GB" dirty="0" err="1"/>
              <a:t>wybodaeth</a:t>
            </a:r>
            <a:r>
              <a:rPr lang="en-GB" dirty="0"/>
              <a:t> neu </a:t>
            </a:r>
            <a:r>
              <a:rPr lang="en-GB" dirty="0" err="1"/>
              <a:t>ddadl</a:t>
            </a:r>
            <a:r>
              <a:rPr lang="en-GB" dirty="0"/>
              <a:t> </a:t>
            </a:r>
            <a:r>
              <a:rPr lang="en-GB" dirty="0" err="1"/>
              <a:t>ystyriwch</a:t>
            </a:r>
            <a:r>
              <a:rPr lang="en-GB" dirty="0"/>
              <a:t>:</a:t>
            </a:r>
          </a:p>
          <a:p>
            <a:r>
              <a:rPr lang="en-GB" dirty="0"/>
              <a:t>Oes </a:t>
            </a:r>
            <a:r>
              <a:rPr lang="en-GB" dirty="0" err="1"/>
              <a:t>angen</a:t>
            </a:r>
            <a:r>
              <a:rPr lang="en-GB" dirty="0"/>
              <a:t> </a:t>
            </a:r>
            <a:r>
              <a:rPr lang="en-GB" dirty="0" err="1"/>
              <a:t>i’r</a:t>
            </a:r>
            <a:r>
              <a:rPr lang="en-GB" dirty="0"/>
              <a:t> </a:t>
            </a:r>
            <a:r>
              <a:rPr lang="en-GB" dirty="0" err="1"/>
              <a:t>darllenydd</a:t>
            </a:r>
            <a:r>
              <a:rPr lang="en-GB" dirty="0"/>
              <a:t> </a:t>
            </a:r>
            <a:r>
              <a:rPr lang="en-GB" dirty="0" err="1"/>
              <a:t>wybod</a:t>
            </a:r>
            <a:r>
              <a:rPr lang="en-GB" dirty="0"/>
              <a:t> </a:t>
            </a:r>
            <a:r>
              <a:rPr lang="en-GB" dirty="0" err="1"/>
              <a:t>hyn</a:t>
            </a:r>
            <a:r>
              <a:rPr lang="en-GB" dirty="0"/>
              <a:t> er </a:t>
            </a:r>
            <a:r>
              <a:rPr lang="en-GB" dirty="0" err="1"/>
              <a:t>mwyn</a:t>
            </a:r>
            <a:r>
              <a:rPr lang="en-GB" dirty="0"/>
              <a:t> deal neu </a:t>
            </a:r>
            <a:r>
              <a:rPr lang="en-GB" dirty="0" err="1"/>
              <a:t>dderbyn</a:t>
            </a:r>
            <a:r>
              <a:rPr lang="en-GB" dirty="0"/>
              <a:t> </a:t>
            </a:r>
            <a:r>
              <a:rPr lang="en-GB" dirty="0" err="1"/>
              <a:t>fy</a:t>
            </a:r>
            <a:r>
              <a:rPr lang="en-GB" dirty="0"/>
              <a:t> </a:t>
            </a:r>
            <a:r>
              <a:rPr lang="en-GB" dirty="0" err="1"/>
              <a:t>nadl</a:t>
            </a:r>
            <a:r>
              <a:rPr lang="en-GB" dirty="0"/>
              <a:t>?</a:t>
            </a:r>
          </a:p>
          <a:p>
            <a:r>
              <a:rPr lang="en-GB" dirty="0"/>
              <a:t>A </a:t>
            </a:r>
            <a:r>
              <a:rPr lang="en-GB" dirty="0" err="1"/>
              <a:t>yw’n</a:t>
            </a:r>
            <a:r>
              <a:rPr lang="en-GB" dirty="0"/>
              <a:t> </a:t>
            </a:r>
            <a:r>
              <a:rPr lang="en-GB" dirty="0" err="1"/>
              <a:t>ychwanegu</a:t>
            </a:r>
            <a:r>
              <a:rPr lang="en-GB" dirty="0"/>
              <a:t> </a:t>
            </a:r>
            <a:r>
              <a:rPr lang="en-GB" dirty="0" err="1"/>
              <a:t>tystiolaeth</a:t>
            </a:r>
            <a:r>
              <a:rPr lang="en-GB" dirty="0"/>
              <a:t> </a:t>
            </a:r>
            <a:r>
              <a:rPr lang="en-GB" dirty="0" err="1"/>
              <a:t>i</a:t>
            </a:r>
            <a:r>
              <a:rPr lang="en-GB" dirty="0"/>
              <a:t> </a:t>
            </a:r>
            <a:r>
              <a:rPr lang="en-GB" dirty="0" err="1"/>
              <a:t>fy</a:t>
            </a:r>
            <a:r>
              <a:rPr lang="en-GB" dirty="0"/>
              <a:t> </a:t>
            </a:r>
            <a:r>
              <a:rPr lang="en-GB" dirty="0" err="1"/>
              <a:t>nadl</a:t>
            </a:r>
            <a:r>
              <a:rPr lang="en-GB" dirty="0"/>
              <a:t>?</a:t>
            </a:r>
          </a:p>
          <a:p>
            <a:r>
              <a:rPr lang="en-GB" dirty="0"/>
              <a:t>A </a:t>
            </a:r>
            <a:r>
              <a:rPr lang="en-GB" dirty="0" err="1"/>
              <a:t>yw’n</a:t>
            </a:r>
            <a:r>
              <a:rPr lang="en-GB" dirty="0"/>
              <a:t> </a:t>
            </a:r>
            <a:r>
              <a:rPr lang="en-GB" dirty="0" err="1"/>
              <a:t>egluro’r</a:t>
            </a:r>
            <a:r>
              <a:rPr lang="en-GB" dirty="0"/>
              <a:t> </a:t>
            </a:r>
            <a:r>
              <a:rPr lang="en-GB" dirty="0" err="1"/>
              <a:t>rhesymeg</a:t>
            </a:r>
            <a:r>
              <a:rPr lang="en-GB" dirty="0"/>
              <a:t> </a:t>
            </a:r>
            <a:r>
              <a:rPr lang="en-GB" dirty="0" err="1"/>
              <a:t>tu</a:t>
            </a:r>
            <a:r>
              <a:rPr lang="en-GB" dirty="0"/>
              <a:t> </a:t>
            </a:r>
            <a:r>
              <a:rPr lang="en-GB" dirty="0" err="1"/>
              <a:t>ol</a:t>
            </a:r>
            <a:r>
              <a:rPr lang="en-GB" dirty="0"/>
              <a:t> </a:t>
            </a:r>
            <a:r>
              <a:rPr lang="en-GB" dirty="0" err="1"/>
              <a:t>fy</a:t>
            </a:r>
            <a:r>
              <a:rPr lang="en-GB" dirty="0"/>
              <a:t> </a:t>
            </a:r>
            <a:r>
              <a:rPr lang="en-GB" dirty="0" err="1"/>
              <a:t>nadl</a:t>
            </a:r>
            <a:r>
              <a:rPr lang="en-GB" dirty="0"/>
              <a:t>?</a:t>
            </a:r>
          </a:p>
          <a:p>
            <a:r>
              <a:rPr lang="en-GB" dirty="0"/>
              <a:t>A </a:t>
            </a:r>
            <a:r>
              <a:rPr lang="en-GB" dirty="0" err="1"/>
              <a:t>yw’n</a:t>
            </a:r>
            <a:r>
              <a:rPr lang="en-GB" dirty="0"/>
              <a:t> </a:t>
            </a:r>
            <a:r>
              <a:rPr lang="en-GB" dirty="0" err="1"/>
              <a:t>dangos</a:t>
            </a:r>
            <a:r>
              <a:rPr lang="en-GB" dirty="0"/>
              <a:t> </a:t>
            </a:r>
            <a:r>
              <a:rPr lang="en-GB" dirty="0" err="1"/>
              <a:t>rhywbeth</a:t>
            </a:r>
            <a:r>
              <a:rPr lang="en-GB" dirty="0"/>
              <a:t> am y </a:t>
            </a:r>
            <a:r>
              <a:rPr lang="en-GB" dirty="0" err="1"/>
              <a:t>canlyniadau</a:t>
            </a:r>
            <a:r>
              <a:rPr lang="en-GB" dirty="0"/>
              <a:t> neu </a:t>
            </a:r>
            <a:r>
              <a:rPr lang="en-GB" dirty="0" err="1"/>
              <a:t>bwysigrwydd</a:t>
            </a:r>
            <a:r>
              <a:rPr lang="en-GB" dirty="0"/>
              <a:t> </a:t>
            </a:r>
            <a:r>
              <a:rPr lang="en-GB" dirty="0" err="1"/>
              <a:t>fy</a:t>
            </a:r>
            <a:r>
              <a:rPr lang="en-GB" dirty="0"/>
              <a:t> </a:t>
            </a:r>
            <a:r>
              <a:rPr lang="en-GB" dirty="0" err="1"/>
              <a:t>nadl</a:t>
            </a:r>
            <a:r>
              <a:rPr lang="en-GB" dirty="0"/>
              <a:t>?</a:t>
            </a:r>
          </a:p>
          <a:p>
            <a:pPr marL="0" indent="0">
              <a:buNone/>
            </a:pPr>
            <a:r>
              <a:rPr lang="en-GB" b="1" dirty="0" err="1"/>
              <a:t>Os</a:t>
            </a:r>
            <a:r>
              <a:rPr lang="en-GB" b="1" dirty="0"/>
              <a:t> </a:t>
            </a:r>
            <a:r>
              <a:rPr lang="en-GB" b="1" dirty="0" err="1"/>
              <a:t>na</a:t>
            </a:r>
            <a:r>
              <a:rPr lang="en-GB" b="1" dirty="0"/>
              <a:t> </a:t>
            </a:r>
            <a:r>
              <a:rPr lang="en-GB" b="1" dirty="0" err="1"/>
              <a:t>allwch</a:t>
            </a:r>
            <a:r>
              <a:rPr lang="en-GB" b="1" dirty="0"/>
              <a:t> </a:t>
            </a:r>
            <a:r>
              <a:rPr lang="en-GB" b="1" dirty="0" err="1"/>
              <a:t>ateb</a:t>
            </a:r>
            <a:r>
              <a:rPr lang="en-GB" b="1" dirty="0"/>
              <a:t> ‘</a:t>
            </a:r>
            <a:r>
              <a:rPr lang="en-GB" b="1" dirty="0" err="1"/>
              <a:t>oes</a:t>
            </a:r>
            <a:r>
              <a:rPr lang="en-GB" b="1" dirty="0"/>
              <a:t>’ neu ‘</a:t>
            </a:r>
            <a:r>
              <a:rPr lang="en-GB" b="1" dirty="0" err="1"/>
              <a:t>ydy</a:t>
            </a:r>
            <a:r>
              <a:rPr lang="en-GB" b="1" dirty="0"/>
              <a:t>’ </a:t>
            </a:r>
            <a:r>
              <a:rPr lang="en-GB" b="1" dirty="0" err="1"/>
              <a:t>i</a:t>
            </a:r>
            <a:r>
              <a:rPr lang="en-GB" b="1" dirty="0"/>
              <a:t> </a:t>
            </a:r>
            <a:r>
              <a:rPr lang="en-GB" b="1" dirty="0" err="1"/>
              <a:t>unrhyw</a:t>
            </a:r>
            <a:r>
              <a:rPr lang="en-GB" b="1" dirty="0"/>
              <a:t> un </a:t>
            </a:r>
            <a:r>
              <a:rPr lang="en-GB" b="1" dirty="0" err="1"/>
              <a:t>o’r</a:t>
            </a:r>
            <a:r>
              <a:rPr lang="en-GB" b="1" dirty="0"/>
              <a:t> </a:t>
            </a:r>
            <a:r>
              <a:rPr lang="en-GB" b="1" dirty="0" err="1"/>
              <a:t>cwestiynau</a:t>
            </a:r>
            <a:r>
              <a:rPr lang="en-GB" b="1" dirty="0"/>
              <a:t> </a:t>
            </a:r>
            <a:r>
              <a:rPr lang="en-GB" b="1" dirty="0" err="1"/>
              <a:t>yma</a:t>
            </a:r>
            <a:r>
              <a:rPr lang="en-GB" b="1" dirty="0"/>
              <a:t>, </a:t>
            </a:r>
            <a:r>
              <a:rPr lang="en-GB" b="1" dirty="0" err="1"/>
              <a:t>mae</a:t>
            </a:r>
            <a:r>
              <a:rPr lang="en-GB" b="1" dirty="0"/>
              <a:t> </a:t>
            </a:r>
            <a:r>
              <a:rPr lang="en-GB" b="1" dirty="0" err="1"/>
              <a:t>angen</a:t>
            </a:r>
            <a:r>
              <a:rPr lang="en-GB" b="1" dirty="0"/>
              <a:t> ail-</a:t>
            </a:r>
            <a:r>
              <a:rPr lang="en-GB" b="1" dirty="0" err="1"/>
              <a:t>gysidro</a:t>
            </a:r>
            <a:r>
              <a:rPr lang="en-GB" b="1" dirty="0"/>
              <a:t> </a:t>
            </a:r>
            <a:r>
              <a:rPr lang="en-GB" b="1" dirty="0" err="1"/>
              <a:t>os</a:t>
            </a:r>
            <a:r>
              <a:rPr lang="en-GB" b="1" dirty="0"/>
              <a:t> </a:t>
            </a:r>
            <a:r>
              <a:rPr lang="en-GB" b="1" dirty="0" err="1"/>
              <a:t>yw’n</a:t>
            </a:r>
            <a:r>
              <a:rPr lang="en-GB" b="1" dirty="0"/>
              <a:t> </a:t>
            </a:r>
            <a:r>
              <a:rPr lang="en-GB" b="1" dirty="0" err="1"/>
              <a:t>ddigon</a:t>
            </a:r>
            <a:r>
              <a:rPr lang="en-GB" b="1" dirty="0"/>
              <a:t> </a:t>
            </a:r>
            <a:r>
              <a:rPr lang="en-GB" b="1" dirty="0" err="1"/>
              <a:t>perthnasol</a:t>
            </a:r>
            <a:r>
              <a:rPr lang="en-GB" b="1" dirty="0"/>
              <a:t> </a:t>
            </a:r>
            <a:r>
              <a:rPr lang="en-GB" b="1" dirty="0" err="1"/>
              <a:t>i’w</a:t>
            </a:r>
            <a:r>
              <a:rPr lang="en-GB" b="1" dirty="0"/>
              <a:t> </a:t>
            </a:r>
            <a:r>
              <a:rPr lang="en-GB" b="1" dirty="0" err="1"/>
              <a:t>gynnwys</a:t>
            </a:r>
            <a:r>
              <a:rPr lang="en-GB" b="1" dirty="0"/>
              <a:t>.</a:t>
            </a:r>
          </a:p>
          <a:p>
            <a:endParaRPr lang="en-GB" dirty="0"/>
          </a:p>
        </p:txBody>
      </p:sp>
      <p:sp>
        <p:nvSpPr>
          <p:cNvPr id="6" name="Content Placeholder 5">
            <a:extLst>
              <a:ext uri="{FF2B5EF4-FFF2-40B4-BE49-F238E27FC236}">
                <a16:creationId xmlns:a16="http://schemas.microsoft.com/office/drawing/2014/main" id="{9301A0B4-0D73-067B-57C7-F1A0B3149B82}"/>
              </a:ext>
            </a:extLst>
          </p:cNvPr>
          <p:cNvSpPr>
            <a:spLocks noGrp="1"/>
          </p:cNvSpPr>
          <p:nvPr>
            <p:ph sz="half" idx="2"/>
          </p:nvPr>
        </p:nvSpPr>
        <p:spPr/>
        <p:txBody>
          <a:bodyPr>
            <a:normAutofit fontScale="85000" lnSpcReduction="20000"/>
          </a:bodyPr>
          <a:lstStyle/>
          <a:p>
            <a:pPr marL="0" indent="0">
              <a:buNone/>
            </a:pPr>
            <a:r>
              <a:rPr lang="en-GB" dirty="0"/>
              <a:t>Everything you write should be driven by your focus. Looking at each piece of information or argument consider:</a:t>
            </a:r>
          </a:p>
          <a:p>
            <a:r>
              <a:rPr lang="en-GB" dirty="0"/>
              <a:t>Does the reader need to know this in order to understand or accept my argument?</a:t>
            </a:r>
          </a:p>
          <a:p>
            <a:r>
              <a:rPr lang="en-GB" dirty="0"/>
              <a:t>Does this give evidence for my argument?</a:t>
            </a:r>
          </a:p>
          <a:p>
            <a:r>
              <a:rPr lang="en-GB" dirty="0"/>
              <a:t>Does this explain the reasoning behind my argument?</a:t>
            </a:r>
          </a:p>
          <a:p>
            <a:r>
              <a:rPr lang="en-GB" dirty="0"/>
              <a:t>Does this show something about the consequences or importance of my argument?</a:t>
            </a:r>
          </a:p>
          <a:p>
            <a:pPr marL="0" indent="0">
              <a:buNone/>
            </a:pPr>
            <a:r>
              <a:rPr lang="en-GB" b="1" dirty="0"/>
              <a:t>If you can’t answer yes to any of these questions, reconsider whether it’s relevant enough to include.</a:t>
            </a:r>
          </a:p>
          <a:p>
            <a:endParaRPr lang="en-GB" dirty="0"/>
          </a:p>
        </p:txBody>
      </p:sp>
      <p:sp>
        <p:nvSpPr>
          <p:cNvPr id="4" name="TextBox 3"/>
          <p:cNvSpPr txBox="1"/>
          <p:nvPr/>
        </p:nvSpPr>
        <p:spPr>
          <a:xfrm>
            <a:off x="9860731" y="6233890"/>
            <a:ext cx="2016224" cy="369332"/>
          </a:xfrm>
          <a:prstGeom prst="rect">
            <a:avLst/>
          </a:prstGeom>
          <a:noFill/>
        </p:spPr>
        <p:txBody>
          <a:bodyPr wrap="square" rtlCol="0">
            <a:spAutoFit/>
          </a:bodyPr>
          <a:lstStyle/>
          <a:p>
            <a:r>
              <a:rPr lang="en-GB" dirty="0"/>
              <a:t>Bryson, 2014</a:t>
            </a:r>
          </a:p>
        </p:txBody>
      </p:sp>
      <p:sp>
        <p:nvSpPr>
          <p:cNvPr id="5" name="Content Placeholder 2">
            <a:extLst>
              <a:ext uri="{FF2B5EF4-FFF2-40B4-BE49-F238E27FC236}">
                <a16:creationId xmlns:a16="http://schemas.microsoft.com/office/drawing/2014/main" id="{3CADECEC-C536-AAFB-CB47-EB81FA26F5BB}"/>
              </a:ext>
            </a:extLst>
          </p:cNvPr>
          <p:cNvSpPr txBox="1">
            <a:spLocks/>
          </p:cNvSpPr>
          <p:nvPr/>
        </p:nvSpPr>
        <p:spPr>
          <a:xfrm>
            <a:off x="-288516" y="4899484"/>
            <a:ext cx="5467786" cy="391703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dirty="0"/>
          </a:p>
        </p:txBody>
      </p:sp>
    </p:spTree>
    <p:extLst>
      <p:ext uri="{BB962C8B-B14F-4D97-AF65-F5344CB8AC3E}">
        <p14:creationId xmlns:p14="http://schemas.microsoft.com/office/powerpoint/2010/main" val="66188577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err="1"/>
              <a:t>Gwyliwch</a:t>
            </a:r>
            <a:r>
              <a:rPr lang="en-GB" b="1" dirty="0"/>
              <a:t> </a:t>
            </a:r>
            <a:r>
              <a:rPr lang="en-GB" b="1" dirty="0" err="1"/>
              <a:t>allan</a:t>
            </a:r>
            <a:r>
              <a:rPr lang="en-GB" b="1" dirty="0"/>
              <a:t> am </a:t>
            </a:r>
            <a:r>
              <a:rPr lang="en-GB" b="1" dirty="0" err="1"/>
              <a:t>fannau</a:t>
            </a:r>
            <a:r>
              <a:rPr lang="en-GB" b="1" dirty="0"/>
              <a:t> </a:t>
            </a:r>
            <a:r>
              <a:rPr lang="en-GB" b="1" dirty="0" err="1"/>
              <a:t>gwan</a:t>
            </a:r>
            <a:br>
              <a:rPr lang="en-GB" dirty="0"/>
            </a:br>
            <a:r>
              <a:rPr lang="en-GB" dirty="0"/>
              <a:t>Watch out for weak points</a:t>
            </a:r>
          </a:p>
        </p:txBody>
      </p:sp>
      <p:sp>
        <p:nvSpPr>
          <p:cNvPr id="3" name="Content Placeholder 2"/>
          <p:cNvSpPr>
            <a:spLocks noGrp="1"/>
          </p:cNvSpPr>
          <p:nvPr>
            <p:ph sz="half" idx="1"/>
          </p:nvPr>
        </p:nvSpPr>
        <p:spPr/>
        <p:txBody>
          <a:bodyPr/>
          <a:lstStyle/>
          <a:p>
            <a:r>
              <a:rPr lang="en-GB" dirty="0" err="1"/>
              <a:t>Tystiolaeth</a:t>
            </a:r>
            <a:r>
              <a:rPr lang="en-GB" dirty="0"/>
              <a:t> </a:t>
            </a:r>
            <a:r>
              <a:rPr lang="en-GB" dirty="0" err="1"/>
              <a:t>gwan</a:t>
            </a:r>
            <a:r>
              <a:rPr lang="en-GB" dirty="0"/>
              <a:t> neu </a:t>
            </a:r>
            <a:r>
              <a:rPr lang="en-GB" dirty="0" err="1"/>
              <a:t>ddim</a:t>
            </a:r>
            <a:r>
              <a:rPr lang="en-GB" dirty="0"/>
              <a:t> </a:t>
            </a:r>
            <a:r>
              <a:rPr lang="en-GB" dirty="0" err="1"/>
              <a:t>tystiolaeth</a:t>
            </a:r>
            <a:endParaRPr lang="en-GB" dirty="0"/>
          </a:p>
          <a:p>
            <a:r>
              <a:rPr lang="en-GB" dirty="0"/>
              <a:t>Dim </a:t>
            </a:r>
            <a:r>
              <a:rPr lang="en-GB" dirty="0" err="1"/>
              <a:t>ar</a:t>
            </a:r>
            <a:r>
              <a:rPr lang="en-GB" dirty="0"/>
              <a:t> </a:t>
            </a:r>
            <a:r>
              <a:rPr lang="en-GB" dirty="0" err="1"/>
              <a:t>ffocws</a:t>
            </a:r>
            <a:endParaRPr lang="en-GB" dirty="0"/>
          </a:p>
          <a:p>
            <a:r>
              <a:rPr lang="en-GB" dirty="0"/>
              <a:t>Yn </a:t>
            </a:r>
            <a:r>
              <a:rPr lang="en-GB" dirty="0" err="1"/>
              <a:t>gwrthddweud</a:t>
            </a:r>
            <a:r>
              <a:rPr lang="en-GB" dirty="0"/>
              <a:t> </a:t>
            </a:r>
            <a:r>
              <a:rPr lang="en-GB" dirty="0" err="1"/>
              <a:t>ei</a:t>
            </a:r>
            <a:r>
              <a:rPr lang="en-GB" dirty="0"/>
              <a:t> </a:t>
            </a:r>
            <a:r>
              <a:rPr lang="en-GB" dirty="0" err="1"/>
              <a:t>hunan</a:t>
            </a:r>
            <a:endParaRPr lang="en-GB" dirty="0"/>
          </a:p>
          <a:p>
            <a:r>
              <a:rPr lang="en-GB" dirty="0"/>
              <a:t>Dim </a:t>
            </a:r>
            <a:r>
              <a:rPr lang="en-GB" dirty="0" err="1"/>
              <a:t>yn</a:t>
            </a:r>
            <a:r>
              <a:rPr lang="en-GB" dirty="0"/>
              <a:t> </a:t>
            </a:r>
            <a:r>
              <a:rPr lang="en-GB" dirty="0" err="1"/>
              <a:t>ychwanegu</a:t>
            </a:r>
            <a:r>
              <a:rPr lang="en-GB" dirty="0"/>
              <a:t> at yr </a:t>
            </a:r>
            <a:r>
              <a:rPr lang="en-GB" dirty="0" err="1"/>
              <a:t>adolygiad</a:t>
            </a:r>
            <a:endParaRPr lang="en-GB" dirty="0"/>
          </a:p>
          <a:p>
            <a:r>
              <a:rPr lang="en-GB" dirty="0" err="1"/>
              <a:t>Paragraffau</a:t>
            </a:r>
            <a:r>
              <a:rPr lang="en-GB" dirty="0"/>
              <a:t> </a:t>
            </a:r>
            <a:r>
              <a:rPr lang="en-GB" dirty="0" err="1"/>
              <a:t>ddim</a:t>
            </a:r>
            <a:r>
              <a:rPr lang="en-GB" dirty="0"/>
              <a:t> </a:t>
            </a:r>
            <a:r>
              <a:rPr lang="en-GB" dirty="0" err="1"/>
              <a:t>yn</a:t>
            </a:r>
            <a:r>
              <a:rPr lang="en-GB" dirty="0"/>
              <a:t> </a:t>
            </a:r>
            <a:r>
              <a:rPr lang="en-GB" dirty="0" err="1"/>
              <a:t>rhedeg</a:t>
            </a:r>
            <a:r>
              <a:rPr lang="en-GB" dirty="0"/>
              <a:t> </a:t>
            </a:r>
            <a:r>
              <a:rPr lang="en-GB" dirty="0" err="1"/>
              <a:t>yn</a:t>
            </a:r>
            <a:r>
              <a:rPr lang="en-GB" dirty="0"/>
              <a:t> </a:t>
            </a:r>
            <a:r>
              <a:rPr lang="en-GB" dirty="0" err="1"/>
              <a:t>rhesymegol</a:t>
            </a:r>
            <a:endParaRPr lang="en-GB" dirty="0"/>
          </a:p>
          <a:p>
            <a:endParaRPr lang="en-GB" dirty="0"/>
          </a:p>
        </p:txBody>
      </p:sp>
      <p:sp>
        <p:nvSpPr>
          <p:cNvPr id="5" name="Content Placeholder 4">
            <a:extLst>
              <a:ext uri="{FF2B5EF4-FFF2-40B4-BE49-F238E27FC236}">
                <a16:creationId xmlns:a16="http://schemas.microsoft.com/office/drawing/2014/main" id="{FFE898D6-20D8-B8C8-8C89-9990F872355C}"/>
              </a:ext>
            </a:extLst>
          </p:cNvPr>
          <p:cNvSpPr>
            <a:spLocks noGrp="1"/>
          </p:cNvSpPr>
          <p:nvPr>
            <p:ph sz="half" idx="2"/>
          </p:nvPr>
        </p:nvSpPr>
        <p:spPr/>
        <p:txBody>
          <a:bodyPr/>
          <a:lstStyle/>
          <a:p>
            <a:r>
              <a:rPr lang="en-GB" dirty="0"/>
              <a:t>Weak or no evidence</a:t>
            </a:r>
          </a:p>
          <a:p>
            <a:r>
              <a:rPr lang="en-GB" dirty="0"/>
              <a:t>Not on focus</a:t>
            </a:r>
          </a:p>
          <a:p>
            <a:r>
              <a:rPr lang="en-GB" dirty="0"/>
              <a:t>Contradicts itself</a:t>
            </a:r>
          </a:p>
          <a:p>
            <a:r>
              <a:rPr lang="en-GB" dirty="0"/>
              <a:t>Does not add to the review</a:t>
            </a:r>
          </a:p>
          <a:p>
            <a:r>
              <a:rPr lang="en-GB" dirty="0"/>
              <a:t>Paragraphs don’t flow logically</a:t>
            </a:r>
          </a:p>
          <a:p>
            <a:endParaRPr lang="en-GB" dirty="0"/>
          </a:p>
        </p:txBody>
      </p:sp>
      <p:sp>
        <p:nvSpPr>
          <p:cNvPr id="4" name="Content Placeholder 2">
            <a:extLst>
              <a:ext uri="{FF2B5EF4-FFF2-40B4-BE49-F238E27FC236}">
                <a16:creationId xmlns:a16="http://schemas.microsoft.com/office/drawing/2014/main" id="{5C734B57-6503-1FFA-1A56-800E62B3D929}"/>
              </a:ext>
            </a:extLst>
          </p:cNvPr>
          <p:cNvSpPr txBox="1">
            <a:spLocks/>
          </p:cNvSpPr>
          <p:nvPr/>
        </p:nvSpPr>
        <p:spPr>
          <a:xfrm>
            <a:off x="687389" y="4899484"/>
            <a:ext cx="4444031" cy="391703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dirty="0"/>
          </a:p>
        </p:txBody>
      </p:sp>
      <p:pic>
        <p:nvPicPr>
          <p:cNvPr id="6" name="Picture 5" descr="A picture containing text, sign, outdoor, pole&#10;&#10;Description automatically generated">
            <a:extLst>
              <a:ext uri="{FF2B5EF4-FFF2-40B4-BE49-F238E27FC236}">
                <a16:creationId xmlns:a16="http://schemas.microsoft.com/office/drawing/2014/main" id="{9E371A85-F216-94AC-966E-411301170099}"/>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669479" y="4801146"/>
            <a:ext cx="2156250" cy="1928571"/>
          </a:xfrm>
          <a:prstGeom prst="rect">
            <a:avLst/>
          </a:prstGeom>
        </p:spPr>
      </p:pic>
    </p:spTree>
    <p:extLst>
      <p:ext uri="{BB962C8B-B14F-4D97-AF65-F5344CB8AC3E}">
        <p14:creationId xmlns:p14="http://schemas.microsoft.com/office/powerpoint/2010/main" val="196870678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4" y="624110"/>
            <a:ext cx="8911687" cy="1280890"/>
          </a:xfrm>
        </p:spPr>
        <p:txBody>
          <a:bodyPr>
            <a:normAutofit fontScale="90000"/>
          </a:bodyPr>
          <a:lstStyle/>
          <a:p>
            <a:r>
              <a:rPr lang="en-GB" dirty="0" err="1"/>
              <a:t>Ysgrifennu’r</a:t>
            </a:r>
            <a:r>
              <a:rPr lang="en-GB" dirty="0"/>
              <a:t> </a:t>
            </a:r>
            <a:r>
              <a:rPr lang="en-GB" dirty="0" err="1"/>
              <a:t>clo</a:t>
            </a:r>
            <a:r>
              <a:rPr lang="en-GB" dirty="0"/>
              <a:t> </a:t>
            </a:r>
            <a:r>
              <a:rPr lang="en-GB" dirty="0" err="1"/>
              <a:t>ar</a:t>
            </a:r>
            <a:r>
              <a:rPr lang="en-GB" dirty="0"/>
              <a:t> </a:t>
            </a:r>
            <a:r>
              <a:rPr lang="en-GB" dirty="0" err="1"/>
              <a:t>gyfer</a:t>
            </a:r>
            <a:r>
              <a:rPr lang="en-GB" dirty="0"/>
              <a:t> </a:t>
            </a:r>
            <a:r>
              <a:rPr lang="en-GB" dirty="0" err="1"/>
              <a:t>eich</a:t>
            </a:r>
            <a:r>
              <a:rPr lang="en-GB" dirty="0"/>
              <a:t> </a:t>
            </a:r>
            <a:r>
              <a:rPr lang="en-GB" dirty="0" err="1"/>
              <a:t>adolygiad</a:t>
            </a:r>
            <a:r>
              <a:rPr lang="en-GB" dirty="0"/>
              <a:t> o </a:t>
            </a:r>
            <a:r>
              <a:rPr lang="en-GB" dirty="0" err="1"/>
              <a:t>lenyddiaeth</a:t>
            </a:r>
            <a:br>
              <a:rPr lang="en-GB" dirty="0"/>
            </a:br>
            <a:r>
              <a:rPr lang="en-GB" dirty="0"/>
              <a:t>Writing the conclusion of the literature review</a:t>
            </a:r>
          </a:p>
        </p:txBody>
      </p:sp>
      <p:sp>
        <p:nvSpPr>
          <p:cNvPr id="6" name="Content Placeholder 5">
            <a:extLst>
              <a:ext uri="{FF2B5EF4-FFF2-40B4-BE49-F238E27FC236}">
                <a16:creationId xmlns:a16="http://schemas.microsoft.com/office/drawing/2014/main" id="{BA8661DA-E7CE-E5CD-C43A-869B3463CEA5}"/>
              </a:ext>
            </a:extLst>
          </p:cNvPr>
          <p:cNvSpPr>
            <a:spLocks noGrp="1"/>
          </p:cNvSpPr>
          <p:nvPr>
            <p:ph sz="half" idx="1"/>
          </p:nvPr>
        </p:nvSpPr>
        <p:spPr>
          <a:xfrm>
            <a:off x="2592388" y="2871268"/>
            <a:ext cx="4313237" cy="3778250"/>
          </a:xfrm>
        </p:spPr>
        <p:txBody>
          <a:bodyPr/>
          <a:lstStyle/>
          <a:p>
            <a:r>
              <a:rPr lang="en-GB" dirty="0" err="1"/>
              <a:t>Atgoffwch</a:t>
            </a:r>
            <a:r>
              <a:rPr lang="en-GB" dirty="0"/>
              <a:t> </a:t>
            </a:r>
            <a:r>
              <a:rPr lang="en-GB" dirty="0" err="1"/>
              <a:t>eich</a:t>
            </a:r>
            <a:r>
              <a:rPr lang="en-GB" dirty="0"/>
              <a:t> </a:t>
            </a:r>
            <a:r>
              <a:rPr lang="en-GB" dirty="0" err="1"/>
              <a:t>hun</a:t>
            </a:r>
            <a:r>
              <a:rPr lang="en-GB" dirty="0"/>
              <a:t> </a:t>
            </a:r>
            <a:r>
              <a:rPr lang="en-GB" dirty="0" err="1"/>
              <a:t>o’ch</a:t>
            </a:r>
            <a:r>
              <a:rPr lang="en-GB" dirty="0"/>
              <a:t> </a:t>
            </a:r>
            <a:r>
              <a:rPr lang="en-GB" dirty="0" err="1"/>
              <a:t>ffocws</a:t>
            </a:r>
            <a:endParaRPr lang="en-GB" dirty="0"/>
          </a:p>
          <a:p>
            <a:r>
              <a:rPr lang="en-GB" dirty="0" err="1"/>
              <a:t>Edrychwch</a:t>
            </a:r>
            <a:r>
              <a:rPr lang="en-GB" dirty="0"/>
              <a:t> </a:t>
            </a:r>
            <a:r>
              <a:rPr lang="en-GB" dirty="0" err="1"/>
              <a:t>ar</a:t>
            </a:r>
            <a:r>
              <a:rPr lang="en-GB" dirty="0"/>
              <a:t> </a:t>
            </a:r>
            <a:r>
              <a:rPr lang="en-GB" dirty="0" err="1"/>
              <a:t>eich</a:t>
            </a:r>
            <a:r>
              <a:rPr lang="en-GB" dirty="0"/>
              <a:t> </a:t>
            </a:r>
            <a:r>
              <a:rPr lang="en-GB" dirty="0" err="1"/>
              <a:t>amlinelliad</a:t>
            </a:r>
            <a:r>
              <a:rPr lang="en-GB" dirty="0"/>
              <a:t> </a:t>
            </a:r>
            <a:r>
              <a:rPr lang="en-GB" dirty="0" err="1"/>
              <a:t>ar</a:t>
            </a:r>
            <a:r>
              <a:rPr lang="en-GB" dirty="0"/>
              <a:t> </a:t>
            </a:r>
            <a:r>
              <a:rPr lang="en-GB" dirty="0" err="1"/>
              <a:t>gyfer</a:t>
            </a:r>
            <a:r>
              <a:rPr lang="en-GB" dirty="0"/>
              <a:t> </a:t>
            </a:r>
            <a:r>
              <a:rPr lang="en-GB" dirty="0" err="1"/>
              <a:t>eich</a:t>
            </a:r>
            <a:r>
              <a:rPr lang="en-GB" dirty="0"/>
              <a:t> </a:t>
            </a:r>
            <a:r>
              <a:rPr lang="en-GB" dirty="0" err="1"/>
              <a:t>adolygiad</a:t>
            </a:r>
            <a:r>
              <a:rPr lang="en-GB" dirty="0"/>
              <a:t> </a:t>
            </a:r>
            <a:r>
              <a:rPr lang="en-GB" dirty="0" err="1"/>
              <a:t>llenyddiaeth</a:t>
            </a:r>
            <a:endParaRPr lang="en-GB" dirty="0"/>
          </a:p>
          <a:p>
            <a:r>
              <a:rPr lang="en-GB" dirty="0"/>
              <a:t>Beth </a:t>
            </a:r>
            <a:r>
              <a:rPr lang="en-GB" dirty="0" err="1"/>
              <a:t>wnaethoch</a:t>
            </a:r>
            <a:r>
              <a:rPr lang="en-GB" dirty="0"/>
              <a:t> </a:t>
            </a:r>
            <a:r>
              <a:rPr lang="en-GB" dirty="0" err="1"/>
              <a:t>ddarganfod</a:t>
            </a:r>
            <a:r>
              <a:rPr lang="en-GB" dirty="0"/>
              <a:t>?</a:t>
            </a:r>
          </a:p>
        </p:txBody>
      </p:sp>
      <p:sp>
        <p:nvSpPr>
          <p:cNvPr id="4" name="Content Placeholder 3"/>
          <p:cNvSpPr>
            <a:spLocks noGrp="1"/>
          </p:cNvSpPr>
          <p:nvPr>
            <p:ph sz="half" idx="2"/>
          </p:nvPr>
        </p:nvSpPr>
        <p:spPr>
          <a:xfrm>
            <a:off x="7191375" y="2871268"/>
            <a:ext cx="4313238" cy="3778250"/>
          </a:xfrm>
        </p:spPr>
        <p:txBody>
          <a:bodyPr>
            <a:normAutofit/>
          </a:bodyPr>
          <a:lstStyle/>
          <a:p>
            <a:r>
              <a:rPr lang="en-GB" dirty="0"/>
              <a:t>Remind yourselves of your focus.</a:t>
            </a:r>
          </a:p>
          <a:p>
            <a:r>
              <a:rPr lang="en-GB" dirty="0"/>
              <a:t>Look at your literature review outline</a:t>
            </a:r>
          </a:p>
          <a:p>
            <a:r>
              <a:rPr lang="en-GB" dirty="0"/>
              <a:t>What did you find out?</a:t>
            </a:r>
          </a:p>
        </p:txBody>
      </p:sp>
      <p:pic>
        <p:nvPicPr>
          <p:cNvPr id="8" name="Picture 7" descr="Icon&#10;&#10;Description automatically generated">
            <a:extLst>
              <a:ext uri="{FF2B5EF4-FFF2-40B4-BE49-F238E27FC236}">
                <a16:creationId xmlns:a16="http://schemas.microsoft.com/office/drawing/2014/main" id="{DAD345A7-EC39-4748-E3EE-BD8AFB4E338F}"/>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209428" y="5134870"/>
            <a:ext cx="1392393" cy="1336698"/>
          </a:xfrm>
          <a:prstGeom prst="rect">
            <a:avLst/>
          </a:prstGeom>
        </p:spPr>
      </p:pic>
    </p:spTree>
    <p:extLst>
      <p:ext uri="{BB962C8B-B14F-4D97-AF65-F5344CB8AC3E}">
        <p14:creationId xmlns:p14="http://schemas.microsoft.com/office/powerpoint/2010/main" val="172414218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96324AB-90C3-49D0-B3F4-A8A0E6BC1195}"/>
              </a:ext>
            </a:extLst>
          </p:cNvPr>
          <p:cNvSpPr>
            <a:spLocks noGrp="1"/>
          </p:cNvSpPr>
          <p:nvPr>
            <p:ph type="title"/>
          </p:nvPr>
        </p:nvSpPr>
        <p:spPr>
          <a:xfrm>
            <a:off x="2592924" y="624110"/>
            <a:ext cx="8911687" cy="1280890"/>
          </a:xfrm>
        </p:spPr>
        <p:txBody>
          <a:bodyPr>
            <a:normAutofit/>
          </a:bodyPr>
          <a:lstStyle/>
          <a:p>
            <a:r>
              <a:rPr lang="en-GB" dirty="0" err="1"/>
              <a:t>Dylai’r</a:t>
            </a:r>
            <a:r>
              <a:rPr lang="en-GB" dirty="0"/>
              <a:t> </a:t>
            </a:r>
            <a:r>
              <a:rPr lang="en-GB" dirty="0" err="1"/>
              <a:t>clo</a:t>
            </a:r>
            <a:r>
              <a:rPr lang="en-GB" dirty="0"/>
              <a:t>: / The conclusion should:</a:t>
            </a:r>
            <a:br>
              <a:rPr lang="en-GB" dirty="0"/>
            </a:br>
            <a:endParaRPr lang="en-GB" dirty="0"/>
          </a:p>
        </p:txBody>
      </p:sp>
      <p:sp>
        <p:nvSpPr>
          <p:cNvPr id="6" name="Content Placeholder 5">
            <a:extLst>
              <a:ext uri="{FF2B5EF4-FFF2-40B4-BE49-F238E27FC236}">
                <a16:creationId xmlns:a16="http://schemas.microsoft.com/office/drawing/2014/main" id="{491642F0-73B9-4E56-8012-7412A2FBB92D}"/>
              </a:ext>
            </a:extLst>
          </p:cNvPr>
          <p:cNvSpPr>
            <a:spLocks noGrp="1"/>
          </p:cNvSpPr>
          <p:nvPr>
            <p:ph sz="half" idx="1"/>
          </p:nvPr>
        </p:nvSpPr>
        <p:spPr>
          <a:xfrm>
            <a:off x="2589212" y="2133600"/>
            <a:ext cx="4313864" cy="3777622"/>
          </a:xfrm>
        </p:spPr>
        <p:txBody>
          <a:bodyPr>
            <a:normAutofit/>
          </a:bodyPr>
          <a:lstStyle/>
          <a:p>
            <a:r>
              <a:rPr lang="en-GB" dirty="0" err="1"/>
              <a:t>crynhoi</a:t>
            </a:r>
            <a:r>
              <a:rPr lang="en-GB" dirty="0"/>
              <a:t> </a:t>
            </a:r>
            <a:r>
              <a:rPr lang="en-GB" dirty="0" err="1"/>
              <a:t>agweddau</a:t>
            </a:r>
            <a:r>
              <a:rPr lang="en-GB" dirty="0"/>
              <a:t> </a:t>
            </a:r>
            <a:r>
              <a:rPr lang="en-GB" dirty="0" err="1"/>
              <a:t>pwysig</a:t>
            </a:r>
            <a:r>
              <a:rPr lang="en-GB" dirty="0"/>
              <a:t> </a:t>
            </a:r>
            <a:r>
              <a:rPr lang="en-GB" dirty="0" err="1"/>
              <a:t>o’r</a:t>
            </a:r>
            <a:r>
              <a:rPr lang="en-GB" dirty="0"/>
              <a:t> </a:t>
            </a:r>
            <a:r>
              <a:rPr lang="en-GB" dirty="0" err="1"/>
              <a:t>corff</a:t>
            </a:r>
            <a:r>
              <a:rPr lang="en-GB" dirty="0"/>
              <a:t> </a:t>
            </a:r>
            <a:r>
              <a:rPr lang="en-GB" dirty="0" err="1"/>
              <a:t>presennol</a:t>
            </a:r>
            <a:r>
              <a:rPr lang="en-GB" dirty="0"/>
              <a:t> o </a:t>
            </a:r>
            <a:r>
              <a:rPr lang="en-GB" dirty="0" err="1"/>
              <a:t>lenyddiaeth</a:t>
            </a:r>
            <a:r>
              <a:rPr lang="en-GB" dirty="0"/>
              <a:t>;</a:t>
            </a:r>
          </a:p>
          <a:p>
            <a:r>
              <a:rPr lang="en-GB" dirty="0"/>
              <a:t>nodi </a:t>
            </a:r>
            <a:r>
              <a:rPr lang="en-GB" dirty="0" err="1"/>
              <a:t>unrhwy</a:t>
            </a:r>
            <a:r>
              <a:rPr lang="en-GB" dirty="0"/>
              <a:t> </a:t>
            </a:r>
            <a:r>
              <a:rPr lang="en-GB" dirty="0" err="1"/>
              <a:t>ddiffygion</a:t>
            </a:r>
            <a:r>
              <a:rPr lang="en-GB" dirty="0"/>
              <a:t> neu </a:t>
            </a:r>
            <a:r>
              <a:rPr lang="en-GB" dirty="0" err="1"/>
              <a:t>fylchau</a:t>
            </a:r>
            <a:r>
              <a:rPr lang="en-GB" dirty="0"/>
              <a:t> </a:t>
            </a:r>
            <a:r>
              <a:rPr lang="en-GB" dirty="0" err="1"/>
              <a:t>sylweddol</a:t>
            </a:r>
            <a:r>
              <a:rPr lang="en-GB" dirty="0"/>
              <a:t> </a:t>
            </a:r>
            <a:r>
              <a:rPr lang="en-GB" dirty="0" err="1"/>
              <a:t>yn</a:t>
            </a:r>
            <a:r>
              <a:rPr lang="en-GB" dirty="0"/>
              <a:t> y </a:t>
            </a:r>
            <a:r>
              <a:rPr lang="en-GB" dirty="0" err="1"/>
              <a:t>wybodaeth</a:t>
            </a:r>
            <a:r>
              <a:rPr lang="en-GB" dirty="0"/>
              <a:t> </a:t>
            </a:r>
            <a:r>
              <a:rPr lang="en-GB" dirty="0" err="1"/>
              <a:t>bresennol</a:t>
            </a:r>
            <a:r>
              <a:rPr lang="en-GB" dirty="0"/>
              <a:t>;</a:t>
            </a:r>
          </a:p>
          <a:p>
            <a:r>
              <a:rPr lang="en-GB" dirty="0" err="1"/>
              <a:t>amlinellu</a:t>
            </a:r>
            <a:r>
              <a:rPr lang="en-GB" dirty="0"/>
              <a:t> </a:t>
            </a:r>
            <a:r>
              <a:rPr lang="en-GB" dirty="0" err="1"/>
              <a:t>meysydd</a:t>
            </a:r>
            <a:r>
              <a:rPr lang="en-GB" dirty="0"/>
              <a:t> </a:t>
            </a:r>
            <a:r>
              <a:rPr lang="en-GB" dirty="0" err="1"/>
              <a:t>ar</a:t>
            </a:r>
            <a:r>
              <a:rPr lang="en-GB" dirty="0"/>
              <a:t> </a:t>
            </a:r>
            <a:r>
              <a:rPr lang="en-GB" dirty="0" err="1"/>
              <a:t>gyfer</a:t>
            </a:r>
            <a:r>
              <a:rPr lang="en-GB" dirty="0"/>
              <a:t> </a:t>
            </a:r>
            <a:r>
              <a:rPr lang="en-GB" dirty="0" err="1"/>
              <a:t>astudiaethau</a:t>
            </a:r>
            <a:r>
              <a:rPr lang="en-GB" dirty="0"/>
              <a:t> </a:t>
            </a:r>
            <a:r>
              <a:rPr lang="en-GB" dirty="0" err="1"/>
              <a:t>pellach</a:t>
            </a:r>
            <a:r>
              <a:rPr lang="en-GB" dirty="0"/>
              <a:t> </a:t>
            </a:r>
            <a:r>
              <a:rPr lang="en-GB" dirty="0" err="1"/>
              <a:t>yn</a:t>
            </a:r>
            <a:r>
              <a:rPr lang="en-GB" dirty="0"/>
              <a:t> y </a:t>
            </a:r>
            <a:r>
              <a:rPr lang="en-GB" dirty="0" err="1"/>
              <a:t>dyfodol</a:t>
            </a:r>
            <a:r>
              <a:rPr lang="en-GB" dirty="0"/>
              <a:t>.</a:t>
            </a:r>
          </a:p>
          <a:p>
            <a:r>
              <a:rPr lang="en-GB" dirty="0"/>
              <a:t>(Royal Literary Fund, 2021)</a:t>
            </a:r>
          </a:p>
          <a:p>
            <a:endParaRPr lang="en-GB" dirty="0"/>
          </a:p>
        </p:txBody>
      </p:sp>
      <p:sp>
        <p:nvSpPr>
          <p:cNvPr id="4" name="Content Placeholder 3">
            <a:extLst>
              <a:ext uri="{FF2B5EF4-FFF2-40B4-BE49-F238E27FC236}">
                <a16:creationId xmlns:a16="http://schemas.microsoft.com/office/drawing/2014/main" id="{6B8301E3-4065-BE47-BD5F-83F9DA91A3B6}"/>
              </a:ext>
            </a:extLst>
          </p:cNvPr>
          <p:cNvSpPr>
            <a:spLocks noGrp="1"/>
          </p:cNvSpPr>
          <p:nvPr>
            <p:ph sz="half" idx="2"/>
          </p:nvPr>
        </p:nvSpPr>
        <p:spPr>
          <a:xfrm>
            <a:off x="7190747" y="2126222"/>
            <a:ext cx="4313864" cy="3777622"/>
          </a:xfrm>
        </p:spPr>
        <p:txBody>
          <a:bodyPr>
            <a:normAutofit/>
          </a:bodyPr>
          <a:lstStyle/>
          <a:p>
            <a:r>
              <a:rPr lang="en-GB" dirty="0"/>
              <a:t>summarise the important aspects of the existing body of literature;</a:t>
            </a:r>
          </a:p>
          <a:p>
            <a:r>
              <a:rPr lang="en-GB" dirty="0"/>
              <a:t>identify significant flaws or gaps in existing knowledge;</a:t>
            </a:r>
          </a:p>
          <a:p>
            <a:r>
              <a:rPr lang="en-GB" dirty="0"/>
              <a:t>outline any areas for future study.</a:t>
            </a:r>
          </a:p>
          <a:p>
            <a:r>
              <a:rPr lang="en-GB" dirty="0"/>
              <a:t>(Royal Literary Fund, 2021)</a:t>
            </a:r>
          </a:p>
          <a:p>
            <a:endParaRPr lang="en-GB" dirty="0"/>
          </a:p>
        </p:txBody>
      </p:sp>
      <p:sp>
        <p:nvSpPr>
          <p:cNvPr id="2" name="Content Placeholder 5">
            <a:extLst>
              <a:ext uri="{FF2B5EF4-FFF2-40B4-BE49-F238E27FC236}">
                <a16:creationId xmlns:a16="http://schemas.microsoft.com/office/drawing/2014/main" id="{71A36B4F-F459-1E10-D726-0EEFAB3F8763}"/>
              </a:ext>
            </a:extLst>
          </p:cNvPr>
          <p:cNvSpPr txBox="1">
            <a:spLocks/>
          </p:cNvSpPr>
          <p:nvPr/>
        </p:nvSpPr>
        <p:spPr>
          <a:xfrm>
            <a:off x="-1213070" y="4275374"/>
            <a:ext cx="4853533" cy="391703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dirty="0"/>
          </a:p>
        </p:txBody>
      </p:sp>
      <p:pic>
        <p:nvPicPr>
          <p:cNvPr id="3" name="Picture 2" descr="Icon&#10;&#10;Description automatically generated">
            <a:extLst>
              <a:ext uri="{FF2B5EF4-FFF2-40B4-BE49-F238E27FC236}">
                <a16:creationId xmlns:a16="http://schemas.microsoft.com/office/drawing/2014/main" id="{8D3EE450-C203-1622-5C2E-58FD50B533E6}"/>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0251155" y="274638"/>
            <a:ext cx="1392393" cy="1336698"/>
          </a:xfrm>
          <a:prstGeom prst="rect">
            <a:avLst/>
          </a:prstGeom>
        </p:spPr>
      </p:pic>
    </p:spTree>
    <p:extLst>
      <p:ext uri="{BB962C8B-B14F-4D97-AF65-F5344CB8AC3E}">
        <p14:creationId xmlns:p14="http://schemas.microsoft.com/office/powerpoint/2010/main" val="104752696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40F598D0-0F0E-4968-B1D9-18A8CA15446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4" name="Freeform 11">
              <a:extLst>
                <a:ext uri="{FF2B5EF4-FFF2-40B4-BE49-F238E27FC236}">
                  <a16:creationId xmlns:a16="http://schemas.microsoft.com/office/drawing/2014/main" id="{9ED33622-15D2-4E4B-BD6A-604E6F0C21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5" name="Freeform 12">
              <a:extLst>
                <a:ext uri="{FF2B5EF4-FFF2-40B4-BE49-F238E27FC236}">
                  <a16:creationId xmlns:a16="http://schemas.microsoft.com/office/drawing/2014/main" id="{8F2B4AA9-8625-42A4-A35C-D08B4B5977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6" name="Freeform 13">
              <a:extLst>
                <a:ext uri="{FF2B5EF4-FFF2-40B4-BE49-F238E27FC236}">
                  <a16:creationId xmlns:a16="http://schemas.microsoft.com/office/drawing/2014/main" id="{8DC48271-8FB3-41F6-B59C-9B259D3D8D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7" name="Freeform 14">
              <a:extLst>
                <a:ext uri="{FF2B5EF4-FFF2-40B4-BE49-F238E27FC236}">
                  <a16:creationId xmlns:a16="http://schemas.microsoft.com/office/drawing/2014/main" id="{BB796F2E-8BC6-4BC1-8654-F3CAC4E0F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8" name="Freeform 15">
              <a:extLst>
                <a:ext uri="{FF2B5EF4-FFF2-40B4-BE49-F238E27FC236}">
                  <a16:creationId xmlns:a16="http://schemas.microsoft.com/office/drawing/2014/main" id="{CE77FC17-3BC6-42D4-9763-2752F87FBF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9" name="Freeform 16">
              <a:extLst>
                <a:ext uri="{FF2B5EF4-FFF2-40B4-BE49-F238E27FC236}">
                  <a16:creationId xmlns:a16="http://schemas.microsoft.com/office/drawing/2014/main" id="{4918A71A-AED7-4F14-9BB0-D0C2195714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20" name="Freeform 17">
              <a:extLst>
                <a:ext uri="{FF2B5EF4-FFF2-40B4-BE49-F238E27FC236}">
                  <a16:creationId xmlns:a16="http://schemas.microsoft.com/office/drawing/2014/main" id="{9B21D4F9-D813-4E4F-A3E3-4F107BBA9D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21" name="Freeform 18">
              <a:extLst>
                <a:ext uri="{FF2B5EF4-FFF2-40B4-BE49-F238E27FC236}">
                  <a16:creationId xmlns:a16="http://schemas.microsoft.com/office/drawing/2014/main" id="{4DEC9723-DD9D-46D0-A2F5-241C76034D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22" name="Freeform 19">
              <a:extLst>
                <a:ext uri="{FF2B5EF4-FFF2-40B4-BE49-F238E27FC236}">
                  <a16:creationId xmlns:a16="http://schemas.microsoft.com/office/drawing/2014/main" id="{82979E29-0BC5-4E7B-99A9-47B6E3DDC7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23" name="Freeform 20">
              <a:extLst>
                <a:ext uri="{FF2B5EF4-FFF2-40B4-BE49-F238E27FC236}">
                  <a16:creationId xmlns:a16="http://schemas.microsoft.com/office/drawing/2014/main" id="{5F769BCF-F673-4CFF-8A95-87A84F25B2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24" name="Freeform 21">
              <a:extLst>
                <a:ext uri="{FF2B5EF4-FFF2-40B4-BE49-F238E27FC236}">
                  <a16:creationId xmlns:a16="http://schemas.microsoft.com/office/drawing/2014/main" id="{0AAD3DF5-7E6E-4407-B68B-38D6A7180C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5" name="Freeform 22">
              <a:extLst>
                <a:ext uri="{FF2B5EF4-FFF2-40B4-BE49-F238E27FC236}">
                  <a16:creationId xmlns:a16="http://schemas.microsoft.com/office/drawing/2014/main" id="{4113E7BF-10C7-4448-8E77-E13F7D1576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7" name="Group 26">
            <a:extLst>
              <a:ext uri="{FF2B5EF4-FFF2-40B4-BE49-F238E27FC236}">
                <a16:creationId xmlns:a16="http://schemas.microsoft.com/office/drawing/2014/main" id="{A45A5D64-394A-4ABB-938B-187FE288037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157"/>
            <a:ext cx="2356675" cy="6853096"/>
            <a:chOff x="6627813" y="195610"/>
            <a:chExt cx="1952625" cy="5678141"/>
          </a:xfrm>
        </p:grpSpPr>
        <p:sp>
          <p:nvSpPr>
            <p:cNvPr id="28" name="Freeform 27">
              <a:extLst>
                <a:ext uri="{FF2B5EF4-FFF2-40B4-BE49-F238E27FC236}">
                  <a16:creationId xmlns:a16="http://schemas.microsoft.com/office/drawing/2014/main" id="{6DA75D72-CB63-467A-B30B-407ECBAFEE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9" name="Freeform 28">
              <a:extLst>
                <a:ext uri="{FF2B5EF4-FFF2-40B4-BE49-F238E27FC236}">
                  <a16:creationId xmlns:a16="http://schemas.microsoft.com/office/drawing/2014/main" id="{72EF1374-F5FE-4D95-8998-6219AB8D94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30" name="Freeform 29">
              <a:extLst>
                <a:ext uri="{FF2B5EF4-FFF2-40B4-BE49-F238E27FC236}">
                  <a16:creationId xmlns:a16="http://schemas.microsoft.com/office/drawing/2014/main" id="{F9189B74-0722-49CD-B74C-828181E22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31" name="Freeform 30">
              <a:extLst>
                <a:ext uri="{FF2B5EF4-FFF2-40B4-BE49-F238E27FC236}">
                  <a16:creationId xmlns:a16="http://schemas.microsoft.com/office/drawing/2014/main" id="{BFD4E0E1-0114-47F7-84AA-DDE8D9AF1D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32" name="Freeform 31">
              <a:extLst>
                <a:ext uri="{FF2B5EF4-FFF2-40B4-BE49-F238E27FC236}">
                  <a16:creationId xmlns:a16="http://schemas.microsoft.com/office/drawing/2014/main" id="{C16F5C4C-7D4C-49ED-B130-1F398AB839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33" name="Freeform 32">
              <a:extLst>
                <a:ext uri="{FF2B5EF4-FFF2-40B4-BE49-F238E27FC236}">
                  <a16:creationId xmlns:a16="http://schemas.microsoft.com/office/drawing/2014/main" id="{D308A7F6-F8C6-42AE-971E-CB028A9C3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34" name="Freeform 33">
              <a:extLst>
                <a:ext uri="{FF2B5EF4-FFF2-40B4-BE49-F238E27FC236}">
                  <a16:creationId xmlns:a16="http://schemas.microsoft.com/office/drawing/2014/main" id="{306C015B-8BC9-4594-9D06-8521B4A64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5" name="Freeform 34">
              <a:extLst>
                <a:ext uri="{FF2B5EF4-FFF2-40B4-BE49-F238E27FC236}">
                  <a16:creationId xmlns:a16="http://schemas.microsoft.com/office/drawing/2014/main" id="{8A8EBD12-7A6A-45F8-B659-E43EF19B28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6" name="Freeform 35">
              <a:extLst>
                <a:ext uri="{FF2B5EF4-FFF2-40B4-BE49-F238E27FC236}">
                  <a16:creationId xmlns:a16="http://schemas.microsoft.com/office/drawing/2014/main" id="{819856B3-6DAB-4B2F-9E37-5081209E4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7" name="Freeform 36">
              <a:extLst>
                <a:ext uri="{FF2B5EF4-FFF2-40B4-BE49-F238E27FC236}">
                  <a16:creationId xmlns:a16="http://schemas.microsoft.com/office/drawing/2014/main" id="{949D6AD6-7E14-477A-BEA1-DE6386908A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8" name="Freeform 37">
              <a:extLst>
                <a:ext uri="{FF2B5EF4-FFF2-40B4-BE49-F238E27FC236}">
                  <a16:creationId xmlns:a16="http://schemas.microsoft.com/office/drawing/2014/main" id="{9C284209-3117-4AAD-B8F6-A9816FB773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39" name="Freeform 38">
              <a:extLst>
                <a:ext uri="{FF2B5EF4-FFF2-40B4-BE49-F238E27FC236}">
                  <a16:creationId xmlns:a16="http://schemas.microsoft.com/office/drawing/2014/main" id="{29E1D2FF-07FA-46E2-8D64-F666BBFC93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41" name="Rectangle 40">
            <a:extLst>
              <a:ext uri="{FF2B5EF4-FFF2-40B4-BE49-F238E27FC236}">
                <a16:creationId xmlns:a16="http://schemas.microsoft.com/office/drawing/2014/main" id="{D927AF5C-4415-4C75-96FF-D34E2CF73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3" name="Freeform 6">
            <a:extLst>
              <a:ext uri="{FF2B5EF4-FFF2-40B4-BE49-F238E27FC236}">
                <a16:creationId xmlns:a16="http://schemas.microsoft.com/office/drawing/2014/main" id="{817CA632-DDA7-4926-856E-5F05C2F202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2" name="Title 1">
            <a:extLst>
              <a:ext uri="{FF2B5EF4-FFF2-40B4-BE49-F238E27FC236}">
                <a16:creationId xmlns:a16="http://schemas.microsoft.com/office/drawing/2014/main" id="{715803A6-3EE4-4AEE-9EDF-FAD3B2549EE9}"/>
              </a:ext>
            </a:extLst>
          </p:cNvPr>
          <p:cNvSpPr>
            <a:spLocks noGrp="1"/>
          </p:cNvSpPr>
          <p:nvPr>
            <p:ph type="title"/>
          </p:nvPr>
        </p:nvSpPr>
        <p:spPr>
          <a:xfrm>
            <a:off x="2589213" y="4775200"/>
            <a:ext cx="8915399" cy="823448"/>
          </a:xfrm>
        </p:spPr>
        <p:txBody>
          <a:bodyPr vert="horz" lIns="91440" tIns="45720" rIns="91440" bIns="45720" rtlCol="0" anchor="b">
            <a:normAutofit/>
          </a:bodyPr>
          <a:lstStyle/>
          <a:p>
            <a:pPr>
              <a:lnSpc>
                <a:spcPct val="90000"/>
              </a:lnSpc>
            </a:pPr>
            <a:r>
              <a:rPr lang="en-US" sz="2400"/>
              <a:t>Enghraifft o glo effeithiol a chefnogaeth pellach/</a:t>
            </a:r>
            <a:br>
              <a:rPr lang="en-US" sz="2400"/>
            </a:br>
            <a:r>
              <a:rPr lang="en-US" sz="2400"/>
              <a:t>An example of an effective conclusion and further support</a:t>
            </a:r>
          </a:p>
        </p:txBody>
      </p:sp>
      <p:sp>
        <p:nvSpPr>
          <p:cNvPr id="3" name="Content Placeholder 2">
            <a:extLst>
              <a:ext uri="{FF2B5EF4-FFF2-40B4-BE49-F238E27FC236}">
                <a16:creationId xmlns:a16="http://schemas.microsoft.com/office/drawing/2014/main" id="{F12A693F-88C6-4F94-B0B9-8C5D40097A0D}"/>
              </a:ext>
            </a:extLst>
          </p:cNvPr>
          <p:cNvSpPr>
            <a:spLocks noGrp="1"/>
          </p:cNvSpPr>
          <p:nvPr>
            <p:ph idx="1"/>
          </p:nvPr>
        </p:nvSpPr>
        <p:spPr>
          <a:xfrm>
            <a:off x="2589213" y="5598647"/>
            <a:ext cx="8915399" cy="522754"/>
          </a:xfrm>
        </p:spPr>
        <p:txBody>
          <a:bodyPr vert="horz" lIns="91440" tIns="45720" rIns="91440" bIns="45720" rtlCol="0" anchor="t">
            <a:normAutofit/>
          </a:bodyPr>
          <a:lstStyle/>
          <a:p>
            <a:pPr marL="0" indent="0">
              <a:buNone/>
            </a:pPr>
            <a:r>
              <a:rPr lang="en-US">
                <a:solidFill>
                  <a:schemeClr val="tx1">
                    <a:lumMod val="65000"/>
                    <a:lumOff val="35000"/>
                  </a:schemeClr>
                </a:solidFill>
                <a:hlinkClick r:id="rId2"/>
              </a:rPr>
              <a:t>https://azhin.org/cummings/basiclitreview/conclusions</a:t>
            </a:r>
            <a:endParaRPr lang="en-US">
              <a:solidFill>
                <a:schemeClr val="tx1">
                  <a:lumMod val="65000"/>
                  <a:lumOff val="35000"/>
                </a:schemeClr>
              </a:solidFill>
            </a:endParaRPr>
          </a:p>
        </p:txBody>
      </p:sp>
      <p:pic>
        <p:nvPicPr>
          <p:cNvPr id="5" name="Content Placeholder 4">
            <a:extLst>
              <a:ext uri="{FF2B5EF4-FFF2-40B4-BE49-F238E27FC236}">
                <a16:creationId xmlns:a16="http://schemas.microsoft.com/office/drawing/2014/main" id="{9376A763-886D-4B37-8D90-E3906B81E083}"/>
              </a:ext>
            </a:extLst>
          </p:cNvPr>
          <p:cNvPicPr>
            <a:picLocks noGrp="1" noChangeAspect="1"/>
          </p:cNvPicPr>
          <p:nvPr>
            <p:ph sz="half" idx="4294967295"/>
          </p:nvPr>
        </p:nvPicPr>
        <p:blipFill>
          <a:blip r:embed="rId3"/>
          <a:srcRect l="12816" r="11646" b="-2"/>
          <a:stretch>
            <a:fillRect/>
          </a:stretch>
        </p:blipFill>
        <p:spPr>
          <a:xfrm>
            <a:off x="2589212" y="634963"/>
            <a:ext cx="4375837" cy="3854971"/>
          </a:xfrm>
          <a:prstGeom prst="rect">
            <a:avLst/>
          </a:prstGeom>
        </p:spPr>
      </p:pic>
      <p:pic>
        <p:nvPicPr>
          <p:cNvPr id="8" name="Picture 7" descr="A qr code on a white background&#10;&#10;AI-generated content may be incorrect.">
            <a:extLst>
              <a:ext uri="{FF2B5EF4-FFF2-40B4-BE49-F238E27FC236}">
                <a16:creationId xmlns:a16="http://schemas.microsoft.com/office/drawing/2014/main" id="{3BD50217-DA43-A834-E453-4942080FA6E2}"/>
              </a:ext>
            </a:extLst>
          </p:cNvPr>
          <p:cNvPicPr>
            <a:picLocks noChangeAspect="1"/>
          </p:cNvPicPr>
          <p:nvPr/>
        </p:nvPicPr>
        <p:blipFill>
          <a:blip r:embed="rId4"/>
          <a:srcRect t="5534" r="-1" b="6368"/>
          <a:stretch>
            <a:fillRect/>
          </a:stretch>
        </p:blipFill>
        <p:spPr>
          <a:xfrm>
            <a:off x="7128775" y="631823"/>
            <a:ext cx="4375836" cy="3854971"/>
          </a:xfrm>
          <a:prstGeom prst="rect">
            <a:avLst/>
          </a:prstGeom>
        </p:spPr>
      </p:pic>
    </p:spTree>
    <p:extLst>
      <p:ext uri="{BB962C8B-B14F-4D97-AF65-F5344CB8AC3E}">
        <p14:creationId xmlns:p14="http://schemas.microsoft.com/office/powerpoint/2010/main" val="15517040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Drafft</a:t>
            </a:r>
            <a:r>
              <a:rPr lang="en-GB" dirty="0"/>
              <a:t> </a:t>
            </a:r>
            <a:r>
              <a:rPr lang="en-GB" dirty="0" err="1"/>
              <a:t>Terfynol</a:t>
            </a:r>
            <a:r>
              <a:rPr lang="en-GB" dirty="0"/>
              <a:t> / Final draft</a:t>
            </a:r>
          </a:p>
        </p:txBody>
      </p:sp>
      <p:sp>
        <p:nvSpPr>
          <p:cNvPr id="3" name="Content Placeholder 2"/>
          <p:cNvSpPr>
            <a:spLocks noGrp="1"/>
          </p:cNvSpPr>
          <p:nvPr>
            <p:ph sz="half" idx="1"/>
          </p:nvPr>
        </p:nvSpPr>
        <p:spPr/>
        <p:txBody>
          <a:bodyPr>
            <a:normAutofit/>
          </a:bodyPr>
          <a:lstStyle/>
          <a:p>
            <a:r>
              <a:rPr lang="en-GB" dirty="0" err="1"/>
              <a:t>Gwiriwch</a:t>
            </a:r>
            <a:r>
              <a:rPr lang="en-GB" dirty="0"/>
              <a:t> am </a:t>
            </a:r>
            <a:r>
              <a:rPr lang="en-GB" dirty="0" err="1"/>
              <a:t>gamgymeriadau</a:t>
            </a:r>
            <a:r>
              <a:rPr lang="en-GB" dirty="0"/>
              <a:t> </a:t>
            </a:r>
            <a:r>
              <a:rPr lang="en-GB" dirty="0" err="1"/>
              <a:t>sillafu</a:t>
            </a:r>
            <a:r>
              <a:rPr lang="en-GB" dirty="0"/>
              <a:t>, </a:t>
            </a:r>
            <a:r>
              <a:rPr lang="en-GB" dirty="0" err="1"/>
              <a:t>gramadeg</a:t>
            </a:r>
            <a:r>
              <a:rPr lang="en-GB" dirty="0"/>
              <a:t>, </a:t>
            </a:r>
            <a:r>
              <a:rPr lang="en-GB" dirty="0" err="1"/>
              <a:t>atalnodi</a:t>
            </a:r>
            <a:r>
              <a:rPr lang="en-GB" dirty="0"/>
              <a:t> a </a:t>
            </a:r>
            <a:r>
              <a:rPr lang="en-GB" dirty="0" err="1"/>
              <a:t>chyfeirnodi</a:t>
            </a:r>
            <a:r>
              <a:rPr lang="en-GB" dirty="0"/>
              <a:t>.</a:t>
            </a:r>
          </a:p>
          <a:p>
            <a:r>
              <a:rPr lang="en-GB" dirty="0" err="1"/>
              <a:t>Gwiriwch</a:t>
            </a:r>
            <a:r>
              <a:rPr lang="en-GB" dirty="0"/>
              <a:t> </a:t>
            </a:r>
            <a:r>
              <a:rPr lang="en-GB" dirty="0" err="1"/>
              <a:t>aliniad</a:t>
            </a:r>
            <a:r>
              <a:rPr lang="en-GB" dirty="0"/>
              <a:t>, </a:t>
            </a:r>
            <a:r>
              <a:rPr lang="en-GB" dirty="0" err="1"/>
              <a:t>ffont</a:t>
            </a:r>
            <a:r>
              <a:rPr lang="en-GB" dirty="0"/>
              <a:t>, </a:t>
            </a:r>
            <a:r>
              <a:rPr lang="en-GB" dirty="0" err="1"/>
              <a:t>maint</a:t>
            </a:r>
            <a:r>
              <a:rPr lang="en-GB" dirty="0"/>
              <a:t> </a:t>
            </a:r>
            <a:r>
              <a:rPr lang="en-GB" dirty="0" err="1"/>
              <a:t>ffont</a:t>
            </a:r>
            <a:r>
              <a:rPr lang="en-GB" dirty="0"/>
              <a:t>, </a:t>
            </a:r>
            <a:r>
              <a:rPr lang="en-GB" dirty="0" err="1"/>
              <a:t>lliw</a:t>
            </a:r>
            <a:r>
              <a:rPr lang="en-GB" dirty="0"/>
              <a:t>, </a:t>
            </a:r>
            <a:r>
              <a:rPr lang="en-GB" dirty="0" err="1"/>
              <a:t>bylchau</a:t>
            </a:r>
            <a:r>
              <a:rPr lang="en-GB" dirty="0"/>
              <a:t> </a:t>
            </a:r>
            <a:r>
              <a:rPr lang="en-GB" dirty="0" err="1"/>
              <a:t>llinell</a:t>
            </a:r>
            <a:r>
              <a:rPr lang="en-GB" dirty="0"/>
              <a:t> </a:t>
            </a:r>
            <a:r>
              <a:rPr lang="en-GB" dirty="0" err="1"/>
              <a:t>ar</a:t>
            </a:r>
            <a:r>
              <a:rPr lang="en-GB" dirty="0"/>
              <a:t> </a:t>
            </a:r>
            <a:r>
              <a:rPr lang="en-GB" dirty="0" err="1"/>
              <a:t>gyfer</a:t>
            </a:r>
            <a:r>
              <a:rPr lang="en-GB" dirty="0"/>
              <a:t> </a:t>
            </a:r>
            <a:r>
              <a:rPr lang="en-GB" dirty="0" err="1"/>
              <a:t>cysondeb</a:t>
            </a:r>
            <a:endParaRPr lang="en-GB" dirty="0"/>
          </a:p>
          <a:p>
            <a:endParaRPr lang="en-GB" dirty="0"/>
          </a:p>
        </p:txBody>
      </p:sp>
      <p:sp>
        <p:nvSpPr>
          <p:cNvPr id="7" name="Content Placeholder 6">
            <a:extLst>
              <a:ext uri="{FF2B5EF4-FFF2-40B4-BE49-F238E27FC236}">
                <a16:creationId xmlns:a16="http://schemas.microsoft.com/office/drawing/2014/main" id="{FDCA8005-5C1D-31C9-525C-706F88AA4E73}"/>
              </a:ext>
            </a:extLst>
          </p:cNvPr>
          <p:cNvSpPr>
            <a:spLocks noGrp="1"/>
          </p:cNvSpPr>
          <p:nvPr>
            <p:ph sz="half" idx="2"/>
          </p:nvPr>
        </p:nvSpPr>
        <p:spPr/>
        <p:txBody>
          <a:bodyPr/>
          <a:lstStyle/>
          <a:p>
            <a:r>
              <a:rPr lang="en-GB" dirty="0"/>
              <a:t>Check for spelling, grammar, punctuation and referencing errors.</a:t>
            </a:r>
          </a:p>
          <a:p>
            <a:r>
              <a:rPr lang="en-GB" dirty="0"/>
              <a:t>Check alignment, font, font size, colour, line spacing for consistency</a:t>
            </a:r>
          </a:p>
          <a:p>
            <a:endParaRPr lang="en-GB" dirty="0"/>
          </a:p>
        </p:txBody>
      </p:sp>
      <p:sp>
        <p:nvSpPr>
          <p:cNvPr id="4" name="Content Placeholder 2">
            <a:extLst>
              <a:ext uri="{FF2B5EF4-FFF2-40B4-BE49-F238E27FC236}">
                <a16:creationId xmlns:a16="http://schemas.microsoft.com/office/drawing/2014/main" id="{22ADBEAC-F367-7C7B-8B6C-4DFBBA230A60}"/>
              </a:ext>
            </a:extLst>
          </p:cNvPr>
          <p:cNvSpPr txBox="1">
            <a:spLocks/>
          </p:cNvSpPr>
          <p:nvPr/>
        </p:nvSpPr>
        <p:spPr>
          <a:xfrm>
            <a:off x="977221" y="1600201"/>
            <a:ext cx="5118779" cy="391703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dirty="0"/>
          </a:p>
        </p:txBody>
      </p:sp>
    </p:spTree>
    <p:extLst>
      <p:ext uri="{BB962C8B-B14F-4D97-AF65-F5344CB8AC3E}">
        <p14:creationId xmlns:p14="http://schemas.microsoft.com/office/powerpoint/2010/main" val="76808855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Cam </a:t>
            </a:r>
            <a:r>
              <a:rPr lang="en-GB" b="1" dirty="0" err="1"/>
              <a:t>nesaf</a:t>
            </a:r>
            <a:r>
              <a:rPr lang="en-GB" dirty="0"/>
              <a:t>/ Next step</a:t>
            </a:r>
          </a:p>
        </p:txBody>
      </p:sp>
      <p:sp>
        <p:nvSpPr>
          <p:cNvPr id="3" name="Content Placeholder 2"/>
          <p:cNvSpPr>
            <a:spLocks noGrp="1"/>
          </p:cNvSpPr>
          <p:nvPr>
            <p:ph sz="half" idx="1"/>
          </p:nvPr>
        </p:nvSpPr>
        <p:spPr/>
        <p:txBody>
          <a:bodyPr>
            <a:normAutofit/>
          </a:bodyPr>
          <a:lstStyle/>
          <a:p>
            <a:r>
              <a:rPr lang="en-GB" dirty="0" err="1"/>
              <a:t>Treuliwch</a:t>
            </a:r>
            <a:r>
              <a:rPr lang="en-GB" dirty="0"/>
              <a:t> </a:t>
            </a:r>
            <a:r>
              <a:rPr lang="en-GB" dirty="0" err="1"/>
              <a:t>ychydig</a:t>
            </a:r>
            <a:r>
              <a:rPr lang="en-GB" dirty="0"/>
              <a:t> </a:t>
            </a:r>
            <a:r>
              <a:rPr lang="en-GB" dirty="0" err="1"/>
              <a:t>amser</a:t>
            </a:r>
            <a:r>
              <a:rPr lang="en-GB" dirty="0"/>
              <a:t> </a:t>
            </a:r>
            <a:r>
              <a:rPr lang="en-GB" dirty="0" err="1"/>
              <a:t>yn</a:t>
            </a:r>
            <a:r>
              <a:rPr lang="en-GB" dirty="0"/>
              <a:t> </a:t>
            </a:r>
            <a:r>
              <a:rPr lang="en-GB" dirty="0" err="1"/>
              <a:t>dilyn</a:t>
            </a:r>
            <a:r>
              <a:rPr lang="en-GB" dirty="0"/>
              <a:t> y </a:t>
            </a:r>
            <a:r>
              <a:rPr lang="en-GB" dirty="0" err="1"/>
              <a:t>cwrs</a:t>
            </a:r>
            <a:r>
              <a:rPr lang="en-GB" dirty="0"/>
              <a:t> </a:t>
            </a:r>
            <a:r>
              <a:rPr lang="en-GB" dirty="0" err="1"/>
              <a:t>byr</a:t>
            </a:r>
            <a:r>
              <a:rPr lang="en-GB" dirty="0"/>
              <a:t> </a:t>
            </a:r>
            <a:r>
              <a:rPr lang="en-GB" dirty="0" err="1"/>
              <a:t>yma</a:t>
            </a:r>
            <a:r>
              <a:rPr lang="en-GB" dirty="0"/>
              <a:t>:</a:t>
            </a:r>
          </a:p>
          <a:p>
            <a:r>
              <a:rPr lang="en-GB" dirty="0" err="1">
                <a:hlinkClick r:id="rId2"/>
              </a:rPr>
              <a:t>Dechrau</a:t>
            </a:r>
            <a:r>
              <a:rPr lang="en-GB" dirty="0">
                <a:hlinkClick r:id="rId2"/>
              </a:rPr>
              <a:t> Arni </a:t>
            </a:r>
            <a:r>
              <a:rPr lang="en-GB" dirty="0" err="1">
                <a:hlinkClick r:id="rId2"/>
              </a:rPr>
              <a:t>gyda’ch</a:t>
            </a:r>
            <a:r>
              <a:rPr lang="en-GB" dirty="0">
                <a:hlinkClick r:id="rId2"/>
              </a:rPr>
              <a:t> Traethawd Hir | UWTSD</a:t>
            </a:r>
            <a:endParaRPr lang="en-GB" dirty="0"/>
          </a:p>
          <a:p>
            <a:pPr marL="0" indent="0">
              <a:buNone/>
            </a:pPr>
            <a:endParaRPr lang="en-GB" dirty="0"/>
          </a:p>
          <a:p>
            <a:r>
              <a:rPr lang="en-GB" dirty="0" err="1"/>
              <a:t>Pob</a:t>
            </a:r>
            <a:r>
              <a:rPr lang="en-GB" dirty="0"/>
              <a:t> </a:t>
            </a:r>
            <a:r>
              <a:rPr lang="en-GB" dirty="0" err="1"/>
              <a:t>lwc</a:t>
            </a:r>
            <a:endParaRPr lang="en-GB" dirty="0"/>
          </a:p>
          <a:p>
            <a:endParaRPr lang="en-GB" dirty="0"/>
          </a:p>
        </p:txBody>
      </p:sp>
      <p:sp>
        <p:nvSpPr>
          <p:cNvPr id="5" name="Content Placeholder 4">
            <a:extLst>
              <a:ext uri="{FF2B5EF4-FFF2-40B4-BE49-F238E27FC236}">
                <a16:creationId xmlns:a16="http://schemas.microsoft.com/office/drawing/2014/main" id="{F9A7942C-3ADF-12EE-A4C1-C1DF4029C34A}"/>
              </a:ext>
            </a:extLst>
          </p:cNvPr>
          <p:cNvSpPr>
            <a:spLocks noGrp="1"/>
          </p:cNvSpPr>
          <p:nvPr>
            <p:ph sz="half" idx="2"/>
          </p:nvPr>
        </p:nvSpPr>
        <p:spPr/>
        <p:txBody>
          <a:bodyPr/>
          <a:lstStyle/>
          <a:p>
            <a:r>
              <a:rPr lang="en-GB" dirty="0"/>
              <a:t>Spend some time working through this short course:</a:t>
            </a:r>
          </a:p>
          <a:p>
            <a:r>
              <a:rPr lang="en-GB" dirty="0">
                <a:hlinkClick r:id="rId3"/>
              </a:rPr>
              <a:t>Getting Started with Your Dissertation | UWTSD</a:t>
            </a:r>
            <a:endParaRPr lang="en-GB" dirty="0"/>
          </a:p>
          <a:p>
            <a:pPr marL="0" indent="0">
              <a:buNone/>
            </a:pPr>
            <a:endParaRPr lang="en-GB" dirty="0"/>
          </a:p>
          <a:p>
            <a:r>
              <a:rPr lang="en-GB" dirty="0"/>
              <a:t>Good luck </a:t>
            </a:r>
          </a:p>
          <a:p>
            <a:endParaRPr lang="en-GB" dirty="0"/>
          </a:p>
        </p:txBody>
      </p:sp>
      <p:sp>
        <p:nvSpPr>
          <p:cNvPr id="4" name="Content Placeholder 2">
            <a:extLst>
              <a:ext uri="{FF2B5EF4-FFF2-40B4-BE49-F238E27FC236}">
                <a16:creationId xmlns:a16="http://schemas.microsoft.com/office/drawing/2014/main" id="{22ADBEAC-F367-7C7B-8B6C-4DFBBA230A60}"/>
              </a:ext>
            </a:extLst>
          </p:cNvPr>
          <p:cNvSpPr txBox="1">
            <a:spLocks/>
          </p:cNvSpPr>
          <p:nvPr/>
        </p:nvSpPr>
        <p:spPr>
          <a:xfrm>
            <a:off x="-232237" y="3429000"/>
            <a:ext cx="5118779" cy="391703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dirty="0"/>
          </a:p>
        </p:txBody>
      </p:sp>
    </p:spTree>
    <p:extLst>
      <p:ext uri="{BB962C8B-B14F-4D97-AF65-F5344CB8AC3E}">
        <p14:creationId xmlns:p14="http://schemas.microsoft.com/office/powerpoint/2010/main" val="318089379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Banc </a:t>
            </a:r>
            <a:r>
              <a:rPr lang="en-GB" b="1" dirty="0" err="1"/>
              <a:t>Ymadroddion</a:t>
            </a:r>
            <a:r>
              <a:rPr lang="en-GB" b="1" dirty="0"/>
              <a:t> </a:t>
            </a:r>
            <a:r>
              <a:rPr lang="en-GB" b="1" dirty="0" err="1"/>
              <a:t>Academaidd</a:t>
            </a:r>
            <a:br>
              <a:rPr lang="en-GB" dirty="0"/>
            </a:br>
            <a:r>
              <a:rPr lang="en-GB" dirty="0"/>
              <a:t>Academic </a:t>
            </a:r>
            <a:r>
              <a:rPr lang="en-GB" dirty="0" err="1"/>
              <a:t>Phrasebank</a:t>
            </a:r>
            <a:endParaRPr lang="en-GB" dirty="0"/>
          </a:p>
        </p:txBody>
      </p:sp>
      <p:sp>
        <p:nvSpPr>
          <p:cNvPr id="3" name="Content Placeholder 2"/>
          <p:cNvSpPr>
            <a:spLocks noGrp="1"/>
          </p:cNvSpPr>
          <p:nvPr>
            <p:ph sz="half" idx="1"/>
          </p:nvPr>
        </p:nvSpPr>
        <p:spPr/>
        <p:txBody>
          <a:bodyPr>
            <a:normAutofit/>
          </a:bodyPr>
          <a:lstStyle/>
          <a:p>
            <a:r>
              <a:rPr lang="en-GB" dirty="0">
                <a:hlinkClick r:id="rId2"/>
              </a:rPr>
              <a:t>https://www.phrasebank.manchester.ac.uk/</a:t>
            </a:r>
            <a:endParaRPr lang="en-GB" dirty="0"/>
          </a:p>
          <a:p>
            <a:endParaRPr lang="en-GB" dirty="0"/>
          </a:p>
        </p:txBody>
      </p:sp>
      <p:sp>
        <p:nvSpPr>
          <p:cNvPr id="5" name="Content Placeholder 4">
            <a:extLst>
              <a:ext uri="{FF2B5EF4-FFF2-40B4-BE49-F238E27FC236}">
                <a16:creationId xmlns:a16="http://schemas.microsoft.com/office/drawing/2014/main" id="{1DE8D0ED-854C-EE3D-42C9-4B31901020B5}"/>
              </a:ext>
            </a:extLst>
          </p:cNvPr>
          <p:cNvSpPr>
            <a:spLocks noGrp="1"/>
          </p:cNvSpPr>
          <p:nvPr>
            <p:ph sz="half" idx="2"/>
          </p:nvPr>
        </p:nvSpPr>
        <p:spPr/>
        <p:txBody>
          <a:bodyPr/>
          <a:lstStyle/>
          <a:p>
            <a:r>
              <a:rPr lang="en-GB" dirty="0"/>
              <a:t>Gallai </a:t>
            </a:r>
            <a:r>
              <a:rPr lang="en-GB" dirty="0" err="1"/>
              <a:t>hyn</a:t>
            </a:r>
            <a:r>
              <a:rPr lang="en-GB" dirty="0"/>
              <a:t> </a:t>
            </a:r>
            <a:r>
              <a:rPr lang="en-GB" dirty="0" err="1"/>
              <a:t>fod</a:t>
            </a:r>
            <a:r>
              <a:rPr lang="en-GB" dirty="0"/>
              <a:t> </a:t>
            </a:r>
            <a:r>
              <a:rPr lang="en-GB" dirty="0" err="1"/>
              <a:t>yn</a:t>
            </a:r>
            <a:r>
              <a:rPr lang="en-GB" dirty="0"/>
              <a:t> </a:t>
            </a:r>
            <a:r>
              <a:rPr lang="en-GB" dirty="0" err="1"/>
              <a:t>adnodd</a:t>
            </a:r>
            <a:r>
              <a:rPr lang="en-GB" dirty="0"/>
              <a:t> </a:t>
            </a:r>
            <a:r>
              <a:rPr lang="en-GB" dirty="0" err="1"/>
              <a:t>ieithyddol</a:t>
            </a:r>
            <a:r>
              <a:rPr lang="en-GB" dirty="0"/>
              <a:t> </a:t>
            </a:r>
            <a:r>
              <a:rPr lang="en-GB" dirty="0" err="1"/>
              <a:t>gwerthfawr</a:t>
            </a:r>
            <a:r>
              <a:rPr lang="en-GB" dirty="0"/>
              <a:t> </a:t>
            </a:r>
            <a:r>
              <a:rPr lang="en-GB" dirty="0" err="1"/>
              <a:t>i’ch</a:t>
            </a:r>
            <a:r>
              <a:rPr lang="en-GB" dirty="0"/>
              <a:t> </a:t>
            </a:r>
            <a:r>
              <a:rPr lang="en-GB" dirty="0" err="1"/>
              <a:t>ysgrifennu</a:t>
            </a:r>
            <a:r>
              <a:rPr lang="en-GB" dirty="0"/>
              <a:t>.</a:t>
            </a:r>
          </a:p>
          <a:p>
            <a:endParaRPr lang="en-GB" dirty="0"/>
          </a:p>
          <a:p>
            <a:r>
              <a:rPr lang="en-GB" dirty="0"/>
              <a:t>This could be a valuable language resource for your writing.</a:t>
            </a:r>
          </a:p>
          <a:p>
            <a:endParaRPr lang="en-GB" dirty="0"/>
          </a:p>
        </p:txBody>
      </p:sp>
      <p:pic>
        <p:nvPicPr>
          <p:cNvPr id="6" name="Picture 5" descr="A picture containing text, vector graphics&#10;&#10;Description automatically generated">
            <a:extLst>
              <a:ext uri="{FF2B5EF4-FFF2-40B4-BE49-F238E27FC236}">
                <a16:creationId xmlns:a16="http://schemas.microsoft.com/office/drawing/2014/main" id="{D120CC7B-BA21-8B3B-5307-9AA268573142}"/>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735805" y="4916021"/>
            <a:ext cx="1217219" cy="1762489"/>
          </a:xfrm>
          <a:prstGeom prst="rect">
            <a:avLst/>
          </a:prstGeom>
        </p:spPr>
      </p:pic>
      <p:pic>
        <p:nvPicPr>
          <p:cNvPr id="8" name="Picture 7" descr="A qr code on a white background&#10;&#10;AI-generated content may be incorrect.">
            <a:extLst>
              <a:ext uri="{FF2B5EF4-FFF2-40B4-BE49-F238E27FC236}">
                <a16:creationId xmlns:a16="http://schemas.microsoft.com/office/drawing/2014/main" id="{91D507F4-2022-95C1-AE07-5C30CE957BD1}"/>
              </a:ext>
            </a:extLst>
          </p:cNvPr>
          <p:cNvPicPr>
            <a:picLocks noChangeAspect="1"/>
          </p:cNvPicPr>
          <p:nvPr/>
        </p:nvPicPr>
        <p:blipFill>
          <a:blip r:embed="rId5"/>
          <a:stretch>
            <a:fillRect/>
          </a:stretch>
        </p:blipFill>
        <p:spPr>
          <a:xfrm>
            <a:off x="3030551" y="2953070"/>
            <a:ext cx="2857500" cy="2857500"/>
          </a:xfrm>
          <a:prstGeom prst="rect">
            <a:avLst/>
          </a:prstGeom>
        </p:spPr>
      </p:pic>
    </p:spTree>
    <p:extLst>
      <p:ext uri="{BB962C8B-B14F-4D97-AF65-F5344CB8AC3E}">
        <p14:creationId xmlns:p14="http://schemas.microsoft.com/office/powerpoint/2010/main" val="1357813949"/>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ppt/theme/theme2.xml><?xml version="1.0" encoding="utf-8"?>
<a:theme xmlns:a="http://schemas.openxmlformats.org/drawingml/2006/main" name="1_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37651BA-F45C-4845-9AB3-E0A65B39F5E1}">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CDB58277-F8DF-46FF-84EC-EF41B835E69F}">
  <ds:schemaRefs>
    <ds:schemaRef ds:uri="http://schemas.microsoft.com/sharepoint/v3/contenttype/forms"/>
  </ds:schemaRefs>
</ds:datastoreItem>
</file>

<file path=customXml/itemProps3.xml><?xml version="1.0" encoding="utf-8"?>
<ds:datastoreItem xmlns:ds="http://schemas.openxmlformats.org/officeDocument/2006/customXml" ds:itemID="{2D276E62-80A3-44DD-9BCC-97ED2B99B57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{5F4E19ED-219B-4832-9EBC-0AB6913B17A4}tf78438558_win32</Template>
  <TotalTime>628</TotalTime>
  <Words>3411</Words>
  <Application>Microsoft Office PowerPoint</Application>
  <PresentationFormat>Widescreen</PresentationFormat>
  <Paragraphs>304</Paragraphs>
  <Slides>38</Slides>
  <Notes>5</Notes>
  <HiddenSlides>0</HiddenSlides>
  <MMClips>0</MMClips>
  <ScaleCrop>false</ScaleCrop>
  <HeadingPairs>
    <vt:vector size="4" baseType="variant">
      <vt:variant>
        <vt:lpstr>Theme</vt:lpstr>
      </vt:variant>
      <vt:variant>
        <vt:i4>2</vt:i4>
      </vt:variant>
      <vt:variant>
        <vt:lpstr>Slide Titles</vt:lpstr>
      </vt:variant>
      <vt:variant>
        <vt:i4>38</vt:i4>
      </vt:variant>
    </vt:vector>
  </HeadingPairs>
  <TitlesOfParts>
    <vt:vector size="40" baseType="lpstr">
      <vt:lpstr>Wisp</vt:lpstr>
      <vt:lpstr>1_Wisp</vt:lpstr>
      <vt:lpstr>Prosiect Annibynnol Independent Project ECGE6003</vt:lpstr>
      <vt:lpstr>Recap</vt:lpstr>
      <vt:lpstr>Objectives</vt:lpstr>
      <vt:lpstr>Beth yw adolygiad o lenyddiaeth What is a literature review</vt:lpstr>
      <vt:lpstr>Dylai adolygiad llenyddiaeth A review of literature should…</vt:lpstr>
      <vt:lpstr>Nid yw adolygiad o lenyddiaeth yn: A literature review is not:</vt:lpstr>
      <vt:lpstr>Dull o ysgrifennu adolygiad llenyddiaeth:
An approach to writing a literature review:</vt:lpstr>
      <vt:lpstr>Dull o ysgrifennu adolygiad llenyddiaeth:
An approach to writing a literature review:</vt:lpstr>
      <vt:lpstr>Beth yw adolygiad o lenyddiaeth – y broses What is a literature review- the process</vt:lpstr>
      <vt:lpstr>Nawr mae’n debyg fod ganddoch eich ffocus a thri is-gwestiwn You may now have a focus and three sub questions </vt:lpstr>
      <vt:lpstr>Chwilio am wybodaeth: Erthyglau Cyfnodolion
Searching for information: Journal  Articles</vt:lpstr>
      <vt:lpstr>Chwilio am wybodaeth: Testunau academaidd
Searching for information: Academic texts</vt:lpstr>
      <vt:lpstr>Chwilio am wybodaeth: adroddiadau llywodraeth/ corfforaethol
Searching for information: government/corporate reports</vt:lpstr>
      <vt:lpstr>Chwilio am wybodaeth: Y Rhyngrwyd
Searching for information: Internet</vt:lpstr>
      <vt:lpstr>Chwilio am wybodaeth: 
Searching for information: AI</vt:lpstr>
      <vt:lpstr>  Darllen a Threfnu’r Wybodaeth Reading and Organising the information</vt:lpstr>
      <vt:lpstr>Y broses – cam 2:  Gwerthuso a dewis ffynonellau </vt:lpstr>
      <vt:lpstr>The process-step 2: Evaluate and select sources (re-cap) </vt:lpstr>
      <vt:lpstr>Y broses – cam 2 / The process - step 2:  Gwerthuso a dewis ffynonellau Evaluate and select sources (re-cap) </vt:lpstr>
      <vt:lpstr>Cam 3: Adnabod themau, dadleuon a bylchau </vt:lpstr>
      <vt:lpstr>Step 3: Identify themes, debates and gaps </vt:lpstr>
      <vt:lpstr>Cynllunio eich adolygiad llenyddiaeth Planning your literature review</vt:lpstr>
      <vt:lpstr>Cyflwyniad1: Bachwch eich darllenydd </vt:lpstr>
      <vt:lpstr>Introduction1: Hook your reader </vt:lpstr>
      <vt:lpstr>Cyflwyniad 2 : Cyd-destun Introduction 2: Context</vt:lpstr>
      <vt:lpstr>Gwirio a Gwella’r Cyflwyniad Check and Improve the Introduction </vt:lpstr>
      <vt:lpstr>Ysgrifennu prif gorff eich adolygiad o lenyddiaeth </vt:lpstr>
      <vt:lpstr>Writing the main body of the literature review </vt:lpstr>
      <vt:lpstr>Peidiwch poeni am berffeithrwydd mewn drafftiau cyntaf Don’t worry about perfection in first drafts </vt:lpstr>
      <vt:lpstr>Ail ddrafft/Second draft</vt:lpstr>
      <vt:lpstr>Gwiriwch eich syniadau yn erbyn eich ffocws Check your ideas against your focus </vt:lpstr>
      <vt:lpstr>Gwyliwch allan am fannau gwan Watch out for weak points</vt:lpstr>
      <vt:lpstr>Ysgrifennu’r clo ar gyfer eich adolygiad o lenyddiaeth Writing the conclusion of the literature review</vt:lpstr>
      <vt:lpstr>Dylai’r clo: / The conclusion should: </vt:lpstr>
      <vt:lpstr>Enghraifft o glo effeithiol a chefnogaeth pellach/ An example of an effective conclusion and further support</vt:lpstr>
      <vt:lpstr>Drafft Terfynol / Final draft</vt:lpstr>
      <vt:lpstr>Cam nesaf/ Next step</vt:lpstr>
      <vt:lpstr>Banc Ymadroddion Academaidd Academic Phrasebank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Literature Review</dc:title>
  <dc:creator>Heike Griffiths</dc:creator>
  <cp:lastModifiedBy>Ross Phillips</cp:lastModifiedBy>
  <cp:revision>21</cp:revision>
  <dcterms:created xsi:type="dcterms:W3CDTF">2021-08-10T08:50:48Z</dcterms:created>
  <dcterms:modified xsi:type="dcterms:W3CDTF">2025-08-29T09:12:14Z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