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notesMasterIdLst>
    <p:notesMasterId r:id="rId21"/>
  </p:notesMasterIdLst>
  <p:sldIdLst>
    <p:sldId id="256" r:id="rId2"/>
    <p:sldId id="259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5" r:id="rId19"/>
    <p:sldId id="276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5571" autoAdjust="0"/>
  </p:normalViewPr>
  <p:slideViewPr>
    <p:cSldViewPr snapToGrid="0">
      <p:cViewPr varScale="1">
        <p:scale>
          <a:sx n="103" d="100"/>
          <a:sy n="103" d="100"/>
        </p:scale>
        <p:origin x="82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2" d="100"/>
          <a:sy n="82" d="100"/>
        </p:scale>
        <p:origin x="3876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6EC32D2-DC21-4D9E-BEAB-C79764557940}" type="doc">
      <dgm:prSet loTypeId="urn:microsoft.com/office/officeart/2016/7/layout/VerticalHollowAction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6E57907-D810-478F-9980-B2E567C63844}">
      <dgm:prSet/>
      <dgm:spPr/>
      <dgm:t>
        <a:bodyPr/>
        <a:lstStyle/>
        <a:p>
          <a:r>
            <a:rPr lang="en-US"/>
            <a:t>Demonstrate</a:t>
          </a:r>
        </a:p>
      </dgm:t>
    </dgm:pt>
    <dgm:pt modelId="{24C849B5-2F2C-4126-9E3F-C8E1B6EFDC3E}" type="parTrans" cxnId="{424C4002-30E1-4A8E-92F1-2FA35D37ACE9}">
      <dgm:prSet/>
      <dgm:spPr/>
      <dgm:t>
        <a:bodyPr/>
        <a:lstStyle/>
        <a:p>
          <a:endParaRPr lang="en-US"/>
        </a:p>
      </dgm:t>
    </dgm:pt>
    <dgm:pt modelId="{92CD9873-C1F1-4786-91F8-359898FDC031}" type="sibTrans" cxnId="{424C4002-30E1-4A8E-92F1-2FA35D37ACE9}">
      <dgm:prSet/>
      <dgm:spPr/>
      <dgm:t>
        <a:bodyPr/>
        <a:lstStyle/>
        <a:p>
          <a:endParaRPr lang="en-US"/>
        </a:p>
      </dgm:t>
    </dgm:pt>
    <dgm:pt modelId="{C89B25E2-6568-4977-A13B-6F2E24EB38E4}">
      <dgm:prSet/>
      <dgm:spPr/>
      <dgm:t>
        <a:bodyPr/>
        <a:lstStyle/>
        <a:p>
          <a:r>
            <a:rPr lang="en-US" dirty="0"/>
            <a:t>Demonstrate appropriate use of a range of counselling skills. </a:t>
          </a:r>
        </a:p>
      </dgm:t>
    </dgm:pt>
    <dgm:pt modelId="{F2A52BF4-E5D2-42E3-96A9-F38C165C6E36}" type="parTrans" cxnId="{AC262891-86B1-4394-A722-8E0FA6835D03}">
      <dgm:prSet/>
      <dgm:spPr/>
      <dgm:t>
        <a:bodyPr/>
        <a:lstStyle/>
        <a:p>
          <a:endParaRPr lang="en-US"/>
        </a:p>
      </dgm:t>
    </dgm:pt>
    <dgm:pt modelId="{95430CB1-A174-4395-8723-746AA9A2DD6D}" type="sibTrans" cxnId="{AC262891-86B1-4394-A722-8E0FA6835D03}">
      <dgm:prSet/>
      <dgm:spPr/>
      <dgm:t>
        <a:bodyPr/>
        <a:lstStyle/>
        <a:p>
          <a:endParaRPr lang="en-US"/>
        </a:p>
      </dgm:t>
    </dgm:pt>
    <dgm:pt modelId="{A3E86742-C892-436B-8995-99141C5185AB}">
      <dgm:prSet/>
      <dgm:spPr/>
      <dgm:t>
        <a:bodyPr/>
        <a:lstStyle/>
        <a:p>
          <a:r>
            <a:rPr lang="en-US"/>
            <a:t>Gain</a:t>
          </a:r>
        </a:p>
      </dgm:t>
    </dgm:pt>
    <dgm:pt modelId="{BCF60A17-488C-43B0-AFE2-8E0A7C2799CF}" type="parTrans" cxnId="{3615A7D1-67B3-4607-AC39-9EB628370850}">
      <dgm:prSet/>
      <dgm:spPr/>
      <dgm:t>
        <a:bodyPr/>
        <a:lstStyle/>
        <a:p>
          <a:endParaRPr lang="en-US"/>
        </a:p>
      </dgm:t>
    </dgm:pt>
    <dgm:pt modelId="{7EC5943C-135F-4193-BEAF-0035346E4DBF}" type="sibTrans" cxnId="{3615A7D1-67B3-4607-AC39-9EB628370850}">
      <dgm:prSet/>
      <dgm:spPr/>
      <dgm:t>
        <a:bodyPr/>
        <a:lstStyle/>
        <a:p>
          <a:endParaRPr lang="en-US"/>
        </a:p>
      </dgm:t>
    </dgm:pt>
    <dgm:pt modelId="{E8063BA5-CB0A-433A-AD6E-61E88F86C8DE}">
      <dgm:prSet/>
      <dgm:spPr/>
      <dgm:t>
        <a:bodyPr/>
        <a:lstStyle/>
        <a:p>
          <a:r>
            <a:rPr lang="en-US" dirty="0"/>
            <a:t>Gain contextual knowledge and awareness within a relevant placement that offers support and care within mental health and well-being.</a:t>
          </a:r>
        </a:p>
      </dgm:t>
    </dgm:pt>
    <dgm:pt modelId="{34DC0A3D-EEF3-4577-B8F4-C63BF91C9FCF}" type="parTrans" cxnId="{601D9BA4-2D02-4C3C-8E2C-7EAC7F74C80F}">
      <dgm:prSet/>
      <dgm:spPr/>
      <dgm:t>
        <a:bodyPr/>
        <a:lstStyle/>
        <a:p>
          <a:endParaRPr lang="en-US"/>
        </a:p>
      </dgm:t>
    </dgm:pt>
    <dgm:pt modelId="{BB0911A2-45BF-41C9-AC89-882AED6EA3E1}" type="sibTrans" cxnId="{601D9BA4-2D02-4C3C-8E2C-7EAC7F74C80F}">
      <dgm:prSet/>
      <dgm:spPr/>
      <dgm:t>
        <a:bodyPr/>
        <a:lstStyle/>
        <a:p>
          <a:endParaRPr lang="en-US"/>
        </a:p>
      </dgm:t>
    </dgm:pt>
    <dgm:pt modelId="{6AC12C15-2694-4C4A-B648-EC16EE3B8887}">
      <dgm:prSet/>
      <dgm:spPr/>
      <dgm:t>
        <a:bodyPr/>
        <a:lstStyle/>
        <a:p>
          <a:r>
            <a:rPr lang="en-US"/>
            <a:t>Recognise</a:t>
          </a:r>
        </a:p>
      </dgm:t>
    </dgm:pt>
    <dgm:pt modelId="{61070F43-5A5C-4111-B31C-4695E66BDA0A}" type="parTrans" cxnId="{1FBA2359-50A8-4C1E-8787-9044EC1F78D2}">
      <dgm:prSet/>
      <dgm:spPr/>
      <dgm:t>
        <a:bodyPr/>
        <a:lstStyle/>
        <a:p>
          <a:endParaRPr lang="en-US"/>
        </a:p>
      </dgm:t>
    </dgm:pt>
    <dgm:pt modelId="{8A72DCE0-0C97-4B9F-B5FE-5C0C9250ECB9}" type="sibTrans" cxnId="{1FBA2359-50A8-4C1E-8787-9044EC1F78D2}">
      <dgm:prSet/>
      <dgm:spPr/>
      <dgm:t>
        <a:bodyPr/>
        <a:lstStyle/>
        <a:p>
          <a:endParaRPr lang="en-US"/>
        </a:p>
      </dgm:t>
    </dgm:pt>
    <dgm:pt modelId="{60BB9187-7FC1-46EB-8C11-0369B88BE04A}">
      <dgm:prSet/>
      <dgm:spPr/>
      <dgm:t>
        <a:bodyPr/>
        <a:lstStyle/>
        <a:p>
          <a:r>
            <a:rPr lang="en-US"/>
            <a:t>Recognise the limits of knowledge, skill, ethical boundaries, and experience in counselling. </a:t>
          </a:r>
        </a:p>
      </dgm:t>
    </dgm:pt>
    <dgm:pt modelId="{C042FA7D-F139-4371-A2EF-F5F6B1391ABF}" type="parTrans" cxnId="{80C3F3B5-A1B5-4ACE-848D-07FE7FCD1B74}">
      <dgm:prSet/>
      <dgm:spPr/>
      <dgm:t>
        <a:bodyPr/>
        <a:lstStyle/>
        <a:p>
          <a:endParaRPr lang="en-US"/>
        </a:p>
      </dgm:t>
    </dgm:pt>
    <dgm:pt modelId="{E2CBC5DF-FFC0-4891-BEAC-87CA2F01CC56}" type="sibTrans" cxnId="{80C3F3B5-A1B5-4ACE-848D-07FE7FCD1B74}">
      <dgm:prSet/>
      <dgm:spPr/>
      <dgm:t>
        <a:bodyPr/>
        <a:lstStyle/>
        <a:p>
          <a:endParaRPr lang="en-US"/>
        </a:p>
      </dgm:t>
    </dgm:pt>
    <dgm:pt modelId="{644D0C0E-5EB8-47A2-95B4-B88088480631}">
      <dgm:prSet/>
      <dgm:spPr/>
      <dgm:t>
        <a:bodyPr/>
        <a:lstStyle/>
        <a:p>
          <a:r>
            <a:rPr lang="en-US"/>
            <a:t>Take</a:t>
          </a:r>
        </a:p>
      </dgm:t>
    </dgm:pt>
    <dgm:pt modelId="{F8F5360F-F96E-4606-9644-6B45C1FFF902}" type="parTrans" cxnId="{CCDDA762-9982-4D26-A7C0-BA92D6487D0F}">
      <dgm:prSet/>
      <dgm:spPr/>
      <dgm:t>
        <a:bodyPr/>
        <a:lstStyle/>
        <a:p>
          <a:endParaRPr lang="en-US"/>
        </a:p>
      </dgm:t>
    </dgm:pt>
    <dgm:pt modelId="{A0A06590-A5ED-478F-9804-7B1033659817}" type="sibTrans" cxnId="{CCDDA762-9982-4D26-A7C0-BA92D6487D0F}">
      <dgm:prSet/>
      <dgm:spPr/>
      <dgm:t>
        <a:bodyPr/>
        <a:lstStyle/>
        <a:p>
          <a:endParaRPr lang="en-US"/>
        </a:p>
      </dgm:t>
    </dgm:pt>
    <dgm:pt modelId="{2382E527-4409-4ED7-955B-4BBEC6061F33}">
      <dgm:prSet/>
      <dgm:spPr/>
      <dgm:t>
        <a:bodyPr/>
        <a:lstStyle/>
        <a:p>
          <a:r>
            <a:rPr lang="en-US"/>
            <a:t>Take responsibility for their own learning and skill development, including effective personal planning, self-reflection, and project management skills. </a:t>
          </a:r>
        </a:p>
      </dgm:t>
    </dgm:pt>
    <dgm:pt modelId="{904F1859-F6FF-4D29-8F7A-D99922AEED44}" type="parTrans" cxnId="{617B7DAB-51C4-436C-9C8B-22A2050A88B7}">
      <dgm:prSet/>
      <dgm:spPr/>
      <dgm:t>
        <a:bodyPr/>
        <a:lstStyle/>
        <a:p>
          <a:endParaRPr lang="en-US"/>
        </a:p>
      </dgm:t>
    </dgm:pt>
    <dgm:pt modelId="{D37BB3E9-4B3A-4AD3-B3FA-E6FCEEC19466}" type="sibTrans" cxnId="{617B7DAB-51C4-436C-9C8B-22A2050A88B7}">
      <dgm:prSet/>
      <dgm:spPr/>
      <dgm:t>
        <a:bodyPr/>
        <a:lstStyle/>
        <a:p>
          <a:endParaRPr lang="en-US"/>
        </a:p>
      </dgm:t>
    </dgm:pt>
    <dgm:pt modelId="{0E320F54-EB22-48D4-9B60-6F40E70A0242}" type="pres">
      <dgm:prSet presAssocID="{06EC32D2-DC21-4D9E-BEAB-C79764557940}" presName="Name0" presStyleCnt="0">
        <dgm:presLayoutVars>
          <dgm:dir/>
          <dgm:animLvl val="lvl"/>
          <dgm:resizeHandles val="exact"/>
        </dgm:presLayoutVars>
      </dgm:prSet>
      <dgm:spPr/>
    </dgm:pt>
    <dgm:pt modelId="{4D6094BF-9005-4442-8B98-3A8447878550}" type="pres">
      <dgm:prSet presAssocID="{B6E57907-D810-478F-9980-B2E567C63844}" presName="linNode" presStyleCnt="0"/>
      <dgm:spPr/>
    </dgm:pt>
    <dgm:pt modelId="{175F6A52-B760-48AF-8501-C394DC77C4DA}" type="pres">
      <dgm:prSet presAssocID="{B6E57907-D810-478F-9980-B2E567C63844}" presName="parentText" presStyleLbl="solidFgAcc1" presStyleIdx="0" presStyleCnt="4">
        <dgm:presLayoutVars>
          <dgm:chMax val="1"/>
          <dgm:bulletEnabled/>
        </dgm:presLayoutVars>
      </dgm:prSet>
      <dgm:spPr/>
    </dgm:pt>
    <dgm:pt modelId="{3C461DEE-528B-41E9-9AE1-96F9D010CD7A}" type="pres">
      <dgm:prSet presAssocID="{B6E57907-D810-478F-9980-B2E567C63844}" presName="descendantText" presStyleLbl="alignNode1" presStyleIdx="0" presStyleCnt="4">
        <dgm:presLayoutVars>
          <dgm:bulletEnabled/>
        </dgm:presLayoutVars>
      </dgm:prSet>
      <dgm:spPr/>
    </dgm:pt>
    <dgm:pt modelId="{2BD8B8F4-8DA7-4508-9C86-63FA36671BDE}" type="pres">
      <dgm:prSet presAssocID="{92CD9873-C1F1-4786-91F8-359898FDC031}" presName="sp" presStyleCnt="0"/>
      <dgm:spPr/>
    </dgm:pt>
    <dgm:pt modelId="{0E5E800D-798E-4021-92EE-4E398B26729A}" type="pres">
      <dgm:prSet presAssocID="{A3E86742-C892-436B-8995-99141C5185AB}" presName="linNode" presStyleCnt="0"/>
      <dgm:spPr/>
    </dgm:pt>
    <dgm:pt modelId="{372FC9FC-9A84-47C2-9D54-81DF5CADD71B}" type="pres">
      <dgm:prSet presAssocID="{A3E86742-C892-436B-8995-99141C5185AB}" presName="parentText" presStyleLbl="solidFgAcc1" presStyleIdx="1" presStyleCnt="4">
        <dgm:presLayoutVars>
          <dgm:chMax val="1"/>
          <dgm:bulletEnabled/>
        </dgm:presLayoutVars>
      </dgm:prSet>
      <dgm:spPr/>
    </dgm:pt>
    <dgm:pt modelId="{DEA57332-0FD0-4632-B590-7AA23C58CB67}" type="pres">
      <dgm:prSet presAssocID="{A3E86742-C892-436B-8995-99141C5185AB}" presName="descendantText" presStyleLbl="alignNode1" presStyleIdx="1" presStyleCnt="4">
        <dgm:presLayoutVars>
          <dgm:bulletEnabled/>
        </dgm:presLayoutVars>
      </dgm:prSet>
      <dgm:spPr/>
    </dgm:pt>
    <dgm:pt modelId="{68505C0B-1FFE-438B-8FA2-803DADEEB394}" type="pres">
      <dgm:prSet presAssocID="{7EC5943C-135F-4193-BEAF-0035346E4DBF}" presName="sp" presStyleCnt="0"/>
      <dgm:spPr/>
    </dgm:pt>
    <dgm:pt modelId="{36A84E17-E169-4DC2-9371-F017337A9A9A}" type="pres">
      <dgm:prSet presAssocID="{6AC12C15-2694-4C4A-B648-EC16EE3B8887}" presName="linNode" presStyleCnt="0"/>
      <dgm:spPr/>
    </dgm:pt>
    <dgm:pt modelId="{DECF7EAB-C124-4950-91E1-0490C9CD10BF}" type="pres">
      <dgm:prSet presAssocID="{6AC12C15-2694-4C4A-B648-EC16EE3B8887}" presName="parentText" presStyleLbl="solidFgAcc1" presStyleIdx="2" presStyleCnt="4">
        <dgm:presLayoutVars>
          <dgm:chMax val="1"/>
          <dgm:bulletEnabled/>
        </dgm:presLayoutVars>
      </dgm:prSet>
      <dgm:spPr/>
    </dgm:pt>
    <dgm:pt modelId="{196E1722-3B9F-4F6A-A707-DDC87D26FDB7}" type="pres">
      <dgm:prSet presAssocID="{6AC12C15-2694-4C4A-B648-EC16EE3B8887}" presName="descendantText" presStyleLbl="alignNode1" presStyleIdx="2" presStyleCnt="4">
        <dgm:presLayoutVars>
          <dgm:bulletEnabled/>
        </dgm:presLayoutVars>
      </dgm:prSet>
      <dgm:spPr/>
    </dgm:pt>
    <dgm:pt modelId="{9D45C7A7-25CE-4524-866E-31221EB98090}" type="pres">
      <dgm:prSet presAssocID="{8A72DCE0-0C97-4B9F-B5FE-5C0C9250ECB9}" presName="sp" presStyleCnt="0"/>
      <dgm:spPr/>
    </dgm:pt>
    <dgm:pt modelId="{370FDD97-6BA9-4CD1-9F1E-8D3CB8B6DA41}" type="pres">
      <dgm:prSet presAssocID="{644D0C0E-5EB8-47A2-95B4-B88088480631}" presName="linNode" presStyleCnt="0"/>
      <dgm:spPr/>
    </dgm:pt>
    <dgm:pt modelId="{441B7217-AE6D-40BA-A764-45B5D478D8EF}" type="pres">
      <dgm:prSet presAssocID="{644D0C0E-5EB8-47A2-95B4-B88088480631}" presName="parentText" presStyleLbl="solidFgAcc1" presStyleIdx="3" presStyleCnt="4">
        <dgm:presLayoutVars>
          <dgm:chMax val="1"/>
          <dgm:bulletEnabled/>
        </dgm:presLayoutVars>
      </dgm:prSet>
      <dgm:spPr/>
    </dgm:pt>
    <dgm:pt modelId="{8FF7925D-7D05-4449-8E05-4F46FF4D3096}" type="pres">
      <dgm:prSet presAssocID="{644D0C0E-5EB8-47A2-95B4-B88088480631}" presName="descendantText" presStyleLbl="alignNode1" presStyleIdx="3" presStyleCnt="4">
        <dgm:presLayoutVars>
          <dgm:bulletEnabled/>
        </dgm:presLayoutVars>
      </dgm:prSet>
      <dgm:spPr/>
    </dgm:pt>
  </dgm:ptLst>
  <dgm:cxnLst>
    <dgm:cxn modelId="{424C4002-30E1-4A8E-92F1-2FA35D37ACE9}" srcId="{06EC32D2-DC21-4D9E-BEAB-C79764557940}" destId="{B6E57907-D810-478F-9980-B2E567C63844}" srcOrd="0" destOrd="0" parTransId="{24C849B5-2F2C-4126-9E3F-C8E1B6EFDC3E}" sibTransId="{92CD9873-C1F1-4786-91F8-359898FDC031}"/>
    <dgm:cxn modelId="{0A5C3C23-EF5F-4203-9772-2A37FBC829D3}" type="presOf" srcId="{A3E86742-C892-436B-8995-99141C5185AB}" destId="{372FC9FC-9A84-47C2-9D54-81DF5CADD71B}" srcOrd="0" destOrd="0" presId="urn:microsoft.com/office/officeart/2016/7/layout/VerticalHollowActionList"/>
    <dgm:cxn modelId="{91E49D29-FFE0-4944-B961-4A6F196C30FB}" type="presOf" srcId="{06EC32D2-DC21-4D9E-BEAB-C79764557940}" destId="{0E320F54-EB22-48D4-9B60-6F40E70A0242}" srcOrd="0" destOrd="0" presId="urn:microsoft.com/office/officeart/2016/7/layout/VerticalHollowActionList"/>
    <dgm:cxn modelId="{CCDDA762-9982-4D26-A7C0-BA92D6487D0F}" srcId="{06EC32D2-DC21-4D9E-BEAB-C79764557940}" destId="{644D0C0E-5EB8-47A2-95B4-B88088480631}" srcOrd="3" destOrd="0" parTransId="{F8F5360F-F96E-4606-9644-6B45C1FFF902}" sibTransId="{A0A06590-A5ED-478F-9804-7B1033659817}"/>
    <dgm:cxn modelId="{DC703368-4933-4AC1-8FC1-8A118B089C8F}" type="presOf" srcId="{6AC12C15-2694-4C4A-B648-EC16EE3B8887}" destId="{DECF7EAB-C124-4950-91E1-0490C9CD10BF}" srcOrd="0" destOrd="0" presId="urn:microsoft.com/office/officeart/2016/7/layout/VerticalHollowActionList"/>
    <dgm:cxn modelId="{68A6944D-A260-4A6B-B046-964371D01861}" type="presOf" srcId="{644D0C0E-5EB8-47A2-95B4-B88088480631}" destId="{441B7217-AE6D-40BA-A764-45B5D478D8EF}" srcOrd="0" destOrd="0" presId="urn:microsoft.com/office/officeart/2016/7/layout/VerticalHollowActionList"/>
    <dgm:cxn modelId="{3551886F-8C68-45FD-B9BE-3B9361CC0619}" type="presOf" srcId="{C89B25E2-6568-4977-A13B-6F2E24EB38E4}" destId="{3C461DEE-528B-41E9-9AE1-96F9D010CD7A}" srcOrd="0" destOrd="0" presId="urn:microsoft.com/office/officeart/2016/7/layout/VerticalHollowActionList"/>
    <dgm:cxn modelId="{26C6DE54-F4A2-4C28-A459-20BFA3804E08}" type="presOf" srcId="{E8063BA5-CB0A-433A-AD6E-61E88F86C8DE}" destId="{DEA57332-0FD0-4632-B590-7AA23C58CB67}" srcOrd="0" destOrd="0" presId="urn:microsoft.com/office/officeart/2016/7/layout/VerticalHollowActionList"/>
    <dgm:cxn modelId="{E5FC8977-F691-4C04-9976-51FD8D9FBB32}" type="presOf" srcId="{B6E57907-D810-478F-9980-B2E567C63844}" destId="{175F6A52-B760-48AF-8501-C394DC77C4DA}" srcOrd="0" destOrd="0" presId="urn:microsoft.com/office/officeart/2016/7/layout/VerticalHollowActionList"/>
    <dgm:cxn modelId="{1FBA2359-50A8-4C1E-8787-9044EC1F78D2}" srcId="{06EC32D2-DC21-4D9E-BEAB-C79764557940}" destId="{6AC12C15-2694-4C4A-B648-EC16EE3B8887}" srcOrd="2" destOrd="0" parTransId="{61070F43-5A5C-4111-B31C-4695E66BDA0A}" sibTransId="{8A72DCE0-0C97-4B9F-B5FE-5C0C9250ECB9}"/>
    <dgm:cxn modelId="{AC262891-86B1-4394-A722-8E0FA6835D03}" srcId="{B6E57907-D810-478F-9980-B2E567C63844}" destId="{C89B25E2-6568-4977-A13B-6F2E24EB38E4}" srcOrd="0" destOrd="0" parTransId="{F2A52BF4-E5D2-42E3-96A9-F38C165C6E36}" sibTransId="{95430CB1-A174-4395-8723-746AA9A2DD6D}"/>
    <dgm:cxn modelId="{601D9BA4-2D02-4C3C-8E2C-7EAC7F74C80F}" srcId="{A3E86742-C892-436B-8995-99141C5185AB}" destId="{E8063BA5-CB0A-433A-AD6E-61E88F86C8DE}" srcOrd="0" destOrd="0" parTransId="{34DC0A3D-EEF3-4577-B8F4-C63BF91C9FCF}" sibTransId="{BB0911A2-45BF-41C9-AC89-882AED6EA3E1}"/>
    <dgm:cxn modelId="{617B7DAB-51C4-436C-9C8B-22A2050A88B7}" srcId="{644D0C0E-5EB8-47A2-95B4-B88088480631}" destId="{2382E527-4409-4ED7-955B-4BBEC6061F33}" srcOrd="0" destOrd="0" parTransId="{904F1859-F6FF-4D29-8F7A-D99922AEED44}" sibTransId="{D37BB3E9-4B3A-4AD3-B3FA-E6FCEEC19466}"/>
    <dgm:cxn modelId="{80C3F3B5-A1B5-4ACE-848D-07FE7FCD1B74}" srcId="{6AC12C15-2694-4C4A-B648-EC16EE3B8887}" destId="{60BB9187-7FC1-46EB-8C11-0369B88BE04A}" srcOrd="0" destOrd="0" parTransId="{C042FA7D-F139-4371-A2EF-F5F6B1391ABF}" sibTransId="{E2CBC5DF-FFC0-4891-BEAC-87CA2F01CC56}"/>
    <dgm:cxn modelId="{61E58CC9-DD84-499B-90BA-E51F7D36D110}" type="presOf" srcId="{60BB9187-7FC1-46EB-8C11-0369B88BE04A}" destId="{196E1722-3B9F-4F6A-A707-DDC87D26FDB7}" srcOrd="0" destOrd="0" presId="urn:microsoft.com/office/officeart/2016/7/layout/VerticalHollowActionList"/>
    <dgm:cxn modelId="{3615A7D1-67B3-4607-AC39-9EB628370850}" srcId="{06EC32D2-DC21-4D9E-BEAB-C79764557940}" destId="{A3E86742-C892-436B-8995-99141C5185AB}" srcOrd="1" destOrd="0" parTransId="{BCF60A17-488C-43B0-AFE2-8E0A7C2799CF}" sibTransId="{7EC5943C-135F-4193-BEAF-0035346E4DBF}"/>
    <dgm:cxn modelId="{39689AD7-D4BE-4352-8394-519B20AB4544}" type="presOf" srcId="{2382E527-4409-4ED7-955B-4BBEC6061F33}" destId="{8FF7925D-7D05-4449-8E05-4F46FF4D3096}" srcOrd="0" destOrd="0" presId="urn:microsoft.com/office/officeart/2016/7/layout/VerticalHollowActionList"/>
    <dgm:cxn modelId="{5322543A-385F-47BE-AEC6-390B799C653E}" type="presParOf" srcId="{0E320F54-EB22-48D4-9B60-6F40E70A0242}" destId="{4D6094BF-9005-4442-8B98-3A8447878550}" srcOrd="0" destOrd="0" presId="urn:microsoft.com/office/officeart/2016/7/layout/VerticalHollowActionList"/>
    <dgm:cxn modelId="{21974384-D5B4-4DD2-8090-0048422B1828}" type="presParOf" srcId="{4D6094BF-9005-4442-8B98-3A8447878550}" destId="{175F6A52-B760-48AF-8501-C394DC77C4DA}" srcOrd="0" destOrd="0" presId="urn:microsoft.com/office/officeart/2016/7/layout/VerticalHollowActionList"/>
    <dgm:cxn modelId="{67A87D48-73EC-4578-8F9D-BDBD71CCE972}" type="presParOf" srcId="{4D6094BF-9005-4442-8B98-3A8447878550}" destId="{3C461DEE-528B-41E9-9AE1-96F9D010CD7A}" srcOrd="1" destOrd="0" presId="urn:microsoft.com/office/officeart/2016/7/layout/VerticalHollowActionList"/>
    <dgm:cxn modelId="{541AC0C9-CBF4-4872-B47F-726B3AC4DD8C}" type="presParOf" srcId="{0E320F54-EB22-48D4-9B60-6F40E70A0242}" destId="{2BD8B8F4-8DA7-4508-9C86-63FA36671BDE}" srcOrd="1" destOrd="0" presId="urn:microsoft.com/office/officeart/2016/7/layout/VerticalHollowActionList"/>
    <dgm:cxn modelId="{59FA07D2-FFE6-4366-BC4E-F05D5DFC6B29}" type="presParOf" srcId="{0E320F54-EB22-48D4-9B60-6F40E70A0242}" destId="{0E5E800D-798E-4021-92EE-4E398B26729A}" srcOrd="2" destOrd="0" presId="urn:microsoft.com/office/officeart/2016/7/layout/VerticalHollowActionList"/>
    <dgm:cxn modelId="{912A7546-137D-4CB1-A5B7-467644B19673}" type="presParOf" srcId="{0E5E800D-798E-4021-92EE-4E398B26729A}" destId="{372FC9FC-9A84-47C2-9D54-81DF5CADD71B}" srcOrd="0" destOrd="0" presId="urn:microsoft.com/office/officeart/2016/7/layout/VerticalHollowActionList"/>
    <dgm:cxn modelId="{F203833A-BB85-40CB-845E-14C3B32F1C9E}" type="presParOf" srcId="{0E5E800D-798E-4021-92EE-4E398B26729A}" destId="{DEA57332-0FD0-4632-B590-7AA23C58CB67}" srcOrd="1" destOrd="0" presId="urn:microsoft.com/office/officeart/2016/7/layout/VerticalHollowActionList"/>
    <dgm:cxn modelId="{8D84C234-586D-444D-B850-D7E34308DCCB}" type="presParOf" srcId="{0E320F54-EB22-48D4-9B60-6F40E70A0242}" destId="{68505C0B-1FFE-438B-8FA2-803DADEEB394}" srcOrd="3" destOrd="0" presId="urn:microsoft.com/office/officeart/2016/7/layout/VerticalHollowActionList"/>
    <dgm:cxn modelId="{E3DA098A-FC61-4C30-A142-932D9742AD6F}" type="presParOf" srcId="{0E320F54-EB22-48D4-9B60-6F40E70A0242}" destId="{36A84E17-E169-4DC2-9371-F017337A9A9A}" srcOrd="4" destOrd="0" presId="urn:microsoft.com/office/officeart/2016/7/layout/VerticalHollowActionList"/>
    <dgm:cxn modelId="{4A664938-D61D-4FD3-AC33-9BD40667F3DE}" type="presParOf" srcId="{36A84E17-E169-4DC2-9371-F017337A9A9A}" destId="{DECF7EAB-C124-4950-91E1-0490C9CD10BF}" srcOrd="0" destOrd="0" presId="urn:microsoft.com/office/officeart/2016/7/layout/VerticalHollowActionList"/>
    <dgm:cxn modelId="{50470F98-18AB-4107-8FDD-87FEDE25A7BE}" type="presParOf" srcId="{36A84E17-E169-4DC2-9371-F017337A9A9A}" destId="{196E1722-3B9F-4F6A-A707-DDC87D26FDB7}" srcOrd="1" destOrd="0" presId="urn:microsoft.com/office/officeart/2016/7/layout/VerticalHollowActionList"/>
    <dgm:cxn modelId="{2B39372A-ACE6-474F-AFA2-34AFFF4AD6AE}" type="presParOf" srcId="{0E320F54-EB22-48D4-9B60-6F40E70A0242}" destId="{9D45C7A7-25CE-4524-866E-31221EB98090}" srcOrd="5" destOrd="0" presId="urn:microsoft.com/office/officeart/2016/7/layout/VerticalHollowActionList"/>
    <dgm:cxn modelId="{7971AD6B-C95A-4557-9609-5C8131F4FA89}" type="presParOf" srcId="{0E320F54-EB22-48D4-9B60-6F40E70A0242}" destId="{370FDD97-6BA9-4CD1-9F1E-8D3CB8B6DA41}" srcOrd="6" destOrd="0" presId="urn:microsoft.com/office/officeart/2016/7/layout/VerticalHollowActionList"/>
    <dgm:cxn modelId="{969482FF-5B02-4731-80B1-F2D98EB970A5}" type="presParOf" srcId="{370FDD97-6BA9-4CD1-9F1E-8D3CB8B6DA41}" destId="{441B7217-AE6D-40BA-A764-45B5D478D8EF}" srcOrd="0" destOrd="0" presId="urn:microsoft.com/office/officeart/2016/7/layout/VerticalHollowActionList"/>
    <dgm:cxn modelId="{17227590-3746-47B6-B3C2-17A10ED2EC2D}" type="presParOf" srcId="{370FDD97-6BA9-4CD1-9F1E-8D3CB8B6DA41}" destId="{8FF7925D-7D05-4449-8E05-4F46FF4D3096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269BD10-2A5C-44C6-8E0D-72C2C1A65545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43E4CCD-FD16-451C-ABF2-C54E9AC366B8}">
      <dgm:prSet/>
      <dgm:spPr/>
      <dgm:t>
        <a:bodyPr/>
        <a:lstStyle/>
        <a:p>
          <a:r>
            <a:rPr lang="en-GB"/>
            <a:t>Contracting Skills  </a:t>
          </a:r>
          <a:endParaRPr lang="en-US"/>
        </a:p>
      </dgm:t>
    </dgm:pt>
    <dgm:pt modelId="{E61162F8-09AE-4E99-906C-301FE5CF6EC1}" type="parTrans" cxnId="{86F08498-8128-43D5-BBBB-003EEDF4A445}">
      <dgm:prSet/>
      <dgm:spPr/>
      <dgm:t>
        <a:bodyPr/>
        <a:lstStyle/>
        <a:p>
          <a:endParaRPr lang="en-US"/>
        </a:p>
      </dgm:t>
    </dgm:pt>
    <dgm:pt modelId="{E4907621-04EC-4F9B-913A-3B62653366BC}" type="sibTrans" cxnId="{86F08498-8128-43D5-BBBB-003EEDF4A445}">
      <dgm:prSet/>
      <dgm:spPr/>
      <dgm:t>
        <a:bodyPr/>
        <a:lstStyle/>
        <a:p>
          <a:endParaRPr lang="en-US"/>
        </a:p>
      </dgm:t>
    </dgm:pt>
    <dgm:pt modelId="{263CBEC0-2741-4D25-85F3-0D01FE2BD675}">
      <dgm:prSet/>
      <dgm:spPr/>
      <dgm:t>
        <a:bodyPr/>
        <a:lstStyle/>
        <a:p>
          <a:r>
            <a:rPr lang="en-GB"/>
            <a:t>Professional boundaries  </a:t>
          </a:r>
          <a:endParaRPr lang="en-US"/>
        </a:p>
      </dgm:t>
    </dgm:pt>
    <dgm:pt modelId="{5CC9C2E8-184A-4C97-AC75-8A84F3AF1444}" type="parTrans" cxnId="{61314C95-16D9-42FC-A0C0-BB58E61DA68C}">
      <dgm:prSet/>
      <dgm:spPr/>
      <dgm:t>
        <a:bodyPr/>
        <a:lstStyle/>
        <a:p>
          <a:endParaRPr lang="en-US"/>
        </a:p>
      </dgm:t>
    </dgm:pt>
    <dgm:pt modelId="{2C9886EC-8563-4E4C-A8B2-4F0D1F007F96}" type="sibTrans" cxnId="{61314C95-16D9-42FC-A0C0-BB58E61DA68C}">
      <dgm:prSet/>
      <dgm:spPr/>
      <dgm:t>
        <a:bodyPr/>
        <a:lstStyle/>
        <a:p>
          <a:endParaRPr lang="en-US"/>
        </a:p>
      </dgm:t>
    </dgm:pt>
    <dgm:pt modelId="{C64030A3-9006-4528-B051-7DD3380FD3A8}">
      <dgm:prSet/>
      <dgm:spPr/>
      <dgm:t>
        <a:bodyPr/>
        <a:lstStyle/>
        <a:p>
          <a:r>
            <a:rPr lang="en-GB"/>
            <a:t>Attending Skills   </a:t>
          </a:r>
          <a:endParaRPr lang="en-US"/>
        </a:p>
      </dgm:t>
    </dgm:pt>
    <dgm:pt modelId="{1650B20C-3AD9-4FBB-BE00-3A40689A7631}" type="parTrans" cxnId="{7C6F1CEB-5C2D-45FD-8297-0CF3D6E3A600}">
      <dgm:prSet/>
      <dgm:spPr/>
      <dgm:t>
        <a:bodyPr/>
        <a:lstStyle/>
        <a:p>
          <a:endParaRPr lang="en-US"/>
        </a:p>
      </dgm:t>
    </dgm:pt>
    <dgm:pt modelId="{A5B72916-83D1-4FCE-9717-705115674F0A}" type="sibTrans" cxnId="{7C6F1CEB-5C2D-45FD-8297-0CF3D6E3A600}">
      <dgm:prSet/>
      <dgm:spPr/>
      <dgm:t>
        <a:bodyPr/>
        <a:lstStyle/>
        <a:p>
          <a:endParaRPr lang="en-US"/>
        </a:p>
      </dgm:t>
    </dgm:pt>
    <dgm:pt modelId="{67F4B7A4-3874-4D4E-8C95-687B61B417C5}" type="pres">
      <dgm:prSet presAssocID="{9269BD10-2A5C-44C6-8E0D-72C2C1A65545}" presName="root" presStyleCnt="0">
        <dgm:presLayoutVars>
          <dgm:dir/>
          <dgm:resizeHandles val="exact"/>
        </dgm:presLayoutVars>
      </dgm:prSet>
      <dgm:spPr/>
    </dgm:pt>
    <dgm:pt modelId="{814E6A60-735E-4C27-B8AF-3B205411E3BD}" type="pres">
      <dgm:prSet presAssocID="{9269BD10-2A5C-44C6-8E0D-72C2C1A65545}" presName="container" presStyleCnt="0">
        <dgm:presLayoutVars>
          <dgm:dir/>
          <dgm:resizeHandles val="exact"/>
        </dgm:presLayoutVars>
      </dgm:prSet>
      <dgm:spPr/>
    </dgm:pt>
    <dgm:pt modelId="{FEFB5E37-52D0-40DD-83DE-0A839151BE3C}" type="pres">
      <dgm:prSet presAssocID="{843E4CCD-FD16-451C-ABF2-C54E9AC366B8}" presName="compNode" presStyleCnt="0"/>
      <dgm:spPr/>
    </dgm:pt>
    <dgm:pt modelId="{6D344896-DE1B-43C0-B43A-7D40A3D09842}" type="pres">
      <dgm:prSet presAssocID="{843E4CCD-FD16-451C-ABF2-C54E9AC366B8}" presName="iconBgRect" presStyleLbl="bgShp" presStyleIdx="0" presStyleCnt="3"/>
      <dgm:spPr/>
    </dgm:pt>
    <dgm:pt modelId="{86B13925-8B04-46C0-B7E0-1C614AF84365}" type="pres">
      <dgm:prSet presAssocID="{843E4CCD-FD16-451C-ABF2-C54E9AC366B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21B26CF-8D02-43E6-A747-859E38DBD989}" type="pres">
      <dgm:prSet presAssocID="{843E4CCD-FD16-451C-ABF2-C54E9AC366B8}" presName="spaceRect" presStyleCnt="0"/>
      <dgm:spPr/>
    </dgm:pt>
    <dgm:pt modelId="{6C7EB625-8FBF-4CA0-ADBF-CF7C5F580361}" type="pres">
      <dgm:prSet presAssocID="{843E4CCD-FD16-451C-ABF2-C54E9AC366B8}" presName="textRect" presStyleLbl="revTx" presStyleIdx="0" presStyleCnt="3">
        <dgm:presLayoutVars>
          <dgm:chMax val="1"/>
          <dgm:chPref val="1"/>
        </dgm:presLayoutVars>
      </dgm:prSet>
      <dgm:spPr/>
    </dgm:pt>
    <dgm:pt modelId="{9838F302-47E5-4A98-A6C9-F8FAB4145145}" type="pres">
      <dgm:prSet presAssocID="{E4907621-04EC-4F9B-913A-3B62653366BC}" presName="sibTrans" presStyleLbl="sibTrans2D1" presStyleIdx="0" presStyleCnt="0"/>
      <dgm:spPr/>
    </dgm:pt>
    <dgm:pt modelId="{7CF9A2F8-0763-4444-AB48-09FB11C368C0}" type="pres">
      <dgm:prSet presAssocID="{263CBEC0-2741-4D25-85F3-0D01FE2BD675}" presName="compNode" presStyleCnt="0"/>
      <dgm:spPr/>
    </dgm:pt>
    <dgm:pt modelId="{7F486E26-3B81-474F-B690-83633D5AF52C}" type="pres">
      <dgm:prSet presAssocID="{263CBEC0-2741-4D25-85F3-0D01FE2BD675}" presName="iconBgRect" presStyleLbl="bgShp" presStyleIdx="1" presStyleCnt="3"/>
      <dgm:spPr/>
    </dgm:pt>
    <dgm:pt modelId="{3E88BCED-7F72-44EA-BA87-2C6B0DC71A04}" type="pres">
      <dgm:prSet presAssocID="{263CBEC0-2741-4D25-85F3-0D01FE2BD67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93A1C10-7B7D-4E71-882D-0C27881DE402}" type="pres">
      <dgm:prSet presAssocID="{263CBEC0-2741-4D25-85F3-0D01FE2BD675}" presName="spaceRect" presStyleCnt="0"/>
      <dgm:spPr/>
    </dgm:pt>
    <dgm:pt modelId="{7CF59075-FF3F-4B4B-AEAA-1CCAFF627EB1}" type="pres">
      <dgm:prSet presAssocID="{263CBEC0-2741-4D25-85F3-0D01FE2BD675}" presName="textRect" presStyleLbl="revTx" presStyleIdx="1" presStyleCnt="3">
        <dgm:presLayoutVars>
          <dgm:chMax val="1"/>
          <dgm:chPref val="1"/>
        </dgm:presLayoutVars>
      </dgm:prSet>
      <dgm:spPr/>
    </dgm:pt>
    <dgm:pt modelId="{C1E43BF5-C555-4866-BDD0-5DCB70A50C96}" type="pres">
      <dgm:prSet presAssocID="{2C9886EC-8563-4E4C-A8B2-4F0D1F007F96}" presName="sibTrans" presStyleLbl="sibTrans2D1" presStyleIdx="0" presStyleCnt="0"/>
      <dgm:spPr/>
    </dgm:pt>
    <dgm:pt modelId="{AB154A2B-2502-4D2A-A1C5-39905168CA2A}" type="pres">
      <dgm:prSet presAssocID="{C64030A3-9006-4528-B051-7DD3380FD3A8}" presName="compNode" presStyleCnt="0"/>
      <dgm:spPr/>
    </dgm:pt>
    <dgm:pt modelId="{671680AA-C2CC-4D73-B1BA-EB80C6A6D386}" type="pres">
      <dgm:prSet presAssocID="{C64030A3-9006-4528-B051-7DD3380FD3A8}" presName="iconBgRect" presStyleLbl="bgShp" presStyleIdx="2" presStyleCnt="3"/>
      <dgm:spPr/>
    </dgm:pt>
    <dgm:pt modelId="{F15E9240-4CB3-481B-8DE0-84BF23CD704E}" type="pres">
      <dgm:prSet presAssocID="{C64030A3-9006-4528-B051-7DD3380FD3A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EF799E4-0045-40CF-9F45-B023DF96E9AE}" type="pres">
      <dgm:prSet presAssocID="{C64030A3-9006-4528-B051-7DD3380FD3A8}" presName="spaceRect" presStyleCnt="0"/>
      <dgm:spPr/>
    </dgm:pt>
    <dgm:pt modelId="{998C68BA-26A7-41FF-B12C-85580ED99ECC}" type="pres">
      <dgm:prSet presAssocID="{C64030A3-9006-4528-B051-7DD3380FD3A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5E9001B-5657-4F31-8E3A-C7BD98243AC4}" type="presOf" srcId="{843E4CCD-FD16-451C-ABF2-C54E9AC366B8}" destId="{6C7EB625-8FBF-4CA0-ADBF-CF7C5F580361}" srcOrd="0" destOrd="0" presId="urn:microsoft.com/office/officeart/2018/2/layout/IconCircleList"/>
    <dgm:cxn modelId="{30F28E2D-1623-4072-BA28-36C3C47BE557}" type="presOf" srcId="{263CBEC0-2741-4D25-85F3-0D01FE2BD675}" destId="{7CF59075-FF3F-4B4B-AEAA-1CCAFF627EB1}" srcOrd="0" destOrd="0" presId="urn:microsoft.com/office/officeart/2018/2/layout/IconCircleList"/>
    <dgm:cxn modelId="{6886C935-C5EE-45DE-B51D-5B6761CD2E7E}" type="presOf" srcId="{9269BD10-2A5C-44C6-8E0D-72C2C1A65545}" destId="{67F4B7A4-3874-4D4E-8C95-687B61B417C5}" srcOrd="0" destOrd="0" presId="urn:microsoft.com/office/officeart/2018/2/layout/IconCircleList"/>
    <dgm:cxn modelId="{3951D35E-021E-4E27-9ECC-B0CA13F602EF}" type="presOf" srcId="{E4907621-04EC-4F9B-913A-3B62653366BC}" destId="{9838F302-47E5-4A98-A6C9-F8FAB4145145}" srcOrd="0" destOrd="0" presId="urn:microsoft.com/office/officeart/2018/2/layout/IconCircleList"/>
    <dgm:cxn modelId="{7DE40D4D-D820-46ED-B931-F6FA441BE356}" type="presOf" srcId="{2C9886EC-8563-4E4C-A8B2-4F0D1F007F96}" destId="{C1E43BF5-C555-4866-BDD0-5DCB70A50C96}" srcOrd="0" destOrd="0" presId="urn:microsoft.com/office/officeart/2018/2/layout/IconCircleList"/>
    <dgm:cxn modelId="{61314C95-16D9-42FC-A0C0-BB58E61DA68C}" srcId="{9269BD10-2A5C-44C6-8E0D-72C2C1A65545}" destId="{263CBEC0-2741-4D25-85F3-0D01FE2BD675}" srcOrd="1" destOrd="0" parTransId="{5CC9C2E8-184A-4C97-AC75-8A84F3AF1444}" sibTransId="{2C9886EC-8563-4E4C-A8B2-4F0D1F007F96}"/>
    <dgm:cxn modelId="{86F08498-8128-43D5-BBBB-003EEDF4A445}" srcId="{9269BD10-2A5C-44C6-8E0D-72C2C1A65545}" destId="{843E4CCD-FD16-451C-ABF2-C54E9AC366B8}" srcOrd="0" destOrd="0" parTransId="{E61162F8-09AE-4E99-906C-301FE5CF6EC1}" sibTransId="{E4907621-04EC-4F9B-913A-3B62653366BC}"/>
    <dgm:cxn modelId="{7C6F1CEB-5C2D-45FD-8297-0CF3D6E3A600}" srcId="{9269BD10-2A5C-44C6-8E0D-72C2C1A65545}" destId="{C64030A3-9006-4528-B051-7DD3380FD3A8}" srcOrd="2" destOrd="0" parTransId="{1650B20C-3AD9-4FBB-BE00-3A40689A7631}" sibTransId="{A5B72916-83D1-4FCE-9717-705115674F0A}"/>
    <dgm:cxn modelId="{61C6F7F6-1989-4C98-B0A1-FB9676C395F7}" type="presOf" srcId="{C64030A3-9006-4528-B051-7DD3380FD3A8}" destId="{998C68BA-26A7-41FF-B12C-85580ED99ECC}" srcOrd="0" destOrd="0" presId="urn:microsoft.com/office/officeart/2018/2/layout/IconCircleList"/>
    <dgm:cxn modelId="{B910F034-41BF-4DEF-8C42-1A4D849454D4}" type="presParOf" srcId="{67F4B7A4-3874-4D4E-8C95-687B61B417C5}" destId="{814E6A60-735E-4C27-B8AF-3B205411E3BD}" srcOrd="0" destOrd="0" presId="urn:microsoft.com/office/officeart/2018/2/layout/IconCircleList"/>
    <dgm:cxn modelId="{D71A1DD3-ABE8-402F-9B31-5A5A9EDCBD03}" type="presParOf" srcId="{814E6A60-735E-4C27-B8AF-3B205411E3BD}" destId="{FEFB5E37-52D0-40DD-83DE-0A839151BE3C}" srcOrd="0" destOrd="0" presId="urn:microsoft.com/office/officeart/2018/2/layout/IconCircleList"/>
    <dgm:cxn modelId="{00A53B75-896A-4FED-A188-86F8F465F71C}" type="presParOf" srcId="{FEFB5E37-52D0-40DD-83DE-0A839151BE3C}" destId="{6D344896-DE1B-43C0-B43A-7D40A3D09842}" srcOrd="0" destOrd="0" presId="urn:microsoft.com/office/officeart/2018/2/layout/IconCircleList"/>
    <dgm:cxn modelId="{8F818DCD-58A4-4C03-A256-6D7B5ED21217}" type="presParOf" srcId="{FEFB5E37-52D0-40DD-83DE-0A839151BE3C}" destId="{86B13925-8B04-46C0-B7E0-1C614AF84365}" srcOrd="1" destOrd="0" presId="urn:microsoft.com/office/officeart/2018/2/layout/IconCircleList"/>
    <dgm:cxn modelId="{6A446D91-61E8-438A-A72B-F5D3535A87F0}" type="presParOf" srcId="{FEFB5E37-52D0-40DD-83DE-0A839151BE3C}" destId="{821B26CF-8D02-43E6-A747-859E38DBD989}" srcOrd="2" destOrd="0" presId="urn:microsoft.com/office/officeart/2018/2/layout/IconCircleList"/>
    <dgm:cxn modelId="{C5B389D5-CD68-4E50-9D05-07D8D5FE06BF}" type="presParOf" srcId="{FEFB5E37-52D0-40DD-83DE-0A839151BE3C}" destId="{6C7EB625-8FBF-4CA0-ADBF-CF7C5F580361}" srcOrd="3" destOrd="0" presId="urn:microsoft.com/office/officeart/2018/2/layout/IconCircleList"/>
    <dgm:cxn modelId="{09F6D749-A33B-43A3-B5FF-A08D7E84D019}" type="presParOf" srcId="{814E6A60-735E-4C27-B8AF-3B205411E3BD}" destId="{9838F302-47E5-4A98-A6C9-F8FAB4145145}" srcOrd="1" destOrd="0" presId="urn:microsoft.com/office/officeart/2018/2/layout/IconCircleList"/>
    <dgm:cxn modelId="{E4026676-330C-46AB-B6F4-EEFA9D12AA2D}" type="presParOf" srcId="{814E6A60-735E-4C27-B8AF-3B205411E3BD}" destId="{7CF9A2F8-0763-4444-AB48-09FB11C368C0}" srcOrd="2" destOrd="0" presId="urn:microsoft.com/office/officeart/2018/2/layout/IconCircleList"/>
    <dgm:cxn modelId="{5A9E39E4-29DE-4EDB-BA0A-1445EE25624E}" type="presParOf" srcId="{7CF9A2F8-0763-4444-AB48-09FB11C368C0}" destId="{7F486E26-3B81-474F-B690-83633D5AF52C}" srcOrd="0" destOrd="0" presId="urn:microsoft.com/office/officeart/2018/2/layout/IconCircleList"/>
    <dgm:cxn modelId="{A7EEE81F-4670-4B59-B5FD-20517008D0CC}" type="presParOf" srcId="{7CF9A2F8-0763-4444-AB48-09FB11C368C0}" destId="{3E88BCED-7F72-44EA-BA87-2C6B0DC71A04}" srcOrd="1" destOrd="0" presId="urn:microsoft.com/office/officeart/2018/2/layout/IconCircleList"/>
    <dgm:cxn modelId="{BB8604A7-6359-4F8E-B281-879AB2BF464E}" type="presParOf" srcId="{7CF9A2F8-0763-4444-AB48-09FB11C368C0}" destId="{793A1C10-7B7D-4E71-882D-0C27881DE402}" srcOrd="2" destOrd="0" presId="urn:microsoft.com/office/officeart/2018/2/layout/IconCircleList"/>
    <dgm:cxn modelId="{0ECEE16F-30A7-4D4C-9F68-F0AD5CDF369E}" type="presParOf" srcId="{7CF9A2F8-0763-4444-AB48-09FB11C368C0}" destId="{7CF59075-FF3F-4B4B-AEAA-1CCAFF627EB1}" srcOrd="3" destOrd="0" presId="urn:microsoft.com/office/officeart/2018/2/layout/IconCircleList"/>
    <dgm:cxn modelId="{7E4A9567-EB45-4334-B712-6F5BD741691A}" type="presParOf" srcId="{814E6A60-735E-4C27-B8AF-3B205411E3BD}" destId="{C1E43BF5-C555-4866-BDD0-5DCB70A50C96}" srcOrd="3" destOrd="0" presId="urn:microsoft.com/office/officeart/2018/2/layout/IconCircleList"/>
    <dgm:cxn modelId="{11FD79C3-6879-43CF-BCAA-DFE4774FC283}" type="presParOf" srcId="{814E6A60-735E-4C27-B8AF-3B205411E3BD}" destId="{AB154A2B-2502-4D2A-A1C5-39905168CA2A}" srcOrd="4" destOrd="0" presId="urn:microsoft.com/office/officeart/2018/2/layout/IconCircleList"/>
    <dgm:cxn modelId="{E7EC8095-4592-47A7-8AE1-286CDC08CD5D}" type="presParOf" srcId="{AB154A2B-2502-4D2A-A1C5-39905168CA2A}" destId="{671680AA-C2CC-4D73-B1BA-EB80C6A6D386}" srcOrd="0" destOrd="0" presId="urn:microsoft.com/office/officeart/2018/2/layout/IconCircleList"/>
    <dgm:cxn modelId="{2FF2AA95-DA6C-4C06-BEB8-249C69ED957A}" type="presParOf" srcId="{AB154A2B-2502-4D2A-A1C5-39905168CA2A}" destId="{F15E9240-4CB3-481B-8DE0-84BF23CD704E}" srcOrd="1" destOrd="0" presId="urn:microsoft.com/office/officeart/2018/2/layout/IconCircleList"/>
    <dgm:cxn modelId="{7B098298-533A-45A3-B811-79A36613653D}" type="presParOf" srcId="{AB154A2B-2502-4D2A-A1C5-39905168CA2A}" destId="{8EF799E4-0045-40CF-9F45-B023DF96E9AE}" srcOrd="2" destOrd="0" presId="urn:microsoft.com/office/officeart/2018/2/layout/IconCircleList"/>
    <dgm:cxn modelId="{860035E7-04C6-483B-A438-26F7EFCA5FAC}" type="presParOf" srcId="{AB154A2B-2502-4D2A-A1C5-39905168CA2A}" destId="{998C68BA-26A7-41FF-B12C-85580ED99EC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7A64373-ACF1-4972-B812-F4243CFC888C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C815B80-6552-4F32-A71D-FBA0C24A674B}">
      <dgm:prSet/>
      <dgm:spPr/>
      <dgm:t>
        <a:bodyPr/>
        <a:lstStyle/>
        <a:p>
          <a:r>
            <a:rPr lang="en-GB"/>
            <a:t>Reflective Skills  </a:t>
          </a:r>
          <a:endParaRPr lang="en-US"/>
        </a:p>
      </dgm:t>
    </dgm:pt>
    <dgm:pt modelId="{6518C227-95BE-43A8-BF17-37B6CEE60AAA}" type="parTrans" cxnId="{C611E7D2-89CC-4988-BC41-185C3447D991}">
      <dgm:prSet/>
      <dgm:spPr/>
      <dgm:t>
        <a:bodyPr/>
        <a:lstStyle/>
        <a:p>
          <a:endParaRPr lang="en-US"/>
        </a:p>
      </dgm:t>
    </dgm:pt>
    <dgm:pt modelId="{D9ADDB66-E6B0-4CE4-BB6F-287DCE533D25}" type="sibTrans" cxnId="{C611E7D2-89CC-4988-BC41-185C3447D991}">
      <dgm:prSet/>
      <dgm:spPr/>
      <dgm:t>
        <a:bodyPr/>
        <a:lstStyle/>
        <a:p>
          <a:endParaRPr lang="en-US"/>
        </a:p>
      </dgm:t>
    </dgm:pt>
    <dgm:pt modelId="{57C4A374-A7B1-4D8F-B8AA-924242405738}">
      <dgm:prSet/>
      <dgm:spPr/>
      <dgm:t>
        <a:bodyPr/>
        <a:lstStyle/>
        <a:p>
          <a:r>
            <a:rPr lang="en-GB"/>
            <a:t>Appropriate use of questions   </a:t>
          </a:r>
          <a:endParaRPr lang="en-US"/>
        </a:p>
      </dgm:t>
    </dgm:pt>
    <dgm:pt modelId="{B6530FBB-2A61-42FC-959D-5440F7EEE5C0}" type="parTrans" cxnId="{A3F0787E-1AB6-4DA0-B37B-F6115B1C133A}">
      <dgm:prSet/>
      <dgm:spPr/>
      <dgm:t>
        <a:bodyPr/>
        <a:lstStyle/>
        <a:p>
          <a:endParaRPr lang="en-US"/>
        </a:p>
      </dgm:t>
    </dgm:pt>
    <dgm:pt modelId="{7DDEA36F-38A1-46AA-80BE-4D35BDB5752B}" type="sibTrans" cxnId="{A3F0787E-1AB6-4DA0-B37B-F6115B1C133A}">
      <dgm:prSet/>
      <dgm:spPr/>
      <dgm:t>
        <a:bodyPr/>
        <a:lstStyle/>
        <a:p>
          <a:endParaRPr lang="en-US"/>
        </a:p>
      </dgm:t>
    </dgm:pt>
    <dgm:pt modelId="{A6C20F72-7D53-41E7-A5A2-0172295C91B6}">
      <dgm:prSet/>
      <dgm:spPr/>
      <dgm:t>
        <a:bodyPr/>
        <a:lstStyle/>
        <a:p>
          <a:r>
            <a:rPr lang="en-GB"/>
            <a:t>Demonstration of the Core Conditions  </a:t>
          </a:r>
          <a:endParaRPr lang="en-US"/>
        </a:p>
      </dgm:t>
    </dgm:pt>
    <dgm:pt modelId="{08030403-A1ED-4375-A4A4-1359523DE827}" type="parTrans" cxnId="{F4FAD990-F0B9-4FA9-9105-C497C4C25774}">
      <dgm:prSet/>
      <dgm:spPr/>
      <dgm:t>
        <a:bodyPr/>
        <a:lstStyle/>
        <a:p>
          <a:endParaRPr lang="en-US"/>
        </a:p>
      </dgm:t>
    </dgm:pt>
    <dgm:pt modelId="{B358A944-9D2C-450D-92D9-BBB199B187E1}" type="sibTrans" cxnId="{F4FAD990-F0B9-4FA9-9105-C497C4C25774}">
      <dgm:prSet/>
      <dgm:spPr/>
      <dgm:t>
        <a:bodyPr/>
        <a:lstStyle/>
        <a:p>
          <a:endParaRPr lang="en-US"/>
        </a:p>
      </dgm:t>
    </dgm:pt>
    <dgm:pt modelId="{80925817-319D-44FE-8F4E-9AFE87380868}" type="pres">
      <dgm:prSet presAssocID="{27A64373-ACF1-4972-B812-F4243CFC888C}" presName="root" presStyleCnt="0">
        <dgm:presLayoutVars>
          <dgm:dir/>
          <dgm:resizeHandles val="exact"/>
        </dgm:presLayoutVars>
      </dgm:prSet>
      <dgm:spPr/>
    </dgm:pt>
    <dgm:pt modelId="{EC0826D5-3D11-4F4B-9B5C-D49C5FD7465F}" type="pres">
      <dgm:prSet presAssocID="{27A64373-ACF1-4972-B812-F4243CFC888C}" presName="container" presStyleCnt="0">
        <dgm:presLayoutVars>
          <dgm:dir/>
          <dgm:resizeHandles val="exact"/>
        </dgm:presLayoutVars>
      </dgm:prSet>
      <dgm:spPr/>
    </dgm:pt>
    <dgm:pt modelId="{D6369205-F104-443A-9B64-A99A70CA25E9}" type="pres">
      <dgm:prSet presAssocID="{6C815B80-6552-4F32-A71D-FBA0C24A674B}" presName="compNode" presStyleCnt="0"/>
      <dgm:spPr/>
    </dgm:pt>
    <dgm:pt modelId="{69B59D37-94DB-4431-8D98-49BBDC66D17D}" type="pres">
      <dgm:prSet presAssocID="{6C815B80-6552-4F32-A71D-FBA0C24A674B}" presName="iconBgRect" presStyleLbl="bgShp" presStyleIdx="0" presStyleCnt="3"/>
      <dgm:spPr/>
    </dgm:pt>
    <dgm:pt modelId="{6A2FA831-A90C-46C1-A0B0-4247E8031DC0}" type="pres">
      <dgm:prSet presAssocID="{6C815B80-6552-4F32-A71D-FBA0C24A674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16C37AF-0388-4864-B9B7-1C642ACA37E5}" type="pres">
      <dgm:prSet presAssocID="{6C815B80-6552-4F32-A71D-FBA0C24A674B}" presName="spaceRect" presStyleCnt="0"/>
      <dgm:spPr/>
    </dgm:pt>
    <dgm:pt modelId="{61F9F143-A756-4A77-A9A5-07BC7890587A}" type="pres">
      <dgm:prSet presAssocID="{6C815B80-6552-4F32-A71D-FBA0C24A674B}" presName="textRect" presStyleLbl="revTx" presStyleIdx="0" presStyleCnt="3">
        <dgm:presLayoutVars>
          <dgm:chMax val="1"/>
          <dgm:chPref val="1"/>
        </dgm:presLayoutVars>
      </dgm:prSet>
      <dgm:spPr/>
    </dgm:pt>
    <dgm:pt modelId="{ADD7FAA6-3BCB-42E1-9DBD-E27D642C5A43}" type="pres">
      <dgm:prSet presAssocID="{D9ADDB66-E6B0-4CE4-BB6F-287DCE533D25}" presName="sibTrans" presStyleLbl="sibTrans2D1" presStyleIdx="0" presStyleCnt="0"/>
      <dgm:spPr/>
    </dgm:pt>
    <dgm:pt modelId="{16D03012-E170-4279-AD48-0137FBFF21F7}" type="pres">
      <dgm:prSet presAssocID="{57C4A374-A7B1-4D8F-B8AA-924242405738}" presName="compNode" presStyleCnt="0"/>
      <dgm:spPr/>
    </dgm:pt>
    <dgm:pt modelId="{E1DAE940-E981-4B99-B3A1-93B4B3556443}" type="pres">
      <dgm:prSet presAssocID="{57C4A374-A7B1-4D8F-B8AA-924242405738}" presName="iconBgRect" presStyleLbl="bgShp" presStyleIdx="1" presStyleCnt="3"/>
      <dgm:spPr/>
    </dgm:pt>
    <dgm:pt modelId="{D71B595D-8DD2-422C-987F-701BC0F6D73E}" type="pres">
      <dgm:prSet presAssocID="{57C4A374-A7B1-4D8F-B8AA-92424240573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31179ED3-3DD1-4212-B9E0-D1574CB418D0}" type="pres">
      <dgm:prSet presAssocID="{57C4A374-A7B1-4D8F-B8AA-924242405738}" presName="spaceRect" presStyleCnt="0"/>
      <dgm:spPr/>
    </dgm:pt>
    <dgm:pt modelId="{2C53E66C-9A05-49A0-8B22-DA89240FB5AC}" type="pres">
      <dgm:prSet presAssocID="{57C4A374-A7B1-4D8F-B8AA-924242405738}" presName="textRect" presStyleLbl="revTx" presStyleIdx="1" presStyleCnt="3">
        <dgm:presLayoutVars>
          <dgm:chMax val="1"/>
          <dgm:chPref val="1"/>
        </dgm:presLayoutVars>
      </dgm:prSet>
      <dgm:spPr/>
    </dgm:pt>
    <dgm:pt modelId="{FFE1D38E-1A89-4056-BED0-BA4B5A809C49}" type="pres">
      <dgm:prSet presAssocID="{7DDEA36F-38A1-46AA-80BE-4D35BDB5752B}" presName="sibTrans" presStyleLbl="sibTrans2D1" presStyleIdx="0" presStyleCnt="0"/>
      <dgm:spPr/>
    </dgm:pt>
    <dgm:pt modelId="{027090A7-D995-40D5-BB29-FCD517CB8CC4}" type="pres">
      <dgm:prSet presAssocID="{A6C20F72-7D53-41E7-A5A2-0172295C91B6}" presName="compNode" presStyleCnt="0"/>
      <dgm:spPr/>
    </dgm:pt>
    <dgm:pt modelId="{350CBD5F-8086-4788-8AB6-7A27FD6F43F8}" type="pres">
      <dgm:prSet presAssocID="{A6C20F72-7D53-41E7-A5A2-0172295C91B6}" presName="iconBgRect" presStyleLbl="bgShp" presStyleIdx="2" presStyleCnt="3"/>
      <dgm:spPr/>
    </dgm:pt>
    <dgm:pt modelId="{1494D2D0-D368-4142-83A4-91521175E2E8}" type="pres">
      <dgm:prSet presAssocID="{A6C20F72-7D53-41E7-A5A2-0172295C91B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E4BAFA7E-C84B-4B0D-8147-AD8DAC3C224B}" type="pres">
      <dgm:prSet presAssocID="{A6C20F72-7D53-41E7-A5A2-0172295C91B6}" presName="spaceRect" presStyleCnt="0"/>
      <dgm:spPr/>
    </dgm:pt>
    <dgm:pt modelId="{8D0C60A3-B39E-4898-8BB0-40706BF9E405}" type="pres">
      <dgm:prSet presAssocID="{A6C20F72-7D53-41E7-A5A2-0172295C91B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DEDB5A00-AC56-42C1-B035-3BD13AE1D4B6}" type="presOf" srcId="{57C4A374-A7B1-4D8F-B8AA-924242405738}" destId="{2C53E66C-9A05-49A0-8B22-DA89240FB5AC}" srcOrd="0" destOrd="0" presId="urn:microsoft.com/office/officeart/2018/2/layout/IconCircleList"/>
    <dgm:cxn modelId="{EACDF606-477A-4ED3-89F4-2E3770B562D0}" type="presOf" srcId="{27A64373-ACF1-4972-B812-F4243CFC888C}" destId="{80925817-319D-44FE-8F4E-9AFE87380868}" srcOrd="0" destOrd="0" presId="urn:microsoft.com/office/officeart/2018/2/layout/IconCircleList"/>
    <dgm:cxn modelId="{17C62E61-EE5F-48FC-88D4-5B905B254736}" type="presOf" srcId="{7DDEA36F-38A1-46AA-80BE-4D35BDB5752B}" destId="{FFE1D38E-1A89-4056-BED0-BA4B5A809C49}" srcOrd="0" destOrd="0" presId="urn:microsoft.com/office/officeart/2018/2/layout/IconCircleList"/>
    <dgm:cxn modelId="{8B9B6751-53ED-4232-AE9C-B073C0DB5D74}" type="presOf" srcId="{D9ADDB66-E6B0-4CE4-BB6F-287DCE533D25}" destId="{ADD7FAA6-3BCB-42E1-9DBD-E27D642C5A43}" srcOrd="0" destOrd="0" presId="urn:microsoft.com/office/officeart/2018/2/layout/IconCircleList"/>
    <dgm:cxn modelId="{A3F0787E-1AB6-4DA0-B37B-F6115B1C133A}" srcId="{27A64373-ACF1-4972-B812-F4243CFC888C}" destId="{57C4A374-A7B1-4D8F-B8AA-924242405738}" srcOrd="1" destOrd="0" parTransId="{B6530FBB-2A61-42FC-959D-5440F7EEE5C0}" sibTransId="{7DDEA36F-38A1-46AA-80BE-4D35BDB5752B}"/>
    <dgm:cxn modelId="{D6EB578D-D181-4585-A535-AA4C9CAD3BB7}" type="presOf" srcId="{6C815B80-6552-4F32-A71D-FBA0C24A674B}" destId="{61F9F143-A756-4A77-A9A5-07BC7890587A}" srcOrd="0" destOrd="0" presId="urn:microsoft.com/office/officeart/2018/2/layout/IconCircleList"/>
    <dgm:cxn modelId="{F4FAD990-F0B9-4FA9-9105-C497C4C25774}" srcId="{27A64373-ACF1-4972-B812-F4243CFC888C}" destId="{A6C20F72-7D53-41E7-A5A2-0172295C91B6}" srcOrd="2" destOrd="0" parTransId="{08030403-A1ED-4375-A4A4-1359523DE827}" sibTransId="{B358A944-9D2C-450D-92D9-BBB199B187E1}"/>
    <dgm:cxn modelId="{551D9DB5-FB84-4405-A8BA-BE14EC77BE99}" type="presOf" srcId="{A6C20F72-7D53-41E7-A5A2-0172295C91B6}" destId="{8D0C60A3-B39E-4898-8BB0-40706BF9E405}" srcOrd="0" destOrd="0" presId="urn:microsoft.com/office/officeart/2018/2/layout/IconCircleList"/>
    <dgm:cxn modelId="{C611E7D2-89CC-4988-BC41-185C3447D991}" srcId="{27A64373-ACF1-4972-B812-F4243CFC888C}" destId="{6C815B80-6552-4F32-A71D-FBA0C24A674B}" srcOrd="0" destOrd="0" parTransId="{6518C227-95BE-43A8-BF17-37B6CEE60AAA}" sibTransId="{D9ADDB66-E6B0-4CE4-BB6F-287DCE533D25}"/>
    <dgm:cxn modelId="{8F0E970F-377E-4319-85D4-F10C68E6A91A}" type="presParOf" srcId="{80925817-319D-44FE-8F4E-9AFE87380868}" destId="{EC0826D5-3D11-4F4B-9B5C-D49C5FD7465F}" srcOrd="0" destOrd="0" presId="urn:microsoft.com/office/officeart/2018/2/layout/IconCircleList"/>
    <dgm:cxn modelId="{6F961217-DEC1-45A7-AA4F-41D6BF8EBAB8}" type="presParOf" srcId="{EC0826D5-3D11-4F4B-9B5C-D49C5FD7465F}" destId="{D6369205-F104-443A-9B64-A99A70CA25E9}" srcOrd="0" destOrd="0" presId="urn:microsoft.com/office/officeart/2018/2/layout/IconCircleList"/>
    <dgm:cxn modelId="{0B7299D3-3103-431E-A0DD-2CC7F6E74795}" type="presParOf" srcId="{D6369205-F104-443A-9B64-A99A70CA25E9}" destId="{69B59D37-94DB-4431-8D98-49BBDC66D17D}" srcOrd="0" destOrd="0" presId="urn:microsoft.com/office/officeart/2018/2/layout/IconCircleList"/>
    <dgm:cxn modelId="{412F8CDB-7721-4D90-8A63-33B88532FB43}" type="presParOf" srcId="{D6369205-F104-443A-9B64-A99A70CA25E9}" destId="{6A2FA831-A90C-46C1-A0B0-4247E8031DC0}" srcOrd="1" destOrd="0" presId="urn:microsoft.com/office/officeart/2018/2/layout/IconCircleList"/>
    <dgm:cxn modelId="{11B59206-117E-43CE-866D-BED54E650426}" type="presParOf" srcId="{D6369205-F104-443A-9B64-A99A70CA25E9}" destId="{616C37AF-0388-4864-B9B7-1C642ACA37E5}" srcOrd="2" destOrd="0" presId="urn:microsoft.com/office/officeart/2018/2/layout/IconCircleList"/>
    <dgm:cxn modelId="{78447955-40E5-4190-BDB4-768822EB3067}" type="presParOf" srcId="{D6369205-F104-443A-9B64-A99A70CA25E9}" destId="{61F9F143-A756-4A77-A9A5-07BC7890587A}" srcOrd="3" destOrd="0" presId="urn:microsoft.com/office/officeart/2018/2/layout/IconCircleList"/>
    <dgm:cxn modelId="{040971B6-BD7E-4035-86E7-5ED98797500D}" type="presParOf" srcId="{EC0826D5-3D11-4F4B-9B5C-D49C5FD7465F}" destId="{ADD7FAA6-3BCB-42E1-9DBD-E27D642C5A43}" srcOrd="1" destOrd="0" presId="urn:microsoft.com/office/officeart/2018/2/layout/IconCircleList"/>
    <dgm:cxn modelId="{18497E62-5294-42F5-9DF2-222053DD5345}" type="presParOf" srcId="{EC0826D5-3D11-4F4B-9B5C-D49C5FD7465F}" destId="{16D03012-E170-4279-AD48-0137FBFF21F7}" srcOrd="2" destOrd="0" presId="urn:microsoft.com/office/officeart/2018/2/layout/IconCircleList"/>
    <dgm:cxn modelId="{2B7F40E8-9AF9-45DD-A2A0-A3D0DD3C4DEF}" type="presParOf" srcId="{16D03012-E170-4279-AD48-0137FBFF21F7}" destId="{E1DAE940-E981-4B99-B3A1-93B4B3556443}" srcOrd="0" destOrd="0" presId="urn:microsoft.com/office/officeart/2018/2/layout/IconCircleList"/>
    <dgm:cxn modelId="{384021D0-147F-4033-86A9-0CF4B8F72DB9}" type="presParOf" srcId="{16D03012-E170-4279-AD48-0137FBFF21F7}" destId="{D71B595D-8DD2-422C-987F-701BC0F6D73E}" srcOrd="1" destOrd="0" presId="urn:microsoft.com/office/officeart/2018/2/layout/IconCircleList"/>
    <dgm:cxn modelId="{EADCE49E-0DF8-45E3-BFB3-9461EC348114}" type="presParOf" srcId="{16D03012-E170-4279-AD48-0137FBFF21F7}" destId="{31179ED3-3DD1-4212-B9E0-D1574CB418D0}" srcOrd="2" destOrd="0" presId="urn:microsoft.com/office/officeart/2018/2/layout/IconCircleList"/>
    <dgm:cxn modelId="{1A7ADE59-28CF-41C2-8F1E-85CDC973CC51}" type="presParOf" srcId="{16D03012-E170-4279-AD48-0137FBFF21F7}" destId="{2C53E66C-9A05-49A0-8B22-DA89240FB5AC}" srcOrd="3" destOrd="0" presId="urn:microsoft.com/office/officeart/2018/2/layout/IconCircleList"/>
    <dgm:cxn modelId="{C2EECE5B-3928-403E-B55F-A60D70C3039A}" type="presParOf" srcId="{EC0826D5-3D11-4F4B-9B5C-D49C5FD7465F}" destId="{FFE1D38E-1A89-4056-BED0-BA4B5A809C49}" srcOrd="3" destOrd="0" presId="urn:microsoft.com/office/officeart/2018/2/layout/IconCircleList"/>
    <dgm:cxn modelId="{FADB162F-7FEA-4D2B-A2DB-E31D2E31ED84}" type="presParOf" srcId="{EC0826D5-3D11-4F4B-9B5C-D49C5FD7465F}" destId="{027090A7-D995-40D5-BB29-FCD517CB8CC4}" srcOrd="4" destOrd="0" presId="urn:microsoft.com/office/officeart/2018/2/layout/IconCircleList"/>
    <dgm:cxn modelId="{B6A541DB-1520-41B8-8380-6D70306149ED}" type="presParOf" srcId="{027090A7-D995-40D5-BB29-FCD517CB8CC4}" destId="{350CBD5F-8086-4788-8AB6-7A27FD6F43F8}" srcOrd="0" destOrd="0" presId="urn:microsoft.com/office/officeart/2018/2/layout/IconCircleList"/>
    <dgm:cxn modelId="{ACA172E7-DFBD-4615-84E1-554067F2AC46}" type="presParOf" srcId="{027090A7-D995-40D5-BB29-FCD517CB8CC4}" destId="{1494D2D0-D368-4142-83A4-91521175E2E8}" srcOrd="1" destOrd="0" presId="urn:microsoft.com/office/officeart/2018/2/layout/IconCircleList"/>
    <dgm:cxn modelId="{BD056312-32A3-4E7D-88FD-220F9DA8DCC8}" type="presParOf" srcId="{027090A7-D995-40D5-BB29-FCD517CB8CC4}" destId="{E4BAFA7E-C84B-4B0D-8147-AD8DAC3C224B}" srcOrd="2" destOrd="0" presId="urn:microsoft.com/office/officeart/2018/2/layout/IconCircleList"/>
    <dgm:cxn modelId="{B7CFF3F3-5CEF-40DB-8858-24D67FDAD1A8}" type="presParOf" srcId="{027090A7-D995-40D5-BB29-FCD517CB8CC4}" destId="{8D0C60A3-B39E-4898-8BB0-40706BF9E40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19A595F-D89A-490F-BE6A-92C56E740A5F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A6D5139-1B87-439E-812B-AD9A941CBCAD}">
      <dgm:prSet/>
      <dgm:spPr/>
      <dgm:t>
        <a:bodyPr/>
        <a:lstStyle/>
        <a:p>
          <a:r>
            <a:rPr lang="en-GB"/>
            <a:t>Demonstration of appropriate skills  </a:t>
          </a:r>
          <a:endParaRPr lang="en-US"/>
        </a:p>
      </dgm:t>
    </dgm:pt>
    <dgm:pt modelId="{75B95D12-A02A-4703-982E-8B1FFA44444C}" type="parTrans" cxnId="{04BCAE3D-09DD-4757-A4C9-D9A4B061B7DE}">
      <dgm:prSet/>
      <dgm:spPr/>
      <dgm:t>
        <a:bodyPr/>
        <a:lstStyle/>
        <a:p>
          <a:endParaRPr lang="en-US"/>
        </a:p>
      </dgm:t>
    </dgm:pt>
    <dgm:pt modelId="{B8B7B05D-1554-4CD9-9409-F4F4ED4D230D}" type="sibTrans" cxnId="{04BCAE3D-09DD-4757-A4C9-D9A4B061B7DE}">
      <dgm:prSet phldrT="1"/>
      <dgm:spPr/>
      <dgm:t>
        <a:bodyPr/>
        <a:lstStyle/>
        <a:p>
          <a:r>
            <a:rPr lang="en-US"/>
            <a:t>1</a:t>
          </a:r>
        </a:p>
      </dgm:t>
    </dgm:pt>
    <dgm:pt modelId="{DF7E692C-C56B-400E-8ED1-CB85B73EEFB8}">
      <dgm:prSet/>
      <dgm:spPr/>
      <dgm:t>
        <a:bodyPr/>
        <a:lstStyle/>
        <a:p>
          <a:r>
            <a:rPr lang="en-GB"/>
            <a:t>Focused Therapy/or Motivational Interviewing    </a:t>
          </a:r>
          <a:endParaRPr lang="en-US"/>
        </a:p>
      </dgm:t>
    </dgm:pt>
    <dgm:pt modelId="{3AADFED3-495A-4F22-94F4-336837054343}" type="parTrans" cxnId="{4C84BDD2-52E9-4039-818B-290B5F99F93A}">
      <dgm:prSet/>
      <dgm:spPr/>
      <dgm:t>
        <a:bodyPr/>
        <a:lstStyle/>
        <a:p>
          <a:endParaRPr lang="en-US"/>
        </a:p>
      </dgm:t>
    </dgm:pt>
    <dgm:pt modelId="{7655B68C-5C2C-4F1B-8FDF-2B01E5B2A7E8}" type="sibTrans" cxnId="{4C84BDD2-52E9-4039-818B-290B5F99F93A}">
      <dgm:prSet phldrT="2"/>
      <dgm:spPr/>
      <dgm:t>
        <a:bodyPr/>
        <a:lstStyle/>
        <a:p>
          <a:r>
            <a:rPr lang="en-US"/>
            <a:t>2</a:t>
          </a:r>
        </a:p>
      </dgm:t>
    </dgm:pt>
    <dgm:pt modelId="{D04B4A53-5C94-4789-86CA-C5F70A2348D2}">
      <dgm:prSet/>
      <dgm:spPr/>
      <dgm:t>
        <a:bodyPr/>
        <a:lstStyle/>
        <a:p>
          <a:r>
            <a:rPr lang="en-GB"/>
            <a:t>Self-awareness within the session   </a:t>
          </a:r>
          <a:endParaRPr lang="en-US"/>
        </a:p>
      </dgm:t>
    </dgm:pt>
    <dgm:pt modelId="{69EC5FDB-4F67-4D94-A01D-3A548443E0D2}" type="parTrans" cxnId="{8809E9F0-8EF5-4826-8F1E-A4CBF9A9FF93}">
      <dgm:prSet/>
      <dgm:spPr/>
      <dgm:t>
        <a:bodyPr/>
        <a:lstStyle/>
        <a:p>
          <a:endParaRPr lang="en-US"/>
        </a:p>
      </dgm:t>
    </dgm:pt>
    <dgm:pt modelId="{D4CA01DB-222A-4D78-B87A-D3E1146A400B}" type="sibTrans" cxnId="{8809E9F0-8EF5-4826-8F1E-A4CBF9A9FF93}">
      <dgm:prSet phldrT="3"/>
      <dgm:spPr/>
      <dgm:t>
        <a:bodyPr/>
        <a:lstStyle/>
        <a:p>
          <a:r>
            <a:rPr lang="en-US"/>
            <a:t>3</a:t>
          </a:r>
        </a:p>
      </dgm:t>
    </dgm:pt>
    <dgm:pt modelId="{55DA0316-8F72-4FB5-AD10-6ED5632E36ED}" type="pres">
      <dgm:prSet presAssocID="{319A595F-D89A-490F-BE6A-92C56E740A5F}" presName="Name0" presStyleCnt="0">
        <dgm:presLayoutVars>
          <dgm:animLvl val="lvl"/>
          <dgm:resizeHandles val="exact"/>
        </dgm:presLayoutVars>
      </dgm:prSet>
      <dgm:spPr/>
    </dgm:pt>
    <dgm:pt modelId="{4D22D5A6-2210-4E8E-9090-135A90E49DE2}" type="pres">
      <dgm:prSet presAssocID="{AA6D5139-1B87-439E-812B-AD9A941CBCAD}" presName="compositeNode" presStyleCnt="0">
        <dgm:presLayoutVars>
          <dgm:bulletEnabled val="1"/>
        </dgm:presLayoutVars>
      </dgm:prSet>
      <dgm:spPr/>
    </dgm:pt>
    <dgm:pt modelId="{BA247366-58A8-4675-B26E-AA00DA2366FD}" type="pres">
      <dgm:prSet presAssocID="{AA6D5139-1B87-439E-812B-AD9A941CBCAD}" presName="bgRect" presStyleLbl="bgAccFollowNode1" presStyleIdx="0" presStyleCnt="3"/>
      <dgm:spPr/>
    </dgm:pt>
    <dgm:pt modelId="{CA870108-E817-4AB3-B472-28B20C09DDB5}" type="pres">
      <dgm:prSet presAssocID="{B8B7B05D-1554-4CD9-9409-F4F4ED4D230D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C8684CC9-6124-4C4F-AE8C-BFB91F8D4423}" type="pres">
      <dgm:prSet presAssocID="{AA6D5139-1B87-439E-812B-AD9A941CBCAD}" presName="bottomLine" presStyleLbl="alignNode1" presStyleIdx="1" presStyleCnt="6">
        <dgm:presLayoutVars/>
      </dgm:prSet>
      <dgm:spPr/>
    </dgm:pt>
    <dgm:pt modelId="{B87202A9-1981-465B-9B01-DF33EA942D0B}" type="pres">
      <dgm:prSet presAssocID="{AA6D5139-1B87-439E-812B-AD9A941CBCAD}" presName="nodeText" presStyleLbl="bgAccFollowNode1" presStyleIdx="0" presStyleCnt="3">
        <dgm:presLayoutVars>
          <dgm:bulletEnabled val="1"/>
        </dgm:presLayoutVars>
      </dgm:prSet>
      <dgm:spPr/>
    </dgm:pt>
    <dgm:pt modelId="{E7F027F6-6130-46FC-BF9E-E7812EAA95C8}" type="pres">
      <dgm:prSet presAssocID="{B8B7B05D-1554-4CD9-9409-F4F4ED4D230D}" presName="sibTrans" presStyleCnt="0"/>
      <dgm:spPr/>
    </dgm:pt>
    <dgm:pt modelId="{3F4930DA-2E28-4CA5-8B1D-4877CBCF4E22}" type="pres">
      <dgm:prSet presAssocID="{DF7E692C-C56B-400E-8ED1-CB85B73EEFB8}" presName="compositeNode" presStyleCnt="0">
        <dgm:presLayoutVars>
          <dgm:bulletEnabled val="1"/>
        </dgm:presLayoutVars>
      </dgm:prSet>
      <dgm:spPr/>
    </dgm:pt>
    <dgm:pt modelId="{12ECA5FB-C413-4180-BBD3-B6DE1581ED30}" type="pres">
      <dgm:prSet presAssocID="{DF7E692C-C56B-400E-8ED1-CB85B73EEFB8}" presName="bgRect" presStyleLbl="bgAccFollowNode1" presStyleIdx="1" presStyleCnt="3"/>
      <dgm:spPr/>
    </dgm:pt>
    <dgm:pt modelId="{13797345-C48B-470A-ABA4-D8EB0B86664C}" type="pres">
      <dgm:prSet presAssocID="{7655B68C-5C2C-4F1B-8FDF-2B01E5B2A7E8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3ADFEFF2-AD56-4BDC-BF2F-79E32DC03848}" type="pres">
      <dgm:prSet presAssocID="{DF7E692C-C56B-400E-8ED1-CB85B73EEFB8}" presName="bottomLine" presStyleLbl="alignNode1" presStyleIdx="3" presStyleCnt="6">
        <dgm:presLayoutVars/>
      </dgm:prSet>
      <dgm:spPr/>
    </dgm:pt>
    <dgm:pt modelId="{08CE5CF3-3260-48D3-B868-3AD794C8C5F3}" type="pres">
      <dgm:prSet presAssocID="{DF7E692C-C56B-400E-8ED1-CB85B73EEFB8}" presName="nodeText" presStyleLbl="bgAccFollowNode1" presStyleIdx="1" presStyleCnt="3">
        <dgm:presLayoutVars>
          <dgm:bulletEnabled val="1"/>
        </dgm:presLayoutVars>
      </dgm:prSet>
      <dgm:spPr/>
    </dgm:pt>
    <dgm:pt modelId="{577824C8-A53A-48C6-A63A-F6F83172C001}" type="pres">
      <dgm:prSet presAssocID="{7655B68C-5C2C-4F1B-8FDF-2B01E5B2A7E8}" presName="sibTrans" presStyleCnt="0"/>
      <dgm:spPr/>
    </dgm:pt>
    <dgm:pt modelId="{C8C4626E-66DC-4600-9B64-4571C24850B0}" type="pres">
      <dgm:prSet presAssocID="{D04B4A53-5C94-4789-86CA-C5F70A2348D2}" presName="compositeNode" presStyleCnt="0">
        <dgm:presLayoutVars>
          <dgm:bulletEnabled val="1"/>
        </dgm:presLayoutVars>
      </dgm:prSet>
      <dgm:spPr/>
    </dgm:pt>
    <dgm:pt modelId="{D88C9BFD-F55D-47E9-931A-B9E2318BDCE2}" type="pres">
      <dgm:prSet presAssocID="{D04B4A53-5C94-4789-86CA-C5F70A2348D2}" presName="bgRect" presStyleLbl="bgAccFollowNode1" presStyleIdx="2" presStyleCnt="3"/>
      <dgm:spPr/>
    </dgm:pt>
    <dgm:pt modelId="{BF2E51D2-7C33-42A9-9B1A-3B7F54F0E4BB}" type="pres">
      <dgm:prSet presAssocID="{D4CA01DB-222A-4D78-B87A-D3E1146A400B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908B73D9-2DBF-4D56-ABB2-BBB342344852}" type="pres">
      <dgm:prSet presAssocID="{D04B4A53-5C94-4789-86CA-C5F70A2348D2}" presName="bottomLine" presStyleLbl="alignNode1" presStyleIdx="5" presStyleCnt="6">
        <dgm:presLayoutVars/>
      </dgm:prSet>
      <dgm:spPr/>
    </dgm:pt>
    <dgm:pt modelId="{63B2498B-8581-4CBF-98D7-A2F726E1EB5E}" type="pres">
      <dgm:prSet presAssocID="{D04B4A53-5C94-4789-86CA-C5F70A2348D2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90047608-EFF3-497E-B0DB-84B038F7A1BA}" type="presOf" srcId="{AA6D5139-1B87-439E-812B-AD9A941CBCAD}" destId="{B87202A9-1981-465B-9B01-DF33EA942D0B}" srcOrd="1" destOrd="0" presId="urn:microsoft.com/office/officeart/2016/7/layout/BasicLinearProcessNumbered"/>
    <dgm:cxn modelId="{04BCAE3D-09DD-4757-A4C9-D9A4B061B7DE}" srcId="{319A595F-D89A-490F-BE6A-92C56E740A5F}" destId="{AA6D5139-1B87-439E-812B-AD9A941CBCAD}" srcOrd="0" destOrd="0" parTransId="{75B95D12-A02A-4703-982E-8B1FFA44444C}" sibTransId="{B8B7B05D-1554-4CD9-9409-F4F4ED4D230D}"/>
    <dgm:cxn modelId="{CB1C1368-D8F5-4BFB-BDA8-B3843FCB94A2}" type="presOf" srcId="{D04B4A53-5C94-4789-86CA-C5F70A2348D2}" destId="{63B2498B-8581-4CBF-98D7-A2F726E1EB5E}" srcOrd="1" destOrd="0" presId="urn:microsoft.com/office/officeart/2016/7/layout/BasicLinearProcessNumbered"/>
    <dgm:cxn modelId="{0A401FA4-7766-4E7D-B709-9D2EF2208BCD}" type="presOf" srcId="{AA6D5139-1B87-439E-812B-AD9A941CBCAD}" destId="{BA247366-58A8-4675-B26E-AA00DA2366FD}" srcOrd="0" destOrd="0" presId="urn:microsoft.com/office/officeart/2016/7/layout/BasicLinearProcessNumbered"/>
    <dgm:cxn modelId="{4355BEA7-8E8C-46D5-8E81-F63E42E55640}" type="presOf" srcId="{B8B7B05D-1554-4CD9-9409-F4F4ED4D230D}" destId="{CA870108-E817-4AB3-B472-28B20C09DDB5}" srcOrd="0" destOrd="0" presId="urn:microsoft.com/office/officeart/2016/7/layout/BasicLinearProcessNumbered"/>
    <dgm:cxn modelId="{F04CF4AF-6757-4A73-825A-1517AD5B89C2}" type="presOf" srcId="{D4CA01DB-222A-4D78-B87A-D3E1146A400B}" destId="{BF2E51D2-7C33-42A9-9B1A-3B7F54F0E4BB}" srcOrd="0" destOrd="0" presId="urn:microsoft.com/office/officeart/2016/7/layout/BasicLinearProcessNumbered"/>
    <dgm:cxn modelId="{66CEA5B0-FD42-4054-AECC-231297AE9266}" type="presOf" srcId="{DF7E692C-C56B-400E-8ED1-CB85B73EEFB8}" destId="{08CE5CF3-3260-48D3-B868-3AD794C8C5F3}" srcOrd="1" destOrd="0" presId="urn:microsoft.com/office/officeart/2016/7/layout/BasicLinearProcessNumbered"/>
    <dgm:cxn modelId="{3BBA86B7-78A1-4F50-A681-E8A03C0DC721}" type="presOf" srcId="{D04B4A53-5C94-4789-86CA-C5F70A2348D2}" destId="{D88C9BFD-F55D-47E9-931A-B9E2318BDCE2}" srcOrd="0" destOrd="0" presId="urn:microsoft.com/office/officeart/2016/7/layout/BasicLinearProcessNumbered"/>
    <dgm:cxn modelId="{BDB251C4-515B-4E81-844F-ACCE3F98267F}" type="presOf" srcId="{319A595F-D89A-490F-BE6A-92C56E740A5F}" destId="{55DA0316-8F72-4FB5-AD10-6ED5632E36ED}" srcOrd="0" destOrd="0" presId="urn:microsoft.com/office/officeart/2016/7/layout/BasicLinearProcessNumbered"/>
    <dgm:cxn modelId="{F5C036D2-99C7-41FA-9FFE-27610DA48487}" type="presOf" srcId="{7655B68C-5C2C-4F1B-8FDF-2B01E5B2A7E8}" destId="{13797345-C48B-470A-ABA4-D8EB0B86664C}" srcOrd="0" destOrd="0" presId="urn:microsoft.com/office/officeart/2016/7/layout/BasicLinearProcessNumbered"/>
    <dgm:cxn modelId="{4C84BDD2-52E9-4039-818B-290B5F99F93A}" srcId="{319A595F-D89A-490F-BE6A-92C56E740A5F}" destId="{DF7E692C-C56B-400E-8ED1-CB85B73EEFB8}" srcOrd="1" destOrd="0" parTransId="{3AADFED3-495A-4F22-94F4-336837054343}" sibTransId="{7655B68C-5C2C-4F1B-8FDF-2B01E5B2A7E8}"/>
    <dgm:cxn modelId="{8809E9F0-8EF5-4826-8F1E-A4CBF9A9FF93}" srcId="{319A595F-D89A-490F-BE6A-92C56E740A5F}" destId="{D04B4A53-5C94-4789-86CA-C5F70A2348D2}" srcOrd="2" destOrd="0" parTransId="{69EC5FDB-4F67-4D94-A01D-3A548443E0D2}" sibTransId="{D4CA01DB-222A-4D78-B87A-D3E1146A400B}"/>
    <dgm:cxn modelId="{0D189AF2-0739-4873-B196-E70C2B6D75CE}" type="presOf" srcId="{DF7E692C-C56B-400E-8ED1-CB85B73EEFB8}" destId="{12ECA5FB-C413-4180-BBD3-B6DE1581ED30}" srcOrd="0" destOrd="0" presId="urn:microsoft.com/office/officeart/2016/7/layout/BasicLinearProcessNumbered"/>
    <dgm:cxn modelId="{43379AE0-CD54-4CC2-8B8B-964D50C625C2}" type="presParOf" srcId="{55DA0316-8F72-4FB5-AD10-6ED5632E36ED}" destId="{4D22D5A6-2210-4E8E-9090-135A90E49DE2}" srcOrd="0" destOrd="0" presId="urn:microsoft.com/office/officeart/2016/7/layout/BasicLinearProcessNumbered"/>
    <dgm:cxn modelId="{D3553C6C-2F30-4EB7-B102-B7E268BB1549}" type="presParOf" srcId="{4D22D5A6-2210-4E8E-9090-135A90E49DE2}" destId="{BA247366-58A8-4675-B26E-AA00DA2366FD}" srcOrd="0" destOrd="0" presId="urn:microsoft.com/office/officeart/2016/7/layout/BasicLinearProcessNumbered"/>
    <dgm:cxn modelId="{6E3EC60A-046C-4AFE-ADD7-52AAC77275B6}" type="presParOf" srcId="{4D22D5A6-2210-4E8E-9090-135A90E49DE2}" destId="{CA870108-E817-4AB3-B472-28B20C09DDB5}" srcOrd="1" destOrd="0" presId="urn:microsoft.com/office/officeart/2016/7/layout/BasicLinearProcessNumbered"/>
    <dgm:cxn modelId="{1C9DD9A1-BA0E-442F-840C-FAA70243F835}" type="presParOf" srcId="{4D22D5A6-2210-4E8E-9090-135A90E49DE2}" destId="{C8684CC9-6124-4C4F-AE8C-BFB91F8D4423}" srcOrd="2" destOrd="0" presId="urn:microsoft.com/office/officeart/2016/7/layout/BasicLinearProcessNumbered"/>
    <dgm:cxn modelId="{4121D0CF-5E09-4F75-BC4A-6B0A336536ED}" type="presParOf" srcId="{4D22D5A6-2210-4E8E-9090-135A90E49DE2}" destId="{B87202A9-1981-465B-9B01-DF33EA942D0B}" srcOrd="3" destOrd="0" presId="urn:microsoft.com/office/officeart/2016/7/layout/BasicLinearProcessNumbered"/>
    <dgm:cxn modelId="{D4A4FABC-CD7E-4E7B-B604-CCC0F22532E7}" type="presParOf" srcId="{55DA0316-8F72-4FB5-AD10-6ED5632E36ED}" destId="{E7F027F6-6130-46FC-BF9E-E7812EAA95C8}" srcOrd="1" destOrd="0" presId="urn:microsoft.com/office/officeart/2016/7/layout/BasicLinearProcessNumbered"/>
    <dgm:cxn modelId="{E837C875-4E13-451C-9837-48B25BAC96AA}" type="presParOf" srcId="{55DA0316-8F72-4FB5-AD10-6ED5632E36ED}" destId="{3F4930DA-2E28-4CA5-8B1D-4877CBCF4E22}" srcOrd="2" destOrd="0" presId="urn:microsoft.com/office/officeart/2016/7/layout/BasicLinearProcessNumbered"/>
    <dgm:cxn modelId="{1504CAC3-CCEA-4B44-B15B-00CBE2A0B987}" type="presParOf" srcId="{3F4930DA-2E28-4CA5-8B1D-4877CBCF4E22}" destId="{12ECA5FB-C413-4180-BBD3-B6DE1581ED30}" srcOrd="0" destOrd="0" presId="urn:microsoft.com/office/officeart/2016/7/layout/BasicLinearProcessNumbered"/>
    <dgm:cxn modelId="{2E0E1272-32E7-4A9A-8504-591EC98ED4EA}" type="presParOf" srcId="{3F4930DA-2E28-4CA5-8B1D-4877CBCF4E22}" destId="{13797345-C48B-470A-ABA4-D8EB0B86664C}" srcOrd="1" destOrd="0" presId="urn:microsoft.com/office/officeart/2016/7/layout/BasicLinearProcessNumbered"/>
    <dgm:cxn modelId="{4C182F58-D682-4572-AB7B-C13917372F7D}" type="presParOf" srcId="{3F4930DA-2E28-4CA5-8B1D-4877CBCF4E22}" destId="{3ADFEFF2-AD56-4BDC-BF2F-79E32DC03848}" srcOrd="2" destOrd="0" presId="urn:microsoft.com/office/officeart/2016/7/layout/BasicLinearProcessNumbered"/>
    <dgm:cxn modelId="{B1B3871F-AF22-4829-9FFD-0F332A73D488}" type="presParOf" srcId="{3F4930DA-2E28-4CA5-8B1D-4877CBCF4E22}" destId="{08CE5CF3-3260-48D3-B868-3AD794C8C5F3}" srcOrd="3" destOrd="0" presId="urn:microsoft.com/office/officeart/2016/7/layout/BasicLinearProcessNumbered"/>
    <dgm:cxn modelId="{C6EC3D2B-6FBB-46BB-8B63-D6E92227C23E}" type="presParOf" srcId="{55DA0316-8F72-4FB5-AD10-6ED5632E36ED}" destId="{577824C8-A53A-48C6-A63A-F6F83172C001}" srcOrd="3" destOrd="0" presId="urn:microsoft.com/office/officeart/2016/7/layout/BasicLinearProcessNumbered"/>
    <dgm:cxn modelId="{2A7AEC73-B930-4C2C-8422-83802732A8AD}" type="presParOf" srcId="{55DA0316-8F72-4FB5-AD10-6ED5632E36ED}" destId="{C8C4626E-66DC-4600-9B64-4571C24850B0}" srcOrd="4" destOrd="0" presId="urn:microsoft.com/office/officeart/2016/7/layout/BasicLinearProcessNumbered"/>
    <dgm:cxn modelId="{F4FB6BB5-977A-4D33-9B40-707855C96D67}" type="presParOf" srcId="{C8C4626E-66DC-4600-9B64-4571C24850B0}" destId="{D88C9BFD-F55D-47E9-931A-B9E2318BDCE2}" srcOrd="0" destOrd="0" presId="urn:microsoft.com/office/officeart/2016/7/layout/BasicLinearProcessNumbered"/>
    <dgm:cxn modelId="{B61A608E-9F28-4D1B-B244-DE826A0C7103}" type="presParOf" srcId="{C8C4626E-66DC-4600-9B64-4571C24850B0}" destId="{BF2E51D2-7C33-42A9-9B1A-3B7F54F0E4BB}" srcOrd="1" destOrd="0" presId="urn:microsoft.com/office/officeart/2016/7/layout/BasicLinearProcessNumbered"/>
    <dgm:cxn modelId="{73F82194-32AE-4705-AA2A-95BC3BF71649}" type="presParOf" srcId="{C8C4626E-66DC-4600-9B64-4571C24850B0}" destId="{908B73D9-2DBF-4D56-ABB2-BBB342344852}" srcOrd="2" destOrd="0" presId="urn:microsoft.com/office/officeart/2016/7/layout/BasicLinearProcessNumbered"/>
    <dgm:cxn modelId="{FEDC64A7-ABB4-4FDB-8DFE-1495679E08B8}" type="presParOf" srcId="{C8C4626E-66DC-4600-9B64-4571C24850B0}" destId="{63B2498B-8581-4CBF-98D7-A2F726E1EB5E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461DEE-528B-41E9-9AE1-96F9D010CD7A}">
      <dsp:nvSpPr>
        <dsp:cNvPr id="0" name=""/>
        <dsp:cNvSpPr/>
      </dsp:nvSpPr>
      <dsp:spPr>
        <a:xfrm>
          <a:off x="2194559" y="1862"/>
          <a:ext cx="8778240" cy="9645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322" tIns="244989" rIns="170322" bIns="24498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Demonstrate appropriate use of a range of counselling skills. </a:t>
          </a:r>
        </a:p>
      </dsp:txBody>
      <dsp:txXfrm>
        <a:off x="2194559" y="1862"/>
        <a:ext cx="8778240" cy="964521"/>
      </dsp:txXfrm>
    </dsp:sp>
    <dsp:sp modelId="{175F6A52-B760-48AF-8501-C394DC77C4DA}">
      <dsp:nvSpPr>
        <dsp:cNvPr id="0" name=""/>
        <dsp:cNvSpPr/>
      </dsp:nvSpPr>
      <dsp:spPr>
        <a:xfrm>
          <a:off x="0" y="1862"/>
          <a:ext cx="2194560" cy="96452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129" tIns="95273" rIns="116129" bIns="95273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Demonstrate</a:t>
          </a:r>
        </a:p>
      </dsp:txBody>
      <dsp:txXfrm>
        <a:off x="0" y="1862"/>
        <a:ext cx="2194560" cy="964521"/>
      </dsp:txXfrm>
    </dsp:sp>
    <dsp:sp modelId="{DEA57332-0FD0-4632-B590-7AA23C58CB67}">
      <dsp:nvSpPr>
        <dsp:cNvPr id="0" name=""/>
        <dsp:cNvSpPr/>
      </dsp:nvSpPr>
      <dsp:spPr>
        <a:xfrm>
          <a:off x="2194560" y="1024255"/>
          <a:ext cx="8778240" cy="9645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322" tIns="244989" rIns="170322" bIns="24498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Gain contextual knowledge and awareness within a relevant placement that offers support and care within mental health and well-being.</a:t>
          </a:r>
        </a:p>
      </dsp:txBody>
      <dsp:txXfrm>
        <a:off x="2194560" y="1024255"/>
        <a:ext cx="8778240" cy="964521"/>
      </dsp:txXfrm>
    </dsp:sp>
    <dsp:sp modelId="{372FC9FC-9A84-47C2-9D54-81DF5CADD71B}">
      <dsp:nvSpPr>
        <dsp:cNvPr id="0" name=""/>
        <dsp:cNvSpPr/>
      </dsp:nvSpPr>
      <dsp:spPr>
        <a:xfrm>
          <a:off x="0" y="1024255"/>
          <a:ext cx="2194560" cy="96452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129" tIns="95273" rIns="116129" bIns="95273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Gain</a:t>
          </a:r>
        </a:p>
      </dsp:txBody>
      <dsp:txXfrm>
        <a:off x="0" y="1024255"/>
        <a:ext cx="2194560" cy="964521"/>
      </dsp:txXfrm>
    </dsp:sp>
    <dsp:sp modelId="{196E1722-3B9F-4F6A-A707-DDC87D26FDB7}">
      <dsp:nvSpPr>
        <dsp:cNvPr id="0" name=""/>
        <dsp:cNvSpPr/>
      </dsp:nvSpPr>
      <dsp:spPr>
        <a:xfrm>
          <a:off x="2194560" y="2046648"/>
          <a:ext cx="8778240" cy="9645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322" tIns="244989" rIns="170322" bIns="24498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Recognise the limits of knowledge, skill, ethical boundaries, and experience in counselling. </a:t>
          </a:r>
        </a:p>
      </dsp:txBody>
      <dsp:txXfrm>
        <a:off x="2194560" y="2046648"/>
        <a:ext cx="8778240" cy="964521"/>
      </dsp:txXfrm>
    </dsp:sp>
    <dsp:sp modelId="{DECF7EAB-C124-4950-91E1-0490C9CD10BF}">
      <dsp:nvSpPr>
        <dsp:cNvPr id="0" name=""/>
        <dsp:cNvSpPr/>
      </dsp:nvSpPr>
      <dsp:spPr>
        <a:xfrm>
          <a:off x="0" y="2046648"/>
          <a:ext cx="2194560" cy="96452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129" tIns="95273" rIns="116129" bIns="95273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Recognise</a:t>
          </a:r>
        </a:p>
      </dsp:txBody>
      <dsp:txXfrm>
        <a:off x="0" y="2046648"/>
        <a:ext cx="2194560" cy="964521"/>
      </dsp:txXfrm>
    </dsp:sp>
    <dsp:sp modelId="{8FF7925D-7D05-4449-8E05-4F46FF4D3096}">
      <dsp:nvSpPr>
        <dsp:cNvPr id="0" name=""/>
        <dsp:cNvSpPr/>
      </dsp:nvSpPr>
      <dsp:spPr>
        <a:xfrm>
          <a:off x="2194560" y="3069041"/>
          <a:ext cx="8778240" cy="9645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322" tIns="244989" rIns="170322" bIns="24498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Take responsibility for their own learning and skill development, including effective personal planning, self-reflection, and project management skills. </a:t>
          </a:r>
        </a:p>
      </dsp:txBody>
      <dsp:txXfrm>
        <a:off x="2194560" y="3069041"/>
        <a:ext cx="8778240" cy="964521"/>
      </dsp:txXfrm>
    </dsp:sp>
    <dsp:sp modelId="{441B7217-AE6D-40BA-A764-45B5D478D8EF}">
      <dsp:nvSpPr>
        <dsp:cNvPr id="0" name=""/>
        <dsp:cNvSpPr/>
      </dsp:nvSpPr>
      <dsp:spPr>
        <a:xfrm>
          <a:off x="0" y="3069041"/>
          <a:ext cx="2194560" cy="96452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129" tIns="95273" rIns="116129" bIns="95273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Take</a:t>
          </a:r>
        </a:p>
      </dsp:txBody>
      <dsp:txXfrm>
        <a:off x="0" y="3069041"/>
        <a:ext cx="2194560" cy="9645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344896-DE1B-43C0-B43A-7D40A3D09842}">
      <dsp:nvSpPr>
        <dsp:cNvPr id="0" name=""/>
        <dsp:cNvSpPr/>
      </dsp:nvSpPr>
      <dsp:spPr>
        <a:xfrm>
          <a:off x="218916" y="1152520"/>
          <a:ext cx="913248" cy="91324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B13925-8B04-46C0-B7E0-1C614AF84365}">
      <dsp:nvSpPr>
        <dsp:cNvPr id="0" name=""/>
        <dsp:cNvSpPr/>
      </dsp:nvSpPr>
      <dsp:spPr>
        <a:xfrm>
          <a:off x="410698" y="1344302"/>
          <a:ext cx="529683" cy="5296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7EB625-8FBF-4CA0-ADBF-CF7C5F580361}">
      <dsp:nvSpPr>
        <dsp:cNvPr id="0" name=""/>
        <dsp:cNvSpPr/>
      </dsp:nvSpPr>
      <dsp:spPr>
        <a:xfrm>
          <a:off x="1327860" y="1152520"/>
          <a:ext cx="2152655" cy="913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Contracting Skills  </a:t>
          </a:r>
          <a:endParaRPr lang="en-US" sz="2400" kern="1200"/>
        </a:p>
      </dsp:txBody>
      <dsp:txXfrm>
        <a:off x="1327860" y="1152520"/>
        <a:ext cx="2152655" cy="913248"/>
      </dsp:txXfrm>
    </dsp:sp>
    <dsp:sp modelId="{7F486E26-3B81-474F-B690-83633D5AF52C}">
      <dsp:nvSpPr>
        <dsp:cNvPr id="0" name=""/>
        <dsp:cNvSpPr/>
      </dsp:nvSpPr>
      <dsp:spPr>
        <a:xfrm>
          <a:off x="3855600" y="1152520"/>
          <a:ext cx="913248" cy="91324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88BCED-7F72-44EA-BA87-2C6B0DC71A04}">
      <dsp:nvSpPr>
        <dsp:cNvPr id="0" name=""/>
        <dsp:cNvSpPr/>
      </dsp:nvSpPr>
      <dsp:spPr>
        <a:xfrm>
          <a:off x="4047382" y="1344302"/>
          <a:ext cx="529683" cy="5296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F59075-FF3F-4B4B-AEAA-1CCAFF627EB1}">
      <dsp:nvSpPr>
        <dsp:cNvPr id="0" name=""/>
        <dsp:cNvSpPr/>
      </dsp:nvSpPr>
      <dsp:spPr>
        <a:xfrm>
          <a:off x="4964544" y="1152520"/>
          <a:ext cx="2152655" cy="913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Professional boundaries  </a:t>
          </a:r>
          <a:endParaRPr lang="en-US" sz="2400" kern="1200"/>
        </a:p>
      </dsp:txBody>
      <dsp:txXfrm>
        <a:off x="4964544" y="1152520"/>
        <a:ext cx="2152655" cy="913248"/>
      </dsp:txXfrm>
    </dsp:sp>
    <dsp:sp modelId="{671680AA-C2CC-4D73-B1BA-EB80C6A6D386}">
      <dsp:nvSpPr>
        <dsp:cNvPr id="0" name=""/>
        <dsp:cNvSpPr/>
      </dsp:nvSpPr>
      <dsp:spPr>
        <a:xfrm>
          <a:off x="7492284" y="1152520"/>
          <a:ext cx="913248" cy="91324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5E9240-4CB3-481B-8DE0-84BF23CD704E}">
      <dsp:nvSpPr>
        <dsp:cNvPr id="0" name=""/>
        <dsp:cNvSpPr/>
      </dsp:nvSpPr>
      <dsp:spPr>
        <a:xfrm>
          <a:off x="7684066" y="1344302"/>
          <a:ext cx="529683" cy="5296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8C68BA-26A7-41FF-B12C-85580ED99ECC}">
      <dsp:nvSpPr>
        <dsp:cNvPr id="0" name=""/>
        <dsp:cNvSpPr/>
      </dsp:nvSpPr>
      <dsp:spPr>
        <a:xfrm>
          <a:off x="8601228" y="1152520"/>
          <a:ext cx="2152655" cy="913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Attending Skills   </a:t>
          </a:r>
          <a:endParaRPr lang="en-US" sz="2400" kern="1200"/>
        </a:p>
      </dsp:txBody>
      <dsp:txXfrm>
        <a:off x="8601228" y="1152520"/>
        <a:ext cx="2152655" cy="9132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B59D37-94DB-4431-8D98-49BBDC66D17D}">
      <dsp:nvSpPr>
        <dsp:cNvPr id="0" name=""/>
        <dsp:cNvSpPr/>
      </dsp:nvSpPr>
      <dsp:spPr>
        <a:xfrm>
          <a:off x="218916" y="1152520"/>
          <a:ext cx="913248" cy="91324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2FA831-A90C-46C1-A0B0-4247E8031DC0}">
      <dsp:nvSpPr>
        <dsp:cNvPr id="0" name=""/>
        <dsp:cNvSpPr/>
      </dsp:nvSpPr>
      <dsp:spPr>
        <a:xfrm>
          <a:off x="410698" y="1344302"/>
          <a:ext cx="529683" cy="5296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F9F143-A756-4A77-A9A5-07BC7890587A}">
      <dsp:nvSpPr>
        <dsp:cNvPr id="0" name=""/>
        <dsp:cNvSpPr/>
      </dsp:nvSpPr>
      <dsp:spPr>
        <a:xfrm>
          <a:off x="1327860" y="1152520"/>
          <a:ext cx="2152655" cy="913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Reflective Skills  </a:t>
          </a:r>
          <a:endParaRPr lang="en-US" sz="2100" kern="1200"/>
        </a:p>
      </dsp:txBody>
      <dsp:txXfrm>
        <a:off x="1327860" y="1152520"/>
        <a:ext cx="2152655" cy="913248"/>
      </dsp:txXfrm>
    </dsp:sp>
    <dsp:sp modelId="{E1DAE940-E981-4B99-B3A1-93B4B3556443}">
      <dsp:nvSpPr>
        <dsp:cNvPr id="0" name=""/>
        <dsp:cNvSpPr/>
      </dsp:nvSpPr>
      <dsp:spPr>
        <a:xfrm>
          <a:off x="3855600" y="1152520"/>
          <a:ext cx="913248" cy="91324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1B595D-8DD2-422C-987F-701BC0F6D73E}">
      <dsp:nvSpPr>
        <dsp:cNvPr id="0" name=""/>
        <dsp:cNvSpPr/>
      </dsp:nvSpPr>
      <dsp:spPr>
        <a:xfrm>
          <a:off x="4047382" y="1344302"/>
          <a:ext cx="529683" cy="5296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53E66C-9A05-49A0-8B22-DA89240FB5AC}">
      <dsp:nvSpPr>
        <dsp:cNvPr id="0" name=""/>
        <dsp:cNvSpPr/>
      </dsp:nvSpPr>
      <dsp:spPr>
        <a:xfrm>
          <a:off x="4964544" y="1152520"/>
          <a:ext cx="2152655" cy="913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Appropriate use of questions   </a:t>
          </a:r>
          <a:endParaRPr lang="en-US" sz="2100" kern="1200"/>
        </a:p>
      </dsp:txBody>
      <dsp:txXfrm>
        <a:off x="4964544" y="1152520"/>
        <a:ext cx="2152655" cy="913248"/>
      </dsp:txXfrm>
    </dsp:sp>
    <dsp:sp modelId="{350CBD5F-8086-4788-8AB6-7A27FD6F43F8}">
      <dsp:nvSpPr>
        <dsp:cNvPr id="0" name=""/>
        <dsp:cNvSpPr/>
      </dsp:nvSpPr>
      <dsp:spPr>
        <a:xfrm>
          <a:off x="7492284" y="1152520"/>
          <a:ext cx="913248" cy="91324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94D2D0-D368-4142-83A4-91521175E2E8}">
      <dsp:nvSpPr>
        <dsp:cNvPr id="0" name=""/>
        <dsp:cNvSpPr/>
      </dsp:nvSpPr>
      <dsp:spPr>
        <a:xfrm>
          <a:off x="7684066" y="1344302"/>
          <a:ext cx="529683" cy="5296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0C60A3-B39E-4898-8BB0-40706BF9E405}">
      <dsp:nvSpPr>
        <dsp:cNvPr id="0" name=""/>
        <dsp:cNvSpPr/>
      </dsp:nvSpPr>
      <dsp:spPr>
        <a:xfrm>
          <a:off x="8601228" y="1152520"/>
          <a:ext cx="2152655" cy="913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Demonstration of the Core Conditions  </a:t>
          </a:r>
          <a:endParaRPr lang="en-US" sz="2100" kern="1200"/>
        </a:p>
      </dsp:txBody>
      <dsp:txXfrm>
        <a:off x="8601228" y="1152520"/>
        <a:ext cx="2152655" cy="91324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247366-58A8-4675-B26E-AA00DA2366FD}">
      <dsp:nvSpPr>
        <dsp:cNvPr id="0" name=""/>
        <dsp:cNvSpPr/>
      </dsp:nvSpPr>
      <dsp:spPr>
        <a:xfrm>
          <a:off x="0" y="0"/>
          <a:ext cx="3428999" cy="3253060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7338" tIns="330200" rIns="267338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Demonstration of appropriate skills  </a:t>
          </a:r>
          <a:endParaRPr lang="en-US" sz="2400" kern="1200"/>
        </a:p>
      </dsp:txBody>
      <dsp:txXfrm>
        <a:off x="0" y="1236162"/>
        <a:ext cx="3428999" cy="1951836"/>
      </dsp:txXfrm>
    </dsp:sp>
    <dsp:sp modelId="{CA870108-E817-4AB3-B472-28B20C09DDB5}">
      <dsp:nvSpPr>
        <dsp:cNvPr id="0" name=""/>
        <dsp:cNvSpPr/>
      </dsp:nvSpPr>
      <dsp:spPr>
        <a:xfrm>
          <a:off x="1226540" y="325305"/>
          <a:ext cx="975918" cy="97591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086" tIns="12700" rIns="76086" bIns="1270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1</a:t>
          </a:r>
        </a:p>
      </dsp:txBody>
      <dsp:txXfrm>
        <a:off x="1369460" y="468225"/>
        <a:ext cx="690078" cy="690078"/>
      </dsp:txXfrm>
    </dsp:sp>
    <dsp:sp modelId="{C8684CC9-6124-4C4F-AE8C-BFB91F8D4423}">
      <dsp:nvSpPr>
        <dsp:cNvPr id="0" name=""/>
        <dsp:cNvSpPr/>
      </dsp:nvSpPr>
      <dsp:spPr>
        <a:xfrm>
          <a:off x="0" y="3252988"/>
          <a:ext cx="3428999" cy="72"/>
        </a:xfrm>
        <a:prstGeom prst="rect">
          <a:avLst/>
        </a:prstGeom>
        <a:solidFill>
          <a:schemeClr val="accent5">
            <a:hueOff val="-1107090"/>
            <a:satOff val="3878"/>
            <a:lumOff val="706"/>
            <a:alphaOff val="0"/>
          </a:schemeClr>
        </a:solidFill>
        <a:ln w="12700" cap="flat" cmpd="sng" algn="ctr">
          <a:solidFill>
            <a:schemeClr val="accent5">
              <a:hueOff val="-1107090"/>
              <a:satOff val="3878"/>
              <a:lumOff val="7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ECA5FB-C413-4180-BBD3-B6DE1581ED30}">
      <dsp:nvSpPr>
        <dsp:cNvPr id="0" name=""/>
        <dsp:cNvSpPr/>
      </dsp:nvSpPr>
      <dsp:spPr>
        <a:xfrm>
          <a:off x="3771899" y="0"/>
          <a:ext cx="3428999" cy="3253060"/>
        </a:xfrm>
        <a:prstGeom prst="rect">
          <a:avLst/>
        </a:prstGeom>
        <a:solidFill>
          <a:schemeClr val="accent5">
            <a:tint val="40000"/>
            <a:alpha val="90000"/>
            <a:hueOff val="-3118238"/>
            <a:satOff val="13543"/>
            <a:lumOff val="71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3118238"/>
              <a:satOff val="13543"/>
              <a:lumOff val="7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7338" tIns="330200" rIns="267338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Focused Therapy/or Motivational Interviewing    </a:t>
          </a:r>
          <a:endParaRPr lang="en-US" sz="2400" kern="1200"/>
        </a:p>
      </dsp:txBody>
      <dsp:txXfrm>
        <a:off x="3771899" y="1236162"/>
        <a:ext cx="3428999" cy="1951836"/>
      </dsp:txXfrm>
    </dsp:sp>
    <dsp:sp modelId="{13797345-C48B-470A-ABA4-D8EB0B86664C}">
      <dsp:nvSpPr>
        <dsp:cNvPr id="0" name=""/>
        <dsp:cNvSpPr/>
      </dsp:nvSpPr>
      <dsp:spPr>
        <a:xfrm>
          <a:off x="4998440" y="325305"/>
          <a:ext cx="975918" cy="975918"/>
        </a:xfrm>
        <a:prstGeom prst="ellipse">
          <a:avLst/>
        </a:prstGeom>
        <a:solidFill>
          <a:schemeClr val="accent5">
            <a:hueOff val="-2214179"/>
            <a:satOff val="7755"/>
            <a:lumOff val="1412"/>
            <a:alphaOff val="0"/>
          </a:schemeClr>
        </a:solidFill>
        <a:ln w="12700" cap="flat" cmpd="sng" algn="ctr">
          <a:solidFill>
            <a:schemeClr val="accent5">
              <a:hueOff val="-2214179"/>
              <a:satOff val="7755"/>
              <a:lumOff val="14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086" tIns="12700" rIns="76086" bIns="1270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2</a:t>
          </a:r>
        </a:p>
      </dsp:txBody>
      <dsp:txXfrm>
        <a:off x="5141360" y="468225"/>
        <a:ext cx="690078" cy="690078"/>
      </dsp:txXfrm>
    </dsp:sp>
    <dsp:sp modelId="{3ADFEFF2-AD56-4BDC-BF2F-79E32DC03848}">
      <dsp:nvSpPr>
        <dsp:cNvPr id="0" name=""/>
        <dsp:cNvSpPr/>
      </dsp:nvSpPr>
      <dsp:spPr>
        <a:xfrm>
          <a:off x="3771899" y="3252988"/>
          <a:ext cx="3428999" cy="72"/>
        </a:xfrm>
        <a:prstGeom prst="rect">
          <a:avLst/>
        </a:prstGeom>
        <a:solidFill>
          <a:schemeClr val="accent5">
            <a:hueOff val="-3321269"/>
            <a:satOff val="11633"/>
            <a:lumOff val="2117"/>
            <a:alphaOff val="0"/>
          </a:schemeClr>
        </a:solidFill>
        <a:ln w="12700" cap="flat" cmpd="sng" algn="ctr">
          <a:solidFill>
            <a:schemeClr val="accent5">
              <a:hueOff val="-3321269"/>
              <a:satOff val="11633"/>
              <a:lumOff val="211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8C9BFD-F55D-47E9-931A-B9E2318BDCE2}">
      <dsp:nvSpPr>
        <dsp:cNvPr id="0" name=""/>
        <dsp:cNvSpPr/>
      </dsp:nvSpPr>
      <dsp:spPr>
        <a:xfrm>
          <a:off x="7543800" y="0"/>
          <a:ext cx="3428999" cy="3253060"/>
        </a:xfrm>
        <a:prstGeom prst="rect">
          <a:avLst/>
        </a:prstGeom>
        <a:solidFill>
          <a:schemeClr val="accent5">
            <a:tint val="40000"/>
            <a:alpha val="90000"/>
            <a:hueOff val="-6236476"/>
            <a:satOff val="27086"/>
            <a:lumOff val="1421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6236476"/>
              <a:satOff val="27086"/>
              <a:lumOff val="142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7338" tIns="330200" rIns="267338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Self-awareness within the session   </a:t>
          </a:r>
          <a:endParaRPr lang="en-US" sz="2400" kern="1200"/>
        </a:p>
      </dsp:txBody>
      <dsp:txXfrm>
        <a:off x="7543800" y="1236162"/>
        <a:ext cx="3428999" cy="1951836"/>
      </dsp:txXfrm>
    </dsp:sp>
    <dsp:sp modelId="{BF2E51D2-7C33-42A9-9B1A-3B7F54F0E4BB}">
      <dsp:nvSpPr>
        <dsp:cNvPr id="0" name=""/>
        <dsp:cNvSpPr/>
      </dsp:nvSpPr>
      <dsp:spPr>
        <a:xfrm>
          <a:off x="8770340" y="325305"/>
          <a:ext cx="975918" cy="975918"/>
        </a:xfrm>
        <a:prstGeom prst="ellipse">
          <a:avLst/>
        </a:prstGeom>
        <a:solidFill>
          <a:schemeClr val="accent5">
            <a:hueOff val="-4428358"/>
            <a:satOff val="15510"/>
            <a:lumOff val="2823"/>
            <a:alphaOff val="0"/>
          </a:schemeClr>
        </a:solidFill>
        <a:ln w="12700" cap="flat" cmpd="sng" algn="ctr">
          <a:solidFill>
            <a:schemeClr val="accent5">
              <a:hueOff val="-4428358"/>
              <a:satOff val="15510"/>
              <a:lumOff val="282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086" tIns="12700" rIns="76086" bIns="1270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3</a:t>
          </a:r>
        </a:p>
      </dsp:txBody>
      <dsp:txXfrm>
        <a:off x="8913260" y="468225"/>
        <a:ext cx="690078" cy="690078"/>
      </dsp:txXfrm>
    </dsp:sp>
    <dsp:sp modelId="{908B73D9-2DBF-4D56-ABB2-BBB342344852}">
      <dsp:nvSpPr>
        <dsp:cNvPr id="0" name=""/>
        <dsp:cNvSpPr/>
      </dsp:nvSpPr>
      <dsp:spPr>
        <a:xfrm>
          <a:off x="7543800" y="3252988"/>
          <a:ext cx="3428999" cy="72"/>
        </a:xfrm>
        <a:prstGeom prst="rect">
          <a:avLst/>
        </a:prstGeom>
        <a:solidFill>
          <a:schemeClr val="accent5">
            <a:hueOff val="-5535448"/>
            <a:satOff val="19388"/>
            <a:lumOff val="3529"/>
            <a:alphaOff val="0"/>
          </a:schemeClr>
        </a:solidFill>
        <a:ln w="12700" cap="flat" cmpd="sng" algn="ctr">
          <a:solidFill>
            <a:schemeClr val="accent5">
              <a:hueOff val="-5535448"/>
              <a:satOff val="19388"/>
              <a:lumOff val="35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CE1C39-D4F5-454A-8610-FB77EA5923E0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7C8BE4-A612-40AD-8845-5EED12F20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5752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7C8BE4-A612-40AD-8845-5EED12F2033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147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7C8BE4-A612-40AD-8845-5EED12F2033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7289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27892" y="4763965"/>
            <a:ext cx="5486400" cy="3600450"/>
          </a:xfrm>
        </p:spPr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7C8BE4-A612-40AD-8845-5EED12F2033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1046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ts val="600"/>
              </a:spcBef>
              <a:spcAft>
                <a:spcPts val="600"/>
              </a:spcAft>
              <a:buNone/>
            </a:pPr>
            <a:r>
              <a:rPr lang="en-GB" dirty="0"/>
              <a:t> </a:t>
            </a:r>
            <a:endParaRPr lang="en-GB" sz="1200" dirty="0">
              <a:effectLst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7C8BE4-A612-40AD-8845-5EED12F2033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7299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7C8BE4-A612-40AD-8845-5EED12F2033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1168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7C8BE4-A612-40AD-8845-5EED12F2033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5984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7C8BE4-A612-40AD-8845-5EED12F2033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1631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1" dirty="0"/>
              <a:t> </a:t>
            </a:r>
            <a:endParaRPr lang="en-GB" b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7C8BE4-A612-40AD-8845-5EED12F2033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1297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7C8BE4-A612-40AD-8845-5EED12F2033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197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 fontAlgn="base"/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7C8BE4-A612-40AD-8845-5EED12F2033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75332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 fontAlgn="base"/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7C8BE4-A612-40AD-8845-5EED12F2033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1933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 fontAlgn="base"/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7C8BE4-A612-40AD-8845-5EED12F2033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7210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7C8BE4-A612-40AD-8845-5EED12F2033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02943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1FDAA9-AF85-D120-C7A8-5602DE4317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86ACF1-2A0C-35B6-E175-B33C869262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F623385-8E45-FCB5-3248-A7DD45DBE0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721E56-BD10-767D-78FF-A60E418A1D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7C8BE4-A612-40AD-8845-5EED12F2033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23628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04B292-CEF8-693C-2FEE-96C30AC995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E230763-5358-CA66-3BE8-ABEE8016F5B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CC27271-C4F9-DE29-6503-EA01B5DD5D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DF9A33-9096-A7BB-142F-B6BB24F8EC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7C8BE4-A612-40AD-8845-5EED12F2033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9237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86C681-55AE-5FB5-957F-342A021784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359202F-F27B-2DA7-6D06-520F7008E3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C22CE87-38E4-C09E-7B50-DB0EEBDEFC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680BC3-612A-4DA7-8305-0D8EECD6D2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7C8BE4-A612-40AD-8845-5EED12F2033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56805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DBD962-A9D3-F267-F704-9C16187C72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E6785FD-84BA-4AFB-AEE6-19F9A24555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9EC049A-556A-E2DD-1AAF-AE0A4DB843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6A2CB2-4C75-41F1-98AE-A5CC29976F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7C8BE4-A612-40AD-8845-5EED12F2033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10936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7C8BE4-A612-40AD-8845-5EED12F2033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92424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7C8BE4-A612-40AD-8845-5EED12F20330}" type="slidenum">
              <a:rPr lang="en-GB" smtClean="0"/>
              <a:t>19</a:t>
            </a:fld>
            <a:endParaRPr lang="en-GB"/>
          </a:p>
        </p:txBody>
      </p:sp>
      <p:sp>
        <p:nvSpPr>
          <p:cNvPr id="6" name="Notes Placeholder 5">
            <a:extLst>
              <a:ext uri="{FF2B5EF4-FFF2-40B4-BE49-F238E27FC236}">
                <a16:creationId xmlns:a16="http://schemas.microsoft.com/office/drawing/2014/main" id="{F7D11B04-2F99-5E7B-4164-F3B748382B3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0205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1/29/2026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77175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1/29/2026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484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1/29/2026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89170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1/29/2026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78578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1/29/2026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118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1/29/2026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096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1/29/2026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05211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1/29/2026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5440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1/29/2026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42485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1/29/2026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8199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1/29/2026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4155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1/29/2026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0862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18" r:id="rId6"/>
    <p:sldLayoutId id="2147483714" r:id="rId7"/>
    <p:sldLayoutId id="2147483715" r:id="rId8"/>
    <p:sldLayoutId id="2147483716" r:id="rId9"/>
    <p:sldLayoutId id="2147483717" r:id="rId10"/>
    <p:sldLayoutId id="214748371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3.emf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.xml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6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0.xml"/><Relationship Id="rId9" Type="http://schemas.microsoft.com/office/2007/relationships/diagramDrawing" Target="../diagrams/drawing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1.xml"/><Relationship Id="rId9" Type="http://schemas.microsoft.com/office/2007/relationships/diagramDrawing" Target="../diagrams/drawing3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2.xml"/><Relationship Id="rId9" Type="http://schemas.microsoft.com/office/2007/relationships/diagramDrawing" Target="../diagrams/drawing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2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2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2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2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2.png"/><Relationship Id="rId5" Type="http://schemas.openxmlformats.org/officeDocument/2006/relationships/image" Target="../media/image18.emf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2.png"/><Relationship Id="rId5" Type="http://schemas.openxmlformats.org/officeDocument/2006/relationships/image" Target="../media/image19.png"/><Relationship Id="rId4" Type="http://schemas.openxmlformats.org/officeDocument/2006/relationships/notesSlide" Target="../notesSlides/notesSlide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A85303E-1D59-4477-A849-22C7FEACD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934378-A304-F2D0-A654-70A78A2F76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7685" y="239053"/>
            <a:ext cx="3901736" cy="5448825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br>
              <a:rPr lang="en-GB" sz="3600" dirty="0">
                <a:solidFill>
                  <a:srgbClr val="FFFFFF"/>
                </a:solidFill>
              </a:rPr>
            </a:br>
            <a:br>
              <a:rPr lang="en-GB" sz="3600" dirty="0">
                <a:solidFill>
                  <a:srgbClr val="FFFFFF"/>
                </a:solidFill>
              </a:rPr>
            </a:br>
            <a:br>
              <a:rPr lang="en-GB" sz="3600" dirty="0">
                <a:solidFill>
                  <a:srgbClr val="FFFFFF"/>
                </a:solidFill>
              </a:rPr>
            </a:br>
            <a:br>
              <a:rPr lang="en-GB" sz="3600" dirty="0">
                <a:solidFill>
                  <a:srgbClr val="FFFFFF"/>
                </a:solidFill>
              </a:rPr>
            </a:br>
            <a:br>
              <a:rPr lang="en-GB" sz="3600" dirty="0">
                <a:solidFill>
                  <a:srgbClr val="FFFFFF"/>
                </a:solidFill>
              </a:rPr>
            </a:br>
            <a:r>
              <a:rPr lang="en-GB" sz="3600" b="1" dirty="0">
                <a:solidFill>
                  <a:srgbClr val="FFFFFF"/>
                </a:solidFill>
              </a:rPr>
              <a:t>Further Counselling Skills</a:t>
            </a:r>
            <a:br>
              <a:rPr lang="en-GB" sz="3600" b="1" dirty="0">
                <a:solidFill>
                  <a:srgbClr val="FFFFFF"/>
                </a:solidFill>
              </a:rPr>
            </a:br>
            <a:r>
              <a:rPr lang="en-GB" sz="3600" b="1" dirty="0">
                <a:solidFill>
                  <a:srgbClr val="FFFFFF"/>
                </a:solidFill>
              </a:rPr>
              <a:t>ECPS5015</a:t>
            </a:r>
            <a:br>
              <a:rPr lang="en-GB" sz="3600" b="1" dirty="0">
                <a:solidFill>
                  <a:srgbClr val="FFFFFF"/>
                </a:solidFill>
              </a:rPr>
            </a:br>
            <a:br>
              <a:rPr lang="en-GB" sz="3600" b="1" dirty="0">
                <a:solidFill>
                  <a:srgbClr val="FFFFFF"/>
                </a:solidFill>
              </a:rPr>
            </a:br>
            <a:r>
              <a:rPr lang="en-GB" sz="3600" b="1" dirty="0">
                <a:solidFill>
                  <a:srgbClr val="FFFFFF"/>
                </a:solidFill>
              </a:rPr>
              <a:t>Additional Information on Assessment 1 :</a:t>
            </a:r>
            <a:br>
              <a:rPr lang="en-GB" sz="3600" b="1" dirty="0">
                <a:solidFill>
                  <a:srgbClr val="FFFFFF"/>
                </a:solidFill>
              </a:rPr>
            </a:br>
            <a:br>
              <a:rPr lang="en-GB" sz="3600" b="1" dirty="0">
                <a:solidFill>
                  <a:srgbClr val="FFFFFF"/>
                </a:solidFill>
              </a:rPr>
            </a:br>
            <a:r>
              <a:rPr lang="en-GB" sz="3600" b="1" dirty="0">
                <a:solidFill>
                  <a:srgbClr val="FFFFFF"/>
                </a:solidFill>
              </a:rPr>
              <a:t>Recording of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1AF876-0A62-1594-5EA0-5CD4EEC26E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6933" y="5621649"/>
            <a:ext cx="3901736" cy="997298"/>
          </a:xfrm>
        </p:spPr>
        <p:txBody>
          <a:bodyPr>
            <a:normAutofit fontScale="92500" lnSpcReduction="20000"/>
          </a:bodyPr>
          <a:lstStyle/>
          <a:p>
            <a:endParaRPr lang="en-GB" sz="2800" b="1" dirty="0">
              <a:solidFill>
                <a:srgbClr val="FFFFFF"/>
              </a:solidFill>
            </a:endParaRPr>
          </a:p>
          <a:p>
            <a:r>
              <a:rPr lang="en-GB" sz="2800" b="1" dirty="0">
                <a:solidFill>
                  <a:srgbClr val="FFFFFF"/>
                </a:solidFill>
              </a:rPr>
              <a:t>Dr Beverly Cole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66E7642-808C-D452-9A4A-2511E4ABDA1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5568" r="13998" b="-1"/>
          <a:stretch>
            <a:fillRect/>
          </a:stretch>
        </p:blipFill>
        <p:spPr>
          <a:xfrm>
            <a:off x="4955602" y="10"/>
            <a:ext cx="7236398" cy="6857990"/>
          </a:xfrm>
          <a:custGeom>
            <a:avLst/>
            <a:gdLst/>
            <a:ahLst/>
            <a:cxnLst/>
            <a:rect l="l" t="t" r="r" b="b"/>
            <a:pathLst>
              <a:path w="7726675" h="6858000">
                <a:moveTo>
                  <a:pt x="2975226" y="5978334"/>
                </a:moveTo>
                <a:cubicBezTo>
                  <a:pt x="3002582" y="5978928"/>
                  <a:pt x="3030286" y="5982273"/>
                  <a:pt x="3058007" y="5988576"/>
                </a:cubicBezTo>
                <a:cubicBezTo>
                  <a:pt x="3279778" y="6038998"/>
                  <a:pt x="3418684" y="6259656"/>
                  <a:pt x="3368261" y="6481427"/>
                </a:cubicBezTo>
                <a:cubicBezTo>
                  <a:pt x="3317839" y="6703198"/>
                  <a:pt x="3097182" y="6842104"/>
                  <a:pt x="2875410" y="6791681"/>
                </a:cubicBezTo>
                <a:cubicBezTo>
                  <a:pt x="2653640" y="6741259"/>
                  <a:pt x="2514734" y="6520601"/>
                  <a:pt x="2565157" y="6298830"/>
                </a:cubicBezTo>
                <a:cubicBezTo>
                  <a:pt x="2609276" y="6104780"/>
                  <a:pt x="2783732" y="5974174"/>
                  <a:pt x="2975226" y="5978334"/>
                </a:cubicBezTo>
                <a:close/>
                <a:moveTo>
                  <a:pt x="542891" y="1298362"/>
                </a:moveTo>
                <a:cubicBezTo>
                  <a:pt x="578216" y="1299129"/>
                  <a:pt x="613991" y="1303448"/>
                  <a:pt x="649789" y="1311587"/>
                </a:cubicBezTo>
                <a:cubicBezTo>
                  <a:pt x="936170" y="1376700"/>
                  <a:pt x="1115545" y="1661643"/>
                  <a:pt x="1050432" y="1948025"/>
                </a:cubicBezTo>
                <a:cubicBezTo>
                  <a:pt x="985319" y="2234407"/>
                  <a:pt x="700376" y="2413781"/>
                  <a:pt x="413995" y="2348669"/>
                </a:cubicBezTo>
                <a:cubicBezTo>
                  <a:pt x="127612" y="2283556"/>
                  <a:pt x="-51762" y="1998612"/>
                  <a:pt x="13351" y="1712231"/>
                </a:cubicBezTo>
                <a:cubicBezTo>
                  <a:pt x="70325" y="1461647"/>
                  <a:pt x="295606" y="1292990"/>
                  <a:pt x="542891" y="1298362"/>
                </a:cubicBezTo>
                <a:close/>
                <a:moveTo>
                  <a:pt x="362049" y="446831"/>
                </a:moveTo>
                <a:cubicBezTo>
                  <a:pt x="382746" y="447281"/>
                  <a:pt x="403706" y="449811"/>
                  <a:pt x="424679" y="454579"/>
                </a:cubicBezTo>
                <a:cubicBezTo>
                  <a:pt x="592463" y="492727"/>
                  <a:pt x="697554" y="659668"/>
                  <a:pt x="659405" y="827452"/>
                </a:cubicBezTo>
                <a:cubicBezTo>
                  <a:pt x="621257" y="995236"/>
                  <a:pt x="454318" y="1100327"/>
                  <a:pt x="286534" y="1062179"/>
                </a:cubicBezTo>
                <a:cubicBezTo>
                  <a:pt x="118749" y="1024031"/>
                  <a:pt x="13658" y="857091"/>
                  <a:pt x="51806" y="689306"/>
                </a:cubicBezTo>
                <a:cubicBezTo>
                  <a:pt x="85186" y="542495"/>
                  <a:pt x="217172" y="443684"/>
                  <a:pt x="362049" y="446831"/>
                </a:cubicBezTo>
                <a:close/>
                <a:moveTo>
                  <a:pt x="688320" y="0"/>
                </a:moveTo>
                <a:lnTo>
                  <a:pt x="5442022" y="0"/>
                </a:lnTo>
                <a:lnTo>
                  <a:pt x="7726675" y="0"/>
                </a:lnTo>
                <a:lnTo>
                  <a:pt x="7726675" y="988372"/>
                </a:lnTo>
                <a:lnTo>
                  <a:pt x="7726675" y="6858000"/>
                </a:lnTo>
                <a:lnTo>
                  <a:pt x="4265234" y="6858000"/>
                </a:lnTo>
                <a:lnTo>
                  <a:pt x="4167452" y="6648946"/>
                </a:lnTo>
                <a:cubicBezTo>
                  <a:pt x="4064668" y="6438534"/>
                  <a:pt x="3951418" y="6237194"/>
                  <a:pt x="3802376" y="6067515"/>
                </a:cubicBezTo>
                <a:cubicBezTo>
                  <a:pt x="3433898" y="5648543"/>
                  <a:pt x="2855445" y="5560200"/>
                  <a:pt x="2314714" y="5492960"/>
                </a:cubicBezTo>
                <a:cubicBezTo>
                  <a:pt x="1689319" y="5415368"/>
                  <a:pt x="1105502" y="5269445"/>
                  <a:pt x="626568" y="4822392"/>
                </a:cubicBezTo>
                <a:cubicBezTo>
                  <a:pt x="42544" y="4277286"/>
                  <a:pt x="59772" y="3691233"/>
                  <a:pt x="462831" y="3184007"/>
                </a:cubicBezTo>
                <a:cubicBezTo>
                  <a:pt x="688845" y="2899538"/>
                  <a:pt x="972083" y="2660548"/>
                  <a:pt x="1228189" y="2399566"/>
                </a:cubicBezTo>
                <a:cubicBezTo>
                  <a:pt x="1460698" y="2161897"/>
                  <a:pt x="1522193" y="1866062"/>
                  <a:pt x="1384674" y="1566341"/>
                </a:cubicBezTo>
                <a:cubicBezTo>
                  <a:pt x="1239184" y="1249484"/>
                  <a:pt x="1095206" y="930335"/>
                  <a:pt x="922279" y="628332"/>
                </a:cubicBezTo>
                <a:cubicBezTo>
                  <a:pt x="805583" y="424593"/>
                  <a:pt x="731712" y="225291"/>
                  <a:pt x="693729" y="33341"/>
                </a:cubicBezTo>
                <a:close/>
              </a:path>
            </a:pathLst>
          </a:custGeom>
        </p:spPr>
      </p:pic>
      <p:pic>
        <p:nvPicPr>
          <p:cNvPr id="25" name="Audio 24">
            <a:hlinkClick r:id="" action="ppaction://media"/>
            <a:extLst>
              <a:ext uri="{FF2B5EF4-FFF2-40B4-BE49-F238E27FC236}">
                <a16:creationId xmlns:a16="http://schemas.microsoft.com/office/drawing/2014/main" id="{DC8ABC1F-D929-5C1B-B7B8-174E23EC44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94484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9890"/>
    </mc:Choice>
    <mc:Fallback xmlns="">
      <p:transition spd="slow" advTm="198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E73CF96-456E-E48A-8FF2-00461C3B21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0977372" cy="5058156"/>
          </a:xfrm>
          <a:prstGeom prst="rect">
            <a:avLst/>
          </a:prstGeom>
        </p:spPr>
      </p:pic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B4F89B81-43C4-8B0E-CC3F-DAF417D603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09987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20"/>
    </mc:Choice>
    <mc:Fallback xmlns="">
      <p:transition spd="slow" advTm="100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0C3F918-ED2F-42C3-ACDE-1052134866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7A18E2E-4285-464F-9069-61D155A58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58188" y="0"/>
            <a:ext cx="2933812" cy="2750153"/>
          </a:xfrm>
          <a:custGeom>
            <a:avLst/>
            <a:gdLst>
              <a:gd name="connsiteX0" fmla="*/ 1067830 w 2933812"/>
              <a:gd name="connsiteY0" fmla="*/ 776732 h 2750153"/>
              <a:gd name="connsiteX1" fmla="*/ 1305537 w 2933812"/>
              <a:gd name="connsiteY1" fmla="*/ 842083 h 2750153"/>
              <a:gd name="connsiteX2" fmla="*/ 1421053 w 2933812"/>
              <a:gd name="connsiteY2" fmla="*/ 1397856 h 2750153"/>
              <a:gd name="connsiteX3" fmla="*/ 865267 w 2933812"/>
              <a:gd name="connsiteY3" fmla="*/ 1513301 h 2750153"/>
              <a:gd name="connsiteX4" fmla="*/ 749819 w 2933812"/>
              <a:gd name="connsiteY4" fmla="*/ 957568 h 2750153"/>
              <a:gd name="connsiteX5" fmla="*/ 836727 w 2933812"/>
              <a:gd name="connsiteY5" fmla="*/ 862679 h 2750153"/>
              <a:gd name="connsiteX6" fmla="*/ 1067830 w 2933812"/>
              <a:gd name="connsiteY6" fmla="*/ 776732 h 2750153"/>
              <a:gd name="connsiteX7" fmla="*/ 209205 w 2933812"/>
              <a:gd name="connsiteY7" fmla="*/ 551704 h 2750153"/>
              <a:gd name="connsiteX8" fmla="*/ 328901 w 2933812"/>
              <a:gd name="connsiteY8" fmla="*/ 567267 h 2750153"/>
              <a:gd name="connsiteX9" fmla="*/ 460887 w 2933812"/>
              <a:gd name="connsiteY9" fmla="*/ 878648 h 2750153"/>
              <a:gd name="connsiteX10" fmla="*/ 149506 w 2933812"/>
              <a:gd name="connsiteY10" fmla="*/ 1010633 h 2750153"/>
              <a:gd name="connsiteX11" fmla="*/ 17517 w 2933812"/>
              <a:gd name="connsiteY11" fmla="*/ 699260 h 2750153"/>
              <a:gd name="connsiteX12" fmla="*/ 97142 w 2933812"/>
              <a:gd name="connsiteY12" fmla="*/ 596577 h 2750153"/>
              <a:gd name="connsiteX13" fmla="*/ 209205 w 2933812"/>
              <a:gd name="connsiteY13" fmla="*/ 551704 h 2750153"/>
              <a:gd name="connsiteX14" fmla="*/ 603014 w 2933812"/>
              <a:gd name="connsiteY14" fmla="*/ 0 h 2750153"/>
              <a:gd name="connsiteX15" fmla="*/ 2933812 w 2933812"/>
              <a:gd name="connsiteY15" fmla="*/ 0 h 2750153"/>
              <a:gd name="connsiteX16" fmla="*/ 2933812 w 2933812"/>
              <a:gd name="connsiteY16" fmla="*/ 2748233 h 2750153"/>
              <a:gd name="connsiteX17" fmla="*/ 2877044 w 2933812"/>
              <a:gd name="connsiteY17" fmla="*/ 2704219 h 2750153"/>
              <a:gd name="connsiteX18" fmla="*/ 1987800 w 2933812"/>
              <a:gd name="connsiteY18" fmla="*/ 2707378 h 2750153"/>
              <a:gd name="connsiteX19" fmla="*/ 1571775 w 2933812"/>
              <a:gd name="connsiteY19" fmla="*/ 2085562 h 2750153"/>
              <a:gd name="connsiteX20" fmla="*/ 2085622 w 2933812"/>
              <a:gd name="connsiteY20" fmla="*/ 1038354 h 2750153"/>
              <a:gd name="connsiteX21" fmla="*/ 1614635 w 2933812"/>
              <a:gd name="connsiteY21" fmla="*/ 560521 h 2750153"/>
              <a:gd name="connsiteX22" fmla="*/ 825009 w 2933812"/>
              <a:gd name="connsiteY22" fmla="*/ 518839 h 2750153"/>
              <a:gd name="connsiteX23" fmla="*/ 599925 w 2933812"/>
              <a:gd name="connsiteY23" fmla="*/ 14372 h 2750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933812" h="2750153">
                <a:moveTo>
                  <a:pt x="1067830" y="776732"/>
                </a:moveTo>
                <a:cubicBezTo>
                  <a:pt x="1150031" y="773119"/>
                  <a:pt x="1233332" y="794722"/>
                  <a:pt x="1305537" y="842083"/>
                </a:cubicBezTo>
                <a:cubicBezTo>
                  <a:pt x="1490941" y="963689"/>
                  <a:pt x="1542616" y="1212493"/>
                  <a:pt x="1421053" y="1397856"/>
                </a:cubicBezTo>
                <a:cubicBezTo>
                  <a:pt x="1299424" y="1583173"/>
                  <a:pt x="1050671" y="1634906"/>
                  <a:pt x="865267" y="1513301"/>
                </a:cubicBezTo>
                <a:cubicBezTo>
                  <a:pt x="679936" y="1391729"/>
                  <a:pt x="628260" y="1142925"/>
                  <a:pt x="749819" y="957568"/>
                </a:cubicBezTo>
                <a:cubicBezTo>
                  <a:pt x="773570" y="921529"/>
                  <a:pt x="802922" y="889506"/>
                  <a:pt x="836727" y="862679"/>
                </a:cubicBezTo>
                <a:cubicBezTo>
                  <a:pt x="904529" y="809175"/>
                  <a:pt x="985629" y="780345"/>
                  <a:pt x="1067830" y="776732"/>
                </a:cubicBezTo>
                <a:close/>
                <a:moveTo>
                  <a:pt x="209205" y="551704"/>
                </a:moveTo>
                <a:cubicBezTo>
                  <a:pt x="249147" y="546653"/>
                  <a:pt x="290360" y="551675"/>
                  <a:pt x="328901" y="567267"/>
                </a:cubicBezTo>
                <a:cubicBezTo>
                  <a:pt x="451346" y="616809"/>
                  <a:pt x="510410" y="756201"/>
                  <a:pt x="460887" y="878648"/>
                </a:cubicBezTo>
                <a:cubicBezTo>
                  <a:pt x="411366" y="1001087"/>
                  <a:pt x="271948" y="1060182"/>
                  <a:pt x="149506" y="1010633"/>
                </a:cubicBezTo>
                <a:cubicBezTo>
                  <a:pt x="27060" y="961092"/>
                  <a:pt x="-32003" y="821699"/>
                  <a:pt x="17517" y="699260"/>
                </a:cubicBezTo>
                <a:cubicBezTo>
                  <a:pt x="34058" y="658332"/>
                  <a:pt x="61655" y="622811"/>
                  <a:pt x="97142" y="596577"/>
                </a:cubicBezTo>
                <a:cubicBezTo>
                  <a:pt x="130594" y="571878"/>
                  <a:pt x="169264" y="556754"/>
                  <a:pt x="209205" y="551704"/>
                </a:cubicBezTo>
                <a:close/>
                <a:moveTo>
                  <a:pt x="603014" y="0"/>
                </a:moveTo>
                <a:lnTo>
                  <a:pt x="2933812" y="0"/>
                </a:lnTo>
                <a:lnTo>
                  <a:pt x="2933812" y="2748233"/>
                </a:lnTo>
                <a:lnTo>
                  <a:pt x="2877044" y="2704219"/>
                </a:lnTo>
                <a:cubicBezTo>
                  <a:pt x="2590402" y="2543052"/>
                  <a:pt x="2331640" y="2859871"/>
                  <a:pt x="1987800" y="2707378"/>
                </a:cubicBezTo>
                <a:cubicBezTo>
                  <a:pt x="1763640" y="2607782"/>
                  <a:pt x="1580044" y="2342268"/>
                  <a:pt x="1571775" y="2085562"/>
                </a:cubicBezTo>
                <a:cubicBezTo>
                  <a:pt x="1556983" y="1612648"/>
                  <a:pt x="2147977" y="1430482"/>
                  <a:pt x="2085622" y="1038354"/>
                </a:cubicBezTo>
                <a:cubicBezTo>
                  <a:pt x="2048252" y="804151"/>
                  <a:pt x="1799013" y="625551"/>
                  <a:pt x="1614635" y="560521"/>
                </a:cubicBezTo>
                <a:cubicBezTo>
                  <a:pt x="1263737" y="436354"/>
                  <a:pt x="1061091" y="667936"/>
                  <a:pt x="825009" y="518839"/>
                </a:cubicBezTo>
                <a:cubicBezTo>
                  <a:pt x="671642" y="421917"/>
                  <a:pt x="576178" y="209445"/>
                  <a:pt x="599925" y="1437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6251811A-B951-7380-A14D-05686069A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Module Learning Outcomes:</a:t>
            </a:r>
            <a:br>
              <a:rPr lang="en-US" sz="2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13" name="TextBox 8">
            <a:extLst>
              <a:ext uri="{FF2B5EF4-FFF2-40B4-BE49-F238E27FC236}">
                <a16:creationId xmlns:a16="http://schemas.microsoft.com/office/drawing/2014/main" id="{7E833F07-665B-AFE6-8072-7160638EB9E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93702242"/>
              </p:ext>
            </p:extLst>
          </p:nvPr>
        </p:nvGraphicFramePr>
        <p:xfrm>
          <a:off x="609600" y="2106613"/>
          <a:ext cx="10972800" cy="4035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8" name="Audio 47">
            <a:hlinkClick r:id="" action="ppaction://media"/>
            <a:extLst>
              <a:ext uri="{FF2B5EF4-FFF2-40B4-BE49-F238E27FC236}">
                <a16:creationId xmlns:a16="http://schemas.microsoft.com/office/drawing/2014/main" id="{AA01240D-79FD-773C-7BDE-FABF0FCE3A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12990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028"/>
    </mc:Choice>
    <mc:Fallback xmlns="">
      <p:transition spd="slow" advTm="600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D665B04-E344-CF4D-F0D9-A54A0C03811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4453707"/>
              </p:ext>
            </p:extLst>
          </p:nvPr>
        </p:nvGraphicFramePr>
        <p:xfrm>
          <a:off x="30997" y="123986"/>
          <a:ext cx="12161002" cy="673401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542406">
                  <a:extLst>
                    <a:ext uri="{9D8B030D-6E8A-4147-A177-3AD203B41FA5}">
                      <a16:colId xmlns:a16="http://schemas.microsoft.com/office/drawing/2014/main" val="3917817723"/>
                    </a:ext>
                  </a:extLst>
                </a:gridCol>
                <a:gridCol w="4048836">
                  <a:extLst>
                    <a:ext uri="{9D8B030D-6E8A-4147-A177-3AD203B41FA5}">
                      <a16:colId xmlns:a16="http://schemas.microsoft.com/office/drawing/2014/main" val="1102386567"/>
                    </a:ext>
                  </a:extLst>
                </a:gridCol>
                <a:gridCol w="2784880">
                  <a:extLst>
                    <a:ext uri="{9D8B030D-6E8A-4147-A177-3AD203B41FA5}">
                      <a16:colId xmlns:a16="http://schemas.microsoft.com/office/drawing/2014/main" val="2282935652"/>
                    </a:ext>
                  </a:extLst>
                </a:gridCol>
                <a:gridCol w="2784880">
                  <a:extLst>
                    <a:ext uri="{9D8B030D-6E8A-4147-A177-3AD203B41FA5}">
                      <a16:colId xmlns:a16="http://schemas.microsoft.com/office/drawing/2014/main" val="3216401474"/>
                    </a:ext>
                  </a:extLst>
                </a:gridCol>
              </a:tblGrid>
              <a:tr h="6734014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2400" dirty="0">
                          <a:effectLst/>
                        </a:rPr>
                        <a:t>Submission deadlines: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2400" dirty="0">
                          <a:effectLst/>
                        </a:rPr>
                        <a:t>Practical Skills to be recorded in-class on: </a:t>
                      </a:r>
                    </a:p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endParaRPr lang="en-GB" sz="2400" dirty="0">
                        <a:effectLst/>
                      </a:endParaRPr>
                    </a:p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2400" dirty="0">
                          <a:effectLst/>
                        </a:rPr>
                        <a:t>25</a:t>
                      </a:r>
                      <a:r>
                        <a:rPr lang="en-GB" sz="2400" baseline="30000" dirty="0">
                          <a:effectLst/>
                        </a:rPr>
                        <a:t>th</a:t>
                      </a:r>
                      <a:r>
                        <a:rPr lang="en-GB" sz="2400" dirty="0">
                          <a:effectLst/>
                        </a:rPr>
                        <a:t> March 2026</a:t>
                      </a:r>
                    </a:p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2400" dirty="0">
                          <a:effectLst/>
                        </a:rPr>
                        <a:t>22</a:t>
                      </a:r>
                      <a:r>
                        <a:rPr lang="en-GB" sz="2400" baseline="30000" dirty="0">
                          <a:effectLst/>
                        </a:rPr>
                        <a:t>nd</a:t>
                      </a:r>
                      <a:r>
                        <a:rPr lang="en-GB" sz="2400" dirty="0">
                          <a:effectLst/>
                        </a:rPr>
                        <a:t> April 2026</a:t>
                      </a:r>
                    </a:p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2400" dirty="0">
                          <a:effectLst/>
                        </a:rPr>
                        <a:t>29</a:t>
                      </a:r>
                      <a:r>
                        <a:rPr lang="en-GB" sz="2400" baseline="30000" dirty="0">
                          <a:effectLst/>
                        </a:rPr>
                        <a:t>th</a:t>
                      </a:r>
                      <a:r>
                        <a:rPr lang="en-GB" sz="2400" dirty="0">
                          <a:effectLst/>
                        </a:rPr>
                        <a:t> April 2026</a:t>
                      </a:r>
                    </a:p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endParaRPr lang="en-GB" sz="2400" dirty="0">
                        <a:effectLst/>
                      </a:endParaRPr>
                    </a:p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2400" dirty="0">
                          <a:effectLst/>
                        </a:rPr>
                        <a:t>Students must select their preferred recording and submit this by no later than 23:59 pm on Thursday 30</a:t>
                      </a:r>
                      <a:r>
                        <a:rPr lang="en-GB" sz="2400" baseline="30000" dirty="0">
                          <a:effectLst/>
                        </a:rPr>
                        <a:t>th</a:t>
                      </a:r>
                      <a:r>
                        <a:rPr lang="en-GB" sz="2400" dirty="0">
                          <a:effectLst/>
                        </a:rPr>
                        <a:t> April 2026 via their Microsoft Teams page.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2400" dirty="0">
                          <a:effectLst/>
                        </a:rPr>
                        <a:t>Return date of provisional marks &amp; written feedback: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100" dirty="0">
                          <a:effectLst/>
                        </a:rPr>
                        <a:t>01.06.2026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66459238"/>
                  </a:ext>
                </a:extLst>
              </a:tr>
            </a:tbl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3AF5FE2D-9BD8-57C1-A9A7-9AF31C87DC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82824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686"/>
    </mc:Choice>
    <mc:Fallback xmlns="">
      <p:transition spd="slow" advTm="306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6E15305-164C-44CD-9E0F-420C2DC1B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pic>
        <p:nvPicPr>
          <p:cNvPr id="6" name="Picture 5" descr="A hand holding a pen and shading circles on a sheet">
            <a:extLst>
              <a:ext uri="{FF2B5EF4-FFF2-40B4-BE49-F238E27FC236}">
                <a16:creationId xmlns:a16="http://schemas.microsoft.com/office/drawing/2014/main" id="{BF33D55D-A6D0-AD77-6789-7F91DFC91A94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50000"/>
          </a:blip>
          <a:srcRect l="9834" r="-1" b="-1"/>
          <a:stretch>
            <a:fillRect/>
          </a:stretch>
        </p:blipFill>
        <p:spPr>
          <a:xfrm>
            <a:off x="837986" y="10"/>
            <a:ext cx="10615629" cy="6857990"/>
          </a:xfrm>
          <a:custGeom>
            <a:avLst/>
            <a:gdLst/>
            <a:ahLst/>
            <a:cxnLst/>
            <a:rect l="l" t="t" r="r" b="b"/>
            <a:pathLst>
              <a:path w="10615629" h="6858000">
                <a:moveTo>
                  <a:pt x="7169276" y="5665107"/>
                </a:moveTo>
                <a:cubicBezTo>
                  <a:pt x="7360157" y="5665107"/>
                  <a:pt x="7514897" y="5819847"/>
                  <a:pt x="7514897" y="6010728"/>
                </a:cubicBezTo>
                <a:cubicBezTo>
                  <a:pt x="7514897" y="6201609"/>
                  <a:pt x="7360157" y="6356349"/>
                  <a:pt x="7169276" y="6356349"/>
                </a:cubicBezTo>
                <a:cubicBezTo>
                  <a:pt x="6978395" y="6356349"/>
                  <a:pt x="6823655" y="6201609"/>
                  <a:pt x="6823655" y="6010728"/>
                </a:cubicBezTo>
                <a:cubicBezTo>
                  <a:pt x="6823655" y="5819847"/>
                  <a:pt x="6978395" y="5665107"/>
                  <a:pt x="7169276" y="5665107"/>
                </a:cubicBezTo>
                <a:close/>
                <a:moveTo>
                  <a:pt x="10010446" y="2285546"/>
                </a:moveTo>
                <a:cubicBezTo>
                  <a:pt x="10256938" y="2285546"/>
                  <a:pt x="10456760" y="2485368"/>
                  <a:pt x="10456760" y="2731860"/>
                </a:cubicBezTo>
                <a:cubicBezTo>
                  <a:pt x="10456760" y="2978352"/>
                  <a:pt x="10256938" y="3178174"/>
                  <a:pt x="10010446" y="3178174"/>
                </a:cubicBezTo>
                <a:cubicBezTo>
                  <a:pt x="9763954" y="3178174"/>
                  <a:pt x="9564132" y="2978352"/>
                  <a:pt x="9564132" y="2731860"/>
                </a:cubicBezTo>
                <a:cubicBezTo>
                  <a:pt x="9564132" y="2485368"/>
                  <a:pt x="9763954" y="2285546"/>
                  <a:pt x="10010446" y="2285546"/>
                </a:cubicBezTo>
                <a:close/>
                <a:moveTo>
                  <a:pt x="10354145" y="1626054"/>
                </a:moveTo>
                <a:cubicBezTo>
                  <a:pt x="10498559" y="1626054"/>
                  <a:pt x="10615629" y="1743124"/>
                  <a:pt x="10615629" y="1887538"/>
                </a:cubicBezTo>
                <a:cubicBezTo>
                  <a:pt x="10615629" y="2031953"/>
                  <a:pt x="10498559" y="2149022"/>
                  <a:pt x="10354145" y="2149022"/>
                </a:cubicBezTo>
                <a:cubicBezTo>
                  <a:pt x="10209731" y="2149022"/>
                  <a:pt x="10092661" y="2031953"/>
                  <a:pt x="10092661" y="1887538"/>
                </a:cubicBezTo>
                <a:cubicBezTo>
                  <a:pt x="10092661" y="1743124"/>
                  <a:pt x="10209731" y="1626054"/>
                  <a:pt x="10354145" y="1626054"/>
                </a:cubicBezTo>
                <a:close/>
                <a:moveTo>
                  <a:pt x="1458900" y="620485"/>
                </a:moveTo>
                <a:cubicBezTo>
                  <a:pt x="1705392" y="620485"/>
                  <a:pt x="1905214" y="820307"/>
                  <a:pt x="1905214" y="1066799"/>
                </a:cubicBezTo>
                <a:cubicBezTo>
                  <a:pt x="1905214" y="1313291"/>
                  <a:pt x="1705392" y="1513113"/>
                  <a:pt x="1458900" y="1513113"/>
                </a:cubicBezTo>
                <a:cubicBezTo>
                  <a:pt x="1212408" y="1513113"/>
                  <a:pt x="1012586" y="1313291"/>
                  <a:pt x="1012586" y="1066799"/>
                </a:cubicBezTo>
                <a:cubicBezTo>
                  <a:pt x="1012586" y="820307"/>
                  <a:pt x="1212408" y="620485"/>
                  <a:pt x="1458900" y="620485"/>
                </a:cubicBezTo>
                <a:close/>
                <a:moveTo>
                  <a:pt x="6634576" y="0"/>
                </a:moveTo>
                <a:lnTo>
                  <a:pt x="10141834" y="0"/>
                </a:lnTo>
                <a:lnTo>
                  <a:pt x="10200260" y="112226"/>
                </a:lnTo>
                <a:cubicBezTo>
                  <a:pt x="10410239" y="575266"/>
                  <a:pt x="10394872" y="1153565"/>
                  <a:pt x="9914575" y="1675662"/>
                </a:cubicBezTo>
                <a:cubicBezTo>
                  <a:pt x="9716856" y="1890645"/>
                  <a:pt x="9539638" y="2125049"/>
                  <a:pt x="9361609" y="2357294"/>
                </a:cubicBezTo>
                <a:cubicBezTo>
                  <a:pt x="9193292" y="2576998"/>
                  <a:pt x="9188572" y="2830553"/>
                  <a:pt x="9334635" y="3068327"/>
                </a:cubicBezTo>
                <a:cubicBezTo>
                  <a:pt x="9495670" y="3329571"/>
                  <a:pt x="9683004" y="3577866"/>
                  <a:pt x="9815042" y="3852732"/>
                </a:cubicBezTo>
                <a:cubicBezTo>
                  <a:pt x="10050525" y="4342848"/>
                  <a:pt x="9955575" y="4825682"/>
                  <a:pt x="9376176" y="5163127"/>
                </a:cubicBezTo>
                <a:cubicBezTo>
                  <a:pt x="8901029" y="5439880"/>
                  <a:pt x="8396077" y="5450670"/>
                  <a:pt x="7869813" y="5397801"/>
                </a:cubicBezTo>
                <a:cubicBezTo>
                  <a:pt x="7414763" y="5352214"/>
                  <a:pt x="6924916" y="5316879"/>
                  <a:pt x="6545392" y="5591203"/>
                </a:cubicBezTo>
                <a:cubicBezTo>
                  <a:pt x="6238293" y="5813469"/>
                  <a:pt x="6024794" y="6166019"/>
                  <a:pt x="5772723" y="6463272"/>
                </a:cubicBezTo>
                <a:cubicBezTo>
                  <a:pt x="5693284" y="6557074"/>
                  <a:pt x="5618532" y="6655326"/>
                  <a:pt x="5542128" y="6751893"/>
                </a:cubicBezTo>
                <a:lnTo>
                  <a:pt x="5455473" y="6858000"/>
                </a:lnTo>
                <a:lnTo>
                  <a:pt x="3884322" y="6858000"/>
                </a:lnTo>
                <a:lnTo>
                  <a:pt x="3874161" y="6844414"/>
                </a:lnTo>
                <a:cubicBezTo>
                  <a:pt x="3769502" y="6682570"/>
                  <a:pt x="3725804" y="6471499"/>
                  <a:pt x="3692625" y="6276207"/>
                </a:cubicBezTo>
                <a:cubicBezTo>
                  <a:pt x="3594979" y="5704764"/>
                  <a:pt x="2996562" y="5529973"/>
                  <a:pt x="2561203" y="5655806"/>
                </a:cubicBezTo>
                <a:cubicBezTo>
                  <a:pt x="1295584" y="6024675"/>
                  <a:pt x="405173" y="5378783"/>
                  <a:pt x="69617" y="4277706"/>
                </a:cubicBezTo>
                <a:cubicBezTo>
                  <a:pt x="12163" y="4089022"/>
                  <a:pt x="22818" y="3880245"/>
                  <a:pt x="1643" y="3679828"/>
                </a:cubicBezTo>
                <a:cubicBezTo>
                  <a:pt x="-11845" y="3246491"/>
                  <a:pt x="53163" y="2840533"/>
                  <a:pt x="368893" y="2516306"/>
                </a:cubicBezTo>
                <a:cubicBezTo>
                  <a:pt x="570254" y="2309550"/>
                  <a:pt x="826642" y="2227145"/>
                  <a:pt x="1113509" y="2192618"/>
                </a:cubicBezTo>
                <a:cubicBezTo>
                  <a:pt x="1425464" y="2154854"/>
                  <a:pt x="1739171" y="2099963"/>
                  <a:pt x="2037232" y="2005555"/>
                </a:cubicBezTo>
                <a:cubicBezTo>
                  <a:pt x="2313447" y="1917888"/>
                  <a:pt x="2430109" y="1649902"/>
                  <a:pt x="2547311" y="1405114"/>
                </a:cubicBezTo>
                <a:cubicBezTo>
                  <a:pt x="2839303" y="794962"/>
                  <a:pt x="3300289" y="490426"/>
                  <a:pt x="3900864" y="578766"/>
                </a:cubicBezTo>
                <a:cubicBezTo>
                  <a:pt x="4133785" y="613023"/>
                  <a:pt x="4362119" y="739800"/>
                  <a:pt x="4571571" y="860778"/>
                </a:cubicBezTo>
                <a:cubicBezTo>
                  <a:pt x="5133169" y="1185276"/>
                  <a:pt x="5641898" y="1029501"/>
                  <a:pt x="6039226" y="631499"/>
                </a:cubicBezTo>
                <a:cubicBezTo>
                  <a:pt x="6180165" y="489886"/>
                  <a:pt x="6313484" y="339979"/>
                  <a:pt x="6449433" y="193257"/>
                </a:cubicBezTo>
                <a:close/>
              </a:path>
            </a:pathLst>
          </a:cu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34B6CFB4-B60C-AC5B-8F6B-1366E0B548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1743" y="1344594"/>
            <a:ext cx="6458556" cy="26749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600" b="1">
                <a:solidFill>
                  <a:srgbClr val="FFFFFF"/>
                </a:solidFill>
              </a:rPr>
              <a:t>Use of Generative AI is not relevant for this Assessment</a:t>
            </a:r>
            <a:br>
              <a:rPr lang="en-US" sz="4600" b="1">
                <a:solidFill>
                  <a:srgbClr val="FFFFFF"/>
                </a:solidFill>
              </a:rPr>
            </a:br>
            <a:endParaRPr lang="en-US" sz="4600">
              <a:solidFill>
                <a:srgbClr val="FFFFFF"/>
              </a:solidFill>
            </a:endParaRPr>
          </a:p>
        </p:txBody>
      </p:sp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C1E1C227-76E2-33DE-9671-9CDEF9CF3E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513285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9689"/>
    </mc:Choice>
    <mc:Fallback xmlns="">
      <p:transition spd="slow" advTm="96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2" name="Background Fill">
            <a:extLst>
              <a:ext uri="{FF2B5EF4-FFF2-40B4-BE49-F238E27FC236}">
                <a16:creationId xmlns:a16="http://schemas.microsoft.com/office/drawing/2014/main" id="{D0DA90F4-B24A-49DA-9477-972BFC4B1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Background Fill">
            <a:extLst>
              <a:ext uri="{FF2B5EF4-FFF2-40B4-BE49-F238E27FC236}">
                <a16:creationId xmlns:a16="http://schemas.microsoft.com/office/drawing/2014/main" id="{6DA65B90-7B06-4499-91BA-CDDD3613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ADAF001-055A-4E35-BF24-AF70A5FE24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7986" y="0"/>
            <a:ext cx="10615628" cy="6858000"/>
          </a:xfrm>
          <a:custGeom>
            <a:avLst/>
            <a:gdLst>
              <a:gd name="connsiteX0" fmla="*/ 7169275 w 10615628"/>
              <a:gd name="connsiteY0" fmla="*/ 5665108 h 6858000"/>
              <a:gd name="connsiteX1" fmla="*/ 7514896 w 10615628"/>
              <a:gd name="connsiteY1" fmla="*/ 6010729 h 6858000"/>
              <a:gd name="connsiteX2" fmla="*/ 7169275 w 10615628"/>
              <a:gd name="connsiteY2" fmla="*/ 6356350 h 6858000"/>
              <a:gd name="connsiteX3" fmla="*/ 6823654 w 10615628"/>
              <a:gd name="connsiteY3" fmla="*/ 6010729 h 6858000"/>
              <a:gd name="connsiteX4" fmla="*/ 7169275 w 10615628"/>
              <a:gd name="connsiteY4" fmla="*/ 5665108 h 6858000"/>
              <a:gd name="connsiteX5" fmla="*/ 10010445 w 10615628"/>
              <a:gd name="connsiteY5" fmla="*/ 2285547 h 6858000"/>
              <a:gd name="connsiteX6" fmla="*/ 10456759 w 10615628"/>
              <a:gd name="connsiteY6" fmla="*/ 2731861 h 6858000"/>
              <a:gd name="connsiteX7" fmla="*/ 10010445 w 10615628"/>
              <a:gd name="connsiteY7" fmla="*/ 3178175 h 6858000"/>
              <a:gd name="connsiteX8" fmla="*/ 9564131 w 10615628"/>
              <a:gd name="connsiteY8" fmla="*/ 2731861 h 6858000"/>
              <a:gd name="connsiteX9" fmla="*/ 10010445 w 10615628"/>
              <a:gd name="connsiteY9" fmla="*/ 2285547 h 6858000"/>
              <a:gd name="connsiteX10" fmla="*/ 10354144 w 10615628"/>
              <a:gd name="connsiteY10" fmla="*/ 1626055 h 6858000"/>
              <a:gd name="connsiteX11" fmla="*/ 10615628 w 10615628"/>
              <a:gd name="connsiteY11" fmla="*/ 1887539 h 6858000"/>
              <a:gd name="connsiteX12" fmla="*/ 10354144 w 10615628"/>
              <a:gd name="connsiteY12" fmla="*/ 2149023 h 6858000"/>
              <a:gd name="connsiteX13" fmla="*/ 10092660 w 10615628"/>
              <a:gd name="connsiteY13" fmla="*/ 1887539 h 6858000"/>
              <a:gd name="connsiteX14" fmla="*/ 10354144 w 10615628"/>
              <a:gd name="connsiteY14" fmla="*/ 1626055 h 6858000"/>
              <a:gd name="connsiteX15" fmla="*/ 1458900 w 10615628"/>
              <a:gd name="connsiteY15" fmla="*/ 620486 h 6858000"/>
              <a:gd name="connsiteX16" fmla="*/ 1905214 w 10615628"/>
              <a:gd name="connsiteY16" fmla="*/ 1066801 h 6858000"/>
              <a:gd name="connsiteX17" fmla="*/ 1458900 w 10615628"/>
              <a:gd name="connsiteY17" fmla="*/ 1513115 h 6858000"/>
              <a:gd name="connsiteX18" fmla="*/ 1012586 w 10615628"/>
              <a:gd name="connsiteY18" fmla="*/ 1066801 h 6858000"/>
              <a:gd name="connsiteX19" fmla="*/ 1458900 w 10615628"/>
              <a:gd name="connsiteY19" fmla="*/ 620486 h 6858000"/>
              <a:gd name="connsiteX20" fmla="*/ 6634576 w 10615628"/>
              <a:gd name="connsiteY20" fmla="*/ 0 h 6858000"/>
              <a:gd name="connsiteX21" fmla="*/ 10141833 w 10615628"/>
              <a:gd name="connsiteY21" fmla="*/ 0 h 6858000"/>
              <a:gd name="connsiteX22" fmla="*/ 10200259 w 10615628"/>
              <a:gd name="connsiteY22" fmla="*/ 112226 h 6858000"/>
              <a:gd name="connsiteX23" fmla="*/ 9914574 w 10615628"/>
              <a:gd name="connsiteY23" fmla="*/ 1675664 h 6858000"/>
              <a:gd name="connsiteX24" fmla="*/ 9361608 w 10615628"/>
              <a:gd name="connsiteY24" fmla="*/ 2357295 h 6858000"/>
              <a:gd name="connsiteX25" fmla="*/ 9334634 w 10615628"/>
              <a:gd name="connsiteY25" fmla="*/ 3068329 h 6858000"/>
              <a:gd name="connsiteX26" fmla="*/ 9815041 w 10615628"/>
              <a:gd name="connsiteY26" fmla="*/ 3852733 h 6858000"/>
              <a:gd name="connsiteX27" fmla="*/ 9376175 w 10615628"/>
              <a:gd name="connsiteY27" fmla="*/ 5163128 h 6858000"/>
              <a:gd name="connsiteX28" fmla="*/ 7869812 w 10615628"/>
              <a:gd name="connsiteY28" fmla="*/ 5397802 h 6858000"/>
              <a:gd name="connsiteX29" fmla="*/ 6545391 w 10615628"/>
              <a:gd name="connsiteY29" fmla="*/ 5591204 h 6858000"/>
              <a:gd name="connsiteX30" fmla="*/ 5772722 w 10615628"/>
              <a:gd name="connsiteY30" fmla="*/ 6463273 h 6858000"/>
              <a:gd name="connsiteX31" fmla="*/ 5542128 w 10615628"/>
              <a:gd name="connsiteY31" fmla="*/ 6751894 h 6858000"/>
              <a:gd name="connsiteX32" fmla="*/ 5455474 w 10615628"/>
              <a:gd name="connsiteY32" fmla="*/ 6858000 h 6858000"/>
              <a:gd name="connsiteX33" fmla="*/ 3884321 w 10615628"/>
              <a:gd name="connsiteY33" fmla="*/ 6858000 h 6858000"/>
              <a:gd name="connsiteX34" fmla="*/ 3874161 w 10615628"/>
              <a:gd name="connsiteY34" fmla="*/ 6844415 h 6858000"/>
              <a:gd name="connsiteX35" fmla="*/ 3692625 w 10615628"/>
              <a:gd name="connsiteY35" fmla="*/ 6276208 h 6858000"/>
              <a:gd name="connsiteX36" fmla="*/ 2561203 w 10615628"/>
              <a:gd name="connsiteY36" fmla="*/ 5655807 h 6858000"/>
              <a:gd name="connsiteX37" fmla="*/ 69616 w 10615628"/>
              <a:gd name="connsiteY37" fmla="*/ 4277707 h 6858000"/>
              <a:gd name="connsiteX38" fmla="*/ 1642 w 10615628"/>
              <a:gd name="connsiteY38" fmla="*/ 3679829 h 6858000"/>
              <a:gd name="connsiteX39" fmla="*/ 368893 w 10615628"/>
              <a:gd name="connsiteY39" fmla="*/ 2516307 h 6858000"/>
              <a:gd name="connsiteX40" fmla="*/ 1113509 w 10615628"/>
              <a:gd name="connsiteY40" fmla="*/ 2192619 h 6858000"/>
              <a:gd name="connsiteX41" fmla="*/ 2037232 w 10615628"/>
              <a:gd name="connsiteY41" fmla="*/ 2005556 h 6858000"/>
              <a:gd name="connsiteX42" fmla="*/ 2547311 w 10615628"/>
              <a:gd name="connsiteY42" fmla="*/ 1405116 h 6858000"/>
              <a:gd name="connsiteX43" fmla="*/ 3900863 w 10615628"/>
              <a:gd name="connsiteY43" fmla="*/ 578768 h 6858000"/>
              <a:gd name="connsiteX44" fmla="*/ 4571571 w 10615628"/>
              <a:gd name="connsiteY44" fmla="*/ 860779 h 6858000"/>
              <a:gd name="connsiteX45" fmla="*/ 6039225 w 10615628"/>
              <a:gd name="connsiteY45" fmla="*/ 631501 h 6858000"/>
              <a:gd name="connsiteX46" fmla="*/ 6449432 w 10615628"/>
              <a:gd name="connsiteY46" fmla="*/ 19325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10615628" h="6858000">
                <a:moveTo>
                  <a:pt x="7169275" y="5665108"/>
                </a:moveTo>
                <a:cubicBezTo>
                  <a:pt x="7360156" y="5665108"/>
                  <a:pt x="7514896" y="5819848"/>
                  <a:pt x="7514896" y="6010729"/>
                </a:cubicBezTo>
                <a:cubicBezTo>
                  <a:pt x="7514896" y="6201610"/>
                  <a:pt x="7360156" y="6356350"/>
                  <a:pt x="7169275" y="6356350"/>
                </a:cubicBezTo>
                <a:cubicBezTo>
                  <a:pt x="6978394" y="6356350"/>
                  <a:pt x="6823654" y="6201610"/>
                  <a:pt x="6823654" y="6010729"/>
                </a:cubicBezTo>
                <a:cubicBezTo>
                  <a:pt x="6823654" y="5819848"/>
                  <a:pt x="6978394" y="5665108"/>
                  <a:pt x="7169275" y="5665108"/>
                </a:cubicBezTo>
                <a:close/>
                <a:moveTo>
                  <a:pt x="10010445" y="2285547"/>
                </a:moveTo>
                <a:cubicBezTo>
                  <a:pt x="10256937" y="2285547"/>
                  <a:pt x="10456759" y="2485369"/>
                  <a:pt x="10456759" y="2731861"/>
                </a:cubicBezTo>
                <a:cubicBezTo>
                  <a:pt x="10456759" y="2978353"/>
                  <a:pt x="10256937" y="3178175"/>
                  <a:pt x="10010445" y="3178175"/>
                </a:cubicBezTo>
                <a:cubicBezTo>
                  <a:pt x="9763953" y="3178175"/>
                  <a:pt x="9564131" y="2978353"/>
                  <a:pt x="9564131" y="2731861"/>
                </a:cubicBezTo>
                <a:cubicBezTo>
                  <a:pt x="9564131" y="2485369"/>
                  <a:pt x="9763953" y="2285547"/>
                  <a:pt x="10010445" y="2285547"/>
                </a:cubicBezTo>
                <a:close/>
                <a:moveTo>
                  <a:pt x="10354144" y="1626055"/>
                </a:moveTo>
                <a:cubicBezTo>
                  <a:pt x="10498558" y="1626055"/>
                  <a:pt x="10615628" y="1743125"/>
                  <a:pt x="10615628" y="1887539"/>
                </a:cubicBezTo>
                <a:cubicBezTo>
                  <a:pt x="10615628" y="2031953"/>
                  <a:pt x="10498558" y="2149023"/>
                  <a:pt x="10354144" y="2149023"/>
                </a:cubicBezTo>
                <a:cubicBezTo>
                  <a:pt x="10209730" y="2149023"/>
                  <a:pt x="10092660" y="2031953"/>
                  <a:pt x="10092660" y="1887539"/>
                </a:cubicBezTo>
                <a:cubicBezTo>
                  <a:pt x="10092660" y="1743125"/>
                  <a:pt x="10209730" y="1626055"/>
                  <a:pt x="10354144" y="1626055"/>
                </a:cubicBezTo>
                <a:close/>
                <a:moveTo>
                  <a:pt x="1458900" y="620486"/>
                </a:moveTo>
                <a:cubicBezTo>
                  <a:pt x="1705392" y="620486"/>
                  <a:pt x="1905214" y="820308"/>
                  <a:pt x="1905214" y="1066801"/>
                </a:cubicBezTo>
                <a:cubicBezTo>
                  <a:pt x="1905214" y="1313293"/>
                  <a:pt x="1705392" y="1513115"/>
                  <a:pt x="1458900" y="1513115"/>
                </a:cubicBezTo>
                <a:cubicBezTo>
                  <a:pt x="1212408" y="1513115"/>
                  <a:pt x="1012586" y="1313293"/>
                  <a:pt x="1012586" y="1066801"/>
                </a:cubicBezTo>
                <a:cubicBezTo>
                  <a:pt x="1012586" y="820308"/>
                  <a:pt x="1212408" y="620486"/>
                  <a:pt x="1458900" y="620486"/>
                </a:cubicBezTo>
                <a:close/>
                <a:moveTo>
                  <a:pt x="6634576" y="0"/>
                </a:moveTo>
                <a:lnTo>
                  <a:pt x="10141833" y="0"/>
                </a:lnTo>
                <a:lnTo>
                  <a:pt x="10200259" y="112226"/>
                </a:lnTo>
                <a:cubicBezTo>
                  <a:pt x="10410238" y="575267"/>
                  <a:pt x="10394871" y="1153566"/>
                  <a:pt x="9914574" y="1675664"/>
                </a:cubicBezTo>
                <a:cubicBezTo>
                  <a:pt x="9716855" y="1890647"/>
                  <a:pt x="9539637" y="2125050"/>
                  <a:pt x="9361608" y="2357295"/>
                </a:cubicBezTo>
                <a:cubicBezTo>
                  <a:pt x="9193291" y="2576999"/>
                  <a:pt x="9188571" y="2830555"/>
                  <a:pt x="9334634" y="3068329"/>
                </a:cubicBezTo>
                <a:cubicBezTo>
                  <a:pt x="9495669" y="3329572"/>
                  <a:pt x="9683003" y="3577867"/>
                  <a:pt x="9815041" y="3852733"/>
                </a:cubicBezTo>
                <a:cubicBezTo>
                  <a:pt x="10050524" y="4342849"/>
                  <a:pt x="9955574" y="4825683"/>
                  <a:pt x="9376175" y="5163128"/>
                </a:cubicBezTo>
                <a:cubicBezTo>
                  <a:pt x="8901028" y="5439881"/>
                  <a:pt x="8396076" y="5450671"/>
                  <a:pt x="7869812" y="5397802"/>
                </a:cubicBezTo>
                <a:cubicBezTo>
                  <a:pt x="7414763" y="5352215"/>
                  <a:pt x="6924916" y="5316880"/>
                  <a:pt x="6545391" y="5591204"/>
                </a:cubicBezTo>
                <a:cubicBezTo>
                  <a:pt x="6238293" y="5813470"/>
                  <a:pt x="6024794" y="6166020"/>
                  <a:pt x="5772722" y="6463273"/>
                </a:cubicBezTo>
                <a:cubicBezTo>
                  <a:pt x="5693284" y="6557075"/>
                  <a:pt x="5618532" y="6655327"/>
                  <a:pt x="5542128" y="6751894"/>
                </a:cubicBezTo>
                <a:lnTo>
                  <a:pt x="5455474" y="6858000"/>
                </a:lnTo>
                <a:lnTo>
                  <a:pt x="3884321" y="6858000"/>
                </a:lnTo>
                <a:lnTo>
                  <a:pt x="3874161" y="6844415"/>
                </a:lnTo>
                <a:cubicBezTo>
                  <a:pt x="3769501" y="6682571"/>
                  <a:pt x="3725803" y="6471500"/>
                  <a:pt x="3692625" y="6276208"/>
                </a:cubicBezTo>
                <a:cubicBezTo>
                  <a:pt x="3594979" y="5704765"/>
                  <a:pt x="2996562" y="5529974"/>
                  <a:pt x="2561203" y="5655807"/>
                </a:cubicBezTo>
                <a:cubicBezTo>
                  <a:pt x="1295583" y="6024676"/>
                  <a:pt x="405172" y="5378784"/>
                  <a:pt x="69616" y="4277707"/>
                </a:cubicBezTo>
                <a:cubicBezTo>
                  <a:pt x="12162" y="4089023"/>
                  <a:pt x="22817" y="3880246"/>
                  <a:pt x="1642" y="3679829"/>
                </a:cubicBezTo>
                <a:cubicBezTo>
                  <a:pt x="-11845" y="3246492"/>
                  <a:pt x="53163" y="2840534"/>
                  <a:pt x="368893" y="2516307"/>
                </a:cubicBezTo>
                <a:cubicBezTo>
                  <a:pt x="570253" y="2309552"/>
                  <a:pt x="826642" y="2227146"/>
                  <a:pt x="1113509" y="2192619"/>
                </a:cubicBezTo>
                <a:cubicBezTo>
                  <a:pt x="1425464" y="2154856"/>
                  <a:pt x="1739170" y="2099965"/>
                  <a:pt x="2037232" y="2005556"/>
                </a:cubicBezTo>
                <a:cubicBezTo>
                  <a:pt x="2313447" y="1917890"/>
                  <a:pt x="2430109" y="1649903"/>
                  <a:pt x="2547311" y="1405116"/>
                </a:cubicBezTo>
                <a:cubicBezTo>
                  <a:pt x="2839303" y="794963"/>
                  <a:pt x="3300289" y="490428"/>
                  <a:pt x="3900863" y="578768"/>
                </a:cubicBezTo>
                <a:cubicBezTo>
                  <a:pt x="4133784" y="613024"/>
                  <a:pt x="4362118" y="739802"/>
                  <a:pt x="4571571" y="860779"/>
                </a:cubicBezTo>
                <a:cubicBezTo>
                  <a:pt x="5133169" y="1185277"/>
                  <a:pt x="5641898" y="1029502"/>
                  <a:pt x="6039225" y="631501"/>
                </a:cubicBezTo>
                <a:cubicBezTo>
                  <a:pt x="6180164" y="489888"/>
                  <a:pt x="6313483" y="339980"/>
                  <a:pt x="6449432" y="19325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5A7E8A-A669-A283-FC39-645FD828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7214" y="1762125"/>
            <a:ext cx="6798833" cy="192646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So… what do I have to do?</a:t>
            </a:r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DD2019FF-0083-35A6-7524-D061C8B861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78736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733"/>
    </mc:Choice>
    <mc:Fallback xmlns="">
      <p:transition spd="slow" advTm="157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20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22" name="Rectangle 4121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0FDA98-55E7-EEA2-D46A-E898DE09D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369169" cy="161406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 dirty="0"/>
              <a:t>You will record a </a:t>
            </a:r>
            <a:br>
              <a:rPr lang="en-US" sz="2400" dirty="0"/>
            </a:br>
            <a:r>
              <a:rPr lang="en-US" sz="2400" dirty="0"/>
              <a:t>15-minute in-class </a:t>
            </a:r>
            <a:br>
              <a:rPr lang="en-US" sz="2400" dirty="0"/>
            </a:br>
            <a:r>
              <a:rPr lang="en-US" sz="2400" dirty="0"/>
              <a:t>session of your</a:t>
            </a:r>
            <a:br>
              <a:rPr lang="en-US" sz="2400" dirty="0"/>
            </a:br>
            <a:r>
              <a:rPr lang="en-US" sz="2400" dirty="0"/>
              <a:t>counselling skills work 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D8EBB-41F0-56C6-D56C-3CFCA29D0D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5355276" cy="3174788"/>
          </a:xfrm>
        </p:spPr>
        <p:txBody>
          <a:bodyPr anchor="t">
            <a:normAutofit/>
          </a:bodyPr>
          <a:lstStyle/>
          <a:p>
            <a:pPr fontAlgn="base"/>
            <a:r>
              <a:rPr lang="en-US" dirty="0"/>
              <a:t> </a:t>
            </a:r>
            <a:endParaRPr lang="en-GB" dirty="0"/>
          </a:p>
          <a:p>
            <a:endParaRPr lang="en-GB" dirty="0"/>
          </a:p>
        </p:txBody>
      </p:sp>
      <p:pic>
        <p:nvPicPr>
          <p:cNvPr id="4098" name="Picture 2" descr="700+ Free Counseling Session &amp; Counseling Images - Pixabay">
            <a:extLst>
              <a:ext uri="{FF2B5EF4-FFF2-40B4-BE49-F238E27FC236}">
                <a16:creationId xmlns:a16="http://schemas.microsoft.com/office/drawing/2014/main" id="{7E308CE9-8432-717B-09BA-4C45A52042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46" r="12400"/>
          <a:stretch>
            <a:fillRect/>
          </a:stretch>
        </p:blipFill>
        <p:spPr bwMode="auto">
          <a:xfrm>
            <a:off x="6408746" y="352771"/>
            <a:ext cx="5783254" cy="5827839"/>
          </a:xfrm>
          <a:custGeom>
            <a:avLst/>
            <a:gdLst/>
            <a:ahLst/>
            <a:cxnLst/>
            <a:rect l="l" t="t" r="r" b="b"/>
            <a:pathLst>
              <a:path w="5783254" h="5827839">
                <a:moveTo>
                  <a:pt x="4737899" y="4735529"/>
                </a:moveTo>
                <a:cubicBezTo>
                  <a:pt x="5039532" y="4735529"/>
                  <a:pt x="5284054" y="4980051"/>
                  <a:pt x="5284054" y="5281684"/>
                </a:cubicBezTo>
                <a:cubicBezTo>
                  <a:pt x="5284054" y="5583317"/>
                  <a:pt x="5039532" y="5827839"/>
                  <a:pt x="4737899" y="5827839"/>
                </a:cubicBezTo>
                <a:cubicBezTo>
                  <a:pt x="4436266" y="5827839"/>
                  <a:pt x="4191744" y="5583317"/>
                  <a:pt x="4191744" y="5281684"/>
                </a:cubicBezTo>
                <a:cubicBezTo>
                  <a:pt x="4191744" y="4980051"/>
                  <a:pt x="4436266" y="4735529"/>
                  <a:pt x="4737899" y="4735529"/>
                </a:cubicBezTo>
                <a:close/>
                <a:moveTo>
                  <a:pt x="926278" y="4451445"/>
                </a:moveTo>
                <a:cubicBezTo>
                  <a:pt x="1155542" y="4451445"/>
                  <a:pt x="1341398" y="4637301"/>
                  <a:pt x="1341398" y="4866565"/>
                </a:cubicBezTo>
                <a:cubicBezTo>
                  <a:pt x="1341398" y="5095829"/>
                  <a:pt x="1155542" y="5281685"/>
                  <a:pt x="926278" y="5281685"/>
                </a:cubicBezTo>
                <a:cubicBezTo>
                  <a:pt x="697014" y="5281685"/>
                  <a:pt x="511158" y="5095829"/>
                  <a:pt x="511158" y="4866565"/>
                </a:cubicBezTo>
                <a:cubicBezTo>
                  <a:pt x="511158" y="4637301"/>
                  <a:pt x="697014" y="4451445"/>
                  <a:pt x="926278" y="4451445"/>
                </a:cubicBezTo>
                <a:close/>
                <a:moveTo>
                  <a:pt x="1681949" y="4088725"/>
                </a:moveTo>
                <a:cubicBezTo>
                  <a:pt x="1834038" y="4088725"/>
                  <a:pt x="1957331" y="4212018"/>
                  <a:pt x="1957331" y="4364107"/>
                </a:cubicBezTo>
                <a:cubicBezTo>
                  <a:pt x="1957331" y="4516196"/>
                  <a:pt x="1834038" y="4639489"/>
                  <a:pt x="1681949" y="4639489"/>
                </a:cubicBezTo>
                <a:cubicBezTo>
                  <a:pt x="1529860" y="4639489"/>
                  <a:pt x="1406567" y="4516196"/>
                  <a:pt x="1406567" y="4364107"/>
                </a:cubicBezTo>
                <a:cubicBezTo>
                  <a:pt x="1406567" y="4212018"/>
                  <a:pt x="1529860" y="4088725"/>
                  <a:pt x="1681949" y="4088725"/>
                </a:cubicBezTo>
                <a:close/>
                <a:moveTo>
                  <a:pt x="1693411" y="509182"/>
                </a:moveTo>
                <a:cubicBezTo>
                  <a:pt x="1845500" y="509182"/>
                  <a:pt x="1968793" y="632475"/>
                  <a:pt x="1968793" y="784564"/>
                </a:cubicBezTo>
                <a:cubicBezTo>
                  <a:pt x="1968793" y="936653"/>
                  <a:pt x="1845500" y="1059946"/>
                  <a:pt x="1693411" y="1059946"/>
                </a:cubicBezTo>
                <a:cubicBezTo>
                  <a:pt x="1541322" y="1059946"/>
                  <a:pt x="1418029" y="936653"/>
                  <a:pt x="1418029" y="784564"/>
                </a:cubicBezTo>
                <a:cubicBezTo>
                  <a:pt x="1418029" y="632475"/>
                  <a:pt x="1541322" y="509182"/>
                  <a:pt x="1693411" y="509182"/>
                </a:cubicBezTo>
                <a:close/>
                <a:moveTo>
                  <a:pt x="3016437" y="478512"/>
                </a:moveTo>
                <a:cubicBezTo>
                  <a:pt x="3052905" y="476034"/>
                  <a:pt x="3089701" y="476075"/>
                  <a:pt x="3126794" y="478680"/>
                </a:cubicBezTo>
                <a:cubicBezTo>
                  <a:pt x="3225709" y="485628"/>
                  <a:pt x="3326735" y="510816"/>
                  <a:pt x="3429286" y="555125"/>
                </a:cubicBezTo>
                <a:cubicBezTo>
                  <a:pt x="3588377" y="623860"/>
                  <a:pt x="3726579" y="757508"/>
                  <a:pt x="3852460" y="883435"/>
                </a:cubicBezTo>
                <a:cubicBezTo>
                  <a:pt x="4189958" y="1221166"/>
                  <a:pt x="4581366" y="1207328"/>
                  <a:pt x="4939713" y="1000031"/>
                </a:cubicBezTo>
                <a:cubicBezTo>
                  <a:pt x="5194103" y="852348"/>
                  <a:pt x="5433141" y="675268"/>
                  <a:pt x="5697634" y="549718"/>
                </a:cubicBezTo>
                <a:lnTo>
                  <a:pt x="5783254" y="513561"/>
                </a:lnTo>
                <a:lnTo>
                  <a:pt x="5783254" y="4871711"/>
                </a:lnTo>
                <a:lnTo>
                  <a:pt x="5743328" y="4864473"/>
                </a:lnTo>
                <a:cubicBezTo>
                  <a:pt x="5605918" y="4834320"/>
                  <a:pt x="5469797" y="4789559"/>
                  <a:pt x="5333250" y="4737862"/>
                </a:cubicBezTo>
                <a:cubicBezTo>
                  <a:pt x="5018374" y="4618749"/>
                  <a:pt x="4676802" y="4500296"/>
                  <a:pt x="4354677" y="4623045"/>
                </a:cubicBezTo>
                <a:cubicBezTo>
                  <a:pt x="4093969" y="4722577"/>
                  <a:pt x="3874992" y="4932580"/>
                  <a:pt x="3639124" y="5095915"/>
                </a:cubicBezTo>
                <a:cubicBezTo>
                  <a:pt x="3490411" y="5199039"/>
                  <a:pt x="3351637" y="5318395"/>
                  <a:pt x="3196098" y="5409413"/>
                </a:cubicBezTo>
                <a:cubicBezTo>
                  <a:pt x="2798576" y="5642084"/>
                  <a:pt x="2315054" y="5309217"/>
                  <a:pt x="2216541" y="5005202"/>
                </a:cubicBezTo>
                <a:cubicBezTo>
                  <a:pt x="2172959" y="4870183"/>
                  <a:pt x="2182102" y="4711777"/>
                  <a:pt x="2195718" y="4566594"/>
                </a:cubicBezTo>
                <a:cubicBezTo>
                  <a:pt x="2235161" y="4141667"/>
                  <a:pt x="1842961" y="3903370"/>
                  <a:pt x="1509426" y="3909896"/>
                </a:cubicBezTo>
                <a:cubicBezTo>
                  <a:pt x="539234" y="3931048"/>
                  <a:pt x="29168" y="3302144"/>
                  <a:pt x="354" y="2455296"/>
                </a:cubicBezTo>
                <a:cubicBezTo>
                  <a:pt x="-4549" y="2310187"/>
                  <a:pt x="42804" y="2163767"/>
                  <a:pt x="65932" y="2017226"/>
                </a:cubicBezTo>
                <a:cubicBezTo>
                  <a:pt x="138904" y="1706535"/>
                  <a:pt x="262471" y="1430265"/>
                  <a:pt x="548743" y="1259879"/>
                </a:cubicBezTo>
                <a:cubicBezTo>
                  <a:pt x="731311" y="1151231"/>
                  <a:pt x="929316" y="1141485"/>
                  <a:pt x="1139870" y="1171590"/>
                </a:cubicBezTo>
                <a:cubicBezTo>
                  <a:pt x="1368879" y="1204173"/>
                  <a:pt x="1602397" y="1224911"/>
                  <a:pt x="1832320" y="1214571"/>
                </a:cubicBezTo>
                <a:cubicBezTo>
                  <a:pt x="2045424" y="1204861"/>
                  <a:pt x="2179434" y="1036538"/>
                  <a:pt x="2309408" y="884812"/>
                </a:cubicBezTo>
                <a:cubicBezTo>
                  <a:pt x="2521947" y="636609"/>
                  <a:pt x="2761159" y="495859"/>
                  <a:pt x="3016437" y="478512"/>
                </a:cubicBezTo>
                <a:close/>
                <a:moveTo>
                  <a:pt x="4470143" y="0"/>
                </a:moveTo>
                <a:cubicBezTo>
                  <a:pt x="4685857" y="0"/>
                  <a:pt x="4860728" y="174871"/>
                  <a:pt x="4860728" y="390585"/>
                </a:cubicBezTo>
                <a:cubicBezTo>
                  <a:pt x="4860728" y="606299"/>
                  <a:pt x="4685857" y="781170"/>
                  <a:pt x="4470143" y="781170"/>
                </a:cubicBezTo>
                <a:cubicBezTo>
                  <a:pt x="4254429" y="781170"/>
                  <a:pt x="4079558" y="606299"/>
                  <a:pt x="4079558" y="390585"/>
                </a:cubicBezTo>
                <a:cubicBezTo>
                  <a:pt x="4079558" y="174871"/>
                  <a:pt x="4254429" y="0"/>
                  <a:pt x="4470143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1930FEC0-B760-5C46-0A0D-A30A25B5D9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09978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757"/>
    </mc:Choice>
    <mc:Fallback xmlns="">
      <p:transition spd="slow" advTm="237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Background Fill">
            <a:extLst>
              <a:ext uri="{FF2B5EF4-FFF2-40B4-BE49-F238E27FC236}">
                <a16:creationId xmlns:a16="http://schemas.microsoft.com/office/drawing/2014/main" id="{6DA65B90-7B06-4499-91BA-CDDD3613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and placing stars">
            <a:extLst>
              <a:ext uri="{FF2B5EF4-FFF2-40B4-BE49-F238E27FC236}">
                <a16:creationId xmlns:a16="http://schemas.microsoft.com/office/drawing/2014/main" id="{82C9618D-28D4-DE52-76ED-03CF5143F20F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/>
          </a:blip>
          <a:srcRect t="16243" r="1" b="1"/>
          <a:stretch>
            <a:fillRect/>
          </a:stretch>
        </p:blipFill>
        <p:spPr>
          <a:xfrm>
            <a:off x="-1461053" y="949134"/>
            <a:ext cx="12266645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F4EC6B62-8D18-47C6-815A-17919789F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50443" y="-1383557"/>
            <a:ext cx="6858000" cy="9625112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55000">
                <a:srgbClr val="000000">
                  <a:alpha val="46000"/>
                </a:srgbClr>
              </a:gs>
              <a:gs pos="0">
                <a:srgbClr val="000000">
                  <a:alpha val="62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E59CC0-1342-70A1-879F-5E23EFED10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6408" y="415407"/>
            <a:ext cx="6787658" cy="35941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5400" dirty="0">
                <a:solidFill>
                  <a:srgbClr val="FFFFFF"/>
                </a:solidFill>
              </a:rPr>
              <a:t>Feedback</a:t>
            </a:r>
          </a:p>
        </p:txBody>
      </p:sp>
      <p:sp useBgFill="1">
        <p:nvSpPr>
          <p:cNvPr id="17" name="Freeform: Shape 16">
            <a:extLst>
              <a:ext uri="{FF2B5EF4-FFF2-40B4-BE49-F238E27FC236}">
                <a16:creationId xmlns:a16="http://schemas.microsoft.com/office/drawing/2014/main" id="{0EE1950E-A750-4EB6-943D-2FE814B8F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432630" cy="2848482"/>
          </a:xfrm>
          <a:custGeom>
            <a:avLst/>
            <a:gdLst>
              <a:gd name="connsiteX0" fmla="*/ 1193013 w 2432630"/>
              <a:gd name="connsiteY0" fmla="*/ 1609830 h 2848482"/>
              <a:gd name="connsiteX1" fmla="*/ 1452520 w 2432630"/>
              <a:gd name="connsiteY1" fmla="*/ 1771993 h 2848482"/>
              <a:gd name="connsiteX2" fmla="*/ 1333256 w 2432630"/>
              <a:gd name="connsiteY2" fmla="*/ 2217094 h 2848482"/>
              <a:gd name="connsiteX3" fmla="*/ 888154 w 2432630"/>
              <a:gd name="connsiteY3" fmla="*/ 2097829 h 2848482"/>
              <a:gd name="connsiteX4" fmla="*/ 1007419 w 2432630"/>
              <a:gd name="connsiteY4" fmla="*/ 1652728 h 2848482"/>
              <a:gd name="connsiteX5" fmla="*/ 1193013 w 2432630"/>
              <a:gd name="connsiteY5" fmla="*/ 1609830 h 2848482"/>
              <a:gd name="connsiteX6" fmla="*/ 1721013 w 2432630"/>
              <a:gd name="connsiteY6" fmla="*/ 1345937 h 2848482"/>
              <a:gd name="connsiteX7" fmla="*/ 1880524 w 2432630"/>
              <a:gd name="connsiteY7" fmla="*/ 1425334 h 2848482"/>
              <a:gd name="connsiteX8" fmla="*/ 1821528 w 2432630"/>
              <a:gd name="connsiteY8" fmla="*/ 1645511 h 2848482"/>
              <a:gd name="connsiteX9" fmla="*/ 1601350 w 2432630"/>
              <a:gd name="connsiteY9" fmla="*/ 1586514 h 2848482"/>
              <a:gd name="connsiteX10" fmla="*/ 1660347 w 2432630"/>
              <a:gd name="connsiteY10" fmla="*/ 1366337 h 2848482"/>
              <a:gd name="connsiteX11" fmla="*/ 1721013 w 2432630"/>
              <a:gd name="connsiteY11" fmla="*/ 1345937 h 2848482"/>
              <a:gd name="connsiteX12" fmla="*/ 0 w 2432630"/>
              <a:gd name="connsiteY12" fmla="*/ 0 h 2848482"/>
              <a:gd name="connsiteX13" fmla="*/ 2420476 w 2432630"/>
              <a:gd name="connsiteY13" fmla="*/ 0 h 2848482"/>
              <a:gd name="connsiteX14" fmla="*/ 2431096 w 2432630"/>
              <a:gd name="connsiteY14" fmla="*/ 94052 h 2848482"/>
              <a:gd name="connsiteX15" fmla="*/ 2426545 w 2432630"/>
              <a:gd name="connsiteY15" fmla="*/ 261706 h 2848482"/>
              <a:gd name="connsiteX16" fmla="*/ 1347411 w 2432630"/>
              <a:gd name="connsiteY16" fmla="*/ 1289202 h 2848482"/>
              <a:gd name="connsiteX17" fmla="*/ 678423 w 2432630"/>
              <a:gd name="connsiteY17" fmla="*/ 1606118 h 2848482"/>
              <a:gd name="connsiteX18" fmla="*/ 284014 w 2432630"/>
              <a:gd name="connsiteY18" fmla="*/ 2398976 h 2848482"/>
              <a:gd name="connsiteX19" fmla="*/ 97407 w 2432630"/>
              <a:gd name="connsiteY19" fmla="*/ 2742323 h 2848482"/>
              <a:gd name="connsiteX20" fmla="*/ 0 w 2432630"/>
              <a:gd name="connsiteY20" fmla="*/ 2848482 h 28484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32630" h="2848482">
                <a:moveTo>
                  <a:pt x="1193013" y="1609830"/>
                </a:moveTo>
                <a:cubicBezTo>
                  <a:pt x="1297352" y="1617205"/>
                  <a:pt x="1396284" y="1674588"/>
                  <a:pt x="1452520" y="1771993"/>
                </a:cubicBezTo>
                <a:cubicBezTo>
                  <a:pt x="1542498" y="1927838"/>
                  <a:pt x="1489101" y="2127117"/>
                  <a:pt x="1333256" y="2217094"/>
                </a:cubicBezTo>
                <a:cubicBezTo>
                  <a:pt x="1177410" y="2307071"/>
                  <a:pt x="978131" y="2253675"/>
                  <a:pt x="888154" y="2097829"/>
                </a:cubicBezTo>
                <a:cubicBezTo>
                  <a:pt x="798176" y="1941984"/>
                  <a:pt x="851572" y="1742705"/>
                  <a:pt x="1007419" y="1652728"/>
                </a:cubicBezTo>
                <a:cubicBezTo>
                  <a:pt x="1065861" y="1618986"/>
                  <a:pt x="1130410" y="1605406"/>
                  <a:pt x="1193013" y="1609830"/>
                </a:cubicBezTo>
                <a:close/>
                <a:moveTo>
                  <a:pt x="1721013" y="1345937"/>
                </a:moveTo>
                <a:cubicBezTo>
                  <a:pt x="1783347" y="1338202"/>
                  <a:pt x="1847142" y="1367515"/>
                  <a:pt x="1880524" y="1425334"/>
                </a:cubicBezTo>
                <a:cubicBezTo>
                  <a:pt x="1925033" y="1502425"/>
                  <a:pt x="1898619" y="1601002"/>
                  <a:pt x="1821528" y="1645511"/>
                </a:cubicBezTo>
                <a:cubicBezTo>
                  <a:pt x="1744436" y="1690020"/>
                  <a:pt x="1645859" y="1663606"/>
                  <a:pt x="1601350" y="1586514"/>
                </a:cubicBezTo>
                <a:cubicBezTo>
                  <a:pt x="1556841" y="1509423"/>
                  <a:pt x="1583254" y="1410846"/>
                  <a:pt x="1660347" y="1366337"/>
                </a:cubicBezTo>
                <a:cubicBezTo>
                  <a:pt x="1679620" y="1355210"/>
                  <a:pt x="1700235" y="1348515"/>
                  <a:pt x="1721013" y="1345937"/>
                </a:cubicBezTo>
                <a:close/>
                <a:moveTo>
                  <a:pt x="0" y="0"/>
                </a:moveTo>
                <a:lnTo>
                  <a:pt x="2420476" y="0"/>
                </a:lnTo>
                <a:lnTo>
                  <a:pt x="2431096" y="94052"/>
                </a:lnTo>
                <a:cubicBezTo>
                  <a:pt x="2434004" y="150699"/>
                  <a:pt x="2432933" y="206775"/>
                  <a:pt x="2426545" y="261706"/>
                </a:cubicBezTo>
                <a:cubicBezTo>
                  <a:pt x="2360669" y="828256"/>
                  <a:pt x="1972176" y="1172577"/>
                  <a:pt x="1347411" y="1289202"/>
                </a:cubicBezTo>
                <a:cubicBezTo>
                  <a:pt x="1096744" y="1336043"/>
                  <a:pt x="825156" y="1376752"/>
                  <a:pt x="678423" y="1606118"/>
                </a:cubicBezTo>
                <a:cubicBezTo>
                  <a:pt x="520257" y="1853673"/>
                  <a:pt x="394149" y="2125038"/>
                  <a:pt x="284014" y="2398976"/>
                </a:cubicBezTo>
                <a:cubicBezTo>
                  <a:pt x="233465" y="2524954"/>
                  <a:pt x="173906" y="2641107"/>
                  <a:pt x="97407" y="2742323"/>
                </a:cubicBezTo>
                <a:lnTo>
                  <a:pt x="0" y="2848482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CB6EA2F8-8E9D-B6E4-217F-E5992EA273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5986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382"/>
    </mc:Choice>
    <mc:Fallback xmlns="">
      <p:transition spd="slow" advTm="143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3" name="Rectangle 5132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35" name="Freeform: Shape 5134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5137" name="Background Fill">
            <a:extLst>
              <a:ext uri="{FF2B5EF4-FFF2-40B4-BE49-F238E27FC236}">
                <a16:creationId xmlns:a16="http://schemas.microsoft.com/office/drawing/2014/main" id="{674DE55D-5E7B-49C3-AC0F-EE10C2D05B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8" name="Picture 8" descr="7 Best Free Audio Recording Software Solutions for 2024">
            <a:extLst>
              <a:ext uri="{FF2B5EF4-FFF2-40B4-BE49-F238E27FC236}">
                <a16:creationId xmlns:a16="http://schemas.microsoft.com/office/drawing/2014/main" id="{DA67A858-81DA-FC83-F3A8-C9C6A5AF230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1"/>
          <a:stretch>
            <a:fillRect/>
          </a:stretch>
        </p:blipFill>
        <p:spPr bwMode="auto">
          <a:xfrm>
            <a:off x="202932" y="10"/>
            <a:ext cx="11986020" cy="6857990"/>
          </a:xfrm>
          <a:custGeom>
            <a:avLst/>
            <a:gdLst/>
            <a:ahLst/>
            <a:cxnLst/>
            <a:rect l="l" t="t" r="r" b="b"/>
            <a:pathLst>
              <a:path w="11986020" h="6858000">
                <a:moveTo>
                  <a:pt x="530902" y="3322416"/>
                </a:moveTo>
                <a:cubicBezTo>
                  <a:pt x="557490" y="3324013"/>
                  <a:pt x="584315" y="3328297"/>
                  <a:pt x="611046" y="3335460"/>
                </a:cubicBezTo>
                <a:cubicBezTo>
                  <a:pt x="824897" y="3392761"/>
                  <a:pt x="951804" y="3612571"/>
                  <a:pt x="894503" y="3826422"/>
                </a:cubicBezTo>
                <a:cubicBezTo>
                  <a:pt x="837202" y="4040274"/>
                  <a:pt x="617392" y="4167182"/>
                  <a:pt x="403541" y="4109881"/>
                </a:cubicBezTo>
                <a:cubicBezTo>
                  <a:pt x="189690" y="4052579"/>
                  <a:pt x="62782" y="3832768"/>
                  <a:pt x="120083" y="3618917"/>
                </a:cubicBezTo>
                <a:cubicBezTo>
                  <a:pt x="170221" y="3431798"/>
                  <a:pt x="344782" y="3311244"/>
                  <a:pt x="530902" y="3322416"/>
                </a:cubicBezTo>
                <a:close/>
                <a:moveTo>
                  <a:pt x="1391559" y="1925584"/>
                </a:moveTo>
                <a:cubicBezTo>
                  <a:pt x="1436942" y="1928308"/>
                  <a:pt x="1482727" y="1935621"/>
                  <a:pt x="1528353" y="1947846"/>
                </a:cubicBezTo>
                <a:cubicBezTo>
                  <a:pt x="1893364" y="2045650"/>
                  <a:pt x="2109977" y="2420837"/>
                  <a:pt x="2012173" y="2785847"/>
                </a:cubicBezTo>
                <a:cubicBezTo>
                  <a:pt x="1914369" y="3150857"/>
                  <a:pt x="1539183" y="3367471"/>
                  <a:pt x="1174173" y="3269667"/>
                </a:cubicBezTo>
                <a:cubicBezTo>
                  <a:pt x="809163" y="3171862"/>
                  <a:pt x="592548" y="2796676"/>
                  <a:pt x="690352" y="2431666"/>
                </a:cubicBezTo>
                <a:cubicBezTo>
                  <a:pt x="775931" y="2112283"/>
                  <a:pt x="1073881" y="1906514"/>
                  <a:pt x="1391559" y="1925584"/>
                </a:cubicBezTo>
                <a:close/>
                <a:moveTo>
                  <a:pt x="2206528" y="0"/>
                </a:moveTo>
                <a:lnTo>
                  <a:pt x="11986020" y="0"/>
                </a:lnTo>
                <a:lnTo>
                  <a:pt x="11986020" y="6858000"/>
                </a:lnTo>
                <a:lnTo>
                  <a:pt x="151376" y="6858000"/>
                </a:lnTo>
                <a:lnTo>
                  <a:pt x="86817" y="6665489"/>
                </a:lnTo>
                <a:cubicBezTo>
                  <a:pt x="-144285" y="5835902"/>
                  <a:pt x="53711" y="4858120"/>
                  <a:pt x="1074148" y="4210833"/>
                </a:cubicBezTo>
                <a:cubicBezTo>
                  <a:pt x="1452236" y="3970934"/>
                  <a:pt x="1807671" y="3694142"/>
                  <a:pt x="2163452" y="3420870"/>
                </a:cubicBezTo>
                <a:cubicBezTo>
                  <a:pt x="2499873" y="3162313"/>
                  <a:pt x="2607470" y="2788715"/>
                  <a:pt x="2485522" y="2378659"/>
                </a:cubicBezTo>
                <a:cubicBezTo>
                  <a:pt x="2350715" y="1927911"/>
                  <a:pt x="2171827" y="1485899"/>
                  <a:pt x="2085365" y="1026482"/>
                </a:cubicBezTo>
                <a:cubicBezTo>
                  <a:pt x="2017886" y="668078"/>
                  <a:pt x="2043512" y="336833"/>
                  <a:pt x="2176751" y="54992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19E9F6CB-8562-54DB-7761-8F534E15A9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10246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311"/>
    </mc:Choice>
    <mc:Fallback xmlns="">
      <p:transition spd="slow" advTm="223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A46C5F3-4EAC-473B-BD72-1219E833D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2231725-D083-4E0F-9428-1C2635189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2140699"/>
            <a:ext cx="12192000" cy="4717301"/>
          </a:xfrm>
          <a:custGeom>
            <a:avLst/>
            <a:gdLst>
              <a:gd name="connsiteX0" fmla="*/ 8930642 w 12192000"/>
              <a:gd name="connsiteY0" fmla="*/ 4273734 h 4717301"/>
              <a:gd name="connsiteX1" fmla="*/ 9143134 w 12192000"/>
              <a:gd name="connsiteY1" fmla="*/ 4396362 h 4717301"/>
              <a:gd name="connsiteX2" fmla="*/ 9043549 w 12192000"/>
              <a:gd name="connsiteY2" fmla="*/ 4693978 h 4717301"/>
              <a:gd name="connsiteX3" fmla="*/ 8745984 w 12192000"/>
              <a:gd name="connsiteY3" fmla="*/ 4594249 h 4717301"/>
              <a:gd name="connsiteX4" fmla="*/ 8845568 w 12192000"/>
              <a:gd name="connsiteY4" fmla="*/ 4296634 h 4717301"/>
              <a:gd name="connsiteX5" fmla="*/ 8930642 w 12192000"/>
              <a:gd name="connsiteY5" fmla="*/ 4273734 h 4717301"/>
              <a:gd name="connsiteX6" fmla="*/ 9842642 w 12192000"/>
              <a:gd name="connsiteY6" fmla="*/ 3718743 h 4717301"/>
              <a:gd name="connsiteX7" fmla="*/ 10272210 w 12192000"/>
              <a:gd name="connsiteY7" fmla="*/ 3966645 h 4717301"/>
              <a:gd name="connsiteX8" fmla="*/ 10070896 w 12192000"/>
              <a:gd name="connsiteY8" fmla="*/ 4568292 h 4717301"/>
              <a:gd name="connsiteX9" fmla="*/ 9469346 w 12192000"/>
              <a:gd name="connsiteY9" fmla="*/ 4366686 h 4717301"/>
              <a:gd name="connsiteX10" fmla="*/ 9670660 w 12192000"/>
              <a:gd name="connsiteY10" fmla="*/ 3765038 h 4717301"/>
              <a:gd name="connsiteX11" fmla="*/ 9842642 w 12192000"/>
              <a:gd name="connsiteY11" fmla="*/ 3718743 h 4717301"/>
              <a:gd name="connsiteX12" fmla="*/ 0 w 12192000"/>
              <a:gd name="connsiteY12" fmla="*/ 0 h 4717301"/>
              <a:gd name="connsiteX13" fmla="*/ 12192000 w 12192000"/>
              <a:gd name="connsiteY13" fmla="*/ 0 h 4717301"/>
              <a:gd name="connsiteX14" fmla="*/ 12192000 w 12192000"/>
              <a:gd name="connsiteY14" fmla="*/ 3369891 h 4717301"/>
              <a:gd name="connsiteX15" fmla="*/ 12124015 w 12192000"/>
              <a:gd name="connsiteY15" fmla="*/ 3410713 h 4717301"/>
              <a:gd name="connsiteX16" fmla="*/ 11077457 w 12192000"/>
              <a:gd name="connsiteY16" fmla="*/ 3501725 h 4717301"/>
              <a:gd name="connsiteX17" fmla="*/ 9867246 w 12192000"/>
              <a:gd name="connsiteY17" fmla="*/ 3351592 h 4717301"/>
              <a:gd name="connsiteX18" fmla="*/ 8994802 w 12192000"/>
              <a:gd name="connsiteY18" fmla="*/ 3878378 h 4717301"/>
              <a:gd name="connsiteX19" fmla="*/ 6994655 w 12192000"/>
              <a:gd name="connsiteY19" fmla="*/ 4335637 h 4717301"/>
              <a:gd name="connsiteX20" fmla="*/ 6287534 w 12192000"/>
              <a:gd name="connsiteY20" fmla="*/ 3714199 h 4717301"/>
              <a:gd name="connsiteX21" fmla="*/ 4392596 w 12192000"/>
              <a:gd name="connsiteY21" fmla="*/ 3392344 h 4717301"/>
              <a:gd name="connsiteX22" fmla="*/ 3014500 w 12192000"/>
              <a:gd name="connsiteY22" fmla="*/ 4100222 h 4717301"/>
              <a:gd name="connsiteX23" fmla="*/ 86414 w 12192000"/>
              <a:gd name="connsiteY23" fmla="*/ 3903305 h 4717301"/>
              <a:gd name="connsiteX24" fmla="*/ 0 w 12192000"/>
              <a:gd name="connsiteY24" fmla="*/ 3840566 h 4717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4717301">
                <a:moveTo>
                  <a:pt x="8930642" y="4273734"/>
                </a:moveTo>
                <a:cubicBezTo>
                  <a:pt x="9016941" y="4268381"/>
                  <a:pt x="9102130" y="4314070"/>
                  <a:pt x="9143134" y="4396362"/>
                </a:cubicBezTo>
                <a:cubicBezTo>
                  <a:pt x="9197806" y="4506087"/>
                  <a:pt x="9153221" y="4639333"/>
                  <a:pt x="9043549" y="4693978"/>
                </a:cubicBezTo>
                <a:cubicBezTo>
                  <a:pt x="8933879" y="4748622"/>
                  <a:pt x="8800655" y="4703973"/>
                  <a:pt x="8745984" y="4594249"/>
                </a:cubicBezTo>
                <a:cubicBezTo>
                  <a:pt x="8691311" y="4484525"/>
                  <a:pt x="8735897" y="4351279"/>
                  <a:pt x="8845568" y="4296634"/>
                </a:cubicBezTo>
                <a:cubicBezTo>
                  <a:pt x="8872986" y="4282973"/>
                  <a:pt x="8901875" y="4275517"/>
                  <a:pt x="8930642" y="4273734"/>
                </a:cubicBezTo>
                <a:close/>
                <a:moveTo>
                  <a:pt x="9842642" y="3718743"/>
                </a:moveTo>
                <a:cubicBezTo>
                  <a:pt x="10017101" y="3707923"/>
                  <a:pt x="10189318" y="3800286"/>
                  <a:pt x="10272210" y="3966645"/>
                </a:cubicBezTo>
                <a:cubicBezTo>
                  <a:pt x="10382732" y="4188458"/>
                  <a:pt x="10292600" y="4457825"/>
                  <a:pt x="10070896" y="4568292"/>
                </a:cubicBezTo>
                <a:cubicBezTo>
                  <a:pt x="9849191" y="4678760"/>
                  <a:pt x="9579867" y="4588498"/>
                  <a:pt x="9469346" y="4366686"/>
                </a:cubicBezTo>
                <a:cubicBezTo>
                  <a:pt x="9358824" y="4144873"/>
                  <a:pt x="9448956" y="3875506"/>
                  <a:pt x="9670660" y="3765038"/>
                </a:cubicBezTo>
                <a:cubicBezTo>
                  <a:pt x="9726087" y="3737421"/>
                  <a:pt x="9784490" y="3722349"/>
                  <a:pt x="9842642" y="3718743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369891"/>
                </a:lnTo>
                <a:lnTo>
                  <a:pt x="12124015" y="3410713"/>
                </a:lnTo>
                <a:cubicBezTo>
                  <a:pt x="11792041" y="3581538"/>
                  <a:pt x="11443617" y="3577252"/>
                  <a:pt x="11077457" y="3501725"/>
                </a:cubicBezTo>
                <a:cubicBezTo>
                  <a:pt x="10679189" y="3419860"/>
                  <a:pt x="10271734" y="3358281"/>
                  <a:pt x="9867246" y="3351592"/>
                </a:cubicBezTo>
                <a:cubicBezTo>
                  <a:pt x="9492336" y="3345611"/>
                  <a:pt x="9239136" y="3626329"/>
                  <a:pt x="8994802" y="3878378"/>
                </a:cubicBezTo>
                <a:cubicBezTo>
                  <a:pt x="8385954" y="4506678"/>
                  <a:pt x="7695268" y="4690742"/>
                  <a:pt x="6994655" y="4335637"/>
                </a:cubicBezTo>
                <a:cubicBezTo>
                  <a:pt x="6722938" y="4197922"/>
                  <a:pt x="6494843" y="3948626"/>
                  <a:pt x="6287534" y="3714199"/>
                </a:cubicBezTo>
                <a:cubicBezTo>
                  <a:pt x="5731733" y="3085491"/>
                  <a:pt x="5043559" y="3067499"/>
                  <a:pt x="4392596" y="3392344"/>
                </a:cubicBezTo>
                <a:cubicBezTo>
                  <a:pt x="3930423" y="3623867"/>
                  <a:pt x="3492022" y="3908604"/>
                  <a:pt x="3014500" y="4100222"/>
                </a:cubicBezTo>
                <a:cubicBezTo>
                  <a:pt x="1977820" y="4518409"/>
                  <a:pt x="973242" y="4499486"/>
                  <a:pt x="86414" y="3903305"/>
                </a:cubicBezTo>
                <a:lnTo>
                  <a:pt x="0" y="384056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AEBB10-843E-08CE-AB8E-0E11CCAAE3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44639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/>
              <a:t>You are required to demonstrate several practical skills within the recording: </a:t>
            </a:r>
            <a:br>
              <a:rPr lang="en-GB" sz="3100" dirty="0"/>
            </a:br>
            <a:endParaRPr lang="en-GB" sz="31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D580B5-8B70-0619-EB56-D970EF67F1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5904373"/>
              </p:ext>
            </p:extLst>
          </p:nvPr>
        </p:nvGraphicFramePr>
        <p:xfrm>
          <a:off x="609600" y="2923750"/>
          <a:ext cx="10972800" cy="3218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1" name="Audio 40">
            <a:hlinkClick r:id="" action="ppaction://media"/>
            <a:extLst>
              <a:ext uri="{FF2B5EF4-FFF2-40B4-BE49-F238E27FC236}">
                <a16:creationId xmlns:a16="http://schemas.microsoft.com/office/drawing/2014/main" id="{7D7C4D7B-E84B-EBBA-517B-6586555EBC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95136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833"/>
    </mc:Choice>
    <mc:Fallback xmlns="">
      <p:transition spd="slow" advTm="398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A46C5F3-4EAC-473B-BD72-1219E833D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2231725-D083-4E0F-9428-1C2635189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2140699"/>
            <a:ext cx="12192000" cy="4717301"/>
          </a:xfrm>
          <a:custGeom>
            <a:avLst/>
            <a:gdLst>
              <a:gd name="connsiteX0" fmla="*/ 8930642 w 12192000"/>
              <a:gd name="connsiteY0" fmla="*/ 4273734 h 4717301"/>
              <a:gd name="connsiteX1" fmla="*/ 9143134 w 12192000"/>
              <a:gd name="connsiteY1" fmla="*/ 4396362 h 4717301"/>
              <a:gd name="connsiteX2" fmla="*/ 9043549 w 12192000"/>
              <a:gd name="connsiteY2" fmla="*/ 4693978 h 4717301"/>
              <a:gd name="connsiteX3" fmla="*/ 8745984 w 12192000"/>
              <a:gd name="connsiteY3" fmla="*/ 4594249 h 4717301"/>
              <a:gd name="connsiteX4" fmla="*/ 8845568 w 12192000"/>
              <a:gd name="connsiteY4" fmla="*/ 4296634 h 4717301"/>
              <a:gd name="connsiteX5" fmla="*/ 8930642 w 12192000"/>
              <a:gd name="connsiteY5" fmla="*/ 4273734 h 4717301"/>
              <a:gd name="connsiteX6" fmla="*/ 9842642 w 12192000"/>
              <a:gd name="connsiteY6" fmla="*/ 3718743 h 4717301"/>
              <a:gd name="connsiteX7" fmla="*/ 10272210 w 12192000"/>
              <a:gd name="connsiteY7" fmla="*/ 3966645 h 4717301"/>
              <a:gd name="connsiteX8" fmla="*/ 10070896 w 12192000"/>
              <a:gd name="connsiteY8" fmla="*/ 4568292 h 4717301"/>
              <a:gd name="connsiteX9" fmla="*/ 9469346 w 12192000"/>
              <a:gd name="connsiteY9" fmla="*/ 4366686 h 4717301"/>
              <a:gd name="connsiteX10" fmla="*/ 9670660 w 12192000"/>
              <a:gd name="connsiteY10" fmla="*/ 3765038 h 4717301"/>
              <a:gd name="connsiteX11" fmla="*/ 9842642 w 12192000"/>
              <a:gd name="connsiteY11" fmla="*/ 3718743 h 4717301"/>
              <a:gd name="connsiteX12" fmla="*/ 0 w 12192000"/>
              <a:gd name="connsiteY12" fmla="*/ 0 h 4717301"/>
              <a:gd name="connsiteX13" fmla="*/ 12192000 w 12192000"/>
              <a:gd name="connsiteY13" fmla="*/ 0 h 4717301"/>
              <a:gd name="connsiteX14" fmla="*/ 12192000 w 12192000"/>
              <a:gd name="connsiteY14" fmla="*/ 3369891 h 4717301"/>
              <a:gd name="connsiteX15" fmla="*/ 12124015 w 12192000"/>
              <a:gd name="connsiteY15" fmla="*/ 3410713 h 4717301"/>
              <a:gd name="connsiteX16" fmla="*/ 11077457 w 12192000"/>
              <a:gd name="connsiteY16" fmla="*/ 3501725 h 4717301"/>
              <a:gd name="connsiteX17" fmla="*/ 9867246 w 12192000"/>
              <a:gd name="connsiteY17" fmla="*/ 3351592 h 4717301"/>
              <a:gd name="connsiteX18" fmla="*/ 8994802 w 12192000"/>
              <a:gd name="connsiteY18" fmla="*/ 3878378 h 4717301"/>
              <a:gd name="connsiteX19" fmla="*/ 6994655 w 12192000"/>
              <a:gd name="connsiteY19" fmla="*/ 4335637 h 4717301"/>
              <a:gd name="connsiteX20" fmla="*/ 6287534 w 12192000"/>
              <a:gd name="connsiteY20" fmla="*/ 3714199 h 4717301"/>
              <a:gd name="connsiteX21" fmla="*/ 4392596 w 12192000"/>
              <a:gd name="connsiteY21" fmla="*/ 3392344 h 4717301"/>
              <a:gd name="connsiteX22" fmla="*/ 3014500 w 12192000"/>
              <a:gd name="connsiteY22" fmla="*/ 4100222 h 4717301"/>
              <a:gd name="connsiteX23" fmla="*/ 86414 w 12192000"/>
              <a:gd name="connsiteY23" fmla="*/ 3903305 h 4717301"/>
              <a:gd name="connsiteX24" fmla="*/ 0 w 12192000"/>
              <a:gd name="connsiteY24" fmla="*/ 3840566 h 4717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4717301">
                <a:moveTo>
                  <a:pt x="8930642" y="4273734"/>
                </a:moveTo>
                <a:cubicBezTo>
                  <a:pt x="9016941" y="4268381"/>
                  <a:pt x="9102130" y="4314070"/>
                  <a:pt x="9143134" y="4396362"/>
                </a:cubicBezTo>
                <a:cubicBezTo>
                  <a:pt x="9197806" y="4506087"/>
                  <a:pt x="9153221" y="4639333"/>
                  <a:pt x="9043549" y="4693978"/>
                </a:cubicBezTo>
                <a:cubicBezTo>
                  <a:pt x="8933879" y="4748622"/>
                  <a:pt x="8800655" y="4703973"/>
                  <a:pt x="8745984" y="4594249"/>
                </a:cubicBezTo>
                <a:cubicBezTo>
                  <a:pt x="8691311" y="4484525"/>
                  <a:pt x="8735897" y="4351279"/>
                  <a:pt x="8845568" y="4296634"/>
                </a:cubicBezTo>
                <a:cubicBezTo>
                  <a:pt x="8872986" y="4282973"/>
                  <a:pt x="8901875" y="4275517"/>
                  <a:pt x="8930642" y="4273734"/>
                </a:cubicBezTo>
                <a:close/>
                <a:moveTo>
                  <a:pt x="9842642" y="3718743"/>
                </a:moveTo>
                <a:cubicBezTo>
                  <a:pt x="10017101" y="3707923"/>
                  <a:pt x="10189318" y="3800286"/>
                  <a:pt x="10272210" y="3966645"/>
                </a:cubicBezTo>
                <a:cubicBezTo>
                  <a:pt x="10382732" y="4188458"/>
                  <a:pt x="10292600" y="4457825"/>
                  <a:pt x="10070896" y="4568292"/>
                </a:cubicBezTo>
                <a:cubicBezTo>
                  <a:pt x="9849191" y="4678760"/>
                  <a:pt x="9579867" y="4588498"/>
                  <a:pt x="9469346" y="4366686"/>
                </a:cubicBezTo>
                <a:cubicBezTo>
                  <a:pt x="9358824" y="4144873"/>
                  <a:pt x="9448956" y="3875506"/>
                  <a:pt x="9670660" y="3765038"/>
                </a:cubicBezTo>
                <a:cubicBezTo>
                  <a:pt x="9726087" y="3737421"/>
                  <a:pt x="9784490" y="3722349"/>
                  <a:pt x="9842642" y="3718743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369891"/>
                </a:lnTo>
                <a:lnTo>
                  <a:pt x="12124015" y="3410713"/>
                </a:lnTo>
                <a:cubicBezTo>
                  <a:pt x="11792041" y="3581538"/>
                  <a:pt x="11443617" y="3577252"/>
                  <a:pt x="11077457" y="3501725"/>
                </a:cubicBezTo>
                <a:cubicBezTo>
                  <a:pt x="10679189" y="3419860"/>
                  <a:pt x="10271734" y="3358281"/>
                  <a:pt x="9867246" y="3351592"/>
                </a:cubicBezTo>
                <a:cubicBezTo>
                  <a:pt x="9492336" y="3345611"/>
                  <a:pt x="9239136" y="3626329"/>
                  <a:pt x="8994802" y="3878378"/>
                </a:cubicBezTo>
                <a:cubicBezTo>
                  <a:pt x="8385954" y="4506678"/>
                  <a:pt x="7695268" y="4690742"/>
                  <a:pt x="6994655" y="4335637"/>
                </a:cubicBezTo>
                <a:cubicBezTo>
                  <a:pt x="6722938" y="4197922"/>
                  <a:pt x="6494843" y="3948626"/>
                  <a:pt x="6287534" y="3714199"/>
                </a:cubicBezTo>
                <a:cubicBezTo>
                  <a:pt x="5731733" y="3085491"/>
                  <a:pt x="5043559" y="3067499"/>
                  <a:pt x="4392596" y="3392344"/>
                </a:cubicBezTo>
                <a:cubicBezTo>
                  <a:pt x="3930423" y="3623867"/>
                  <a:pt x="3492022" y="3908604"/>
                  <a:pt x="3014500" y="4100222"/>
                </a:cubicBezTo>
                <a:cubicBezTo>
                  <a:pt x="1977820" y="4518409"/>
                  <a:pt x="973242" y="4499486"/>
                  <a:pt x="86414" y="3903305"/>
                </a:cubicBezTo>
                <a:lnTo>
                  <a:pt x="0" y="384056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82995-1195-2DDB-3558-7C316C499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44639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br>
              <a:rPr lang="en-GB" sz="2400" dirty="0"/>
            </a:br>
            <a:r>
              <a:rPr lang="en-GB" sz="2400" dirty="0"/>
              <a:t>You are required to demonstrate several practical skills within the recording: </a:t>
            </a:r>
            <a:br>
              <a:rPr lang="en-GB" sz="2400" dirty="0"/>
            </a:br>
            <a:endParaRPr lang="en-GB" sz="24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8C6579-DDD4-78CC-CB44-F43CFAAA9B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3048939"/>
              </p:ext>
            </p:extLst>
          </p:nvPr>
        </p:nvGraphicFramePr>
        <p:xfrm>
          <a:off x="609600" y="2923750"/>
          <a:ext cx="10972800" cy="3218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078F644C-55E9-D180-C44C-85CC661F16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28658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696"/>
    </mc:Choice>
    <mc:Fallback xmlns="">
      <p:transition spd="slow" advTm="256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358F429-1073-433F-9717-82F8E7302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BEA1BDE-165E-4C2F-9EC8-175132C00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3253060"/>
          </a:xfrm>
          <a:custGeom>
            <a:avLst/>
            <a:gdLst>
              <a:gd name="connsiteX0" fmla="*/ 8927594 w 12188952"/>
              <a:gd name="connsiteY0" fmla="*/ 2809493 h 3253060"/>
              <a:gd name="connsiteX1" fmla="*/ 9140086 w 12188952"/>
              <a:gd name="connsiteY1" fmla="*/ 2932121 h 3253060"/>
              <a:gd name="connsiteX2" fmla="*/ 9040501 w 12188952"/>
              <a:gd name="connsiteY2" fmla="*/ 3229737 h 3253060"/>
              <a:gd name="connsiteX3" fmla="*/ 8742936 w 12188952"/>
              <a:gd name="connsiteY3" fmla="*/ 3130008 h 3253060"/>
              <a:gd name="connsiteX4" fmla="*/ 8842520 w 12188952"/>
              <a:gd name="connsiteY4" fmla="*/ 2832393 h 3253060"/>
              <a:gd name="connsiteX5" fmla="*/ 8927594 w 12188952"/>
              <a:gd name="connsiteY5" fmla="*/ 2809493 h 3253060"/>
              <a:gd name="connsiteX6" fmla="*/ 9839594 w 12188952"/>
              <a:gd name="connsiteY6" fmla="*/ 2254502 h 3253060"/>
              <a:gd name="connsiteX7" fmla="*/ 10269162 w 12188952"/>
              <a:gd name="connsiteY7" fmla="*/ 2502404 h 3253060"/>
              <a:gd name="connsiteX8" fmla="*/ 10067848 w 12188952"/>
              <a:gd name="connsiteY8" fmla="*/ 3104051 h 3253060"/>
              <a:gd name="connsiteX9" fmla="*/ 9466298 w 12188952"/>
              <a:gd name="connsiteY9" fmla="*/ 2902445 h 3253060"/>
              <a:gd name="connsiteX10" fmla="*/ 9667612 w 12188952"/>
              <a:gd name="connsiteY10" fmla="*/ 2300797 h 3253060"/>
              <a:gd name="connsiteX11" fmla="*/ 9839594 w 12188952"/>
              <a:gd name="connsiteY11" fmla="*/ 2254502 h 3253060"/>
              <a:gd name="connsiteX12" fmla="*/ 0 w 12188952"/>
              <a:gd name="connsiteY12" fmla="*/ 0 h 3253060"/>
              <a:gd name="connsiteX13" fmla="*/ 12188952 w 12188952"/>
              <a:gd name="connsiteY13" fmla="*/ 0 h 3253060"/>
              <a:gd name="connsiteX14" fmla="*/ 12188952 w 12188952"/>
              <a:gd name="connsiteY14" fmla="*/ 1905650 h 3253060"/>
              <a:gd name="connsiteX15" fmla="*/ 12120967 w 12188952"/>
              <a:gd name="connsiteY15" fmla="*/ 1946472 h 3253060"/>
              <a:gd name="connsiteX16" fmla="*/ 11074409 w 12188952"/>
              <a:gd name="connsiteY16" fmla="*/ 2037484 h 3253060"/>
              <a:gd name="connsiteX17" fmla="*/ 9864198 w 12188952"/>
              <a:gd name="connsiteY17" fmla="*/ 1887351 h 3253060"/>
              <a:gd name="connsiteX18" fmla="*/ 8991754 w 12188952"/>
              <a:gd name="connsiteY18" fmla="*/ 2414137 h 3253060"/>
              <a:gd name="connsiteX19" fmla="*/ 6991607 w 12188952"/>
              <a:gd name="connsiteY19" fmla="*/ 2871396 h 3253060"/>
              <a:gd name="connsiteX20" fmla="*/ 6284486 w 12188952"/>
              <a:gd name="connsiteY20" fmla="*/ 2249958 h 3253060"/>
              <a:gd name="connsiteX21" fmla="*/ 4389548 w 12188952"/>
              <a:gd name="connsiteY21" fmla="*/ 1928103 h 3253060"/>
              <a:gd name="connsiteX22" fmla="*/ 3011452 w 12188952"/>
              <a:gd name="connsiteY22" fmla="*/ 2635981 h 3253060"/>
              <a:gd name="connsiteX23" fmla="*/ 83366 w 12188952"/>
              <a:gd name="connsiteY23" fmla="*/ 2439064 h 3253060"/>
              <a:gd name="connsiteX24" fmla="*/ 0 w 12188952"/>
              <a:gd name="connsiteY24" fmla="*/ 2378538 h 3253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88952" h="3253060">
                <a:moveTo>
                  <a:pt x="8927594" y="2809493"/>
                </a:moveTo>
                <a:cubicBezTo>
                  <a:pt x="9013893" y="2804140"/>
                  <a:pt x="9099082" y="2849829"/>
                  <a:pt x="9140086" y="2932121"/>
                </a:cubicBezTo>
                <a:cubicBezTo>
                  <a:pt x="9194758" y="3041846"/>
                  <a:pt x="9150173" y="3175092"/>
                  <a:pt x="9040501" y="3229737"/>
                </a:cubicBezTo>
                <a:cubicBezTo>
                  <a:pt x="8930831" y="3284381"/>
                  <a:pt x="8797607" y="3239732"/>
                  <a:pt x="8742936" y="3130008"/>
                </a:cubicBezTo>
                <a:cubicBezTo>
                  <a:pt x="8688263" y="3020284"/>
                  <a:pt x="8732849" y="2887038"/>
                  <a:pt x="8842520" y="2832393"/>
                </a:cubicBezTo>
                <a:cubicBezTo>
                  <a:pt x="8869938" y="2818732"/>
                  <a:pt x="8898827" y="2811276"/>
                  <a:pt x="8927594" y="2809493"/>
                </a:cubicBezTo>
                <a:close/>
                <a:moveTo>
                  <a:pt x="9839594" y="2254502"/>
                </a:moveTo>
                <a:cubicBezTo>
                  <a:pt x="10014053" y="2243682"/>
                  <a:pt x="10186270" y="2336045"/>
                  <a:pt x="10269162" y="2502404"/>
                </a:cubicBezTo>
                <a:cubicBezTo>
                  <a:pt x="10379684" y="2724217"/>
                  <a:pt x="10289552" y="2993584"/>
                  <a:pt x="10067848" y="3104051"/>
                </a:cubicBezTo>
                <a:cubicBezTo>
                  <a:pt x="9846143" y="3214519"/>
                  <a:pt x="9576819" y="3124257"/>
                  <a:pt x="9466298" y="2902445"/>
                </a:cubicBezTo>
                <a:cubicBezTo>
                  <a:pt x="9355776" y="2680632"/>
                  <a:pt x="9445908" y="2411265"/>
                  <a:pt x="9667612" y="2300797"/>
                </a:cubicBezTo>
                <a:cubicBezTo>
                  <a:pt x="9723039" y="2273180"/>
                  <a:pt x="9781442" y="2258108"/>
                  <a:pt x="9839594" y="2254502"/>
                </a:cubicBez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1905650"/>
                </a:lnTo>
                <a:lnTo>
                  <a:pt x="12120967" y="1946472"/>
                </a:lnTo>
                <a:cubicBezTo>
                  <a:pt x="11788993" y="2117297"/>
                  <a:pt x="11440569" y="2113011"/>
                  <a:pt x="11074409" y="2037484"/>
                </a:cubicBezTo>
                <a:cubicBezTo>
                  <a:pt x="10676141" y="1955619"/>
                  <a:pt x="10268686" y="1894040"/>
                  <a:pt x="9864198" y="1887351"/>
                </a:cubicBezTo>
                <a:cubicBezTo>
                  <a:pt x="9489288" y="1881370"/>
                  <a:pt x="9236088" y="2162088"/>
                  <a:pt x="8991754" y="2414137"/>
                </a:cubicBezTo>
                <a:cubicBezTo>
                  <a:pt x="8382906" y="3042437"/>
                  <a:pt x="7692220" y="3226501"/>
                  <a:pt x="6991607" y="2871396"/>
                </a:cubicBezTo>
                <a:cubicBezTo>
                  <a:pt x="6719890" y="2733681"/>
                  <a:pt x="6491795" y="2484385"/>
                  <a:pt x="6284486" y="2249958"/>
                </a:cubicBezTo>
                <a:cubicBezTo>
                  <a:pt x="5728685" y="1621250"/>
                  <a:pt x="5040511" y="1603258"/>
                  <a:pt x="4389548" y="1928103"/>
                </a:cubicBezTo>
                <a:cubicBezTo>
                  <a:pt x="3927375" y="2159626"/>
                  <a:pt x="3488974" y="2444363"/>
                  <a:pt x="3011452" y="2635981"/>
                </a:cubicBezTo>
                <a:cubicBezTo>
                  <a:pt x="1974772" y="3054168"/>
                  <a:pt x="970194" y="3035245"/>
                  <a:pt x="83366" y="2439064"/>
                </a:cubicBezTo>
                <a:lnTo>
                  <a:pt x="0" y="23785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003532-6B54-B78A-8A09-20872D2B1D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You are required to demonstrate several practical skills within the recording: </a:t>
            </a:r>
            <a:br>
              <a:rPr lang="en-GB" sz="2800"/>
            </a:br>
            <a:endParaRPr lang="en-GB" sz="28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68A8A5-A1E6-59D2-E372-AADB0BA48A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7371960"/>
              </p:ext>
            </p:extLst>
          </p:nvPr>
        </p:nvGraphicFramePr>
        <p:xfrm>
          <a:off x="609600" y="2888978"/>
          <a:ext cx="10972800" cy="32530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5" name="Audio 54">
            <a:hlinkClick r:id="" action="ppaction://media"/>
            <a:extLst>
              <a:ext uri="{FF2B5EF4-FFF2-40B4-BE49-F238E27FC236}">
                <a16:creationId xmlns:a16="http://schemas.microsoft.com/office/drawing/2014/main" id="{6C1B62EF-22D9-F75B-64CF-D44ACA8537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63023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115"/>
    </mc:Choice>
    <mc:Fallback xmlns="">
      <p:transition spd="slow" advTm="241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D75564-B16F-AEB8-EE9B-AE5B0065A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7494" y="552782"/>
            <a:ext cx="5369169" cy="161961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 b="1" cap="all"/>
              <a:t>GUIDANCE FOR Students IN THE COMPLETION OF TASKS</a:t>
            </a:r>
            <a:endParaRPr lang="en-GB" sz="3400"/>
          </a:p>
        </p:txBody>
      </p:sp>
      <p:pic>
        <p:nvPicPr>
          <p:cNvPr id="5" name="Picture 4" descr="A hand holding a pen and shading circles on a sheet">
            <a:extLst>
              <a:ext uri="{FF2B5EF4-FFF2-40B4-BE49-F238E27FC236}">
                <a16:creationId xmlns:a16="http://schemas.microsoft.com/office/drawing/2014/main" id="{B5C7C3CF-BD75-5667-C32F-224E22E89E1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7486" r="13015" b="-1"/>
          <a:stretch>
            <a:fillRect/>
          </a:stretch>
        </p:blipFill>
        <p:spPr>
          <a:xfrm>
            <a:off x="-52346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5436113" y="4232571"/>
                </a:moveTo>
                <a:cubicBezTo>
                  <a:pt x="5625722" y="4232571"/>
                  <a:pt x="5779430" y="4386279"/>
                  <a:pt x="5779430" y="4575888"/>
                </a:cubicBezTo>
                <a:cubicBezTo>
                  <a:pt x="5779430" y="4765497"/>
                  <a:pt x="5625722" y="4919205"/>
                  <a:pt x="5436113" y="4919205"/>
                </a:cubicBezTo>
                <a:cubicBezTo>
                  <a:pt x="5246504" y="4919205"/>
                  <a:pt x="5092796" y="4765497"/>
                  <a:pt x="5092796" y="4575888"/>
                </a:cubicBezTo>
                <a:cubicBezTo>
                  <a:pt x="5092796" y="4386279"/>
                  <a:pt x="5246504" y="4232571"/>
                  <a:pt x="5436113" y="4232571"/>
                </a:cubicBezTo>
                <a:close/>
                <a:moveTo>
                  <a:pt x="5580185" y="1806694"/>
                </a:moveTo>
                <a:cubicBezTo>
                  <a:pt x="5699726" y="1806694"/>
                  <a:pt x="5799461" y="1891487"/>
                  <a:pt x="5822527" y="2004209"/>
                </a:cubicBezTo>
                <a:lnTo>
                  <a:pt x="5827552" y="2054052"/>
                </a:lnTo>
                <a:lnTo>
                  <a:pt x="5827552" y="2054073"/>
                </a:lnTo>
                <a:lnTo>
                  <a:pt x="5822527" y="2103916"/>
                </a:lnTo>
                <a:cubicBezTo>
                  <a:pt x="5799461" y="2216637"/>
                  <a:pt x="5699726" y="2301430"/>
                  <a:pt x="5580185" y="2301430"/>
                </a:cubicBezTo>
                <a:cubicBezTo>
                  <a:pt x="5443567" y="2301430"/>
                  <a:pt x="5332817" y="2190680"/>
                  <a:pt x="5332817" y="2054062"/>
                </a:cubicBezTo>
                <a:cubicBezTo>
                  <a:pt x="5332817" y="1917444"/>
                  <a:pt x="5443567" y="1806694"/>
                  <a:pt x="5580185" y="1806694"/>
                </a:cubicBezTo>
                <a:close/>
                <a:moveTo>
                  <a:pt x="5580184" y="1294715"/>
                </a:moveTo>
                <a:cubicBezTo>
                  <a:pt x="5659753" y="1294715"/>
                  <a:pt x="5724256" y="1359218"/>
                  <a:pt x="5724256" y="1438787"/>
                </a:cubicBezTo>
                <a:cubicBezTo>
                  <a:pt x="5724256" y="1518356"/>
                  <a:pt x="5659753" y="1582859"/>
                  <a:pt x="5580184" y="1582859"/>
                </a:cubicBezTo>
                <a:cubicBezTo>
                  <a:pt x="5500615" y="1582859"/>
                  <a:pt x="5436112" y="1518356"/>
                  <a:pt x="5436112" y="1438787"/>
                </a:cubicBezTo>
                <a:cubicBezTo>
                  <a:pt x="5436112" y="1359218"/>
                  <a:pt x="5500615" y="1294715"/>
                  <a:pt x="5580184" y="1294715"/>
                </a:cubicBezTo>
                <a:close/>
                <a:moveTo>
                  <a:pt x="0" y="0"/>
                </a:moveTo>
                <a:lnTo>
                  <a:pt x="5346882" y="0"/>
                </a:lnTo>
                <a:lnTo>
                  <a:pt x="5396357" y="64140"/>
                </a:lnTo>
                <a:cubicBezTo>
                  <a:pt x="5509528" y="228632"/>
                  <a:pt x="5577723" y="424885"/>
                  <a:pt x="5582550" y="646882"/>
                </a:cubicBezTo>
                <a:cubicBezTo>
                  <a:pt x="5608062" y="1102027"/>
                  <a:pt x="5203194" y="1301070"/>
                  <a:pt x="5151872" y="1809180"/>
                </a:cubicBezTo>
                <a:cubicBezTo>
                  <a:pt x="5104686" y="2276432"/>
                  <a:pt x="5496947" y="2514465"/>
                  <a:pt x="5323965" y="3464278"/>
                </a:cubicBezTo>
                <a:cubicBezTo>
                  <a:pt x="5211960" y="4079388"/>
                  <a:pt x="4297510" y="4259025"/>
                  <a:pt x="5513003" y="5720066"/>
                </a:cubicBezTo>
                <a:cubicBezTo>
                  <a:pt x="5768583" y="6027176"/>
                  <a:pt x="5791560" y="6490332"/>
                  <a:pt x="5601722" y="6841105"/>
                </a:cubicBezTo>
                <a:lnTo>
                  <a:pt x="5590822" y="6858000"/>
                </a:lnTo>
                <a:lnTo>
                  <a:pt x="1735" y="6858000"/>
                </a:lnTo>
                <a:lnTo>
                  <a:pt x="0" y="6858000"/>
                </a:lnTo>
                <a:lnTo>
                  <a:pt x="0" y="6849812"/>
                </a:lnTo>
                <a:lnTo>
                  <a:pt x="0" y="6483067"/>
                </a:lnTo>
                <a:lnTo>
                  <a:pt x="0" y="1250146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8FECE2-AB0E-89BA-918E-31573F78A7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8092" y="2391995"/>
            <a:ext cx="5355276" cy="3174788"/>
          </a:xfrm>
        </p:spPr>
        <p:txBody>
          <a:bodyPr anchor="t">
            <a:normAutofit lnSpcReduction="10000"/>
          </a:bodyPr>
          <a:lstStyle/>
          <a:p>
            <a:r>
              <a:rPr lang="en-GB" sz="3200" dirty="0"/>
              <a:t>Make sure that you check out the guidance on the Assessment Specification form, which is linked to the five generic assessment criteria.</a:t>
            </a:r>
          </a:p>
          <a:p>
            <a:endParaRPr lang="en-GB"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E10597F1-FE8D-3F7D-CEEE-9C03D2FB21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16635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777"/>
    </mc:Choice>
    <mc:Fallback xmlns="">
      <p:transition spd="slow" advTm="247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F952B5-C5F7-200C-C9EE-62920DA786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CF0FB-757A-EF0B-3402-BB93703A7B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7494" y="552782"/>
            <a:ext cx="5369169" cy="161961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 b="1" cap="all"/>
              <a:t>GUIDANCE FOR Students IN THE COMPLETION OF TASKS</a:t>
            </a:r>
            <a:endParaRPr lang="en-GB" sz="3400"/>
          </a:p>
        </p:txBody>
      </p:sp>
      <p:pic>
        <p:nvPicPr>
          <p:cNvPr id="5" name="Picture 4" descr="A hand holding a pen and shading circles on a sheet">
            <a:extLst>
              <a:ext uri="{FF2B5EF4-FFF2-40B4-BE49-F238E27FC236}">
                <a16:creationId xmlns:a16="http://schemas.microsoft.com/office/drawing/2014/main" id="{75206C5F-E893-CDA1-A279-77AD29327D1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7486" r="13015" b="-1"/>
          <a:stretch>
            <a:fillRect/>
          </a:stretch>
        </p:blipFill>
        <p:spPr>
          <a:xfrm>
            <a:off x="-52346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5436113" y="4232571"/>
                </a:moveTo>
                <a:cubicBezTo>
                  <a:pt x="5625722" y="4232571"/>
                  <a:pt x="5779430" y="4386279"/>
                  <a:pt x="5779430" y="4575888"/>
                </a:cubicBezTo>
                <a:cubicBezTo>
                  <a:pt x="5779430" y="4765497"/>
                  <a:pt x="5625722" y="4919205"/>
                  <a:pt x="5436113" y="4919205"/>
                </a:cubicBezTo>
                <a:cubicBezTo>
                  <a:pt x="5246504" y="4919205"/>
                  <a:pt x="5092796" y="4765497"/>
                  <a:pt x="5092796" y="4575888"/>
                </a:cubicBezTo>
                <a:cubicBezTo>
                  <a:pt x="5092796" y="4386279"/>
                  <a:pt x="5246504" y="4232571"/>
                  <a:pt x="5436113" y="4232571"/>
                </a:cubicBezTo>
                <a:close/>
                <a:moveTo>
                  <a:pt x="5580185" y="1806694"/>
                </a:moveTo>
                <a:cubicBezTo>
                  <a:pt x="5699726" y="1806694"/>
                  <a:pt x="5799461" y="1891487"/>
                  <a:pt x="5822527" y="2004209"/>
                </a:cubicBezTo>
                <a:lnTo>
                  <a:pt x="5827552" y="2054052"/>
                </a:lnTo>
                <a:lnTo>
                  <a:pt x="5827552" y="2054073"/>
                </a:lnTo>
                <a:lnTo>
                  <a:pt x="5822527" y="2103916"/>
                </a:lnTo>
                <a:cubicBezTo>
                  <a:pt x="5799461" y="2216637"/>
                  <a:pt x="5699726" y="2301430"/>
                  <a:pt x="5580185" y="2301430"/>
                </a:cubicBezTo>
                <a:cubicBezTo>
                  <a:pt x="5443567" y="2301430"/>
                  <a:pt x="5332817" y="2190680"/>
                  <a:pt x="5332817" y="2054062"/>
                </a:cubicBezTo>
                <a:cubicBezTo>
                  <a:pt x="5332817" y="1917444"/>
                  <a:pt x="5443567" y="1806694"/>
                  <a:pt x="5580185" y="1806694"/>
                </a:cubicBezTo>
                <a:close/>
                <a:moveTo>
                  <a:pt x="5580184" y="1294715"/>
                </a:moveTo>
                <a:cubicBezTo>
                  <a:pt x="5659753" y="1294715"/>
                  <a:pt x="5724256" y="1359218"/>
                  <a:pt x="5724256" y="1438787"/>
                </a:cubicBezTo>
                <a:cubicBezTo>
                  <a:pt x="5724256" y="1518356"/>
                  <a:pt x="5659753" y="1582859"/>
                  <a:pt x="5580184" y="1582859"/>
                </a:cubicBezTo>
                <a:cubicBezTo>
                  <a:pt x="5500615" y="1582859"/>
                  <a:pt x="5436112" y="1518356"/>
                  <a:pt x="5436112" y="1438787"/>
                </a:cubicBezTo>
                <a:cubicBezTo>
                  <a:pt x="5436112" y="1359218"/>
                  <a:pt x="5500615" y="1294715"/>
                  <a:pt x="5580184" y="1294715"/>
                </a:cubicBezTo>
                <a:close/>
                <a:moveTo>
                  <a:pt x="0" y="0"/>
                </a:moveTo>
                <a:lnTo>
                  <a:pt x="5346882" y="0"/>
                </a:lnTo>
                <a:lnTo>
                  <a:pt x="5396357" y="64140"/>
                </a:lnTo>
                <a:cubicBezTo>
                  <a:pt x="5509528" y="228632"/>
                  <a:pt x="5577723" y="424885"/>
                  <a:pt x="5582550" y="646882"/>
                </a:cubicBezTo>
                <a:cubicBezTo>
                  <a:pt x="5608062" y="1102027"/>
                  <a:pt x="5203194" y="1301070"/>
                  <a:pt x="5151872" y="1809180"/>
                </a:cubicBezTo>
                <a:cubicBezTo>
                  <a:pt x="5104686" y="2276432"/>
                  <a:pt x="5496947" y="2514465"/>
                  <a:pt x="5323965" y="3464278"/>
                </a:cubicBezTo>
                <a:cubicBezTo>
                  <a:pt x="5211960" y="4079388"/>
                  <a:pt x="4297510" y="4259025"/>
                  <a:pt x="5513003" y="5720066"/>
                </a:cubicBezTo>
                <a:cubicBezTo>
                  <a:pt x="5768583" y="6027176"/>
                  <a:pt x="5791560" y="6490332"/>
                  <a:pt x="5601722" y="6841105"/>
                </a:cubicBezTo>
                <a:lnTo>
                  <a:pt x="5590822" y="6858000"/>
                </a:lnTo>
                <a:lnTo>
                  <a:pt x="1735" y="6858000"/>
                </a:lnTo>
                <a:lnTo>
                  <a:pt x="0" y="6858000"/>
                </a:lnTo>
                <a:lnTo>
                  <a:pt x="0" y="6849812"/>
                </a:lnTo>
                <a:lnTo>
                  <a:pt x="0" y="6483067"/>
                </a:lnTo>
                <a:lnTo>
                  <a:pt x="0" y="1250146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78C6EA-D65B-C599-9909-FBE75F6538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8092" y="2391995"/>
            <a:ext cx="5355276" cy="3174788"/>
          </a:xfrm>
        </p:spPr>
        <p:txBody>
          <a:bodyPr anchor="t">
            <a:normAutofit lnSpcReduction="10000"/>
          </a:bodyPr>
          <a:lstStyle/>
          <a:p>
            <a:r>
              <a:rPr lang="en-GB" sz="3200" dirty="0"/>
              <a:t>Make sure that you check out the guidance on the Assessment Specification form, which is linked to the five generic assessment criteria.</a:t>
            </a:r>
          </a:p>
          <a:p>
            <a:endParaRPr lang="en-GB" dirty="0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EF5E4094-B9CC-0192-B47F-043477893D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66241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343"/>
    </mc:Choice>
    <mc:Fallback xmlns="">
      <p:transition spd="slow" advTm="113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5A140E-2DB7-5B96-8CC7-50A96B0D4F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0FCBAE-9F6F-2370-F338-8F608F54E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7494" y="552782"/>
            <a:ext cx="5369169" cy="161961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 b="1" cap="all"/>
              <a:t>GUIDANCE FOR Students IN THE COMPLETION OF TASKS</a:t>
            </a:r>
            <a:endParaRPr lang="en-GB" sz="3400"/>
          </a:p>
        </p:txBody>
      </p:sp>
      <p:pic>
        <p:nvPicPr>
          <p:cNvPr id="5" name="Picture 4" descr="A hand holding a pen and shading circles on a sheet">
            <a:extLst>
              <a:ext uri="{FF2B5EF4-FFF2-40B4-BE49-F238E27FC236}">
                <a16:creationId xmlns:a16="http://schemas.microsoft.com/office/drawing/2014/main" id="{720F83AA-C541-4232-A459-790287BF214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7486" r="13015" b="-1"/>
          <a:stretch>
            <a:fillRect/>
          </a:stretch>
        </p:blipFill>
        <p:spPr>
          <a:xfrm>
            <a:off x="-52346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5436113" y="4232571"/>
                </a:moveTo>
                <a:cubicBezTo>
                  <a:pt x="5625722" y="4232571"/>
                  <a:pt x="5779430" y="4386279"/>
                  <a:pt x="5779430" y="4575888"/>
                </a:cubicBezTo>
                <a:cubicBezTo>
                  <a:pt x="5779430" y="4765497"/>
                  <a:pt x="5625722" y="4919205"/>
                  <a:pt x="5436113" y="4919205"/>
                </a:cubicBezTo>
                <a:cubicBezTo>
                  <a:pt x="5246504" y="4919205"/>
                  <a:pt x="5092796" y="4765497"/>
                  <a:pt x="5092796" y="4575888"/>
                </a:cubicBezTo>
                <a:cubicBezTo>
                  <a:pt x="5092796" y="4386279"/>
                  <a:pt x="5246504" y="4232571"/>
                  <a:pt x="5436113" y="4232571"/>
                </a:cubicBezTo>
                <a:close/>
                <a:moveTo>
                  <a:pt x="5580185" y="1806694"/>
                </a:moveTo>
                <a:cubicBezTo>
                  <a:pt x="5699726" y="1806694"/>
                  <a:pt x="5799461" y="1891487"/>
                  <a:pt x="5822527" y="2004209"/>
                </a:cubicBezTo>
                <a:lnTo>
                  <a:pt x="5827552" y="2054052"/>
                </a:lnTo>
                <a:lnTo>
                  <a:pt x="5827552" y="2054073"/>
                </a:lnTo>
                <a:lnTo>
                  <a:pt x="5822527" y="2103916"/>
                </a:lnTo>
                <a:cubicBezTo>
                  <a:pt x="5799461" y="2216637"/>
                  <a:pt x="5699726" y="2301430"/>
                  <a:pt x="5580185" y="2301430"/>
                </a:cubicBezTo>
                <a:cubicBezTo>
                  <a:pt x="5443567" y="2301430"/>
                  <a:pt x="5332817" y="2190680"/>
                  <a:pt x="5332817" y="2054062"/>
                </a:cubicBezTo>
                <a:cubicBezTo>
                  <a:pt x="5332817" y="1917444"/>
                  <a:pt x="5443567" y="1806694"/>
                  <a:pt x="5580185" y="1806694"/>
                </a:cubicBezTo>
                <a:close/>
                <a:moveTo>
                  <a:pt x="5580184" y="1294715"/>
                </a:moveTo>
                <a:cubicBezTo>
                  <a:pt x="5659753" y="1294715"/>
                  <a:pt x="5724256" y="1359218"/>
                  <a:pt x="5724256" y="1438787"/>
                </a:cubicBezTo>
                <a:cubicBezTo>
                  <a:pt x="5724256" y="1518356"/>
                  <a:pt x="5659753" y="1582859"/>
                  <a:pt x="5580184" y="1582859"/>
                </a:cubicBezTo>
                <a:cubicBezTo>
                  <a:pt x="5500615" y="1582859"/>
                  <a:pt x="5436112" y="1518356"/>
                  <a:pt x="5436112" y="1438787"/>
                </a:cubicBezTo>
                <a:cubicBezTo>
                  <a:pt x="5436112" y="1359218"/>
                  <a:pt x="5500615" y="1294715"/>
                  <a:pt x="5580184" y="1294715"/>
                </a:cubicBezTo>
                <a:close/>
                <a:moveTo>
                  <a:pt x="0" y="0"/>
                </a:moveTo>
                <a:lnTo>
                  <a:pt x="5346882" y="0"/>
                </a:lnTo>
                <a:lnTo>
                  <a:pt x="5396357" y="64140"/>
                </a:lnTo>
                <a:cubicBezTo>
                  <a:pt x="5509528" y="228632"/>
                  <a:pt x="5577723" y="424885"/>
                  <a:pt x="5582550" y="646882"/>
                </a:cubicBezTo>
                <a:cubicBezTo>
                  <a:pt x="5608062" y="1102027"/>
                  <a:pt x="5203194" y="1301070"/>
                  <a:pt x="5151872" y="1809180"/>
                </a:cubicBezTo>
                <a:cubicBezTo>
                  <a:pt x="5104686" y="2276432"/>
                  <a:pt x="5496947" y="2514465"/>
                  <a:pt x="5323965" y="3464278"/>
                </a:cubicBezTo>
                <a:cubicBezTo>
                  <a:pt x="5211960" y="4079388"/>
                  <a:pt x="4297510" y="4259025"/>
                  <a:pt x="5513003" y="5720066"/>
                </a:cubicBezTo>
                <a:cubicBezTo>
                  <a:pt x="5768583" y="6027176"/>
                  <a:pt x="5791560" y="6490332"/>
                  <a:pt x="5601722" y="6841105"/>
                </a:cubicBezTo>
                <a:lnTo>
                  <a:pt x="5590822" y="6858000"/>
                </a:lnTo>
                <a:lnTo>
                  <a:pt x="1735" y="6858000"/>
                </a:lnTo>
                <a:lnTo>
                  <a:pt x="0" y="6858000"/>
                </a:lnTo>
                <a:lnTo>
                  <a:pt x="0" y="6849812"/>
                </a:lnTo>
                <a:lnTo>
                  <a:pt x="0" y="6483067"/>
                </a:lnTo>
                <a:lnTo>
                  <a:pt x="0" y="1250146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60EF66-9CB6-5C77-9605-8AA834EA61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8092" y="2391995"/>
            <a:ext cx="5355276" cy="3174788"/>
          </a:xfrm>
        </p:spPr>
        <p:txBody>
          <a:bodyPr anchor="t">
            <a:normAutofit lnSpcReduction="10000"/>
          </a:bodyPr>
          <a:lstStyle/>
          <a:p>
            <a:r>
              <a:rPr lang="en-GB" sz="3200" dirty="0"/>
              <a:t>Make sure that you check out the guidance on the Assessment Specification form, which is linked to the five generic assessment criteria.</a:t>
            </a:r>
          </a:p>
          <a:p>
            <a:endParaRPr lang="en-GB" dirty="0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9A032BE3-4FAF-703C-9A40-8303CE319B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48085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395"/>
    </mc:Choice>
    <mc:Fallback xmlns="">
      <p:transition spd="slow" advTm="253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070DE3-C47B-5D8C-A3C4-EDDBFCE04C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C943F-D17E-163A-99CF-432BEC426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7494" y="552782"/>
            <a:ext cx="5369169" cy="161961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 b="1" cap="all"/>
              <a:t>GUIDANCE FOR Students IN THE COMPLETION OF TASKS</a:t>
            </a:r>
            <a:endParaRPr lang="en-GB" sz="3400"/>
          </a:p>
        </p:txBody>
      </p:sp>
      <p:pic>
        <p:nvPicPr>
          <p:cNvPr id="5" name="Picture 4" descr="A hand holding a pen and shading circles on a sheet">
            <a:extLst>
              <a:ext uri="{FF2B5EF4-FFF2-40B4-BE49-F238E27FC236}">
                <a16:creationId xmlns:a16="http://schemas.microsoft.com/office/drawing/2014/main" id="{2FF89E8A-6D8F-24E3-8AF3-EB4F1E02C65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7486" r="13015" b="-1"/>
          <a:stretch>
            <a:fillRect/>
          </a:stretch>
        </p:blipFill>
        <p:spPr>
          <a:xfrm>
            <a:off x="-52346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5436113" y="4232571"/>
                </a:moveTo>
                <a:cubicBezTo>
                  <a:pt x="5625722" y="4232571"/>
                  <a:pt x="5779430" y="4386279"/>
                  <a:pt x="5779430" y="4575888"/>
                </a:cubicBezTo>
                <a:cubicBezTo>
                  <a:pt x="5779430" y="4765497"/>
                  <a:pt x="5625722" y="4919205"/>
                  <a:pt x="5436113" y="4919205"/>
                </a:cubicBezTo>
                <a:cubicBezTo>
                  <a:pt x="5246504" y="4919205"/>
                  <a:pt x="5092796" y="4765497"/>
                  <a:pt x="5092796" y="4575888"/>
                </a:cubicBezTo>
                <a:cubicBezTo>
                  <a:pt x="5092796" y="4386279"/>
                  <a:pt x="5246504" y="4232571"/>
                  <a:pt x="5436113" y="4232571"/>
                </a:cubicBezTo>
                <a:close/>
                <a:moveTo>
                  <a:pt x="5580185" y="1806694"/>
                </a:moveTo>
                <a:cubicBezTo>
                  <a:pt x="5699726" y="1806694"/>
                  <a:pt x="5799461" y="1891487"/>
                  <a:pt x="5822527" y="2004209"/>
                </a:cubicBezTo>
                <a:lnTo>
                  <a:pt x="5827552" y="2054052"/>
                </a:lnTo>
                <a:lnTo>
                  <a:pt x="5827552" y="2054073"/>
                </a:lnTo>
                <a:lnTo>
                  <a:pt x="5822527" y="2103916"/>
                </a:lnTo>
                <a:cubicBezTo>
                  <a:pt x="5799461" y="2216637"/>
                  <a:pt x="5699726" y="2301430"/>
                  <a:pt x="5580185" y="2301430"/>
                </a:cubicBezTo>
                <a:cubicBezTo>
                  <a:pt x="5443567" y="2301430"/>
                  <a:pt x="5332817" y="2190680"/>
                  <a:pt x="5332817" y="2054062"/>
                </a:cubicBezTo>
                <a:cubicBezTo>
                  <a:pt x="5332817" y="1917444"/>
                  <a:pt x="5443567" y="1806694"/>
                  <a:pt x="5580185" y="1806694"/>
                </a:cubicBezTo>
                <a:close/>
                <a:moveTo>
                  <a:pt x="5580184" y="1294715"/>
                </a:moveTo>
                <a:cubicBezTo>
                  <a:pt x="5659753" y="1294715"/>
                  <a:pt x="5724256" y="1359218"/>
                  <a:pt x="5724256" y="1438787"/>
                </a:cubicBezTo>
                <a:cubicBezTo>
                  <a:pt x="5724256" y="1518356"/>
                  <a:pt x="5659753" y="1582859"/>
                  <a:pt x="5580184" y="1582859"/>
                </a:cubicBezTo>
                <a:cubicBezTo>
                  <a:pt x="5500615" y="1582859"/>
                  <a:pt x="5436112" y="1518356"/>
                  <a:pt x="5436112" y="1438787"/>
                </a:cubicBezTo>
                <a:cubicBezTo>
                  <a:pt x="5436112" y="1359218"/>
                  <a:pt x="5500615" y="1294715"/>
                  <a:pt x="5580184" y="1294715"/>
                </a:cubicBezTo>
                <a:close/>
                <a:moveTo>
                  <a:pt x="0" y="0"/>
                </a:moveTo>
                <a:lnTo>
                  <a:pt x="5346882" y="0"/>
                </a:lnTo>
                <a:lnTo>
                  <a:pt x="5396357" y="64140"/>
                </a:lnTo>
                <a:cubicBezTo>
                  <a:pt x="5509528" y="228632"/>
                  <a:pt x="5577723" y="424885"/>
                  <a:pt x="5582550" y="646882"/>
                </a:cubicBezTo>
                <a:cubicBezTo>
                  <a:pt x="5608062" y="1102027"/>
                  <a:pt x="5203194" y="1301070"/>
                  <a:pt x="5151872" y="1809180"/>
                </a:cubicBezTo>
                <a:cubicBezTo>
                  <a:pt x="5104686" y="2276432"/>
                  <a:pt x="5496947" y="2514465"/>
                  <a:pt x="5323965" y="3464278"/>
                </a:cubicBezTo>
                <a:cubicBezTo>
                  <a:pt x="5211960" y="4079388"/>
                  <a:pt x="4297510" y="4259025"/>
                  <a:pt x="5513003" y="5720066"/>
                </a:cubicBezTo>
                <a:cubicBezTo>
                  <a:pt x="5768583" y="6027176"/>
                  <a:pt x="5791560" y="6490332"/>
                  <a:pt x="5601722" y="6841105"/>
                </a:cubicBezTo>
                <a:lnTo>
                  <a:pt x="5590822" y="6858000"/>
                </a:lnTo>
                <a:lnTo>
                  <a:pt x="1735" y="6858000"/>
                </a:lnTo>
                <a:lnTo>
                  <a:pt x="0" y="6858000"/>
                </a:lnTo>
                <a:lnTo>
                  <a:pt x="0" y="6849812"/>
                </a:lnTo>
                <a:lnTo>
                  <a:pt x="0" y="6483067"/>
                </a:lnTo>
                <a:lnTo>
                  <a:pt x="0" y="1250146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EA3DD9-36DD-32C2-426B-3613B6B892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8092" y="2391995"/>
            <a:ext cx="5355276" cy="3174788"/>
          </a:xfrm>
        </p:spPr>
        <p:txBody>
          <a:bodyPr anchor="t">
            <a:normAutofit lnSpcReduction="10000"/>
          </a:bodyPr>
          <a:lstStyle/>
          <a:p>
            <a:r>
              <a:rPr lang="en-GB" sz="3200" dirty="0"/>
              <a:t>Make sure that you check out the guidance on the Assessment Specification form, which is linked to the five generic assessment criteria.</a:t>
            </a:r>
          </a:p>
          <a:p>
            <a:endParaRPr lang="en-GB" dirty="0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E68758C3-F59D-F0D9-9C3D-81D8C0DB5E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98649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722"/>
    </mc:Choice>
    <mc:Fallback xmlns="">
      <p:transition spd="slow" advTm="357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F0E138-04F7-F3E1-4FB2-860FA4B0FB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3D371-FBA2-C52E-D2BD-D92EA709FF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7494" y="552782"/>
            <a:ext cx="5369169" cy="161961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 b="1" cap="all"/>
              <a:t>GUIDANCE FOR Students IN THE COMPLETION OF TASKS</a:t>
            </a:r>
            <a:endParaRPr lang="en-GB" sz="3400"/>
          </a:p>
        </p:txBody>
      </p:sp>
      <p:pic>
        <p:nvPicPr>
          <p:cNvPr id="5" name="Picture 4" descr="A hand holding a pen and shading circles on a sheet">
            <a:extLst>
              <a:ext uri="{FF2B5EF4-FFF2-40B4-BE49-F238E27FC236}">
                <a16:creationId xmlns:a16="http://schemas.microsoft.com/office/drawing/2014/main" id="{D1ADDC22-6C3B-B17B-37D7-B66EC5CE859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7486" r="13015" b="-1"/>
          <a:stretch>
            <a:fillRect/>
          </a:stretch>
        </p:blipFill>
        <p:spPr>
          <a:xfrm>
            <a:off x="-52346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5436113" y="4232571"/>
                </a:moveTo>
                <a:cubicBezTo>
                  <a:pt x="5625722" y="4232571"/>
                  <a:pt x="5779430" y="4386279"/>
                  <a:pt x="5779430" y="4575888"/>
                </a:cubicBezTo>
                <a:cubicBezTo>
                  <a:pt x="5779430" y="4765497"/>
                  <a:pt x="5625722" y="4919205"/>
                  <a:pt x="5436113" y="4919205"/>
                </a:cubicBezTo>
                <a:cubicBezTo>
                  <a:pt x="5246504" y="4919205"/>
                  <a:pt x="5092796" y="4765497"/>
                  <a:pt x="5092796" y="4575888"/>
                </a:cubicBezTo>
                <a:cubicBezTo>
                  <a:pt x="5092796" y="4386279"/>
                  <a:pt x="5246504" y="4232571"/>
                  <a:pt x="5436113" y="4232571"/>
                </a:cubicBezTo>
                <a:close/>
                <a:moveTo>
                  <a:pt x="5580185" y="1806694"/>
                </a:moveTo>
                <a:cubicBezTo>
                  <a:pt x="5699726" y="1806694"/>
                  <a:pt x="5799461" y="1891487"/>
                  <a:pt x="5822527" y="2004209"/>
                </a:cubicBezTo>
                <a:lnTo>
                  <a:pt x="5827552" y="2054052"/>
                </a:lnTo>
                <a:lnTo>
                  <a:pt x="5827552" y="2054073"/>
                </a:lnTo>
                <a:lnTo>
                  <a:pt x="5822527" y="2103916"/>
                </a:lnTo>
                <a:cubicBezTo>
                  <a:pt x="5799461" y="2216637"/>
                  <a:pt x="5699726" y="2301430"/>
                  <a:pt x="5580185" y="2301430"/>
                </a:cubicBezTo>
                <a:cubicBezTo>
                  <a:pt x="5443567" y="2301430"/>
                  <a:pt x="5332817" y="2190680"/>
                  <a:pt x="5332817" y="2054062"/>
                </a:cubicBezTo>
                <a:cubicBezTo>
                  <a:pt x="5332817" y="1917444"/>
                  <a:pt x="5443567" y="1806694"/>
                  <a:pt x="5580185" y="1806694"/>
                </a:cubicBezTo>
                <a:close/>
                <a:moveTo>
                  <a:pt x="5580184" y="1294715"/>
                </a:moveTo>
                <a:cubicBezTo>
                  <a:pt x="5659753" y="1294715"/>
                  <a:pt x="5724256" y="1359218"/>
                  <a:pt x="5724256" y="1438787"/>
                </a:cubicBezTo>
                <a:cubicBezTo>
                  <a:pt x="5724256" y="1518356"/>
                  <a:pt x="5659753" y="1582859"/>
                  <a:pt x="5580184" y="1582859"/>
                </a:cubicBezTo>
                <a:cubicBezTo>
                  <a:pt x="5500615" y="1582859"/>
                  <a:pt x="5436112" y="1518356"/>
                  <a:pt x="5436112" y="1438787"/>
                </a:cubicBezTo>
                <a:cubicBezTo>
                  <a:pt x="5436112" y="1359218"/>
                  <a:pt x="5500615" y="1294715"/>
                  <a:pt x="5580184" y="1294715"/>
                </a:cubicBezTo>
                <a:close/>
                <a:moveTo>
                  <a:pt x="0" y="0"/>
                </a:moveTo>
                <a:lnTo>
                  <a:pt x="5346882" y="0"/>
                </a:lnTo>
                <a:lnTo>
                  <a:pt x="5396357" y="64140"/>
                </a:lnTo>
                <a:cubicBezTo>
                  <a:pt x="5509528" y="228632"/>
                  <a:pt x="5577723" y="424885"/>
                  <a:pt x="5582550" y="646882"/>
                </a:cubicBezTo>
                <a:cubicBezTo>
                  <a:pt x="5608062" y="1102027"/>
                  <a:pt x="5203194" y="1301070"/>
                  <a:pt x="5151872" y="1809180"/>
                </a:cubicBezTo>
                <a:cubicBezTo>
                  <a:pt x="5104686" y="2276432"/>
                  <a:pt x="5496947" y="2514465"/>
                  <a:pt x="5323965" y="3464278"/>
                </a:cubicBezTo>
                <a:cubicBezTo>
                  <a:pt x="5211960" y="4079388"/>
                  <a:pt x="4297510" y="4259025"/>
                  <a:pt x="5513003" y="5720066"/>
                </a:cubicBezTo>
                <a:cubicBezTo>
                  <a:pt x="5768583" y="6027176"/>
                  <a:pt x="5791560" y="6490332"/>
                  <a:pt x="5601722" y="6841105"/>
                </a:cubicBezTo>
                <a:lnTo>
                  <a:pt x="5590822" y="6858000"/>
                </a:lnTo>
                <a:lnTo>
                  <a:pt x="1735" y="6858000"/>
                </a:lnTo>
                <a:lnTo>
                  <a:pt x="0" y="6858000"/>
                </a:lnTo>
                <a:lnTo>
                  <a:pt x="0" y="6849812"/>
                </a:lnTo>
                <a:lnTo>
                  <a:pt x="0" y="6483067"/>
                </a:lnTo>
                <a:lnTo>
                  <a:pt x="0" y="1250146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03FA1-53E4-B54C-D0EC-D858097FE1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8092" y="2391995"/>
            <a:ext cx="5355276" cy="3174788"/>
          </a:xfrm>
        </p:spPr>
        <p:txBody>
          <a:bodyPr anchor="t">
            <a:normAutofit lnSpcReduction="10000"/>
          </a:bodyPr>
          <a:lstStyle/>
          <a:p>
            <a:r>
              <a:rPr lang="en-GB" sz="3200" dirty="0"/>
              <a:t>Make sure that you check out the guidance on the Assessment Specification form, which is linked to the five generic assessment criteria.</a:t>
            </a:r>
          </a:p>
          <a:p>
            <a:endParaRPr lang="en-GB" dirty="0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E25D9B83-0470-985D-6959-DA7590E6C7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15069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96"/>
    </mc:Choice>
    <mc:Fallback xmlns="">
      <p:transition spd="slow" advTm="96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B76EB0F-CF11-34B8-BD9A-0F38A0B8552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0629" y="298580"/>
            <a:ext cx="10846743" cy="4945224"/>
          </a:xfrm>
          <a:prstGeom prst="rect">
            <a:avLst/>
          </a:prstGeom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54F7102E-9FD7-39BE-F4F2-B696E1ACBA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21115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74"/>
    </mc:Choice>
    <mc:Fallback xmlns="">
      <p:transition spd="slow" advTm="102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25" name="Rectangle 8224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227" name="Freeform: Shape 8226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8229" name="Background Fill">
            <a:extLst>
              <a:ext uri="{FF2B5EF4-FFF2-40B4-BE49-F238E27FC236}">
                <a16:creationId xmlns:a16="http://schemas.microsoft.com/office/drawing/2014/main" id="{6DA65B90-7B06-4499-91BA-CDDD3613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31" name="Rectangle 8230">
            <a:extLst>
              <a:ext uri="{FF2B5EF4-FFF2-40B4-BE49-F238E27FC236}">
                <a16:creationId xmlns:a16="http://schemas.microsoft.com/office/drawing/2014/main" id="{D1FFE435-0754-492D-B815-BD114217D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233" name="Freeform: Shape 8232">
            <a:extLst>
              <a:ext uri="{FF2B5EF4-FFF2-40B4-BE49-F238E27FC236}">
                <a16:creationId xmlns:a16="http://schemas.microsoft.com/office/drawing/2014/main" id="{7EF79062-B5BB-45DF-810C-95A324A9D6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2140699"/>
            <a:ext cx="12192000" cy="4717301"/>
          </a:xfrm>
          <a:custGeom>
            <a:avLst/>
            <a:gdLst>
              <a:gd name="connsiteX0" fmla="*/ 8930642 w 12192000"/>
              <a:gd name="connsiteY0" fmla="*/ 4273734 h 4717301"/>
              <a:gd name="connsiteX1" fmla="*/ 9143134 w 12192000"/>
              <a:gd name="connsiteY1" fmla="*/ 4396362 h 4717301"/>
              <a:gd name="connsiteX2" fmla="*/ 9043549 w 12192000"/>
              <a:gd name="connsiteY2" fmla="*/ 4693978 h 4717301"/>
              <a:gd name="connsiteX3" fmla="*/ 8745984 w 12192000"/>
              <a:gd name="connsiteY3" fmla="*/ 4594249 h 4717301"/>
              <a:gd name="connsiteX4" fmla="*/ 8845568 w 12192000"/>
              <a:gd name="connsiteY4" fmla="*/ 4296634 h 4717301"/>
              <a:gd name="connsiteX5" fmla="*/ 8930642 w 12192000"/>
              <a:gd name="connsiteY5" fmla="*/ 4273734 h 4717301"/>
              <a:gd name="connsiteX6" fmla="*/ 9842642 w 12192000"/>
              <a:gd name="connsiteY6" fmla="*/ 3718743 h 4717301"/>
              <a:gd name="connsiteX7" fmla="*/ 10272210 w 12192000"/>
              <a:gd name="connsiteY7" fmla="*/ 3966645 h 4717301"/>
              <a:gd name="connsiteX8" fmla="*/ 10070896 w 12192000"/>
              <a:gd name="connsiteY8" fmla="*/ 4568292 h 4717301"/>
              <a:gd name="connsiteX9" fmla="*/ 9469346 w 12192000"/>
              <a:gd name="connsiteY9" fmla="*/ 4366686 h 4717301"/>
              <a:gd name="connsiteX10" fmla="*/ 9670660 w 12192000"/>
              <a:gd name="connsiteY10" fmla="*/ 3765038 h 4717301"/>
              <a:gd name="connsiteX11" fmla="*/ 9842642 w 12192000"/>
              <a:gd name="connsiteY11" fmla="*/ 3718743 h 4717301"/>
              <a:gd name="connsiteX12" fmla="*/ 0 w 12192000"/>
              <a:gd name="connsiteY12" fmla="*/ 0 h 4717301"/>
              <a:gd name="connsiteX13" fmla="*/ 12192000 w 12192000"/>
              <a:gd name="connsiteY13" fmla="*/ 0 h 4717301"/>
              <a:gd name="connsiteX14" fmla="*/ 12192000 w 12192000"/>
              <a:gd name="connsiteY14" fmla="*/ 3369891 h 4717301"/>
              <a:gd name="connsiteX15" fmla="*/ 12124015 w 12192000"/>
              <a:gd name="connsiteY15" fmla="*/ 3410713 h 4717301"/>
              <a:gd name="connsiteX16" fmla="*/ 11077457 w 12192000"/>
              <a:gd name="connsiteY16" fmla="*/ 3501725 h 4717301"/>
              <a:gd name="connsiteX17" fmla="*/ 9867246 w 12192000"/>
              <a:gd name="connsiteY17" fmla="*/ 3351592 h 4717301"/>
              <a:gd name="connsiteX18" fmla="*/ 8994802 w 12192000"/>
              <a:gd name="connsiteY18" fmla="*/ 3878378 h 4717301"/>
              <a:gd name="connsiteX19" fmla="*/ 6994655 w 12192000"/>
              <a:gd name="connsiteY19" fmla="*/ 4335637 h 4717301"/>
              <a:gd name="connsiteX20" fmla="*/ 6287534 w 12192000"/>
              <a:gd name="connsiteY20" fmla="*/ 3714199 h 4717301"/>
              <a:gd name="connsiteX21" fmla="*/ 4392596 w 12192000"/>
              <a:gd name="connsiteY21" fmla="*/ 3392344 h 4717301"/>
              <a:gd name="connsiteX22" fmla="*/ 3014500 w 12192000"/>
              <a:gd name="connsiteY22" fmla="*/ 4100222 h 4717301"/>
              <a:gd name="connsiteX23" fmla="*/ 86414 w 12192000"/>
              <a:gd name="connsiteY23" fmla="*/ 3903305 h 4717301"/>
              <a:gd name="connsiteX24" fmla="*/ 0 w 12192000"/>
              <a:gd name="connsiteY24" fmla="*/ 3840566 h 4717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4717301">
                <a:moveTo>
                  <a:pt x="8930642" y="4273734"/>
                </a:moveTo>
                <a:cubicBezTo>
                  <a:pt x="9016941" y="4268381"/>
                  <a:pt x="9102130" y="4314070"/>
                  <a:pt x="9143134" y="4396362"/>
                </a:cubicBezTo>
                <a:cubicBezTo>
                  <a:pt x="9197806" y="4506087"/>
                  <a:pt x="9153221" y="4639333"/>
                  <a:pt x="9043549" y="4693978"/>
                </a:cubicBezTo>
                <a:cubicBezTo>
                  <a:pt x="8933879" y="4748622"/>
                  <a:pt x="8800655" y="4703973"/>
                  <a:pt x="8745984" y="4594249"/>
                </a:cubicBezTo>
                <a:cubicBezTo>
                  <a:pt x="8691311" y="4484525"/>
                  <a:pt x="8735897" y="4351279"/>
                  <a:pt x="8845568" y="4296634"/>
                </a:cubicBezTo>
                <a:cubicBezTo>
                  <a:pt x="8872986" y="4282973"/>
                  <a:pt x="8901875" y="4275517"/>
                  <a:pt x="8930642" y="4273734"/>
                </a:cubicBezTo>
                <a:close/>
                <a:moveTo>
                  <a:pt x="9842642" y="3718743"/>
                </a:moveTo>
                <a:cubicBezTo>
                  <a:pt x="10017101" y="3707923"/>
                  <a:pt x="10189318" y="3800286"/>
                  <a:pt x="10272210" y="3966645"/>
                </a:cubicBezTo>
                <a:cubicBezTo>
                  <a:pt x="10382732" y="4188458"/>
                  <a:pt x="10292600" y="4457825"/>
                  <a:pt x="10070896" y="4568292"/>
                </a:cubicBezTo>
                <a:cubicBezTo>
                  <a:pt x="9849191" y="4678760"/>
                  <a:pt x="9579867" y="4588498"/>
                  <a:pt x="9469346" y="4366686"/>
                </a:cubicBezTo>
                <a:cubicBezTo>
                  <a:pt x="9358824" y="4144873"/>
                  <a:pt x="9448956" y="3875506"/>
                  <a:pt x="9670660" y="3765038"/>
                </a:cubicBezTo>
                <a:cubicBezTo>
                  <a:pt x="9726087" y="3737421"/>
                  <a:pt x="9784490" y="3722349"/>
                  <a:pt x="9842642" y="3718743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369891"/>
                </a:lnTo>
                <a:lnTo>
                  <a:pt x="12124015" y="3410713"/>
                </a:lnTo>
                <a:cubicBezTo>
                  <a:pt x="11792041" y="3581538"/>
                  <a:pt x="11443617" y="3577252"/>
                  <a:pt x="11077457" y="3501725"/>
                </a:cubicBezTo>
                <a:cubicBezTo>
                  <a:pt x="10679189" y="3419860"/>
                  <a:pt x="10271734" y="3358281"/>
                  <a:pt x="9867246" y="3351592"/>
                </a:cubicBezTo>
                <a:cubicBezTo>
                  <a:pt x="9492336" y="3345611"/>
                  <a:pt x="9239136" y="3626329"/>
                  <a:pt x="8994802" y="3878378"/>
                </a:cubicBezTo>
                <a:cubicBezTo>
                  <a:pt x="8385954" y="4506678"/>
                  <a:pt x="7695268" y="4690742"/>
                  <a:pt x="6994655" y="4335637"/>
                </a:cubicBezTo>
                <a:cubicBezTo>
                  <a:pt x="6722938" y="4197922"/>
                  <a:pt x="6494843" y="3948626"/>
                  <a:pt x="6287534" y="3714199"/>
                </a:cubicBezTo>
                <a:cubicBezTo>
                  <a:pt x="5731733" y="3085491"/>
                  <a:pt x="5043559" y="3067499"/>
                  <a:pt x="4392596" y="3392344"/>
                </a:cubicBezTo>
                <a:cubicBezTo>
                  <a:pt x="3930423" y="3623867"/>
                  <a:pt x="3492022" y="3908604"/>
                  <a:pt x="3014500" y="4100222"/>
                </a:cubicBezTo>
                <a:cubicBezTo>
                  <a:pt x="1977820" y="4518409"/>
                  <a:pt x="973242" y="4499486"/>
                  <a:pt x="86414" y="3903305"/>
                </a:cubicBezTo>
                <a:lnTo>
                  <a:pt x="0" y="384056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343C1B-2878-C3A6-08A8-B5EF92B77C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69856"/>
            <a:ext cx="6658405" cy="145117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/>
              <a:t>Preparation:  </a:t>
            </a:r>
          </a:p>
        </p:txBody>
      </p:sp>
      <p:pic>
        <p:nvPicPr>
          <p:cNvPr id="8194" name="Picture 2" descr="Free counselor icon school counselor vector">
            <a:extLst>
              <a:ext uri="{FF2B5EF4-FFF2-40B4-BE49-F238E27FC236}">
                <a16:creationId xmlns:a16="http://schemas.microsoft.com/office/drawing/2014/main" id="{F69B7693-DF47-2B58-8612-2BE7F4DE195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31524" y="3051020"/>
            <a:ext cx="6928952" cy="3285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A2EA57FA-FF98-D5E1-3CB5-08D314FF3A6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81155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393"/>
    </mc:Choice>
    <mc:Fallback xmlns="">
      <p:transition spd="slow" advTm="233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3816</TotalTime>
  <Words>469</Words>
  <Application>Microsoft Office PowerPoint</Application>
  <PresentationFormat>Widescreen</PresentationFormat>
  <Paragraphs>88</Paragraphs>
  <Slides>19</Slides>
  <Notes>19</Notes>
  <HiddenSlides>0</HiddenSlides>
  <MMClips>19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Aptos</vt:lpstr>
      <vt:lpstr>Arial</vt:lpstr>
      <vt:lpstr>Avenir Next LT Pro</vt:lpstr>
      <vt:lpstr>Posterama</vt:lpstr>
      <vt:lpstr>Times New Roman</vt:lpstr>
      <vt:lpstr>SplashVTI</vt:lpstr>
      <vt:lpstr>     Further Counselling Skills ECPS5015  Additional Information on Assessment 1 :  Recording of Practice</vt:lpstr>
      <vt:lpstr>PowerPoint Presentation</vt:lpstr>
      <vt:lpstr>Module Learning Outcomes:  </vt:lpstr>
      <vt:lpstr>PowerPoint Presentation</vt:lpstr>
      <vt:lpstr>Use of Generative AI is not relevant for this Assessment </vt:lpstr>
      <vt:lpstr>So… what do I have to do?</vt:lpstr>
      <vt:lpstr>You will record a  15-minute in-class  session of your counselling skills work </vt:lpstr>
      <vt:lpstr>Feedback</vt:lpstr>
      <vt:lpstr>PowerPoint Presentation</vt:lpstr>
      <vt:lpstr>You are required to demonstrate several practical skills within the recording:  </vt:lpstr>
      <vt:lpstr> You are required to demonstrate several practical skills within the recording:  </vt:lpstr>
      <vt:lpstr>You are required to demonstrate several practical skills within the recording:  </vt:lpstr>
      <vt:lpstr>GUIDANCE FOR Students IN THE COMPLETION OF TASKS</vt:lpstr>
      <vt:lpstr>GUIDANCE FOR Students IN THE COMPLETION OF TASKS</vt:lpstr>
      <vt:lpstr>GUIDANCE FOR Students IN THE COMPLETION OF TASKS</vt:lpstr>
      <vt:lpstr>GUIDANCE FOR Students IN THE COMPLETION OF TASKS</vt:lpstr>
      <vt:lpstr>GUIDANCE FOR Students IN THE COMPLETION OF TASKS</vt:lpstr>
      <vt:lpstr>PowerPoint Presentation</vt:lpstr>
      <vt:lpstr>Preparation: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Beverly Cole</dc:creator>
  <cp:lastModifiedBy>Beverly Cole</cp:lastModifiedBy>
  <cp:revision>6</cp:revision>
  <dcterms:created xsi:type="dcterms:W3CDTF">2026-01-03T16:36:48Z</dcterms:created>
  <dcterms:modified xsi:type="dcterms:W3CDTF">2026-01-29T12:20:38Z</dcterms:modified>
</cp:coreProperties>
</file>