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6" r:id="rId2"/>
    <p:sldId id="265" r:id="rId3"/>
    <p:sldId id="272" r:id="rId4"/>
    <p:sldId id="273" r:id="rId5"/>
    <p:sldId id="274" r:id="rId6"/>
    <p:sldId id="275" r:id="rId7"/>
    <p:sldId id="277" r:id="rId8"/>
    <p:sldId id="284" r:id="rId9"/>
    <p:sldId id="266" r:id="rId10"/>
    <p:sldId id="279" r:id="rId11"/>
    <p:sldId id="281" r:id="rId12"/>
    <p:sldId id="282" r:id="rId13"/>
    <p:sldId id="283" r:id="rId14"/>
    <p:sldId id="287" r:id="rId15"/>
    <p:sldId id="268" r:id="rId16"/>
    <p:sldId id="263" r:id="rId17"/>
    <p:sldId id="261" r:id="rId18"/>
    <p:sldId id="264" r:id="rId19"/>
    <p:sldId id="269" r:id="rId20"/>
    <p:sldId id="288" r:id="rId21"/>
    <p:sldId id="270"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D56D7AD-6EAA-4AB7-AB04-B1226C1E4D4F}">
          <p14:sldIdLst>
            <p14:sldId id="256"/>
            <p14:sldId id="265"/>
            <p14:sldId id="272"/>
            <p14:sldId id="273"/>
            <p14:sldId id="274"/>
            <p14:sldId id="275"/>
            <p14:sldId id="277"/>
            <p14:sldId id="284"/>
            <p14:sldId id="266"/>
            <p14:sldId id="279"/>
            <p14:sldId id="281"/>
            <p14:sldId id="282"/>
            <p14:sldId id="283"/>
            <p14:sldId id="287"/>
          </p14:sldIdLst>
        </p14:section>
        <p14:section name="Untitled Section" id="{A15E156C-8291-444B-8114-C657E5237BD7}">
          <p14:sldIdLst>
            <p14:sldId id="268"/>
            <p14:sldId id="263"/>
            <p14:sldId id="261"/>
            <p14:sldId id="264"/>
            <p14:sldId id="269"/>
            <p14:sldId id="288"/>
            <p14:sldId id="2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296050-6355-F7EB-3565-488AF27C9C91}" v="385" dt="2026-06-11T09:11:48.539"/>
    <p1510:client id="{412B9F30-E2FD-632F-E081-2D2351B5ABDC}" v="2" dt="2026-06-11T11:23:40.613"/>
    <p1510:client id="{8205952F-A6FE-C888-648A-180FF0D9072F}" v="15" dt="2026-06-11T11:46:39.562"/>
    <p1510:client id="{836D37C0-517D-D327-0D27-A21EAA0C45A5}" v="452" dt="2026-06-11T12:18:08.175"/>
    <p1510:client id="{85B0D1CE-C693-2C92-BA5C-450125429A22}" v="28" dt="2026-06-10T20:31:01.305"/>
    <p1510:client id="{90B15C3E-4512-4955-94FE-3FB21BD4661C}" v="3921" dt="2026-06-11T12:05:09.105"/>
    <p1510:client id="{9D4B000F-3755-EEDF-26D3-31EB3B16B76A}" v="554" dt="2026-06-10T19:43:16.855"/>
    <p1510:client id="{F9176E89-98EC-7F3D-849F-7E583E8BE2BD}" v="849" dt="2026-06-11T12:26:08.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 Asghar (2533711)" userId="S::2533711@student.uwtsd.ac.uk::2ae39f7b-eb24-4a15-b156-68099402a6ff" providerId="AD" clId="Web-{85B0D1CE-C693-2C92-BA5C-450125429A22}"/>
    <pc:docChg chg="modSld">
      <pc:chgData name="Shama Asghar (2533711)" userId="S::2533711@student.uwtsd.ac.uk::2ae39f7b-eb24-4a15-b156-68099402a6ff" providerId="AD" clId="Web-{85B0D1CE-C693-2C92-BA5C-450125429A22}" dt="2026-06-10T20:31:01.305" v="35" actId="20577"/>
      <pc:docMkLst>
        <pc:docMk/>
      </pc:docMkLst>
      <pc:sldChg chg="addSp modSp mod setBg">
        <pc:chgData name="Shama Asghar (2533711)" userId="S::2533711@student.uwtsd.ac.uk::2ae39f7b-eb24-4a15-b156-68099402a6ff" providerId="AD" clId="Web-{85B0D1CE-C693-2C92-BA5C-450125429A22}" dt="2026-06-10T20:19:28.685" v="0"/>
        <pc:sldMkLst>
          <pc:docMk/>
          <pc:sldMk cId="3573105851" sldId="266"/>
        </pc:sldMkLst>
        <pc:spChg chg="mod">
          <ac:chgData name="Shama Asghar (2533711)" userId="S::2533711@student.uwtsd.ac.uk::2ae39f7b-eb24-4a15-b156-68099402a6ff" providerId="AD" clId="Web-{85B0D1CE-C693-2C92-BA5C-450125429A22}" dt="2026-06-10T20:19:28.685" v="0"/>
          <ac:spMkLst>
            <pc:docMk/>
            <pc:sldMk cId="3573105851" sldId="266"/>
            <ac:spMk id="3" creationId="{78128D16-8FCA-B68D-1A66-9AAD3FF727DB}"/>
          </ac:spMkLst>
        </pc:spChg>
        <pc:spChg chg="mod">
          <ac:chgData name="Shama Asghar (2533711)" userId="S::2533711@student.uwtsd.ac.uk::2ae39f7b-eb24-4a15-b156-68099402a6ff" providerId="AD" clId="Web-{85B0D1CE-C693-2C92-BA5C-450125429A22}" dt="2026-06-10T20:19:28.685" v="0"/>
          <ac:spMkLst>
            <pc:docMk/>
            <pc:sldMk cId="3573105851" sldId="266"/>
            <ac:spMk id="5" creationId="{35B97803-FCC8-DB42-08D1-667EEE20D1FC}"/>
          </ac:spMkLst>
        </pc:spChg>
        <pc:spChg chg="add">
          <ac:chgData name="Shama Asghar (2533711)" userId="S::2533711@student.uwtsd.ac.uk::2ae39f7b-eb24-4a15-b156-68099402a6ff" providerId="AD" clId="Web-{85B0D1CE-C693-2C92-BA5C-450125429A22}" dt="2026-06-10T20:19:28.685" v="0"/>
          <ac:spMkLst>
            <pc:docMk/>
            <pc:sldMk cId="3573105851" sldId="266"/>
            <ac:spMk id="12" creationId="{058A14AF-9FB5-4CC7-BA35-E8E85D3EDF0E}"/>
          </ac:spMkLst>
        </pc:spChg>
        <pc:spChg chg="add">
          <ac:chgData name="Shama Asghar (2533711)" userId="S::2533711@student.uwtsd.ac.uk::2ae39f7b-eb24-4a15-b156-68099402a6ff" providerId="AD" clId="Web-{85B0D1CE-C693-2C92-BA5C-450125429A22}" dt="2026-06-10T20:19:28.685" v="0"/>
          <ac:spMkLst>
            <pc:docMk/>
            <pc:sldMk cId="3573105851" sldId="266"/>
            <ac:spMk id="14" creationId="{3A9A4357-BD1D-4622-A4FE-766E6AB8DE84}"/>
          </ac:spMkLst>
        </pc:spChg>
        <pc:spChg chg="add">
          <ac:chgData name="Shama Asghar (2533711)" userId="S::2533711@student.uwtsd.ac.uk::2ae39f7b-eb24-4a15-b156-68099402a6ff" providerId="AD" clId="Web-{85B0D1CE-C693-2C92-BA5C-450125429A22}" dt="2026-06-10T20:19:28.685" v="0"/>
          <ac:spMkLst>
            <pc:docMk/>
            <pc:sldMk cId="3573105851" sldId="266"/>
            <ac:spMk id="16" creationId="{E659831F-0D9A-4C63-9EBB-8435B85A440F}"/>
          </ac:spMkLst>
        </pc:spChg>
        <pc:spChg chg="add">
          <ac:chgData name="Shama Asghar (2533711)" userId="S::2533711@student.uwtsd.ac.uk::2ae39f7b-eb24-4a15-b156-68099402a6ff" providerId="AD" clId="Web-{85B0D1CE-C693-2C92-BA5C-450125429A22}" dt="2026-06-10T20:19:28.685" v="0"/>
          <ac:spMkLst>
            <pc:docMk/>
            <pc:sldMk cId="3573105851" sldId="266"/>
            <ac:spMk id="18" creationId="{E6995CE5-F890-4ABA-82A2-26507CE8D2A3}"/>
          </ac:spMkLst>
        </pc:spChg>
        <pc:picChg chg="mod">
          <ac:chgData name="Shama Asghar (2533711)" userId="S::2533711@student.uwtsd.ac.uk::2ae39f7b-eb24-4a15-b156-68099402a6ff" providerId="AD" clId="Web-{85B0D1CE-C693-2C92-BA5C-450125429A22}" dt="2026-06-10T20:19:28.685" v="0"/>
          <ac:picMkLst>
            <pc:docMk/>
            <pc:sldMk cId="3573105851" sldId="266"/>
            <ac:picMk id="7" creationId="{3DDFBD0B-5EDB-A1E2-F362-0FFA3888EEB8}"/>
          </ac:picMkLst>
        </pc:picChg>
      </pc:sldChg>
      <pc:sldChg chg="addSp delSp modSp mod setBg">
        <pc:chgData name="Shama Asghar (2533711)" userId="S::2533711@student.uwtsd.ac.uk::2ae39f7b-eb24-4a15-b156-68099402a6ff" providerId="AD" clId="Web-{85B0D1CE-C693-2C92-BA5C-450125429A22}" dt="2026-06-10T20:19:44.420" v="1"/>
        <pc:sldMkLst>
          <pc:docMk/>
          <pc:sldMk cId="1203559279" sldId="267"/>
        </pc:sldMkLst>
        <pc:spChg chg="mod">
          <ac:chgData name="Shama Asghar (2533711)" userId="S::2533711@student.uwtsd.ac.uk::2ae39f7b-eb24-4a15-b156-68099402a6ff" providerId="AD" clId="Web-{85B0D1CE-C693-2C92-BA5C-450125429A22}" dt="2026-06-10T20:19:44.420" v="1"/>
          <ac:spMkLst>
            <pc:docMk/>
            <pc:sldMk cId="1203559279" sldId="267"/>
            <ac:spMk id="2" creationId="{498D2599-B903-04F2-4257-27E35A3E4803}"/>
          </ac:spMkLst>
        </pc:spChg>
        <pc:spChg chg="del">
          <ac:chgData name="Shama Asghar (2533711)" userId="S::2533711@student.uwtsd.ac.uk::2ae39f7b-eb24-4a15-b156-68099402a6ff" providerId="AD" clId="Web-{85B0D1CE-C693-2C92-BA5C-450125429A22}" dt="2026-06-10T20:19:44.420" v="1"/>
          <ac:spMkLst>
            <pc:docMk/>
            <pc:sldMk cId="1203559279" sldId="267"/>
            <ac:spMk id="3" creationId="{FF46CA69-0B72-FE15-CA06-75FCD33A9BA3}"/>
          </ac:spMkLst>
        </pc:spChg>
        <pc:spChg chg="add">
          <ac:chgData name="Shama Asghar (2533711)" userId="S::2533711@student.uwtsd.ac.uk::2ae39f7b-eb24-4a15-b156-68099402a6ff" providerId="AD" clId="Web-{85B0D1CE-C693-2C92-BA5C-450125429A22}" dt="2026-06-10T20:19:44.420" v="1"/>
          <ac:spMkLst>
            <pc:docMk/>
            <pc:sldMk cId="1203559279" sldId="267"/>
            <ac:spMk id="10" creationId="{B50AB553-2A96-4A92-96F2-93548E096954}"/>
          </ac:spMkLst>
        </pc:spChg>
        <pc:graphicFrameChg chg="add">
          <ac:chgData name="Shama Asghar (2533711)" userId="S::2533711@student.uwtsd.ac.uk::2ae39f7b-eb24-4a15-b156-68099402a6ff" providerId="AD" clId="Web-{85B0D1CE-C693-2C92-BA5C-450125429A22}" dt="2026-06-10T20:19:44.420" v="1"/>
          <ac:graphicFrameMkLst>
            <pc:docMk/>
            <pc:sldMk cId="1203559279" sldId="267"/>
            <ac:graphicFrameMk id="5" creationId="{71A447AC-7D64-77B6-741B-517E4CD45F84}"/>
          </ac:graphicFrameMkLst>
        </pc:graphicFrameChg>
        <pc:picChg chg="add">
          <ac:chgData name="Shama Asghar (2533711)" userId="S::2533711@student.uwtsd.ac.uk::2ae39f7b-eb24-4a15-b156-68099402a6ff" providerId="AD" clId="Web-{85B0D1CE-C693-2C92-BA5C-450125429A22}" dt="2026-06-10T20:19:44.420" v="1"/>
          <ac:picMkLst>
            <pc:docMk/>
            <pc:sldMk cId="1203559279" sldId="267"/>
            <ac:picMk id="6" creationId="{C44F3FBD-0578-B88A-E9B1-61CCEAF8136C}"/>
          </ac:picMkLst>
        </pc:picChg>
      </pc:sldChg>
      <pc:sldChg chg="modSp">
        <pc:chgData name="Shama Asghar (2533711)" userId="S::2533711@student.uwtsd.ac.uk::2ae39f7b-eb24-4a15-b156-68099402a6ff" providerId="AD" clId="Web-{85B0D1CE-C693-2C92-BA5C-450125429A22}" dt="2026-06-10T20:31:01.305" v="35" actId="20577"/>
        <pc:sldMkLst>
          <pc:docMk/>
          <pc:sldMk cId="816579842" sldId="275"/>
        </pc:sldMkLst>
        <pc:spChg chg="mod">
          <ac:chgData name="Shama Asghar (2533711)" userId="S::2533711@student.uwtsd.ac.uk::2ae39f7b-eb24-4a15-b156-68099402a6ff" providerId="AD" clId="Web-{85B0D1CE-C693-2C92-BA5C-450125429A22}" dt="2026-06-10T20:31:01.305" v="35" actId="20577"/>
          <ac:spMkLst>
            <pc:docMk/>
            <pc:sldMk cId="816579842" sldId="275"/>
            <ac:spMk id="2" creationId="{BBC9C88D-948A-5FA8-9574-FC73B8144743}"/>
          </ac:spMkLst>
        </pc:spChg>
      </pc:sldChg>
      <pc:sldChg chg="addSp delSp modSp mod setBg">
        <pc:chgData name="Shama Asghar (2533711)" userId="S::2533711@student.uwtsd.ac.uk::2ae39f7b-eb24-4a15-b156-68099402a6ff" providerId="AD" clId="Web-{85B0D1CE-C693-2C92-BA5C-450125429A22}" dt="2026-06-10T20:20:03.187" v="4"/>
        <pc:sldMkLst>
          <pc:docMk/>
          <pc:sldMk cId="3430055129" sldId="279"/>
        </pc:sldMkLst>
        <pc:spChg chg="mod">
          <ac:chgData name="Shama Asghar (2533711)" userId="S::2533711@student.uwtsd.ac.uk::2ae39f7b-eb24-4a15-b156-68099402a6ff" providerId="AD" clId="Web-{85B0D1CE-C693-2C92-BA5C-450125429A22}" dt="2026-06-10T20:20:03.187" v="4"/>
          <ac:spMkLst>
            <pc:docMk/>
            <pc:sldMk cId="3430055129" sldId="279"/>
            <ac:spMk id="2" creationId="{CE971046-8B23-4584-7CBF-B4EEB72E8F1F}"/>
          </ac:spMkLst>
        </pc:spChg>
        <pc:spChg chg="add del">
          <ac:chgData name="Shama Asghar (2533711)" userId="S::2533711@student.uwtsd.ac.uk::2ae39f7b-eb24-4a15-b156-68099402a6ff" providerId="AD" clId="Web-{85B0D1CE-C693-2C92-BA5C-450125429A22}" dt="2026-06-10T20:20:03.187" v="4"/>
          <ac:spMkLst>
            <pc:docMk/>
            <pc:sldMk cId="3430055129" sldId="279"/>
            <ac:spMk id="3" creationId="{F6220E8B-6C76-5C67-60B4-534DAF03B78D}"/>
          </ac:spMkLst>
        </pc:spChg>
        <pc:spChg chg="add del">
          <ac:chgData name="Shama Asghar (2533711)" userId="S::2533711@student.uwtsd.ac.uk::2ae39f7b-eb24-4a15-b156-68099402a6ff" providerId="AD" clId="Web-{85B0D1CE-C693-2C92-BA5C-450125429A22}" dt="2026-06-10T20:20:03.155" v="3"/>
          <ac:spMkLst>
            <pc:docMk/>
            <pc:sldMk cId="3430055129" sldId="279"/>
            <ac:spMk id="9" creationId="{7517A47C-B2E5-4B79-8061-D74B1311AF6E}"/>
          </ac:spMkLst>
        </pc:spChg>
        <pc:spChg chg="add del">
          <ac:chgData name="Shama Asghar (2533711)" userId="S::2533711@student.uwtsd.ac.uk::2ae39f7b-eb24-4a15-b156-68099402a6ff" providerId="AD" clId="Web-{85B0D1CE-C693-2C92-BA5C-450125429A22}" dt="2026-06-10T20:20:03.155" v="3"/>
          <ac:spMkLst>
            <pc:docMk/>
            <pc:sldMk cId="3430055129" sldId="279"/>
            <ac:spMk id="11" creationId="{C505E780-2083-4CB5-A42A-5E0E2908ECC3}"/>
          </ac:spMkLst>
        </pc:spChg>
        <pc:spChg chg="add del">
          <ac:chgData name="Shama Asghar (2533711)" userId="S::2533711@student.uwtsd.ac.uk::2ae39f7b-eb24-4a15-b156-68099402a6ff" providerId="AD" clId="Web-{85B0D1CE-C693-2C92-BA5C-450125429A22}" dt="2026-06-10T20:20:03.155" v="3"/>
          <ac:spMkLst>
            <pc:docMk/>
            <pc:sldMk cId="3430055129" sldId="279"/>
            <ac:spMk id="13" creationId="{D2C0AE1C-0118-41AE-8A10-7CDCBF10E96F}"/>
          </ac:spMkLst>
        </pc:spChg>
        <pc:spChg chg="add del">
          <ac:chgData name="Shama Asghar (2533711)" userId="S::2533711@student.uwtsd.ac.uk::2ae39f7b-eb24-4a15-b156-68099402a6ff" providerId="AD" clId="Web-{85B0D1CE-C693-2C92-BA5C-450125429A22}" dt="2026-06-10T20:20:03.155" v="3"/>
          <ac:spMkLst>
            <pc:docMk/>
            <pc:sldMk cId="3430055129" sldId="279"/>
            <ac:spMk id="15" creationId="{463EEC44-1BA3-44ED-81FC-A644B04B2A44}"/>
          </ac:spMkLst>
        </pc:spChg>
        <pc:spChg chg="add">
          <ac:chgData name="Shama Asghar (2533711)" userId="S::2533711@student.uwtsd.ac.uk::2ae39f7b-eb24-4a15-b156-68099402a6ff" providerId="AD" clId="Web-{85B0D1CE-C693-2C92-BA5C-450125429A22}" dt="2026-06-10T20:20:03.187" v="4"/>
          <ac:spMkLst>
            <pc:docMk/>
            <pc:sldMk cId="3430055129" sldId="279"/>
            <ac:spMk id="17" creationId="{2E442304-DDBD-4F7B-8017-36BCC863FB40}"/>
          </ac:spMkLst>
        </pc:spChg>
        <pc:spChg chg="add">
          <ac:chgData name="Shama Asghar (2533711)" userId="S::2533711@student.uwtsd.ac.uk::2ae39f7b-eb24-4a15-b156-68099402a6ff" providerId="AD" clId="Web-{85B0D1CE-C693-2C92-BA5C-450125429A22}" dt="2026-06-10T20:20:03.187" v="4"/>
          <ac:spMkLst>
            <pc:docMk/>
            <pc:sldMk cId="3430055129" sldId="279"/>
            <ac:spMk id="18" creationId="{5E107275-3853-46FD-A241-DE4355A42675}"/>
          </ac:spMkLst>
        </pc:spChg>
        <pc:graphicFrameChg chg="add del">
          <ac:chgData name="Shama Asghar (2533711)" userId="S::2533711@student.uwtsd.ac.uk::2ae39f7b-eb24-4a15-b156-68099402a6ff" providerId="AD" clId="Web-{85B0D1CE-C693-2C92-BA5C-450125429A22}" dt="2026-06-10T20:20:03.155" v="3"/>
          <ac:graphicFrameMkLst>
            <pc:docMk/>
            <pc:sldMk cId="3430055129" sldId="279"/>
            <ac:graphicFrameMk id="5" creationId="{609B84A9-A53D-DECC-640D-C3F72310BF52}"/>
          </ac:graphicFrameMkLst>
        </pc:graphicFrameChg>
        <pc:graphicFrameChg chg="add">
          <ac:chgData name="Shama Asghar (2533711)" userId="S::2533711@student.uwtsd.ac.uk::2ae39f7b-eb24-4a15-b156-68099402a6ff" providerId="AD" clId="Web-{85B0D1CE-C693-2C92-BA5C-450125429A22}" dt="2026-06-10T20:20:03.187" v="4"/>
          <ac:graphicFrameMkLst>
            <pc:docMk/>
            <pc:sldMk cId="3430055129" sldId="279"/>
            <ac:graphicFrameMk id="19" creationId="{45FEE605-CEE8-EEC5-552E-D858E5762F8C}"/>
          </ac:graphicFrameMkLst>
        </pc:graphicFrameChg>
      </pc:sldChg>
      <pc:sldChg chg="mod setBg">
        <pc:chgData name="Shama Asghar (2533711)" userId="S::2533711@student.uwtsd.ac.uk::2ae39f7b-eb24-4a15-b156-68099402a6ff" providerId="AD" clId="Web-{85B0D1CE-C693-2C92-BA5C-450125429A22}" dt="2026-06-10T20:26:03.029" v="32"/>
        <pc:sldMkLst>
          <pc:docMk/>
          <pc:sldMk cId="328899009" sldId="281"/>
        </pc:sldMkLst>
      </pc:sldChg>
      <pc:sldChg chg="addSp delSp modSp mod setBg">
        <pc:chgData name="Shama Asghar (2533711)" userId="S::2533711@student.uwtsd.ac.uk::2ae39f7b-eb24-4a15-b156-68099402a6ff" providerId="AD" clId="Web-{85B0D1CE-C693-2C92-BA5C-450125429A22}" dt="2026-06-10T20:26:57" v="34"/>
        <pc:sldMkLst>
          <pc:docMk/>
          <pc:sldMk cId="1790318575" sldId="282"/>
        </pc:sldMkLst>
        <pc:spChg chg="mod">
          <ac:chgData name="Shama Asghar (2533711)" userId="S::2533711@student.uwtsd.ac.uk::2ae39f7b-eb24-4a15-b156-68099402a6ff" providerId="AD" clId="Web-{85B0D1CE-C693-2C92-BA5C-450125429A22}" dt="2026-06-10T20:26:39.171" v="33"/>
          <ac:spMkLst>
            <pc:docMk/>
            <pc:sldMk cId="1790318575" sldId="282"/>
            <ac:spMk id="2" creationId="{8208AE10-EEB1-F74C-18D4-EE72C745F10A}"/>
          </ac:spMkLst>
        </pc:spChg>
        <pc:spChg chg="del">
          <ac:chgData name="Shama Asghar (2533711)" userId="S::2533711@student.uwtsd.ac.uk::2ae39f7b-eb24-4a15-b156-68099402a6ff" providerId="AD" clId="Web-{85B0D1CE-C693-2C92-BA5C-450125429A22}" dt="2026-06-10T20:26:39.171" v="33"/>
          <ac:spMkLst>
            <pc:docMk/>
            <pc:sldMk cId="1790318575" sldId="282"/>
            <ac:spMk id="3" creationId="{176BDEEB-7272-6BA0-221A-FD602793437E}"/>
          </ac:spMkLst>
        </pc:spChg>
        <pc:spChg chg="add">
          <ac:chgData name="Shama Asghar (2533711)" userId="S::2533711@student.uwtsd.ac.uk::2ae39f7b-eb24-4a15-b156-68099402a6ff" providerId="AD" clId="Web-{85B0D1CE-C693-2C92-BA5C-450125429A22}" dt="2026-06-10T20:26:39.171" v="33"/>
          <ac:spMkLst>
            <pc:docMk/>
            <pc:sldMk cId="1790318575" sldId="282"/>
            <ac:spMk id="9" creationId="{2E442304-DDBD-4F7B-8017-36BCC863FB40}"/>
          </ac:spMkLst>
        </pc:spChg>
        <pc:spChg chg="add">
          <ac:chgData name="Shama Asghar (2533711)" userId="S::2533711@student.uwtsd.ac.uk::2ae39f7b-eb24-4a15-b156-68099402a6ff" providerId="AD" clId="Web-{85B0D1CE-C693-2C92-BA5C-450125429A22}" dt="2026-06-10T20:26:39.171" v="33"/>
          <ac:spMkLst>
            <pc:docMk/>
            <pc:sldMk cId="1790318575" sldId="282"/>
            <ac:spMk id="11" creationId="{5E107275-3853-46FD-A241-DE4355A42675}"/>
          </ac:spMkLst>
        </pc:spChg>
        <pc:graphicFrameChg chg="add">
          <ac:chgData name="Shama Asghar (2533711)" userId="S::2533711@student.uwtsd.ac.uk::2ae39f7b-eb24-4a15-b156-68099402a6ff" providerId="AD" clId="Web-{85B0D1CE-C693-2C92-BA5C-450125429A22}" dt="2026-06-10T20:26:39.171" v="33"/>
          <ac:graphicFrameMkLst>
            <pc:docMk/>
            <pc:sldMk cId="1790318575" sldId="282"/>
            <ac:graphicFrameMk id="5" creationId="{F319C021-DA5A-AA5F-0C42-783B541AD480}"/>
          </ac:graphicFrameMkLst>
        </pc:graphicFrameChg>
      </pc:sldChg>
      <pc:sldChg chg="addSp modSp mod setBg">
        <pc:chgData name="Shama Asghar (2533711)" userId="S::2533711@student.uwtsd.ac.uk::2ae39f7b-eb24-4a15-b156-68099402a6ff" providerId="AD" clId="Web-{85B0D1CE-C693-2C92-BA5C-450125429A22}" dt="2026-06-10T20:24:15.525" v="31" actId="20577"/>
        <pc:sldMkLst>
          <pc:docMk/>
          <pc:sldMk cId="3420794130" sldId="283"/>
        </pc:sldMkLst>
        <pc:spChg chg="mod">
          <ac:chgData name="Shama Asghar (2533711)" userId="S::2533711@student.uwtsd.ac.uk::2ae39f7b-eb24-4a15-b156-68099402a6ff" providerId="AD" clId="Web-{85B0D1CE-C693-2C92-BA5C-450125429A22}" dt="2026-06-10T20:20:23.297" v="5"/>
          <ac:spMkLst>
            <pc:docMk/>
            <pc:sldMk cId="3420794130" sldId="283"/>
            <ac:spMk id="2" creationId="{C67B0CA9-FA08-FC7F-6A34-1B4D90470472}"/>
          </ac:spMkLst>
        </pc:spChg>
        <pc:spChg chg="mod">
          <ac:chgData name="Shama Asghar (2533711)" userId="S::2533711@student.uwtsd.ac.uk::2ae39f7b-eb24-4a15-b156-68099402a6ff" providerId="AD" clId="Web-{85B0D1CE-C693-2C92-BA5C-450125429A22}" dt="2026-06-10T20:24:15.525" v="31" actId="20577"/>
          <ac:spMkLst>
            <pc:docMk/>
            <pc:sldMk cId="3420794130" sldId="283"/>
            <ac:spMk id="3" creationId="{D6A1FC45-70A6-1B41-6B40-0426D77DE240}"/>
          </ac:spMkLst>
        </pc:spChg>
        <pc:spChg chg="add">
          <ac:chgData name="Shama Asghar (2533711)" userId="S::2533711@student.uwtsd.ac.uk::2ae39f7b-eb24-4a15-b156-68099402a6ff" providerId="AD" clId="Web-{85B0D1CE-C693-2C92-BA5C-450125429A22}" dt="2026-06-10T20:20:23.297" v="5"/>
          <ac:spMkLst>
            <pc:docMk/>
            <pc:sldMk cId="3420794130" sldId="283"/>
            <ac:spMk id="8" creationId="{907EF6B7-1338-4443-8C46-6A318D952DFD}"/>
          </ac:spMkLst>
        </pc:spChg>
        <pc:spChg chg="add">
          <ac:chgData name="Shama Asghar (2533711)" userId="S::2533711@student.uwtsd.ac.uk::2ae39f7b-eb24-4a15-b156-68099402a6ff" providerId="AD" clId="Web-{85B0D1CE-C693-2C92-BA5C-450125429A22}" dt="2026-06-10T20:20:23.297" v="5"/>
          <ac:spMkLst>
            <pc:docMk/>
            <pc:sldMk cId="3420794130" sldId="283"/>
            <ac:spMk id="10" creationId="{DAAE4CDD-124C-4DCF-9584-B6033B545DD5}"/>
          </ac:spMkLst>
        </pc:spChg>
        <pc:spChg chg="add">
          <ac:chgData name="Shama Asghar (2533711)" userId="S::2533711@student.uwtsd.ac.uk::2ae39f7b-eb24-4a15-b156-68099402a6ff" providerId="AD" clId="Web-{85B0D1CE-C693-2C92-BA5C-450125429A22}" dt="2026-06-10T20:20:23.297" v="5"/>
          <ac:spMkLst>
            <pc:docMk/>
            <pc:sldMk cId="3420794130" sldId="283"/>
            <ac:spMk id="12" creationId="{081E4A58-353D-44AE-B2FC-2A74E2E400F7}"/>
          </ac:spMkLst>
        </pc:spChg>
      </pc:sldChg>
    </pc:docChg>
  </pc:docChgLst>
  <pc:docChgLst>
    <pc:chgData name="Samila Bi (2435370)" userId="S::2435370@student.uwtsd.ac.uk::a9387def-0b70-459a-8ad3-e5f54cda86be" providerId="AD" clId="Web-{FFA51323-3254-F351-D52B-990BB1A2121D}"/>
    <pc:docChg chg="modSld">
      <pc:chgData name="Samila Bi (2435370)" userId="S::2435370@student.uwtsd.ac.uk::a9387def-0b70-459a-8ad3-e5f54cda86be" providerId="AD" clId="Web-{FFA51323-3254-F351-D52B-990BB1A2121D}" dt="2026-06-01T14:09:45.298" v="291" actId="20577"/>
      <pc:docMkLst>
        <pc:docMk/>
      </pc:docMkLst>
      <pc:sldChg chg="modSp">
        <pc:chgData name="Samila Bi (2435370)" userId="S::2435370@student.uwtsd.ac.uk::a9387def-0b70-459a-8ad3-e5f54cda86be" providerId="AD" clId="Web-{FFA51323-3254-F351-D52B-990BB1A2121D}" dt="2026-06-01T14:09:45.298" v="291" actId="20577"/>
        <pc:sldMkLst>
          <pc:docMk/>
          <pc:sldMk cId="3573105851" sldId="266"/>
        </pc:sldMkLst>
        <pc:spChg chg="mod">
          <ac:chgData name="Samila Bi (2435370)" userId="S::2435370@student.uwtsd.ac.uk::a9387def-0b70-459a-8ad3-e5f54cda86be" providerId="AD" clId="Web-{FFA51323-3254-F351-D52B-990BB1A2121D}" dt="2026-06-01T14:09:45.298" v="291" actId="20577"/>
          <ac:spMkLst>
            <pc:docMk/>
            <pc:sldMk cId="3573105851" sldId="266"/>
            <ac:spMk id="3" creationId="{78128D16-8FCA-B68D-1A66-9AAD3FF727DB}"/>
          </ac:spMkLst>
        </pc:spChg>
      </pc:sldChg>
    </pc:docChg>
  </pc:docChgLst>
  <pc:docChgLst>
    <pc:chgData name="Samera Akhtar (2534178)" userId="S::2534178@student.uwtsd.ac.uk::e806b721-3685-4a3f-b598-1e61ff60a164" providerId="AD" clId="Web-{DC6379CA-809A-804F-BBD7-898A086FD5A5}"/>
    <pc:docChg chg="addSld delSld modSld sldOrd">
      <pc:chgData name="Samera Akhtar (2534178)" userId="S::2534178@student.uwtsd.ac.uk::e806b721-3685-4a3f-b598-1e61ff60a164" providerId="AD" clId="Web-{DC6379CA-809A-804F-BBD7-898A086FD5A5}" dt="2026-06-01T14:13:01.460" v="1988" actId="20577"/>
      <pc:docMkLst>
        <pc:docMk/>
      </pc:docMkLst>
      <pc:sldChg chg="modSp new">
        <pc:chgData name="Samera Akhtar (2534178)" userId="S::2534178@student.uwtsd.ac.uk::e806b721-3685-4a3f-b598-1e61ff60a164" providerId="AD" clId="Web-{DC6379CA-809A-804F-BBD7-898A086FD5A5}" dt="2026-06-01T13:46:39.100" v="501" actId="20577"/>
        <pc:sldMkLst>
          <pc:docMk/>
          <pc:sldMk cId="2928530105" sldId="261"/>
        </pc:sldMkLst>
        <pc:spChg chg="mod">
          <ac:chgData name="Samera Akhtar (2534178)" userId="S::2534178@student.uwtsd.ac.uk::e806b721-3685-4a3f-b598-1e61ff60a164" providerId="AD" clId="Web-{DC6379CA-809A-804F-BBD7-898A086FD5A5}" dt="2026-06-01T13:32:02.096" v="38" actId="20577"/>
          <ac:spMkLst>
            <pc:docMk/>
            <pc:sldMk cId="2928530105" sldId="261"/>
            <ac:spMk id="2" creationId="{0BF75567-33B0-ABCA-66AB-D018A7DCE52E}"/>
          </ac:spMkLst>
        </pc:spChg>
      </pc:sldChg>
      <pc:sldChg chg="modSp new">
        <pc:chgData name="Samera Akhtar (2534178)" userId="S::2534178@student.uwtsd.ac.uk::e806b721-3685-4a3f-b598-1e61ff60a164" providerId="AD" clId="Web-{DC6379CA-809A-804F-BBD7-898A086FD5A5}" dt="2026-06-01T13:53:15.882" v="808" actId="20577"/>
        <pc:sldMkLst>
          <pc:docMk/>
          <pc:sldMk cId="475502662" sldId="263"/>
        </pc:sldMkLst>
        <pc:spChg chg="mod">
          <ac:chgData name="Samera Akhtar (2534178)" userId="S::2534178@student.uwtsd.ac.uk::e806b721-3685-4a3f-b598-1e61ff60a164" providerId="AD" clId="Web-{DC6379CA-809A-804F-BBD7-898A086FD5A5}" dt="2026-06-01T13:48:06.495" v="504" actId="20577"/>
          <ac:spMkLst>
            <pc:docMk/>
            <pc:sldMk cId="475502662" sldId="263"/>
            <ac:spMk id="2" creationId="{565B722F-6CB8-C5CF-A6ED-103F8D1E0059}"/>
          </ac:spMkLst>
        </pc:spChg>
        <pc:spChg chg="mod">
          <ac:chgData name="Samera Akhtar (2534178)" userId="S::2534178@student.uwtsd.ac.uk::e806b721-3685-4a3f-b598-1e61ff60a164" providerId="AD" clId="Web-{DC6379CA-809A-804F-BBD7-898A086FD5A5}" dt="2026-06-01T13:53:15.882" v="808" actId="20577"/>
          <ac:spMkLst>
            <pc:docMk/>
            <pc:sldMk cId="475502662" sldId="263"/>
            <ac:spMk id="3" creationId="{962CC053-14F6-EAAC-46F1-A30A9399B50C}"/>
          </ac:spMkLst>
        </pc:spChg>
      </pc:sldChg>
      <pc:sldChg chg="modSp new">
        <pc:chgData name="Samera Akhtar (2534178)" userId="S::2534178@student.uwtsd.ac.uk::e806b721-3685-4a3f-b598-1e61ff60a164" providerId="AD" clId="Web-{DC6379CA-809A-804F-BBD7-898A086FD5A5}" dt="2026-06-01T14:05:30.445" v="1373" actId="20577"/>
        <pc:sldMkLst>
          <pc:docMk/>
          <pc:sldMk cId="3950793713" sldId="264"/>
        </pc:sldMkLst>
        <pc:spChg chg="mod">
          <ac:chgData name="Samera Akhtar (2534178)" userId="S::2534178@student.uwtsd.ac.uk::e806b721-3685-4a3f-b598-1e61ff60a164" providerId="AD" clId="Web-{DC6379CA-809A-804F-BBD7-898A086FD5A5}" dt="2026-06-01T13:55:57.073" v="814" actId="20577"/>
          <ac:spMkLst>
            <pc:docMk/>
            <pc:sldMk cId="3950793713" sldId="264"/>
            <ac:spMk id="2" creationId="{1815ABE1-60AA-C5B6-68AD-A405D585187D}"/>
          </ac:spMkLst>
        </pc:spChg>
        <pc:spChg chg="mod">
          <ac:chgData name="Samera Akhtar (2534178)" userId="S::2534178@student.uwtsd.ac.uk::e806b721-3685-4a3f-b598-1e61ff60a164" providerId="AD" clId="Web-{DC6379CA-809A-804F-BBD7-898A086FD5A5}" dt="2026-06-01T14:05:30.445" v="1373" actId="20577"/>
          <ac:spMkLst>
            <pc:docMk/>
            <pc:sldMk cId="3950793713" sldId="264"/>
            <ac:spMk id="3" creationId="{3C808D2C-E800-C2C3-9875-17E3AB95E164}"/>
          </ac:spMkLst>
        </pc:spChg>
      </pc:sldChg>
      <pc:sldChg chg="new">
        <pc:chgData name="Samera Akhtar (2534178)" userId="S::2534178@student.uwtsd.ac.uk::e806b721-3685-4a3f-b598-1e61ff60a164" providerId="AD" clId="Web-{DC6379CA-809A-804F-BBD7-898A086FD5A5}" dt="2026-06-01T13:58:52.373" v="906"/>
        <pc:sldMkLst>
          <pc:docMk/>
          <pc:sldMk cId="3573105851" sldId="266"/>
        </pc:sldMkLst>
      </pc:sldChg>
      <pc:sldChg chg="new">
        <pc:chgData name="Samera Akhtar (2534178)" userId="S::2534178@student.uwtsd.ac.uk::e806b721-3685-4a3f-b598-1e61ff60a164" providerId="AD" clId="Web-{DC6379CA-809A-804F-BBD7-898A086FD5A5}" dt="2026-06-01T13:58:57.482" v="908"/>
        <pc:sldMkLst>
          <pc:docMk/>
          <pc:sldMk cId="3087059869" sldId="268"/>
        </pc:sldMkLst>
      </pc:sldChg>
      <pc:sldChg chg="modSp new">
        <pc:chgData name="Samera Akhtar (2534178)" userId="S::2534178@student.uwtsd.ac.uk::e806b721-3685-4a3f-b598-1e61ff60a164" providerId="AD" clId="Web-{DC6379CA-809A-804F-BBD7-898A086FD5A5}" dt="2026-06-01T14:10:39.566" v="1895" actId="20577"/>
        <pc:sldMkLst>
          <pc:docMk/>
          <pc:sldMk cId="3539332042" sldId="269"/>
        </pc:sldMkLst>
        <pc:spChg chg="mod">
          <ac:chgData name="Samera Akhtar (2534178)" userId="S::2534178@student.uwtsd.ac.uk::e806b721-3685-4a3f-b598-1e61ff60a164" providerId="AD" clId="Web-{DC6379CA-809A-804F-BBD7-898A086FD5A5}" dt="2026-06-01T14:06:03.196" v="1415" actId="20577"/>
          <ac:spMkLst>
            <pc:docMk/>
            <pc:sldMk cId="3539332042" sldId="269"/>
            <ac:spMk id="2" creationId="{46646957-C8EF-5E60-0919-D32FA2894F9B}"/>
          </ac:spMkLst>
        </pc:spChg>
        <pc:spChg chg="mod">
          <ac:chgData name="Samera Akhtar (2534178)" userId="S::2534178@student.uwtsd.ac.uk::e806b721-3685-4a3f-b598-1e61ff60a164" providerId="AD" clId="Web-{DC6379CA-809A-804F-BBD7-898A086FD5A5}" dt="2026-06-01T14:10:39.566" v="1895" actId="20577"/>
          <ac:spMkLst>
            <pc:docMk/>
            <pc:sldMk cId="3539332042" sldId="269"/>
            <ac:spMk id="3" creationId="{C086F1AC-BD91-1F2F-C5FA-2DC1C70E6919}"/>
          </ac:spMkLst>
        </pc:spChg>
      </pc:sldChg>
      <pc:sldChg chg="modSp new">
        <pc:chgData name="Samera Akhtar (2534178)" userId="S::2534178@student.uwtsd.ac.uk::e806b721-3685-4a3f-b598-1e61ff60a164" providerId="AD" clId="Web-{DC6379CA-809A-804F-BBD7-898A086FD5A5}" dt="2026-06-01T14:13:01.460" v="1988" actId="20577"/>
        <pc:sldMkLst>
          <pc:docMk/>
          <pc:sldMk cId="3392651360" sldId="270"/>
        </pc:sldMkLst>
        <pc:spChg chg="mod">
          <ac:chgData name="Samera Akhtar (2534178)" userId="S::2534178@student.uwtsd.ac.uk::e806b721-3685-4a3f-b598-1e61ff60a164" providerId="AD" clId="Web-{DC6379CA-809A-804F-BBD7-898A086FD5A5}" dt="2026-06-01T14:10:52.644" v="1910" actId="20577"/>
          <ac:spMkLst>
            <pc:docMk/>
            <pc:sldMk cId="3392651360" sldId="270"/>
            <ac:spMk id="2" creationId="{1AB6A85E-309D-3FF3-BAE0-9FE3DB5F1A71}"/>
          </ac:spMkLst>
        </pc:spChg>
        <pc:spChg chg="mod">
          <ac:chgData name="Samera Akhtar (2534178)" userId="S::2534178@student.uwtsd.ac.uk::e806b721-3685-4a3f-b598-1e61ff60a164" providerId="AD" clId="Web-{DC6379CA-809A-804F-BBD7-898A086FD5A5}" dt="2026-06-01T14:13:01.460" v="1988" actId="20577"/>
          <ac:spMkLst>
            <pc:docMk/>
            <pc:sldMk cId="3392651360" sldId="270"/>
            <ac:spMk id="3" creationId="{93E5CAF5-6988-7509-4228-3A71C45B854F}"/>
          </ac:spMkLst>
        </pc:spChg>
      </pc:sldChg>
    </pc:docChg>
  </pc:docChgLst>
  <pc:docChgLst>
    <pc:chgData name="Shama Asghar (2533711)" userId="S::2533711@student.uwtsd.ac.uk::2ae39f7b-eb24-4a15-b156-68099402a6ff" providerId="AD" clId="Web-{D09CF836-02CA-71C6-C9D4-D012637ABEF0}"/>
    <pc:docChg chg="modSld">
      <pc:chgData name="Shama Asghar (2533711)" userId="S::2533711@student.uwtsd.ac.uk::2ae39f7b-eb24-4a15-b156-68099402a6ff" providerId="AD" clId="Web-{D09CF836-02CA-71C6-C9D4-D012637ABEF0}" dt="2026-06-01T14:58:15.606" v="4" actId="20577"/>
      <pc:docMkLst>
        <pc:docMk/>
      </pc:docMkLst>
      <pc:sldChg chg="modSp">
        <pc:chgData name="Shama Asghar (2533711)" userId="S::2533711@student.uwtsd.ac.uk::2ae39f7b-eb24-4a15-b156-68099402a6ff" providerId="AD" clId="Web-{D09CF836-02CA-71C6-C9D4-D012637ABEF0}" dt="2026-06-01T14:58:15.606" v="4" actId="20577"/>
        <pc:sldMkLst>
          <pc:docMk/>
          <pc:sldMk cId="3828936863" sldId="265"/>
        </pc:sldMkLst>
        <pc:spChg chg="mod">
          <ac:chgData name="Shama Asghar (2533711)" userId="S::2533711@student.uwtsd.ac.uk::2ae39f7b-eb24-4a15-b156-68099402a6ff" providerId="AD" clId="Web-{D09CF836-02CA-71C6-C9D4-D012637ABEF0}" dt="2026-06-01T14:58:15.606" v="4" actId="20577"/>
          <ac:spMkLst>
            <pc:docMk/>
            <pc:sldMk cId="3828936863" sldId="265"/>
            <ac:spMk id="3" creationId="{0B940920-ABD7-B978-FB3E-F46EBF1F3F9D}"/>
          </ac:spMkLst>
        </pc:spChg>
      </pc:sldChg>
    </pc:docChg>
  </pc:docChgLst>
  <pc:docChgLst>
    <pc:chgData name="Shama Asghar (2533711)" userId="S::2533711@student.uwtsd.ac.uk::2ae39f7b-eb24-4a15-b156-68099402a6ff" providerId="AD" clId="Web-{C2803057-709F-CCF2-47A8-F19A1F78FDB9}"/>
    <pc:docChg chg="modSld">
      <pc:chgData name="Shama Asghar (2533711)" userId="S::2533711@student.uwtsd.ac.uk::2ae39f7b-eb24-4a15-b156-68099402a6ff" providerId="AD" clId="Web-{C2803057-709F-CCF2-47A8-F19A1F78FDB9}" dt="2026-06-03T19:23:30.130" v="0" actId="20577"/>
      <pc:docMkLst>
        <pc:docMk/>
      </pc:docMkLst>
      <pc:sldChg chg="modSp">
        <pc:chgData name="Shama Asghar (2533711)" userId="S::2533711@student.uwtsd.ac.uk::2ae39f7b-eb24-4a15-b156-68099402a6ff" providerId="AD" clId="Web-{C2803057-709F-CCF2-47A8-F19A1F78FDB9}" dt="2026-06-03T19:23:30.130" v="0" actId="20577"/>
        <pc:sldMkLst>
          <pc:docMk/>
          <pc:sldMk cId="3828936863" sldId="265"/>
        </pc:sldMkLst>
        <pc:spChg chg="mod">
          <ac:chgData name="Shama Asghar (2533711)" userId="S::2533711@student.uwtsd.ac.uk::2ae39f7b-eb24-4a15-b156-68099402a6ff" providerId="AD" clId="Web-{C2803057-709F-CCF2-47A8-F19A1F78FDB9}" dt="2026-06-03T19:23:30.130" v="0" actId="20577"/>
          <ac:spMkLst>
            <pc:docMk/>
            <pc:sldMk cId="3828936863" sldId="265"/>
            <ac:spMk id="3" creationId="{0B940920-ABD7-B978-FB3E-F46EBF1F3F9D}"/>
          </ac:spMkLst>
        </pc:spChg>
      </pc:sldChg>
    </pc:docChg>
  </pc:docChgLst>
  <pc:docChgLst>
    <pc:chgData name="Shama Asghar (2533711)" userId="S::2533711@student.uwtsd.ac.uk::2ae39f7b-eb24-4a15-b156-68099402a6ff" providerId="AD" clId="Web-{AEB77BB4-4028-DBFE-8968-3E247E267DAA}"/>
    <pc:docChg chg="addSld modSld modSection">
      <pc:chgData name="Shama Asghar (2533711)" userId="S::2533711@student.uwtsd.ac.uk::2ae39f7b-eb24-4a15-b156-68099402a6ff" providerId="AD" clId="Web-{AEB77BB4-4028-DBFE-8968-3E247E267DAA}" dt="2026-06-07T19:20:53.354" v="2" actId="20577"/>
      <pc:docMkLst>
        <pc:docMk/>
      </pc:docMkLst>
      <pc:sldChg chg="modSp">
        <pc:chgData name="Shama Asghar (2533711)" userId="S::2533711@student.uwtsd.ac.uk::2ae39f7b-eb24-4a15-b156-68099402a6ff" providerId="AD" clId="Web-{AEB77BB4-4028-DBFE-8968-3E247E267DAA}" dt="2026-06-07T19:20:53.354" v="2" actId="20577"/>
        <pc:sldMkLst>
          <pc:docMk/>
          <pc:sldMk cId="109857222" sldId="256"/>
        </pc:sldMkLst>
        <pc:spChg chg="mod">
          <ac:chgData name="Shama Asghar (2533711)" userId="S::2533711@student.uwtsd.ac.uk::2ae39f7b-eb24-4a15-b156-68099402a6ff" providerId="AD" clId="Web-{AEB77BB4-4028-DBFE-8968-3E247E267DAA}" dt="2026-06-07T19:20:53.354" v="2" actId="20577"/>
          <ac:spMkLst>
            <pc:docMk/>
            <pc:sldMk cId="109857222" sldId="256"/>
            <ac:spMk id="2" creationId="{00000000-0000-0000-0000-000000000000}"/>
          </ac:spMkLst>
        </pc:spChg>
      </pc:sldChg>
      <pc:sldChg chg="modSp">
        <pc:chgData name="Shama Asghar (2533711)" userId="S::2533711@student.uwtsd.ac.uk::2ae39f7b-eb24-4a15-b156-68099402a6ff" providerId="AD" clId="Web-{AEB77BB4-4028-DBFE-8968-3E247E267DAA}" dt="2026-06-07T17:23:24.488" v="0" actId="20577"/>
        <pc:sldMkLst>
          <pc:docMk/>
          <pc:sldMk cId="1918437087" sldId="274"/>
        </pc:sldMkLst>
        <pc:spChg chg="mod">
          <ac:chgData name="Shama Asghar (2533711)" userId="S::2533711@student.uwtsd.ac.uk::2ae39f7b-eb24-4a15-b156-68099402a6ff" providerId="AD" clId="Web-{AEB77BB4-4028-DBFE-8968-3E247E267DAA}" dt="2026-06-07T17:23:24.488" v="0" actId="20577"/>
          <ac:spMkLst>
            <pc:docMk/>
            <pc:sldMk cId="1918437087" sldId="274"/>
            <ac:spMk id="5" creationId="{E523A056-B7CF-B31D-7769-AC3F7E722645}"/>
          </ac:spMkLst>
        </pc:spChg>
      </pc:sldChg>
      <pc:sldChg chg="new">
        <pc:chgData name="Shama Asghar (2533711)" userId="S::2533711@student.uwtsd.ac.uk::2ae39f7b-eb24-4a15-b156-68099402a6ff" providerId="AD" clId="Web-{AEB77BB4-4028-DBFE-8968-3E247E267DAA}" dt="2026-06-07T19:20:29.057" v="1"/>
        <pc:sldMkLst>
          <pc:docMk/>
          <pc:sldMk cId="1790318575" sldId="282"/>
        </pc:sldMkLst>
      </pc:sldChg>
    </pc:docChg>
  </pc:docChgLst>
  <pc:docChgLst>
    <pc:chgData name="Shama Asghar (2533711)" userId="S::2533711@student.uwtsd.ac.uk::2ae39f7b-eb24-4a15-b156-68099402a6ff" providerId="AD" clId="Web-{3E562CF7-D2DA-1FA6-B56A-712C7D486AD5}"/>
    <pc:docChg chg="modSld">
      <pc:chgData name="Shama Asghar (2533711)" userId="S::2533711@student.uwtsd.ac.uk::2ae39f7b-eb24-4a15-b156-68099402a6ff" providerId="AD" clId="Web-{3E562CF7-D2DA-1FA6-B56A-712C7D486AD5}" dt="2026-06-04T15:49:49.740" v="94" actId="20577"/>
      <pc:docMkLst>
        <pc:docMk/>
      </pc:docMkLst>
      <pc:sldChg chg="addSp delSp modSp">
        <pc:chgData name="Shama Asghar (2533711)" userId="S::2533711@student.uwtsd.ac.uk::2ae39f7b-eb24-4a15-b156-68099402a6ff" providerId="AD" clId="Web-{3E562CF7-D2DA-1FA6-B56A-712C7D486AD5}" dt="2026-06-04T15:38:58.200" v="39" actId="1076"/>
        <pc:sldMkLst>
          <pc:docMk/>
          <pc:sldMk cId="109857222" sldId="256"/>
        </pc:sldMkLst>
        <pc:spChg chg="add del mod">
          <ac:chgData name="Shama Asghar (2533711)" userId="S::2533711@student.uwtsd.ac.uk::2ae39f7b-eb24-4a15-b156-68099402a6ff" providerId="AD" clId="Web-{3E562CF7-D2DA-1FA6-B56A-712C7D486AD5}" dt="2026-06-04T15:37:18.041" v="23"/>
          <ac:spMkLst>
            <pc:docMk/>
            <pc:sldMk cId="109857222" sldId="256"/>
            <ac:spMk id="2" creationId="{00000000-0000-0000-0000-000000000000}"/>
          </ac:spMkLst>
        </pc:spChg>
        <pc:spChg chg="mod">
          <ac:chgData name="Shama Asghar (2533711)" userId="S::2533711@student.uwtsd.ac.uk::2ae39f7b-eb24-4a15-b156-68099402a6ff" providerId="AD" clId="Web-{3E562CF7-D2DA-1FA6-B56A-712C7D486AD5}" dt="2026-06-04T15:38:58.200" v="39" actId="1076"/>
          <ac:spMkLst>
            <pc:docMk/>
            <pc:sldMk cId="109857222" sldId="256"/>
            <ac:spMk id="3" creationId="{00000000-0000-0000-0000-000000000000}"/>
          </ac:spMkLst>
        </pc:spChg>
        <pc:spChg chg="mod">
          <ac:chgData name="Shama Asghar (2533711)" userId="S::2533711@student.uwtsd.ac.uk::2ae39f7b-eb24-4a15-b156-68099402a6ff" providerId="AD" clId="Web-{3E562CF7-D2DA-1FA6-B56A-712C7D486AD5}" dt="2026-06-04T15:38:41.575" v="38" actId="1076"/>
          <ac:spMkLst>
            <pc:docMk/>
            <pc:sldMk cId="109857222" sldId="256"/>
            <ac:spMk id="5" creationId="{9A05C879-8AE0-A7E2-29E0-CF52FED90709}"/>
          </ac:spMkLst>
        </pc:spChg>
      </pc:sldChg>
      <pc:sldChg chg="modSp">
        <pc:chgData name="Shama Asghar (2533711)" userId="S::2533711@student.uwtsd.ac.uk::2ae39f7b-eb24-4a15-b156-68099402a6ff" providerId="AD" clId="Web-{3E562CF7-D2DA-1FA6-B56A-712C7D486AD5}" dt="2026-06-04T15:39:48.859" v="42" actId="1076"/>
        <pc:sldMkLst>
          <pc:docMk/>
          <pc:sldMk cId="3828936863" sldId="265"/>
        </pc:sldMkLst>
        <pc:spChg chg="mod">
          <ac:chgData name="Shama Asghar (2533711)" userId="S::2533711@student.uwtsd.ac.uk::2ae39f7b-eb24-4a15-b156-68099402a6ff" providerId="AD" clId="Web-{3E562CF7-D2DA-1FA6-B56A-712C7D486AD5}" dt="2026-06-04T15:39:48.859" v="41" actId="1076"/>
          <ac:spMkLst>
            <pc:docMk/>
            <pc:sldMk cId="3828936863" sldId="265"/>
            <ac:spMk id="2" creationId="{0257018D-C11E-C6F9-7229-6FD5CB335563}"/>
          </ac:spMkLst>
        </pc:spChg>
        <pc:spChg chg="mod">
          <ac:chgData name="Shama Asghar (2533711)" userId="S::2533711@student.uwtsd.ac.uk::2ae39f7b-eb24-4a15-b156-68099402a6ff" providerId="AD" clId="Web-{3E562CF7-D2DA-1FA6-B56A-712C7D486AD5}" dt="2026-06-04T15:39:48.859" v="42" actId="1076"/>
          <ac:spMkLst>
            <pc:docMk/>
            <pc:sldMk cId="3828936863" sldId="265"/>
            <ac:spMk id="3" creationId="{0B940920-ABD7-B978-FB3E-F46EBF1F3F9D}"/>
          </ac:spMkLst>
        </pc:spChg>
      </pc:sldChg>
      <pc:sldChg chg="modSp">
        <pc:chgData name="Shama Asghar (2533711)" userId="S::2533711@student.uwtsd.ac.uk::2ae39f7b-eb24-4a15-b156-68099402a6ff" providerId="AD" clId="Web-{3E562CF7-D2DA-1FA6-B56A-712C7D486AD5}" dt="2026-06-04T15:40:58.002" v="49" actId="20577"/>
        <pc:sldMkLst>
          <pc:docMk/>
          <pc:sldMk cId="3886025240" sldId="272"/>
        </pc:sldMkLst>
        <pc:spChg chg="mod">
          <ac:chgData name="Shama Asghar (2533711)" userId="S::2533711@student.uwtsd.ac.uk::2ae39f7b-eb24-4a15-b156-68099402a6ff" providerId="AD" clId="Web-{3E562CF7-D2DA-1FA6-B56A-712C7D486AD5}" dt="2026-06-04T15:40:25.376" v="48" actId="20577"/>
          <ac:spMkLst>
            <pc:docMk/>
            <pc:sldMk cId="3886025240" sldId="272"/>
            <ac:spMk id="2" creationId="{F3534DB5-8859-9A2B-2DEE-51801CE44881}"/>
          </ac:spMkLst>
        </pc:spChg>
        <pc:spChg chg="mod">
          <ac:chgData name="Shama Asghar (2533711)" userId="S::2533711@student.uwtsd.ac.uk::2ae39f7b-eb24-4a15-b156-68099402a6ff" providerId="AD" clId="Web-{3E562CF7-D2DA-1FA6-B56A-712C7D486AD5}" dt="2026-06-04T15:40:58.002" v="49" actId="20577"/>
          <ac:spMkLst>
            <pc:docMk/>
            <pc:sldMk cId="3886025240" sldId="272"/>
            <ac:spMk id="3" creationId="{68212DB0-43A5-C06F-AA1D-B3863E3BB573}"/>
          </ac:spMkLst>
        </pc:spChg>
      </pc:sldChg>
      <pc:sldChg chg="modSp">
        <pc:chgData name="Shama Asghar (2533711)" userId="S::2533711@student.uwtsd.ac.uk::2ae39f7b-eb24-4a15-b156-68099402a6ff" providerId="AD" clId="Web-{3E562CF7-D2DA-1FA6-B56A-712C7D486AD5}" dt="2026-06-04T15:45:07.089" v="66" actId="20577"/>
        <pc:sldMkLst>
          <pc:docMk/>
          <pc:sldMk cId="1481072996" sldId="273"/>
        </pc:sldMkLst>
        <pc:spChg chg="mod">
          <ac:chgData name="Shama Asghar (2533711)" userId="S::2533711@student.uwtsd.ac.uk::2ae39f7b-eb24-4a15-b156-68099402a6ff" providerId="AD" clId="Web-{3E562CF7-D2DA-1FA6-B56A-712C7D486AD5}" dt="2026-06-04T15:45:07.089" v="66" actId="20577"/>
          <ac:spMkLst>
            <pc:docMk/>
            <pc:sldMk cId="1481072996" sldId="273"/>
            <ac:spMk id="2" creationId="{D5D0E37F-8925-7972-351A-96AB022B3FD0}"/>
          </ac:spMkLst>
        </pc:spChg>
      </pc:sldChg>
      <pc:sldChg chg="modSp">
        <pc:chgData name="Shama Asghar (2533711)" userId="S::2533711@student.uwtsd.ac.uk::2ae39f7b-eb24-4a15-b156-68099402a6ff" providerId="AD" clId="Web-{3E562CF7-D2DA-1FA6-B56A-712C7D486AD5}" dt="2026-06-04T15:45:32.480" v="68" actId="20577"/>
        <pc:sldMkLst>
          <pc:docMk/>
          <pc:sldMk cId="1918437087" sldId="274"/>
        </pc:sldMkLst>
        <pc:spChg chg="mod">
          <ac:chgData name="Shama Asghar (2533711)" userId="S::2533711@student.uwtsd.ac.uk::2ae39f7b-eb24-4a15-b156-68099402a6ff" providerId="AD" clId="Web-{3E562CF7-D2DA-1FA6-B56A-712C7D486AD5}" dt="2026-06-04T15:45:32.480" v="68" actId="20577"/>
          <ac:spMkLst>
            <pc:docMk/>
            <pc:sldMk cId="1918437087" sldId="274"/>
            <ac:spMk id="2" creationId="{E3800AB5-FA95-8119-AEE6-CE6FF08FC9E3}"/>
          </ac:spMkLst>
        </pc:spChg>
        <pc:spChg chg="mod">
          <ac:chgData name="Shama Asghar (2533711)" userId="S::2533711@student.uwtsd.ac.uk::2ae39f7b-eb24-4a15-b156-68099402a6ff" providerId="AD" clId="Web-{3E562CF7-D2DA-1FA6-B56A-712C7D486AD5}" dt="2026-06-04T15:43:49.195" v="60" actId="20577"/>
          <ac:spMkLst>
            <pc:docMk/>
            <pc:sldMk cId="1918437087" sldId="274"/>
            <ac:spMk id="3" creationId="{8B541DEB-0876-6DCA-F25D-F11BBCDB5534}"/>
          </ac:spMkLst>
        </pc:spChg>
        <pc:spChg chg="mod">
          <ac:chgData name="Shama Asghar (2533711)" userId="S::2533711@student.uwtsd.ac.uk::2ae39f7b-eb24-4a15-b156-68099402a6ff" providerId="AD" clId="Web-{3E562CF7-D2DA-1FA6-B56A-712C7D486AD5}" dt="2026-06-04T15:44:17.571" v="62" actId="20577"/>
          <ac:spMkLst>
            <pc:docMk/>
            <pc:sldMk cId="1918437087" sldId="274"/>
            <ac:spMk id="5" creationId="{E523A056-B7CF-B31D-7769-AC3F7E722645}"/>
          </ac:spMkLst>
        </pc:spChg>
      </pc:sldChg>
      <pc:sldChg chg="modSp">
        <pc:chgData name="Shama Asghar (2533711)" userId="S::2533711@student.uwtsd.ac.uk::2ae39f7b-eb24-4a15-b156-68099402a6ff" providerId="AD" clId="Web-{3E562CF7-D2DA-1FA6-B56A-712C7D486AD5}" dt="2026-06-04T15:49:49.740" v="94" actId="20577"/>
        <pc:sldMkLst>
          <pc:docMk/>
          <pc:sldMk cId="816579842" sldId="275"/>
        </pc:sldMkLst>
        <pc:spChg chg="mod">
          <ac:chgData name="Shama Asghar (2533711)" userId="S::2533711@student.uwtsd.ac.uk::2ae39f7b-eb24-4a15-b156-68099402a6ff" providerId="AD" clId="Web-{3E562CF7-D2DA-1FA6-B56A-712C7D486AD5}" dt="2026-06-04T15:45:55.497" v="70" actId="20577"/>
          <ac:spMkLst>
            <pc:docMk/>
            <pc:sldMk cId="816579842" sldId="275"/>
            <ac:spMk id="2" creationId="{BBC9C88D-948A-5FA8-9574-FC73B8144743}"/>
          </ac:spMkLst>
        </pc:spChg>
        <pc:spChg chg="mod">
          <ac:chgData name="Shama Asghar (2533711)" userId="S::2533711@student.uwtsd.ac.uk::2ae39f7b-eb24-4a15-b156-68099402a6ff" providerId="AD" clId="Web-{3E562CF7-D2DA-1FA6-B56A-712C7D486AD5}" dt="2026-06-04T15:46:09.451" v="72" actId="20577"/>
          <ac:spMkLst>
            <pc:docMk/>
            <pc:sldMk cId="816579842" sldId="275"/>
            <ac:spMk id="3" creationId="{D8BAE1F2-409E-724E-F742-A99AF17B5E4C}"/>
          </ac:spMkLst>
        </pc:spChg>
        <pc:spChg chg="mod">
          <ac:chgData name="Shama Asghar (2533711)" userId="S::2533711@student.uwtsd.ac.uk::2ae39f7b-eb24-4a15-b156-68099402a6ff" providerId="AD" clId="Web-{3E562CF7-D2DA-1FA6-B56A-712C7D486AD5}" dt="2026-06-04T15:49:49.740" v="94" actId="20577"/>
          <ac:spMkLst>
            <pc:docMk/>
            <pc:sldMk cId="816579842" sldId="275"/>
            <ac:spMk id="4" creationId="{7B7FAB7B-35D3-1E22-9A94-F8C09E43F9A5}"/>
          </ac:spMkLst>
        </pc:spChg>
      </pc:sldChg>
      <pc:sldChg chg="modSp">
        <pc:chgData name="Shama Asghar (2533711)" userId="S::2533711@student.uwtsd.ac.uk::2ae39f7b-eb24-4a15-b156-68099402a6ff" providerId="AD" clId="Web-{3E562CF7-D2DA-1FA6-B56A-712C7D486AD5}" dt="2026-06-04T15:49:10.863" v="93" actId="20577"/>
        <pc:sldMkLst>
          <pc:docMk/>
          <pc:sldMk cId="2483485363" sldId="277"/>
        </pc:sldMkLst>
        <pc:spChg chg="mod">
          <ac:chgData name="Shama Asghar (2533711)" userId="S::2533711@student.uwtsd.ac.uk::2ae39f7b-eb24-4a15-b156-68099402a6ff" providerId="AD" clId="Web-{3E562CF7-D2DA-1FA6-B56A-712C7D486AD5}" dt="2026-06-04T15:47:04.812" v="79" actId="20577"/>
          <ac:spMkLst>
            <pc:docMk/>
            <pc:sldMk cId="2483485363" sldId="277"/>
            <ac:spMk id="2" creationId="{66B10326-DD24-7A61-A725-468EF533B3DF}"/>
          </ac:spMkLst>
        </pc:spChg>
        <pc:spChg chg="mod">
          <ac:chgData name="Shama Asghar (2533711)" userId="S::2533711@student.uwtsd.ac.uk::2ae39f7b-eb24-4a15-b156-68099402a6ff" providerId="AD" clId="Web-{3E562CF7-D2DA-1FA6-B56A-712C7D486AD5}" dt="2026-06-04T15:47:32.282" v="82" actId="20577"/>
          <ac:spMkLst>
            <pc:docMk/>
            <pc:sldMk cId="2483485363" sldId="277"/>
            <ac:spMk id="3" creationId="{884864FD-C9EE-B02E-8A64-E72BEAFB90DD}"/>
          </ac:spMkLst>
        </pc:spChg>
        <pc:spChg chg="mod">
          <ac:chgData name="Shama Asghar (2533711)" userId="S::2533711@student.uwtsd.ac.uk::2ae39f7b-eb24-4a15-b156-68099402a6ff" providerId="AD" clId="Web-{3E562CF7-D2DA-1FA6-B56A-712C7D486AD5}" dt="2026-06-04T15:47:55.470" v="85" actId="20577"/>
          <ac:spMkLst>
            <pc:docMk/>
            <pc:sldMk cId="2483485363" sldId="277"/>
            <ac:spMk id="4" creationId="{3EA7C6FD-E328-D896-24DA-D7B10AAD45F7}"/>
          </ac:spMkLst>
        </pc:spChg>
        <pc:spChg chg="mod">
          <ac:chgData name="Shama Asghar (2533711)" userId="S::2533711@student.uwtsd.ac.uk::2ae39f7b-eb24-4a15-b156-68099402a6ff" providerId="AD" clId="Web-{3E562CF7-D2DA-1FA6-B56A-712C7D486AD5}" dt="2026-06-04T15:49:10.863" v="93" actId="20577"/>
          <ac:spMkLst>
            <pc:docMk/>
            <pc:sldMk cId="2483485363" sldId="277"/>
            <ac:spMk id="6" creationId="{A9EB3F25-0528-5C0D-362B-76EC98B09FF5}"/>
          </ac:spMkLst>
        </pc:spChg>
      </pc:sldChg>
    </pc:docChg>
  </pc:docChgLst>
  <pc:docChgLst>
    <pc:chgData name="Shama Asghar (2533711)" userId="S::2533711@student.uwtsd.ac.uk::2ae39f7b-eb24-4a15-b156-68099402a6ff" providerId="AD" clId="Web-{593E1DC2-98D8-4236-8721-9E0254518424}"/>
    <pc:docChg chg="modSld">
      <pc:chgData name="Shama Asghar (2533711)" userId="S::2533711@student.uwtsd.ac.uk::2ae39f7b-eb24-4a15-b156-68099402a6ff" providerId="AD" clId="Web-{593E1DC2-98D8-4236-8721-9E0254518424}" dt="2026-06-04T11:12:57.391" v="177"/>
      <pc:docMkLst>
        <pc:docMk/>
      </pc:docMkLst>
      <pc:sldChg chg="addSp delSp modSp">
        <pc:chgData name="Shama Asghar (2533711)" userId="S::2533711@student.uwtsd.ac.uk::2ae39f7b-eb24-4a15-b156-68099402a6ff" providerId="AD" clId="Web-{593E1DC2-98D8-4236-8721-9E0254518424}" dt="2026-06-04T10:47:27.266" v="176" actId="14100"/>
        <pc:sldMkLst>
          <pc:docMk/>
          <pc:sldMk cId="109857222" sldId="256"/>
        </pc:sldMkLst>
        <pc:spChg chg="mod">
          <ac:chgData name="Shama Asghar (2533711)" userId="S::2533711@student.uwtsd.ac.uk::2ae39f7b-eb24-4a15-b156-68099402a6ff" providerId="AD" clId="Web-{593E1DC2-98D8-4236-8721-9E0254518424}" dt="2026-06-04T10:47:27.266" v="176" actId="14100"/>
          <ac:spMkLst>
            <pc:docMk/>
            <pc:sldMk cId="109857222" sldId="256"/>
            <ac:spMk id="2" creationId="{00000000-0000-0000-0000-000000000000}"/>
          </ac:spMkLst>
        </pc:spChg>
        <pc:spChg chg="mod">
          <ac:chgData name="Shama Asghar (2533711)" userId="S::2533711@student.uwtsd.ac.uk::2ae39f7b-eb24-4a15-b156-68099402a6ff" providerId="AD" clId="Web-{593E1DC2-98D8-4236-8721-9E0254518424}" dt="2026-06-04T10:45:51.884" v="163" actId="20577"/>
          <ac:spMkLst>
            <pc:docMk/>
            <pc:sldMk cId="109857222" sldId="256"/>
            <ac:spMk id="3" creationId="{00000000-0000-0000-0000-000000000000}"/>
          </ac:spMkLst>
        </pc:spChg>
        <pc:spChg chg="mod">
          <ac:chgData name="Shama Asghar (2533711)" userId="S::2533711@student.uwtsd.ac.uk::2ae39f7b-eb24-4a15-b156-68099402a6ff" providerId="AD" clId="Web-{593E1DC2-98D8-4236-8721-9E0254518424}" dt="2026-06-04T10:47:20.250" v="175" actId="14100"/>
          <ac:spMkLst>
            <pc:docMk/>
            <pc:sldMk cId="109857222" sldId="256"/>
            <ac:spMk id="5" creationId="{9A05C879-8AE0-A7E2-29E0-CF52FED90709}"/>
          </ac:spMkLst>
        </pc:spChg>
      </pc:sldChg>
    </pc:docChg>
  </pc:docChgLst>
  <pc:docChgLst>
    <pc:chgData name="Shama Asghar (2533711)" userId="S::2533711@student.uwtsd.ac.uk::2ae39f7b-eb24-4a15-b156-68099402a6ff" providerId="AD" clId="Web-{43E09238-A0D1-7F17-EA8C-8D945C1FB7FB}"/>
    <pc:docChg chg="modSld">
      <pc:chgData name="Shama Asghar (2533711)" userId="S::2533711@student.uwtsd.ac.uk::2ae39f7b-eb24-4a15-b156-68099402a6ff" providerId="AD" clId="Web-{43E09238-A0D1-7F17-EA8C-8D945C1FB7FB}" dt="2026-06-04T11:32:56.226" v="1" actId="20577"/>
      <pc:docMkLst>
        <pc:docMk/>
      </pc:docMkLst>
    </pc:docChg>
  </pc:docChgLst>
  <pc:docChgLst>
    <pc:chgData name="Shama Asghar (2533711)" userId="S::2533711@student.uwtsd.ac.uk::2ae39f7b-eb24-4a15-b156-68099402a6ff" providerId="AD" clId="Web-{A85AE070-F9B4-143B-8D22-F903455ABA84}"/>
    <pc:docChg chg="addSld delSld modSld">
      <pc:chgData name="Shama Asghar (2533711)" userId="S::2533711@student.uwtsd.ac.uk::2ae39f7b-eb24-4a15-b156-68099402a6ff" providerId="AD" clId="Web-{A85AE070-F9B4-143B-8D22-F903455ABA84}" dt="2026-06-01T14:50:12.842" v="759"/>
      <pc:docMkLst>
        <pc:docMk/>
      </pc:docMkLst>
      <pc:sldChg chg="addSp delSp modSp">
        <pc:chgData name="Shama Asghar (2533711)" userId="S::2533711@student.uwtsd.ac.uk::2ae39f7b-eb24-4a15-b156-68099402a6ff" providerId="AD" clId="Web-{A85AE070-F9B4-143B-8D22-F903455ABA84}" dt="2026-06-01T13:37:55.522" v="180" actId="1076"/>
        <pc:sldMkLst>
          <pc:docMk/>
          <pc:sldMk cId="109857222" sldId="256"/>
        </pc:sldMkLst>
        <pc:spChg chg="mod">
          <ac:chgData name="Shama Asghar (2533711)" userId="S::2533711@student.uwtsd.ac.uk::2ae39f7b-eb24-4a15-b156-68099402a6ff" providerId="AD" clId="Web-{A85AE070-F9B4-143B-8D22-F903455ABA84}" dt="2026-06-01T13:25:52.883" v="30" actId="20577"/>
          <ac:spMkLst>
            <pc:docMk/>
            <pc:sldMk cId="109857222" sldId="256"/>
            <ac:spMk id="2" creationId="{00000000-0000-0000-0000-000000000000}"/>
          </ac:spMkLst>
        </pc:spChg>
        <pc:spChg chg="mod">
          <ac:chgData name="Shama Asghar (2533711)" userId="S::2533711@student.uwtsd.ac.uk::2ae39f7b-eb24-4a15-b156-68099402a6ff" providerId="AD" clId="Web-{A85AE070-F9B4-143B-8D22-F903455ABA84}" dt="2026-06-01T13:37:55.522" v="180" actId="1076"/>
          <ac:spMkLst>
            <pc:docMk/>
            <pc:sldMk cId="109857222" sldId="256"/>
            <ac:spMk id="3" creationId="{00000000-0000-0000-0000-000000000000}"/>
          </ac:spMkLst>
        </pc:spChg>
        <pc:spChg chg="add mod">
          <ac:chgData name="Shama Asghar (2533711)" userId="S::2533711@student.uwtsd.ac.uk::2ae39f7b-eb24-4a15-b156-68099402a6ff" providerId="AD" clId="Web-{A85AE070-F9B4-143B-8D22-F903455ABA84}" dt="2026-06-01T13:37:00.473" v="176" actId="20577"/>
          <ac:spMkLst>
            <pc:docMk/>
            <pc:sldMk cId="109857222" sldId="256"/>
            <ac:spMk id="5" creationId="{9A05C879-8AE0-A7E2-29E0-CF52FED90709}"/>
          </ac:spMkLst>
        </pc:spChg>
      </pc:sldChg>
      <pc:sldChg chg="modSp">
        <pc:chgData name="Shama Asghar (2533711)" userId="S::2533711@student.uwtsd.ac.uk::2ae39f7b-eb24-4a15-b156-68099402a6ff" providerId="AD" clId="Web-{A85AE070-F9B4-143B-8D22-F903455ABA84}" dt="2026-06-01T14:42:40.620" v="758" actId="20577"/>
        <pc:sldMkLst>
          <pc:docMk/>
          <pc:sldMk cId="3828936863" sldId="265"/>
        </pc:sldMkLst>
        <pc:spChg chg="mod">
          <ac:chgData name="Shama Asghar (2533711)" userId="S::2533711@student.uwtsd.ac.uk::2ae39f7b-eb24-4a15-b156-68099402a6ff" providerId="AD" clId="Web-{A85AE070-F9B4-143B-8D22-F903455ABA84}" dt="2026-06-01T14:02:25.911" v="290" actId="20577"/>
          <ac:spMkLst>
            <pc:docMk/>
            <pc:sldMk cId="3828936863" sldId="265"/>
            <ac:spMk id="2" creationId="{0257018D-C11E-C6F9-7229-6FD5CB335563}"/>
          </ac:spMkLst>
        </pc:spChg>
        <pc:spChg chg="mod">
          <ac:chgData name="Shama Asghar (2533711)" userId="S::2533711@student.uwtsd.ac.uk::2ae39f7b-eb24-4a15-b156-68099402a6ff" providerId="AD" clId="Web-{A85AE070-F9B4-143B-8D22-F903455ABA84}" dt="2026-06-01T14:42:40.620" v="758" actId="20577"/>
          <ac:spMkLst>
            <pc:docMk/>
            <pc:sldMk cId="3828936863" sldId="265"/>
            <ac:spMk id="3" creationId="{0B940920-ABD7-B978-FB3E-F46EBF1F3F9D}"/>
          </ac:spMkLst>
        </pc:spChg>
      </pc:sldChg>
      <pc:sldChg chg="new">
        <pc:chgData name="Shama Asghar (2533711)" userId="S::2533711@student.uwtsd.ac.uk::2ae39f7b-eb24-4a15-b156-68099402a6ff" providerId="AD" clId="Web-{A85AE070-F9B4-143B-8D22-F903455ABA84}" dt="2026-06-01T14:50:12.842" v="759"/>
        <pc:sldMkLst>
          <pc:docMk/>
          <pc:sldMk cId="2074208445" sldId="271"/>
        </pc:sldMkLst>
      </pc:sldChg>
    </pc:docChg>
  </pc:docChgLst>
  <pc:docChgLst>
    <pc:chgData name="Shama Asghar (2533711)" userId="S::2533711@student.uwtsd.ac.uk::2ae39f7b-eb24-4a15-b156-68099402a6ff" providerId="AD" clId="Web-{A258F60A-1959-9384-4E91-23E2D66D0173}"/>
    <pc:docChg chg="delSld modSld sldOrd modMainMaster modSection">
      <pc:chgData name="Shama Asghar (2533711)" userId="S::2533711@student.uwtsd.ac.uk::2ae39f7b-eb24-4a15-b156-68099402a6ff" providerId="AD" clId="Web-{A258F60A-1959-9384-4E91-23E2D66D0173}" dt="2026-06-10T11:15:16" v="1549" actId="1076"/>
      <pc:docMkLst>
        <pc:docMk/>
      </pc:docMkLst>
      <pc:sldChg chg="addSp delSp modSp mod setBg setClrOvrMap">
        <pc:chgData name="Shama Asghar (2533711)" userId="S::2533711@student.uwtsd.ac.uk::2ae39f7b-eb24-4a15-b156-68099402a6ff" providerId="AD" clId="Web-{A258F60A-1959-9384-4E91-23E2D66D0173}" dt="2026-06-10T11:15:16" v="1549" actId="1076"/>
        <pc:sldMkLst>
          <pc:docMk/>
          <pc:sldMk cId="109857222" sldId="256"/>
        </pc:sldMkLst>
        <pc:spChg chg="mod">
          <ac:chgData name="Shama Asghar (2533711)" userId="S::2533711@student.uwtsd.ac.uk::2ae39f7b-eb24-4a15-b156-68099402a6ff" providerId="AD" clId="Web-{A258F60A-1959-9384-4E91-23E2D66D0173}" dt="2026-06-10T11:14:32.076" v="1546" actId="20577"/>
          <ac:spMkLst>
            <pc:docMk/>
            <pc:sldMk cId="109857222" sldId="256"/>
            <ac:spMk id="2" creationId="{00000000-0000-0000-0000-000000000000}"/>
          </ac:spMkLst>
        </pc:spChg>
        <pc:spChg chg="mod">
          <ac:chgData name="Shama Asghar (2533711)" userId="S::2533711@student.uwtsd.ac.uk::2ae39f7b-eb24-4a15-b156-68099402a6ff" providerId="AD" clId="Web-{A258F60A-1959-9384-4E91-23E2D66D0173}" dt="2026-06-10T11:15:16" v="1549" actId="1076"/>
          <ac:spMkLst>
            <pc:docMk/>
            <pc:sldMk cId="109857222" sldId="256"/>
            <ac:spMk id="3" creationId="{00000000-0000-0000-0000-000000000000}"/>
          </ac:spMkLst>
        </pc:spChg>
        <pc:spChg chg="mod">
          <ac:chgData name="Shama Asghar (2533711)" userId="S::2533711@student.uwtsd.ac.uk::2ae39f7b-eb24-4a15-b156-68099402a6ff" providerId="AD" clId="Web-{A258F60A-1959-9384-4E91-23E2D66D0173}" dt="2026-06-10T11:15:09.640" v="1548" actId="1076"/>
          <ac:spMkLst>
            <pc:docMk/>
            <pc:sldMk cId="109857222" sldId="256"/>
            <ac:spMk id="5" creationId="{9A05C879-8AE0-A7E2-29E0-CF52FED90709}"/>
          </ac:spMkLst>
        </pc:spChg>
        <pc:spChg chg="add del">
          <ac:chgData name="Shama Asghar (2533711)" userId="S::2533711@student.uwtsd.ac.uk::2ae39f7b-eb24-4a15-b156-68099402a6ff" providerId="AD" clId="Web-{A258F60A-1959-9384-4E91-23E2D66D0173}" dt="2026-06-10T11:13:11.042" v="1536"/>
          <ac:spMkLst>
            <pc:docMk/>
            <pc:sldMk cId="109857222" sldId="256"/>
            <ac:spMk id="10" creationId="{1E214AA7-F028-4A0D-8698-61AEC754D1BC}"/>
          </ac:spMkLst>
        </pc:spChg>
        <pc:spChg chg="add del">
          <ac:chgData name="Shama Asghar (2533711)" userId="S::2533711@student.uwtsd.ac.uk::2ae39f7b-eb24-4a15-b156-68099402a6ff" providerId="AD" clId="Web-{A258F60A-1959-9384-4E91-23E2D66D0173}" dt="2026-06-10T11:13:57.481" v="1544"/>
          <ac:spMkLst>
            <pc:docMk/>
            <pc:sldMk cId="109857222" sldId="256"/>
            <ac:spMk id="14" creationId="{4C608BEB-860E-4094-8511-78603564A75E}"/>
          </ac:spMkLst>
        </pc:spChg>
        <pc:spChg chg="add del">
          <ac:chgData name="Shama Asghar (2533711)" userId="S::2533711@student.uwtsd.ac.uk::2ae39f7b-eb24-4a15-b156-68099402a6ff" providerId="AD" clId="Web-{A258F60A-1959-9384-4E91-23E2D66D0173}" dt="2026-06-10T11:13:57.481" v="1543"/>
          <ac:spMkLst>
            <pc:docMk/>
            <pc:sldMk cId="109857222" sldId="256"/>
            <ac:spMk id="20" creationId="{1DE7243B-5109-444B-8FAF-7437C66BC0E9}"/>
          </ac:spMkLst>
        </pc:spChg>
        <pc:spChg chg="add del">
          <ac:chgData name="Shama Asghar (2533711)" userId="S::2533711@student.uwtsd.ac.uk::2ae39f7b-eb24-4a15-b156-68099402a6ff" providerId="AD" clId="Web-{A258F60A-1959-9384-4E91-23E2D66D0173}" dt="2026-06-10T11:13:57.481" v="1543"/>
          <ac:spMkLst>
            <pc:docMk/>
            <pc:sldMk cId="109857222" sldId="256"/>
            <ac:spMk id="22" creationId="{4C5D6221-DA7B-4611-AA26-7D8E349FDE96}"/>
          </ac:spMkLst>
        </pc:spChg>
        <pc:spChg chg="add">
          <ac:chgData name="Shama Asghar (2533711)" userId="S::2533711@student.uwtsd.ac.uk::2ae39f7b-eb24-4a15-b156-68099402a6ff" providerId="AD" clId="Web-{A258F60A-1959-9384-4E91-23E2D66D0173}" dt="2026-06-10T11:13:57.481" v="1544"/>
          <ac:spMkLst>
            <pc:docMk/>
            <pc:sldMk cId="109857222" sldId="256"/>
            <ac:spMk id="24" creationId="{8CA06CD6-90CA-4C45-856C-6771339E1E22}"/>
          </ac:spMkLst>
        </pc:spChg>
        <pc:picChg chg="del">
          <ac:chgData name="Shama Asghar (2533711)" userId="S::2533711@student.uwtsd.ac.uk::2ae39f7b-eb24-4a15-b156-68099402a6ff" providerId="AD" clId="Web-{A258F60A-1959-9384-4E91-23E2D66D0173}" dt="2026-06-10T11:12:57.541" v="1533"/>
          <ac:picMkLst>
            <pc:docMk/>
            <pc:sldMk cId="109857222" sldId="256"/>
            <ac:picMk id="4" creationId="{43C7A1E8-6779-0715-1EF2-FC83134FFD71}"/>
          </ac:picMkLst>
        </pc:picChg>
        <pc:picChg chg="del">
          <ac:chgData name="Shama Asghar (2533711)" userId="S::2533711@student.uwtsd.ac.uk::2ae39f7b-eb24-4a15-b156-68099402a6ff" providerId="AD" clId="Web-{A258F60A-1959-9384-4E91-23E2D66D0173}" dt="2026-06-10T11:13:00.369" v="1534"/>
          <ac:picMkLst>
            <pc:docMk/>
            <pc:sldMk cId="109857222" sldId="256"/>
            <ac:picMk id="6" creationId="{FF9BA590-AF9E-95CF-AE46-0CCF77301916}"/>
          </ac:picMkLst>
        </pc:picChg>
        <pc:cxnChg chg="add del">
          <ac:chgData name="Shama Asghar (2533711)" userId="S::2533711@student.uwtsd.ac.uk::2ae39f7b-eb24-4a15-b156-68099402a6ff" providerId="AD" clId="Web-{A258F60A-1959-9384-4E91-23E2D66D0173}" dt="2026-06-10T11:13:11.042" v="1536"/>
          <ac:cxnSpMkLst>
            <pc:docMk/>
            <pc:sldMk cId="109857222" sldId="256"/>
            <ac:cxnSpMk id="12" creationId="{D6206FDC-2777-4D7F-AF9C-73413DA664C9}"/>
          </ac:cxnSpMkLst>
        </pc:cxnChg>
        <pc:cxnChg chg="add del">
          <ac:chgData name="Shama Asghar (2533711)" userId="S::2533711@student.uwtsd.ac.uk::2ae39f7b-eb24-4a15-b156-68099402a6ff" providerId="AD" clId="Web-{A258F60A-1959-9384-4E91-23E2D66D0173}" dt="2026-06-10T11:13:57.481" v="1544"/>
          <ac:cxnSpMkLst>
            <pc:docMk/>
            <pc:sldMk cId="109857222" sldId="256"/>
            <ac:cxnSpMk id="15" creationId="{1F16A8D4-FE87-4604-88B2-394B5D1EB437}"/>
          </ac:cxnSpMkLst>
        </pc:cxnChg>
        <pc:cxnChg chg="add">
          <ac:chgData name="Shama Asghar (2533711)" userId="S::2533711@student.uwtsd.ac.uk::2ae39f7b-eb24-4a15-b156-68099402a6ff" providerId="AD" clId="Web-{A258F60A-1959-9384-4E91-23E2D66D0173}" dt="2026-06-10T11:13:57.481" v="1544"/>
          <ac:cxnSpMkLst>
            <pc:docMk/>
            <pc:sldMk cId="109857222" sldId="256"/>
            <ac:cxnSpMk id="25" creationId="{5021601D-2758-4B15-A31C-FDA184C51B3A}"/>
          </ac:cxnSpMkLst>
        </pc:cxnChg>
      </pc:sldChg>
      <pc:sldChg chg="addSp delSp modSp mod ord setBg">
        <pc:chgData name="Shama Asghar (2533711)" userId="S::2533711@student.uwtsd.ac.uk::2ae39f7b-eb24-4a15-b156-68099402a6ff" providerId="AD" clId="Web-{A258F60A-1959-9384-4E91-23E2D66D0173}" dt="2026-06-10T09:21:44.243" v="239"/>
        <pc:sldMkLst>
          <pc:docMk/>
          <pc:sldMk cId="2928530105" sldId="261"/>
        </pc:sldMkLst>
        <pc:spChg chg="mod">
          <ac:chgData name="Shama Asghar (2533711)" userId="S::2533711@student.uwtsd.ac.uk::2ae39f7b-eb24-4a15-b156-68099402a6ff" providerId="AD" clId="Web-{A258F60A-1959-9384-4E91-23E2D66D0173}" dt="2026-06-10T08:30:59.388" v="2"/>
          <ac:spMkLst>
            <pc:docMk/>
            <pc:sldMk cId="2928530105" sldId="261"/>
            <ac:spMk id="2" creationId="{0BF75567-33B0-ABCA-66AB-D018A7DCE52E}"/>
          </ac:spMkLst>
        </pc:spChg>
        <pc:spChg chg="del">
          <ac:chgData name="Shama Asghar (2533711)" userId="S::2533711@student.uwtsd.ac.uk::2ae39f7b-eb24-4a15-b156-68099402a6ff" providerId="AD" clId="Web-{A258F60A-1959-9384-4E91-23E2D66D0173}" dt="2026-06-10T08:30:59.388" v="2"/>
          <ac:spMkLst>
            <pc:docMk/>
            <pc:sldMk cId="2928530105" sldId="261"/>
            <ac:spMk id="3" creationId="{9C7AF3C1-287B-9E12-EC09-17D96171102E}"/>
          </ac:spMkLst>
        </pc:spChg>
        <pc:spChg chg="add">
          <ac:chgData name="Shama Asghar (2533711)" userId="S::2533711@student.uwtsd.ac.uk::2ae39f7b-eb24-4a15-b156-68099402a6ff" providerId="AD" clId="Web-{A258F60A-1959-9384-4E91-23E2D66D0173}" dt="2026-06-10T08:30:59.388" v="2"/>
          <ac:spMkLst>
            <pc:docMk/>
            <pc:sldMk cId="2928530105" sldId="261"/>
            <ac:spMk id="10" creationId="{B50AB553-2A96-4A92-96F2-93548E096954}"/>
          </ac:spMkLst>
        </pc:spChg>
        <pc:graphicFrameChg chg="add">
          <ac:chgData name="Shama Asghar (2533711)" userId="S::2533711@student.uwtsd.ac.uk::2ae39f7b-eb24-4a15-b156-68099402a6ff" providerId="AD" clId="Web-{A258F60A-1959-9384-4E91-23E2D66D0173}" dt="2026-06-10T08:30:59.388" v="2"/>
          <ac:graphicFrameMkLst>
            <pc:docMk/>
            <pc:sldMk cId="2928530105" sldId="261"/>
            <ac:graphicFrameMk id="5" creationId="{88E5AA78-1413-5498-EC5E-0C34E4643D6B}"/>
          </ac:graphicFrameMkLst>
        </pc:graphicFrameChg>
        <pc:picChg chg="add">
          <ac:chgData name="Shama Asghar (2533711)" userId="S::2533711@student.uwtsd.ac.uk::2ae39f7b-eb24-4a15-b156-68099402a6ff" providerId="AD" clId="Web-{A258F60A-1959-9384-4E91-23E2D66D0173}" dt="2026-06-10T08:30:59.388" v="2"/>
          <ac:picMkLst>
            <pc:docMk/>
            <pc:sldMk cId="2928530105" sldId="261"/>
            <ac:picMk id="6" creationId="{F68D088E-B178-BF71-A01A-4B657E590B9F}"/>
          </ac:picMkLst>
        </pc:picChg>
      </pc:sldChg>
      <pc:sldChg chg="addSp delSp modSp mod ord setBg">
        <pc:chgData name="Shama Asghar (2533711)" userId="S::2533711@student.uwtsd.ac.uk::2ae39f7b-eb24-4a15-b156-68099402a6ff" providerId="AD" clId="Web-{A258F60A-1959-9384-4E91-23E2D66D0173}" dt="2026-06-10T09:27:24.911" v="261" actId="20577"/>
        <pc:sldMkLst>
          <pc:docMk/>
          <pc:sldMk cId="475502662" sldId="263"/>
        </pc:sldMkLst>
        <pc:spChg chg="mod">
          <ac:chgData name="Shama Asghar (2533711)" userId="S::2533711@student.uwtsd.ac.uk::2ae39f7b-eb24-4a15-b156-68099402a6ff" providerId="AD" clId="Web-{A258F60A-1959-9384-4E91-23E2D66D0173}" dt="2026-06-10T09:19:48.802" v="231"/>
          <ac:spMkLst>
            <pc:docMk/>
            <pc:sldMk cId="475502662" sldId="263"/>
            <ac:spMk id="2" creationId="{565B722F-6CB8-C5CF-A6ED-103F8D1E0059}"/>
          </ac:spMkLst>
        </pc:spChg>
        <pc:spChg chg="mod">
          <ac:chgData name="Shama Asghar (2533711)" userId="S::2533711@student.uwtsd.ac.uk::2ae39f7b-eb24-4a15-b156-68099402a6ff" providerId="AD" clId="Web-{A258F60A-1959-9384-4E91-23E2D66D0173}" dt="2026-06-10T09:27:24.911" v="261" actId="20577"/>
          <ac:spMkLst>
            <pc:docMk/>
            <pc:sldMk cId="475502662" sldId="263"/>
            <ac:spMk id="3" creationId="{962CC053-14F6-EAAC-46F1-A30A9399B50C}"/>
          </ac:spMkLst>
        </pc:spChg>
        <pc:spChg chg="add del">
          <ac:chgData name="Shama Asghar (2533711)" userId="S::2533711@student.uwtsd.ac.uk::2ae39f7b-eb24-4a15-b156-68099402a6ff" providerId="AD" clId="Web-{A258F60A-1959-9384-4E91-23E2D66D0173}" dt="2026-06-10T09:19:48.802" v="232"/>
          <ac:spMkLst>
            <pc:docMk/>
            <pc:sldMk cId="475502662" sldId="263"/>
            <ac:spMk id="8" creationId="{907EF6B7-1338-4443-8C46-6A318D952DFD}"/>
          </ac:spMkLst>
        </pc:spChg>
        <pc:spChg chg="add del">
          <ac:chgData name="Shama Asghar (2533711)" userId="S::2533711@student.uwtsd.ac.uk::2ae39f7b-eb24-4a15-b156-68099402a6ff" providerId="AD" clId="Web-{A258F60A-1959-9384-4E91-23E2D66D0173}" dt="2026-06-10T09:19:48.802" v="232"/>
          <ac:spMkLst>
            <pc:docMk/>
            <pc:sldMk cId="475502662" sldId="263"/>
            <ac:spMk id="10" creationId="{DAAE4CDD-124C-4DCF-9584-B6033B545DD5}"/>
          </ac:spMkLst>
        </pc:spChg>
        <pc:spChg chg="add del">
          <ac:chgData name="Shama Asghar (2533711)" userId="S::2533711@student.uwtsd.ac.uk::2ae39f7b-eb24-4a15-b156-68099402a6ff" providerId="AD" clId="Web-{A258F60A-1959-9384-4E91-23E2D66D0173}" dt="2026-06-10T09:19:48.802" v="232"/>
          <ac:spMkLst>
            <pc:docMk/>
            <pc:sldMk cId="475502662" sldId="263"/>
            <ac:spMk id="12" creationId="{081E4A58-353D-44AE-B2FC-2A74E2E400F7}"/>
          </ac:spMkLst>
        </pc:spChg>
        <pc:spChg chg="add del">
          <ac:chgData name="Shama Asghar (2533711)" userId="S::2533711@student.uwtsd.ac.uk::2ae39f7b-eb24-4a15-b156-68099402a6ff" providerId="AD" clId="Web-{A258F60A-1959-9384-4E91-23E2D66D0173}" dt="2026-06-10T09:19:44.208" v="229"/>
          <ac:spMkLst>
            <pc:docMk/>
            <pc:sldMk cId="475502662" sldId="263"/>
            <ac:spMk id="17" creationId="{DAF1966E-FD40-4A4A-B61B-C4DF7FA05F06}"/>
          </ac:spMkLst>
        </pc:spChg>
        <pc:spChg chg="add del">
          <ac:chgData name="Shama Asghar (2533711)" userId="S::2533711@student.uwtsd.ac.uk::2ae39f7b-eb24-4a15-b156-68099402a6ff" providerId="AD" clId="Web-{A258F60A-1959-9384-4E91-23E2D66D0173}" dt="2026-06-10T09:19:44.208" v="229"/>
          <ac:spMkLst>
            <pc:docMk/>
            <pc:sldMk cId="475502662" sldId="263"/>
            <ac:spMk id="19" creationId="{047BFA19-D45E-416B-A404-7AF2F3F27017}"/>
          </ac:spMkLst>
        </pc:spChg>
        <pc:spChg chg="add del">
          <ac:chgData name="Shama Asghar (2533711)" userId="S::2533711@student.uwtsd.ac.uk::2ae39f7b-eb24-4a15-b156-68099402a6ff" providerId="AD" clId="Web-{A258F60A-1959-9384-4E91-23E2D66D0173}" dt="2026-06-10T09:19:44.208" v="229"/>
          <ac:spMkLst>
            <pc:docMk/>
            <pc:sldMk cId="475502662" sldId="263"/>
            <ac:spMk id="21" creationId="{8E0105E7-23DB-4CF2-8258-FF47C7620F6E}"/>
          </ac:spMkLst>
        </pc:spChg>
        <pc:spChg chg="add del">
          <ac:chgData name="Shama Asghar (2533711)" userId="S::2533711@student.uwtsd.ac.uk::2ae39f7b-eb24-4a15-b156-68099402a6ff" providerId="AD" clId="Web-{A258F60A-1959-9384-4E91-23E2D66D0173}" dt="2026-06-10T09:19:44.208" v="229"/>
          <ac:spMkLst>
            <pc:docMk/>
            <pc:sldMk cId="475502662" sldId="263"/>
            <ac:spMk id="23" creationId="{074B4F7D-14B2-478B-8BF5-01E4E0C5D263}"/>
          </ac:spMkLst>
        </pc:spChg>
        <pc:spChg chg="add del">
          <ac:chgData name="Shama Asghar (2533711)" userId="S::2533711@student.uwtsd.ac.uk::2ae39f7b-eb24-4a15-b156-68099402a6ff" providerId="AD" clId="Web-{A258F60A-1959-9384-4E91-23E2D66D0173}" dt="2026-06-10T09:19:48.802" v="231"/>
          <ac:spMkLst>
            <pc:docMk/>
            <pc:sldMk cId="475502662" sldId="263"/>
            <ac:spMk id="25" creationId="{CBB2B1F0-0DD6-4744-9A46-7A344FB48E40}"/>
          </ac:spMkLst>
        </pc:spChg>
        <pc:spChg chg="add del">
          <ac:chgData name="Shama Asghar (2533711)" userId="S::2533711@student.uwtsd.ac.uk::2ae39f7b-eb24-4a15-b156-68099402a6ff" providerId="AD" clId="Web-{A258F60A-1959-9384-4E91-23E2D66D0173}" dt="2026-06-10T09:19:48.802" v="231"/>
          <ac:spMkLst>
            <pc:docMk/>
            <pc:sldMk cId="475502662" sldId="263"/>
            <ac:spMk id="26" creationId="{52D502E5-F6B4-4D58-B4AE-FC466FF15EE8}"/>
          </ac:spMkLst>
        </pc:spChg>
        <pc:spChg chg="add del">
          <ac:chgData name="Shama Asghar (2533711)" userId="S::2533711@student.uwtsd.ac.uk::2ae39f7b-eb24-4a15-b156-68099402a6ff" providerId="AD" clId="Web-{A258F60A-1959-9384-4E91-23E2D66D0173}" dt="2026-06-10T09:19:48.802" v="231"/>
          <ac:spMkLst>
            <pc:docMk/>
            <pc:sldMk cId="475502662" sldId="263"/>
            <ac:spMk id="27" creationId="{9DECDBF4-02B6-4BB4-B65B-B8107AD6A9E8}"/>
          </ac:spMkLst>
        </pc:spChg>
        <pc:spChg chg="add">
          <ac:chgData name="Shama Asghar (2533711)" userId="S::2533711@student.uwtsd.ac.uk::2ae39f7b-eb24-4a15-b156-68099402a6ff" providerId="AD" clId="Web-{A258F60A-1959-9384-4E91-23E2D66D0173}" dt="2026-06-10T09:19:48.802" v="232"/>
          <ac:spMkLst>
            <pc:docMk/>
            <pc:sldMk cId="475502662" sldId="263"/>
            <ac:spMk id="29" creationId="{907EF6B7-1338-4443-8C46-6A318D952DFD}"/>
          </ac:spMkLst>
        </pc:spChg>
        <pc:spChg chg="add">
          <ac:chgData name="Shama Asghar (2533711)" userId="S::2533711@student.uwtsd.ac.uk::2ae39f7b-eb24-4a15-b156-68099402a6ff" providerId="AD" clId="Web-{A258F60A-1959-9384-4E91-23E2D66D0173}" dt="2026-06-10T09:19:48.802" v="232"/>
          <ac:spMkLst>
            <pc:docMk/>
            <pc:sldMk cId="475502662" sldId="263"/>
            <ac:spMk id="30" creationId="{DAAE4CDD-124C-4DCF-9584-B6033B545DD5}"/>
          </ac:spMkLst>
        </pc:spChg>
        <pc:spChg chg="add">
          <ac:chgData name="Shama Asghar (2533711)" userId="S::2533711@student.uwtsd.ac.uk::2ae39f7b-eb24-4a15-b156-68099402a6ff" providerId="AD" clId="Web-{A258F60A-1959-9384-4E91-23E2D66D0173}" dt="2026-06-10T09:19:48.802" v="232"/>
          <ac:spMkLst>
            <pc:docMk/>
            <pc:sldMk cId="475502662" sldId="263"/>
            <ac:spMk id="31" creationId="{081E4A58-353D-44AE-B2FC-2A74E2E400F7}"/>
          </ac:spMkLst>
        </pc:spChg>
      </pc:sldChg>
      <pc:sldChg chg="addSp modSp mod setBg">
        <pc:chgData name="Shama Asghar (2533711)" userId="S::2533711@student.uwtsd.ac.uk::2ae39f7b-eb24-4a15-b156-68099402a6ff" providerId="AD" clId="Web-{A258F60A-1959-9384-4E91-23E2D66D0173}" dt="2026-06-10T09:24:43.125" v="252" actId="20577"/>
        <pc:sldMkLst>
          <pc:docMk/>
          <pc:sldMk cId="3950793713" sldId="264"/>
        </pc:sldMkLst>
        <pc:spChg chg="mod">
          <ac:chgData name="Shama Asghar (2533711)" userId="S::2533711@student.uwtsd.ac.uk::2ae39f7b-eb24-4a15-b156-68099402a6ff" providerId="AD" clId="Web-{A258F60A-1959-9384-4E91-23E2D66D0173}" dt="2026-06-10T08:33:27.081" v="4"/>
          <ac:spMkLst>
            <pc:docMk/>
            <pc:sldMk cId="3950793713" sldId="264"/>
            <ac:spMk id="2" creationId="{1815ABE1-60AA-C5B6-68AD-A405D585187D}"/>
          </ac:spMkLst>
        </pc:spChg>
        <pc:spChg chg="mod">
          <ac:chgData name="Shama Asghar (2533711)" userId="S::2533711@student.uwtsd.ac.uk::2ae39f7b-eb24-4a15-b156-68099402a6ff" providerId="AD" clId="Web-{A258F60A-1959-9384-4E91-23E2D66D0173}" dt="2026-06-10T09:24:43.125" v="252" actId="20577"/>
          <ac:spMkLst>
            <pc:docMk/>
            <pc:sldMk cId="3950793713" sldId="264"/>
            <ac:spMk id="3" creationId="{3C808D2C-E800-C2C3-9875-17E3AB95E164}"/>
          </ac:spMkLst>
        </pc:spChg>
        <pc:spChg chg="add">
          <ac:chgData name="Shama Asghar (2533711)" userId="S::2533711@student.uwtsd.ac.uk::2ae39f7b-eb24-4a15-b156-68099402a6ff" providerId="AD" clId="Web-{A258F60A-1959-9384-4E91-23E2D66D0173}" dt="2026-06-10T08:33:27.081" v="4"/>
          <ac:spMkLst>
            <pc:docMk/>
            <pc:sldMk cId="3950793713" sldId="264"/>
            <ac:spMk id="8" creationId="{777A147A-9ED8-46B4-8660-1B3C2AA880B5}"/>
          </ac:spMkLst>
        </pc:spChg>
        <pc:spChg chg="add">
          <ac:chgData name="Shama Asghar (2533711)" userId="S::2533711@student.uwtsd.ac.uk::2ae39f7b-eb24-4a15-b156-68099402a6ff" providerId="AD" clId="Web-{A258F60A-1959-9384-4E91-23E2D66D0173}" dt="2026-06-10T08:33:27.081" v="4"/>
          <ac:spMkLst>
            <pc:docMk/>
            <pc:sldMk cId="3950793713" sldId="264"/>
            <ac:spMk id="10" creationId="{5D6C15A0-C087-4593-8414-2B4EC1CDC3DE}"/>
          </ac:spMkLst>
        </pc:spChg>
      </pc:sldChg>
      <pc:sldChg chg="addSp modSp mod">
        <pc:chgData name="Shama Asghar (2533711)" userId="S::2533711@student.uwtsd.ac.uk::2ae39f7b-eb24-4a15-b156-68099402a6ff" providerId="AD" clId="Web-{A258F60A-1959-9384-4E91-23E2D66D0173}" dt="2026-06-10T11:11:47.100" v="1532" actId="20577"/>
        <pc:sldMkLst>
          <pc:docMk/>
          <pc:sldMk cId="3828936863" sldId="265"/>
        </pc:sldMkLst>
        <pc:spChg chg="mod">
          <ac:chgData name="Shama Asghar (2533711)" userId="S::2533711@student.uwtsd.ac.uk::2ae39f7b-eb24-4a15-b156-68099402a6ff" providerId="AD" clId="Web-{A258F60A-1959-9384-4E91-23E2D66D0173}" dt="2026-06-10T11:02:06.887" v="1376" actId="1076"/>
          <ac:spMkLst>
            <pc:docMk/>
            <pc:sldMk cId="3828936863" sldId="265"/>
            <ac:spMk id="2" creationId="{0257018D-C11E-C6F9-7229-6FD5CB335563}"/>
          </ac:spMkLst>
        </pc:spChg>
        <pc:spChg chg="add mod">
          <ac:chgData name="Shama Asghar (2533711)" userId="S::2533711@student.uwtsd.ac.uk::2ae39f7b-eb24-4a15-b156-68099402a6ff" providerId="AD" clId="Web-{A258F60A-1959-9384-4E91-23E2D66D0173}" dt="2026-06-10T11:11:47.100" v="1532" actId="20577"/>
          <ac:spMkLst>
            <pc:docMk/>
            <pc:sldMk cId="3828936863" sldId="265"/>
            <ac:spMk id="5" creationId="{6D98BFD5-EE1F-DB51-5144-B6ADFD385318}"/>
          </ac:spMkLst>
        </pc:spChg>
        <pc:spChg chg="add mod">
          <ac:chgData name="Shama Asghar (2533711)" userId="S::2533711@student.uwtsd.ac.uk::2ae39f7b-eb24-4a15-b156-68099402a6ff" providerId="AD" clId="Web-{A258F60A-1959-9384-4E91-23E2D66D0173}" dt="2026-06-10T11:01:40.026" v="1374" actId="1076"/>
          <ac:spMkLst>
            <pc:docMk/>
            <pc:sldMk cId="3828936863" sldId="265"/>
            <ac:spMk id="6" creationId="{02B6F826-CC5C-345A-D799-D42E02350D3E}"/>
          </ac:spMkLst>
        </pc:spChg>
      </pc:sldChg>
      <pc:sldChg chg="mod">
        <pc:chgData name="Shama Asghar (2533711)" userId="S::2533711@student.uwtsd.ac.uk::2ae39f7b-eb24-4a15-b156-68099402a6ff" providerId="AD" clId="Web-{A258F60A-1959-9384-4E91-23E2D66D0173}" dt="2026-06-10T08:38:51.904" v="11"/>
        <pc:sldMkLst>
          <pc:docMk/>
          <pc:sldMk cId="3573105851" sldId="266"/>
        </pc:sldMkLst>
      </pc:sldChg>
      <pc:sldChg chg="mod">
        <pc:chgData name="Shama Asghar (2533711)" userId="S::2533711@student.uwtsd.ac.uk::2ae39f7b-eb24-4a15-b156-68099402a6ff" providerId="AD" clId="Web-{A258F60A-1959-9384-4E91-23E2D66D0173}" dt="2026-06-10T08:38:51.904" v="11"/>
        <pc:sldMkLst>
          <pc:docMk/>
          <pc:sldMk cId="1203559279" sldId="267"/>
        </pc:sldMkLst>
      </pc:sldChg>
      <pc:sldChg chg="addSp delSp modSp mod setBg">
        <pc:chgData name="Shama Asghar (2533711)" userId="S::2533711@student.uwtsd.ac.uk::2ae39f7b-eb24-4a15-b156-68099402a6ff" providerId="AD" clId="Web-{A258F60A-1959-9384-4E91-23E2D66D0173}" dt="2026-06-10T09:18:52.252" v="227" actId="1076"/>
        <pc:sldMkLst>
          <pc:docMk/>
          <pc:sldMk cId="3087059869" sldId="268"/>
        </pc:sldMkLst>
        <pc:spChg chg="add del">
          <ac:chgData name="Shama Asghar (2533711)" userId="S::2533711@student.uwtsd.ac.uk::2ae39f7b-eb24-4a15-b156-68099402a6ff" providerId="AD" clId="Web-{A258F60A-1959-9384-4E91-23E2D66D0173}" dt="2026-06-10T08:44:57.875" v="28"/>
          <ac:spMkLst>
            <pc:docMk/>
            <pc:sldMk cId="3087059869" sldId="268"/>
            <ac:spMk id="2" creationId="{5067E768-821D-3FC0-9BA2-4E7DA0202D2D}"/>
          </ac:spMkLst>
        </pc:spChg>
        <pc:spChg chg="add mod ord">
          <ac:chgData name="Shama Asghar (2533711)" userId="S::2533711@student.uwtsd.ac.uk::2ae39f7b-eb24-4a15-b156-68099402a6ff" providerId="AD" clId="Web-{A258F60A-1959-9384-4E91-23E2D66D0173}" dt="2026-06-10T09:18:52.252" v="227" actId="1076"/>
          <ac:spMkLst>
            <pc:docMk/>
            <pc:sldMk cId="3087059869" sldId="268"/>
            <ac:spMk id="3" creationId="{292AC285-DB3B-4054-3DFB-6A61586BAD90}"/>
          </ac:spMkLst>
        </pc:spChg>
        <pc:spChg chg="del mod">
          <ac:chgData name="Shama Asghar (2533711)" userId="S::2533711@student.uwtsd.ac.uk::2ae39f7b-eb24-4a15-b156-68099402a6ff" providerId="AD" clId="Web-{A258F60A-1959-9384-4E91-23E2D66D0173}" dt="2026-06-10T08:44:34.140" v="26"/>
          <ac:spMkLst>
            <pc:docMk/>
            <pc:sldMk cId="3087059869" sldId="268"/>
            <ac:spMk id="4" creationId="{1E5F01FC-9C15-0773-1F68-4009B184A242}"/>
          </ac:spMkLst>
        </pc:spChg>
        <pc:spChg chg="add del">
          <ac:chgData name="Shama Asghar (2533711)" userId="S::2533711@student.uwtsd.ac.uk::2ae39f7b-eb24-4a15-b156-68099402a6ff" providerId="AD" clId="Web-{A258F60A-1959-9384-4E91-23E2D66D0173}" dt="2026-06-10T08:58:54.408" v="195"/>
          <ac:spMkLst>
            <pc:docMk/>
            <pc:sldMk cId="3087059869" sldId="268"/>
            <ac:spMk id="10" creationId="{C1DD1A8A-57D5-4A81-AD04-532B043C5611}"/>
          </ac:spMkLst>
        </pc:spChg>
        <pc:spChg chg="add del">
          <ac:chgData name="Shama Asghar (2533711)" userId="S::2533711@student.uwtsd.ac.uk::2ae39f7b-eb24-4a15-b156-68099402a6ff" providerId="AD" clId="Web-{A258F60A-1959-9384-4E91-23E2D66D0173}" dt="2026-06-10T08:58:54.408" v="195"/>
          <ac:spMkLst>
            <pc:docMk/>
            <pc:sldMk cId="3087059869" sldId="268"/>
            <ac:spMk id="12" creationId="{007891EC-4501-44ED-A8C8-B11B6DB767AB}"/>
          </ac:spMkLst>
        </pc:spChg>
        <pc:spChg chg="add del">
          <ac:chgData name="Shama Asghar (2533711)" userId="S::2533711@student.uwtsd.ac.uk::2ae39f7b-eb24-4a15-b156-68099402a6ff" providerId="AD" clId="Web-{A258F60A-1959-9384-4E91-23E2D66D0173}" dt="2026-06-10T09:18:32.502" v="226"/>
          <ac:spMkLst>
            <pc:docMk/>
            <pc:sldMk cId="3087059869" sldId="268"/>
            <ac:spMk id="17" creationId="{6234BCC6-39B9-47D9-8BF8-C665401AE23C}"/>
          </ac:spMkLst>
        </pc:spChg>
        <pc:spChg chg="add del">
          <ac:chgData name="Shama Asghar (2533711)" userId="S::2533711@student.uwtsd.ac.uk::2ae39f7b-eb24-4a15-b156-68099402a6ff" providerId="AD" clId="Web-{A258F60A-1959-9384-4E91-23E2D66D0173}" dt="2026-06-10T09:18:32.502" v="226"/>
          <ac:spMkLst>
            <pc:docMk/>
            <pc:sldMk cId="3087059869" sldId="268"/>
            <ac:spMk id="19" creationId="{72A9CE9D-DAC3-40AF-B504-78A64A909F9D}"/>
          </ac:spMkLst>
        </pc:spChg>
        <pc:spChg chg="add del">
          <ac:chgData name="Shama Asghar (2533711)" userId="S::2533711@student.uwtsd.ac.uk::2ae39f7b-eb24-4a15-b156-68099402a6ff" providerId="AD" clId="Web-{A258F60A-1959-9384-4E91-23E2D66D0173}" dt="2026-06-10T09:18:32.502" v="226"/>
          <ac:spMkLst>
            <pc:docMk/>
            <pc:sldMk cId="3087059869" sldId="268"/>
            <ac:spMk id="21" creationId="{506D7452-6CDE-4381-86CE-07B2459383D5}"/>
          </ac:spMkLst>
        </pc:spChg>
        <pc:spChg chg="add del">
          <ac:chgData name="Shama Asghar (2533711)" userId="S::2533711@student.uwtsd.ac.uk::2ae39f7b-eb24-4a15-b156-68099402a6ff" providerId="AD" clId="Web-{A258F60A-1959-9384-4E91-23E2D66D0173}" dt="2026-06-10T09:18:32.486" v="225"/>
          <ac:spMkLst>
            <pc:docMk/>
            <pc:sldMk cId="3087059869" sldId="268"/>
            <ac:spMk id="23" creationId="{762DA937-8B55-4317-BD32-98D7AF30E39E}"/>
          </ac:spMkLst>
        </pc:spChg>
        <pc:spChg chg="add del">
          <ac:chgData name="Shama Asghar (2533711)" userId="S::2533711@student.uwtsd.ac.uk::2ae39f7b-eb24-4a15-b156-68099402a6ff" providerId="AD" clId="Web-{A258F60A-1959-9384-4E91-23E2D66D0173}" dt="2026-06-10T09:18:32.502" v="226"/>
          <ac:spMkLst>
            <pc:docMk/>
            <pc:sldMk cId="3087059869" sldId="268"/>
            <ac:spMk id="25" creationId="{C52EE5A8-045B-4D39-8ED1-513334085EEC}"/>
          </ac:spMkLst>
        </pc:spChg>
        <pc:spChg chg="add del">
          <ac:chgData name="Shama Asghar (2533711)" userId="S::2533711@student.uwtsd.ac.uk::2ae39f7b-eb24-4a15-b156-68099402a6ff" providerId="AD" clId="Web-{A258F60A-1959-9384-4E91-23E2D66D0173}" dt="2026-06-10T09:18:32.486" v="225"/>
          <ac:spMkLst>
            <pc:docMk/>
            <pc:sldMk cId="3087059869" sldId="268"/>
            <ac:spMk id="30" creationId="{99F1FFA9-D672-408C-9220-ADEEC6ABDD09}"/>
          </ac:spMkLst>
        </pc:spChg>
        <pc:spChg chg="add">
          <ac:chgData name="Shama Asghar (2533711)" userId="S::2533711@student.uwtsd.ac.uk::2ae39f7b-eb24-4a15-b156-68099402a6ff" providerId="AD" clId="Web-{A258F60A-1959-9384-4E91-23E2D66D0173}" dt="2026-06-10T09:18:32.502" v="226"/>
          <ac:spMkLst>
            <pc:docMk/>
            <pc:sldMk cId="3087059869" sldId="268"/>
            <ac:spMk id="32" creationId="{F04E4CBA-303B-48BD-8451-C2701CB0EEBF}"/>
          </ac:spMkLst>
        </pc:spChg>
        <pc:spChg chg="add">
          <ac:chgData name="Shama Asghar (2533711)" userId="S::2533711@student.uwtsd.ac.uk::2ae39f7b-eb24-4a15-b156-68099402a6ff" providerId="AD" clId="Web-{A258F60A-1959-9384-4E91-23E2D66D0173}" dt="2026-06-10T09:18:32.502" v="226"/>
          <ac:spMkLst>
            <pc:docMk/>
            <pc:sldMk cId="3087059869" sldId="268"/>
            <ac:spMk id="33" creationId="{231BF440-39FA-4087-84CC-2EEC0BBDAF29}"/>
          </ac:spMkLst>
        </pc:spChg>
        <pc:spChg chg="add">
          <ac:chgData name="Shama Asghar (2533711)" userId="S::2533711@student.uwtsd.ac.uk::2ae39f7b-eb24-4a15-b156-68099402a6ff" providerId="AD" clId="Web-{A258F60A-1959-9384-4E91-23E2D66D0173}" dt="2026-06-10T09:18:32.502" v="226"/>
          <ac:spMkLst>
            <pc:docMk/>
            <pc:sldMk cId="3087059869" sldId="268"/>
            <ac:spMk id="34" creationId="{F6CA58B3-AFCC-4A40-9882-50D5080879B0}"/>
          </ac:spMkLst>
        </pc:spChg>
        <pc:spChg chg="add">
          <ac:chgData name="Shama Asghar (2533711)" userId="S::2533711@student.uwtsd.ac.uk::2ae39f7b-eb24-4a15-b156-68099402a6ff" providerId="AD" clId="Web-{A258F60A-1959-9384-4E91-23E2D66D0173}" dt="2026-06-10T09:18:32.502" v="226"/>
          <ac:spMkLst>
            <pc:docMk/>
            <pc:sldMk cId="3087059869" sldId="268"/>
            <ac:spMk id="36" creationId="{75C56826-D4E5-42ED-8529-079651CB3005}"/>
          </ac:spMkLst>
        </pc:spChg>
        <pc:spChg chg="add">
          <ac:chgData name="Shama Asghar (2533711)" userId="S::2533711@student.uwtsd.ac.uk::2ae39f7b-eb24-4a15-b156-68099402a6ff" providerId="AD" clId="Web-{A258F60A-1959-9384-4E91-23E2D66D0173}" dt="2026-06-10T09:18:32.502" v="226"/>
          <ac:spMkLst>
            <pc:docMk/>
            <pc:sldMk cId="3087059869" sldId="268"/>
            <ac:spMk id="38" creationId="{82095FCE-EF05-4443-B97A-85DEE3A5CA17}"/>
          </ac:spMkLst>
        </pc:spChg>
        <pc:picChg chg="add mod ord">
          <ac:chgData name="Shama Asghar (2533711)" userId="S::2533711@student.uwtsd.ac.uk::2ae39f7b-eb24-4a15-b156-68099402a6ff" providerId="AD" clId="Web-{A258F60A-1959-9384-4E91-23E2D66D0173}" dt="2026-06-10T09:18:32.486" v="225"/>
          <ac:picMkLst>
            <pc:docMk/>
            <pc:sldMk cId="3087059869" sldId="268"/>
            <ac:picMk id="2" creationId="{C9345E32-CEDE-15CE-ED15-4177BD5A86EB}"/>
          </ac:picMkLst>
        </pc:picChg>
        <pc:picChg chg="add del mod">
          <ac:chgData name="Shama Asghar (2533711)" userId="S::2533711@student.uwtsd.ac.uk::2ae39f7b-eb24-4a15-b156-68099402a6ff" providerId="AD" clId="Web-{A258F60A-1959-9384-4E91-23E2D66D0173}" dt="2026-06-10T09:17:22.405" v="221"/>
          <ac:picMkLst>
            <pc:docMk/>
            <pc:sldMk cId="3087059869" sldId="268"/>
            <ac:picMk id="4" creationId="{4B1BD139-0FF4-A050-0185-3DEC07489747}"/>
          </ac:picMkLst>
        </pc:picChg>
        <pc:picChg chg="add del mod">
          <ac:chgData name="Shama Asghar (2533711)" userId="S::2533711@student.uwtsd.ac.uk::2ae39f7b-eb24-4a15-b156-68099402a6ff" providerId="AD" clId="Web-{A258F60A-1959-9384-4E91-23E2D66D0173}" dt="2026-06-10T08:58:12.312" v="193"/>
          <ac:picMkLst>
            <pc:docMk/>
            <pc:sldMk cId="3087059869" sldId="268"/>
            <ac:picMk id="5" creationId="{28A6FDDD-2F09-BAD7-F534-6BA103C53686}"/>
          </ac:picMkLst>
        </pc:picChg>
        <pc:picChg chg="add del mod">
          <ac:chgData name="Shama Asghar (2533711)" userId="S::2533711@student.uwtsd.ac.uk::2ae39f7b-eb24-4a15-b156-68099402a6ff" providerId="AD" clId="Web-{A258F60A-1959-9384-4E91-23E2D66D0173}" dt="2026-06-10T09:17:32.999" v="222"/>
          <ac:picMkLst>
            <pc:docMk/>
            <pc:sldMk cId="3087059869" sldId="268"/>
            <ac:picMk id="6" creationId="{710C1710-F864-9395-7D3B-A7E1694C90CB}"/>
          </ac:picMkLst>
        </pc:picChg>
        <pc:picChg chg="add del mod">
          <ac:chgData name="Shama Asghar (2533711)" userId="S::2533711@student.uwtsd.ac.uk::2ae39f7b-eb24-4a15-b156-68099402a6ff" providerId="AD" clId="Web-{A258F60A-1959-9384-4E91-23E2D66D0173}" dt="2026-06-10T09:17:22.405" v="220"/>
          <ac:picMkLst>
            <pc:docMk/>
            <pc:sldMk cId="3087059869" sldId="268"/>
            <ac:picMk id="7" creationId="{1998C353-0F8F-A396-C351-B88B655E1711}"/>
          </ac:picMkLst>
        </pc:picChg>
        <pc:picChg chg="add mod">
          <ac:chgData name="Shama Asghar (2533711)" userId="S::2533711@student.uwtsd.ac.uk::2ae39f7b-eb24-4a15-b156-68099402a6ff" providerId="AD" clId="Web-{A258F60A-1959-9384-4E91-23E2D66D0173}" dt="2026-06-10T09:18:32.486" v="225"/>
          <ac:picMkLst>
            <pc:docMk/>
            <pc:sldMk cId="3087059869" sldId="268"/>
            <ac:picMk id="8" creationId="{95B70FFD-D3CF-4A01-93D6-07461D0CDF79}"/>
          </ac:picMkLst>
        </pc:picChg>
      </pc:sldChg>
      <pc:sldChg chg="addSp modSp mod setBg">
        <pc:chgData name="Shama Asghar (2533711)" userId="S::2533711@student.uwtsd.ac.uk::2ae39f7b-eb24-4a15-b156-68099402a6ff" providerId="AD" clId="Web-{A258F60A-1959-9384-4E91-23E2D66D0173}" dt="2026-06-10T09:26:15.581" v="259" actId="20577"/>
        <pc:sldMkLst>
          <pc:docMk/>
          <pc:sldMk cId="3539332042" sldId="269"/>
        </pc:sldMkLst>
        <pc:spChg chg="mod">
          <ac:chgData name="Shama Asghar (2533711)" userId="S::2533711@student.uwtsd.ac.uk::2ae39f7b-eb24-4a15-b156-68099402a6ff" providerId="AD" clId="Web-{A258F60A-1959-9384-4E91-23E2D66D0173}" dt="2026-06-10T08:34:24.926" v="5"/>
          <ac:spMkLst>
            <pc:docMk/>
            <pc:sldMk cId="3539332042" sldId="269"/>
            <ac:spMk id="2" creationId="{46646957-C8EF-5E60-0919-D32FA2894F9B}"/>
          </ac:spMkLst>
        </pc:spChg>
        <pc:spChg chg="mod">
          <ac:chgData name="Shama Asghar (2533711)" userId="S::2533711@student.uwtsd.ac.uk::2ae39f7b-eb24-4a15-b156-68099402a6ff" providerId="AD" clId="Web-{A258F60A-1959-9384-4E91-23E2D66D0173}" dt="2026-06-10T09:26:15.581" v="259" actId="20577"/>
          <ac:spMkLst>
            <pc:docMk/>
            <pc:sldMk cId="3539332042" sldId="269"/>
            <ac:spMk id="3" creationId="{C086F1AC-BD91-1F2F-C5FA-2DC1C70E6919}"/>
          </ac:spMkLst>
        </pc:spChg>
        <pc:spChg chg="add">
          <ac:chgData name="Shama Asghar (2533711)" userId="S::2533711@student.uwtsd.ac.uk::2ae39f7b-eb24-4a15-b156-68099402a6ff" providerId="AD" clId="Web-{A258F60A-1959-9384-4E91-23E2D66D0173}" dt="2026-06-10T08:34:24.926" v="5"/>
          <ac:spMkLst>
            <pc:docMk/>
            <pc:sldMk cId="3539332042" sldId="269"/>
            <ac:spMk id="8" creationId="{100EDD19-6802-4EC3-95CE-CFFAB042CFD6}"/>
          </ac:spMkLst>
        </pc:spChg>
        <pc:spChg chg="add">
          <ac:chgData name="Shama Asghar (2533711)" userId="S::2533711@student.uwtsd.ac.uk::2ae39f7b-eb24-4a15-b156-68099402a6ff" providerId="AD" clId="Web-{A258F60A-1959-9384-4E91-23E2D66D0173}" dt="2026-06-10T08:34:24.926" v="5"/>
          <ac:spMkLst>
            <pc:docMk/>
            <pc:sldMk cId="3539332042" sldId="269"/>
            <ac:spMk id="10" creationId="{DB17E863-922E-4C26-BD64-E8FD41D28661}"/>
          </ac:spMkLst>
        </pc:spChg>
      </pc:sldChg>
      <pc:sldChg chg="mod setBg">
        <pc:chgData name="Shama Asghar (2533711)" userId="S::2533711@student.uwtsd.ac.uk::2ae39f7b-eb24-4a15-b156-68099402a6ff" providerId="AD" clId="Web-{A258F60A-1959-9384-4E91-23E2D66D0173}" dt="2026-06-10T08:41:44.788" v="16"/>
        <pc:sldMkLst>
          <pc:docMk/>
          <pc:sldMk cId="3392651360" sldId="270"/>
        </pc:sldMkLst>
      </pc:sldChg>
      <pc:sldChg chg="mod ord setBg">
        <pc:chgData name="Shama Asghar (2533711)" userId="S::2533711@student.uwtsd.ac.uk::2ae39f7b-eb24-4a15-b156-68099402a6ff" providerId="AD" clId="Web-{A258F60A-1959-9384-4E91-23E2D66D0173}" dt="2026-06-10T09:25:00.875" v="254"/>
        <pc:sldMkLst>
          <pc:docMk/>
          <pc:sldMk cId="2074208445" sldId="271"/>
        </pc:sldMkLst>
      </pc:sldChg>
      <pc:sldChg chg="delSp mod setBg">
        <pc:chgData name="Shama Asghar (2533711)" userId="S::2533711@student.uwtsd.ac.uk::2ae39f7b-eb24-4a15-b156-68099402a6ff" providerId="AD" clId="Web-{A258F60A-1959-9384-4E91-23E2D66D0173}" dt="2026-06-10T09:03:48.654" v="209"/>
        <pc:sldMkLst>
          <pc:docMk/>
          <pc:sldMk cId="3886025240" sldId="272"/>
        </pc:sldMkLst>
        <pc:picChg chg="del">
          <ac:chgData name="Shama Asghar (2533711)" userId="S::2533711@student.uwtsd.ac.uk::2ae39f7b-eb24-4a15-b156-68099402a6ff" providerId="AD" clId="Web-{A258F60A-1959-9384-4E91-23E2D66D0173}" dt="2026-06-10T09:03:48.654" v="209"/>
          <ac:picMkLst>
            <pc:docMk/>
            <pc:sldMk cId="3886025240" sldId="272"/>
            <ac:picMk id="4" creationId="{2BB22295-8082-729F-E76A-45973332388C}"/>
          </ac:picMkLst>
        </pc:picChg>
      </pc:sldChg>
      <pc:sldChg chg="modSp mod">
        <pc:chgData name="Shama Asghar (2533711)" userId="S::2533711@student.uwtsd.ac.uk::2ae39f7b-eb24-4a15-b156-68099402a6ff" providerId="AD" clId="Web-{A258F60A-1959-9384-4E91-23E2D66D0173}" dt="2026-06-10T09:27:49.756" v="262" actId="20577"/>
        <pc:sldMkLst>
          <pc:docMk/>
          <pc:sldMk cId="1481072996" sldId="273"/>
        </pc:sldMkLst>
        <pc:spChg chg="mod">
          <ac:chgData name="Shama Asghar (2533711)" userId="S::2533711@student.uwtsd.ac.uk::2ae39f7b-eb24-4a15-b156-68099402a6ff" providerId="AD" clId="Web-{A258F60A-1959-9384-4E91-23E2D66D0173}" dt="2026-06-10T09:27:49.756" v="262" actId="20577"/>
          <ac:spMkLst>
            <pc:docMk/>
            <pc:sldMk cId="1481072996" sldId="273"/>
            <ac:spMk id="2" creationId="{D5D0E37F-8925-7972-351A-96AB022B3FD0}"/>
          </ac:spMkLst>
        </pc:spChg>
      </pc:sldChg>
      <pc:sldChg chg="modSp mod ord">
        <pc:chgData name="Shama Asghar (2533711)" userId="S::2533711@student.uwtsd.ac.uk::2ae39f7b-eb24-4a15-b156-68099402a6ff" providerId="AD" clId="Web-{A258F60A-1959-9384-4E91-23E2D66D0173}" dt="2026-06-10T09:06:39.239" v="213" actId="20577"/>
        <pc:sldMkLst>
          <pc:docMk/>
          <pc:sldMk cId="1918437087" sldId="274"/>
        </pc:sldMkLst>
        <pc:spChg chg="mod">
          <ac:chgData name="Shama Asghar (2533711)" userId="S::2533711@student.uwtsd.ac.uk::2ae39f7b-eb24-4a15-b156-68099402a6ff" providerId="AD" clId="Web-{A258F60A-1959-9384-4E91-23E2D66D0173}" dt="2026-06-10T09:06:28.598" v="212" actId="20577"/>
          <ac:spMkLst>
            <pc:docMk/>
            <pc:sldMk cId="1918437087" sldId="274"/>
            <ac:spMk id="3" creationId="{8B541DEB-0876-6DCA-F25D-F11BBCDB5534}"/>
          </ac:spMkLst>
        </pc:spChg>
        <pc:spChg chg="mod">
          <ac:chgData name="Shama Asghar (2533711)" userId="S::2533711@student.uwtsd.ac.uk::2ae39f7b-eb24-4a15-b156-68099402a6ff" providerId="AD" clId="Web-{A258F60A-1959-9384-4E91-23E2D66D0173}" dt="2026-06-10T09:06:39.239" v="213" actId="20577"/>
          <ac:spMkLst>
            <pc:docMk/>
            <pc:sldMk cId="1918437087" sldId="274"/>
            <ac:spMk id="5" creationId="{E523A056-B7CF-B31D-7769-AC3F7E722645}"/>
          </ac:spMkLst>
        </pc:spChg>
      </pc:sldChg>
      <pc:sldChg chg="modSp mod">
        <pc:chgData name="Shama Asghar (2533711)" userId="S::2533711@student.uwtsd.ac.uk::2ae39f7b-eb24-4a15-b156-68099402a6ff" providerId="AD" clId="Web-{A258F60A-1959-9384-4E91-23E2D66D0173}" dt="2026-06-10T09:13:00.814" v="216" actId="20577"/>
        <pc:sldMkLst>
          <pc:docMk/>
          <pc:sldMk cId="816579842" sldId="275"/>
        </pc:sldMkLst>
        <pc:spChg chg="mod">
          <ac:chgData name="Shama Asghar (2533711)" userId="S::2533711@student.uwtsd.ac.uk::2ae39f7b-eb24-4a15-b156-68099402a6ff" providerId="AD" clId="Web-{A258F60A-1959-9384-4E91-23E2D66D0173}" dt="2026-06-10T09:06:53.989" v="214" actId="20577"/>
          <ac:spMkLst>
            <pc:docMk/>
            <pc:sldMk cId="816579842" sldId="275"/>
            <ac:spMk id="3" creationId="{D8BAE1F2-409E-724E-F742-A99AF17B5E4C}"/>
          </ac:spMkLst>
        </pc:spChg>
        <pc:spChg chg="mod">
          <ac:chgData name="Shama Asghar (2533711)" userId="S::2533711@student.uwtsd.ac.uk::2ae39f7b-eb24-4a15-b156-68099402a6ff" providerId="AD" clId="Web-{A258F60A-1959-9384-4E91-23E2D66D0173}" dt="2026-06-10T09:13:00.814" v="216" actId="20577"/>
          <ac:spMkLst>
            <pc:docMk/>
            <pc:sldMk cId="816579842" sldId="275"/>
            <ac:spMk id="4" creationId="{7B7FAB7B-35D3-1E22-9A94-F8C09E43F9A5}"/>
          </ac:spMkLst>
        </pc:spChg>
      </pc:sldChg>
      <pc:sldChg chg="mod">
        <pc:chgData name="Shama Asghar (2533711)" userId="S::2533711@student.uwtsd.ac.uk::2ae39f7b-eb24-4a15-b156-68099402a6ff" providerId="AD" clId="Web-{A258F60A-1959-9384-4E91-23E2D66D0173}" dt="2026-06-10T08:38:51.904" v="11"/>
        <pc:sldMkLst>
          <pc:docMk/>
          <pc:sldMk cId="2483485363" sldId="277"/>
        </pc:sldMkLst>
      </pc:sldChg>
      <pc:sldChg chg="mod">
        <pc:chgData name="Shama Asghar (2533711)" userId="S::2533711@student.uwtsd.ac.uk::2ae39f7b-eb24-4a15-b156-68099402a6ff" providerId="AD" clId="Web-{A258F60A-1959-9384-4E91-23E2D66D0173}" dt="2026-06-10T08:38:51.904" v="11"/>
        <pc:sldMkLst>
          <pc:docMk/>
          <pc:sldMk cId="56927379" sldId="278"/>
        </pc:sldMkLst>
      </pc:sldChg>
      <pc:sldChg chg="mod ord setBg">
        <pc:chgData name="Shama Asghar (2533711)" userId="S::2533711@student.uwtsd.ac.uk::2ae39f7b-eb24-4a15-b156-68099402a6ff" providerId="AD" clId="Web-{A258F60A-1959-9384-4E91-23E2D66D0173}" dt="2026-06-10T08:51:55.312" v="179"/>
        <pc:sldMkLst>
          <pc:docMk/>
          <pc:sldMk cId="3430055129" sldId="279"/>
        </pc:sldMkLst>
      </pc:sldChg>
      <pc:sldChg chg="del mod ord">
        <pc:chgData name="Shama Asghar (2533711)" userId="S::2533711@student.uwtsd.ac.uk::2ae39f7b-eb24-4a15-b156-68099402a6ff" providerId="AD" clId="Web-{A258F60A-1959-9384-4E91-23E2D66D0173}" dt="2026-06-10T09:20:47.288" v="237"/>
        <pc:sldMkLst>
          <pc:docMk/>
          <pc:sldMk cId="138998033" sldId="280"/>
        </pc:sldMkLst>
      </pc:sldChg>
      <pc:sldChg chg="mod ord">
        <pc:chgData name="Shama Asghar (2533711)" userId="S::2533711@student.uwtsd.ac.uk::2ae39f7b-eb24-4a15-b156-68099402a6ff" providerId="AD" clId="Web-{A258F60A-1959-9384-4E91-23E2D66D0173}" dt="2026-06-10T08:51:09.873" v="178"/>
        <pc:sldMkLst>
          <pc:docMk/>
          <pc:sldMk cId="328899009" sldId="281"/>
        </pc:sldMkLst>
      </pc:sldChg>
      <pc:sldChg chg="mod">
        <pc:chgData name="Shama Asghar (2533711)" userId="S::2533711@student.uwtsd.ac.uk::2ae39f7b-eb24-4a15-b156-68099402a6ff" providerId="AD" clId="Web-{A258F60A-1959-9384-4E91-23E2D66D0173}" dt="2026-06-10T08:38:51.904" v="11"/>
        <pc:sldMkLst>
          <pc:docMk/>
          <pc:sldMk cId="1790318575" sldId="282"/>
        </pc:sldMkLst>
      </pc:sldChg>
      <pc:sldMasterChg chg="mod setBg modSldLayout">
        <pc:chgData name="Shama Asghar (2533711)" userId="S::2533711@student.uwtsd.ac.uk::2ae39f7b-eb24-4a15-b156-68099402a6ff" providerId="AD" clId="Web-{A258F60A-1959-9384-4E91-23E2D66D0173}" dt="2026-06-10T08:38:51.904" v="11"/>
        <pc:sldMasterMkLst>
          <pc:docMk/>
          <pc:sldMasterMk cId="1163145316" sldId="2147483732"/>
        </pc:sldMasterMkLst>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2282727069" sldId="2147483733"/>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107940189" sldId="2147483734"/>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613876793" sldId="2147483735"/>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4183827141" sldId="2147483736"/>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920356883" sldId="2147483737"/>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2107041077" sldId="2147483738"/>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4055884463" sldId="2147483739"/>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737778225" sldId="2147483740"/>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930868811" sldId="2147483741"/>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966036738" sldId="2147483742"/>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FA988E81-3960-5DB5-C235-A272EE68CBC8}"/>
    <pc:docChg chg="mod addSld delSld modSld addMainMaster delMainMaster modMainMaster modSection">
      <pc:chgData name="Shama Asghar (2533711)" userId="S::2533711@student.uwtsd.ac.uk::2ae39f7b-eb24-4a15-b156-68099402a6ff" providerId="AD" clId="Web-{FA988E81-3960-5DB5-C235-A272EE68CBC8}" dt="2026-06-04T16:59:54.541" v="63"/>
      <pc:docMkLst>
        <pc:docMk/>
      </pc:docMkLst>
      <pc:sldChg chg="modSp mod modTransition setBg modClrScheme chgLayout">
        <pc:chgData name="Shama Asghar (2533711)" userId="S::2533711@student.uwtsd.ac.uk::2ae39f7b-eb24-4a15-b156-68099402a6ff" providerId="AD" clId="Web-{FA988E81-3960-5DB5-C235-A272EE68CBC8}" dt="2026-06-04T16:57:54.125" v="56"/>
        <pc:sldMkLst>
          <pc:docMk/>
          <pc:sldMk cId="109857222" sldId="256"/>
        </pc:sldMkLst>
        <pc:spChg chg="mod ord">
          <ac:chgData name="Shama Asghar (2533711)" userId="S::2533711@student.uwtsd.ac.uk::2ae39f7b-eb24-4a15-b156-68099402a6ff" providerId="AD" clId="Web-{FA988E81-3960-5DB5-C235-A272EE68CBC8}" dt="2026-06-04T16:54:27.136" v="46"/>
          <ac:spMkLst>
            <pc:docMk/>
            <pc:sldMk cId="109857222" sldId="256"/>
            <ac:spMk id="2" creationId="{00000000-0000-0000-0000-000000000000}"/>
          </ac:spMkLst>
        </pc:spChg>
        <pc:spChg chg="mod ord">
          <ac:chgData name="Shama Asghar (2533711)" userId="S::2533711@student.uwtsd.ac.uk::2ae39f7b-eb24-4a15-b156-68099402a6ff" providerId="AD" clId="Web-{FA988E81-3960-5DB5-C235-A272EE68CBC8}" dt="2026-06-04T16:54:27.136" v="46"/>
          <ac:spMkLst>
            <pc:docMk/>
            <pc:sldMk cId="109857222" sldId="256"/>
            <ac:spMk id="3" creationId="{00000000-0000-0000-0000-000000000000}"/>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2928530105" sldId="261"/>
        </pc:sldMkLst>
        <pc:spChg chg="mod ord">
          <ac:chgData name="Shama Asghar (2533711)" userId="S::2533711@student.uwtsd.ac.uk::2ae39f7b-eb24-4a15-b156-68099402a6ff" providerId="AD" clId="Web-{FA988E81-3960-5DB5-C235-A272EE68CBC8}" dt="2026-06-04T16:54:27.136" v="46"/>
          <ac:spMkLst>
            <pc:docMk/>
            <pc:sldMk cId="2928530105" sldId="261"/>
            <ac:spMk id="2" creationId="{0BF75567-33B0-ABCA-66AB-D018A7DCE52E}"/>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475502662" sldId="263"/>
        </pc:sldMkLst>
        <pc:spChg chg="mod ord">
          <ac:chgData name="Shama Asghar (2533711)" userId="S::2533711@student.uwtsd.ac.uk::2ae39f7b-eb24-4a15-b156-68099402a6ff" providerId="AD" clId="Web-{FA988E81-3960-5DB5-C235-A272EE68CBC8}" dt="2026-06-04T16:54:27.136" v="46"/>
          <ac:spMkLst>
            <pc:docMk/>
            <pc:sldMk cId="475502662" sldId="263"/>
            <ac:spMk id="2" creationId="{565B722F-6CB8-C5CF-A6ED-103F8D1E0059}"/>
          </ac:spMkLst>
        </pc:spChg>
        <pc:spChg chg="mod ord">
          <ac:chgData name="Shama Asghar (2533711)" userId="S::2533711@student.uwtsd.ac.uk::2ae39f7b-eb24-4a15-b156-68099402a6ff" providerId="AD" clId="Web-{FA988E81-3960-5DB5-C235-A272EE68CBC8}" dt="2026-06-04T16:54:27.136" v="46"/>
          <ac:spMkLst>
            <pc:docMk/>
            <pc:sldMk cId="475502662" sldId="263"/>
            <ac:spMk id="3" creationId="{962CC053-14F6-EAAC-46F1-A30A9399B50C}"/>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950793713" sldId="264"/>
        </pc:sldMkLst>
        <pc:spChg chg="mod ord">
          <ac:chgData name="Shama Asghar (2533711)" userId="S::2533711@student.uwtsd.ac.uk::2ae39f7b-eb24-4a15-b156-68099402a6ff" providerId="AD" clId="Web-{FA988E81-3960-5DB5-C235-A272EE68CBC8}" dt="2026-06-04T16:54:27.136" v="46"/>
          <ac:spMkLst>
            <pc:docMk/>
            <pc:sldMk cId="3950793713" sldId="264"/>
            <ac:spMk id="2" creationId="{1815ABE1-60AA-C5B6-68AD-A405D585187D}"/>
          </ac:spMkLst>
        </pc:spChg>
        <pc:spChg chg="mod ord">
          <ac:chgData name="Shama Asghar (2533711)" userId="S::2533711@student.uwtsd.ac.uk::2ae39f7b-eb24-4a15-b156-68099402a6ff" providerId="AD" clId="Web-{FA988E81-3960-5DB5-C235-A272EE68CBC8}" dt="2026-06-04T16:54:27.136" v="46"/>
          <ac:spMkLst>
            <pc:docMk/>
            <pc:sldMk cId="3950793713" sldId="264"/>
            <ac:spMk id="3" creationId="{3C808D2C-E800-C2C3-9875-17E3AB95E164}"/>
          </ac:spMkLst>
        </pc:spChg>
      </pc:sldChg>
      <pc:sldChg chg="addSp delSp modSp mod modTransition setBg modClrScheme addAnim delAnim modAnim delDesignElem chgLayout">
        <pc:chgData name="Shama Asghar (2533711)" userId="S::2533711@student.uwtsd.ac.uk::2ae39f7b-eb24-4a15-b156-68099402a6ff" providerId="AD" clId="Web-{FA988E81-3960-5DB5-C235-A272EE68CBC8}" dt="2026-06-04T16:57:58.281" v="57"/>
        <pc:sldMkLst>
          <pc:docMk/>
          <pc:sldMk cId="3828936863" sldId="265"/>
        </pc:sldMkLst>
        <pc:spChg chg="mod ord">
          <ac:chgData name="Shama Asghar (2533711)" userId="S::2533711@student.uwtsd.ac.uk::2ae39f7b-eb24-4a15-b156-68099402a6ff" providerId="AD" clId="Web-{FA988E81-3960-5DB5-C235-A272EE68CBC8}" dt="2026-06-04T16:54:27.136" v="46"/>
          <ac:spMkLst>
            <pc:docMk/>
            <pc:sldMk cId="3828936863" sldId="265"/>
            <ac:spMk id="2" creationId="{0257018D-C11E-C6F9-7229-6FD5CB335563}"/>
          </ac:spMkLst>
        </pc:spChg>
        <pc:spChg chg="mod ord">
          <ac:chgData name="Shama Asghar (2533711)" userId="S::2533711@student.uwtsd.ac.uk::2ae39f7b-eb24-4a15-b156-68099402a6ff" providerId="AD" clId="Web-{FA988E81-3960-5DB5-C235-A272EE68CBC8}" dt="2026-06-04T16:54:27.136" v="46"/>
          <ac:spMkLst>
            <pc:docMk/>
            <pc:sldMk cId="3828936863" sldId="265"/>
            <ac:spMk id="3" creationId="{0B940920-ABD7-B978-FB3E-F46EBF1F3F9D}"/>
          </ac:spMkLst>
        </pc:spChg>
        <pc:spChg chg="add del">
          <ac:chgData name="Shama Asghar (2533711)" userId="S::2533711@student.uwtsd.ac.uk::2ae39f7b-eb24-4a15-b156-68099402a6ff" providerId="AD" clId="Web-{FA988E81-3960-5DB5-C235-A272EE68CBC8}" dt="2026-06-04T16:54:27.136" v="46"/>
          <ac:spMkLst>
            <pc:docMk/>
            <pc:sldMk cId="3828936863" sldId="265"/>
            <ac:spMk id="17" creationId="{F13C74B1-5B17-4795-BED0-7140497B445A}"/>
          </ac:spMkLst>
        </pc:spChg>
        <pc:spChg chg="add del">
          <ac:chgData name="Shama Asghar (2533711)" userId="S::2533711@student.uwtsd.ac.uk::2ae39f7b-eb24-4a15-b156-68099402a6ff" providerId="AD" clId="Web-{FA988E81-3960-5DB5-C235-A272EE68CBC8}" dt="2026-06-04T16:54:27.136" v="46"/>
          <ac:spMkLst>
            <pc:docMk/>
            <pc:sldMk cId="3828936863" sldId="265"/>
            <ac:spMk id="18" creationId="{D4974D33-8DC5-464E-8C6D-BE58F0669C17}"/>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573105851" sldId="266"/>
        </pc:sldMkLst>
        <pc:spChg chg="mod ord">
          <ac:chgData name="Shama Asghar (2533711)" userId="S::2533711@student.uwtsd.ac.uk::2ae39f7b-eb24-4a15-b156-68099402a6ff" providerId="AD" clId="Web-{FA988E81-3960-5DB5-C235-A272EE68CBC8}" dt="2026-06-04T16:54:27.136" v="46"/>
          <ac:spMkLst>
            <pc:docMk/>
            <pc:sldMk cId="3573105851" sldId="266"/>
            <ac:spMk id="3" creationId="{78128D16-8FCA-B68D-1A66-9AAD3FF727DB}"/>
          </ac:spMkLst>
        </pc:spChg>
        <pc:spChg chg="mod ord">
          <ac:chgData name="Shama Asghar (2533711)" userId="S::2533711@student.uwtsd.ac.uk::2ae39f7b-eb24-4a15-b156-68099402a6ff" providerId="AD" clId="Web-{FA988E81-3960-5DB5-C235-A272EE68CBC8}" dt="2026-06-04T16:54:27.136" v="46"/>
          <ac:spMkLst>
            <pc:docMk/>
            <pc:sldMk cId="3573105851" sldId="266"/>
            <ac:spMk id="5" creationId="{35B97803-FCC8-DB42-08D1-667EEE20D1FC}"/>
          </ac:spMkLst>
        </pc:spChg>
      </pc:sldChg>
      <pc:sldChg chg="mod modTransition modClrScheme chgLayout">
        <pc:chgData name="Shama Asghar (2533711)" userId="S::2533711@student.uwtsd.ac.uk::2ae39f7b-eb24-4a15-b156-68099402a6ff" providerId="AD" clId="Web-{FA988E81-3960-5DB5-C235-A272EE68CBC8}" dt="2026-06-04T16:54:27.136" v="46"/>
        <pc:sldMkLst>
          <pc:docMk/>
          <pc:sldMk cId="3087059869" sldId="268"/>
        </pc:sldMkLst>
      </pc:sldChg>
      <pc:sldChg chg="modSp mod modTransition modClrScheme chgLayout">
        <pc:chgData name="Shama Asghar (2533711)" userId="S::2533711@student.uwtsd.ac.uk::2ae39f7b-eb24-4a15-b156-68099402a6ff" providerId="AD" clId="Web-{FA988E81-3960-5DB5-C235-A272EE68CBC8}" dt="2026-06-04T16:54:27.136" v="46"/>
        <pc:sldMkLst>
          <pc:docMk/>
          <pc:sldMk cId="3539332042" sldId="269"/>
        </pc:sldMkLst>
        <pc:spChg chg="mod ord">
          <ac:chgData name="Shama Asghar (2533711)" userId="S::2533711@student.uwtsd.ac.uk::2ae39f7b-eb24-4a15-b156-68099402a6ff" providerId="AD" clId="Web-{FA988E81-3960-5DB5-C235-A272EE68CBC8}" dt="2026-06-04T16:54:27.136" v="46"/>
          <ac:spMkLst>
            <pc:docMk/>
            <pc:sldMk cId="3539332042" sldId="269"/>
            <ac:spMk id="2" creationId="{46646957-C8EF-5E60-0919-D32FA2894F9B}"/>
          </ac:spMkLst>
        </pc:spChg>
        <pc:spChg chg="mod ord">
          <ac:chgData name="Shama Asghar (2533711)" userId="S::2533711@student.uwtsd.ac.uk::2ae39f7b-eb24-4a15-b156-68099402a6ff" providerId="AD" clId="Web-{FA988E81-3960-5DB5-C235-A272EE68CBC8}" dt="2026-06-04T16:54:27.136" v="46"/>
          <ac:spMkLst>
            <pc:docMk/>
            <pc:sldMk cId="3539332042" sldId="269"/>
            <ac:spMk id="3" creationId="{C086F1AC-BD91-1F2F-C5FA-2DC1C70E6919}"/>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392651360" sldId="270"/>
        </pc:sldMkLst>
        <pc:spChg chg="mod ord">
          <ac:chgData name="Shama Asghar (2533711)" userId="S::2533711@student.uwtsd.ac.uk::2ae39f7b-eb24-4a15-b156-68099402a6ff" providerId="AD" clId="Web-{FA988E81-3960-5DB5-C235-A272EE68CBC8}" dt="2026-06-04T16:54:27.136" v="46"/>
          <ac:spMkLst>
            <pc:docMk/>
            <pc:sldMk cId="3392651360" sldId="270"/>
            <ac:spMk id="2" creationId="{1AB6A85E-309D-3FF3-BAE0-9FE3DB5F1A71}"/>
          </ac:spMkLst>
        </pc:spChg>
        <pc:spChg chg="mod ord">
          <ac:chgData name="Shama Asghar (2533711)" userId="S::2533711@student.uwtsd.ac.uk::2ae39f7b-eb24-4a15-b156-68099402a6ff" providerId="AD" clId="Web-{FA988E81-3960-5DB5-C235-A272EE68CBC8}" dt="2026-06-04T16:54:27.136" v="46"/>
          <ac:spMkLst>
            <pc:docMk/>
            <pc:sldMk cId="3392651360" sldId="270"/>
            <ac:spMk id="3" creationId="{93E5CAF5-6988-7509-4228-3A71C45B854F}"/>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2074208445" sldId="271"/>
        </pc:sldMkLst>
      </pc:sldChg>
      <pc:sldChg chg="addSp delSp modSp mod modTransition setBg modClrScheme delDesignElem chgLayout">
        <pc:chgData name="Shama Asghar (2533711)" userId="S::2533711@student.uwtsd.ac.uk::2ae39f7b-eb24-4a15-b156-68099402a6ff" providerId="AD" clId="Web-{FA988E81-3960-5DB5-C235-A272EE68CBC8}" dt="2026-06-04T16:58:54.661" v="61" actId="14100"/>
        <pc:sldMkLst>
          <pc:docMk/>
          <pc:sldMk cId="3886025240" sldId="272"/>
        </pc:sldMkLst>
        <pc:spChg chg="mod ord">
          <ac:chgData name="Shama Asghar (2533711)" userId="S::2533711@student.uwtsd.ac.uk::2ae39f7b-eb24-4a15-b156-68099402a6ff" providerId="AD" clId="Web-{FA988E81-3960-5DB5-C235-A272EE68CBC8}" dt="2026-06-04T16:54:27.136" v="46"/>
          <ac:spMkLst>
            <pc:docMk/>
            <pc:sldMk cId="3886025240" sldId="272"/>
            <ac:spMk id="2" creationId="{F3534DB5-8859-9A2B-2DEE-51801CE44881}"/>
          </ac:spMkLst>
        </pc:spChg>
        <pc:spChg chg="mod ord">
          <ac:chgData name="Shama Asghar (2533711)" userId="S::2533711@student.uwtsd.ac.uk::2ae39f7b-eb24-4a15-b156-68099402a6ff" providerId="AD" clId="Web-{FA988E81-3960-5DB5-C235-A272EE68CBC8}" dt="2026-06-04T16:54:27.136" v="46"/>
          <ac:spMkLst>
            <pc:docMk/>
            <pc:sldMk cId="3886025240" sldId="272"/>
            <ac:spMk id="3" creationId="{68212DB0-43A5-C06F-AA1D-B3863E3BB573}"/>
          </ac:spMkLst>
        </pc:spChg>
        <pc:spChg chg="add del">
          <ac:chgData name="Shama Asghar (2533711)" userId="S::2533711@student.uwtsd.ac.uk::2ae39f7b-eb24-4a15-b156-68099402a6ff" providerId="AD" clId="Web-{FA988E81-3960-5DB5-C235-A272EE68CBC8}" dt="2026-06-04T16:54:27.136" v="46"/>
          <ac:spMkLst>
            <pc:docMk/>
            <pc:sldMk cId="3886025240" sldId="272"/>
            <ac:spMk id="30" creationId="{04812C46-200A-4DEB-A05E-3ED6C68C2387}"/>
          </ac:spMkLst>
        </pc:spChg>
        <pc:spChg chg="add del">
          <ac:chgData name="Shama Asghar (2533711)" userId="S::2533711@student.uwtsd.ac.uk::2ae39f7b-eb24-4a15-b156-68099402a6ff" providerId="AD" clId="Web-{FA988E81-3960-5DB5-C235-A272EE68CBC8}" dt="2026-06-04T16:54:27.136" v="46"/>
          <ac:spMkLst>
            <pc:docMk/>
            <pc:sldMk cId="3886025240" sldId="272"/>
            <ac:spMk id="31" creationId="{D1EA859B-E555-4109-94F3-6700E046E008}"/>
          </ac:spMkLst>
        </pc:spChg>
        <pc:picChg chg="mod">
          <ac:chgData name="Shama Asghar (2533711)" userId="S::2533711@student.uwtsd.ac.uk::2ae39f7b-eb24-4a15-b156-68099402a6ff" providerId="AD" clId="Web-{FA988E81-3960-5DB5-C235-A272EE68CBC8}" dt="2026-06-04T16:58:54.661" v="61" actId="14100"/>
          <ac:picMkLst>
            <pc:docMk/>
            <pc:sldMk cId="3886025240" sldId="272"/>
            <ac:picMk id="5" creationId="{FF98452C-5F94-E20C-FE1E-262F920D50C0}"/>
          </ac:picMkLst>
        </pc:picChg>
      </pc:sldChg>
      <pc:sldChg chg="addSp delSp modSp mod modTransition setBg modClrScheme delDesignElem chgLayout">
        <pc:chgData name="Shama Asghar (2533711)" userId="S::2533711@student.uwtsd.ac.uk::2ae39f7b-eb24-4a15-b156-68099402a6ff" providerId="AD" clId="Web-{FA988E81-3960-5DB5-C235-A272EE68CBC8}" dt="2026-06-04T16:56:38.775" v="48"/>
        <pc:sldMkLst>
          <pc:docMk/>
          <pc:sldMk cId="1481072996" sldId="273"/>
        </pc:sldMkLst>
        <pc:spChg chg="mod ord">
          <ac:chgData name="Shama Asghar (2533711)" userId="S::2533711@student.uwtsd.ac.uk::2ae39f7b-eb24-4a15-b156-68099402a6ff" providerId="AD" clId="Web-{FA988E81-3960-5DB5-C235-A272EE68CBC8}" dt="2026-06-04T16:54:27.136" v="46"/>
          <ac:spMkLst>
            <pc:docMk/>
            <pc:sldMk cId="1481072996" sldId="273"/>
            <ac:spMk id="2" creationId="{D5D0E37F-8925-7972-351A-96AB022B3FD0}"/>
          </ac:spMkLst>
        </pc:spChg>
        <pc:spChg chg="add del">
          <ac:chgData name="Shama Asghar (2533711)" userId="S::2533711@student.uwtsd.ac.uk::2ae39f7b-eb24-4a15-b156-68099402a6ff" providerId="AD" clId="Web-{FA988E81-3960-5DB5-C235-A272EE68CBC8}" dt="2026-06-04T16:54:27.136" v="46"/>
          <ac:spMkLst>
            <pc:docMk/>
            <pc:sldMk cId="1481072996" sldId="273"/>
            <ac:spMk id="27" creationId="{2E442304-DDBD-4F7B-8017-36BCC863FB40}"/>
          </ac:spMkLst>
        </pc:spChg>
        <pc:spChg chg="add del">
          <ac:chgData name="Shama Asghar (2533711)" userId="S::2533711@student.uwtsd.ac.uk::2ae39f7b-eb24-4a15-b156-68099402a6ff" providerId="AD" clId="Web-{FA988E81-3960-5DB5-C235-A272EE68CBC8}" dt="2026-06-04T16:54:27.136" v="46"/>
          <ac:spMkLst>
            <pc:docMk/>
            <pc:sldMk cId="1481072996" sldId="273"/>
            <ac:spMk id="28" creationId="{5E107275-3853-46FD-A241-DE4355A42675}"/>
          </ac:spMkLst>
        </pc:spChg>
        <pc:graphicFrameChg chg="mod ord">
          <ac:chgData name="Shama Asghar (2533711)" userId="S::2533711@student.uwtsd.ac.uk::2ae39f7b-eb24-4a15-b156-68099402a6ff" providerId="AD" clId="Web-{FA988E81-3960-5DB5-C235-A272EE68CBC8}" dt="2026-06-04T16:54:27.136" v="46"/>
          <ac:graphicFrameMkLst>
            <pc:docMk/>
            <pc:sldMk cId="1481072996" sldId="273"/>
            <ac:graphicFrameMk id="29" creationId="{A6973A24-4EA9-52AF-3ADC-4F1207FB3B01}"/>
          </ac:graphicFrameMkLst>
        </pc:graphicFrameChg>
      </pc:sldChg>
      <pc:sldChg chg="addSp delSp modSp mod modTransition modClrScheme delDesignElem chgLayout">
        <pc:chgData name="Shama Asghar (2533711)" userId="S::2533711@student.uwtsd.ac.uk::2ae39f7b-eb24-4a15-b156-68099402a6ff" providerId="AD" clId="Web-{FA988E81-3960-5DB5-C235-A272EE68CBC8}" dt="2026-06-04T16:54:27.136" v="46"/>
        <pc:sldMkLst>
          <pc:docMk/>
          <pc:sldMk cId="1918437087" sldId="274"/>
        </pc:sldMkLst>
        <pc:spChg chg="mod ord">
          <ac:chgData name="Shama Asghar (2533711)" userId="S::2533711@student.uwtsd.ac.uk::2ae39f7b-eb24-4a15-b156-68099402a6ff" providerId="AD" clId="Web-{FA988E81-3960-5DB5-C235-A272EE68CBC8}" dt="2026-06-04T16:54:27.136" v="46"/>
          <ac:spMkLst>
            <pc:docMk/>
            <pc:sldMk cId="1918437087" sldId="274"/>
            <ac:spMk id="2" creationId="{E3800AB5-FA95-8119-AEE6-CE6FF08FC9E3}"/>
          </ac:spMkLst>
        </pc:spChg>
        <pc:spChg chg="mod ord">
          <ac:chgData name="Shama Asghar (2533711)" userId="S::2533711@student.uwtsd.ac.uk::2ae39f7b-eb24-4a15-b156-68099402a6ff" providerId="AD" clId="Web-{FA988E81-3960-5DB5-C235-A272EE68CBC8}" dt="2026-06-04T16:54:27.136" v="46"/>
          <ac:spMkLst>
            <pc:docMk/>
            <pc:sldMk cId="1918437087" sldId="274"/>
            <ac:spMk id="3" creationId="{8B541DEB-0876-6DCA-F25D-F11BBCDB5534}"/>
          </ac:spMkLst>
        </pc:spChg>
        <pc:spChg chg="add del">
          <ac:chgData name="Shama Asghar (2533711)" userId="S::2533711@student.uwtsd.ac.uk::2ae39f7b-eb24-4a15-b156-68099402a6ff" providerId="AD" clId="Web-{FA988E81-3960-5DB5-C235-A272EE68CBC8}" dt="2026-06-04T16:54:27.136" v="46"/>
          <ac:spMkLst>
            <pc:docMk/>
            <pc:sldMk cId="1918437087" sldId="274"/>
            <ac:spMk id="60" creationId="{8CA06CD6-90CA-4C45-856C-6771339E1E22}"/>
          </ac:spMkLst>
        </pc:spChg>
        <pc:cxnChg chg="add del">
          <ac:chgData name="Shama Asghar (2533711)" userId="S::2533711@student.uwtsd.ac.uk::2ae39f7b-eb24-4a15-b156-68099402a6ff" providerId="AD" clId="Web-{FA988E81-3960-5DB5-C235-A272EE68CBC8}" dt="2026-06-04T16:54:27.136" v="46"/>
          <ac:cxnSpMkLst>
            <pc:docMk/>
            <pc:sldMk cId="1918437087" sldId="274"/>
            <ac:cxnSpMk id="62" creationId="{5021601D-2758-4B15-A31C-FDA184C51B3A}"/>
          </ac:cxnSpMkLst>
        </pc:cxnChg>
      </pc:sldChg>
      <pc:sldChg chg="addSp delSp modSp mod modTransition setBg modClrScheme delDesignElem chgLayout">
        <pc:chgData name="Shama Asghar (2533711)" userId="S::2533711@student.uwtsd.ac.uk::2ae39f7b-eb24-4a15-b156-68099402a6ff" providerId="AD" clId="Web-{FA988E81-3960-5DB5-C235-A272EE68CBC8}" dt="2026-06-04T16:54:27.136" v="46"/>
        <pc:sldMkLst>
          <pc:docMk/>
          <pc:sldMk cId="816579842" sldId="275"/>
        </pc:sldMkLst>
        <pc:spChg chg="mod ord">
          <ac:chgData name="Shama Asghar (2533711)" userId="S::2533711@student.uwtsd.ac.uk::2ae39f7b-eb24-4a15-b156-68099402a6ff" providerId="AD" clId="Web-{FA988E81-3960-5DB5-C235-A272EE68CBC8}" dt="2026-06-04T16:54:27.136" v="46"/>
          <ac:spMkLst>
            <pc:docMk/>
            <pc:sldMk cId="816579842" sldId="275"/>
            <ac:spMk id="2" creationId="{BBC9C88D-948A-5FA8-9574-FC73B8144743}"/>
          </ac:spMkLst>
        </pc:spChg>
        <pc:spChg chg="mod ord">
          <ac:chgData name="Shama Asghar (2533711)" userId="S::2533711@student.uwtsd.ac.uk::2ae39f7b-eb24-4a15-b156-68099402a6ff" providerId="AD" clId="Web-{FA988E81-3960-5DB5-C235-A272EE68CBC8}" dt="2026-06-04T16:54:27.136" v="46"/>
          <ac:spMkLst>
            <pc:docMk/>
            <pc:sldMk cId="816579842" sldId="275"/>
            <ac:spMk id="3" creationId="{D8BAE1F2-409E-724E-F742-A99AF17B5E4C}"/>
          </ac:spMkLst>
        </pc:spChg>
        <pc:spChg chg="mod">
          <ac:chgData name="Shama Asghar (2533711)" userId="S::2533711@student.uwtsd.ac.uk::2ae39f7b-eb24-4a15-b156-68099402a6ff" providerId="AD" clId="Web-{FA988E81-3960-5DB5-C235-A272EE68CBC8}" dt="2026-06-04T16:39:57.486" v="22"/>
          <ac:spMkLst>
            <pc:docMk/>
            <pc:sldMk cId="816579842" sldId="275"/>
            <ac:spMk id="4" creationId="{7B7FAB7B-35D3-1E22-9A94-F8C09E43F9A5}"/>
          </ac:spMkLst>
        </pc:spChg>
        <pc:spChg chg="add del">
          <ac:chgData name="Shama Asghar (2533711)" userId="S::2533711@student.uwtsd.ac.uk::2ae39f7b-eb24-4a15-b156-68099402a6ff" providerId="AD" clId="Web-{FA988E81-3960-5DB5-C235-A272EE68CBC8}" dt="2026-06-04T16:54:27.136" v="46"/>
          <ac:spMkLst>
            <pc:docMk/>
            <pc:sldMk cId="816579842" sldId="275"/>
            <ac:spMk id="9" creationId="{8CA06CD6-90CA-4C45-856C-6771339E1E22}"/>
          </ac:spMkLst>
        </pc:spChg>
        <pc:cxnChg chg="add del">
          <ac:chgData name="Shama Asghar (2533711)" userId="S::2533711@student.uwtsd.ac.uk::2ae39f7b-eb24-4a15-b156-68099402a6ff" providerId="AD" clId="Web-{FA988E81-3960-5DB5-C235-A272EE68CBC8}" dt="2026-06-04T16:54:27.136" v="46"/>
          <ac:cxnSpMkLst>
            <pc:docMk/>
            <pc:sldMk cId="816579842" sldId="275"/>
            <ac:cxnSpMk id="11" creationId="{5021601D-2758-4B15-A31C-FDA184C51B3A}"/>
          </ac:cxnSpMkLst>
        </pc:cxnChg>
      </pc:sldChg>
      <pc:sldChg chg="addSp delSp modSp mod modTransition setBg modClrScheme chgLayout">
        <pc:chgData name="Shama Asghar (2533711)" userId="S::2533711@student.uwtsd.ac.uk::2ae39f7b-eb24-4a15-b156-68099402a6ff" providerId="AD" clId="Web-{FA988E81-3960-5DB5-C235-A272EE68CBC8}" dt="2026-06-04T16:55:31.157" v="47"/>
        <pc:sldMkLst>
          <pc:docMk/>
          <pc:sldMk cId="2483485363" sldId="277"/>
        </pc:sldMkLst>
        <pc:spChg chg="mod ord">
          <ac:chgData name="Shama Asghar (2533711)" userId="S::2533711@student.uwtsd.ac.uk::2ae39f7b-eb24-4a15-b156-68099402a6ff" providerId="AD" clId="Web-{FA988E81-3960-5DB5-C235-A272EE68CBC8}" dt="2026-06-04T16:54:27.136" v="46"/>
          <ac:spMkLst>
            <pc:docMk/>
            <pc:sldMk cId="2483485363" sldId="277"/>
            <ac:spMk id="2" creationId="{66B10326-DD24-7A61-A725-468EF533B3DF}"/>
          </ac:spMkLst>
        </pc:spChg>
        <pc:spChg chg="add del mod ord">
          <ac:chgData name="Shama Asghar (2533711)" userId="S::2533711@student.uwtsd.ac.uk::2ae39f7b-eb24-4a15-b156-68099402a6ff" providerId="AD" clId="Web-{FA988E81-3960-5DB5-C235-A272EE68CBC8}" dt="2026-06-04T16:54:27.136" v="46"/>
          <ac:spMkLst>
            <pc:docMk/>
            <pc:sldMk cId="2483485363" sldId="277"/>
            <ac:spMk id="3" creationId="{884864FD-C9EE-B02E-8A64-E72BEAFB90DD}"/>
          </ac:spMkLst>
        </pc:spChg>
        <pc:spChg chg="add del mod ord">
          <ac:chgData name="Shama Asghar (2533711)" userId="S::2533711@student.uwtsd.ac.uk::2ae39f7b-eb24-4a15-b156-68099402a6ff" providerId="AD" clId="Web-{FA988E81-3960-5DB5-C235-A272EE68CBC8}" dt="2026-06-04T16:54:27.136" v="46"/>
          <ac:spMkLst>
            <pc:docMk/>
            <pc:sldMk cId="2483485363" sldId="277"/>
            <ac:spMk id="4" creationId="{3EA7C6FD-E328-D896-24DA-D7B10AAD45F7}"/>
          </ac:spMkLst>
        </pc:spChg>
        <pc:spChg chg="mod">
          <ac:chgData name="Shama Asghar (2533711)" userId="S::2533711@student.uwtsd.ac.uk::2ae39f7b-eb24-4a15-b156-68099402a6ff" providerId="AD" clId="Web-{FA988E81-3960-5DB5-C235-A272EE68CBC8}" dt="2026-06-04T16:40:42.552" v="26" actId="20577"/>
          <ac:spMkLst>
            <pc:docMk/>
            <pc:sldMk cId="2483485363" sldId="277"/>
            <ac:spMk id="6" creationId="{A9EB3F25-0528-5C0D-362B-76EC98B09FF5}"/>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430055129" sldId="279"/>
        </pc:sldMkLst>
        <pc:spChg chg="mod ord">
          <ac:chgData name="Shama Asghar (2533711)" userId="S::2533711@student.uwtsd.ac.uk::2ae39f7b-eb24-4a15-b156-68099402a6ff" providerId="AD" clId="Web-{FA988E81-3960-5DB5-C235-A272EE68CBC8}" dt="2026-06-04T16:54:27.136" v="46"/>
          <ac:spMkLst>
            <pc:docMk/>
            <pc:sldMk cId="3430055129" sldId="279"/>
            <ac:spMk id="2" creationId="{CE971046-8B23-4584-7CBF-B4EEB72E8F1F}"/>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28899009" sldId="281"/>
        </pc:sldMkLst>
        <pc:spChg chg="mod ord">
          <ac:chgData name="Shama Asghar (2533711)" userId="S::2533711@student.uwtsd.ac.uk::2ae39f7b-eb24-4a15-b156-68099402a6ff" providerId="AD" clId="Web-{FA988E81-3960-5DB5-C235-A272EE68CBC8}" dt="2026-06-04T16:54:27.136" v="46"/>
          <ac:spMkLst>
            <pc:docMk/>
            <pc:sldMk cId="328899009" sldId="281"/>
            <ac:spMk id="2" creationId="{90401841-9EDF-D8D2-DA65-DA0BA8CD1636}"/>
          </ac:spMkLst>
        </pc:spChg>
        <pc:spChg chg="mod ord">
          <ac:chgData name="Shama Asghar (2533711)" userId="S::2533711@student.uwtsd.ac.uk::2ae39f7b-eb24-4a15-b156-68099402a6ff" providerId="AD" clId="Web-{FA988E81-3960-5DB5-C235-A272EE68CBC8}" dt="2026-06-04T16:54:27.136" v="46"/>
          <ac:spMkLst>
            <pc:docMk/>
            <pc:sldMk cId="328899009" sldId="281"/>
            <ac:spMk id="3" creationId="{0C4D25F3-F663-DDAF-054B-D55C09763B96}"/>
          </ac:spMkLst>
        </pc:spChg>
      </pc:sldChg>
      <pc:sldMasterChg chg="add del modTransition addSldLayout delSldLayout modSldLayout">
        <pc:chgData name="Shama Asghar (2533711)" userId="S::2533711@student.uwtsd.ac.uk::2ae39f7b-eb24-4a15-b156-68099402a6ff" providerId="AD" clId="Web-{FA988E81-3960-5DB5-C235-A272EE68CBC8}" dt="2026-06-04T16:54:27.136" v="46"/>
        <pc:sldMasterMkLst>
          <pc:docMk/>
          <pc:sldMasterMk cId="1163145316" sldId="2147483732"/>
        </pc:sldMasterMkLst>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2282727069" sldId="2147483733"/>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107940189" sldId="2147483734"/>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613876793" sldId="2147483735"/>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4183827141" sldId="2147483736"/>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920356883" sldId="2147483737"/>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2107041077" sldId="2147483738"/>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4055884463" sldId="2147483739"/>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737778225" sldId="2147483740"/>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930868811" sldId="2147483741"/>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966036738" sldId="2147483742"/>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39CC3278-8811-E6C4-2771-866336FB4FDF}"/>
    <pc:docChg chg="modSld">
      <pc:chgData name="Shama Asghar (2533711)" userId="S::2533711@student.uwtsd.ac.uk::2ae39f7b-eb24-4a15-b156-68099402a6ff" providerId="AD" clId="Web-{39CC3278-8811-E6C4-2771-866336FB4FDF}" dt="2026-06-04T16:28:29.171" v="87"/>
      <pc:docMkLst>
        <pc:docMk/>
      </pc:docMkLst>
      <pc:sldChg chg="addSp delSp modSp mod setBg">
        <pc:chgData name="Shama Asghar (2533711)" userId="S::2533711@student.uwtsd.ac.uk::2ae39f7b-eb24-4a15-b156-68099402a6ff" providerId="AD" clId="Web-{39CC3278-8811-E6C4-2771-866336FB4FDF}" dt="2026-06-04T16:26:29.808" v="78" actId="14100"/>
        <pc:sldMkLst>
          <pc:docMk/>
          <pc:sldMk cId="3886025240" sldId="272"/>
        </pc:sldMkLst>
        <pc:spChg chg="mod">
          <ac:chgData name="Shama Asghar (2533711)" userId="S::2533711@student.uwtsd.ac.uk::2ae39f7b-eb24-4a15-b156-68099402a6ff" providerId="AD" clId="Web-{39CC3278-8811-E6C4-2771-866336FB4FDF}" dt="2026-06-04T16:26:29.808" v="78" actId="14100"/>
          <ac:spMkLst>
            <pc:docMk/>
            <pc:sldMk cId="3886025240" sldId="272"/>
            <ac:spMk id="2" creationId="{F3534DB5-8859-9A2B-2DEE-51801CE44881}"/>
          </ac:spMkLst>
        </pc:spChg>
        <pc:spChg chg="mod">
          <ac:chgData name="Shama Asghar (2533711)" userId="S::2533711@student.uwtsd.ac.uk::2ae39f7b-eb24-4a15-b156-68099402a6ff" providerId="AD" clId="Web-{39CC3278-8811-E6C4-2771-866336FB4FDF}" dt="2026-06-04T16:25:30.213" v="74" actId="20577"/>
          <ac:spMkLst>
            <pc:docMk/>
            <pc:sldMk cId="3886025240" sldId="272"/>
            <ac:spMk id="3" creationId="{68212DB0-43A5-C06F-AA1D-B3863E3BB573}"/>
          </ac:spMkLst>
        </pc:spChg>
        <pc:spChg chg="add">
          <ac:chgData name="Shama Asghar (2533711)" userId="S::2533711@student.uwtsd.ac.uk::2ae39f7b-eb24-4a15-b156-68099402a6ff" providerId="AD" clId="Web-{39CC3278-8811-E6C4-2771-866336FB4FDF}" dt="2026-06-04T16:07:28.072" v="56"/>
          <ac:spMkLst>
            <pc:docMk/>
            <pc:sldMk cId="3886025240" sldId="272"/>
            <ac:spMk id="30" creationId="{04812C46-200A-4DEB-A05E-3ED6C68C2387}"/>
          </ac:spMkLst>
        </pc:spChg>
        <pc:spChg chg="add">
          <ac:chgData name="Shama Asghar (2533711)" userId="S::2533711@student.uwtsd.ac.uk::2ae39f7b-eb24-4a15-b156-68099402a6ff" providerId="AD" clId="Web-{39CC3278-8811-E6C4-2771-866336FB4FDF}" dt="2026-06-04T16:07:28.072" v="56"/>
          <ac:spMkLst>
            <pc:docMk/>
            <pc:sldMk cId="3886025240" sldId="272"/>
            <ac:spMk id="31" creationId="{D1EA859B-E555-4109-94F3-6700E046E008}"/>
          </ac:spMkLst>
        </pc:spChg>
        <pc:picChg chg="add mod">
          <ac:chgData name="Shama Asghar (2533711)" userId="S::2533711@student.uwtsd.ac.uk::2ae39f7b-eb24-4a15-b156-68099402a6ff" providerId="AD" clId="Web-{39CC3278-8811-E6C4-2771-866336FB4FDF}" dt="2026-06-04T16:24:35.649" v="70" actId="1076"/>
          <ac:picMkLst>
            <pc:docMk/>
            <pc:sldMk cId="3886025240" sldId="272"/>
            <ac:picMk id="5" creationId="{FF98452C-5F94-E20C-FE1E-262F920D50C0}"/>
          </ac:picMkLst>
        </pc:picChg>
      </pc:sldChg>
      <pc:sldChg chg="addSp delSp modSp mod setBg">
        <pc:chgData name="Shama Asghar (2533711)" userId="S::2533711@student.uwtsd.ac.uk::2ae39f7b-eb24-4a15-b156-68099402a6ff" providerId="AD" clId="Web-{39CC3278-8811-E6C4-2771-866336FB4FDF}" dt="2026-06-04T16:04:04.332" v="26"/>
        <pc:sldMkLst>
          <pc:docMk/>
          <pc:sldMk cId="1481072996" sldId="273"/>
        </pc:sldMkLst>
        <pc:spChg chg="mod">
          <ac:chgData name="Shama Asghar (2533711)" userId="S::2533711@student.uwtsd.ac.uk::2ae39f7b-eb24-4a15-b156-68099402a6ff" providerId="AD" clId="Web-{39CC3278-8811-E6C4-2771-866336FB4FDF}" dt="2026-06-04T16:04:04.332" v="26"/>
          <ac:spMkLst>
            <pc:docMk/>
            <pc:sldMk cId="1481072996" sldId="273"/>
            <ac:spMk id="2" creationId="{D5D0E37F-8925-7972-351A-96AB022B3FD0}"/>
          </ac:spMkLst>
        </pc:spChg>
        <pc:spChg chg="add">
          <ac:chgData name="Shama Asghar (2533711)" userId="S::2533711@student.uwtsd.ac.uk::2ae39f7b-eb24-4a15-b156-68099402a6ff" providerId="AD" clId="Web-{39CC3278-8811-E6C4-2771-866336FB4FDF}" dt="2026-06-04T16:04:04.332" v="26"/>
          <ac:spMkLst>
            <pc:docMk/>
            <pc:sldMk cId="1481072996" sldId="273"/>
            <ac:spMk id="27" creationId="{2E442304-DDBD-4F7B-8017-36BCC863FB40}"/>
          </ac:spMkLst>
        </pc:spChg>
        <pc:spChg chg="add">
          <ac:chgData name="Shama Asghar (2533711)" userId="S::2533711@student.uwtsd.ac.uk::2ae39f7b-eb24-4a15-b156-68099402a6ff" providerId="AD" clId="Web-{39CC3278-8811-E6C4-2771-866336FB4FDF}" dt="2026-06-04T16:04:04.332" v="26"/>
          <ac:spMkLst>
            <pc:docMk/>
            <pc:sldMk cId="1481072996" sldId="273"/>
            <ac:spMk id="28" creationId="{5E107275-3853-46FD-A241-DE4355A42675}"/>
          </ac:spMkLst>
        </pc:spChg>
        <pc:graphicFrameChg chg="add">
          <ac:chgData name="Shama Asghar (2533711)" userId="S::2533711@student.uwtsd.ac.uk::2ae39f7b-eb24-4a15-b156-68099402a6ff" providerId="AD" clId="Web-{39CC3278-8811-E6C4-2771-866336FB4FDF}" dt="2026-06-04T16:04:04.332" v="26"/>
          <ac:graphicFrameMkLst>
            <pc:docMk/>
            <pc:sldMk cId="1481072996" sldId="273"/>
            <ac:graphicFrameMk id="29" creationId="{A6973A24-4EA9-52AF-3ADC-4F1207FB3B01}"/>
          </ac:graphicFrameMkLst>
        </pc:graphicFrameChg>
      </pc:sldChg>
      <pc:sldChg chg="addSp delSp modSp mod setBg setClrOvrMap">
        <pc:chgData name="Shama Asghar (2533711)" userId="S::2533711@student.uwtsd.ac.uk::2ae39f7b-eb24-4a15-b156-68099402a6ff" providerId="AD" clId="Web-{39CC3278-8811-E6C4-2771-866336FB4FDF}" dt="2026-06-04T16:06:51.196" v="49"/>
        <pc:sldMkLst>
          <pc:docMk/>
          <pc:sldMk cId="1918437087" sldId="274"/>
        </pc:sldMkLst>
        <pc:spChg chg="mod">
          <ac:chgData name="Shama Asghar (2533711)" userId="S::2533711@student.uwtsd.ac.uk::2ae39f7b-eb24-4a15-b156-68099402a6ff" providerId="AD" clId="Web-{39CC3278-8811-E6C4-2771-866336FB4FDF}" dt="2026-06-04T16:06:09.289" v="48"/>
          <ac:spMkLst>
            <pc:docMk/>
            <pc:sldMk cId="1918437087" sldId="274"/>
            <ac:spMk id="2" creationId="{E3800AB5-FA95-8119-AEE6-CE6FF08FC9E3}"/>
          </ac:spMkLst>
        </pc:spChg>
        <pc:spChg chg="mod">
          <ac:chgData name="Shama Asghar (2533711)" userId="S::2533711@student.uwtsd.ac.uk::2ae39f7b-eb24-4a15-b156-68099402a6ff" providerId="AD" clId="Web-{39CC3278-8811-E6C4-2771-866336FB4FDF}" dt="2026-06-04T16:06:09.289" v="48"/>
          <ac:spMkLst>
            <pc:docMk/>
            <pc:sldMk cId="1918437087" sldId="274"/>
            <ac:spMk id="3" creationId="{8B541DEB-0876-6DCA-F25D-F11BBCDB5534}"/>
          </ac:spMkLst>
        </pc:spChg>
        <pc:spChg chg="mod">
          <ac:chgData name="Shama Asghar (2533711)" userId="S::2533711@student.uwtsd.ac.uk::2ae39f7b-eb24-4a15-b156-68099402a6ff" providerId="AD" clId="Web-{39CC3278-8811-E6C4-2771-866336FB4FDF}" dt="2026-06-04T16:06:09.289" v="48"/>
          <ac:spMkLst>
            <pc:docMk/>
            <pc:sldMk cId="1918437087" sldId="274"/>
            <ac:spMk id="5" creationId="{E523A056-B7CF-B31D-7769-AC3F7E722645}"/>
          </ac:spMkLst>
        </pc:spChg>
        <pc:spChg chg="add">
          <ac:chgData name="Shama Asghar (2533711)" userId="S::2533711@student.uwtsd.ac.uk::2ae39f7b-eb24-4a15-b156-68099402a6ff" providerId="AD" clId="Web-{39CC3278-8811-E6C4-2771-866336FB4FDF}" dt="2026-06-04T16:06:51.196" v="49"/>
          <ac:spMkLst>
            <pc:docMk/>
            <pc:sldMk cId="1918437087" sldId="274"/>
            <ac:spMk id="60" creationId="{8CA06CD6-90CA-4C45-856C-6771339E1E22}"/>
          </ac:spMkLst>
        </pc:spChg>
        <pc:cxnChg chg="add">
          <ac:chgData name="Shama Asghar (2533711)" userId="S::2533711@student.uwtsd.ac.uk::2ae39f7b-eb24-4a15-b156-68099402a6ff" providerId="AD" clId="Web-{39CC3278-8811-E6C4-2771-866336FB4FDF}" dt="2026-06-04T16:06:51.196" v="49"/>
          <ac:cxnSpMkLst>
            <pc:docMk/>
            <pc:sldMk cId="1918437087" sldId="274"/>
            <ac:cxnSpMk id="62" creationId="{5021601D-2758-4B15-A31C-FDA184C51B3A}"/>
          </ac:cxnSpMkLst>
        </pc:cxnChg>
      </pc:sldChg>
    </pc:docChg>
  </pc:docChgLst>
  <pc:docChgLst>
    <pc:chgData name="Samera Akhtar (2534178)" userId="S::2534178@student.uwtsd.ac.uk::e806b721-3685-4a3f-b598-1e61ff60a164" providerId="AD" clId="Web-{8D56373D-FAE9-19D3-AA71-F276DE9E3C7B}"/>
    <pc:docChg chg="mod addSld modSld addMainMaster delMainMaster modSection">
      <pc:chgData name="Samera Akhtar (2534178)" userId="S::2534178@student.uwtsd.ac.uk::e806b721-3685-4a3f-b598-1e61ff60a164" providerId="AD" clId="Web-{8D56373D-FAE9-19D3-AA71-F276DE9E3C7B}" dt="2026-06-04T11:06:11.402" v="134" actId="20577"/>
      <pc:docMkLst>
        <pc:docMk/>
      </pc:docMkLst>
      <pc:sldChg chg="modSp mod modClrScheme chgLayout">
        <pc:chgData name="Samera Akhtar (2534178)" userId="S::2534178@student.uwtsd.ac.uk::e806b721-3685-4a3f-b598-1e61ff60a164" providerId="AD" clId="Web-{8D56373D-FAE9-19D3-AA71-F276DE9E3C7B}" dt="2026-06-04T11:06:11.402" v="134" actId="20577"/>
        <pc:sldMkLst>
          <pc:docMk/>
          <pc:sldMk cId="109857222" sldId="256"/>
        </pc:sldMkLst>
        <pc:spChg chg="mod ord">
          <ac:chgData name="Samera Akhtar (2534178)" userId="S::2534178@student.uwtsd.ac.uk::e806b721-3685-4a3f-b598-1e61ff60a164" providerId="AD" clId="Web-{8D56373D-FAE9-19D3-AA71-F276DE9E3C7B}" dt="2026-06-04T08:29:41.153" v="4"/>
          <ac:spMkLst>
            <pc:docMk/>
            <pc:sldMk cId="109857222" sldId="256"/>
            <ac:spMk id="2" creationId="{00000000-0000-0000-0000-000000000000}"/>
          </ac:spMkLst>
        </pc:spChg>
        <pc:spChg chg="mod ord">
          <ac:chgData name="Samera Akhtar (2534178)" userId="S::2534178@student.uwtsd.ac.uk::e806b721-3685-4a3f-b598-1e61ff60a164" providerId="AD" clId="Web-{8D56373D-FAE9-19D3-AA71-F276DE9E3C7B}" dt="2026-06-04T11:06:11.402" v="134" actId="20577"/>
          <ac:spMkLst>
            <pc:docMk/>
            <pc:sldMk cId="109857222" sldId="256"/>
            <ac:spMk id="3" creationId="{00000000-0000-0000-0000-000000000000}"/>
          </ac:spMkLst>
        </pc:spChg>
      </pc:sldChg>
      <pc:sldChg chg="modSp mod modClrScheme chgLayout">
        <pc:chgData name="Samera Akhtar (2534178)" userId="S::2534178@student.uwtsd.ac.uk::e806b721-3685-4a3f-b598-1e61ff60a164" providerId="AD" clId="Web-{8D56373D-FAE9-19D3-AA71-F276DE9E3C7B}" dt="2026-06-04T08:37:14.305" v="125" actId="20577"/>
        <pc:sldMkLst>
          <pc:docMk/>
          <pc:sldMk cId="2928530105" sldId="261"/>
        </pc:sldMkLst>
        <pc:spChg chg="mod ord">
          <ac:chgData name="Samera Akhtar (2534178)" userId="S::2534178@student.uwtsd.ac.uk::e806b721-3685-4a3f-b598-1e61ff60a164" providerId="AD" clId="Web-{8D56373D-FAE9-19D3-AA71-F276DE9E3C7B}" dt="2026-06-04T08:29:41.153" v="4"/>
          <ac:spMkLst>
            <pc:docMk/>
            <pc:sldMk cId="2928530105" sldId="261"/>
            <ac:spMk id="2" creationId="{0BF75567-33B0-ABCA-66AB-D018A7DCE52E}"/>
          </ac:spMkLst>
        </pc:spChg>
      </pc:sldChg>
      <pc:sldChg chg="modSp mod modClrScheme chgLayout">
        <pc:chgData name="Samera Akhtar (2534178)" userId="S::2534178@student.uwtsd.ac.uk::e806b721-3685-4a3f-b598-1e61ff60a164" providerId="AD" clId="Web-{8D56373D-FAE9-19D3-AA71-F276DE9E3C7B}" dt="2026-06-04T08:29:41.153" v="4"/>
        <pc:sldMkLst>
          <pc:docMk/>
          <pc:sldMk cId="475502662" sldId="263"/>
        </pc:sldMkLst>
        <pc:spChg chg="mod ord">
          <ac:chgData name="Samera Akhtar (2534178)" userId="S::2534178@student.uwtsd.ac.uk::e806b721-3685-4a3f-b598-1e61ff60a164" providerId="AD" clId="Web-{8D56373D-FAE9-19D3-AA71-F276DE9E3C7B}" dt="2026-06-04T08:29:41.153" v="4"/>
          <ac:spMkLst>
            <pc:docMk/>
            <pc:sldMk cId="475502662" sldId="263"/>
            <ac:spMk id="2" creationId="{565B722F-6CB8-C5CF-A6ED-103F8D1E0059}"/>
          </ac:spMkLst>
        </pc:spChg>
        <pc:spChg chg="mod ord">
          <ac:chgData name="Samera Akhtar (2534178)" userId="S::2534178@student.uwtsd.ac.uk::e806b721-3685-4a3f-b598-1e61ff60a164" providerId="AD" clId="Web-{8D56373D-FAE9-19D3-AA71-F276DE9E3C7B}" dt="2026-06-04T08:29:41.153" v="4"/>
          <ac:spMkLst>
            <pc:docMk/>
            <pc:sldMk cId="475502662" sldId="263"/>
            <ac:spMk id="3" creationId="{962CC053-14F6-EAAC-46F1-A30A9399B50C}"/>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950793713" sldId="264"/>
        </pc:sldMkLst>
        <pc:spChg chg="mod ord">
          <ac:chgData name="Samera Akhtar (2534178)" userId="S::2534178@student.uwtsd.ac.uk::e806b721-3685-4a3f-b598-1e61ff60a164" providerId="AD" clId="Web-{8D56373D-FAE9-19D3-AA71-F276DE9E3C7B}" dt="2026-06-04T08:29:41.153" v="4"/>
          <ac:spMkLst>
            <pc:docMk/>
            <pc:sldMk cId="3950793713" sldId="264"/>
            <ac:spMk id="2" creationId="{1815ABE1-60AA-C5B6-68AD-A405D585187D}"/>
          </ac:spMkLst>
        </pc:spChg>
        <pc:spChg chg="mod ord">
          <ac:chgData name="Samera Akhtar (2534178)" userId="S::2534178@student.uwtsd.ac.uk::e806b721-3685-4a3f-b598-1e61ff60a164" providerId="AD" clId="Web-{8D56373D-FAE9-19D3-AA71-F276DE9E3C7B}" dt="2026-06-04T08:29:41.153" v="4"/>
          <ac:spMkLst>
            <pc:docMk/>
            <pc:sldMk cId="3950793713" sldId="264"/>
            <ac:spMk id="3" creationId="{3C808D2C-E800-C2C3-9875-17E3AB95E164}"/>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573105851" sldId="266"/>
        </pc:sldMkLst>
        <pc:spChg chg="mod ord">
          <ac:chgData name="Samera Akhtar (2534178)" userId="S::2534178@student.uwtsd.ac.uk::e806b721-3685-4a3f-b598-1e61ff60a164" providerId="AD" clId="Web-{8D56373D-FAE9-19D3-AA71-F276DE9E3C7B}" dt="2026-06-04T08:29:41.153" v="4"/>
          <ac:spMkLst>
            <pc:docMk/>
            <pc:sldMk cId="3573105851" sldId="266"/>
            <ac:spMk id="3" creationId="{78128D16-8FCA-B68D-1A66-9AAD3FF727DB}"/>
          </ac:spMkLst>
        </pc:spChg>
        <pc:spChg chg="mod ord">
          <ac:chgData name="Samera Akhtar (2534178)" userId="S::2534178@student.uwtsd.ac.uk::e806b721-3685-4a3f-b598-1e61ff60a164" providerId="AD" clId="Web-{8D56373D-FAE9-19D3-AA71-F276DE9E3C7B}" dt="2026-06-04T08:29:41.153" v="4"/>
          <ac:spMkLst>
            <pc:docMk/>
            <pc:sldMk cId="3573105851" sldId="266"/>
            <ac:spMk id="5" creationId="{35B97803-FCC8-DB42-08D1-667EEE20D1FC}"/>
          </ac:spMkLst>
        </pc:spChg>
      </pc:sldChg>
      <pc:sldChg chg="modSp mod modClrScheme chgLayout">
        <pc:chgData name="Samera Akhtar (2534178)" userId="S::2534178@student.uwtsd.ac.uk::e806b721-3685-4a3f-b598-1e61ff60a164" providerId="AD" clId="Web-{8D56373D-FAE9-19D3-AA71-F276DE9E3C7B}" dt="2026-06-04T08:32:49.657" v="124" actId="20577"/>
        <pc:sldMkLst>
          <pc:docMk/>
          <pc:sldMk cId="3087059869" sldId="268"/>
        </pc:sldMkLst>
      </pc:sldChg>
      <pc:sldChg chg="modSp mod modClrScheme chgLayout">
        <pc:chgData name="Samera Akhtar (2534178)" userId="S::2534178@student.uwtsd.ac.uk::e806b721-3685-4a3f-b598-1e61ff60a164" providerId="AD" clId="Web-{8D56373D-FAE9-19D3-AA71-F276DE9E3C7B}" dt="2026-06-04T08:29:41.153" v="4"/>
        <pc:sldMkLst>
          <pc:docMk/>
          <pc:sldMk cId="3539332042" sldId="269"/>
        </pc:sldMkLst>
        <pc:spChg chg="mod ord">
          <ac:chgData name="Samera Akhtar (2534178)" userId="S::2534178@student.uwtsd.ac.uk::e806b721-3685-4a3f-b598-1e61ff60a164" providerId="AD" clId="Web-{8D56373D-FAE9-19D3-AA71-F276DE9E3C7B}" dt="2026-06-04T08:29:41.153" v="4"/>
          <ac:spMkLst>
            <pc:docMk/>
            <pc:sldMk cId="3539332042" sldId="269"/>
            <ac:spMk id="2" creationId="{46646957-C8EF-5E60-0919-D32FA2894F9B}"/>
          </ac:spMkLst>
        </pc:spChg>
        <pc:spChg chg="mod ord">
          <ac:chgData name="Samera Akhtar (2534178)" userId="S::2534178@student.uwtsd.ac.uk::e806b721-3685-4a3f-b598-1e61ff60a164" providerId="AD" clId="Web-{8D56373D-FAE9-19D3-AA71-F276DE9E3C7B}" dt="2026-06-04T08:29:41.153" v="4"/>
          <ac:spMkLst>
            <pc:docMk/>
            <pc:sldMk cId="3539332042" sldId="269"/>
            <ac:spMk id="3" creationId="{C086F1AC-BD91-1F2F-C5FA-2DC1C70E6919}"/>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392651360" sldId="270"/>
        </pc:sldMkLst>
        <pc:spChg chg="mod ord">
          <ac:chgData name="Samera Akhtar (2534178)" userId="S::2534178@student.uwtsd.ac.uk::e806b721-3685-4a3f-b598-1e61ff60a164" providerId="AD" clId="Web-{8D56373D-FAE9-19D3-AA71-F276DE9E3C7B}" dt="2026-06-04T08:29:41.153" v="4"/>
          <ac:spMkLst>
            <pc:docMk/>
            <pc:sldMk cId="3392651360" sldId="270"/>
            <ac:spMk id="2" creationId="{1AB6A85E-309D-3FF3-BAE0-9FE3DB5F1A71}"/>
          </ac:spMkLst>
        </pc:spChg>
        <pc:spChg chg="mod ord">
          <ac:chgData name="Samera Akhtar (2534178)" userId="S::2534178@student.uwtsd.ac.uk::e806b721-3685-4a3f-b598-1e61ff60a164" providerId="AD" clId="Web-{8D56373D-FAE9-19D3-AA71-F276DE9E3C7B}" dt="2026-06-04T08:29:41.153" v="4"/>
          <ac:spMkLst>
            <pc:docMk/>
            <pc:sldMk cId="3392651360" sldId="270"/>
            <ac:spMk id="3" creationId="{93E5CAF5-6988-7509-4228-3A71C45B854F}"/>
          </ac:spMkLst>
        </pc:spChg>
      </pc:sldChg>
      <pc:sldChg chg="modSp mod modClrScheme chgLayout">
        <pc:chgData name="Samera Akhtar (2534178)" userId="S::2534178@student.uwtsd.ac.uk::e806b721-3685-4a3f-b598-1e61ff60a164" providerId="AD" clId="Web-{8D56373D-FAE9-19D3-AA71-F276DE9E3C7B}" dt="2026-06-04T08:29:41.153" v="4"/>
        <pc:sldMkLst>
          <pc:docMk/>
          <pc:sldMk cId="2074208445" sldId="271"/>
        </pc:sldMkLst>
      </pc:sldChg>
      <pc:sldChg chg="modSp mod modClrScheme chgLayout">
        <pc:chgData name="Samera Akhtar (2534178)" userId="S::2534178@student.uwtsd.ac.uk::e806b721-3685-4a3f-b598-1e61ff60a164" providerId="AD" clId="Web-{8D56373D-FAE9-19D3-AA71-F276DE9E3C7B}" dt="2026-06-04T08:29:41.153" v="4"/>
        <pc:sldMkLst>
          <pc:docMk/>
          <pc:sldMk cId="3886025240" sldId="272"/>
        </pc:sldMkLst>
        <pc:spChg chg="mod ord">
          <ac:chgData name="Samera Akhtar (2534178)" userId="S::2534178@student.uwtsd.ac.uk::e806b721-3685-4a3f-b598-1e61ff60a164" providerId="AD" clId="Web-{8D56373D-FAE9-19D3-AA71-F276DE9E3C7B}" dt="2026-06-04T08:29:41.153" v="4"/>
          <ac:spMkLst>
            <pc:docMk/>
            <pc:sldMk cId="3886025240" sldId="272"/>
            <ac:spMk id="2" creationId="{F3534DB5-8859-9A2B-2DEE-51801CE44881}"/>
          </ac:spMkLst>
        </pc:spChg>
        <pc:spChg chg="mod ord">
          <ac:chgData name="Samera Akhtar (2534178)" userId="S::2534178@student.uwtsd.ac.uk::e806b721-3685-4a3f-b598-1e61ff60a164" providerId="AD" clId="Web-{8D56373D-FAE9-19D3-AA71-F276DE9E3C7B}" dt="2026-06-04T08:29:41.153" v="4"/>
          <ac:spMkLst>
            <pc:docMk/>
            <pc:sldMk cId="3886025240" sldId="272"/>
            <ac:spMk id="3" creationId="{68212DB0-43A5-C06F-AA1D-B3863E3BB573}"/>
          </ac:spMkLst>
        </pc:spChg>
      </pc:sldChg>
      <pc:sldChg chg="modSp mod modClrScheme chgLayout">
        <pc:chgData name="Samera Akhtar (2534178)" userId="S::2534178@student.uwtsd.ac.uk::e806b721-3685-4a3f-b598-1e61ff60a164" providerId="AD" clId="Web-{8D56373D-FAE9-19D3-AA71-F276DE9E3C7B}" dt="2026-06-04T08:29:41.153" v="4"/>
        <pc:sldMkLst>
          <pc:docMk/>
          <pc:sldMk cId="1481072996" sldId="273"/>
        </pc:sldMkLst>
        <pc:spChg chg="mod ord">
          <ac:chgData name="Samera Akhtar (2534178)" userId="S::2534178@student.uwtsd.ac.uk::e806b721-3685-4a3f-b598-1e61ff60a164" providerId="AD" clId="Web-{8D56373D-FAE9-19D3-AA71-F276DE9E3C7B}" dt="2026-06-04T08:29:41.153" v="4"/>
          <ac:spMkLst>
            <pc:docMk/>
            <pc:sldMk cId="1481072996" sldId="273"/>
            <ac:spMk id="2" creationId="{D5D0E37F-8925-7972-351A-96AB022B3FD0}"/>
          </ac:spMkLst>
        </pc:spChg>
      </pc:sldChg>
      <pc:sldChg chg="modSp mod modClrScheme chgLayout">
        <pc:chgData name="Samera Akhtar (2534178)" userId="S::2534178@student.uwtsd.ac.uk::e806b721-3685-4a3f-b598-1e61ff60a164" providerId="AD" clId="Web-{8D56373D-FAE9-19D3-AA71-F276DE9E3C7B}" dt="2026-06-04T08:29:41.153" v="4"/>
        <pc:sldMkLst>
          <pc:docMk/>
          <pc:sldMk cId="1918437087" sldId="274"/>
        </pc:sldMkLst>
        <pc:spChg chg="mod ord">
          <ac:chgData name="Samera Akhtar (2534178)" userId="S::2534178@student.uwtsd.ac.uk::e806b721-3685-4a3f-b598-1e61ff60a164" providerId="AD" clId="Web-{8D56373D-FAE9-19D3-AA71-F276DE9E3C7B}" dt="2026-06-04T08:29:41.153" v="4"/>
          <ac:spMkLst>
            <pc:docMk/>
            <pc:sldMk cId="1918437087" sldId="274"/>
            <ac:spMk id="2" creationId="{E3800AB5-FA95-8119-AEE6-CE6FF08FC9E3}"/>
          </ac:spMkLst>
        </pc:spChg>
        <pc:spChg chg="mod ord">
          <ac:chgData name="Samera Akhtar (2534178)" userId="S::2534178@student.uwtsd.ac.uk::e806b721-3685-4a3f-b598-1e61ff60a164" providerId="AD" clId="Web-{8D56373D-FAE9-19D3-AA71-F276DE9E3C7B}" dt="2026-06-04T08:29:41.153" v="4"/>
          <ac:spMkLst>
            <pc:docMk/>
            <pc:sldMk cId="1918437087" sldId="274"/>
            <ac:spMk id="3" creationId="{8B541DEB-0876-6DCA-F25D-F11BBCDB5534}"/>
          </ac:spMkLst>
        </pc:spChg>
      </pc:sldChg>
      <pc:sldChg chg="modSp mod modClrScheme chgLayout">
        <pc:chgData name="Samera Akhtar (2534178)" userId="S::2534178@student.uwtsd.ac.uk::e806b721-3685-4a3f-b598-1e61ff60a164" providerId="AD" clId="Web-{8D56373D-FAE9-19D3-AA71-F276DE9E3C7B}" dt="2026-06-04T08:29:41.153" v="4"/>
        <pc:sldMkLst>
          <pc:docMk/>
          <pc:sldMk cId="816579842" sldId="275"/>
        </pc:sldMkLst>
        <pc:spChg chg="mod ord">
          <ac:chgData name="Samera Akhtar (2534178)" userId="S::2534178@student.uwtsd.ac.uk::e806b721-3685-4a3f-b598-1e61ff60a164" providerId="AD" clId="Web-{8D56373D-FAE9-19D3-AA71-F276DE9E3C7B}" dt="2026-06-04T08:29:41.153" v="4"/>
          <ac:spMkLst>
            <pc:docMk/>
            <pc:sldMk cId="816579842" sldId="275"/>
            <ac:spMk id="2" creationId="{BBC9C88D-948A-5FA8-9574-FC73B8144743}"/>
          </ac:spMkLst>
        </pc:spChg>
        <pc:spChg chg="mod ord">
          <ac:chgData name="Samera Akhtar (2534178)" userId="S::2534178@student.uwtsd.ac.uk::e806b721-3685-4a3f-b598-1e61ff60a164" providerId="AD" clId="Web-{8D56373D-FAE9-19D3-AA71-F276DE9E3C7B}" dt="2026-06-04T08:29:41.153" v="4"/>
          <ac:spMkLst>
            <pc:docMk/>
            <pc:sldMk cId="816579842" sldId="275"/>
            <ac:spMk id="3" creationId="{D8BAE1F2-409E-724E-F742-A99AF17B5E4C}"/>
          </ac:spMkLst>
        </pc:spChg>
      </pc:sldChg>
      <pc:sldChg chg="modSp mod modClrScheme chgLayout">
        <pc:chgData name="Samera Akhtar (2534178)" userId="S::2534178@student.uwtsd.ac.uk::e806b721-3685-4a3f-b598-1e61ff60a164" providerId="AD" clId="Web-{8D56373D-FAE9-19D3-AA71-F276DE9E3C7B}" dt="2026-06-04T08:29:41.153" v="4"/>
        <pc:sldMkLst>
          <pc:docMk/>
          <pc:sldMk cId="2483485363" sldId="277"/>
        </pc:sldMkLst>
        <pc:spChg chg="mod ord">
          <ac:chgData name="Samera Akhtar (2534178)" userId="S::2534178@student.uwtsd.ac.uk::e806b721-3685-4a3f-b598-1e61ff60a164" providerId="AD" clId="Web-{8D56373D-FAE9-19D3-AA71-F276DE9E3C7B}" dt="2026-06-04T08:29:41.153" v="4"/>
          <ac:spMkLst>
            <pc:docMk/>
            <pc:sldMk cId="2483485363" sldId="277"/>
            <ac:spMk id="2" creationId="{66B10326-DD24-7A61-A725-468EF533B3DF}"/>
          </ac:spMkLst>
        </pc:spChg>
        <pc:spChg chg="mod ord">
          <ac:chgData name="Samera Akhtar (2534178)" userId="S::2534178@student.uwtsd.ac.uk::e806b721-3685-4a3f-b598-1e61ff60a164" providerId="AD" clId="Web-{8D56373D-FAE9-19D3-AA71-F276DE9E3C7B}" dt="2026-06-04T08:29:41.153" v="4"/>
          <ac:spMkLst>
            <pc:docMk/>
            <pc:sldMk cId="2483485363" sldId="277"/>
            <ac:spMk id="3" creationId="{884864FD-C9EE-B02E-8A64-E72BEAFB90DD}"/>
          </ac:spMkLst>
        </pc:spChg>
        <pc:spChg chg="mod ord">
          <ac:chgData name="Samera Akhtar (2534178)" userId="S::2534178@student.uwtsd.ac.uk::e806b721-3685-4a3f-b598-1e61ff60a164" providerId="AD" clId="Web-{8D56373D-FAE9-19D3-AA71-F276DE9E3C7B}" dt="2026-06-04T08:29:41.153" v="4"/>
          <ac:spMkLst>
            <pc:docMk/>
            <pc:sldMk cId="2483485363" sldId="277"/>
            <ac:spMk id="4" creationId="{3EA7C6FD-E328-D896-24DA-D7B10AAD45F7}"/>
          </ac:spMkLst>
        </pc:spChg>
      </pc:sldChg>
      <pc:sldMasterChg chg="add addSldLayout modSldLayout">
        <pc:chgData name="Samera Akhtar (2534178)" userId="S::2534178@student.uwtsd.ac.uk::e806b721-3685-4a3f-b598-1e61ff60a164" providerId="AD" clId="Web-{8D56373D-FAE9-19D3-AA71-F276DE9E3C7B}" dt="2026-06-04T08:29:41.153" v="4"/>
        <pc:sldMasterMkLst>
          <pc:docMk/>
          <pc:sldMasterMk cId="1163145316" sldId="2147483732"/>
        </pc:sldMasterMkLst>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2282727069" sldId="2147483733"/>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107940189" sldId="2147483734"/>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613876793" sldId="2147483735"/>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4183827141" sldId="2147483736"/>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920356883" sldId="2147483737"/>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2107041077" sldId="2147483738"/>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4055884463" sldId="2147483739"/>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737778225" sldId="2147483740"/>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930868811" sldId="2147483741"/>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966036738" sldId="2147483742"/>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BF2D8BC0-8138-A16C-818C-EE0E009859D8}"/>
    <pc:docChg chg="modSld">
      <pc:chgData name="Shama Asghar (2533711)" userId="S::2533711@student.uwtsd.ac.uk::2ae39f7b-eb24-4a15-b156-68099402a6ff" providerId="AD" clId="Web-{BF2D8BC0-8138-A16C-818C-EE0E009859D8}" dt="2026-06-04T19:43:54.410" v="0" actId="20577"/>
      <pc:docMkLst>
        <pc:docMk/>
      </pc:docMkLst>
      <pc:sldChg chg="modSp">
        <pc:chgData name="Shama Asghar (2533711)" userId="S::2533711@student.uwtsd.ac.uk::2ae39f7b-eb24-4a15-b156-68099402a6ff" providerId="AD" clId="Web-{BF2D8BC0-8138-A16C-818C-EE0E009859D8}" dt="2026-06-04T19:43:54.410" v="0" actId="20577"/>
        <pc:sldMkLst>
          <pc:docMk/>
          <pc:sldMk cId="3828936863" sldId="265"/>
        </pc:sldMkLst>
        <pc:spChg chg="mod">
          <ac:chgData name="Shama Asghar (2533711)" userId="S::2533711@student.uwtsd.ac.uk::2ae39f7b-eb24-4a15-b156-68099402a6ff" providerId="AD" clId="Web-{BF2D8BC0-8138-A16C-818C-EE0E009859D8}" dt="2026-06-04T19:43:54.410" v="0" actId="20577"/>
          <ac:spMkLst>
            <pc:docMk/>
            <pc:sldMk cId="3828936863" sldId="265"/>
            <ac:spMk id="2" creationId="{0257018D-C11E-C6F9-7229-6FD5CB335563}"/>
          </ac:spMkLst>
        </pc:spChg>
      </pc:sldChg>
    </pc:docChg>
  </pc:docChgLst>
  <pc:docChgLst>
    <pc:chgData name="Samera Akhtar (2534178)" userId="S::2534178@student.uwtsd.ac.uk::e806b721-3685-4a3f-b598-1e61ff60a164" providerId="AD" clId="Web-{836D37C0-517D-D327-0D27-A21EAA0C45A5}"/>
    <pc:docChg chg="addSld delSld modSld sldOrd modSection">
      <pc:chgData name="Samera Akhtar (2534178)" userId="S::2534178@student.uwtsd.ac.uk::e806b721-3685-4a3f-b598-1e61ff60a164" providerId="AD" clId="Web-{836D37C0-517D-D327-0D27-A21EAA0C45A5}" dt="2026-06-11T12:18:08.175" v="356" actId="1076"/>
      <pc:docMkLst>
        <pc:docMk/>
      </pc:docMkLst>
      <pc:sldChg chg="addSp modSp">
        <pc:chgData name="Samera Akhtar (2534178)" userId="S::2534178@student.uwtsd.ac.uk::e806b721-3685-4a3f-b598-1e61ff60a164" providerId="AD" clId="Web-{836D37C0-517D-D327-0D27-A21EAA0C45A5}" dt="2026-06-11T11:50:09.070" v="306" actId="1076"/>
        <pc:sldMkLst>
          <pc:docMk/>
          <pc:sldMk cId="2928530105" sldId="261"/>
        </pc:sldMkLst>
        <pc:spChg chg="add mod">
          <ac:chgData name="Samera Akhtar (2534178)" userId="S::2534178@student.uwtsd.ac.uk::e806b721-3685-4a3f-b598-1e61ff60a164" providerId="AD" clId="Web-{836D37C0-517D-D327-0D27-A21EAA0C45A5}" dt="2026-06-11T11:50:03.054" v="304" actId="20577"/>
          <ac:spMkLst>
            <pc:docMk/>
            <pc:sldMk cId="2928530105" sldId="261"/>
            <ac:spMk id="21" creationId="{B3148915-799B-A803-8C2F-C6E080464B2D}"/>
          </ac:spMkLst>
        </pc:spChg>
        <pc:picChg chg="mod">
          <ac:chgData name="Samera Akhtar (2534178)" userId="S::2534178@student.uwtsd.ac.uk::e806b721-3685-4a3f-b598-1e61ff60a164" providerId="AD" clId="Web-{836D37C0-517D-D327-0D27-A21EAA0C45A5}" dt="2026-06-11T11:50:09.070" v="306" actId="1076"/>
          <ac:picMkLst>
            <pc:docMk/>
            <pc:sldMk cId="2928530105" sldId="261"/>
            <ac:picMk id="6" creationId="{F68D088E-B178-BF71-A01A-4B657E590B9F}"/>
          </ac:picMkLst>
        </pc:picChg>
      </pc:sldChg>
      <pc:sldChg chg="addSp modSp">
        <pc:chgData name="Samera Akhtar (2534178)" userId="S::2534178@student.uwtsd.ac.uk::e806b721-3685-4a3f-b598-1e61ff60a164" providerId="AD" clId="Web-{836D37C0-517D-D327-0D27-A21EAA0C45A5}" dt="2026-06-11T11:49:13.176" v="286" actId="20577"/>
        <pc:sldMkLst>
          <pc:docMk/>
          <pc:sldMk cId="475502662" sldId="263"/>
        </pc:sldMkLst>
        <pc:spChg chg="add mod">
          <ac:chgData name="Samera Akhtar (2534178)" userId="S::2534178@student.uwtsd.ac.uk::e806b721-3685-4a3f-b598-1e61ff60a164" providerId="AD" clId="Web-{836D37C0-517D-D327-0D27-A21EAA0C45A5}" dt="2026-06-11T11:49:13.176" v="286" actId="20577"/>
          <ac:spMkLst>
            <pc:docMk/>
            <pc:sldMk cId="475502662" sldId="263"/>
            <ac:spMk id="4" creationId="{AFCC8A9F-6937-4CC1-6C68-60324CB6725C}"/>
          </ac:spMkLst>
        </pc:spChg>
      </pc:sldChg>
      <pc:sldChg chg="addSp modSp">
        <pc:chgData name="Samera Akhtar (2534178)" userId="S::2534178@student.uwtsd.ac.uk::e806b721-3685-4a3f-b598-1e61ff60a164" providerId="AD" clId="Web-{836D37C0-517D-D327-0D27-A21EAA0C45A5}" dt="2026-06-11T11:50:40.197" v="321" actId="20577"/>
        <pc:sldMkLst>
          <pc:docMk/>
          <pc:sldMk cId="3950793713" sldId="264"/>
        </pc:sldMkLst>
        <pc:spChg chg="add mod">
          <ac:chgData name="Samera Akhtar (2534178)" userId="S::2534178@student.uwtsd.ac.uk::e806b721-3685-4a3f-b598-1e61ff60a164" providerId="AD" clId="Web-{836D37C0-517D-D327-0D27-A21EAA0C45A5}" dt="2026-06-11T11:50:40.197" v="321" actId="20577"/>
          <ac:spMkLst>
            <pc:docMk/>
            <pc:sldMk cId="3950793713" sldId="264"/>
            <ac:spMk id="4" creationId="{FA708ABB-CAD3-07DF-AC18-F7C246E8254E}"/>
          </ac:spMkLst>
        </pc:spChg>
      </pc:sldChg>
      <pc:sldChg chg="addSp delSp modSp">
        <pc:chgData name="Samera Akhtar (2534178)" userId="S::2534178@student.uwtsd.ac.uk::e806b721-3685-4a3f-b598-1e61ff60a164" providerId="AD" clId="Web-{836D37C0-517D-D327-0D27-A21EAA0C45A5}" dt="2026-06-11T08:39:00.619" v="47" actId="20577"/>
        <pc:sldMkLst>
          <pc:docMk/>
          <pc:sldMk cId="3573105851" sldId="266"/>
        </pc:sldMkLst>
        <pc:spChg chg="add del">
          <ac:chgData name="Samera Akhtar (2534178)" userId="S::2534178@student.uwtsd.ac.uk::e806b721-3685-4a3f-b598-1e61ff60a164" providerId="AD" clId="Web-{836D37C0-517D-D327-0D27-A21EAA0C45A5}" dt="2026-06-11T08:36:59.319" v="7"/>
          <ac:spMkLst>
            <pc:docMk/>
            <pc:sldMk cId="3573105851" sldId="266"/>
            <ac:spMk id="2" creationId="{82D3F34C-EE43-C0E8-36FA-E4B61713C6FF}"/>
          </ac:spMkLst>
        </pc:spChg>
        <pc:spChg chg="add mod">
          <ac:chgData name="Samera Akhtar (2534178)" userId="S::2534178@student.uwtsd.ac.uk::e806b721-3685-4a3f-b598-1e61ff60a164" providerId="AD" clId="Web-{836D37C0-517D-D327-0D27-A21EAA0C45A5}" dt="2026-06-11T08:38:08.477" v="29" actId="20577"/>
          <ac:spMkLst>
            <pc:docMk/>
            <pc:sldMk cId="3573105851" sldId="266"/>
            <ac:spMk id="39" creationId="{2006ECCD-A8D9-0D2E-1E8A-B3EED6D4F68E}"/>
          </ac:spMkLst>
        </pc:spChg>
        <pc:graphicFrameChg chg="add mod modGraphic">
          <ac:chgData name="Samera Akhtar (2534178)" userId="S::2534178@student.uwtsd.ac.uk::e806b721-3685-4a3f-b598-1e61ff60a164" providerId="AD" clId="Web-{836D37C0-517D-D327-0D27-A21EAA0C45A5}" dt="2026-06-11T08:39:00.619" v="47" actId="20577"/>
          <ac:graphicFrameMkLst>
            <pc:docMk/>
            <pc:sldMk cId="3573105851" sldId="266"/>
            <ac:graphicFrameMk id="6" creationId="{60E7F987-5467-B0C5-20C9-F6FE6337FD8C}"/>
          </ac:graphicFrameMkLst>
        </pc:graphicFrameChg>
        <pc:picChg chg="mod">
          <ac:chgData name="Samera Akhtar (2534178)" userId="S::2534178@student.uwtsd.ac.uk::e806b721-3685-4a3f-b598-1e61ff60a164" providerId="AD" clId="Web-{836D37C0-517D-D327-0D27-A21EAA0C45A5}" dt="2026-06-11T08:37:04.413" v="8" actId="14100"/>
          <ac:picMkLst>
            <pc:docMk/>
            <pc:sldMk cId="3573105851" sldId="266"/>
            <ac:picMk id="7" creationId="{3DDFBD0B-5EDB-A1E2-F362-0FFA3888EEB8}"/>
          </ac:picMkLst>
        </pc:picChg>
      </pc:sldChg>
      <pc:sldChg chg="modSp add del">
        <pc:chgData name="Samera Akhtar (2534178)" userId="S::2534178@student.uwtsd.ac.uk::e806b721-3685-4a3f-b598-1e61ff60a164" providerId="AD" clId="Web-{836D37C0-517D-D327-0D27-A21EAA0C45A5}" dt="2026-06-11T08:47:49.744" v="85"/>
        <pc:sldMkLst>
          <pc:docMk/>
          <pc:sldMk cId="1203559279" sldId="267"/>
        </pc:sldMkLst>
        <pc:graphicFrameChg chg="mod">
          <ac:chgData name="Samera Akhtar (2534178)" userId="S::2534178@student.uwtsd.ac.uk::e806b721-3685-4a3f-b598-1e61ff60a164" providerId="AD" clId="Web-{836D37C0-517D-D327-0D27-A21EAA0C45A5}" dt="2026-06-11T08:35:59.505" v="2" actId="1076"/>
          <ac:graphicFrameMkLst>
            <pc:docMk/>
            <pc:sldMk cId="1203559279" sldId="267"/>
            <ac:graphicFrameMk id="5" creationId="{71A447AC-7D64-77B6-741B-517E4CD45F84}"/>
          </ac:graphicFrameMkLst>
        </pc:graphicFrameChg>
      </pc:sldChg>
      <pc:sldChg chg="addSp modSp">
        <pc:chgData name="Samera Akhtar (2534178)" userId="S::2534178@student.uwtsd.ac.uk::e806b721-3685-4a3f-b598-1e61ff60a164" providerId="AD" clId="Web-{836D37C0-517D-D327-0D27-A21EAA0C45A5}" dt="2026-06-11T11:49:33.302" v="289" actId="20577"/>
        <pc:sldMkLst>
          <pc:docMk/>
          <pc:sldMk cId="3087059869" sldId="268"/>
        </pc:sldMkLst>
        <pc:spChg chg="mod">
          <ac:chgData name="Samera Akhtar (2534178)" userId="S::2534178@student.uwtsd.ac.uk::e806b721-3685-4a3f-b598-1e61ff60a164" providerId="AD" clId="Web-{836D37C0-517D-D327-0D27-A21EAA0C45A5}" dt="2026-06-11T08:44:09.597" v="83" actId="20577"/>
          <ac:spMkLst>
            <pc:docMk/>
            <pc:sldMk cId="3087059869" sldId="268"/>
            <ac:spMk id="3" creationId="{292AC285-DB3B-4054-3DFB-6A61586BAD90}"/>
          </ac:spMkLst>
        </pc:spChg>
        <pc:spChg chg="add mod">
          <ac:chgData name="Samera Akhtar (2534178)" userId="S::2534178@student.uwtsd.ac.uk::e806b721-3685-4a3f-b598-1e61ff60a164" providerId="AD" clId="Web-{836D37C0-517D-D327-0D27-A21EAA0C45A5}" dt="2026-06-11T11:49:33.302" v="289" actId="20577"/>
          <ac:spMkLst>
            <pc:docMk/>
            <pc:sldMk cId="3087059869" sldId="268"/>
            <ac:spMk id="4" creationId="{63D3E183-DA62-3D6A-1F2D-93541BB04313}"/>
          </ac:spMkLst>
        </pc:spChg>
      </pc:sldChg>
      <pc:sldChg chg="addSp modSp">
        <pc:chgData name="Samera Akhtar (2534178)" userId="S::2534178@student.uwtsd.ac.uk::e806b721-3685-4a3f-b598-1e61ff60a164" providerId="AD" clId="Web-{836D37C0-517D-D327-0D27-A21EAA0C45A5}" dt="2026-06-11T11:51:08.137" v="336" actId="20577"/>
        <pc:sldMkLst>
          <pc:docMk/>
          <pc:sldMk cId="3539332042" sldId="269"/>
        </pc:sldMkLst>
        <pc:spChg chg="mod">
          <ac:chgData name="Samera Akhtar (2534178)" userId="S::2534178@student.uwtsd.ac.uk::e806b721-3685-4a3f-b598-1e61ff60a164" providerId="AD" clId="Web-{836D37C0-517D-D327-0D27-A21EAA0C45A5}" dt="2026-06-11T08:58:22.824" v="120" actId="20577"/>
          <ac:spMkLst>
            <pc:docMk/>
            <pc:sldMk cId="3539332042" sldId="269"/>
            <ac:spMk id="3" creationId="{C086F1AC-BD91-1F2F-C5FA-2DC1C70E6919}"/>
          </ac:spMkLst>
        </pc:spChg>
        <pc:spChg chg="add mod">
          <ac:chgData name="Samera Akhtar (2534178)" userId="S::2534178@student.uwtsd.ac.uk::e806b721-3685-4a3f-b598-1e61ff60a164" providerId="AD" clId="Web-{836D37C0-517D-D327-0D27-A21EAA0C45A5}" dt="2026-06-11T11:51:08.137" v="336" actId="20577"/>
          <ac:spMkLst>
            <pc:docMk/>
            <pc:sldMk cId="3539332042" sldId="269"/>
            <ac:spMk id="4" creationId="{40DDBD6A-1E69-D265-CB59-ACFD0A699C9F}"/>
          </ac:spMkLst>
        </pc:spChg>
      </pc:sldChg>
      <pc:sldChg chg="modSp mod ord modShow">
        <pc:chgData name="Samera Akhtar (2534178)" userId="S::2534178@student.uwtsd.ac.uk::e806b721-3685-4a3f-b598-1e61ff60a164" providerId="AD" clId="Web-{836D37C0-517D-D327-0D27-A21EAA0C45A5}" dt="2026-06-11T12:18:08.175" v="356" actId="1076"/>
        <pc:sldMkLst>
          <pc:docMk/>
          <pc:sldMk cId="3392651360" sldId="270"/>
        </pc:sldMkLst>
        <pc:spChg chg="mod">
          <ac:chgData name="Samera Akhtar (2534178)" userId="S::2534178@student.uwtsd.ac.uk::e806b721-3685-4a3f-b598-1e61ff60a164" providerId="AD" clId="Web-{836D37C0-517D-D327-0D27-A21EAA0C45A5}" dt="2026-06-11T12:18:05.362" v="355" actId="20577"/>
          <ac:spMkLst>
            <pc:docMk/>
            <pc:sldMk cId="3392651360" sldId="270"/>
            <ac:spMk id="3" creationId="{93E5CAF5-6988-7509-4228-3A71C45B854F}"/>
          </ac:spMkLst>
        </pc:spChg>
        <pc:spChg chg="mod">
          <ac:chgData name="Samera Akhtar (2534178)" userId="S::2534178@student.uwtsd.ac.uk::e806b721-3685-4a3f-b598-1e61ff60a164" providerId="AD" clId="Web-{836D37C0-517D-D327-0D27-A21EAA0C45A5}" dt="2026-06-11T12:18:08.175" v="356" actId="1076"/>
          <ac:spMkLst>
            <pc:docMk/>
            <pc:sldMk cId="3392651360" sldId="270"/>
            <ac:spMk id="4" creationId="{F70A6C19-E7DD-47EF-FE4D-7C331C34B90A}"/>
          </ac:spMkLst>
        </pc:spChg>
      </pc:sldChg>
      <pc:sldChg chg="addSp delSp modSp mod setBg modClrScheme chgLayout">
        <pc:chgData name="Samera Akhtar (2534178)" userId="S::2534178@student.uwtsd.ac.uk::e806b721-3685-4a3f-b598-1e61ff60a164" providerId="AD" clId="Web-{836D37C0-517D-D327-0D27-A21EAA0C45A5}" dt="2026-06-11T11:35:07.600" v="168"/>
        <pc:sldMkLst>
          <pc:docMk/>
          <pc:sldMk cId="2074208445" sldId="271"/>
        </pc:sldMkLst>
        <pc:spChg chg="del">
          <ac:chgData name="Samera Akhtar (2534178)" userId="S::2534178@student.uwtsd.ac.uk::e806b721-3685-4a3f-b598-1e61ff60a164" providerId="AD" clId="Web-{836D37C0-517D-D327-0D27-A21EAA0C45A5}" dt="2026-06-11T08:49:20.622" v="86"/>
          <ac:spMkLst>
            <pc:docMk/>
            <pc:sldMk cId="2074208445" sldId="271"/>
            <ac:spMk id="2" creationId="{EEFAA3F6-7CC1-9189-25C3-55429D2A784C}"/>
          </ac:spMkLst>
        </pc:spChg>
        <pc:spChg chg="del">
          <ac:chgData name="Samera Akhtar (2534178)" userId="S::2534178@student.uwtsd.ac.uk::e806b721-3685-4a3f-b598-1e61ff60a164" providerId="AD" clId="Web-{836D37C0-517D-D327-0D27-A21EAA0C45A5}" dt="2026-06-11T08:49:20.622" v="86"/>
          <ac:spMkLst>
            <pc:docMk/>
            <pc:sldMk cId="2074208445" sldId="271"/>
            <ac:spMk id="3" creationId="{3E63208A-9440-398F-D307-B5C481E93665}"/>
          </ac:spMkLst>
        </pc:spChg>
        <pc:spChg chg="add mod">
          <ac:chgData name="Samera Akhtar (2534178)" userId="S::2534178@student.uwtsd.ac.uk::e806b721-3685-4a3f-b598-1e61ff60a164" providerId="AD" clId="Web-{836D37C0-517D-D327-0D27-A21EAA0C45A5}" dt="2026-06-11T11:32:10.040" v="165"/>
          <ac:spMkLst>
            <pc:docMk/>
            <pc:sldMk cId="2074208445" sldId="271"/>
            <ac:spMk id="4" creationId="{727DDF39-FBB7-62B0-C759-49FBFF777723}"/>
          </ac:spMkLst>
        </pc:spChg>
        <pc:spChg chg="add del">
          <ac:chgData name="Samera Akhtar (2534178)" userId="S::2534178@student.uwtsd.ac.uk::e806b721-3685-4a3f-b598-1e61ff60a164" providerId="AD" clId="Web-{836D37C0-517D-D327-0D27-A21EAA0C45A5}" dt="2026-06-11T08:55:22.163" v="104"/>
          <ac:spMkLst>
            <pc:docMk/>
            <pc:sldMk cId="2074208445" sldId="271"/>
            <ac:spMk id="9" creationId="{18873D23-2DCF-4B31-A009-95721C06E8E1}"/>
          </ac:spMkLst>
        </pc:spChg>
        <pc:spChg chg="add del">
          <ac:chgData name="Samera Akhtar (2534178)" userId="S::2534178@student.uwtsd.ac.uk::e806b721-3685-4a3f-b598-1e61ff60a164" providerId="AD" clId="Web-{836D37C0-517D-D327-0D27-A21EAA0C45A5}" dt="2026-06-11T08:55:22.163" v="104"/>
          <ac:spMkLst>
            <pc:docMk/>
            <pc:sldMk cId="2074208445" sldId="271"/>
            <ac:spMk id="11" creationId="{C13EF075-D4EF-4929-ADBC-91B27DA19955}"/>
          </ac:spMkLst>
        </pc:spChg>
        <pc:spChg chg="add del">
          <ac:chgData name="Samera Akhtar (2534178)" userId="S::2534178@student.uwtsd.ac.uk::e806b721-3685-4a3f-b598-1e61ff60a164" providerId="AD" clId="Web-{836D37C0-517D-D327-0D27-A21EAA0C45A5}" dt="2026-06-11T08:55:24.069" v="106"/>
          <ac:spMkLst>
            <pc:docMk/>
            <pc:sldMk cId="2074208445" sldId="271"/>
            <ac:spMk id="19" creationId="{907EF6B7-1338-4443-8C46-6A318D952DFD}"/>
          </ac:spMkLst>
        </pc:spChg>
        <pc:spChg chg="add del">
          <ac:chgData name="Samera Akhtar (2534178)" userId="S::2534178@student.uwtsd.ac.uk::e806b721-3685-4a3f-b598-1e61ff60a164" providerId="AD" clId="Web-{836D37C0-517D-D327-0D27-A21EAA0C45A5}" dt="2026-06-11T08:55:24.069" v="106"/>
          <ac:spMkLst>
            <pc:docMk/>
            <pc:sldMk cId="2074208445" sldId="271"/>
            <ac:spMk id="20" creationId="{DAAE4CDD-124C-4DCF-9584-B6033B545DD5}"/>
          </ac:spMkLst>
        </pc:spChg>
        <pc:spChg chg="add del">
          <ac:chgData name="Samera Akhtar (2534178)" userId="S::2534178@student.uwtsd.ac.uk::e806b721-3685-4a3f-b598-1e61ff60a164" providerId="AD" clId="Web-{836D37C0-517D-D327-0D27-A21EAA0C45A5}" dt="2026-06-11T08:55:24.069" v="106"/>
          <ac:spMkLst>
            <pc:docMk/>
            <pc:sldMk cId="2074208445" sldId="271"/>
            <ac:spMk id="21" creationId="{081E4A58-353D-44AE-B2FC-2A74E2E400F7}"/>
          </ac:spMkLst>
        </pc:spChg>
        <pc:spChg chg="add del">
          <ac:chgData name="Samera Akhtar (2534178)" userId="S::2534178@student.uwtsd.ac.uk::e806b721-3685-4a3f-b598-1e61ff60a164" providerId="AD" clId="Web-{836D37C0-517D-D327-0D27-A21EAA0C45A5}" dt="2026-06-11T08:55:26.194" v="108"/>
          <ac:spMkLst>
            <pc:docMk/>
            <pc:sldMk cId="2074208445" sldId="271"/>
            <ac:spMk id="23" creationId="{18873D23-2DCF-4B31-A009-95721C06E8E1}"/>
          </ac:spMkLst>
        </pc:spChg>
        <pc:spChg chg="add del">
          <ac:chgData name="Samera Akhtar (2534178)" userId="S::2534178@student.uwtsd.ac.uk::e806b721-3685-4a3f-b598-1e61ff60a164" providerId="AD" clId="Web-{836D37C0-517D-D327-0D27-A21EAA0C45A5}" dt="2026-06-11T08:55:26.194" v="108"/>
          <ac:spMkLst>
            <pc:docMk/>
            <pc:sldMk cId="2074208445" sldId="271"/>
            <ac:spMk id="24" creationId="{C13EF075-D4EF-4929-ADBC-91B27DA19955}"/>
          </ac:spMkLst>
        </pc:spChg>
        <pc:spChg chg="add del">
          <ac:chgData name="Samera Akhtar (2534178)" userId="S::2534178@student.uwtsd.ac.uk::e806b721-3685-4a3f-b598-1e61ff60a164" providerId="AD" clId="Web-{836D37C0-517D-D327-0D27-A21EAA0C45A5}" dt="2026-06-11T08:55:27.632" v="110"/>
          <ac:spMkLst>
            <pc:docMk/>
            <pc:sldMk cId="2074208445" sldId="271"/>
            <ac:spMk id="27" creationId="{100EDD19-6802-4EC3-95CE-CFFAB042CFD6}"/>
          </ac:spMkLst>
        </pc:spChg>
        <pc:spChg chg="add del">
          <ac:chgData name="Samera Akhtar (2534178)" userId="S::2534178@student.uwtsd.ac.uk::e806b721-3685-4a3f-b598-1e61ff60a164" providerId="AD" clId="Web-{836D37C0-517D-D327-0D27-A21EAA0C45A5}" dt="2026-06-11T08:55:27.632" v="110"/>
          <ac:spMkLst>
            <pc:docMk/>
            <pc:sldMk cId="2074208445" sldId="271"/>
            <ac:spMk id="28" creationId="{DB17E863-922E-4C26-BD64-E8FD41D28661}"/>
          </ac:spMkLst>
        </pc:spChg>
        <pc:spChg chg="add del">
          <ac:chgData name="Samera Akhtar (2534178)" userId="S::2534178@student.uwtsd.ac.uk::e806b721-3685-4a3f-b598-1e61ff60a164" providerId="AD" clId="Web-{836D37C0-517D-D327-0D27-A21EAA0C45A5}" dt="2026-06-11T08:56:45.930" v="118"/>
          <ac:spMkLst>
            <pc:docMk/>
            <pc:sldMk cId="2074208445" sldId="271"/>
            <ac:spMk id="30" creationId="{18873D23-2DCF-4B31-A009-95721C06E8E1}"/>
          </ac:spMkLst>
        </pc:spChg>
        <pc:spChg chg="add del">
          <ac:chgData name="Samera Akhtar (2534178)" userId="S::2534178@student.uwtsd.ac.uk::e806b721-3685-4a3f-b598-1e61ff60a164" providerId="AD" clId="Web-{836D37C0-517D-D327-0D27-A21EAA0C45A5}" dt="2026-06-11T08:56:45.930" v="118"/>
          <ac:spMkLst>
            <pc:docMk/>
            <pc:sldMk cId="2074208445" sldId="271"/>
            <ac:spMk id="31" creationId="{C13EF075-D4EF-4929-ADBC-91B27DA19955}"/>
          </ac:spMkLst>
        </pc:spChg>
        <pc:spChg chg="add del">
          <ac:chgData name="Samera Akhtar (2534178)" userId="S::2534178@student.uwtsd.ac.uk::e806b721-3685-4a3f-b598-1e61ff60a164" providerId="AD" clId="Web-{836D37C0-517D-D327-0D27-A21EAA0C45A5}" dt="2026-06-11T08:56:45.915" v="117"/>
          <ac:spMkLst>
            <pc:docMk/>
            <pc:sldMk cId="2074208445" sldId="271"/>
            <ac:spMk id="37" creationId="{4BC99CB9-DDAD-44A2-8A1C-E3AF4E72DF5C}"/>
          </ac:spMkLst>
        </pc:spChg>
        <pc:spChg chg="add del">
          <ac:chgData name="Samera Akhtar (2534178)" userId="S::2534178@student.uwtsd.ac.uk::e806b721-3685-4a3f-b598-1e61ff60a164" providerId="AD" clId="Web-{836D37C0-517D-D327-0D27-A21EAA0C45A5}" dt="2026-06-11T08:56:45.915" v="117"/>
          <ac:spMkLst>
            <pc:docMk/>
            <pc:sldMk cId="2074208445" sldId="271"/>
            <ac:spMk id="39" creationId="{64053CBF-3932-45FF-8285-EE5146085F3A}"/>
          </ac:spMkLst>
        </pc:spChg>
        <pc:spChg chg="add">
          <ac:chgData name="Samera Akhtar (2534178)" userId="S::2534178@student.uwtsd.ac.uk::e806b721-3685-4a3f-b598-1e61ff60a164" providerId="AD" clId="Web-{836D37C0-517D-D327-0D27-A21EAA0C45A5}" dt="2026-06-11T08:56:45.930" v="118"/>
          <ac:spMkLst>
            <pc:docMk/>
            <pc:sldMk cId="2074208445" sldId="271"/>
            <ac:spMk id="53" creationId="{18873D23-2DCF-4B31-A009-95721C06E8E1}"/>
          </ac:spMkLst>
        </pc:spChg>
        <pc:spChg chg="add">
          <ac:chgData name="Samera Akhtar (2534178)" userId="S::2534178@student.uwtsd.ac.uk::e806b721-3685-4a3f-b598-1e61ff60a164" providerId="AD" clId="Web-{836D37C0-517D-D327-0D27-A21EAA0C45A5}" dt="2026-06-11T08:56:45.930" v="118"/>
          <ac:spMkLst>
            <pc:docMk/>
            <pc:sldMk cId="2074208445" sldId="271"/>
            <ac:spMk id="54" creationId="{C13EF075-D4EF-4929-ADBC-91B27DA19955}"/>
          </ac:spMkLst>
        </pc:spChg>
        <pc:spChg chg="del">
          <ac:chgData name="Samera Akhtar (2534178)" userId="S::2534178@student.uwtsd.ac.uk::e806b721-3685-4a3f-b598-1e61ff60a164" providerId="AD" clId="Web-{836D37C0-517D-D327-0D27-A21EAA0C45A5}" dt="2026-06-11T11:32:10.040" v="165"/>
          <ac:spMkLst>
            <pc:docMk/>
            <pc:sldMk cId="2074208445" sldId="271"/>
            <ac:spMk id="145" creationId="{04812C46-200A-4DEB-A05E-3ED6C68C2387}"/>
          </ac:spMkLst>
        </pc:spChg>
        <pc:spChg chg="del">
          <ac:chgData name="Samera Akhtar (2534178)" userId="S::2534178@student.uwtsd.ac.uk::e806b721-3685-4a3f-b598-1e61ff60a164" providerId="AD" clId="Web-{836D37C0-517D-D327-0D27-A21EAA0C45A5}" dt="2026-06-11T11:32:10.040" v="165"/>
          <ac:spMkLst>
            <pc:docMk/>
            <pc:sldMk cId="2074208445" sldId="271"/>
            <ac:spMk id="146" creationId="{D1EA859B-E555-4109-94F3-6700E046E008}"/>
          </ac:spMkLst>
        </pc:spChg>
        <pc:spChg chg="add">
          <ac:chgData name="Samera Akhtar (2534178)" userId="S::2534178@student.uwtsd.ac.uk::e806b721-3685-4a3f-b598-1e61ff60a164" providerId="AD" clId="Web-{836D37C0-517D-D327-0D27-A21EAA0C45A5}" dt="2026-06-11T11:32:10.040" v="165"/>
          <ac:spMkLst>
            <pc:docMk/>
            <pc:sldMk cId="2074208445" sldId="271"/>
            <ac:spMk id="151" creationId="{2EB492CD-616E-47F8-933B-5E2D952A0593}"/>
          </ac:spMkLst>
        </pc:spChg>
        <pc:spChg chg="add">
          <ac:chgData name="Samera Akhtar (2534178)" userId="S::2534178@student.uwtsd.ac.uk::e806b721-3685-4a3f-b598-1e61ff60a164" providerId="AD" clId="Web-{836D37C0-517D-D327-0D27-A21EAA0C45A5}" dt="2026-06-11T11:32:10.040" v="165"/>
          <ac:spMkLst>
            <pc:docMk/>
            <pc:sldMk cId="2074208445" sldId="271"/>
            <ac:spMk id="153" creationId="{59383CF9-23B5-4335-9B21-1791C4CF1C75}"/>
          </ac:spMkLst>
        </pc:spChg>
        <pc:spChg chg="add">
          <ac:chgData name="Samera Akhtar (2534178)" userId="S::2534178@student.uwtsd.ac.uk::e806b721-3685-4a3f-b598-1e61ff60a164" providerId="AD" clId="Web-{836D37C0-517D-D327-0D27-A21EAA0C45A5}" dt="2026-06-11T11:32:10.040" v="165"/>
          <ac:spMkLst>
            <pc:docMk/>
            <pc:sldMk cId="2074208445" sldId="271"/>
            <ac:spMk id="155" creationId="{0007FE00-9498-4706-B255-6437B0252C02}"/>
          </ac:spMkLst>
        </pc:spChg>
        <pc:grpChg chg="add del">
          <ac:chgData name="Samera Akhtar (2534178)" userId="S::2534178@student.uwtsd.ac.uk::e806b721-3685-4a3f-b598-1e61ff60a164" providerId="AD" clId="Web-{836D37C0-517D-D327-0D27-A21EAA0C45A5}" dt="2026-06-11T08:55:22.163" v="104"/>
          <ac:grpSpMkLst>
            <pc:docMk/>
            <pc:sldMk cId="2074208445" sldId="271"/>
            <ac:grpSpMk id="13" creationId="{DAA26DFA-AAB2-4973-9C17-16D587C7B198}"/>
          </ac:grpSpMkLst>
        </pc:grpChg>
        <pc:grpChg chg="add del">
          <ac:chgData name="Samera Akhtar (2534178)" userId="S::2534178@student.uwtsd.ac.uk::e806b721-3685-4a3f-b598-1e61ff60a164" providerId="AD" clId="Web-{836D37C0-517D-D327-0D27-A21EAA0C45A5}" dt="2026-06-11T08:55:26.194" v="108"/>
          <ac:grpSpMkLst>
            <pc:docMk/>
            <pc:sldMk cId="2074208445" sldId="271"/>
            <ac:grpSpMk id="25" creationId="{DAA26DFA-AAB2-4973-9C17-16D587C7B198}"/>
          </ac:grpSpMkLst>
        </pc:grpChg>
        <pc:grpChg chg="add del">
          <ac:chgData name="Samera Akhtar (2534178)" userId="S::2534178@student.uwtsd.ac.uk::e806b721-3685-4a3f-b598-1e61ff60a164" providerId="AD" clId="Web-{836D37C0-517D-D327-0D27-A21EAA0C45A5}" dt="2026-06-11T08:56:45.930" v="118"/>
          <ac:grpSpMkLst>
            <pc:docMk/>
            <pc:sldMk cId="2074208445" sldId="271"/>
            <ac:grpSpMk id="32" creationId="{DAA26DFA-AAB2-4973-9C17-16D587C7B198}"/>
          </ac:grpSpMkLst>
        </pc:grpChg>
        <pc:grpChg chg="add del">
          <ac:chgData name="Samera Akhtar (2534178)" userId="S::2534178@student.uwtsd.ac.uk::e806b721-3685-4a3f-b598-1e61ff60a164" providerId="AD" clId="Web-{836D37C0-517D-D327-0D27-A21EAA0C45A5}" dt="2026-06-11T08:56:45.915" v="117"/>
          <ac:grpSpMkLst>
            <pc:docMk/>
            <pc:sldMk cId="2074208445" sldId="271"/>
            <ac:grpSpMk id="41" creationId="{2E751C04-BEA6-446B-A678-9C74819EBD4C}"/>
          </ac:grpSpMkLst>
        </pc:grpChg>
        <pc:grpChg chg="add del">
          <ac:chgData name="Samera Akhtar (2534178)" userId="S::2534178@student.uwtsd.ac.uk::e806b721-3685-4a3f-b598-1e61ff60a164" providerId="AD" clId="Web-{836D37C0-517D-D327-0D27-A21EAA0C45A5}" dt="2026-06-11T08:56:45.915" v="117"/>
          <ac:grpSpMkLst>
            <pc:docMk/>
            <pc:sldMk cId="2074208445" sldId="271"/>
            <ac:grpSpMk id="47" creationId="{B63ACBA3-DEFD-4C6D-BBA0-64468FA99C2D}"/>
          </ac:grpSpMkLst>
        </pc:grpChg>
        <pc:grpChg chg="add">
          <ac:chgData name="Samera Akhtar (2534178)" userId="S::2534178@student.uwtsd.ac.uk::e806b721-3685-4a3f-b598-1e61ff60a164" providerId="AD" clId="Web-{836D37C0-517D-D327-0D27-A21EAA0C45A5}" dt="2026-06-11T08:56:45.930" v="118"/>
          <ac:grpSpMkLst>
            <pc:docMk/>
            <pc:sldMk cId="2074208445" sldId="271"/>
            <ac:grpSpMk id="55" creationId="{DAA26DFA-AAB2-4973-9C17-16D587C7B198}"/>
          </ac:grpSpMkLst>
        </pc:grpChg>
        <pc:picChg chg="mod">
          <ac:chgData name="Samera Akhtar (2534178)" userId="S::2534178@student.uwtsd.ac.uk::e806b721-3685-4a3f-b598-1e61ff60a164" providerId="AD" clId="Web-{836D37C0-517D-D327-0D27-A21EAA0C45A5}" dt="2026-06-11T11:32:10.040" v="165"/>
          <ac:picMkLst>
            <pc:docMk/>
            <pc:sldMk cId="2074208445" sldId="271"/>
            <ac:picMk id="107" creationId="{B8564B04-9A87-8EBE-5C7C-5F110EAD0DCA}"/>
          </ac:picMkLst>
        </pc:picChg>
      </pc:sldChg>
      <pc:sldChg chg="modSp">
        <pc:chgData name="Samera Akhtar (2534178)" userId="S::2534178@student.uwtsd.ac.uk::e806b721-3685-4a3f-b598-1e61ff60a164" providerId="AD" clId="Web-{836D37C0-517D-D327-0D27-A21EAA0C45A5}" dt="2026-06-11T11:42:53.370" v="195" actId="1076"/>
        <pc:sldMkLst>
          <pc:docMk/>
          <pc:sldMk cId="2649220943" sldId="284"/>
        </pc:sldMkLst>
        <pc:spChg chg="mod">
          <ac:chgData name="Samera Akhtar (2534178)" userId="S::2534178@student.uwtsd.ac.uk::e806b721-3685-4a3f-b598-1e61ff60a164" providerId="AD" clId="Web-{836D37C0-517D-D327-0D27-A21EAA0C45A5}" dt="2026-06-11T11:42:53.370" v="195" actId="1076"/>
          <ac:spMkLst>
            <pc:docMk/>
            <pc:sldMk cId="2649220943" sldId="284"/>
            <ac:spMk id="3" creationId="{561C1FE6-48E2-DE14-04F8-5362C33604D0}"/>
          </ac:spMkLst>
        </pc:spChg>
      </pc:sldChg>
      <pc:sldChg chg="new del">
        <pc:chgData name="Samera Akhtar (2534178)" userId="S::2534178@student.uwtsd.ac.uk::e806b721-3685-4a3f-b598-1e61ff60a164" providerId="AD" clId="Web-{836D37C0-517D-D327-0D27-A21EAA0C45A5}" dt="2026-06-11T08:25:06.534" v="1"/>
        <pc:sldMkLst>
          <pc:docMk/>
          <pc:sldMk cId="3968986315" sldId="284"/>
        </pc:sldMkLst>
      </pc:sldChg>
      <pc:sldChg chg="new del">
        <pc:chgData name="Samera Akhtar (2534178)" userId="S::2534178@student.uwtsd.ac.uk::e806b721-3685-4a3f-b598-1e61ff60a164" providerId="AD" clId="Web-{836D37C0-517D-D327-0D27-A21EAA0C45A5}" dt="2026-06-11T10:39:03.062" v="164"/>
        <pc:sldMkLst>
          <pc:docMk/>
          <pc:sldMk cId="733981396" sldId="286"/>
        </pc:sldMkLst>
      </pc:sldChg>
      <pc:sldChg chg="addSp delSp modSp">
        <pc:chgData name="Samera Akhtar (2534178)" userId="S::2534178@student.uwtsd.ac.uk::e806b721-3685-4a3f-b598-1e61ff60a164" providerId="AD" clId="Web-{836D37C0-517D-D327-0D27-A21EAA0C45A5}" dt="2026-06-11T11:51:59.328" v="350" actId="1076"/>
        <pc:sldMkLst>
          <pc:docMk/>
          <pc:sldMk cId="2262587423" sldId="288"/>
        </pc:sldMkLst>
        <pc:spChg chg="add del">
          <ac:chgData name="Samera Akhtar (2534178)" userId="S::2534178@student.uwtsd.ac.uk::e806b721-3685-4a3f-b598-1e61ff60a164" providerId="AD" clId="Web-{836D37C0-517D-D327-0D27-A21EAA0C45A5}" dt="2026-06-11T11:43:22.526" v="199"/>
          <ac:spMkLst>
            <pc:docMk/>
            <pc:sldMk cId="2262587423" sldId="288"/>
            <ac:spMk id="2" creationId="{0D08D4D0-03FF-2C22-FE38-D3893DE8BF73}"/>
          </ac:spMkLst>
        </pc:spChg>
        <pc:spChg chg="add del">
          <ac:chgData name="Samera Akhtar (2534178)" userId="S::2534178@student.uwtsd.ac.uk::e806b721-3685-4a3f-b598-1e61ff60a164" providerId="AD" clId="Web-{836D37C0-517D-D327-0D27-A21EAA0C45A5}" dt="2026-06-11T11:43:22.526" v="198"/>
          <ac:spMkLst>
            <pc:docMk/>
            <pc:sldMk cId="2262587423" sldId="288"/>
            <ac:spMk id="4" creationId="{A1F3FDBB-0FD1-2AB6-7D82-D1250E27F365}"/>
          </ac:spMkLst>
        </pc:spChg>
        <pc:spChg chg="add del">
          <ac:chgData name="Samera Akhtar (2534178)" userId="S::2534178@student.uwtsd.ac.uk::e806b721-3685-4a3f-b598-1e61ff60a164" providerId="AD" clId="Web-{836D37C0-517D-D327-0D27-A21EAA0C45A5}" dt="2026-06-11T11:38:25.848" v="172"/>
          <ac:spMkLst>
            <pc:docMk/>
            <pc:sldMk cId="2262587423" sldId="288"/>
            <ac:spMk id="5" creationId="{DF6EE580-79E2-10EC-70AF-8F77EAEB1B13}"/>
          </ac:spMkLst>
        </pc:spChg>
        <pc:spChg chg="add del">
          <ac:chgData name="Samera Akhtar (2534178)" userId="S::2534178@student.uwtsd.ac.uk::e806b721-3685-4a3f-b598-1e61ff60a164" providerId="AD" clId="Web-{836D37C0-517D-D327-0D27-A21EAA0C45A5}" dt="2026-06-11T11:38:48.366" v="174"/>
          <ac:spMkLst>
            <pc:docMk/>
            <pc:sldMk cId="2262587423" sldId="288"/>
            <ac:spMk id="6" creationId="{118D84F6-14C2-EADB-15C1-293D6E31225F}"/>
          </ac:spMkLst>
        </pc:spChg>
        <pc:spChg chg="add del">
          <ac:chgData name="Samera Akhtar (2534178)" userId="S::2534178@student.uwtsd.ac.uk::e806b721-3685-4a3f-b598-1e61ff60a164" providerId="AD" clId="Web-{836D37C0-517D-D327-0D27-A21EAA0C45A5}" dt="2026-06-11T11:43:16.713" v="197"/>
          <ac:spMkLst>
            <pc:docMk/>
            <pc:sldMk cId="2262587423" sldId="288"/>
            <ac:spMk id="8" creationId="{DED07541-FC7F-9704-9138-BA1B69849C1F}"/>
          </ac:spMkLst>
        </pc:spChg>
        <pc:spChg chg="add del">
          <ac:chgData name="Samera Akhtar (2534178)" userId="S::2534178@student.uwtsd.ac.uk::e806b721-3685-4a3f-b598-1e61ff60a164" providerId="AD" clId="Web-{836D37C0-517D-D327-0D27-A21EAA0C45A5}" dt="2026-06-11T11:43:30.011" v="203"/>
          <ac:spMkLst>
            <pc:docMk/>
            <pc:sldMk cId="2262587423" sldId="288"/>
            <ac:spMk id="9" creationId="{74EE4123-C663-87F3-72AC-6D641DD7E367}"/>
          </ac:spMkLst>
        </pc:spChg>
        <pc:spChg chg="del">
          <ac:chgData name="Samera Akhtar (2534178)" userId="S::2534178@student.uwtsd.ac.uk::e806b721-3685-4a3f-b598-1e61ff60a164" providerId="AD" clId="Web-{836D37C0-517D-D327-0D27-A21EAA0C45A5}" dt="2026-06-11T11:43:22.526" v="201"/>
          <ac:spMkLst>
            <pc:docMk/>
            <pc:sldMk cId="2262587423" sldId="288"/>
            <ac:spMk id="10" creationId="{99588106-A24F-2FD1-BB42-D1E9F47B39A8}"/>
          </ac:spMkLst>
        </pc:spChg>
        <pc:spChg chg="add del">
          <ac:chgData name="Samera Akhtar (2534178)" userId="S::2534178@student.uwtsd.ac.uk::e806b721-3685-4a3f-b598-1e61ff60a164" providerId="AD" clId="Web-{836D37C0-517D-D327-0D27-A21EAA0C45A5}" dt="2026-06-11T11:43:45.668" v="208"/>
          <ac:spMkLst>
            <pc:docMk/>
            <pc:sldMk cId="2262587423" sldId="288"/>
            <ac:spMk id="11" creationId="{99588106-A24F-2FD1-BB42-D1E9F47B39A8}"/>
          </ac:spMkLst>
        </pc:spChg>
        <pc:spChg chg="del">
          <ac:chgData name="Samera Akhtar (2534178)" userId="S::2534178@student.uwtsd.ac.uk::e806b721-3685-4a3f-b598-1e61ff60a164" providerId="AD" clId="Web-{836D37C0-517D-D327-0D27-A21EAA0C45A5}" dt="2026-06-11T11:43:22.526" v="200"/>
          <ac:spMkLst>
            <pc:docMk/>
            <pc:sldMk cId="2262587423" sldId="288"/>
            <ac:spMk id="12" creationId="{79662AB3-D942-D721-56D4-E1311573820F}"/>
          </ac:spMkLst>
        </pc:spChg>
        <pc:spChg chg="add del">
          <ac:chgData name="Samera Akhtar (2534178)" userId="S::2534178@student.uwtsd.ac.uk::e806b721-3685-4a3f-b598-1e61ff60a164" providerId="AD" clId="Web-{836D37C0-517D-D327-0D27-A21EAA0C45A5}" dt="2026-06-11T11:43:45.668" v="207"/>
          <ac:spMkLst>
            <pc:docMk/>
            <pc:sldMk cId="2262587423" sldId="288"/>
            <ac:spMk id="13" creationId="{79662AB3-D942-D721-56D4-E1311573820F}"/>
          </ac:spMkLst>
        </pc:spChg>
        <pc:spChg chg="add del">
          <ac:chgData name="Samera Akhtar (2534178)" userId="S::2534178@student.uwtsd.ac.uk::e806b721-3685-4a3f-b598-1e61ff60a164" providerId="AD" clId="Web-{836D37C0-517D-D327-0D27-A21EAA0C45A5}" dt="2026-06-11T11:43:45.668" v="206"/>
          <ac:spMkLst>
            <pc:docMk/>
            <pc:sldMk cId="2262587423" sldId="288"/>
            <ac:spMk id="19" creationId="{0D08D4D0-03FF-2C22-FE38-D3893DE8BF73}"/>
          </ac:spMkLst>
        </pc:spChg>
        <pc:spChg chg="add del">
          <ac:chgData name="Samera Akhtar (2534178)" userId="S::2534178@student.uwtsd.ac.uk::e806b721-3685-4a3f-b598-1e61ff60a164" providerId="AD" clId="Web-{836D37C0-517D-D327-0D27-A21EAA0C45A5}" dt="2026-06-11T11:43:45.668" v="205"/>
          <ac:spMkLst>
            <pc:docMk/>
            <pc:sldMk cId="2262587423" sldId="288"/>
            <ac:spMk id="20" creationId="{A1F3FDBB-0FD1-2AB6-7D82-D1250E27F365}"/>
          </ac:spMkLst>
        </pc:spChg>
        <pc:spChg chg="add mod">
          <ac:chgData name="Samera Akhtar (2534178)" userId="S::2534178@student.uwtsd.ac.uk::e806b721-3685-4a3f-b598-1e61ff60a164" providerId="AD" clId="Web-{836D37C0-517D-D327-0D27-A21EAA0C45A5}" dt="2026-06-11T11:47:14.448" v="245" actId="20577"/>
          <ac:spMkLst>
            <pc:docMk/>
            <pc:sldMk cId="2262587423" sldId="288"/>
            <ac:spMk id="21" creationId="{EA02C809-890A-5A2E-7403-61B07B1A1136}"/>
          </ac:spMkLst>
        </pc:spChg>
        <pc:spChg chg="add mod">
          <ac:chgData name="Samera Akhtar (2534178)" userId="S::2534178@student.uwtsd.ac.uk::e806b721-3685-4a3f-b598-1e61ff60a164" providerId="AD" clId="Web-{836D37C0-517D-D327-0D27-A21EAA0C45A5}" dt="2026-06-11T11:51:59.328" v="350" actId="1076"/>
          <ac:spMkLst>
            <pc:docMk/>
            <pc:sldMk cId="2262587423" sldId="288"/>
            <ac:spMk id="22" creationId="{00606369-DD87-F2A6-9499-DACEF7780AAC}"/>
          </ac:spMkLst>
        </pc:spChg>
      </pc:sldChg>
    </pc:docChg>
  </pc:docChgLst>
  <pc:docChgLst>
    <pc:chgData name="Shama Asghar (2533711)" userId="S::2533711@student.uwtsd.ac.uk::2ae39f7b-eb24-4a15-b156-68099402a6ff" providerId="AD" clId="Web-{8205952F-A6FE-C888-648A-180FF0D9072F}"/>
    <pc:docChg chg="addSld delSld modSld modSection">
      <pc:chgData name="Shama Asghar (2533711)" userId="S::2533711@student.uwtsd.ac.uk::2ae39f7b-eb24-4a15-b156-68099402a6ff" providerId="AD" clId="Web-{8205952F-A6FE-C888-648A-180FF0D9072F}" dt="2026-06-11T11:48:23.192" v="16" actId="14100"/>
      <pc:docMkLst>
        <pc:docMk/>
      </pc:docMkLst>
      <pc:sldChg chg="del">
        <pc:chgData name="Shama Asghar (2533711)" userId="S::2533711@student.uwtsd.ac.uk::2ae39f7b-eb24-4a15-b156-68099402a6ff" providerId="AD" clId="Web-{8205952F-A6FE-C888-648A-180FF0D9072F}" dt="2026-06-11T11:46:39.562" v="15"/>
        <pc:sldMkLst>
          <pc:docMk/>
          <pc:sldMk cId="2074208445" sldId="271"/>
        </pc:sldMkLst>
      </pc:sldChg>
      <pc:sldChg chg="modSp">
        <pc:chgData name="Shama Asghar (2533711)" userId="S::2533711@student.uwtsd.ac.uk::2ae39f7b-eb24-4a15-b156-68099402a6ff" providerId="AD" clId="Web-{8205952F-A6FE-C888-648A-180FF0D9072F}" dt="2026-06-11T11:48:23.192" v="16" actId="14100"/>
        <pc:sldMkLst>
          <pc:docMk/>
          <pc:sldMk cId="1481072996" sldId="273"/>
        </pc:sldMkLst>
        <pc:graphicFrameChg chg="mod">
          <ac:chgData name="Shama Asghar (2533711)" userId="S::2533711@student.uwtsd.ac.uk::2ae39f7b-eb24-4a15-b156-68099402a6ff" providerId="AD" clId="Web-{8205952F-A6FE-C888-648A-180FF0D9072F}" dt="2026-06-11T11:48:23.192" v="16" actId="14100"/>
          <ac:graphicFrameMkLst>
            <pc:docMk/>
            <pc:sldMk cId="1481072996" sldId="273"/>
            <ac:graphicFrameMk id="29" creationId="{A6973A24-4EA9-52AF-3ADC-4F1207FB3B01}"/>
          </ac:graphicFrameMkLst>
        </pc:graphicFrameChg>
      </pc:sldChg>
      <pc:sldChg chg="modSp">
        <pc:chgData name="Shama Asghar (2533711)" userId="S::2533711@student.uwtsd.ac.uk::2ae39f7b-eb24-4a15-b156-68099402a6ff" providerId="AD" clId="Web-{8205952F-A6FE-C888-648A-180FF0D9072F}" dt="2026-06-11T11:45:48.231" v="14" actId="1076"/>
        <pc:sldMkLst>
          <pc:docMk/>
          <pc:sldMk cId="2649220943" sldId="284"/>
        </pc:sldMkLst>
        <pc:spChg chg="mod">
          <ac:chgData name="Shama Asghar (2533711)" userId="S::2533711@student.uwtsd.ac.uk::2ae39f7b-eb24-4a15-b156-68099402a6ff" providerId="AD" clId="Web-{8205952F-A6FE-C888-648A-180FF0D9072F}" dt="2026-06-11T11:45:48.231" v="14" actId="1076"/>
          <ac:spMkLst>
            <pc:docMk/>
            <pc:sldMk cId="2649220943" sldId="284"/>
            <ac:spMk id="3" creationId="{561C1FE6-48E2-DE14-04F8-5362C33604D0}"/>
          </ac:spMkLst>
        </pc:spChg>
      </pc:sldChg>
      <pc:sldChg chg="add del replId">
        <pc:chgData name="Shama Asghar (2533711)" userId="S::2533711@student.uwtsd.ac.uk::2ae39f7b-eb24-4a15-b156-68099402a6ff" providerId="AD" clId="Web-{8205952F-A6FE-C888-648A-180FF0D9072F}" dt="2026-06-11T11:37:09.752" v="10"/>
        <pc:sldMkLst>
          <pc:docMk/>
          <pc:sldMk cId="3262983856" sldId="286"/>
        </pc:sldMkLst>
      </pc:sldChg>
      <pc:sldChg chg="modSp add replId">
        <pc:chgData name="Shama Asghar (2533711)" userId="S::2533711@student.uwtsd.ac.uk::2ae39f7b-eb24-4a15-b156-68099402a6ff" providerId="AD" clId="Web-{8205952F-A6FE-C888-648A-180FF0D9072F}" dt="2026-06-11T11:36:56.126" v="9" actId="20577"/>
        <pc:sldMkLst>
          <pc:docMk/>
          <pc:sldMk cId="3597126184" sldId="287"/>
        </pc:sldMkLst>
        <pc:spChg chg="mod">
          <ac:chgData name="Shama Asghar (2533711)" userId="S::2533711@student.uwtsd.ac.uk::2ae39f7b-eb24-4a15-b156-68099402a6ff" providerId="AD" clId="Web-{8205952F-A6FE-C888-648A-180FF0D9072F}" dt="2026-06-11T11:36:56.126" v="9" actId="20577"/>
          <ac:spMkLst>
            <pc:docMk/>
            <pc:sldMk cId="3597126184" sldId="287"/>
            <ac:spMk id="3" creationId="{D934E612-D2C2-1CA5-C586-4215E8F1FAFA}"/>
          </ac:spMkLst>
        </pc:spChg>
      </pc:sldChg>
      <pc:sldChg chg="delSp modSp add replId">
        <pc:chgData name="Shama Asghar (2533711)" userId="S::2533711@student.uwtsd.ac.uk::2ae39f7b-eb24-4a15-b156-68099402a6ff" providerId="AD" clId="Web-{8205952F-A6FE-C888-648A-180FF0D9072F}" dt="2026-06-11T11:36:51.142" v="8"/>
        <pc:sldMkLst>
          <pc:docMk/>
          <pc:sldMk cId="2262587423" sldId="288"/>
        </pc:sldMkLst>
        <pc:spChg chg="del mod">
          <ac:chgData name="Shama Asghar (2533711)" userId="S::2533711@student.uwtsd.ac.uk::2ae39f7b-eb24-4a15-b156-68099402a6ff" providerId="AD" clId="Web-{8205952F-A6FE-C888-648A-180FF0D9072F}" dt="2026-06-11T11:36:51.142" v="8"/>
          <ac:spMkLst>
            <pc:docMk/>
            <pc:sldMk cId="2262587423" sldId="288"/>
            <ac:spMk id="3" creationId="{9A44E617-0EC4-254E-351C-ACAFFE4AB453}"/>
          </ac:spMkLst>
        </pc:spChg>
      </pc:sldChg>
    </pc:docChg>
  </pc:docChgLst>
  <pc:docChgLst>
    <pc:chgData name="Shama Asghar (2533711)" userId="S::2533711@student.uwtsd.ac.uk::2ae39f7b-eb24-4a15-b156-68099402a6ff" providerId="AD" clId="Web-{F9176E89-98EC-7F3D-849F-7E583E8BE2BD}"/>
    <pc:docChg chg="modSld">
      <pc:chgData name="Shama Asghar (2533711)" userId="S::2533711@student.uwtsd.ac.uk::2ae39f7b-eb24-4a15-b156-68099402a6ff" providerId="AD" clId="Web-{F9176E89-98EC-7F3D-849F-7E583E8BE2BD}" dt="2026-06-11T12:26:06.475" v="731"/>
      <pc:docMkLst>
        <pc:docMk/>
      </pc:docMkLst>
      <pc:sldChg chg="addSp delSp modSp">
        <pc:chgData name="Shama Asghar (2533711)" userId="S::2533711@student.uwtsd.ac.uk::2ae39f7b-eb24-4a15-b156-68099402a6ff" providerId="AD" clId="Web-{F9176E89-98EC-7F3D-849F-7E583E8BE2BD}" dt="2026-06-11T12:26:06.475" v="731"/>
        <pc:sldMkLst>
          <pc:docMk/>
          <pc:sldMk cId="3392651360" sldId="270"/>
        </pc:sldMkLst>
        <pc:spChg chg="del mod">
          <ac:chgData name="Shama Asghar (2533711)" userId="S::2533711@student.uwtsd.ac.uk::2ae39f7b-eb24-4a15-b156-68099402a6ff" providerId="AD" clId="Web-{F9176E89-98EC-7F3D-849F-7E583E8BE2BD}" dt="2026-06-11T12:16:05.894" v="667"/>
          <ac:spMkLst>
            <pc:docMk/>
            <pc:sldMk cId="3392651360" sldId="270"/>
            <ac:spMk id="2" creationId="{1AB6A85E-309D-3FF3-BAE0-9FE3DB5F1A71}"/>
          </ac:spMkLst>
        </pc:spChg>
        <pc:spChg chg="mod">
          <ac:chgData name="Shama Asghar (2533711)" userId="S::2533711@student.uwtsd.ac.uk::2ae39f7b-eb24-4a15-b156-68099402a6ff" providerId="AD" clId="Web-{F9176E89-98EC-7F3D-849F-7E583E8BE2BD}" dt="2026-06-11T12:25:01.411" v="686" actId="20577"/>
          <ac:spMkLst>
            <pc:docMk/>
            <pc:sldMk cId="3392651360" sldId="270"/>
            <ac:spMk id="3" creationId="{93E5CAF5-6988-7509-4228-3A71C45B854F}"/>
          </ac:spMkLst>
        </pc:spChg>
        <pc:spChg chg="add mod">
          <ac:chgData name="Shama Asghar (2533711)" userId="S::2533711@student.uwtsd.ac.uk::2ae39f7b-eb24-4a15-b156-68099402a6ff" providerId="AD" clId="Web-{F9176E89-98EC-7F3D-849F-7E583E8BE2BD}" dt="2026-06-11T12:16:45.911" v="684" actId="20577"/>
          <ac:spMkLst>
            <pc:docMk/>
            <pc:sldMk cId="3392651360" sldId="270"/>
            <ac:spMk id="4" creationId="{F70A6C19-E7DD-47EF-FE4D-7C331C34B90A}"/>
          </ac:spMkLst>
        </pc:spChg>
        <pc:graphicFrameChg chg="add mod modGraphic">
          <ac:chgData name="Shama Asghar (2533711)" userId="S::2533711@student.uwtsd.ac.uk::2ae39f7b-eb24-4a15-b156-68099402a6ff" providerId="AD" clId="Web-{F9176E89-98EC-7F3D-849F-7E583E8BE2BD}" dt="2026-06-11T12:26:06.475" v="731"/>
          <ac:graphicFrameMkLst>
            <pc:docMk/>
            <pc:sldMk cId="3392651360" sldId="270"/>
            <ac:graphicFrameMk id="6" creationId="{CE58912D-8E06-6BAB-78B2-56E15F477870}"/>
          </ac:graphicFrameMkLst>
        </pc:graphicFrameChg>
      </pc:sldChg>
      <pc:sldChg chg="addSp modSp">
        <pc:chgData name="Shama Asghar (2533711)" userId="S::2533711@student.uwtsd.ac.uk::2ae39f7b-eb24-4a15-b156-68099402a6ff" providerId="AD" clId="Web-{F9176E89-98EC-7F3D-849F-7E583E8BE2BD}" dt="2026-06-11T11:51:07.425" v="26" actId="1076"/>
        <pc:sldMkLst>
          <pc:docMk/>
          <pc:sldMk cId="1481072996" sldId="273"/>
        </pc:sldMkLst>
        <pc:spChg chg="add mod">
          <ac:chgData name="Shama Asghar (2533711)" userId="S::2533711@student.uwtsd.ac.uk::2ae39f7b-eb24-4a15-b156-68099402a6ff" providerId="AD" clId="Web-{F9176E89-98EC-7F3D-849F-7E583E8BE2BD}" dt="2026-06-11T11:51:07.425" v="26" actId="1076"/>
          <ac:spMkLst>
            <pc:docMk/>
            <pc:sldMk cId="1481072996" sldId="273"/>
            <ac:spMk id="3" creationId="{8A8D6846-1A81-30A5-4BA6-1F4025A67325}"/>
          </ac:spMkLst>
        </pc:spChg>
      </pc:sldChg>
      <pc:sldChg chg="addSp modSp">
        <pc:chgData name="Shama Asghar (2533711)" userId="S::2533711@student.uwtsd.ac.uk::2ae39f7b-eb24-4a15-b156-68099402a6ff" providerId="AD" clId="Web-{F9176E89-98EC-7F3D-849F-7E583E8BE2BD}" dt="2026-06-11T11:51:51.380" v="50" actId="20577"/>
        <pc:sldMkLst>
          <pc:docMk/>
          <pc:sldMk cId="1918437087" sldId="274"/>
        </pc:sldMkLst>
        <pc:spChg chg="add mod">
          <ac:chgData name="Shama Asghar (2533711)" userId="S::2533711@student.uwtsd.ac.uk::2ae39f7b-eb24-4a15-b156-68099402a6ff" providerId="AD" clId="Web-{F9176E89-98EC-7F3D-849F-7E583E8BE2BD}" dt="2026-06-11T11:51:51.380" v="50" actId="20577"/>
          <ac:spMkLst>
            <pc:docMk/>
            <pc:sldMk cId="1918437087" sldId="274"/>
            <ac:spMk id="4" creationId="{4A01C31C-9C99-DC8F-486F-3C1CF14F852C}"/>
          </ac:spMkLst>
        </pc:spChg>
      </pc:sldChg>
      <pc:sldChg chg="addSp modSp">
        <pc:chgData name="Shama Asghar (2533711)" userId="S::2533711@student.uwtsd.ac.uk::2ae39f7b-eb24-4a15-b156-68099402a6ff" providerId="AD" clId="Web-{F9176E89-98EC-7F3D-849F-7E583E8BE2BD}" dt="2026-06-11T11:52:40.772" v="78" actId="20577"/>
        <pc:sldMkLst>
          <pc:docMk/>
          <pc:sldMk cId="816579842" sldId="275"/>
        </pc:sldMkLst>
        <pc:spChg chg="add mod">
          <ac:chgData name="Shama Asghar (2533711)" userId="S::2533711@student.uwtsd.ac.uk::2ae39f7b-eb24-4a15-b156-68099402a6ff" providerId="AD" clId="Web-{F9176E89-98EC-7F3D-849F-7E583E8BE2BD}" dt="2026-06-11T11:52:40.772" v="78" actId="20577"/>
          <ac:spMkLst>
            <pc:docMk/>
            <pc:sldMk cId="816579842" sldId="275"/>
            <ac:spMk id="5" creationId="{3C4D6EDF-E0A8-8048-1575-37FB6F2D6179}"/>
          </ac:spMkLst>
        </pc:spChg>
      </pc:sldChg>
      <pc:sldChg chg="addSp delSp modSp">
        <pc:chgData name="Shama Asghar (2533711)" userId="S::2533711@student.uwtsd.ac.uk::2ae39f7b-eb24-4a15-b156-68099402a6ff" providerId="AD" clId="Web-{F9176E89-98EC-7F3D-849F-7E583E8BE2BD}" dt="2026-06-11T11:54:06.525" v="101" actId="1076"/>
        <pc:sldMkLst>
          <pc:docMk/>
          <pc:sldMk cId="2483485363" sldId="277"/>
        </pc:sldMkLst>
        <pc:spChg chg="del">
          <ac:chgData name="Shama Asghar (2533711)" userId="S::2533711@student.uwtsd.ac.uk::2ae39f7b-eb24-4a15-b156-68099402a6ff" providerId="AD" clId="Web-{F9176E89-98EC-7F3D-849F-7E583E8BE2BD}" dt="2026-06-11T11:52:53.585" v="79"/>
          <ac:spMkLst>
            <pc:docMk/>
            <pc:sldMk cId="2483485363" sldId="277"/>
            <ac:spMk id="5" creationId="{A1B5DCC5-7ACF-3105-DF6E-8067BDE4C1DC}"/>
          </ac:spMkLst>
        </pc:spChg>
        <pc:spChg chg="add mod">
          <ac:chgData name="Shama Asghar (2533711)" userId="S::2533711@student.uwtsd.ac.uk::2ae39f7b-eb24-4a15-b156-68099402a6ff" providerId="AD" clId="Web-{F9176E89-98EC-7F3D-849F-7E583E8BE2BD}" dt="2026-06-11T11:54:06.525" v="101" actId="1076"/>
          <ac:spMkLst>
            <pc:docMk/>
            <pc:sldMk cId="2483485363" sldId="277"/>
            <ac:spMk id="7" creationId="{164CF897-21AB-16A3-4674-52E83B9734F7}"/>
          </ac:spMkLst>
        </pc:spChg>
      </pc:sldChg>
      <pc:sldChg chg="addSp modSp">
        <pc:chgData name="Shama Asghar (2533711)" userId="S::2533711@student.uwtsd.ac.uk::2ae39f7b-eb24-4a15-b156-68099402a6ff" providerId="AD" clId="Web-{F9176E89-98EC-7F3D-849F-7E583E8BE2BD}" dt="2026-06-11T11:54:49.104" v="116" actId="20577"/>
        <pc:sldMkLst>
          <pc:docMk/>
          <pc:sldMk cId="2649220943" sldId="284"/>
        </pc:sldMkLst>
        <pc:spChg chg="add mod">
          <ac:chgData name="Shama Asghar (2533711)" userId="S::2533711@student.uwtsd.ac.uk::2ae39f7b-eb24-4a15-b156-68099402a6ff" providerId="AD" clId="Web-{F9176E89-98EC-7F3D-849F-7E583E8BE2BD}" dt="2026-06-11T11:54:49.104" v="116" actId="20577"/>
          <ac:spMkLst>
            <pc:docMk/>
            <pc:sldMk cId="2649220943" sldId="284"/>
            <ac:spMk id="2" creationId="{A5432B70-B28C-B33D-36E1-B5CAAB952126}"/>
          </ac:spMkLst>
        </pc:spChg>
      </pc:sldChg>
    </pc:docChg>
  </pc:docChgLst>
  <pc:docChgLst>
    <pc:chgData name="Shama Asghar (2533711)" userId="S::2533711@student.uwtsd.ac.uk::2ae39f7b-eb24-4a15-b156-68099402a6ff" providerId="AD" clId="Web-{412B9F30-E2FD-632F-E081-2D2351B5ABDC}"/>
    <pc:docChg chg="addSld delSld modSection">
      <pc:chgData name="Shama Asghar (2533711)" userId="S::2533711@student.uwtsd.ac.uk::2ae39f7b-eb24-4a15-b156-68099402a6ff" providerId="AD" clId="Web-{412B9F30-E2FD-632F-E081-2D2351B5ABDC}" dt="2026-06-11T11:23:40.613" v="1"/>
      <pc:docMkLst>
        <pc:docMk/>
      </pc:docMkLst>
      <pc:sldChg chg="new del">
        <pc:chgData name="Shama Asghar (2533711)" userId="S::2533711@student.uwtsd.ac.uk::2ae39f7b-eb24-4a15-b156-68099402a6ff" providerId="AD" clId="Web-{412B9F30-E2FD-632F-E081-2D2351B5ABDC}" dt="2026-06-11T11:23:40.613" v="1"/>
        <pc:sldMkLst>
          <pc:docMk/>
          <pc:sldMk cId="2041026382" sldId="286"/>
        </pc:sldMkLst>
      </pc:sldChg>
    </pc:docChg>
  </pc:docChgLst>
  <pc:docChgLst>
    <pc:chgData name="Samera Akhtar (2534178)" userId="S::2534178@student.uwtsd.ac.uk::e806b721-3685-4a3f-b598-1e61ff60a164" providerId="AD" clId="Web-{9D4B000F-3755-EEDF-26D3-31EB3B16B76A}"/>
    <pc:docChg chg="mod addSld delSld modSld sldOrd addMainMaster delMainMaster modMainMaster modSection">
      <pc:chgData name="Samera Akhtar (2534178)" userId="S::2534178@student.uwtsd.ac.uk::e806b721-3685-4a3f-b598-1e61ff60a164" providerId="AD" clId="Web-{9D4B000F-3755-EEDF-26D3-31EB3B16B76A}" dt="2026-06-10T19:43:16.855" v="573" actId="20577"/>
      <pc:docMkLst>
        <pc:docMk/>
      </pc:docMkLst>
      <pc:sldChg chg="modSp mod modClrScheme chgLayout">
        <pc:chgData name="Samera Akhtar (2534178)" userId="S::2534178@student.uwtsd.ac.uk::e806b721-3685-4a3f-b598-1e61ff60a164" providerId="AD" clId="Web-{9D4B000F-3755-EEDF-26D3-31EB3B16B76A}" dt="2026-06-10T10:53:27.994" v="15"/>
        <pc:sldMkLst>
          <pc:docMk/>
          <pc:sldMk cId="109857222" sldId="256"/>
        </pc:sldMkLst>
        <pc:spChg chg="mod ord">
          <ac:chgData name="Samera Akhtar (2534178)" userId="S::2534178@student.uwtsd.ac.uk::e806b721-3685-4a3f-b598-1e61ff60a164" providerId="AD" clId="Web-{9D4B000F-3755-EEDF-26D3-31EB3B16B76A}" dt="2026-06-10T10:53:27.994" v="15"/>
          <ac:spMkLst>
            <pc:docMk/>
            <pc:sldMk cId="109857222" sldId="256"/>
            <ac:spMk id="2" creationId="{00000000-0000-0000-0000-000000000000}"/>
          </ac:spMkLst>
        </pc:spChg>
        <pc:spChg chg="mod ord">
          <ac:chgData name="Samera Akhtar (2534178)" userId="S::2534178@student.uwtsd.ac.uk::e806b721-3685-4a3f-b598-1e61ff60a164" providerId="AD" clId="Web-{9D4B000F-3755-EEDF-26D3-31EB3B16B76A}" dt="2026-06-10T10:53:27.994" v="15"/>
          <ac:spMkLst>
            <pc:docMk/>
            <pc:sldMk cId="109857222" sldId="256"/>
            <ac:spMk id="3" creationId="{00000000-0000-0000-0000-000000000000}"/>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2928530105" sldId="261"/>
        </pc:sldMkLst>
        <pc:spChg chg="mod ord">
          <ac:chgData name="Samera Akhtar (2534178)" userId="S::2534178@student.uwtsd.ac.uk::e806b721-3685-4a3f-b598-1e61ff60a164" providerId="AD" clId="Web-{9D4B000F-3755-EEDF-26D3-31EB3B16B76A}" dt="2026-06-10T10:53:27.994" v="15"/>
          <ac:spMkLst>
            <pc:docMk/>
            <pc:sldMk cId="2928530105" sldId="261"/>
            <ac:spMk id="2" creationId="{0BF75567-33B0-ABCA-66AB-D018A7DCE52E}"/>
          </ac:spMkLst>
        </pc:spChg>
        <pc:spChg chg="add del">
          <ac:chgData name="Samera Akhtar (2534178)" userId="S::2534178@student.uwtsd.ac.uk::e806b721-3685-4a3f-b598-1e61ff60a164" providerId="AD" clId="Web-{9D4B000F-3755-EEDF-26D3-31EB3B16B76A}" dt="2026-06-10T10:53:27.994" v="15"/>
          <ac:spMkLst>
            <pc:docMk/>
            <pc:sldMk cId="2928530105" sldId="261"/>
            <ac:spMk id="10" creationId="{B50AB553-2A96-4A92-96F2-93548E096954}"/>
          </ac:spMkLst>
        </pc:spChg>
        <pc:graphicFrameChg chg="mod ord">
          <ac:chgData name="Samera Akhtar (2534178)" userId="S::2534178@student.uwtsd.ac.uk::e806b721-3685-4a3f-b598-1e61ff60a164" providerId="AD" clId="Web-{9D4B000F-3755-EEDF-26D3-31EB3B16B76A}" dt="2026-06-10T10:53:27.994" v="15"/>
          <ac:graphicFrameMkLst>
            <pc:docMk/>
            <pc:sldMk cId="2928530105" sldId="261"/>
            <ac:graphicFrameMk id="5" creationId="{88E5AA78-1413-5498-EC5E-0C34E4643D6B}"/>
          </ac:graphicFrameMkLst>
        </pc:graphicFrame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475502662" sldId="263"/>
        </pc:sldMkLst>
        <pc:spChg chg="mod ord">
          <ac:chgData name="Samera Akhtar (2534178)" userId="S::2534178@student.uwtsd.ac.uk::e806b721-3685-4a3f-b598-1e61ff60a164" providerId="AD" clId="Web-{9D4B000F-3755-EEDF-26D3-31EB3B16B76A}" dt="2026-06-10T10:53:27.994" v="15"/>
          <ac:spMkLst>
            <pc:docMk/>
            <pc:sldMk cId="475502662" sldId="263"/>
            <ac:spMk id="2" creationId="{565B722F-6CB8-C5CF-A6ED-103F8D1E0059}"/>
          </ac:spMkLst>
        </pc:spChg>
        <pc:spChg chg="mod ord">
          <ac:chgData name="Samera Akhtar (2534178)" userId="S::2534178@student.uwtsd.ac.uk::e806b721-3685-4a3f-b598-1e61ff60a164" providerId="AD" clId="Web-{9D4B000F-3755-EEDF-26D3-31EB3B16B76A}" dt="2026-06-10T10:53:27.994" v="15"/>
          <ac:spMkLst>
            <pc:docMk/>
            <pc:sldMk cId="475502662" sldId="263"/>
            <ac:spMk id="3" creationId="{962CC053-14F6-EAAC-46F1-A30A9399B50C}"/>
          </ac:spMkLst>
        </pc:spChg>
        <pc:spChg chg="add del">
          <ac:chgData name="Samera Akhtar (2534178)" userId="S::2534178@student.uwtsd.ac.uk::e806b721-3685-4a3f-b598-1e61ff60a164" providerId="AD" clId="Web-{9D4B000F-3755-EEDF-26D3-31EB3B16B76A}" dt="2026-06-10T10:53:27.994" v="15"/>
          <ac:spMkLst>
            <pc:docMk/>
            <pc:sldMk cId="475502662" sldId="263"/>
            <ac:spMk id="29" creationId="{907EF6B7-1338-4443-8C46-6A318D952DFD}"/>
          </ac:spMkLst>
        </pc:spChg>
        <pc:spChg chg="add del">
          <ac:chgData name="Samera Akhtar (2534178)" userId="S::2534178@student.uwtsd.ac.uk::e806b721-3685-4a3f-b598-1e61ff60a164" providerId="AD" clId="Web-{9D4B000F-3755-EEDF-26D3-31EB3B16B76A}" dt="2026-06-10T10:53:27.994" v="15"/>
          <ac:spMkLst>
            <pc:docMk/>
            <pc:sldMk cId="475502662" sldId="263"/>
            <ac:spMk id="30" creationId="{DAAE4CDD-124C-4DCF-9584-B6033B545DD5}"/>
          </ac:spMkLst>
        </pc:spChg>
        <pc:spChg chg="add del">
          <ac:chgData name="Samera Akhtar (2534178)" userId="S::2534178@student.uwtsd.ac.uk::e806b721-3685-4a3f-b598-1e61ff60a164" providerId="AD" clId="Web-{9D4B000F-3755-EEDF-26D3-31EB3B16B76A}" dt="2026-06-10T10:53:27.994" v="15"/>
          <ac:spMkLst>
            <pc:docMk/>
            <pc:sldMk cId="475502662" sldId="263"/>
            <ac:spMk id="31" creationId="{081E4A58-353D-44AE-B2FC-2A74E2E400F7}"/>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3950793713" sldId="264"/>
        </pc:sldMkLst>
        <pc:spChg chg="mod ord">
          <ac:chgData name="Samera Akhtar (2534178)" userId="S::2534178@student.uwtsd.ac.uk::e806b721-3685-4a3f-b598-1e61ff60a164" providerId="AD" clId="Web-{9D4B000F-3755-EEDF-26D3-31EB3B16B76A}" dt="2026-06-10T10:53:27.994" v="15"/>
          <ac:spMkLst>
            <pc:docMk/>
            <pc:sldMk cId="3950793713" sldId="264"/>
            <ac:spMk id="2" creationId="{1815ABE1-60AA-C5B6-68AD-A405D585187D}"/>
          </ac:spMkLst>
        </pc:spChg>
        <pc:spChg chg="mod ord">
          <ac:chgData name="Samera Akhtar (2534178)" userId="S::2534178@student.uwtsd.ac.uk::e806b721-3685-4a3f-b598-1e61ff60a164" providerId="AD" clId="Web-{9D4B000F-3755-EEDF-26D3-31EB3B16B76A}" dt="2026-06-10T10:53:27.994" v="15"/>
          <ac:spMkLst>
            <pc:docMk/>
            <pc:sldMk cId="3950793713" sldId="264"/>
            <ac:spMk id="3" creationId="{3C808D2C-E800-C2C3-9875-17E3AB95E164}"/>
          </ac:spMkLst>
        </pc:spChg>
        <pc:spChg chg="add del">
          <ac:chgData name="Samera Akhtar (2534178)" userId="S::2534178@student.uwtsd.ac.uk::e806b721-3685-4a3f-b598-1e61ff60a164" providerId="AD" clId="Web-{9D4B000F-3755-EEDF-26D3-31EB3B16B76A}" dt="2026-06-10T10:53:27.994" v="15"/>
          <ac:spMkLst>
            <pc:docMk/>
            <pc:sldMk cId="3950793713" sldId="264"/>
            <ac:spMk id="8" creationId="{777A147A-9ED8-46B4-8660-1B3C2AA880B5}"/>
          </ac:spMkLst>
        </pc:spChg>
        <pc:spChg chg="add del">
          <ac:chgData name="Samera Akhtar (2534178)" userId="S::2534178@student.uwtsd.ac.uk::e806b721-3685-4a3f-b598-1e61ff60a164" providerId="AD" clId="Web-{9D4B000F-3755-EEDF-26D3-31EB3B16B76A}" dt="2026-06-10T10:53:27.994" v="15"/>
          <ac:spMkLst>
            <pc:docMk/>
            <pc:sldMk cId="3950793713" sldId="264"/>
            <ac:spMk id="10" creationId="{5D6C15A0-C087-4593-8414-2B4EC1CDC3DE}"/>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3828936863" sldId="265"/>
        </pc:sldMkLst>
        <pc:spChg chg="mod ord">
          <ac:chgData name="Samera Akhtar (2534178)" userId="S::2534178@student.uwtsd.ac.uk::e806b721-3685-4a3f-b598-1e61ff60a164" providerId="AD" clId="Web-{9D4B000F-3755-EEDF-26D3-31EB3B16B76A}" dt="2026-06-10T10:53:27.994" v="15"/>
          <ac:spMkLst>
            <pc:docMk/>
            <pc:sldMk cId="3828936863" sldId="265"/>
            <ac:spMk id="2" creationId="{0257018D-C11E-C6F9-7229-6FD5CB335563}"/>
          </ac:spMkLst>
        </pc:spChg>
        <pc:spChg chg="mod ord">
          <ac:chgData name="Samera Akhtar (2534178)" userId="S::2534178@student.uwtsd.ac.uk::e806b721-3685-4a3f-b598-1e61ff60a164" providerId="AD" clId="Web-{9D4B000F-3755-EEDF-26D3-31EB3B16B76A}" dt="2026-06-10T10:53:27.994" v="15"/>
          <ac:spMkLst>
            <pc:docMk/>
            <pc:sldMk cId="3828936863" sldId="265"/>
            <ac:spMk id="3" creationId="{0B940920-ABD7-B978-FB3E-F46EBF1F3F9D}"/>
          </ac:spMkLst>
        </pc:spChg>
        <pc:spChg chg="add del">
          <ac:chgData name="Samera Akhtar (2534178)" userId="S::2534178@student.uwtsd.ac.uk::e806b721-3685-4a3f-b598-1e61ff60a164" providerId="AD" clId="Web-{9D4B000F-3755-EEDF-26D3-31EB3B16B76A}" dt="2026-06-10T10:53:27.994" v="15"/>
          <ac:spMkLst>
            <pc:docMk/>
            <pc:sldMk cId="3828936863" sldId="265"/>
            <ac:spMk id="17" creationId="{F13C74B1-5B17-4795-BED0-7140497B445A}"/>
          </ac:spMkLst>
        </pc:spChg>
        <pc:spChg chg="add del">
          <ac:chgData name="Samera Akhtar (2534178)" userId="S::2534178@student.uwtsd.ac.uk::e806b721-3685-4a3f-b598-1e61ff60a164" providerId="AD" clId="Web-{9D4B000F-3755-EEDF-26D3-31EB3B16B76A}" dt="2026-06-10T10:53:27.994" v="15"/>
          <ac:spMkLst>
            <pc:docMk/>
            <pc:sldMk cId="3828936863" sldId="265"/>
            <ac:spMk id="18" creationId="{D4974D33-8DC5-464E-8C6D-BE58F0669C17}"/>
          </ac:spMkLst>
        </pc:spChg>
      </pc:sldChg>
      <pc:sldChg chg="modSp mod modClrScheme chgLayout">
        <pc:chgData name="Samera Akhtar (2534178)" userId="S::2534178@student.uwtsd.ac.uk::e806b721-3685-4a3f-b598-1e61ff60a164" providerId="AD" clId="Web-{9D4B000F-3755-EEDF-26D3-31EB3B16B76A}" dt="2026-06-10T10:53:27.994" v="15"/>
        <pc:sldMkLst>
          <pc:docMk/>
          <pc:sldMk cId="3573105851" sldId="266"/>
        </pc:sldMkLst>
        <pc:spChg chg="mod ord">
          <ac:chgData name="Samera Akhtar (2534178)" userId="S::2534178@student.uwtsd.ac.uk::e806b721-3685-4a3f-b598-1e61ff60a164" providerId="AD" clId="Web-{9D4B000F-3755-EEDF-26D3-31EB3B16B76A}" dt="2026-06-10T10:53:27.994" v="15"/>
          <ac:spMkLst>
            <pc:docMk/>
            <pc:sldMk cId="3573105851" sldId="266"/>
            <ac:spMk id="3" creationId="{78128D16-8FCA-B68D-1A66-9AAD3FF727DB}"/>
          </ac:spMkLst>
        </pc:spChg>
        <pc:spChg chg="mod ord">
          <ac:chgData name="Samera Akhtar (2534178)" userId="S::2534178@student.uwtsd.ac.uk::e806b721-3685-4a3f-b598-1e61ff60a164" providerId="AD" clId="Web-{9D4B000F-3755-EEDF-26D3-31EB3B16B76A}" dt="2026-06-10T10:53:27.994" v="15"/>
          <ac:spMkLst>
            <pc:docMk/>
            <pc:sldMk cId="3573105851" sldId="266"/>
            <ac:spMk id="5" creationId="{35B97803-FCC8-DB42-08D1-667EEE20D1FC}"/>
          </ac:spMkLst>
        </pc:spChg>
      </pc:sldChg>
      <pc:sldChg chg="modSp mod modClrScheme chgLayout">
        <pc:chgData name="Samera Akhtar (2534178)" userId="S::2534178@student.uwtsd.ac.uk::e806b721-3685-4a3f-b598-1e61ff60a164" providerId="AD" clId="Web-{9D4B000F-3755-EEDF-26D3-31EB3B16B76A}" dt="2026-06-10T19:23:40.928" v="371" actId="20577"/>
        <pc:sldMkLst>
          <pc:docMk/>
          <pc:sldMk cId="1203559279" sldId="267"/>
        </pc:sldMkLst>
        <pc:spChg chg="mod ord">
          <ac:chgData name="Samera Akhtar (2534178)" userId="S::2534178@student.uwtsd.ac.uk::e806b721-3685-4a3f-b598-1e61ff60a164" providerId="AD" clId="Web-{9D4B000F-3755-EEDF-26D3-31EB3B16B76A}" dt="2026-06-10T10:53:27.994" v="15"/>
          <ac:spMkLst>
            <pc:docMk/>
            <pc:sldMk cId="1203559279" sldId="267"/>
            <ac:spMk id="2" creationId="{498D2599-B903-04F2-4257-27E35A3E4803}"/>
          </ac:spMkLst>
        </pc:spChg>
        <pc:spChg chg="mod ord">
          <ac:chgData name="Samera Akhtar (2534178)" userId="S::2534178@student.uwtsd.ac.uk::e806b721-3685-4a3f-b598-1e61ff60a164" providerId="AD" clId="Web-{9D4B000F-3755-EEDF-26D3-31EB3B16B76A}" dt="2026-06-10T19:23:40.928" v="371" actId="20577"/>
          <ac:spMkLst>
            <pc:docMk/>
            <pc:sldMk cId="1203559279" sldId="267"/>
            <ac:spMk id="3" creationId="{FF46CA69-0B72-FE15-CA06-75FCD33A9BA3}"/>
          </ac:spMkLst>
        </pc:spChg>
      </pc:sldChg>
      <pc:sldChg chg="addSp delSp modSp mod modClrScheme delDesignElem chgLayout">
        <pc:chgData name="Samera Akhtar (2534178)" userId="S::2534178@student.uwtsd.ac.uk::e806b721-3685-4a3f-b598-1e61ff60a164" providerId="AD" clId="Web-{9D4B000F-3755-EEDF-26D3-31EB3B16B76A}" dt="2026-06-10T19:18:20.371" v="189" actId="20577"/>
        <pc:sldMkLst>
          <pc:docMk/>
          <pc:sldMk cId="3087059869" sldId="268"/>
        </pc:sldMkLst>
        <pc:spChg chg="mod">
          <ac:chgData name="Samera Akhtar (2534178)" userId="S::2534178@student.uwtsd.ac.uk::e806b721-3685-4a3f-b598-1e61ff60a164" providerId="AD" clId="Web-{9D4B000F-3755-EEDF-26D3-31EB3B16B76A}" dt="2026-06-10T19:18:20.371" v="189" actId="20577"/>
          <ac:spMkLst>
            <pc:docMk/>
            <pc:sldMk cId="3087059869" sldId="268"/>
            <ac:spMk id="3" creationId="{292AC285-DB3B-4054-3DFB-6A61586BAD90}"/>
          </ac:spMkLst>
        </pc:spChg>
        <pc:spChg chg="add del">
          <ac:chgData name="Samera Akhtar (2534178)" userId="S::2534178@student.uwtsd.ac.uk::e806b721-3685-4a3f-b598-1e61ff60a164" providerId="AD" clId="Web-{9D4B000F-3755-EEDF-26D3-31EB3B16B76A}" dt="2026-06-10T10:53:27.994" v="15"/>
          <ac:spMkLst>
            <pc:docMk/>
            <pc:sldMk cId="3087059869" sldId="268"/>
            <ac:spMk id="32" creationId="{F04E4CBA-303B-48BD-8451-C2701CB0EEBF}"/>
          </ac:spMkLst>
        </pc:spChg>
        <pc:spChg chg="add del">
          <ac:chgData name="Samera Akhtar (2534178)" userId="S::2534178@student.uwtsd.ac.uk::e806b721-3685-4a3f-b598-1e61ff60a164" providerId="AD" clId="Web-{9D4B000F-3755-EEDF-26D3-31EB3B16B76A}" dt="2026-06-10T10:53:27.994" v="15"/>
          <ac:spMkLst>
            <pc:docMk/>
            <pc:sldMk cId="3087059869" sldId="268"/>
            <ac:spMk id="33" creationId="{231BF440-39FA-4087-84CC-2EEC0BBDAF29}"/>
          </ac:spMkLst>
        </pc:spChg>
        <pc:spChg chg="add del">
          <ac:chgData name="Samera Akhtar (2534178)" userId="S::2534178@student.uwtsd.ac.uk::e806b721-3685-4a3f-b598-1e61ff60a164" providerId="AD" clId="Web-{9D4B000F-3755-EEDF-26D3-31EB3B16B76A}" dt="2026-06-10T10:53:27.994" v="15"/>
          <ac:spMkLst>
            <pc:docMk/>
            <pc:sldMk cId="3087059869" sldId="268"/>
            <ac:spMk id="34" creationId="{F6CA58B3-AFCC-4A40-9882-50D5080879B0}"/>
          </ac:spMkLst>
        </pc:spChg>
        <pc:spChg chg="add del">
          <ac:chgData name="Samera Akhtar (2534178)" userId="S::2534178@student.uwtsd.ac.uk::e806b721-3685-4a3f-b598-1e61ff60a164" providerId="AD" clId="Web-{9D4B000F-3755-EEDF-26D3-31EB3B16B76A}" dt="2026-06-10T10:53:27.994" v="15"/>
          <ac:spMkLst>
            <pc:docMk/>
            <pc:sldMk cId="3087059869" sldId="268"/>
            <ac:spMk id="36" creationId="{75C56826-D4E5-42ED-8529-079651CB3005}"/>
          </ac:spMkLst>
        </pc:spChg>
        <pc:spChg chg="add del">
          <ac:chgData name="Samera Akhtar (2534178)" userId="S::2534178@student.uwtsd.ac.uk::e806b721-3685-4a3f-b598-1e61ff60a164" providerId="AD" clId="Web-{9D4B000F-3755-EEDF-26D3-31EB3B16B76A}" dt="2026-06-10T10:53:27.994" v="15"/>
          <ac:spMkLst>
            <pc:docMk/>
            <pc:sldMk cId="3087059869" sldId="268"/>
            <ac:spMk id="38" creationId="{82095FCE-EF05-4443-B97A-85DEE3A5CA17}"/>
          </ac:spMkLst>
        </pc:spChg>
        <pc:spChg chg="add del">
          <ac:chgData name="Samera Akhtar (2534178)" userId="S::2534178@student.uwtsd.ac.uk::e806b721-3685-4a3f-b598-1e61ff60a164" providerId="AD" clId="Web-{9D4B000F-3755-EEDF-26D3-31EB3B16B76A}" dt="2026-06-10T10:53:27.994" v="15"/>
          <ac:spMkLst>
            <pc:docMk/>
            <pc:sldMk cId="3087059869" sldId="268"/>
            <ac:spMk id="40" creationId="{CA00AE6B-AA30-4CF8-BA6F-339B780AD76C}"/>
          </ac:spMkLst>
        </pc:spChg>
      </pc:sldChg>
      <pc:sldChg chg="addSp delSp modSp mod modClrScheme delDesignElem chgLayout">
        <pc:chgData name="Samera Akhtar (2534178)" userId="S::2534178@student.uwtsd.ac.uk::e806b721-3685-4a3f-b598-1e61ff60a164" providerId="AD" clId="Web-{9D4B000F-3755-EEDF-26D3-31EB3B16B76A}" dt="2026-06-10T19:43:16.855" v="573" actId="20577"/>
        <pc:sldMkLst>
          <pc:docMk/>
          <pc:sldMk cId="3539332042" sldId="269"/>
        </pc:sldMkLst>
        <pc:spChg chg="mod ord">
          <ac:chgData name="Samera Akhtar (2534178)" userId="S::2534178@student.uwtsd.ac.uk::e806b721-3685-4a3f-b598-1e61ff60a164" providerId="AD" clId="Web-{9D4B000F-3755-EEDF-26D3-31EB3B16B76A}" dt="2026-06-10T10:53:27.994" v="15"/>
          <ac:spMkLst>
            <pc:docMk/>
            <pc:sldMk cId="3539332042" sldId="269"/>
            <ac:spMk id="2" creationId="{46646957-C8EF-5E60-0919-D32FA2894F9B}"/>
          </ac:spMkLst>
        </pc:spChg>
        <pc:spChg chg="mod ord">
          <ac:chgData name="Samera Akhtar (2534178)" userId="S::2534178@student.uwtsd.ac.uk::e806b721-3685-4a3f-b598-1e61ff60a164" providerId="AD" clId="Web-{9D4B000F-3755-EEDF-26D3-31EB3B16B76A}" dt="2026-06-10T19:43:16.855" v="573" actId="20577"/>
          <ac:spMkLst>
            <pc:docMk/>
            <pc:sldMk cId="3539332042" sldId="269"/>
            <ac:spMk id="3" creationId="{C086F1AC-BD91-1F2F-C5FA-2DC1C70E6919}"/>
          </ac:spMkLst>
        </pc:spChg>
        <pc:spChg chg="add del">
          <ac:chgData name="Samera Akhtar (2534178)" userId="S::2534178@student.uwtsd.ac.uk::e806b721-3685-4a3f-b598-1e61ff60a164" providerId="AD" clId="Web-{9D4B000F-3755-EEDF-26D3-31EB3B16B76A}" dt="2026-06-10T10:53:27.994" v="15"/>
          <ac:spMkLst>
            <pc:docMk/>
            <pc:sldMk cId="3539332042" sldId="269"/>
            <ac:spMk id="8" creationId="{100EDD19-6802-4EC3-95CE-CFFAB042CFD6}"/>
          </ac:spMkLst>
        </pc:spChg>
        <pc:spChg chg="add del">
          <ac:chgData name="Samera Akhtar (2534178)" userId="S::2534178@student.uwtsd.ac.uk::e806b721-3685-4a3f-b598-1e61ff60a164" providerId="AD" clId="Web-{9D4B000F-3755-EEDF-26D3-31EB3B16B76A}" dt="2026-06-10T10:53:27.994" v="15"/>
          <ac:spMkLst>
            <pc:docMk/>
            <pc:sldMk cId="3539332042" sldId="269"/>
            <ac:spMk id="10" creationId="{DB17E863-922E-4C26-BD64-E8FD41D28661}"/>
          </ac:spMkLst>
        </pc:spChg>
      </pc:sldChg>
      <pc:sldChg chg="modSp mod modClrScheme chgLayout">
        <pc:chgData name="Samera Akhtar (2534178)" userId="S::2534178@student.uwtsd.ac.uk::e806b721-3685-4a3f-b598-1e61ff60a164" providerId="AD" clId="Web-{9D4B000F-3755-EEDF-26D3-31EB3B16B76A}" dt="2026-06-10T19:22:03.971" v="253" actId="20577"/>
        <pc:sldMkLst>
          <pc:docMk/>
          <pc:sldMk cId="3392651360" sldId="270"/>
        </pc:sldMkLst>
        <pc:spChg chg="mod ord">
          <ac:chgData name="Samera Akhtar (2534178)" userId="S::2534178@student.uwtsd.ac.uk::e806b721-3685-4a3f-b598-1e61ff60a164" providerId="AD" clId="Web-{9D4B000F-3755-EEDF-26D3-31EB3B16B76A}" dt="2026-06-10T10:53:27.994" v="15"/>
          <ac:spMkLst>
            <pc:docMk/>
            <pc:sldMk cId="3392651360" sldId="270"/>
            <ac:spMk id="2" creationId="{1AB6A85E-309D-3FF3-BAE0-9FE3DB5F1A71}"/>
          </ac:spMkLst>
        </pc:spChg>
        <pc:spChg chg="mod ord">
          <ac:chgData name="Samera Akhtar (2534178)" userId="S::2534178@student.uwtsd.ac.uk::e806b721-3685-4a3f-b598-1e61ff60a164" providerId="AD" clId="Web-{9D4B000F-3755-EEDF-26D3-31EB3B16B76A}" dt="2026-06-10T19:22:03.971" v="253" actId="20577"/>
          <ac:spMkLst>
            <pc:docMk/>
            <pc:sldMk cId="3392651360" sldId="270"/>
            <ac:spMk id="3" creationId="{93E5CAF5-6988-7509-4228-3A71C45B854F}"/>
          </ac:spMkLst>
        </pc:spChg>
      </pc:sldChg>
      <pc:sldChg chg="modSp mod modClrScheme chgLayout">
        <pc:chgData name="Samera Akhtar (2534178)" userId="S::2534178@student.uwtsd.ac.uk::e806b721-3685-4a3f-b598-1e61ff60a164" providerId="AD" clId="Web-{9D4B000F-3755-EEDF-26D3-31EB3B16B76A}" dt="2026-06-10T10:53:27.994" v="15"/>
        <pc:sldMkLst>
          <pc:docMk/>
          <pc:sldMk cId="2074208445" sldId="271"/>
        </pc:sldMkLst>
        <pc:spChg chg="mod ord">
          <ac:chgData name="Samera Akhtar (2534178)" userId="S::2534178@student.uwtsd.ac.uk::e806b721-3685-4a3f-b598-1e61ff60a164" providerId="AD" clId="Web-{9D4B000F-3755-EEDF-26D3-31EB3B16B76A}" dt="2026-06-10T10:53:27.994" v="15"/>
          <ac:spMkLst>
            <pc:docMk/>
            <pc:sldMk cId="2074208445" sldId="271"/>
            <ac:spMk id="2" creationId="{EEFAA3F6-7CC1-9189-25C3-55429D2A784C}"/>
          </ac:spMkLst>
        </pc:spChg>
        <pc:spChg chg="mod ord">
          <ac:chgData name="Samera Akhtar (2534178)" userId="S::2534178@student.uwtsd.ac.uk::e806b721-3685-4a3f-b598-1e61ff60a164" providerId="AD" clId="Web-{9D4B000F-3755-EEDF-26D3-31EB3B16B76A}" dt="2026-06-10T10:53:27.994" v="15"/>
          <ac:spMkLst>
            <pc:docMk/>
            <pc:sldMk cId="2074208445" sldId="271"/>
            <ac:spMk id="3" creationId="{3E63208A-9440-398F-D307-B5C481E93665}"/>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3886025240" sldId="272"/>
        </pc:sldMkLst>
        <pc:spChg chg="mod ord">
          <ac:chgData name="Samera Akhtar (2534178)" userId="S::2534178@student.uwtsd.ac.uk::e806b721-3685-4a3f-b598-1e61ff60a164" providerId="AD" clId="Web-{9D4B000F-3755-EEDF-26D3-31EB3B16B76A}" dt="2026-06-10T10:53:27.994" v="15"/>
          <ac:spMkLst>
            <pc:docMk/>
            <pc:sldMk cId="3886025240" sldId="272"/>
            <ac:spMk id="2" creationId="{F3534DB5-8859-9A2B-2DEE-51801CE44881}"/>
          </ac:spMkLst>
        </pc:spChg>
        <pc:spChg chg="mod ord">
          <ac:chgData name="Samera Akhtar (2534178)" userId="S::2534178@student.uwtsd.ac.uk::e806b721-3685-4a3f-b598-1e61ff60a164" providerId="AD" clId="Web-{9D4B000F-3755-EEDF-26D3-31EB3B16B76A}" dt="2026-06-10T10:53:27.994" v="15"/>
          <ac:spMkLst>
            <pc:docMk/>
            <pc:sldMk cId="3886025240" sldId="272"/>
            <ac:spMk id="3" creationId="{68212DB0-43A5-C06F-AA1D-B3863E3BB573}"/>
          </ac:spMkLst>
        </pc:spChg>
        <pc:spChg chg="add del">
          <ac:chgData name="Samera Akhtar (2534178)" userId="S::2534178@student.uwtsd.ac.uk::e806b721-3685-4a3f-b598-1e61ff60a164" providerId="AD" clId="Web-{9D4B000F-3755-EEDF-26D3-31EB3B16B76A}" dt="2026-06-10T10:53:27.994" v="15"/>
          <ac:spMkLst>
            <pc:docMk/>
            <pc:sldMk cId="3886025240" sldId="272"/>
            <ac:spMk id="30" creationId="{04812C46-200A-4DEB-A05E-3ED6C68C2387}"/>
          </ac:spMkLst>
        </pc:spChg>
        <pc:spChg chg="add del">
          <ac:chgData name="Samera Akhtar (2534178)" userId="S::2534178@student.uwtsd.ac.uk::e806b721-3685-4a3f-b598-1e61ff60a164" providerId="AD" clId="Web-{9D4B000F-3755-EEDF-26D3-31EB3B16B76A}" dt="2026-06-10T10:53:27.994" v="15"/>
          <ac:spMkLst>
            <pc:docMk/>
            <pc:sldMk cId="3886025240" sldId="272"/>
            <ac:spMk id="31" creationId="{D1EA859B-E555-4109-94F3-6700E046E008}"/>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1481072996" sldId="273"/>
        </pc:sldMkLst>
        <pc:spChg chg="mod ord">
          <ac:chgData name="Samera Akhtar (2534178)" userId="S::2534178@student.uwtsd.ac.uk::e806b721-3685-4a3f-b598-1e61ff60a164" providerId="AD" clId="Web-{9D4B000F-3755-EEDF-26D3-31EB3B16B76A}" dt="2026-06-10T10:53:27.994" v="15"/>
          <ac:spMkLst>
            <pc:docMk/>
            <pc:sldMk cId="1481072996" sldId="273"/>
            <ac:spMk id="2" creationId="{D5D0E37F-8925-7972-351A-96AB022B3FD0}"/>
          </ac:spMkLst>
        </pc:spChg>
        <pc:spChg chg="add del">
          <ac:chgData name="Samera Akhtar (2534178)" userId="S::2534178@student.uwtsd.ac.uk::e806b721-3685-4a3f-b598-1e61ff60a164" providerId="AD" clId="Web-{9D4B000F-3755-EEDF-26D3-31EB3B16B76A}" dt="2026-06-10T10:53:27.994" v="15"/>
          <ac:spMkLst>
            <pc:docMk/>
            <pc:sldMk cId="1481072996" sldId="273"/>
            <ac:spMk id="27" creationId="{2E442304-DDBD-4F7B-8017-36BCC863FB40}"/>
          </ac:spMkLst>
        </pc:spChg>
        <pc:spChg chg="add del">
          <ac:chgData name="Samera Akhtar (2534178)" userId="S::2534178@student.uwtsd.ac.uk::e806b721-3685-4a3f-b598-1e61ff60a164" providerId="AD" clId="Web-{9D4B000F-3755-EEDF-26D3-31EB3B16B76A}" dt="2026-06-10T10:53:27.994" v="15"/>
          <ac:spMkLst>
            <pc:docMk/>
            <pc:sldMk cId="1481072996" sldId="273"/>
            <ac:spMk id="28" creationId="{5E107275-3853-46FD-A241-DE4355A42675}"/>
          </ac:spMkLst>
        </pc:spChg>
        <pc:graphicFrameChg chg="mod ord">
          <ac:chgData name="Samera Akhtar (2534178)" userId="S::2534178@student.uwtsd.ac.uk::e806b721-3685-4a3f-b598-1e61ff60a164" providerId="AD" clId="Web-{9D4B000F-3755-EEDF-26D3-31EB3B16B76A}" dt="2026-06-10T10:53:27.994" v="15"/>
          <ac:graphicFrameMkLst>
            <pc:docMk/>
            <pc:sldMk cId="1481072996" sldId="273"/>
            <ac:graphicFrameMk id="29" creationId="{A6973A24-4EA9-52AF-3ADC-4F1207FB3B01}"/>
          </ac:graphicFrameMkLst>
        </pc:graphicFrame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1918437087" sldId="274"/>
        </pc:sldMkLst>
        <pc:spChg chg="mod ord">
          <ac:chgData name="Samera Akhtar (2534178)" userId="S::2534178@student.uwtsd.ac.uk::e806b721-3685-4a3f-b598-1e61ff60a164" providerId="AD" clId="Web-{9D4B000F-3755-EEDF-26D3-31EB3B16B76A}" dt="2026-06-10T10:53:27.994" v="15"/>
          <ac:spMkLst>
            <pc:docMk/>
            <pc:sldMk cId="1918437087" sldId="274"/>
            <ac:spMk id="2" creationId="{E3800AB5-FA95-8119-AEE6-CE6FF08FC9E3}"/>
          </ac:spMkLst>
        </pc:spChg>
        <pc:spChg chg="mod ord">
          <ac:chgData name="Samera Akhtar (2534178)" userId="S::2534178@student.uwtsd.ac.uk::e806b721-3685-4a3f-b598-1e61ff60a164" providerId="AD" clId="Web-{9D4B000F-3755-EEDF-26D3-31EB3B16B76A}" dt="2026-06-10T10:53:27.994" v="15"/>
          <ac:spMkLst>
            <pc:docMk/>
            <pc:sldMk cId="1918437087" sldId="274"/>
            <ac:spMk id="3" creationId="{8B541DEB-0876-6DCA-F25D-F11BBCDB5534}"/>
          </ac:spMkLst>
        </pc:spChg>
        <pc:spChg chg="add del">
          <ac:chgData name="Samera Akhtar (2534178)" userId="S::2534178@student.uwtsd.ac.uk::e806b721-3685-4a3f-b598-1e61ff60a164" providerId="AD" clId="Web-{9D4B000F-3755-EEDF-26D3-31EB3B16B76A}" dt="2026-06-10T10:53:27.994" v="15"/>
          <ac:spMkLst>
            <pc:docMk/>
            <pc:sldMk cId="1918437087" sldId="274"/>
            <ac:spMk id="60" creationId="{8CA06CD6-90CA-4C45-856C-6771339E1E22}"/>
          </ac:spMkLst>
        </pc:spChg>
        <pc:cxnChg chg="add del">
          <ac:chgData name="Samera Akhtar (2534178)" userId="S::2534178@student.uwtsd.ac.uk::e806b721-3685-4a3f-b598-1e61ff60a164" providerId="AD" clId="Web-{9D4B000F-3755-EEDF-26D3-31EB3B16B76A}" dt="2026-06-10T10:53:27.994" v="15"/>
          <ac:cxnSpMkLst>
            <pc:docMk/>
            <pc:sldMk cId="1918437087" sldId="274"/>
            <ac:cxnSpMk id="62" creationId="{5021601D-2758-4B15-A31C-FDA184C51B3A}"/>
          </ac:cxnSpMkLst>
        </pc:cxn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816579842" sldId="275"/>
        </pc:sldMkLst>
        <pc:spChg chg="mod ord">
          <ac:chgData name="Samera Akhtar (2534178)" userId="S::2534178@student.uwtsd.ac.uk::e806b721-3685-4a3f-b598-1e61ff60a164" providerId="AD" clId="Web-{9D4B000F-3755-EEDF-26D3-31EB3B16B76A}" dt="2026-06-10T10:53:27.994" v="15"/>
          <ac:spMkLst>
            <pc:docMk/>
            <pc:sldMk cId="816579842" sldId="275"/>
            <ac:spMk id="2" creationId="{BBC9C88D-948A-5FA8-9574-FC73B8144743}"/>
          </ac:spMkLst>
        </pc:spChg>
        <pc:spChg chg="mod ord">
          <ac:chgData name="Samera Akhtar (2534178)" userId="S::2534178@student.uwtsd.ac.uk::e806b721-3685-4a3f-b598-1e61ff60a164" providerId="AD" clId="Web-{9D4B000F-3755-EEDF-26D3-31EB3B16B76A}" dt="2026-06-10T10:53:27.994" v="15"/>
          <ac:spMkLst>
            <pc:docMk/>
            <pc:sldMk cId="816579842" sldId="275"/>
            <ac:spMk id="3" creationId="{D8BAE1F2-409E-724E-F742-A99AF17B5E4C}"/>
          </ac:spMkLst>
        </pc:spChg>
        <pc:spChg chg="add del">
          <ac:chgData name="Samera Akhtar (2534178)" userId="S::2534178@student.uwtsd.ac.uk::e806b721-3685-4a3f-b598-1e61ff60a164" providerId="AD" clId="Web-{9D4B000F-3755-EEDF-26D3-31EB3B16B76A}" dt="2026-06-10T10:53:27.994" v="15"/>
          <ac:spMkLst>
            <pc:docMk/>
            <pc:sldMk cId="816579842" sldId="275"/>
            <ac:spMk id="9" creationId="{8CA06CD6-90CA-4C45-856C-6771339E1E22}"/>
          </ac:spMkLst>
        </pc:spChg>
        <pc:cxnChg chg="add del">
          <ac:chgData name="Samera Akhtar (2534178)" userId="S::2534178@student.uwtsd.ac.uk::e806b721-3685-4a3f-b598-1e61ff60a164" providerId="AD" clId="Web-{9D4B000F-3755-EEDF-26D3-31EB3B16B76A}" dt="2026-06-10T10:53:27.994" v="15"/>
          <ac:cxnSpMkLst>
            <pc:docMk/>
            <pc:sldMk cId="816579842" sldId="275"/>
            <ac:cxnSpMk id="11" creationId="{5021601D-2758-4B15-A31C-FDA184C51B3A}"/>
          </ac:cxnSpMkLst>
        </pc:cxnChg>
      </pc:sldChg>
      <pc:sldChg chg="modSp mod modClrScheme chgLayout">
        <pc:chgData name="Samera Akhtar (2534178)" userId="S::2534178@student.uwtsd.ac.uk::e806b721-3685-4a3f-b598-1e61ff60a164" providerId="AD" clId="Web-{9D4B000F-3755-EEDF-26D3-31EB3B16B76A}" dt="2026-06-10T10:53:27.994" v="15"/>
        <pc:sldMkLst>
          <pc:docMk/>
          <pc:sldMk cId="2483485363" sldId="277"/>
        </pc:sldMkLst>
        <pc:spChg chg="mod ord">
          <ac:chgData name="Samera Akhtar (2534178)" userId="S::2534178@student.uwtsd.ac.uk::e806b721-3685-4a3f-b598-1e61ff60a164" providerId="AD" clId="Web-{9D4B000F-3755-EEDF-26D3-31EB3B16B76A}" dt="2026-06-10T10:53:27.994" v="15"/>
          <ac:spMkLst>
            <pc:docMk/>
            <pc:sldMk cId="2483485363" sldId="277"/>
            <ac:spMk id="2" creationId="{66B10326-DD24-7A61-A725-468EF533B3DF}"/>
          </ac:spMkLst>
        </pc:spChg>
        <pc:spChg chg="mod ord">
          <ac:chgData name="Samera Akhtar (2534178)" userId="S::2534178@student.uwtsd.ac.uk::e806b721-3685-4a3f-b598-1e61ff60a164" providerId="AD" clId="Web-{9D4B000F-3755-EEDF-26D3-31EB3B16B76A}" dt="2026-06-10T10:53:27.994" v="15"/>
          <ac:spMkLst>
            <pc:docMk/>
            <pc:sldMk cId="2483485363" sldId="277"/>
            <ac:spMk id="3" creationId="{884864FD-C9EE-B02E-8A64-E72BEAFB90DD}"/>
          </ac:spMkLst>
        </pc:spChg>
        <pc:spChg chg="mod ord">
          <ac:chgData name="Samera Akhtar (2534178)" userId="S::2534178@student.uwtsd.ac.uk::e806b721-3685-4a3f-b598-1e61ff60a164" providerId="AD" clId="Web-{9D4B000F-3755-EEDF-26D3-31EB3B16B76A}" dt="2026-06-10T10:53:27.994" v="15"/>
          <ac:spMkLst>
            <pc:docMk/>
            <pc:sldMk cId="2483485363" sldId="277"/>
            <ac:spMk id="4" creationId="{3EA7C6FD-E328-D896-24DA-D7B10AAD45F7}"/>
          </ac:spMkLst>
        </pc:spChg>
      </pc:sldChg>
      <pc:sldChg chg="del mod modClrScheme chgLayout">
        <pc:chgData name="Samera Akhtar (2534178)" userId="S::2534178@student.uwtsd.ac.uk::e806b721-3685-4a3f-b598-1e61ff60a164" providerId="AD" clId="Web-{9D4B000F-3755-EEDF-26D3-31EB3B16B76A}" dt="2026-06-10T11:12:15.251" v="17"/>
        <pc:sldMkLst>
          <pc:docMk/>
          <pc:sldMk cId="56927379" sldId="278"/>
        </pc:sldMkLst>
      </pc:sldChg>
      <pc:sldChg chg="modSp mod modClrScheme chgLayout">
        <pc:chgData name="Samera Akhtar (2534178)" userId="S::2534178@student.uwtsd.ac.uk::e806b721-3685-4a3f-b598-1e61ff60a164" providerId="AD" clId="Web-{9D4B000F-3755-EEDF-26D3-31EB3B16B76A}" dt="2026-06-10T19:23:28.646" v="351" actId="20577"/>
        <pc:sldMkLst>
          <pc:docMk/>
          <pc:sldMk cId="3430055129" sldId="279"/>
        </pc:sldMkLst>
        <pc:spChg chg="mod ord">
          <ac:chgData name="Samera Akhtar (2534178)" userId="S::2534178@student.uwtsd.ac.uk::e806b721-3685-4a3f-b598-1e61ff60a164" providerId="AD" clId="Web-{9D4B000F-3755-EEDF-26D3-31EB3B16B76A}" dt="2026-06-10T10:53:27.994" v="15"/>
          <ac:spMkLst>
            <pc:docMk/>
            <pc:sldMk cId="3430055129" sldId="279"/>
            <ac:spMk id="2" creationId="{CE971046-8B23-4584-7CBF-B4EEB72E8F1F}"/>
          </ac:spMkLst>
        </pc:spChg>
        <pc:spChg chg="mod ord">
          <ac:chgData name="Samera Akhtar (2534178)" userId="S::2534178@student.uwtsd.ac.uk::e806b721-3685-4a3f-b598-1e61ff60a164" providerId="AD" clId="Web-{9D4B000F-3755-EEDF-26D3-31EB3B16B76A}" dt="2026-06-10T19:23:28.646" v="351" actId="20577"/>
          <ac:spMkLst>
            <pc:docMk/>
            <pc:sldMk cId="3430055129" sldId="279"/>
            <ac:spMk id="3" creationId="{F6220E8B-6C76-5C67-60B4-534DAF03B78D}"/>
          </ac:spMkLst>
        </pc:spChg>
      </pc:sldChg>
      <pc:sldChg chg="addSp delSp modSp mod modClrScheme chgLayout">
        <pc:chgData name="Samera Akhtar (2534178)" userId="S::2534178@student.uwtsd.ac.uk::e806b721-3685-4a3f-b598-1e61ff60a164" providerId="AD" clId="Web-{9D4B000F-3755-EEDF-26D3-31EB3B16B76A}" dt="2026-06-10T19:23:00.395" v="291" actId="20577"/>
        <pc:sldMkLst>
          <pc:docMk/>
          <pc:sldMk cId="328899009" sldId="281"/>
        </pc:sldMkLst>
        <pc:spChg chg="mod ord">
          <ac:chgData name="Samera Akhtar (2534178)" userId="S::2534178@student.uwtsd.ac.uk::e806b721-3685-4a3f-b598-1e61ff60a164" providerId="AD" clId="Web-{9D4B000F-3755-EEDF-26D3-31EB3B16B76A}" dt="2026-06-10T10:53:27.994" v="15"/>
          <ac:spMkLst>
            <pc:docMk/>
            <pc:sldMk cId="328899009" sldId="281"/>
            <ac:spMk id="2" creationId="{90401841-9EDF-D8D2-DA65-DA0BA8CD1636}"/>
          </ac:spMkLst>
        </pc:spChg>
        <pc:spChg chg="add del mod ord">
          <ac:chgData name="Samera Akhtar (2534178)" userId="S::2534178@student.uwtsd.ac.uk::e806b721-3685-4a3f-b598-1e61ff60a164" providerId="AD" clId="Web-{9D4B000F-3755-EEDF-26D3-31EB3B16B76A}" dt="2026-06-10T19:23:00.395" v="291" actId="20577"/>
          <ac:spMkLst>
            <pc:docMk/>
            <pc:sldMk cId="328899009" sldId="281"/>
            <ac:spMk id="3" creationId="{0C4D25F3-F663-DDAF-054B-D55C09763B96}"/>
          </ac:spMkLst>
        </pc:spChg>
        <pc:spChg chg="add del mod">
          <ac:chgData name="Samera Akhtar (2534178)" userId="S::2534178@student.uwtsd.ac.uk::e806b721-3685-4a3f-b598-1e61ff60a164" providerId="AD" clId="Web-{9D4B000F-3755-EEDF-26D3-31EB3B16B76A}" dt="2026-06-10T19:22:47.613" v="275"/>
          <ac:spMkLst>
            <pc:docMk/>
            <pc:sldMk cId="328899009" sldId="281"/>
            <ac:spMk id="6" creationId="{63324631-6084-A4FD-8418-94F41BC64925}"/>
          </ac:spMkLst>
        </pc:spChg>
      </pc:sldChg>
      <pc:sldChg chg="modSp mod modClrScheme chgLayout">
        <pc:chgData name="Samera Akhtar (2534178)" userId="S::2534178@student.uwtsd.ac.uk::e806b721-3685-4a3f-b598-1e61ff60a164" providerId="AD" clId="Web-{9D4B000F-3755-EEDF-26D3-31EB3B16B76A}" dt="2026-06-10T19:22:21.175" v="269" actId="20577"/>
        <pc:sldMkLst>
          <pc:docMk/>
          <pc:sldMk cId="1790318575" sldId="282"/>
        </pc:sldMkLst>
        <pc:spChg chg="mod ord">
          <ac:chgData name="Samera Akhtar (2534178)" userId="S::2534178@student.uwtsd.ac.uk::e806b721-3685-4a3f-b598-1e61ff60a164" providerId="AD" clId="Web-{9D4B000F-3755-EEDF-26D3-31EB3B16B76A}" dt="2026-06-10T10:53:27.994" v="15"/>
          <ac:spMkLst>
            <pc:docMk/>
            <pc:sldMk cId="1790318575" sldId="282"/>
            <ac:spMk id="2" creationId="{8208AE10-EEB1-F74C-18D4-EE72C745F10A}"/>
          </ac:spMkLst>
        </pc:spChg>
        <pc:spChg chg="mod ord">
          <ac:chgData name="Samera Akhtar (2534178)" userId="S::2534178@student.uwtsd.ac.uk::e806b721-3685-4a3f-b598-1e61ff60a164" providerId="AD" clId="Web-{9D4B000F-3755-EEDF-26D3-31EB3B16B76A}" dt="2026-06-10T19:22:21.175" v="269" actId="20577"/>
          <ac:spMkLst>
            <pc:docMk/>
            <pc:sldMk cId="1790318575" sldId="282"/>
            <ac:spMk id="3" creationId="{176BDEEB-7272-6BA0-221A-FD602793437E}"/>
          </ac:spMkLst>
        </pc:spChg>
      </pc:sldChg>
      <pc:sldChg chg="modSp new del mod modClrScheme chgLayout">
        <pc:chgData name="Samera Akhtar (2534178)" userId="S::2534178@student.uwtsd.ac.uk::e806b721-3685-4a3f-b598-1e61ff60a164" providerId="AD" clId="Web-{9D4B000F-3755-EEDF-26D3-31EB3B16B76A}" dt="2026-06-10T11:04:54.330" v="16"/>
        <pc:sldMkLst>
          <pc:docMk/>
          <pc:sldMk cId="396612557" sldId="283"/>
        </pc:sldMkLst>
        <pc:spChg chg="mod ord">
          <ac:chgData name="Samera Akhtar (2534178)" userId="S::2534178@student.uwtsd.ac.uk::e806b721-3685-4a3f-b598-1e61ff60a164" providerId="AD" clId="Web-{9D4B000F-3755-EEDF-26D3-31EB3B16B76A}" dt="2026-06-10T10:53:27.994" v="15"/>
          <ac:spMkLst>
            <pc:docMk/>
            <pc:sldMk cId="396612557" sldId="283"/>
            <ac:spMk id="2" creationId="{681C4897-171D-FBC7-95B4-7DD1EDFEDB88}"/>
          </ac:spMkLst>
        </pc:spChg>
        <pc:spChg chg="mod ord">
          <ac:chgData name="Samera Akhtar (2534178)" userId="S::2534178@student.uwtsd.ac.uk::e806b721-3685-4a3f-b598-1e61ff60a164" providerId="AD" clId="Web-{9D4B000F-3755-EEDF-26D3-31EB3B16B76A}" dt="2026-06-10T10:53:27.994" v="15"/>
          <ac:spMkLst>
            <pc:docMk/>
            <pc:sldMk cId="396612557" sldId="283"/>
            <ac:spMk id="3" creationId="{4EDB3CA9-0132-547E-68CE-4FB73AAFD509}"/>
          </ac:spMkLst>
        </pc:spChg>
      </pc:sldChg>
      <pc:sldChg chg="new del">
        <pc:chgData name="Samera Akhtar (2534178)" userId="S::2534178@student.uwtsd.ac.uk::e806b721-3685-4a3f-b598-1e61ff60a164" providerId="AD" clId="Web-{9D4B000F-3755-EEDF-26D3-31EB3B16B76A}" dt="2026-06-10T11:15:34.789" v="19"/>
        <pc:sldMkLst>
          <pc:docMk/>
          <pc:sldMk cId="2662871674" sldId="283"/>
        </pc:sldMkLst>
      </pc:sldChg>
      <pc:sldChg chg="modSp ord">
        <pc:chgData name="Samera Akhtar (2534178)" userId="S::2534178@student.uwtsd.ac.uk::e806b721-3685-4a3f-b598-1e61ff60a164" providerId="AD" clId="Web-{9D4B000F-3755-EEDF-26D3-31EB3B16B76A}" dt="2026-06-10T19:23:15.770" v="316" actId="20577"/>
        <pc:sldMkLst>
          <pc:docMk/>
          <pc:sldMk cId="3420794130" sldId="283"/>
        </pc:sldMkLst>
        <pc:spChg chg="mod">
          <ac:chgData name="Samera Akhtar (2534178)" userId="S::2534178@student.uwtsd.ac.uk::e806b721-3685-4a3f-b598-1e61ff60a164" providerId="AD" clId="Web-{9D4B000F-3755-EEDF-26D3-31EB3B16B76A}" dt="2026-06-10T19:23:15.770" v="316" actId="20577"/>
          <ac:spMkLst>
            <pc:docMk/>
            <pc:sldMk cId="3420794130" sldId="283"/>
            <ac:spMk id="3" creationId="{D6A1FC45-70A6-1B41-6B40-0426D77DE240}"/>
          </ac:spMkLst>
        </pc:spChg>
      </pc:sldChg>
      <pc:sldChg chg="modSp del">
        <pc:chgData name="Samera Akhtar (2534178)" userId="S::2534178@student.uwtsd.ac.uk::e806b721-3685-4a3f-b598-1e61ff60a164" providerId="AD" clId="Web-{9D4B000F-3755-EEDF-26D3-31EB3B16B76A}" dt="2026-06-10T19:22:10.768" v="254"/>
        <pc:sldMkLst>
          <pc:docMk/>
          <pc:sldMk cId="122094708" sldId="284"/>
        </pc:sldMkLst>
        <pc:spChg chg="mod">
          <ac:chgData name="Samera Akhtar (2534178)" userId="S::2534178@student.uwtsd.ac.uk::e806b721-3685-4a3f-b598-1e61ff60a164" providerId="AD" clId="Web-{9D4B000F-3755-EEDF-26D3-31EB3B16B76A}" dt="2026-06-10T19:19:27.748" v="191" actId="20577"/>
          <ac:spMkLst>
            <pc:docMk/>
            <pc:sldMk cId="122094708" sldId="284"/>
            <ac:spMk id="3" creationId="{F4F31615-67D9-8561-F9EA-9B6841D7E9CE}"/>
          </ac:spMkLst>
        </pc:spChg>
      </pc:sldChg>
      <pc:sldMasterChg chg="add del addSldLayout delSldLayout">
        <pc:chgData name="Samera Akhtar (2534178)" userId="S::2534178@student.uwtsd.ac.uk::e806b721-3685-4a3f-b598-1e61ff60a164" providerId="AD" clId="Web-{9D4B000F-3755-EEDF-26D3-31EB3B16B76A}" dt="2026-06-10T10:53:27.994" v="15"/>
        <pc:sldMasterMkLst>
          <pc:docMk/>
          <pc:sldMasterMk cId="1163145316" sldId="2147483732"/>
        </pc:sldMasterMkLst>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2282727069" sldId="2147483733"/>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107940189" sldId="2147483734"/>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613876793" sldId="2147483735"/>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4183827141" sldId="2147483736"/>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920356883" sldId="2147483737"/>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2107041077" sldId="2147483738"/>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4055884463" sldId="2147483739"/>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737778225" sldId="2147483740"/>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930868811" sldId="2147483741"/>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966036738" sldId="2147483742"/>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625961999" sldId="2147483743"/>
          </pc:sldLayoutMkLst>
        </pc:sldLayoutChg>
      </pc:sldMasterChg>
      <pc:sldMasterChg chg="add del modTransition addSldLayout delSldLayout modSldLayout">
        <pc:chgData name="Samera Akhtar (2534178)" userId="S::2534178@student.uwtsd.ac.uk::e806b721-3685-4a3f-b598-1e61ff60a164" providerId="AD" clId="Web-{9D4B000F-3755-EEDF-26D3-31EB3B16B76A}" dt="2026-06-10T10:53:27.994" v="15"/>
        <pc:sldMasterMkLst>
          <pc:docMk/>
          <pc:sldMasterMk cId="1727485928" sldId="2147483744"/>
        </pc:sldMasterMkLst>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4244702488" sldId="2147483745"/>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1198513443" sldId="2147483746"/>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2843112087" sldId="2147483747"/>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2799846982" sldId="2147483748"/>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3771301601" sldId="2147483749"/>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1326098310" sldId="2147483750"/>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737111098" sldId="2147483751"/>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2062092687" sldId="2147483752"/>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1551467706" sldId="2147483753"/>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2291715523" sldId="2147483754"/>
          </pc:sldLayoutMkLst>
        </pc:sldLayoutChg>
        <pc:sldLayoutChg chg="add del mod replId">
          <pc:chgData name="Samera Akhtar (2534178)" userId="S::2534178@student.uwtsd.ac.uk::e806b721-3685-4a3f-b598-1e61ff60a164" providerId="AD" clId="Web-{9D4B000F-3755-EEDF-26D3-31EB3B16B76A}" dt="2026-06-10T10:53:27.994" v="15"/>
          <pc:sldLayoutMkLst>
            <pc:docMk/>
            <pc:sldMasterMk cId="1727485928" sldId="2147483744"/>
            <pc:sldLayoutMk cId="1433306116" sldId="2147483755"/>
          </pc:sldLayoutMkLst>
        </pc:sldLayoutChg>
      </pc:sldMasterChg>
    </pc:docChg>
  </pc:docChgLst>
  <pc:docChgLst>
    <pc:chgData name="Shama Asghar (2533711)" userId="S::2533711@student.uwtsd.ac.uk::2ae39f7b-eb24-4a15-b156-68099402a6ff" providerId="AD" clId="Web-{19968044-DDA6-C8EA-06E4-6D2737575268}"/>
    <pc:docChg chg="addSld delSld modSld">
      <pc:chgData name="Shama Asghar (2533711)" userId="S::2533711@student.uwtsd.ac.uk::2ae39f7b-eb24-4a15-b156-68099402a6ff" providerId="AD" clId="Web-{19968044-DDA6-C8EA-06E4-6D2737575268}" dt="2026-06-04T08:25:04.258" v="1761" actId="20577"/>
      <pc:docMkLst>
        <pc:docMk/>
      </pc:docMkLst>
      <pc:sldChg chg="modSp">
        <pc:chgData name="Shama Asghar (2533711)" userId="S::2533711@student.uwtsd.ac.uk::2ae39f7b-eb24-4a15-b156-68099402a6ff" providerId="AD" clId="Web-{19968044-DDA6-C8EA-06E4-6D2737575268}" dt="2026-06-03T19:26:01.849" v="10" actId="14100"/>
        <pc:sldMkLst>
          <pc:docMk/>
          <pc:sldMk cId="3828936863" sldId="265"/>
        </pc:sldMkLst>
        <pc:spChg chg="mod">
          <ac:chgData name="Shama Asghar (2533711)" userId="S::2533711@student.uwtsd.ac.uk::2ae39f7b-eb24-4a15-b156-68099402a6ff" providerId="AD" clId="Web-{19968044-DDA6-C8EA-06E4-6D2737575268}" dt="2026-06-03T19:26:01.849" v="10" actId="14100"/>
          <ac:spMkLst>
            <pc:docMk/>
            <pc:sldMk cId="3828936863" sldId="265"/>
            <ac:spMk id="2" creationId="{0257018D-C11E-C6F9-7229-6FD5CB335563}"/>
          </ac:spMkLst>
        </pc:spChg>
      </pc:sldChg>
      <pc:sldChg chg="modSp new">
        <pc:chgData name="Shama Asghar (2533711)" userId="S::2533711@student.uwtsd.ac.uk::2ae39f7b-eb24-4a15-b156-68099402a6ff" providerId="AD" clId="Web-{19968044-DDA6-C8EA-06E4-6D2737575268}" dt="2026-06-04T08:25:04.258" v="1761" actId="20577"/>
        <pc:sldMkLst>
          <pc:docMk/>
          <pc:sldMk cId="3886025240" sldId="272"/>
        </pc:sldMkLst>
        <pc:spChg chg="mod">
          <ac:chgData name="Shama Asghar (2533711)" userId="S::2533711@student.uwtsd.ac.uk::2ae39f7b-eb24-4a15-b156-68099402a6ff" providerId="AD" clId="Web-{19968044-DDA6-C8EA-06E4-6D2737575268}" dt="2026-06-04T08:25:04.258" v="1761" actId="20577"/>
          <ac:spMkLst>
            <pc:docMk/>
            <pc:sldMk cId="3886025240" sldId="272"/>
            <ac:spMk id="2" creationId="{F3534DB5-8859-9A2B-2DEE-51801CE44881}"/>
          </ac:spMkLst>
        </pc:spChg>
        <pc:spChg chg="mod">
          <ac:chgData name="Shama Asghar (2533711)" userId="S::2533711@student.uwtsd.ac.uk::2ae39f7b-eb24-4a15-b156-68099402a6ff" providerId="AD" clId="Web-{19968044-DDA6-C8EA-06E4-6D2737575268}" dt="2026-06-04T08:23:47.709" v="1759" actId="1076"/>
          <ac:spMkLst>
            <pc:docMk/>
            <pc:sldMk cId="3886025240" sldId="272"/>
            <ac:spMk id="3" creationId="{68212DB0-43A5-C06F-AA1D-B3863E3BB573}"/>
          </ac:spMkLst>
        </pc:spChg>
      </pc:sldChg>
      <pc:sldChg chg="modSp new">
        <pc:chgData name="Shama Asghar (2533711)" userId="S::2533711@student.uwtsd.ac.uk::2ae39f7b-eb24-4a15-b156-68099402a6ff" providerId="AD" clId="Web-{19968044-DDA6-C8EA-06E4-6D2737575268}" dt="2026-06-03T19:58:45.503" v="540" actId="14100"/>
        <pc:sldMkLst>
          <pc:docMk/>
          <pc:sldMk cId="1481072996" sldId="273"/>
        </pc:sldMkLst>
        <pc:spChg chg="mod">
          <ac:chgData name="Shama Asghar (2533711)" userId="S::2533711@student.uwtsd.ac.uk::2ae39f7b-eb24-4a15-b156-68099402a6ff" providerId="AD" clId="Web-{19968044-DDA6-C8EA-06E4-6D2737575268}" dt="2026-06-03T19:58:31.737" v="539" actId="20577"/>
          <ac:spMkLst>
            <pc:docMk/>
            <pc:sldMk cId="1481072996" sldId="273"/>
            <ac:spMk id="2" creationId="{D5D0E37F-8925-7972-351A-96AB022B3FD0}"/>
          </ac:spMkLst>
        </pc:spChg>
      </pc:sldChg>
      <pc:sldChg chg="addSp delSp modSp new">
        <pc:chgData name="Shama Asghar (2533711)" userId="S::2533711@student.uwtsd.ac.uk::2ae39f7b-eb24-4a15-b156-68099402a6ff" providerId="AD" clId="Web-{19968044-DDA6-C8EA-06E4-6D2737575268}" dt="2026-06-03T20:13:14.302" v="820" actId="20577"/>
        <pc:sldMkLst>
          <pc:docMk/>
          <pc:sldMk cId="1918437087" sldId="274"/>
        </pc:sldMkLst>
        <pc:spChg chg="mod">
          <ac:chgData name="Shama Asghar (2533711)" userId="S::2533711@student.uwtsd.ac.uk::2ae39f7b-eb24-4a15-b156-68099402a6ff" providerId="AD" clId="Web-{19968044-DDA6-C8EA-06E4-6D2737575268}" dt="2026-06-03T20:05:22.972" v="642" actId="20577"/>
          <ac:spMkLst>
            <pc:docMk/>
            <pc:sldMk cId="1918437087" sldId="274"/>
            <ac:spMk id="2" creationId="{E3800AB5-FA95-8119-AEE6-CE6FF08FC9E3}"/>
          </ac:spMkLst>
        </pc:spChg>
        <pc:spChg chg="mod">
          <ac:chgData name="Shama Asghar (2533711)" userId="S::2533711@student.uwtsd.ac.uk::2ae39f7b-eb24-4a15-b156-68099402a6ff" providerId="AD" clId="Web-{19968044-DDA6-C8EA-06E4-6D2737575268}" dt="2026-06-03T20:07:21.179" v="701" actId="14100"/>
          <ac:spMkLst>
            <pc:docMk/>
            <pc:sldMk cId="1918437087" sldId="274"/>
            <ac:spMk id="3" creationId="{8B541DEB-0876-6DCA-F25D-F11BBCDB5534}"/>
          </ac:spMkLst>
        </pc:spChg>
        <pc:spChg chg="add mod">
          <ac:chgData name="Shama Asghar (2533711)" userId="S::2533711@student.uwtsd.ac.uk::2ae39f7b-eb24-4a15-b156-68099402a6ff" providerId="AD" clId="Web-{19968044-DDA6-C8EA-06E4-6D2737575268}" dt="2026-06-03T20:13:14.302" v="820" actId="20577"/>
          <ac:spMkLst>
            <pc:docMk/>
            <pc:sldMk cId="1918437087" sldId="274"/>
            <ac:spMk id="5" creationId="{E523A056-B7CF-B31D-7769-AC3F7E722645}"/>
          </ac:spMkLst>
        </pc:spChg>
      </pc:sldChg>
      <pc:sldChg chg="addSp modSp new">
        <pc:chgData name="Shama Asghar (2533711)" userId="S::2533711@student.uwtsd.ac.uk::2ae39f7b-eb24-4a15-b156-68099402a6ff" providerId="AD" clId="Web-{19968044-DDA6-C8EA-06E4-6D2737575268}" dt="2026-06-03T20:23:00.716" v="1072" actId="20577"/>
        <pc:sldMkLst>
          <pc:docMk/>
          <pc:sldMk cId="816579842" sldId="275"/>
        </pc:sldMkLst>
        <pc:spChg chg="mod">
          <ac:chgData name="Shama Asghar (2533711)" userId="S::2533711@student.uwtsd.ac.uk::2ae39f7b-eb24-4a15-b156-68099402a6ff" providerId="AD" clId="Web-{19968044-DDA6-C8EA-06E4-6D2737575268}" dt="2026-06-03T20:16:26.232" v="877" actId="20577"/>
          <ac:spMkLst>
            <pc:docMk/>
            <pc:sldMk cId="816579842" sldId="275"/>
            <ac:spMk id="2" creationId="{BBC9C88D-948A-5FA8-9574-FC73B8144743}"/>
          </ac:spMkLst>
        </pc:spChg>
        <pc:spChg chg="mod">
          <ac:chgData name="Shama Asghar (2533711)" userId="S::2533711@student.uwtsd.ac.uk::2ae39f7b-eb24-4a15-b156-68099402a6ff" providerId="AD" clId="Web-{19968044-DDA6-C8EA-06E4-6D2737575268}" dt="2026-06-03T20:18:52.440" v="991" actId="14100"/>
          <ac:spMkLst>
            <pc:docMk/>
            <pc:sldMk cId="816579842" sldId="275"/>
            <ac:spMk id="3" creationId="{D8BAE1F2-409E-724E-F742-A99AF17B5E4C}"/>
          </ac:spMkLst>
        </pc:spChg>
        <pc:spChg chg="add mod">
          <ac:chgData name="Shama Asghar (2533711)" userId="S::2533711@student.uwtsd.ac.uk::2ae39f7b-eb24-4a15-b156-68099402a6ff" providerId="AD" clId="Web-{19968044-DDA6-C8EA-06E4-6D2737575268}" dt="2026-06-03T20:23:00.716" v="1072" actId="20577"/>
          <ac:spMkLst>
            <pc:docMk/>
            <pc:sldMk cId="816579842" sldId="275"/>
            <ac:spMk id="4" creationId="{7B7FAB7B-35D3-1E22-9A94-F8C09E43F9A5}"/>
          </ac:spMkLst>
        </pc:spChg>
      </pc:sldChg>
      <pc:sldChg chg="addSp modSp new">
        <pc:chgData name="Shama Asghar (2533711)" userId="S::2533711@student.uwtsd.ac.uk::2ae39f7b-eb24-4a15-b156-68099402a6ff" providerId="AD" clId="Web-{19968044-DDA6-C8EA-06E4-6D2737575268}" dt="2026-06-03T21:02:50.308" v="1699" actId="1076"/>
        <pc:sldMkLst>
          <pc:docMk/>
          <pc:sldMk cId="2483485363" sldId="277"/>
        </pc:sldMkLst>
        <pc:spChg chg="mod">
          <ac:chgData name="Shama Asghar (2533711)" userId="S::2533711@student.uwtsd.ac.uk::2ae39f7b-eb24-4a15-b156-68099402a6ff" providerId="AD" clId="Web-{19968044-DDA6-C8EA-06E4-6D2737575268}" dt="2026-06-03T20:38:38.783" v="1361" actId="14100"/>
          <ac:spMkLst>
            <pc:docMk/>
            <pc:sldMk cId="2483485363" sldId="277"/>
            <ac:spMk id="2" creationId="{66B10326-DD24-7A61-A725-468EF533B3DF}"/>
          </ac:spMkLst>
        </pc:spChg>
        <pc:spChg chg="mod">
          <ac:chgData name="Shama Asghar (2533711)" userId="S::2533711@student.uwtsd.ac.uk::2ae39f7b-eb24-4a15-b156-68099402a6ff" providerId="AD" clId="Web-{19968044-DDA6-C8EA-06E4-6D2737575268}" dt="2026-06-03T20:38:45.784" v="1362" actId="1076"/>
          <ac:spMkLst>
            <pc:docMk/>
            <pc:sldMk cId="2483485363" sldId="277"/>
            <ac:spMk id="3" creationId="{884864FD-C9EE-B02E-8A64-E72BEAFB90DD}"/>
          </ac:spMkLst>
        </pc:spChg>
        <pc:spChg chg="mod">
          <ac:chgData name="Shama Asghar (2533711)" userId="S::2533711@student.uwtsd.ac.uk::2ae39f7b-eb24-4a15-b156-68099402a6ff" providerId="AD" clId="Web-{19968044-DDA6-C8EA-06E4-6D2737575268}" dt="2026-06-03T20:38:51.971" v="1363" actId="1076"/>
          <ac:spMkLst>
            <pc:docMk/>
            <pc:sldMk cId="2483485363" sldId="277"/>
            <ac:spMk id="4" creationId="{3EA7C6FD-E328-D896-24DA-D7B10AAD45F7}"/>
          </ac:spMkLst>
        </pc:spChg>
        <pc:spChg chg="add mod">
          <ac:chgData name="Shama Asghar (2533711)" userId="S::2533711@student.uwtsd.ac.uk::2ae39f7b-eb24-4a15-b156-68099402a6ff" providerId="AD" clId="Web-{19968044-DDA6-C8EA-06E4-6D2737575268}" dt="2026-06-03T20:42:46.887" v="1370" actId="20577"/>
          <ac:spMkLst>
            <pc:docMk/>
            <pc:sldMk cId="2483485363" sldId="277"/>
            <ac:spMk id="5" creationId="{A1B5DCC5-7ACF-3105-DF6E-8067BDE4C1DC}"/>
          </ac:spMkLst>
        </pc:spChg>
        <pc:spChg chg="add mod">
          <ac:chgData name="Shama Asghar (2533711)" userId="S::2533711@student.uwtsd.ac.uk::2ae39f7b-eb24-4a15-b156-68099402a6ff" providerId="AD" clId="Web-{19968044-DDA6-C8EA-06E4-6D2737575268}" dt="2026-06-03T21:02:50.308" v="1699" actId="1076"/>
          <ac:spMkLst>
            <pc:docMk/>
            <pc:sldMk cId="2483485363" sldId="277"/>
            <ac:spMk id="6" creationId="{A9EB3F25-0528-5C0D-362B-76EC98B09FF5}"/>
          </ac:spMkLst>
        </pc:spChg>
      </pc:sldChg>
    </pc:docChg>
  </pc:docChgLst>
  <pc:docChgLst>
    <pc:chgData name="Shama Asghar (2533711)" userId="S::2533711@student.uwtsd.ac.uk::2ae39f7b-eb24-4a15-b156-68099402a6ff" providerId="AD" clId="Web-{37296050-6355-F7EB-3565-488AF27C9C91}"/>
    <pc:docChg chg="addSld modSld modSection">
      <pc:chgData name="Shama Asghar (2533711)" userId="S::2533711@student.uwtsd.ac.uk::2ae39f7b-eb24-4a15-b156-68099402a6ff" providerId="AD" clId="Web-{37296050-6355-F7EB-3565-488AF27C9C91}" dt="2026-06-11T09:12:27.462" v="416"/>
      <pc:docMkLst>
        <pc:docMk/>
      </pc:docMkLst>
      <pc:sldChg chg="addSp delSp modSp mod setBg">
        <pc:chgData name="Shama Asghar (2533711)" userId="S::2533711@student.uwtsd.ac.uk::2ae39f7b-eb24-4a15-b156-68099402a6ff" providerId="AD" clId="Web-{37296050-6355-F7EB-3565-488AF27C9C91}" dt="2026-06-11T09:12:27.462" v="416"/>
        <pc:sldMkLst>
          <pc:docMk/>
          <pc:sldMk cId="2074208445" sldId="271"/>
        </pc:sldMkLst>
        <pc:spChg chg="mod">
          <ac:chgData name="Shama Asghar (2533711)" userId="S::2533711@student.uwtsd.ac.uk::2ae39f7b-eb24-4a15-b156-68099402a6ff" providerId="AD" clId="Web-{37296050-6355-F7EB-3565-488AF27C9C91}" dt="2026-06-11T09:12:27.462" v="416"/>
          <ac:spMkLst>
            <pc:docMk/>
            <pc:sldMk cId="2074208445" sldId="271"/>
            <ac:spMk id="4" creationId="{727DDF39-FBB7-62B0-C759-49FBFF777723}"/>
          </ac:spMkLst>
        </pc:spChg>
        <pc:spChg chg="add del">
          <ac:chgData name="Shama Asghar (2533711)" userId="S::2533711@student.uwtsd.ac.uk::2ae39f7b-eb24-4a15-b156-68099402a6ff" providerId="AD" clId="Web-{37296050-6355-F7EB-3565-488AF27C9C91}" dt="2026-06-11T09:11:04.787" v="405"/>
          <ac:spMkLst>
            <pc:docMk/>
            <pc:sldMk cId="2074208445" sldId="271"/>
            <ac:spMk id="53" creationId="{18873D23-2DCF-4B31-A009-95721C06E8E1}"/>
          </ac:spMkLst>
        </pc:spChg>
        <pc:spChg chg="add del">
          <ac:chgData name="Shama Asghar (2533711)" userId="S::2533711@student.uwtsd.ac.uk::2ae39f7b-eb24-4a15-b156-68099402a6ff" providerId="AD" clId="Web-{37296050-6355-F7EB-3565-488AF27C9C91}" dt="2026-06-11T09:11:04.787" v="405"/>
          <ac:spMkLst>
            <pc:docMk/>
            <pc:sldMk cId="2074208445" sldId="271"/>
            <ac:spMk id="54" creationId="{C13EF075-D4EF-4929-ADBC-91B27DA19955}"/>
          </ac:spMkLst>
        </pc:spChg>
        <pc:spChg chg="add del">
          <ac:chgData name="Shama Asghar (2533711)" userId="S::2533711@student.uwtsd.ac.uk::2ae39f7b-eb24-4a15-b156-68099402a6ff" providerId="AD" clId="Web-{37296050-6355-F7EB-3565-488AF27C9C91}" dt="2026-06-11T09:10:41.583" v="388"/>
          <ac:spMkLst>
            <pc:docMk/>
            <pc:sldMk cId="2074208445" sldId="271"/>
            <ac:spMk id="60" creationId="{DAF1966E-FD40-4A4A-B61B-C4DF7FA05F06}"/>
          </ac:spMkLst>
        </pc:spChg>
        <pc:spChg chg="add del">
          <ac:chgData name="Shama Asghar (2533711)" userId="S::2533711@student.uwtsd.ac.uk::2ae39f7b-eb24-4a15-b156-68099402a6ff" providerId="AD" clId="Web-{37296050-6355-F7EB-3565-488AF27C9C91}" dt="2026-06-11T09:10:39.723" v="386"/>
          <ac:spMkLst>
            <pc:docMk/>
            <pc:sldMk cId="2074208445" sldId="271"/>
            <ac:spMk id="61" creationId="{8FC9BE17-9A7B-462D-AE50-3D8777387304}"/>
          </ac:spMkLst>
        </pc:spChg>
        <pc:spChg chg="add del">
          <ac:chgData name="Shama Asghar (2533711)" userId="S::2533711@student.uwtsd.ac.uk::2ae39f7b-eb24-4a15-b156-68099402a6ff" providerId="AD" clId="Web-{37296050-6355-F7EB-3565-488AF27C9C91}" dt="2026-06-11T09:10:41.583" v="388"/>
          <ac:spMkLst>
            <pc:docMk/>
            <pc:sldMk cId="2074208445" sldId="271"/>
            <ac:spMk id="62" creationId="{047BFA19-D45E-416B-A404-7AF2F3F27017}"/>
          </ac:spMkLst>
        </pc:spChg>
        <pc:spChg chg="add del">
          <ac:chgData name="Shama Asghar (2533711)" userId="S::2533711@student.uwtsd.ac.uk::2ae39f7b-eb24-4a15-b156-68099402a6ff" providerId="AD" clId="Web-{37296050-6355-F7EB-3565-488AF27C9C91}" dt="2026-06-11T09:10:39.723" v="386"/>
          <ac:spMkLst>
            <pc:docMk/>
            <pc:sldMk cId="2074208445" sldId="271"/>
            <ac:spMk id="63" creationId="{3EBE8569-6AEC-4B8C-8D53-2DE337CDBA65}"/>
          </ac:spMkLst>
        </pc:spChg>
        <pc:spChg chg="add del">
          <ac:chgData name="Shama Asghar (2533711)" userId="S::2533711@student.uwtsd.ac.uk::2ae39f7b-eb24-4a15-b156-68099402a6ff" providerId="AD" clId="Web-{37296050-6355-F7EB-3565-488AF27C9C91}" dt="2026-06-11T09:10:41.583" v="388"/>
          <ac:spMkLst>
            <pc:docMk/>
            <pc:sldMk cId="2074208445" sldId="271"/>
            <ac:spMk id="64" creationId="{8E0105E7-23DB-4CF2-8258-FF47C7620F6E}"/>
          </ac:spMkLst>
        </pc:spChg>
        <pc:spChg chg="add del">
          <ac:chgData name="Shama Asghar (2533711)" userId="S::2533711@student.uwtsd.ac.uk::2ae39f7b-eb24-4a15-b156-68099402a6ff" providerId="AD" clId="Web-{37296050-6355-F7EB-3565-488AF27C9C91}" dt="2026-06-11T09:10:39.723" v="386"/>
          <ac:spMkLst>
            <pc:docMk/>
            <pc:sldMk cId="2074208445" sldId="271"/>
            <ac:spMk id="65" creationId="{55D4142C-5077-457F-A6AD-3FECFDB39685}"/>
          </ac:spMkLst>
        </pc:spChg>
        <pc:spChg chg="add del">
          <ac:chgData name="Shama Asghar (2533711)" userId="S::2533711@student.uwtsd.ac.uk::2ae39f7b-eb24-4a15-b156-68099402a6ff" providerId="AD" clId="Web-{37296050-6355-F7EB-3565-488AF27C9C91}" dt="2026-06-11T09:10:41.583" v="388"/>
          <ac:spMkLst>
            <pc:docMk/>
            <pc:sldMk cId="2074208445" sldId="271"/>
            <ac:spMk id="66" creationId="{074B4F7D-14B2-478B-8BF5-01E4E0C5D263}"/>
          </ac:spMkLst>
        </pc:spChg>
        <pc:spChg chg="add del">
          <ac:chgData name="Shama Asghar (2533711)" userId="S::2533711@student.uwtsd.ac.uk::2ae39f7b-eb24-4a15-b156-68099402a6ff" providerId="AD" clId="Web-{37296050-6355-F7EB-3565-488AF27C9C91}" dt="2026-06-11T09:10:39.723" v="386"/>
          <ac:spMkLst>
            <pc:docMk/>
            <pc:sldMk cId="2074208445" sldId="271"/>
            <ac:spMk id="67" creationId="{7A5F0580-5EE9-419F-96EE-B6529EF6E7D0}"/>
          </ac:spMkLst>
        </pc:spChg>
        <pc:spChg chg="add del">
          <ac:chgData name="Shama Asghar (2533711)" userId="S::2533711@student.uwtsd.ac.uk::2ae39f7b-eb24-4a15-b156-68099402a6ff" providerId="AD" clId="Web-{37296050-6355-F7EB-3565-488AF27C9C91}" dt="2026-06-11T09:10:43.067" v="390"/>
          <ac:spMkLst>
            <pc:docMk/>
            <pc:sldMk cId="2074208445" sldId="271"/>
            <ac:spMk id="68" creationId="{CBB2B1F0-0DD6-4744-9A46-7A344FB48E40}"/>
          </ac:spMkLst>
        </pc:spChg>
        <pc:spChg chg="add del">
          <ac:chgData name="Shama Asghar (2533711)" userId="S::2533711@student.uwtsd.ac.uk::2ae39f7b-eb24-4a15-b156-68099402a6ff" providerId="AD" clId="Web-{37296050-6355-F7EB-3565-488AF27C9C91}" dt="2026-06-11T09:10:43.067" v="390"/>
          <ac:spMkLst>
            <pc:docMk/>
            <pc:sldMk cId="2074208445" sldId="271"/>
            <ac:spMk id="69" creationId="{52D502E5-F6B4-4D58-B4AE-FC466FF15EE8}"/>
          </ac:spMkLst>
        </pc:spChg>
        <pc:spChg chg="add del">
          <ac:chgData name="Shama Asghar (2533711)" userId="S::2533711@student.uwtsd.ac.uk::2ae39f7b-eb24-4a15-b156-68099402a6ff" providerId="AD" clId="Web-{37296050-6355-F7EB-3565-488AF27C9C91}" dt="2026-06-11T09:10:43.067" v="390"/>
          <ac:spMkLst>
            <pc:docMk/>
            <pc:sldMk cId="2074208445" sldId="271"/>
            <ac:spMk id="70" creationId="{9DECDBF4-02B6-4BB4-B65B-B8107AD6A9E8}"/>
          </ac:spMkLst>
        </pc:spChg>
        <pc:spChg chg="add del">
          <ac:chgData name="Shama Asghar (2533711)" userId="S::2533711@student.uwtsd.ac.uk::2ae39f7b-eb24-4a15-b156-68099402a6ff" providerId="AD" clId="Web-{37296050-6355-F7EB-3565-488AF27C9C91}" dt="2026-06-11T09:10:48.067" v="392"/>
          <ac:spMkLst>
            <pc:docMk/>
            <pc:sldMk cId="2074208445" sldId="271"/>
            <ac:spMk id="72" creationId="{2029D5AD-8348-4446-B191-6A9B6FE03F21}"/>
          </ac:spMkLst>
        </pc:spChg>
        <pc:spChg chg="add del">
          <ac:chgData name="Shama Asghar (2533711)" userId="S::2533711@student.uwtsd.ac.uk::2ae39f7b-eb24-4a15-b156-68099402a6ff" providerId="AD" clId="Web-{37296050-6355-F7EB-3565-488AF27C9C91}" dt="2026-06-11T09:10:48.067" v="392"/>
          <ac:spMkLst>
            <pc:docMk/>
            <pc:sldMk cId="2074208445" sldId="271"/>
            <ac:spMk id="73" creationId="{A3F395A2-2B64-4749-BD93-2F159C7E1FB5}"/>
          </ac:spMkLst>
        </pc:spChg>
        <pc:spChg chg="add del">
          <ac:chgData name="Shama Asghar (2533711)" userId="S::2533711@student.uwtsd.ac.uk::2ae39f7b-eb24-4a15-b156-68099402a6ff" providerId="AD" clId="Web-{37296050-6355-F7EB-3565-488AF27C9C91}" dt="2026-06-11T09:10:48.067" v="392"/>
          <ac:spMkLst>
            <pc:docMk/>
            <pc:sldMk cId="2074208445" sldId="271"/>
            <ac:spMk id="74" creationId="{5CF0135B-EAB8-4CA0-896C-2D897ECD28BC}"/>
          </ac:spMkLst>
        </pc:spChg>
        <pc:spChg chg="add del">
          <ac:chgData name="Shama Asghar (2533711)" userId="S::2533711@student.uwtsd.ac.uk::2ae39f7b-eb24-4a15-b156-68099402a6ff" providerId="AD" clId="Web-{37296050-6355-F7EB-3565-488AF27C9C91}" dt="2026-06-11T09:10:48.067" v="392"/>
          <ac:spMkLst>
            <pc:docMk/>
            <pc:sldMk cId="2074208445" sldId="271"/>
            <ac:spMk id="75" creationId="{92C3387C-D24F-4737-8A37-1DC5CFF09CFA}"/>
          </ac:spMkLst>
        </pc:spChg>
        <pc:spChg chg="add del">
          <ac:chgData name="Shama Asghar (2533711)" userId="S::2533711@student.uwtsd.ac.uk::2ae39f7b-eb24-4a15-b156-68099402a6ff" providerId="AD" clId="Web-{37296050-6355-F7EB-3565-488AF27C9C91}" dt="2026-06-11T09:10:52.661" v="394"/>
          <ac:spMkLst>
            <pc:docMk/>
            <pc:sldMk cId="2074208445" sldId="271"/>
            <ac:spMk id="77" creationId="{907EF6B7-1338-4443-8C46-6A318D952DFD}"/>
          </ac:spMkLst>
        </pc:spChg>
        <pc:spChg chg="add del">
          <ac:chgData name="Shama Asghar (2533711)" userId="S::2533711@student.uwtsd.ac.uk::2ae39f7b-eb24-4a15-b156-68099402a6ff" providerId="AD" clId="Web-{37296050-6355-F7EB-3565-488AF27C9C91}" dt="2026-06-11T09:10:52.661" v="394"/>
          <ac:spMkLst>
            <pc:docMk/>
            <pc:sldMk cId="2074208445" sldId="271"/>
            <ac:spMk id="78" creationId="{DAAE4CDD-124C-4DCF-9584-B6033B545DD5}"/>
          </ac:spMkLst>
        </pc:spChg>
        <pc:spChg chg="add del">
          <ac:chgData name="Shama Asghar (2533711)" userId="S::2533711@student.uwtsd.ac.uk::2ae39f7b-eb24-4a15-b156-68099402a6ff" providerId="AD" clId="Web-{37296050-6355-F7EB-3565-488AF27C9C91}" dt="2026-06-11T09:10:52.661" v="394"/>
          <ac:spMkLst>
            <pc:docMk/>
            <pc:sldMk cId="2074208445" sldId="271"/>
            <ac:spMk id="79" creationId="{081E4A58-353D-44AE-B2FC-2A74E2E400F7}"/>
          </ac:spMkLst>
        </pc:spChg>
        <pc:spChg chg="add del">
          <ac:chgData name="Shama Asghar (2533711)" userId="S::2533711@student.uwtsd.ac.uk::2ae39f7b-eb24-4a15-b156-68099402a6ff" providerId="AD" clId="Web-{37296050-6355-F7EB-3565-488AF27C9C91}" dt="2026-06-11T09:10:53.927" v="396"/>
          <ac:spMkLst>
            <pc:docMk/>
            <pc:sldMk cId="2074208445" sldId="271"/>
            <ac:spMk id="81" creationId="{2029D5AD-8348-4446-B191-6A9B6FE03F21}"/>
          </ac:spMkLst>
        </pc:spChg>
        <pc:spChg chg="add del">
          <ac:chgData name="Shama Asghar (2533711)" userId="S::2533711@student.uwtsd.ac.uk::2ae39f7b-eb24-4a15-b156-68099402a6ff" providerId="AD" clId="Web-{37296050-6355-F7EB-3565-488AF27C9C91}" dt="2026-06-11T09:10:53.927" v="396"/>
          <ac:spMkLst>
            <pc:docMk/>
            <pc:sldMk cId="2074208445" sldId="271"/>
            <ac:spMk id="82" creationId="{A3F395A2-2B64-4749-BD93-2F159C7E1FB5}"/>
          </ac:spMkLst>
        </pc:spChg>
        <pc:spChg chg="add del">
          <ac:chgData name="Shama Asghar (2533711)" userId="S::2533711@student.uwtsd.ac.uk::2ae39f7b-eb24-4a15-b156-68099402a6ff" providerId="AD" clId="Web-{37296050-6355-F7EB-3565-488AF27C9C91}" dt="2026-06-11T09:10:53.927" v="396"/>
          <ac:spMkLst>
            <pc:docMk/>
            <pc:sldMk cId="2074208445" sldId="271"/>
            <ac:spMk id="83" creationId="{5CF0135B-EAB8-4CA0-896C-2D897ECD28BC}"/>
          </ac:spMkLst>
        </pc:spChg>
        <pc:spChg chg="add del">
          <ac:chgData name="Shama Asghar (2533711)" userId="S::2533711@student.uwtsd.ac.uk::2ae39f7b-eb24-4a15-b156-68099402a6ff" providerId="AD" clId="Web-{37296050-6355-F7EB-3565-488AF27C9C91}" dt="2026-06-11T09:10:53.927" v="396"/>
          <ac:spMkLst>
            <pc:docMk/>
            <pc:sldMk cId="2074208445" sldId="271"/>
            <ac:spMk id="84" creationId="{92C3387C-D24F-4737-8A37-1DC5CFF09CFA}"/>
          </ac:spMkLst>
        </pc:spChg>
        <pc:spChg chg="add del">
          <ac:chgData name="Shama Asghar (2533711)" userId="S::2533711@student.uwtsd.ac.uk::2ae39f7b-eb24-4a15-b156-68099402a6ff" providerId="AD" clId="Web-{37296050-6355-F7EB-3565-488AF27C9C91}" dt="2026-06-11T09:10:55.896" v="398"/>
          <ac:spMkLst>
            <pc:docMk/>
            <pc:sldMk cId="2074208445" sldId="271"/>
            <ac:spMk id="86" creationId="{CBB2B1F0-0DD6-4744-9A46-7A344FB48E40}"/>
          </ac:spMkLst>
        </pc:spChg>
        <pc:spChg chg="add del">
          <ac:chgData name="Shama Asghar (2533711)" userId="S::2533711@student.uwtsd.ac.uk::2ae39f7b-eb24-4a15-b156-68099402a6ff" providerId="AD" clId="Web-{37296050-6355-F7EB-3565-488AF27C9C91}" dt="2026-06-11T09:10:55.896" v="398"/>
          <ac:spMkLst>
            <pc:docMk/>
            <pc:sldMk cId="2074208445" sldId="271"/>
            <ac:spMk id="87" creationId="{52D502E5-F6B4-4D58-B4AE-FC466FF15EE8}"/>
          </ac:spMkLst>
        </pc:spChg>
        <pc:spChg chg="add del">
          <ac:chgData name="Shama Asghar (2533711)" userId="S::2533711@student.uwtsd.ac.uk::2ae39f7b-eb24-4a15-b156-68099402a6ff" providerId="AD" clId="Web-{37296050-6355-F7EB-3565-488AF27C9C91}" dt="2026-06-11T09:10:55.896" v="398"/>
          <ac:spMkLst>
            <pc:docMk/>
            <pc:sldMk cId="2074208445" sldId="271"/>
            <ac:spMk id="88" creationId="{9DECDBF4-02B6-4BB4-B65B-B8107AD6A9E8}"/>
          </ac:spMkLst>
        </pc:spChg>
        <pc:spChg chg="add del">
          <ac:chgData name="Shama Asghar (2533711)" userId="S::2533711@student.uwtsd.ac.uk::2ae39f7b-eb24-4a15-b156-68099402a6ff" providerId="AD" clId="Web-{37296050-6355-F7EB-3565-488AF27C9C91}" dt="2026-06-11T09:10:58.849" v="400"/>
          <ac:spMkLst>
            <pc:docMk/>
            <pc:sldMk cId="2074208445" sldId="271"/>
            <ac:spMk id="90" creationId="{DAF1966E-FD40-4A4A-B61B-C4DF7FA05F06}"/>
          </ac:spMkLst>
        </pc:spChg>
        <pc:spChg chg="add del">
          <ac:chgData name="Shama Asghar (2533711)" userId="S::2533711@student.uwtsd.ac.uk::2ae39f7b-eb24-4a15-b156-68099402a6ff" providerId="AD" clId="Web-{37296050-6355-F7EB-3565-488AF27C9C91}" dt="2026-06-11T09:10:58.849" v="400"/>
          <ac:spMkLst>
            <pc:docMk/>
            <pc:sldMk cId="2074208445" sldId="271"/>
            <ac:spMk id="91" creationId="{047BFA19-D45E-416B-A404-7AF2F3F27017}"/>
          </ac:spMkLst>
        </pc:spChg>
        <pc:spChg chg="add del">
          <ac:chgData name="Shama Asghar (2533711)" userId="S::2533711@student.uwtsd.ac.uk::2ae39f7b-eb24-4a15-b156-68099402a6ff" providerId="AD" clId="Web-{37296050-6355-F7EB-3565-488AF27C9C91}" dt="2026-06-11T09:10:58.849" v="400"/>
          <ac:spMkLst>
            <pc:docMk/>
            <pc:sldMk cId="2074208445" sldId="271"/>
            <ac:spMk id="92" creationId="{8E0105E7-23DB-4CF2-8258-FF47C7620F6E}"/>
          </ac:spMkLst>
        </pc:spChg>
        <pc:spChg chg="add del">
          <ac:chgData name="Shama Asghar (2533711)" userId="S::2533711@student.uwtsd.ac.uk::2ae39f7b-eb24-4a15-b156-68099402a6ff" providerId="AD" clId="Web-{37296050-6355-F7EB-3565-488AF27C9C91}" dt="2026-06-11T09:10:58.849" v="400"/>
          <ac:spMkLst>
            <pc:docMk/>
            <pc:sldMk cId="2074208445" sldId="271"/>
            <ac:spMk id="93" creationId="{074B4F7D-14B2-478B-8BF5-01E4E0C5D263}"/>
          </ac:spMkLst>
        </pc:spChg>
        <pc:spChg chg="add del">
          <ac:chgData name="Shama Asghar (2533711)" userId="S::2533711@student.uwtsd.ac.uk::2ae39f7b-eb24-4a15-b156-68099402a6ff" providerId="AD" clId="Web-{37296050-6355-F7EB-3565-488AF27C9C91}" dt="2026-06-11T09:11:02.084" v="402"/>
          <ac:spMkLst>
            <pc:docMk/>
            <pc:sldMk cId="2074208445" sldId="271"/>
            <ac:spMk id="95" creationId="{8FC9BE17-9A7B-462D-AE50-3D8777387304}"/>
          </ac:spMkLst>
        </pc:spChg>
        <pc:spChg chg="add del">
          <ac:chgData name="Shama Asghar (2533711)" userId="S::2533711@student.uwtsd.ac.uk::2ae39f7b-eb24-4a15-b156-68099402a6ff" providerId="AD" clId="Web-{37296050-6355-F7EB-3565-488AF27C9C91}" dt="2026-06-11T09:11:02.084" v="402"/>
          <ac:spMkLst>
            <pc:docMk/>
            <pc:sldMk cId="2074208445" sldId="271"/>
            <ac:spMk id="97" creationId="{3EBE8569-6AEC-4B8C-8D53-2DE337CDBA65}"/>
          </ac:spMkLst>
        </pc:spChg>
        <pc:spChg chg="add del">
          <ac:chgData name="Shama Asghar (2533711)" userId="S::2533711@student.uwtsd.ac.uk::2ae39f7b-eb24-4a15-b156-68099402a6ff" providerId="AD" clId="Web-{37296050-6355-F7EB-3565-488AF27C9C91}" dt="2026-06-11T09:11:02.084" v="402"/>
          <ac:spMkLst>
            <pc:docMk/>
            <pc:sldMk cId="2074208445" sldId="271"/>
            <ac:spMk id="98" creationId="{55D4142C-5077-457F-A6AD-3FECFDB39685}"/>
          </ac:spMkLst>
        </pc:spChg>
        <pc:spChg chg="add del">
          <ac:chgData name="Shama Asghar (2533711)" userId="S::2533711@student.uwtsd.ac.uk::2ae39f7b-eb24-4a15-b156-68099402a6ff" providerId="AD" clId="Web-{37296050-6355-F7EB-3565-488AF27C9C91}" dt="2026-06-11T09:11:02.084" v="402"/>
          <ac:spMkLst>
            <pc:docMk/>
            <pc:sldMk cId="2074208445" sldId="271"/>
            <ac:spMk id="99" creationId="{7A5F0580-5EE9-419F-96EE-B6529EF6E7D0}"/>
          </ac:spMkLst>
        </pc:spChg>
        <pc:spChg chg="add del">
          <ac:chgData name="Shama Asghar (2533711)" userId="S::2533711@student.uwtsd.ac.uk::2ae39f7b-eb24-4a15-b156-68099402a6ff" providerId="AD" clId="Web-{37296050-6355-F7EB-3565-488AF27C9C91}" dt="2026-06-11T09:11:04.756" v="404"/>
          <ac:spMkLst>
            <pc:docMk/>
            <pc:sldMk cId="2074208445" sldId="271"/>
            <ac:spMk id="101" creationId="{DAF1966E-FD40-4A4A-B61B-C4DF7FA05F06}"/>
          </ac:spMkLst>
        </pc:spChg>
        <pc:spChg chg="add del">
          <ac:chgData name="Shama Asghar (2533711)" userId="S::2533711@student.uwtsd.ac.uk::2ae39f7b-eb24-4a15-b156-68099402a6ff" providerId="AD" clId="Web-{37296050-6355-F7EB-3565-488AF27C9C91}" dt="2026-06-11T09:11:04.756" v="404"/>
          <ac:spMkLst>
            <pc:docMk/>
            <pc:sldMk cId="2074208445" sldId="271"/>
            <ac:spMk id="102" creationId="{047BFA19-D45E-416B-A404-7AF2F3F27017}"/>
          </ac:spMkLst>
        </pc:spChg>
        <pc:spChg chg="add del">
          <ac:chgData name="Shama Asghar (2533711)" userId="S::2533711@student.uwtsd.ac.uk::2ae39f7b-eb24-4a15-b156-68099402a6ff" providerId="AD" clId="Web-{37296050-6355-F7EB-3565-488AF27C9C91}" dt="2026-06-11T09:11:04.756" v="404"/>
          <ac:spMkLst>
            <pc:docMk/>
            <pc:sldMk cId="2074208445" sldId="271"/>
            <ac:spMk id="103" creationId="{8E0105E7-23DB-4CF2-8258-FF47C7620F6E}"/>
          </ac:spMkLst>
        </pc:spChg>
        <pc:spChg chg="add del">
          <ac:chgData name="Shama Asghar (2533711)" userId="S::2533711@student.uwtsd.ac.uk::2ae39f7b-eb24-4a15-b156-68099402a6ff" providerId="AD" clId="Web-{37296050-6355-F7EB-3565-488AF27C9C91}" dt="2026-06-11T09:11:04.756" v="404"/>
          <ac:spMkLst>
            <pc:docMk/>
            <pc:sldMk cId="2074208445" sldId="271"/>
            <ac:spMk id="104" creationId="{074B4F7D-14B2-478B-8BF5-01E4E0C5D263}"/>
          </ac:spMkLst>
        </pc:spChg>
        <pc:spChg chg="add del">
          <ac:chgData name="Shama Asghar (2533711)" userId="S::2533711@student.uwtsd.ac.uk::2ae39f7b-eb24-4a15-b156-68099402a6ff" providerId="AD" clId="Web-{37296050-6355-F7EB-3565-488AF27C9C91}" dt="2026-06-11T09:11:24.866" v="410"/>
          <ac:spMkLst>
            <pc:docMk/>
            <pc:sldMk cId="2074208445" sldId="271"/>
            <ac:spMk id="106" creationId="{8FC9BE17-9A7B-462D-AE50-3D8777387304}"/>
          </ac:spMkLst>
        </pc:spChg>
        <pc:spChg chg="add del">
          <ac:chgData name="Shama Asghar (2533711)" userId="S::2533711@student.uwtsd.ac.uk::2ae39f7b-eb24-4a15-b156-68099402a6ff" providerId="AD" clId="Web-{37296050-6355-F7EB-3565-488AF27C9C91}" dt="2026-06-11T09:11:24.866" v="410"/>
          <ac:spMkLst>
            <pc:docMk/>
            <pc:sldMk cId="2074208445" sldId="271"/>
            <ac:spMk id="108" creationId="{3EBE8569-6AEC-4B8C-8D53-2DE337CDBA65}"/>
          </ac:spMkLst>
        </pc:spChg>
        <pc:spChg chg="add del">
          <ac:chgData name="Shama Asghar (2533711)" userId="S::2533711@student.uwtsd.ac.uk::2ae39f7b-eb24-4a15-b156-68099402a6ff" providerId="AD" clId="Web-{37296050-6355-F7EB-3565-488AF27C9C91}" dt="2026-06-11T09:11:24.866" v="410"/>
          <ac:spMkLst>
            <pc:docMk/>
            <pc:sldMk cId="2074208445" sldId="271"/>
            <ac:spMk id="109" creationId="{55D4142C-5077-457F-A6AD-3FECFDB39685}"/>
          </ac:spMkLst>
        </pc:spChg>
        <pc:spChg chg="add del">
          <ac:chgData name="Shama Asghar (2533711)" userId="S::2533711@student.uwtsd.ac.uk::2ae39f7b-eb24-4a15-b156-68099402a6ff" providerId="AD" clId="Web-{37296050-6355-F7EB-3565-488AF27C9C91}" dt="2026-06-11T09:11:24.866" v="410"/>
          <ac:spMkLst>
            <pc:docMk/>
            <pc:sldMk cId="2074208445" sldId="271"/>
            <ac:spMk id="110" creationId="{7A5F0580-5EE9-419F-96EE-B6529EF6E7D0}"/>
          </ac:spMkLst>
        </pc:spChg>
        <pc:spChg chg="add del">
          <ac:chgData name="Shama Asghar (2533711)" userId="S::2533711@student.uwtsd.ac.uk::2ae39f7b-eb24-4a15-b156-68099402a6ff" providerId="AD" clId="Web-{37296050-6355-F7EB-3565-488AF27C9C91}" dt="2026-06-11T09:11:22.506" v="407"/>
          <ac:spMkLst>
            <pc:docMk/>
            <pc:sldMk cId="2074208445" sldId="271"/>
            <ac:spMk id="115" creationId="{6B5E2835-4E47-45B3-9CFE-732FF7B05472}"/>
          </ac:spMkLst>
        </pc:spChg>
        <pc:spChg chg="add del">
          <ac:chgData name="Shama Asghar (2533711)" userId="S::2533711@student.uwtsd.ac.uk::2ae39f7b-eb24-4a15-b156-68099402a6ff" providerId="AD" clId="Web-{37296050-6355-F7EB-3565-488AF27C9C91}" dt="2026-06-11T09:11:22.506" v="407"/>
          <ac:spMkLst>
            <pc:docMk/>
            <pc:sldMk cId="2074208445" sldId="271"/>
            <ac:spMk id="117" creationId="{5B45AD5D-AA52-4F7B-9362-576A39AD9E09}"/>
          </ac:spMkLst>
        </pc:spChg>
        <pc:spChg chg="add del">
          <ac:chgData name="Shama Asghar (2533711)" userId="S::2533711@student.uwtsd.ac.uk::2ae39f7b-eb24-4a15-b156-68099402a6ff" providerId="AD" clId="Web-{37296050-6355-F7EB-3565-488AF27C9C91}" dt="2026-06-11T09:11:22.506" v="407"/>
          <ac:spMkLst>
            <pc:docMk/>
            <pc:sldMk cId="2074208445" sldId="271"/>
            <ac:spMk id="119" creationId="{AEDD7960-4866-4399-BEF6-DD1431AB4E34}"/>
          </ac:spMkLst>
        </pc:spChg>
        <pc:spChg chg="add del">
          <ac:chgData name="Shama Asghar (2533711)" userId="S::2533711@student.uwtsd.ac.uk::2ae39f7b-eb24-4a15-b156-68099402a6ff" providerId="AD" clId="Web-{37296050-6355-F7EB-3565-488AF27C9C91}" dt="2026-06-11T09:11:22.506" v="407"/>
          <ac:spMkLst>
            <pc:docMk/>
            <pc:sldMk cId="2074208445" sldId="271"/>
            <ac:spMk id="121" creationId="{55D4142C-5077-457F-A6AD-3FECFDB39685}"/>
          </ac:spMkLst>
        </pc:spChg>
        <pc:spChg chg="add del">
          <ac:chgData name="Shama Asghar (2533711)" userId="S::2533711@student.uwtsd.ac.uk::2ae39f7b-eb24-4a15-b156-68099402a6ff" providerId="AD" clId="Web-{37296050-6355-F7EB-3565-488AF27C9C91}" dt="2026-06-11T09:11:22.506" v="407"/>
          <ac:spMkLst>
            <pc:docMk/>
            <pc:sldMk cId="2074208445" sldId="271"/>
            <ac:spMk id="123" creationId="{7A5F0580-5EE9-419F-96EE-B6529EF6E7D0}"/>
          </ac:spMkLst>
        </pc:spChg>
        <pc:spChg chg="add del">
          <ac:chgData name="Shama Asghar (2533711)" userId="S::2533711@student.uwtsd.ac.uk::2ae39f7b-eb24-4a15-b156-68099402a6ff" providerId="AD" clId="Web-{37296050-6355-F7EB-3565-488AF27C9C91}" dt="2026-06-11T09:11:24.850" v="409"/>
          <ac:spMkLst>
            <pc:docMk/>
            <pc:sldMk cId="2074208445" sldId="271"/>
            <ac:spMk id="125" creationId="{04812C46-200A-4DEB-A05E-3ED6C68C2387}"/>
          </ac:spMkLst>
        </pc:spChg>
        <pc:spChg chg="add del">
          <ac:chgData name="Shama Asghar (2533711)" userId="S::2533711@student.uwtsd.ac.uk::2ae39f7b-eb24-4a15-b156-68099402a6ff" providerId="AD" clId="Web-{37296050-6355-F7EB-3565-488AF27C9C91}" dt="2026-06-11T09:11:24.850" v="409"/>
          <ac:spMkLst>
            <pc:docMk/>
            <pc:sldMk cId="2074208445" sldId="271"/>
            <ac:spMk id="126" creationId="{D1EA859B-E555-4109-94F3-6700E046E008}"/>
          </ac:spMkLst>
        </pc:spChg>
        <pc:spChg chg="add del">
          <ac:chgData name="Shama Asghar (2533711)" userId="S::2533711@student.uwtsd.ac.uk::2ae39f7b-eb24-4a15-b156-68099402a6ff" providerId="AD" clId="Web-{37296050-6355-F7EB-3565-488AF27C9C91}" dt="2026-06-11T09:12:27.462" v="416"/>
          <ac:spMkLst>
            <pc:docMk/>
            <pc:sldMk cId="2074208445" sldId="271"/>
            <ac:spMk id="128" creationId="{94E4D846-3AFC-4F86-8C35-24B0542A269D}"/>
          </ac:spMkLst>
        </pc:spChg>
        <pc:spChg chg="add del">
          <ac:chgData name="Shama Asghar (2533711)" userId="S::2533711@student.uwtsd.ac.uk::2ae39f7b-eb24-4a15-b156-68099402a6ff" providerId="AD" clId="Web-{37296050-6355-F7EB-3565-488AF27C9C91}" dt="2026-06-11T09:12:27.462" v="416"/>
          <ac:spMkLst>
            <pc:docMk/>
            <pc:sldMk cId="2074208445" sldId="271"/>
            <ac:spMk id="129" creationId="{284781B9-12CB-45C3-907A-9ED93FF72C65}"/>
          </ac:spMkLst>
        </pc:spChg>
        <pc:spChg chg="add del">
          <ac:chgData name="Shama Asghar (2533711)" userId="S::2533711@student.uwtsd.ac.uk::2ae39f7b-eb24-4a15-b156-68099402a6ff" providerId="AD" clId="Web-{37296050-6355-F7EB-3565-488AF27C9C91}" dt="2026-06-11T09:12:27.462" v="416"/>
          <ac:spMkLst>
            <pc:docMk/>
            <pc:sldMk cId="2074208445" sldId="271"/>
            <ac:spMk id="130" creationId="{55D4142C-5077-457F-A6AD-3FECFDB39685}"/>
          </ac:spMkLst>
        </pc:spChg>
        <pc:spChg chg="add del">
          <ac:chgData name="Shama Asghar (2533711)" userId="S::2533711@student.uwtsd.ac.uk::2ae39f7b-eb24-4a15-b156-68099402a6ff" providerId="AD" clId="Web-{37296050-6355-F7EB-3565-488AF27C9C91}" dt="2026-06-11T09:12:27.462" v="416"/>
          <ac:spMkLst>
            <pc:docMk/>
            <pc:sldMk cId="2074208445" sldId="271"/>
            <ac:spMk id="131" creationId="{7A5F0580-5EE9-419F-96EE-B6529EF6E7D0}"/>
          </ac:spMkLst>
        </pc:spChg>
        <pc:spChg chg="add del">
          <ac:chgData name="Shama Asghar (2533711)" userId="S::2533711@student.uwtsd.ac.uk::2ae39f7b-eb24-4a15-b156-68099402a6ff" providerId="AD" clId="Web-{37296050-6355-F7EB-3565-488AF27C9C91}" dt="2026-06-11T09:12:23.431" v="413"/>
          <ac:spMkLst>
            <pc:docMk/>
            <pc:sldMk cId="2074208445" sldId="271"/>
            <ac:spMk id="136" creationId="{04812C46-200A-4DEB-A05E-3ED6C68C2387}"/>
          </ac:spMkLst>
        </pc:spChg>
        <pc:spChg chg="add del">
          <ac:chgData name="Shama Asghar (2533711)" userId="S::2533711@student.uwtsd.ac.uk::2ae39f7b-eb24-4a15-b156-68099402a6ff" providerId="AD" clId="Web-{37296050-6355-F7EB-3565-488AF27C9C91}" dt="2026-06-11T09:12:23.431" v="413"/>
          <ac:spMkLst>
            <pc:docMk/>
            <pc:sldMk cId="2074208445" sldId="271"/>
            <ac:spMk id="138" creationId="{D1EA859B-E555-4109-94F3-6700E046E008}"/>
          </ac:spMkLst>
        </pc:spChg>
        <pc:spChg chg="add del">
          <ac:chgData name="Shama Asghar (2533711)" userId="S::2533711@student.uwtsd.ac.uk::2ae39f7b-eb24-4a15-b156-68099402a6ff" providerId="AD" clId="Web-{37296050-6355-F7EB-3565-488AF27C9C91}" dt="2026-06-11T09:12:27.446" v="415"/>
          <ac:spMkLst>
            <pc:docMk/>
            <pc:sldMk cId="2074208445" sldId="271"/>
            <ac:spMk id="140" creationId="{55D4142C-5077-457F-A6AD-3FECFDB39685}"/>
          </ac:spMkLst>
        </pc:spChg>
        <pc:spChg chg="add del">
          <ac:chgData name="Shama Asghar (2533711)" userId="S::2533711@student.uwtsd.ac.uk::2ae39f7b-eb24-4a15-b156-68099402a6ff" providerId="AD" clId="Web-{37296050-6355-F7EB-3565-488AF27C9C91}" dt="2026-06-11T09:12:27.446" v="415"/>
          <ac:spMkLst>
            <pc:docMk/>
            <pc:sldMk cId="2074208445" sldId="271"/>
            <ac:spMk id="141" creationId="{8FC9BE17-9A7B-462D-AE50-3D8777387304}"/>
          </ac:spMkLst>
        </pc:spChg>
        <pc:spChg chg="add del">
          <ac:chgData name="Shama Asghar (2533711)" userId="S::2533711@student.uwtsd.ac.uk::2ae39f7b-eb24-4a15-b156-68099402a6ff" providerId="AD" clId="Web-{37296050-6355-F7EB-3565-488AF27C9C91}" dt="2026-06-11T09:12:27.446" v="415"/>
          <ac:spMkLst>
            <pc:docMk/>
            <pc:sldMk cId="2074208445" sldId="271"/>
            <ac:spMk id="142" creationId="{7A5F0580-5EE9-419F-96EE-B6529EF6E7D0}"/>
          </ac:spMkLst>
        </pc:spChg>
        <pc:spChg chg="add del">
          <ac:chgData name="Shama Asghar (2533711)" userId="S::2533711@student.uwtsd.ac.uk::2ae39f7b-eb24-4a15-b156-68099402a6ff" providerId="AD" clId="Web-{37296050-6355-F7EB-3565-488AF27C9C91}" dt="2026-06-11T09:12:27.446" v="415"/>
          <ac:spMkLst>
            <pc:docMk/>
            <pc:sldMk cId="2074208445" sldId="271"/>
            <ac:spMk id="143" creationId="{3EBE8569-6AEC-4B8C-8D53-2DE337CDBA65}"/>
          </ac:spMkLst>
        </pc:spChg>
        <pc:spChg chg="add">
          <ac:chgData name="Shama Asghar (2533711)" userId="S::2533711@student.uwtsd.ac.uk::2ae39f7b-eb24-4a15-b156-68099402a6ff" providerId="AD" clId="Web-{37296050-6355-F7EB-3565-488AF27C9C91}" dt="2026-06-11T09:12:27.462" v="416"/>
          <ac:spMkLst>
            <pc:docMk/>
            <pc:sldMk cId="2074208445" sldId="271"/>
            <ac:spMk id="145" creationId="{04812C46-200A-4DEB-A05E-3ED6C68C2387}"/>
          </ac:spMkLst>
        </pc:spChg>
        <pc:spChg chg="add">
          <ac:chgData name="Shama Asghar (2533711)" userId="S::2533711@student.uwtsd.ac.uk::2ae39f7b-eb24-4a15-b156-68099402a6ff" providerId="AD" clId="Web-{37296050-6355-F7EB-3565-488AF27C9C91}" dt="2026-06-11T09:12:27.462" v="416"/>
          <ac:spMkLst>
            <pc:docMk/>
            <pc:sldMk cId="2074208445" sldId="271"/>
            <ac:spMk id="146" creationId="{D1EA859B-E555-4109-94F3-6700E046E008}"/>
          </ac:spMkLst>
        </pc:spChg>
        <pc:grpChg chg="add del">
          <ac:chgData name="Shama Asghar (2533711)" userId="S::2533711@student.uwtsd.ac.uk::2ae39f7b-eb24-4a15-b156-68099402a6ff" providerId="AD" clId="Web-{37296050-6355-F7EB-3565-488AF27C9C91}" dt="2026-06-11T09:11:04.787" v="405"/>
          <ac:grpSpMkLst>
            <pc:docMk/>
            <pc:sldMk cId="2074208445" sldId="271"/>
            <ac:grpSpMk id="55" creationId="{DAA26DFA-AAB2-4973-9C17-16D587C7B198}"/>
          </ac:grpSpMkLst>
        </pc:grpChg>
        <pc:picChg chg="add del">
          <ac:chgData name="Shama Asghar (2533711)" userId="S::2533711@student.uwtsd.ac.uk::2ae39f7b-eb24-4a15-b156-68099402a6ff" providerId="AD" clId="Web-{37296050-6355-F7EB-3565-488AF27C9C91}" dt="2026-06-11T09:10:39.723" v="386"/>
          <ac:picMkLst>
            <pc:docMk/>
            <pc:sldMk cId="2074208445" sldId="271"/>
            <ac:picMk id="57" creationId="{B8564B04-9A87-8EBE-5C7C-5F110EAD0DCA}"/>
          </ac:picMkLst>
        </pc:picChg>
        <pc:picChg chg="add del">
          <ac:chgData name="Shama Asghar (2533711)" userId="S::2533711@student.uwtsd.ac.uk::2ae39f7b-eb24-4a15-b156-68099402a6ff" providerId="AD" clId="Web-{37296050-6355-F7EB-3565-488AF27C9C91}" dt="2026-06-11T09:11:02.084" v="402"/>
          <ac:picMkLst>
            <pc:docMk/>
            <pc:sldMk cId="2074208445" sldId="271"/>
            <ac:picMk id="96" creationId="{B8564B04-9A87-8EBE-5C7C-5F110EAD0DCA}"/>
          </ac:picMkLst>
        </pc:picChg>
        <pc:picChg chg="add mod">
          <ac:chgData name="Shama Asghar (2533711)" userId="S::2533711@student.uwtsd.ac.uk::2ae39f7b-eb24-4a15-b156-68099402a6ff" providerId="AD" clId="Web-{37296050-6355-F7EB-3565-488AF27C9C91}" dt="2026-06-11T09:12:27.462" v="416"/>
          <ac:picMkLst>
            <pc:docMk/>
            <pc:sldMk cId="2074208445" sldId="271"/>
            <ac:picMk id="107" creationId="{B8564B04-9A87-8EBE-5C7C-5F110EAD0DCA}"/>
          </ac:picMkLst>
        </pc:picChg>
      </pc:sldChg>
      <pc:sldChg chg="modSp">
        <pc:chgData name="Shama Asghar (2533711)" userId="S::2533711@student.uwtsd.ac.uk::2ae39f7b-eb24-4a15-b156-68099402a6ff" providerId="AD" clId="Web-{37296050-6355-F7EB-3565-488AF27C9C91}" dt="2026-06-11T08:51:52.630" v="1" actId="20577"/>
        <pc:sldMkLst>
          <pc:docMk/>
          <pc:sldMk cId="2483485363" sldId="277"/>
        </pc:sldMkLst>
        <pc:spChg chg="mod">
          <ac:chgData name="Shama Asghar (2533711)" userId="S::2533711@student.uwtsd.ac.uk::2ae39f7b-eb24-4a15-b156-68099402a6ff" providerId="AD" clId="Web-{37296050-6355-F7EB-3565-488AF27C9C91}" dt="2026-06-11T08:51:52.630" v="1" actId="20577"/>
          <ac:spMkLst>
            <pc:docMk/>
            <pc:sldMk cId="2483485363" sldId="277"/>
            <ac:spMk id="6" creationId="{A9EB3F25-0528-5C0D-362B-76EC98B09FF5}"/>
          </ac:spMkLst>
        </pc:spChg>
      </pc:sldChg>
      <pc:sldChg chg="addSp delSp modSp new mod setBg">
        <pc:chgData name="Shama Asghar (2533711)" userId="S::2533711@student.uwtsd.ac.uk::2ae39f7b-eb24-4a15-b156-68099402a6ff" providerId="AD" clId="Web-{37296050-6355-F7EB-3565-488AF27C9C91}" dt="2026-06-11T09:09:25.392" v="384" actId="20577"/>
        <pc:sldMkLst>
          <pc:docMk/>
          <pc:sldMk cId="2649220943" sldId="284"/>
        </pc:sldMkLst>
        <pc:spChg chg="add del">
          <ac:chgData name="Shama Asghar (2533711)" userId="S::2533711@student.uwtsd.ac.uk::2ae39f7b-eb24-4a15-b156-68099402a6ff" providerId="AD" clId="Web-{37296050-6355-F7EB-3565-488AF27C9C91}" dt="2026-06-11T08:52:22.240" v="4"/>
          <ac:spMkLst>
            <pc:docMk/>
            <pc:sldMk cId="2649220943" sldId="284"/>
            <ac:spMk id="2" creationId="{D7A4DD18-67F5-1631-6B91-2E5277E87821}"/>
          </ac:spMkLst>
        </pc:spChg>
        <pc:spChg chg="add mod">
          <ac:chgData name="Shama Asghar (2533711)" userId="S::2533711@student.uwtsd.ac.uk::2ae39f7b-eb24-4a15-b156-68099402a6ff" providerId="AD" clId="Web-{37296050-6355-F7EB-3565-488AF27C9C91}" dt="2026-06-11T09:09:25.392" v="384" actId="20577"/>
          <ac:spMkLst>
            <pc:docMk/>
            <pc:sldMk cId="2649220943" sldId="284"/>
            <ac:spMk id="3" creationId="{561C1FE6-48E2-DE14-04F8-5362C33604D0}"/>
          </ac:spMkLst>
        </pc:spChg>
        <pc:spChg chg="add">
          <ac:chgData name="Shama Asghar (2533711)" userId="S::2533711@student.uwtsd.ac.uk::2ae39f7b-eb24-4a15-b156-68099402a6ff" providerId="AD" clId="Web-{37296050-6355-F7EB-3565-488AF27C9C91}" dt="2026-06-11T08:54:25.292" v="18"/>
          <ac:spMkLst>
            <pc:docMk/>
            <pc:sldMk cId="2649220943" sldId="284"/>
            <ac:spMk id="10" creationId="{EDDBB197-D710-4A4F-A9CA-FD2177498BE8}"/>
          </ac:spMkLst>
        </pc:spChg>
        <pc:spChg chg="add">
          <ac:chgData name="Shama Asghar (2533711)" userId="S::2533711@student.uwtsd.ac.uk::2ae39f7b-eb24-4a15-b156-68099402a6ff" providerId="AD" clId="Web-{37296050-6355-F7EB-3565-488AF27C9C91}" dt="2026-06-11T08:54:25.292" v="18"/>
          <ac:spMkLst>
            <pc:docMk/>
            <pc:sldMk cId="2649220943" sldId="284"/>
            <ac:spMk id="12" creationId="{975D1CFA-2CDB-4B64-BD9F-85744E8DA12F}"/>
          </ac:spMkLst>
        </pc:spChg>
        <pc:grpChg chg="add">
          <ac:chgData name="Shama Asghar (2533711)" userId="S::2533711@student.uwtsd.ac.uk::2ae39f7b-eb24-4a15-b156-68099402a6ff" providerId="AD" clId="Web-{37296050-6355-F7EB-3565-488AF27C9C91}" dt="2026-06-11T08:54:25.292" v="18"/>
          <ac:grpSpMkLst>
            <pc:docMk/>
            <pc:sldMk cId="2649220943" sldId="284"/>
            <ac:grpSpMk id="14" creationId="{25EE5136-01F1-466C-962D-BA9B4C6757AA}"/>
          </ac:grpSpMkLst>
        </pc:grpChg>
        <pc:picChg chg="add">
          <ac:chgData name="Shama Asghar (2533711)" userId="S::2533711@student.uwtsd.ac.uk::2ae39f7b-eb24-4a15-b156-68099402a6ff" providerId="AD" clId="Web-{37296050-6355-F7EB-3565-488AF27C9C91}" dt="2026-06-11T08:54:25.292" v="18"/>
          <ac:picMkLst>
            <pc:docMk/>
            <pc:sldMk cId="2649220943" sldId="284"/>
            <ac:picMk id="7" creationId="{B44927C5-17A9-B7D7-EA09-2C3CD3465A70}"/>
          </ac:picMkLst>
        </pc:picChg>
      </pc:sldChg>
    </pc:docChg>
  </pc:docChgLst>
  <pc:docChgLst>
    <pc:chgData name="Samila Bi (2435370)" userId="a9387def-0b70-459a-8ad3-e5f54cda86be" providerId="ADAL" clId="{D156CC0F-DC1D-4D53-959C-3958329BA89B}"/>
    <pc:docChg chg="undo custSel addSld delSld modSld sldOrd addSection modSection">
      <pc:chgData name="Samila Bi (2435370)" userId="a9387def-0b70-459a-8ad3-e5f54cda86be" providerId="ADAL" clId="{D156CC0F-DC1D-4D53-959C-3958329BA89B}" dt="2026-06-11T12:05:09.110" v="5451"/>
      <pc:docMkLst>
        <pc:docMk/>
      </pc:docMkLst>
      <pc:sldChg chg="addSp delSp modSp mod">
        <pc:chgData name="Samila Bi (2435370)" userId="a9387def-0b70-459a-8ad3-e5f54cda86be" providerId="ADAL" clId="{D156CC0F-DC1D-4D53-959C-3958329BA89B}" dt="2026-06-11T08:50:11.763" v="4401" actId="20577"/>
        <pc:sldMkLst>
          <pc:docMk/>
          <pc:sldMk cId="3573105851" sldId="266"/>
        </pc:sldMkLst>
        <pc:spChg chg="mod">
          <ac:chgData name="Samila Bi (2435370)" userId="a9387def-0b70-459a-8ad3-e5f54cda86be" providerId="ADAL" clId="{D156CC0F-DC1D-4D53-959C-3958329BA89B}" dt="2026-06-10T12:06:50.740" v="3924" actId="1076"/>
          <ac:spMkLst>
            <pc:docMk/>
            <pc:sldMk cId="3573105851" sldId="266"/>
            <ac:spMk id="3" creationId="{78128D16-8FCA-B68D-1A66-9AAD3FF727DB}"/>
          </ac:spMkLst>
        </pc:spChg>
        <pc:spChg chg="add mod">
          <ac:chgData name="Samila Bi (2435370)" userId="a9387def-0b70-459a-8ad3-e5f54cda86be" providerId="ADAL" clId="{D156CC0F-DC1D-4D53-959C-3958329BA89B}" dt="2026-06-11T08:50:11.763" v="4401" actId="20577"/>
          <ac:spMkLst>
            <pc:docMk/>
            <pc:sldMk cId="3573105851" sldId="266"/>
            <ac:spMk id="5" creationId="{35B97803-FCC8-DB42-08D1-667EEE20D1FC}"/>
          </ac:spMkLst>
        </pc:spChg>
        <pc:spChg chg="add del mod">
          <ac:chgData name="Samila Bi (2435370)" userId="a9387def-0b70-459a-8ad3-e5f54cda86be" providerId="ADAL" clId="{D156CC0F-DC1D-4D53-959C-3958329BA89B}" dt="2026-06-10T10:47:32.689" v="1517" actId="478"/>
          <ac:spMkLst>
            <pc:docMk/>
            <pc:sldMk cId="3573105851" sldId="266"/>
            <ac:spMk id="8" creationId="{4DD90A28-6B20-774D-8419-F4FBC5B3ACDF}"/>
          </ac:spMkLst>
        </pc:spChg>
        <pc:spChg chg="add del mod">
          <ac:chgData name="Samila Bi (2435370)" userId="a9387def-0b70-459a-8ad3-e5f54cda86be" providerId="ADAL" clId="{D156CC0F-DC1D-4D53-959C-3958329BA89B}" dt="2026-06-10T10:49:15.653" v="1579"/>
          <ac:spMkLst>
            <pc:docMk/>
            <pc:sldMk cId="3573105851" sldId="266"/>
            <ac:spMk id="11" creationId="{C1602B65-6EF7-6384-38AC-07435CFF9D1C}"/>
          </ac:spMkLst>
        </pc:spChg>
        <pc:graphicFrameChg chg="modGraphic">
          <ac:chgData name="Samila Bi (2435370)" userId="a9387def-0b70-459a-8ad3-e5f54cda86be" providerId="ADAL" clId="{D156CC0F-DC1D-4D53-959C-3958329BA89B}" dt="2026-06-11T08:38:20.445" v="3929" actId="20577"/>
          <ac:graphicFrameMkLst>
            <pc:docMk/>
            <pc:sldMk cId="3573105851" sldId="266"/>
            <ac:graphicFrameMk id="6" creationId="{60E7F987-5467-B0C5-20C9-F6FE6337FD8C}"/>
          </ac:graphicFrameMkLst>
        </pc:graphicFrameChg>
        <pc:picChg chg="add del mod">
          <ac:chgData name="Samila Bi (2435370)" userId="a9387def-0b70-459a-8ad3-e5f54cda86be" providerId="ADAL" clId="{D156CC0F-DC1D-4D53-959C-3958329BA89B}" dt="2026-06-10T10:46:44.048" v="1513" actId="21"/>
          <ac:picMkLst>
            <pc:docMk/>
            <pc:sldMk cId="3573105851" sldId="266"/>
            <ac:picMk id="4" creationId="{0228CED6-9172-6EF0-CAFB-5017314960EB}"/>
          </ac:picMkLst>
        </pc:picChg>
        <pc:picChg chg="add mod">
          <ac:chgData name="Samila Bi (2435370)" userId="a9387def-0b70-459a-8ad3-e5f54cda86be" providerId="ADAL" clId="{D156CC0F-DC1D-4D53-959C-3958329BA89B}" dt="2026-06-10T10:49:03.700" v="1576" actId="1076"/>
          <ac:picMkLst>
            <pc:docMk/>
            <pc:sldMk cId="3573105851" sldId="266"/>
            <ac:picMk id="7" creationId="{3DDFBD0B-5EDB-A1E2-F362-0FFA3888EEB8}"/>
          </ac:picMkLst>
        </pc:picChg>
        <pc:picChg chg="add del mod">
          <ac:chgData name="Samila Bi (2435370)" userId="a9387def-0b70-459a-8ad3-e5f54cda86be" providerId="ADAL" clId="{D156CC0F-DC1D-4D53-959C-3958329BA89B}" dt="2026-06-10T10:49:15.603" v="1577" actId="478"/>
          <ac:picMkLst>
            <pc:docMk/>
            <pc:sldMk cId="3573105851" sldId="266"/>
            <ac:picMk id="10" creationId="{9113C9B8-B2A0-9887-DA5E-A87118EBAC87}"/>
          </ac:picMkLst>
        </pc:picChg>
      </pc:sldChg>
      <pc:sldChg chg="modSp mod">
        <pc:chgData name="Samila Bi (2435370)" userId="a9387def-0b70-459a-8ad3-e5f54cda86be" providerId="ADAL" clId="{D156CC0F-DC1D-4D53-959C-3958329BA89B}" dt="2026-06-10T12:02:45.440" v="3892" actId="2711"/>
        <pc:sldMkLst>
          <pc:docMk/>
          <pc:sldMk cId="1203559279" sldId="267"/>
        </pc:sldMkLst>
        <pc:spChg chg="mod">
          <ac:chgData name="Samila Bi (2435370)" userId="a9387def-0b70-459a-8ad3-e5f54cda86be" providerId="ADAL" clId="{D156CC0F-DC1D-4D53-959C-3958329BA89B}" dt="2026-06-10T12:02:45.440" v="3892" actId="2711"/>
          <ac:spMkLst>
            <pc:docMk/>
            <pc:sldMk cId="1203559279" sldId="267"/>
            <ac:spMk id="3" creationId="{FF46CA69-0B72-FE15-CA06-75FCD33A9BA3}"/>
          </ac:spMkLst>
        </pc:spChg>
      </pc:sldChg>
      <pc:sldChg chg="ord">
        <pc:chgData name="Samila Bi (2435370)" userId="a9387def-0b70-459a-8ad3-e5f54cda86be" providerId="ADAL" clId="{D156CC0F-DC1D-4D53-959C-3958329BA89B}" dt="2026-06-10T12:20:28.678" v="3928"/>
        <pc:sldMkLst>
          <pc:docMk/>
          <pc:sldMk cId="3392651360" sldId="270"/>
        </pc:sldMkLst>
      </pc:sldChg>
      <pc:sldChg chg="addSp modSp new mod ord setBg">
        <pc:chgData name="Samila Bi (2435370)" userId="a9387def-0b70-459a-8ad3-e5f54cda86be" providerId="ADAL" clId="{D156CC0F-DC1D-4D53-959C-3958329BA89B}" dt="2026-06-11T11:49:31.417" v="5342" actId="1076"/>
        <pc:sldMkLst>
          <pc:docMk/>
          <pc:sldMk cId="3430055129" sldId="279"/>
        </pc:sldMkLst>
        <pc:spChg chg="mod">
          <ac:chgData name="Samila Bi (2435370)" userId="a9387def-0b70-459a-8ad3-e5f54cda86be" providerId="ADAL" clId="{D156CC0F-DC1D-4D53-959C-3958329BA89B}" dt="2026-06-11T11:47:19.291" v="5321" actId="20577"/>
          <ac:spMkLst>
            <pc:docMk/>
            <pc:sldMk cId="3430055129" sldId="279"/>
            <ac:spMk id="2" creationId="{CE971046-8B23-4584-7CBF-B4EEB72E8F1F}"/>
          </ac:spMkLst>
        </pc:spChg>
        <pc:spChg chg="mod">
          <ac:chgData name="Samila Bi (2435370)" userId="a9387def-0b70-459a-8ad3-e5f54cda86be" providerId="ADAL" clId="{D156CC0F-DC1D-4D53-959C-3958329BA89B}" dt="2026-06-10T12:03:00.409" v="3894" actId="27636"/>
          <ac:spMkLst>
            <pc:docMk/>
            <pc:sldMk cId="3430055129" sldId="279"/>
            <ac:spMk id="3" creationId="{F6220E8B-6C76-5C67-60B4-534DAF03B78D}"/>
          </ac:spMkLst>
        </pc:spChg>
        <pc:spChg chg="add mod">
          <ac:chgData name="Samila Bi (2435370)" userId="a9387def-0b70-459a-8ad3-e5f54cda86be" providerId="ADAL" clId="{D156CC0F-DC1D-4D53-959C-3958329BA89B}" dt="2026-06-11T11:49:31.417" v="5342" actId="1076"/>
          <ac:spMkLst>
            <pc:docMk/>
            <pc:sldMk cId="3430055129" sldId="279"/>
            <ac:spMk id="3" creationId="{FE32D061-E6BE-2C0C-740D-45A8AFBD8C12}"/>
          </ac:spMkLst>
        </pc:spChg>
      </pc:sldChg>
      <pc:sldChg chg="addSp delSp modSp new mod ord setBg">
        <pc:chgData name="Samila Bi (2435370)" userId="a9387def-0b70-459a-8ad3-e5f54cda86be" providerId="ADAL" clId="{D156CC0F-DC1D-4D53-959C-3958329BA89B}" dt="2026-06-11T11:53:55.368" v="5420" actId="255"/>
        <pc:sldMkLst>
          <pc:docMk/>
          <pc:sldMk cId="328899009" sldId="281"/>
        </pc:sldMkLst>
        <pc:spChg chg="mod">
          <ac:chgData name="Samila Bi (2435370)" userId="a9387def-0b70-459a-8ad3-e5f54cda86be" providerId="ADAL" clId="{D156CC0F-DC1D-4D53-959C-3958329BA89B}" dt="2026-06-10T12:03:56.077" v="3900" actId="14100"/>
          <ac:spMkLst>
            <pc:docMk/>
            <pc:sldMk cId="328899009" sldId="281"/>
            <ac:spMk id="2" creationId="{90401841-9EDF-D8D2-DA65-DA0BA8CD1636}"/>
          </ac:spMkLst>
        </pc:spChg>
        <pc:spChg chg="mod">
          <ac:chgData name="Samila Bi (2435370)" userId="a9387def-0b70-459a-8ad3-e5f54cda86be" providerId="ADAL" clId="{D156CC0F-DC1D-4D53-959C-3958329BA89B}" dt="2026-06-10T12:04:15.526" v="3901" actId="255"/>
          <ac:spMkLst>
            <pc:docMk/>
            <pc:sldMk cId="328899009" sldId="281"/>
            <ac:spMk id="3" creationId="{0C4D25F3-F663-DDAF-054B-D55C09763B96}"/>
          </ac:spMkLst>
        </pc:spChg>
        <pc:spChg chg="add del mod">
          <ac:chgData name="Samila Bi (2435370)" userId="a9387def-0b70-459a-8ad3-e5f54cda86be" providerId="ADAL" clId="{D156CC0F-DC1D-4D53-959C-3958329BA89B}" dt="2026-06-10T11:25:19.441" v="2153"/>
          <ac:spMkLst>
            <pc:docMk/>
            <pc:sldMk cId="328899009" sldId="281"/>
            <ac:spMk id="5" creationId="{5A1EFD54-651C-F357-F1A5-2930E68E01E2}"/>
          </ac:spMkLst>
        </pc:spChg>
        <pc:spChg chg="add mod">
          <ac:chgData name="Samila Bi (2435370)" userId="a9387def-0b70-459a-8ad3-e5f54cda86be" providerId="ADAL" clId="{D156CC0F-DC1D-4D53-959C-3958329BA89B}" dt="2026-06-11T11:53:55.368" v="5420" actId="255"/>
          <ac:spMkLst>
            <pc:docMk/>
            <pc:sldMk cId="328899009" sldId="281"/>
            <ac:spMk id="5" creationId="{E59F7D11-002D-D692-D028-C75ECCB816F4}"/>
          </ac:spMkLst>
        </pc:spChg>
        <pc:graphicFrameChg chg="add mod modGraphic">
          <ac:chgData name="Samila Bi (2435370)" userId="a9387def-0b70-459a-8ad3-e5f54cda86be" providerId="ADAL" clId="{D156CC0F-DC1D-4D53-959C-3958329BA89B}" dt="2026-06-10T12:04:29.771" v="3903" actId="1076"/>
          <ac:graphicFrameMkLst>
            <pc:docMk/>
            <pc:sldMk cId="328899009" sldId="281"/>
            <ac:graphicFrameMk id="4" creationId="{1D330567-F36B-3DFE-47D8-F5EDAAE20592}"/>
          </ac:graphicFrameMkLst>
        </pc:graphicFrameChg>
      </pc:sldChg>
      <pc:sldChg chg="addSp modSp mod setBg">
        <pc:chgData name="Samila Bi (2435370)" userId="a9387def-0b70-459a-8ad3-e5f54cda86be" providerId="ADAL" clId="{D156CC0F-DC1D-4D53-959C-3958329BA89B}" dt="2026-06-11T11:55:07.697" v="5433" actId="255"/>
        <pc:sldMkLst>
          <pc:docMk/>
          <pc:sldMk cId="1790318575" sldId="282"/>
        </pc:sldMkLst>
        <pc:spChg chg="mod">
          <ac:chgData name="Samila Bi (2435370)" userId="a9387def-0b70-459a-8ad3-e5f54cda86be" providerId="ADAL" clId="{D156CC0F-DC1D-4D53-959C-3958329BA89B}" dt="2026-06-10T11:29:11.083" v="2315" actId="20577"/>
          <ac:spMkLst>
            <pc:docMk/>
            <pc:sldMk cId="1790318575" sldId="282"/>
            <ac:spMk id="2" creationId="{8208AE10-EEB1-F74C-18D4-EE72C745F10A}"/>
          </ac:spMkLst>
        </pc:spChg>
        <pc:spChg chg="add mod">
          <ac:chgData name="Samila Bi (2435370)" userId="a9387def-0b70-459a-8ad3-e5f54cda86be" providerId="ADAL" clId="{D156CC0F-DC1D-4D53-959C-3958329BA89B}" dt="2026-06-11T11:55:07.697" v="5433" actId="255"/>
          <ac:spMkLst>
            <pc:docMk/>
            <pc:sldMk cId="1790318575" sldId="282"/>
            <ac:spMk id="3" creationId="{1081574A-9342-23C5-B073-9B0F13B1ACC9}"/>
          </ac:spMkLst>
        </pc:spChg>
        <pc:spChg chg="mod">
          <ac:chgData name="Samila Bi (2435370)" userId="a9387def-0b70-459a-8ad3-e5f54cda86be" providerId="ADAL" clId="{D156CC0F-DC1D-4D53-959C-3958329BA89B}" dt="2026-06-10T12:04:43.976" v="3905" actId="27636"/>
          <ac:spMkLst>
            <pc:docMk/>
            <pc:sldMk cId="1790318575" sldId="282"/>
            <ac:spMk id="3" creationId="{176BDEEB-7272-6BA0-221A-FD602793437E}"/>
          </ac:spMkLst>
        </pc:spChg>
      </pc:sldChg>
      <pc:sldChg chg="addSp delSp modSp new mod ord">
        <pc:chgData name="Samila Bi (2435370)" userId="a9387def-0b70-459a-8ad3-e5f54cda86be" providerId="ADAL" clId="{D156CC0F-DC1D-4D53-959C-3958329BA89B}" dt="2026-06-11T12:05:09.110" v="5451"/>
        <pc:sldMkLst>
          <pc:docMk/>
          <pc:sldMk cId="3420794130" sldId="283"/>
        </pc:sldMkLst>
        <pc:spChg chg="mod">
          <ac:chgData name="Samila Bi (2435370)" userId="a9387def-0b70-459a-8ad3-e5f54cda86be" providerId="ADAL" clId="{D156CC0F-DC1D-4D53-959C-3958329BA89B}" dt="2026-06-11T11:52:44.267" v="5394" actId="2711"/>
          <ac:spMkLst>
            <pc:docMk/>
            <pc:sldMk cId="3420794130" sldId="283"/>
            <ac:spMk id="2" creationId="{C67B0CA9-FA08-FC7F-6A34-1B4D90470472}"/>
          </ac:spMkLst>
        </pc:spChg>
        <pc:spChg chg="mod">
          <ac:chgData name="Samila Bi (2435370)" userId="a9387def-0b70-459a-8ad3-e5f54cda86be" providerId="ADAL" clId="{D156CC0F-DC1D-4D53-959C-3958329BA89B}" dt="2026-06-10T12:05:09.882" v="3907" actId="255"/>
          <ac:spMkLst>
            <pc:docMk/>
            <pc:sldMk cId="3420794130" sldId="283"/>
            <ac:spMk id="3" creationId="{D6A1FC45-70A6-1B41-6B40-0426D77DE240}"/>
          </ac:spMkLst>
        </pc:spChg>
        <pc:spChg chg="add del mod">
          <ac:chgData name="Samila Bi (2435370)" userId="a9387def-0b70-459a-8ad3-e5f54cda86be" providerId="ADAL" clId="{D156CC0F-DC1D-4D53-959C-3958329BA89B}" dt="2026-06-11T11:52:07.155" v="5372"/>
          <ac:spMkLst>
            <pc:docMk/>
            <pc:sldMk cId="3420794130" sldId="283"/>
            <ac:spMk id="6" creationId="{FDCAE16F-1BC1-D73A-2D29-0450892884EF}"/>
          </ac:spMkLst>
        </pc:spChg>
        <pc:spChg chg="add mod">
          <ac:chgData name="Samila Bi (2435370)" userId="a9387def-0b70-459a-8ad3-e5f54cda86be" providerId="ADAL" clId="{D156CC0F-DC1D-4D53-959C-3958329BA89B}" dt="2026-06-11T11:51:36.793" v="5360" actId="255"/>
          <ac:spMkLst>
            <pc:docMk/>
            <pc:sldMk cId="3420794130" sldId="283"/>
            <ac:spMk id="7" creationId="{897E58BC-E0EE-AD29-9E4E-FF5C9A333EA5}"/>
          </ac:spMkLst>
        </pc:spChg>
        <pc:spChg chg="add mod">
          <ac:chgData name="Samila Bi (2435370)" userId="a9387def-0b70-459a-8ad3-e5f54cda86be" providerId="ADAL" clId="{D156CC0F-DC1D-4D53-959C-3958329BA89B}" dt="2026-06-11T11:53:16.879" v="5407" actId="255"/>
          <ac:spMkLst>
            <pc:docMk/>
            <pc:sldMk cId="3420794130" sldId="283"/>
            <ac:spMk id="9" creationId="{C9C0A3A2-F110-DEBC-9B8D-9CBF3AEB9E0A}"/>
          </ac:spMkLst>
        </pc:spChg>
        <pc:graphicFrameChg chg="add del mod modGraphic">
          <ac:chgData name="Samila Bi (2435370)" userId="a9387def-0b70-459a-8ad3-e5f54cda86be" providerId="ADAL" clId="{D156CC0F-DC1D-4D53-959C-3958329BA89B}" dt="2026-06-11T11:50:46.972" v="5346" actId="27309"/>
          <ac:graphicFrameMkLst>
            <pc:docMk/>
            <pc:sldMk cId="3420794130" sldId="283"/>
            <ac:graphicFrameMk id="5" creationId="{B0A249E5-A645-BE77-03D6-E1316FCC387B}"/>
          </ac:graphicFrameMkLst>
        </pc:graphicFrameChg>
      </pc:sldChg>
      <pc:sldChg chg="modSp new mod">
        <pc:chgData name="Samila Bi (2435370)" userId="a9387def-0b70-459a-8ad3-e5f54cda86be" providerId="ADAL" clId="{D156CC0F-DC1D-4D53-959C-3958329BA89B}" dt="2026-06-10T12:05:32.128" v="3909" actId="313"/>
        <pc:sldMkLst>
          <pc:docMk/>
          <pc:sldMk cId="122094708" sldId="284"/>
        </pc:sldMkLst>
        <pc:spChg chg="mod">
          <ac:chgData name="Samila Bi (2435370)" userId="a9387def-0b70-459a-8ad3-e5f54cda86be" providerId="ADAL" clId="{D156CC0F-DC1D-4D53-959C-3958329BA89B}" dt="2026-06-10T11:57:47.854" v="3766" actId="14100"/>
          <ac:spMkLst>
            <pc:docMk/>
            <pc:sldMk cId="122094708" sldId="284"/>
            <ac:spMk id="2" creationId="{D3955E5E-D190-DBCF-1F7A-B7C2769D6771}"/>
          </ac:spMkLst>
        </pc:spChg>
        <pc:spChg chg="mod">
          <ac:chgData name="Samila Bi (2435370)" userId="a9387def-0b70-459a-8ad3-e5f54cda86be" providerId="ADAL" clId="{D156CC0F-DC1D-4D53-959C-3958329BA89B}" dt="2026-06-10T12:05:32.128" v="3909" actId="313"/>
          <ac:spMkLst>
            <pc:docMk/>
            <pc:sldMk cId="122094708" sldId="284"/>
            <ac:spMk id="3" creationId="{F4F31615-67D9-8561-F9EA-9B6841D7E9CE}"/>
          </ac:spMkLst>
        </pc:spChg>
      </pc:sldChg>
      <pc:sldChg chg="add del">
        <pc:chgData name="Samila Bi (2435370)" userId="a9387def-0b70-459a-8ad3-e5f54cda86be" providerId="ADAL" clId="{D156CC0F-DC1D-4D53-959C-3958329BA89B}" dt="2026-06-10T10:50:42.687" v="1581" actId="47"/>
        <pc:sldMkLst>
          <pc:docMk/>
          <pc:sldMk cId="2441230065" sldId="284"/>
        </pc:sldMkLst>
      </pc:sldChg>
      <pc:sldChg chg="addSp delSp modSp mod">
        <pc:chgData name="Samila Bi (2435370)" userId="a9387def-0b70-459a-8ad3-e5f54cda86be" providerId="ADAL" clId="{D156CC0F-DC1D-4D53-959C-3958329BA89B}" dt="2026-06-11T11:42:16.169" v="5294" actId="22"/>
        <pc:sldMkLst>
          <pc:docMk/>
          <pc:sldMk cId="2649220943" sldId="284"/>
        </pc:sldMkLst>
        <pc:spChg chg="add del mod">
          <ac:chgData name="Samila Bi (2435370)" userId="a9387def-0b70-459a-8ad3-e5f54cda86be" providerId="ADAL" clId="{D156CC0F-DC1D-4D53-959C-3958329BA89B}" dt="2026-06-11T11:42:16.169" v="5294" actId="22"/>
          <ac:spMkLst>
            <pc:docMk/>
            <pc:sldMk cId="2649220943" sldId="284"/>
            <ac:spMk id="4" creationId="{39AFA91C-9C3D-F4E9-2413-A7AF2F10F3AF}"/>
          </ac:spMkLst>
        </pc:spChg>
      </pc:sldChg>
      <pc:sldChg chg="modSp new del mod">
        <pc:chgData name="Samila Bi (2435370)" userId="a9387def-0b70-459a-8ad3-e5f54cda86be" providerId="ADAL" clId="{D156CC0F-DC1D-4D53-959C-3958329BA89B}" dt="2026-06-11T11:43:52.825" v="5315" actId="47"/>
        <pc:sldMkLst>
          <pc:docMk/>
          <pc:sldMk cId="3054166966" sldId="285"/>
        </pc:sldMkLst>
        <pc:spChg chg="mod">
          <ac:chgData name="Samila Bi (2435370)" userId="a9387def-0b70-459a-8ad3-e5f54cda86be" providerId="ADAL" clId="{D156CC0F-DC1D-4D53-959C-3958329BA89B}" dt="2026-06-11T11:35:05.121" v="5266" actId="20577"/>
          <ac:spMkLst>
            <pc:docMk/>
            <pc:sldMk cId="3054166966" sldId="285"/>
            <ac:spMk id="2" creationId="{B11B6499-EB0F-3F55-0FB2-3FD212401D45}"/>
          </ac:spMkLst>
        </pc:spChg>
        <pc:spChg chg="mod">
          <ac:chgData name="Samila Bi (2435370)" userId="a9387def-0b70-459a-8ad3-e5f54cda86be" providerId="ADAL" clId="{D156CC0F-DC1D-4D53-959C-3958329BA89B}" dt="2026-06-11T11:37:20.627" v="5268" actId="20577"/>
          <ac:spMkLst>
            <pc:docMk/>
            <pc:sldMk cId="3054166966" sldId="285"/>
            <ac:spMk id="3" creationId="{92503E2D-FB6D-9E37-243B-CAD48E09C5D3}"/>
          </ac:spMkLst>
        </pc:spChg>
      </pc:sldChg>
      <pc:sldChg chg="addSp delSp modSp mod ord">
        <pc:chgData name="Samila Bi (2435370)" userId="a9387def-0b70-459a-8ad3-e5f54cda86be" providerId="ADAL" clId="{D156CC0F-DC1D-4D53-959C-3958329BA89B}" dt="2026-06-11T11:55:38.946" v="5447" actId="255"/>
        <pc:sldMkLst>
          <pc:docMk/>
          <pc:sldMk cId="3597126184" sldId="287"/>
        </pc:sldMkLst>
        <pc:spChg chg="mod">
          <ac:chgData name="Samila Bi (2435370)" userId="a9387def-0b70-459a-8ad3-e5f54cda86be" providerId="ADAL" clId="{D156CC0F-DC1D-4D53-959C-3958329BA89B}" dt="2026-06-11T11:39:00.572" v="5276" actId="14100"/>
          <ac:spMkLst>
            <pc:docMk/>
            <pc:sldMk cId="3597126184" sldId="287"/>
            <ac:spMk id="3" creationId="{D934E612-D2C2-1CA5-C586-4215E8F1FAFA}"/>
          </ac:spMkLst>
        </pc:spChg>
        <pc:spChg chg="add mod">
          <ac:chgData name="Samila Bi (2435370)" userId="a9387def-0b70-459a-8ad3-e5f54cda86be" providerId="ADAL" clId="{D156CC0F-DC1D-4D53-959C-3958329BA89B}" dt="2026-06-11T11:43:43.959" v="5314" actId="1076"/>
          <ac:spMkLst>
            <pc:docMk/>
            <pc:sldMk cId="3597126184" sldId="287"/>
            <ac:spMk id="4" creationId="{CD7F582D-7145-2C9B-CF2A-9D4A3AD7C991}"/>
          </ac:spMkLst>
        </pc:spChg>
        <pc:spChg chg="add del mod">
          <ac:chgData name="Samila Bi (2435370)" userId="a9387def-0b70-459a-8ad3-e5f54cda86be" providerId="ADAL" clId="{D156CC0F-DC1D-4D53-959C-3958329BA89B}" dt="2026-06-11T11:39:31.761" v="5280"/>
          <ac:spMkLst>
            <pc:docMk/>
            <pc:sldMk cId="3597126184" sldId="287"/>
            <ac:spMk id="5" creationId="{2FE1D3B3-AA27-F8B9-683C-2CF943733B23}"/>
          </ac:spMkLst>
        </pc:spChg>
        <pc:spChg chg="add mod">
          <ac:chgData name="Samila Bi (2435370)" userId="a9387def-0b70-459a-8ad3-e5f54cda86be" providerId="ADAL" clId="{D156CC0F-DC1D-4D53-959C-3958329BA89B}" dt="2026-06-11T11:43:35.231" v="5313" actId="255"/>
          <ac:spMkLst>
            <pc:docMk/>
            <pc:sldMk cId="3597126184" sldId="287"/>
            <ac:spMk id="6" creationId="{4C926E06-BAD7-6AB7-7091-0A5829C42A53}"/>
          </ac:spMkLst>
        </pc:spChg>
        <pc:spChg chg="add mod">
          <ac:chgData name="Samila Bi (2435370)" userId="a9387def-0b70-459a-8ad3-e5f54cda86be" providerId="ADAL" clId="{D156CC0F-DC1D-4D53-959C-3958329BA89B}" dt="2026-06-11T11:55:38.946" v="5447" actId="255"/>
          <ac:spMkLst>
            <pc:docMk/>
            <pc:sldMk cId="3597126184" sldId="287"/>
            <ac:spMk id="8" creationId="{720877E5-6F5C-5019-2FD0-2670E3C256D2}"/>
          </ac:spMkLst>
        </pc:spChg>
      </pc:sldChg>
      <pc:sldChg chg="ord">
        <pc:chgData name="Samila Bi (2435370)" userId="a9387def-0b70-459a-8ad3-e5f54cda86be" providerId="ADAL" clId="{D156CC0F-DC1D-4D53-959C-3958329BA89B}" dt="2026-06-11T11:45:56.255" v="5320"/>
        <pc:sldMkLst>
          <pc:docMk/>
          <pc:sldMk cId="2262587423" sldId="288"/>
        </pc:sldMkLst>
      </pc:sldChg>
    </pc:docChg>
  </pc:docChgLst>
  <pc:docChgLst>
    <pc:chgData name="Samera Akhtar (2534178)" userId="S::2534178@student.uwtsd.ac.uk::e806b721-3685-4a3f-b598-1e61ff60a164" providerId="AD" clId="Web-{12744BD1-0D92-387F-0F62-4D0AACF6FE83}"/>
    <pc:docChg chg="mod modSld addMainMaster delMainMaster">
      <pc:chgData name="Samera Akhtar (2534178)" userId="S::2534178@student.uwtsd.ac.uk::e806b721-3685-4a3f-b598-1e61ff60a164" providerId="AD" clId="Web-{12744BD1-0D92-387F-0F62-4D0AACF6FE83}" dt="2026-06-04T08:28:47.094" v="99"/>
      <pc:docMkLst>
        <pc:docMk/>
      </pc:docMkLst>
      <pc:sldChg chg="modSp mod modClrScheme chgLayout">
        <pc:chgData name="Samera Akhtar (2534178)" userId="S::2534178@student.uwtsd.ac.uk::e806b721-3685-4a3f-b598-1e61ff60a164" providerId="AD" clId="Web-{12744BD1-0D92-387F-0F62-4D0AACF6FE83}" dt="2026-06-04T08:28:47.094" v="99"/>
        <pc:sldMkLst>
          <pc:docMk/>
          <pc:sldMk cId="109857222" sldId="256"/>
        </pc:sldMkLst>
        <pc:spChg chg="mod ord">
          <ac:chgData name="Samera Akhtar (2534178)" userId="S::2534178@student.uwtsd.ac.uk::e806b721-3685-4a3f-b598-1e61ff60a164" providerId="AD" clId="Web-{12744BD1-0D92-387F-0F62-4D0AACF6FE83}" dt="2026-06-04T08:28:47.094" v="99"/>
          <ac:spMkLst>
            <pc:docMk/>
            <pc:sldMk cId="109857222" sldId="256"/>
            <ac:spMk id="2" creationId="{00000000-0000-0000-0000-000000000000}"/>
          </ac:spMkLst>
        </pc:spChg>
        <pc:spChg chg="mod ord">
          <ac:chgData name="Samera Akhtar (2534178)" userId="S::2534178@student.uwtsd.ac.uk::e806b721-3685-4a3f-b598-1e61ff60a164" providerId="AD" clId="Web-{12744BD1-0D92-387F-0F62-4D0AACF6FE83}" dt="2026-06-04T08:28:47.094" v="99"/>
          <ac:spMkLst>
            <pc:docMk/>
            <pc:sldMk cId="109857222" sldId="256"/>
            <ac:spMk id="3" creationId="{00000000-0000-0000-0000-000000000000}"/>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2928530105" sldId="261"/>
        </pc:sldMkLst>
        <pc:spChg chg="mod ord">
          <ac:chgData name="Samera Akhtar (2534178)" userId="S::2534178@student.uwtsd.ac.uk::e806b721-3685-4a3f-b598-1e61ff60a164" providerId="AD" clId="Web-{12744BD1-0D92-387F-0F62-4D0AACF6FE83}" dt="2026-06-04T08:28:47.094" v="99"/>
          <ac:spMkLst>
            <pc:docMk/>
            <pc:sldMk cId="2928530105" sldId="261"/>
            <ac:spMk id="2" creationId="{0BF75567-33B0-ABCA-66AB-D018A7DCE52E}"/>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475502662" sldId="263"/>
        </pc:sldMkLst>
        <pc:spChg chg="mod ord">
          <ac:chgData name="Samera Akhtar (2534178)" userId="S::2534178@student.uwtsd.ac.uk::e806b721-3685-4a3f-b598-1e61ff60a164" providerId="AD" clId="Web-{12744BD1-0D92-387F-0F62-4D0AACF6FE83}" dt="2026-06-04T08:28:47.094" v="99"/>
          <ac:spMkLst>
            <pc:docMk/>
            <pc:sldMk cId="475502662" sldId="263"/>
            <ac:spMk id="2" creationId="{565B722F-6CB8-C5CF-A6ED-103F8D1E0059}"/>
          </ac:spMkLst>
        </pc:spChg>
        <pc:spChg chg="mod ord">
          <ac:chgData name="Samera Akhtar (2534178)" userId="S::2534178@student.uwtsd.ac.uk::e806b721-3685-4a3f-b598-1e61ff60a164" providerId="AD" clId="Web-{12744BD1-0D92-387F-0F62-4D0AACF6FE83}" dt="2026-06-04T08:28:47.094" v="99"/>
          <ac:spMkLst>
            <pc:docMk/>
            <pc:sldMk cId="475502662" sldId="263"/>
            <ac:spMk id="3" creationId="{962CC053-14F6-EAAC-46F1-A30A9399B50C}"/>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3950793713" sldId="264"/>
        </pc:sldMkLst>
        <pc:spChg chg="mod ord">
          <ac:chgData name="Samera Akhtar (2534178)" userId="S::2534178@student.uwtsd.ac.uk::e806b721-3685-4a3f-b598-1e61ff60a164" providerId="AD" clId="Web-{12744BD1-0D92-387F-0F62-4D0AACF6FE83}" dt="2026-06-04T08:28:47.094" v="99"/>
          <ac:spMkLst>
            <pc:docMk/>
            <pc:sldMk cId="3950793713" sldId="264"/>
            <ac:spMk id="2" creationId="{1815ABE1-60AA-C5B6-68AD-A405D585187D}"/>
          </ac:spMkLst>
        </pc:spChg>
        <pc:spChg chg="mod ord">
          <ac:chgData name="Samera Akhtar (2534178)" userId="S::2534178@student.uwtsd.ac.uk::e806b721-3685-4a3f-b598-1e61ff60a164" providerId="AD" clId="Web-{12744BD1-0D92-387F-0F62-4D0AACF6FE83}" dt="2026-06-04T08:28:47.094" v="99"/>
          <ac:spMkLst>
            <pc:docMk/>
            <pc:sldMk cId="3950793713" sldId="264"/>
            <ac:spMk id="3" creationId="{3C808D2C-E800-C2C3-9875-17E3AB95E164}"/>
          </ac:spMkLst>
        </pc:spChg>
      </pc:sldChg>
      <pc:sldChg chg="addSp delSp modSp mod modClrScheme chgLayout">
        <pc:chgData name="Samera Akhtar (2534178)" userId="S::2534178@student.uwtsd.ac.uk::e806b721-3685-4a3f-b598-1e61ff60a164" providerId="AD" clId="Web-{12744BD1-0D92-387F-0F62-4D0AACF6FE83}" dt="2026-06-04T08:28:47.094" v="99"/>
        <pc:sldMkLst>
          <pc:docMk/>
          <pc:sldMk cId="3087059869" sldId="268"/>
        </pc:sldMkLst>
      </pc:sldChg>
      <pc:sldChg chg="modSp mod modClrScheme chgLayout">
        <pc:chgData name="Samera Akhtar (2534178)" userId="S::2534178@student.uwtsd.ac.uk::e806b721-3685-4a3f-b598-1e61ff60a164" providerId="AD" clId="Web-{12744BD1-0D92-387F-0F62-4D0AACF6FE83}" dt="2026-06-04T08:28:47.094" v="99"/>
        <pc:sldMkLst>
          <pc:docMk/>
          <pc:sldMk cId="3539332042" sldId="269"/>
        </pc:sldMkLst>
        <pc:spChg chg="mod ord">
          <ac:chgData name="Samera Akhtar (2534178)" userId="S::2534178@student.uwtsd.ac.uk::e806b721-3685-4a3f-b598-1e61ff60a164" providerId="AD" clId="Web-{12744BD1-0D92-387F-0F62-4D0AACF6FE83}" dt="2026-06-04T08:28:47.094" v="99"/>
          <ac:spMkLst>
            <pc:docMk/>
            <pc:sldMk cId="3539332042" sldId="269"/>
            <ac:spMk id="2" creationId="{46646957-C8EF-5E60-0919-D32FA2894F9B}"/>
          </ac:spMkLst>
        </pc:spChg>
        <pc:spChg chg="mod ord">
          <ac:chgData name="Samera Akhtar (2534178)" userId="S::2534178@student.uwtsd.ac.uk::e806b721-3685-4a3f-b598-1e61ff60a164" providerId="AD" clId="Web-{12744BD1-0D92-387F-0F62-4D0AACF6FE83}" dt="2026-06-04T08:28:47.094" v="99"/>
          <ac:spMkLst>
            <pc:docMk/>
            <pc:sldMk cId="3539332042" sldId="269"/>
            <ac:spMk id="3" creationId="{C086F1AC-BD91-1F2F-C5FA-2DC1C70E6919}"/>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3392651360" sldId="270"/>
        </pc:sldMkLst>
        <pc:spChg chg="mod ord">
          <ac:chgData name="Samera Akhtar (2534178)" userId="S::2534178@student.uwtsd.ac.uk::e806b721-3685-4a3f-b598-1e61ff60a164" providerId="AD" clId="Web-{12744BD1-0D92-387F-0F62-4D0AACF6FE83}" dt="2026-06-04T08:28:47.094" v="99"/>
          <ac:spMkLst>
            <pc:docMk/>
            <pc:sldMk cId="3392651360" sldId="270"/>
            <ac:spMk id="2" creationId="{1AB6A85E-309D-3FF3-BAE0-9FE3DB5F1A71}"/>
          </ac:spMkLst>
        </pc:spChg>
        <pc:spChg chg="mod ord">
          <ac:chgData name="Samera Akhtar (2534178)" userId="S::2534178@student.uwtsd.ac.uk::e806b721-3685-4a3f-b598-1e61ff60a164" providerId="AD" clId="Web-{12744BD1-0D92-387F-0F62-4D0AACF6FE83}" dt="2026-06-04T08:28:47.094" v="99"/>
          <ac:spMkLst>
            <pc:docMk/>
            <pc:sldMk cId="3392651360" sldId="270"/>
            <ac:spMk id="3" creationId="{93E5CAF5-6988-7509-4228-3A71C45B854F}"/>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2074208445" sldId="271"/>
        </pc:sldMkLst>
      </pc:sldChg>
      <pc:sldChg chg="modSp mod modClrScheme chgLayout">
        <pc:chgData name="Samera Akhtar (2534178)" userId="S::2534178@student.uwtsd.ac.uk::e806b721-3685-4a3f-b598-1e61ff60a164" providerId="AD" clId="Web-{12744BD1-0D92-387F-0F62-4D0AACF6FE83}" dt="2026-06-04T08:28:47.094" v="99"/>
        <pc:sldMkLst>
          <pc:docMk/>
          <pc:sldMk cId="3886025240" sldId="272"/>
        </pc:sldMkLst>
        <pc:spChg chg="mod ord">
          <ac:chgData name="Samera Akhtar (2534178)" userId="S::2534178@student.uwtsd.ac.uk::e806b721-3685-4a3f-b598-1e61ff60a164" providerId="AD" clId="Web-{12744BD1-0D92-387F-0F62-4D0AACF6FE83}" dt="2026-06-04T08:28:47.094" v="99"/>
          <ac:spMkLst>
            <pc:docMk/>
            <pc:sldMk cId="3886025240" sldId="272"/>
            <ac:spMk id="2" creationId="{F3534DB5-8859-9A2B-2DEE-51801CE44881}"/>
          </ac:spMkLst>
        </pc:spChg>
        <pc:spChg chg="mod ord">
          <ac:chgData name="Samera Akhtar (2534178)" userId="S::2534178@student.uwtsd.ac.uk::e806b721-3685-4a3f-b598-1e61ff60a164" providerId="AD" clId="Web-{12744BD1-0D92-387F-0F62-4D0AACF6FE83}" dt="2026-06-04T08:28:47.094" v="99"/>
          <ac:spMkLst>
            <pc:docMk/>
            <pc:sldMk cId="3886025240" sldId="272"/>
            <ac:spMk id="3" creationId="{68212DB0-43A5-C06F-AA1D-B3863E3BB573}"/>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1481072996" sldId="273"/>
        </pc:sldMkLst>
        <pc:spChg chg="mod ord">
          <ac:chgData name="Samera Akhtar (2534178)" userId="S::2534178@student.uwtsd.ac.uk::e806b721-3685-4a3f-b598-1e61ff60a164" providerId="AD" clId="Web-{12744BD1-0D92-387F-0F62-4D0AACF6FE83}" dt="2026-06-04T08:28:47.094" v="99"/>
          <ac:spMkLst>
            <pc:docMk/>
            <pc:sldMk cId="1481072996" sldId="273"/>
            <ac:spMk id="2" creationId="{D5D0E37F-8925-7972-351A-96AB022B3FD0}"/>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1918437087" sldId="274"/>
        </pc:sldMkLst>
        <pc:spChg chg="mod ord">
          <ac:chgData name="Samera Akhtar (2534178)" userId="S::2534178@student.uwtsd.ac.uk::e806b721-3685-4a3f-b598-1e61ff60a164" providerId="AD" clId="Web-{12744BD1-0D92-387F-0F62-4D0AACF6FE83}" dt="2026-06-04T08:28:47.094" v="99"/>
          <ac:spMkLst>
            <pc:docMk/>
            <pc:sldMk cId="1918437087" sldId="274"/>
            <ac:spMk id="2" creationId="{E3800AB5-FA95-8119-AEE6-CE6FF08FC9E3}"/>
          </ac:spMkLst>
        </pc:spChg>
        <pc:spChg chg="mod ord">
          <ac:chgData name="Samera Akhtar (2534178)" userId="S::2534178@student.uwtsd.ac.uk::e806b721-3685-4a3f-b598-1e61ff60a164" providerId="AD" clId="Web-{12744BD1-0D92-387F-0F62-4D0AACF6FE83}" dt="2026-06-04T08:28:47.094" v="99"/>
          <ac:spMkLst>
            <pc:docMk/>
            <pc:sldMk cId="1918437087" sldId="274"/>
            <ac:spMk id="3" creationId="{8B541DEB-0876-6DCA-F25D-F11BBCDB5534}"/>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816579842" sldId="275"/>
        </pc:sldMkLst>
        <pc:spChg chg="mod ord">
          <ac:chgData name="Samera Akhtar (2534178)" userId="S::2534178@student.uwtsd.ac.uk::e806b721-3685-4a3f-b598-1e61ff60a164" providerId="AD" clId="Web-{12744BD1-0D92-387F-0F62-4D0AACF6FE83}" dt="2026-06-04T08:28:47.094" v="99"/>
          <ac:spMkLst>
            <pc:docMk/>
            <pc:sldMk cId="816579842" sldId="275"/>
            <ac:spMk id="2" creationId="{BBC9C88D-948A-5FA8-9574-FC73B8144743}"/>
          </ac:spMkLst>
        </pc:spChg>
        <pc:spChg chg="mod ord">
          <ac:chgData name="Samera Akhtar (2534178)" userId="S::2534178@student.uwtsd.ac.uk::e806b721-3685-4a3f-b598-1e61ff60a164" providerId="AD" clId="Web-{12744BD1-0D92-387F-0F62-4D0AACF6FE83}" dt="2026-06-04T08:28:47.094" v="99"/>
          <ac:spMkLst>
            <pc:docMk/>
            <pc:sldMk cId="816579842" sldId="275"/>
            <ac:spMk id="3" creationId="{D8BAE1F2-409E-724E-F742-A99AF17B5E4C}"/>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2483485363" sldId="277"/>
        </pc:sldMkLst>
        <pc:spChg chg="mod ord">
          <ac:chgData name="Samera Akhtar (2534178)" userId="S::2534178@student.uwtsd.ac.uk::e806b721-3685-4a3f-b598-1e61ff60a164" providerId="AD" clId="Web-{12744BD1-0D92-387F-0F62-4D0AACF6FE83}" dt="2026-06-04T08:28:47.094" v="99"/>
          <ac:spMkLst>
            <pc:docMk/>
            <pc:sldMk cId="2483485363" sldId="277"/>
            <ac:spMk id="2" creationId="{66B10326-DD24-7A61-A725-468EF533B3DF}"/>
          </ac:spMkLst>
        </pc:spChg>
        <pc:spChg chg="mod ord">
          <ac:chgData name="Samera Akhtar (2534178)" userId="S::2534178@student.uwtsd.ac.uk::e806b721-3685-4a3f-b598-1e61ff60a164" providerId="AD" clId="Web-{12744BD1-0D92-387F-0F62-4D0AACF6FE83}" dt="2026-06-04T08:28:47.094" v="99"/>
          <ac:spMkLst>
            <pc:docMk/>
            <pc:sldMk cId="2483485363" sldId="277"/>
            <ac:spMk id="3" creationId="{884864FD-C9EE-B02E-8A64-E72BEAFB90DD}"/>
          </ac:spMkLst>
        </pc:spChg>
        <pc:spChg chg="mod ord">
          <ac:chgData name="Samera Akhtar (2534178)" userId="S::2534178@student.uwtsd.ac.uk::e806b721-3685-4a3f-b598-1e61ff60a164" providerId="AD" clId="Web-{12744BD1-0D92-387F-0F62-4D0AACF6FE83}" dt="2026-06-04T08:28:47.094" v="99"/>
          <ac:spMkLst>
            <pc:docMk/>
            <pc:sldMk cId="2483485363" sldId="277"/>
            <ac:spMk id="4" creationId="{3EA7C6FD-E328-D896-24DA-D7B10AAD45F7}"/>
          </ac:spMkLst>
        </pc:spChg>
      </pc:sldChg>
    </pc:docChg>
  </pc:docChgLst>
  <pc:docChgLst>
    <pc:chgData name="Samera Akhtar (2534178)" userId="S::2534178@student.uwtsd.ac.uk::e806b721-3685-4a3f-b598-1e61ff60a164" providerId="AD" clId="Web-{9BA99E9A-C141-573D-099D-65627362BAE4}"/>
    <pc:docChg chg="modSld sldOrd">
      <pc:chgData name="Samera Akhtar (2534178)" userId="S::2534178@student.uwtsd.ac.uk::e806b721-3685-4a3f-b598-1e61ff60a164" providerId="AD" clId="Web-{9BA99E9A-C141-573D-099D-65627362BAE4}" dt="2026-06-10T08:48:35.728" v="40"/>
      <pc:docMkLst>
        <pc:docMk/>
      </pc:docMkLst>
      <pc:sldChg chg="modSp">
        <pc:chgData name="Samera Akhtar (2534178)" userId="S::2534178@student.uwtsd.ac.uk::e806b721-3685-4a3f-b598-1e61ff60a164" providerId="AD" clId="Web-{9BA99E9A-C141-573D-099D-65627362BAE4}" dt="2026-06-10T08:33:37.553" v="38" actId="20577"/>
        <pc:sldMkLst>
          <pc:docMk/>
          <pc:sldMk cId="3087059869" sldId="268"/>
        </pc:sldMkLst>
        <pc:spChg chg="mod">
          <ac:chgData name="Samera Akhtar (2534178)" userId="S::2534178@student.uwtsd.ac.uk::e806b721-3685-4a3f-b598-1e61ff60a164" providerId="AD" clId="Web-{9BA99E9A-C141-573D-099D-65627362BAE4}" dt="2026-06-10T08:33:37.553" v="38" actId="20577"/>
          <ac:spMkLst>
            <pc:docMk/>
            <pc:sldMk cId="3087059869" sldId="268"/>
            <ac:spMk id="4" creationId="{1E5F01FC-9C15-0773-1F68-4009B184A242}"/>
          </ac:spMkLst>
        </pc:spChg>
      </pc:sldChg>
      <pc:sldChg chg="ord">
        <pc:chgData name="Samera Akhtar (2534178)" userId="S::2534178@student.uwtsd.ac.uk::e806b721-3685-4a3f-b598-1e61ff60a164" providerId="AD" clId="Web-{9BA99E9A-C141-573D-099D-65627362BAE4}" dt="2026-06-10T08:48:35.728" v="40"/>
        <pc:sldMkLst>
          <pc:docMk/>
          <pc:sldMk cId="1481072996"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6DFE1-ACD9-47C7-978B-4363684692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414239-52DE-4A64-975E-E08D3301E662}">
      <dgm:prSet/>
      <dgm:spPr/>
      <dgm:t>
        <a:bodyPr/>
        <a:lstStyle/>
        <a:p>
          <a:r>
            <a:rPr lang="en-GB"/>
            <a:t>Sharing updates about residents</a:t>
          </a:r>
          <a:endParaRPr lang="en-US"/>
        </a:p>
      </dgm:t>
    </dgm:pt>
    <dgm:pt modelId="{C05CAE76-C495-42DC-A962-427503462DF9}" type="parTrans" cxnId="{5E6966B7-2D49-4DC7-913F-E26EF6CDD462}">
      <dgm:prSet/>
      <dgm:spPr/>
      <dgm:t>
        <a:bodyPr/>
        <a:lstStyle/>
        <a:p>
          <a:endParaRPr lang="en-US"/>
        </a:p>
      </dgm:t>
    </dgm:pt>
    <dgm:pt modelId="{9ACDFC90-56E3-4F62-B014-9D1D9D8E0D5D}" type="sibTrans" cxnId="{5E6966B7-2D49-4DC7-913F-E26EF6CDD462}">
      <dgm:prSet/>
      <dgm:spPr/>
      <dgm:t>
        <a:bodyPr/>
        <a:lstStyle/>
        <a:p>
          <a:endParaRPr lang="en-US"/>
        </a:p>
      </dgm:t>
    </dgm:pt>
    <dgm:pt modelId="{8BEDAE8A-F214-48FB-9A13-94ED74DAAE57}">
      <dgm:prSet/>
      <dgm:spPr/>
      <dgm:t>
        <a:bodyPr/>
        <a:lstStyle/>
        <a:p>
          <a:r>
            <a:rPr lang="en-GB"/>
            <a:t>Communicating between different shifts</a:t>
          </a:r>
          <a:endParaRPr lang="en-US"/>
        </a:p>
      </dgm:t>
    </dgm:pt>
    <dgm:pt modelId="{9E108C7F-CECD-4F02-AADE-BE265FDF3DAC}" type="parTrans" cxnId="{DD1E4759-B03A-47F0-95AC-B233BFE0F064}">
      <dgm:prSet/>
      <dgm:spPr/>
      <dgm:t>
        <a:bodyPr/>
        <a:lstStyle/>
        <a:p>
          <a:endParaRPr lang="en-US"/>
        </a:p>
      </dgm:t>
    </dgm:pt>
    <dgm:pt modelId="{CD7D6BF1-11D0-459D-AC2D-29A3CF63AD35}" type="sibTrans" cxnId="{DD1E4759-B03A-47F0-95AC-B233BFE0F064}">
      <dgm:prSet/>
      <dgm:spPr/>
      <dgm:t>
        <a:bodyPr/>
        <a:lstStyle/>
        <a:p>
          <a:endParaRPr lang="en-US"/>
        </a:p>
      </dgm:t>
    </dgm:pt>
    <dgm:pt modelId="{5F34F402-69D8-4ECA-AD30-39BD28745FC4}">
      <dgm:prSet/>
      <dgm:spPr/>
      <dgm:t>
        <a:bodyPr/>
        <a:lstStyle/>
        <a:p>
          <a:r>
            <a:rPr lang="en-GB"/>
            <a:t>Sending important announcements </a:t>
          </a:r>
          <a:endParaRPr lang="en-US"/>
        </a:p>
      </dgm:t>
    </dgm:pt>
    <dgm:pt modelId="{3728CDB1-22AA-4E25-82C2-5C26D08A2002}" type="parTrans" cxnId="{30F6EBE1-74EA-4AF6-A897-00B043439F7B}">
      <dgm:prSet/>
      <dgm:spPr/>
      <dgm:t>
        <a:bodyPr/>
        <a:lstStyle/>
        <a:p>
          <a:endParaRPr lang="en-US"/>
        </a:p>
      </dgm:t>
    </dgm:pt>
    <dgm:pt modelId="{6E53FAF0-01D3-4894-A929-8CE62B220EF9}" type="sibTrans" cxnId="{30F6EBE1-74EA-4AF6-A897-00B043439F7B}">
      <dgm:prSet/>
      <dgm:spPr/>
      <dgm:t>
        <a:bodyPr/>
        <a:lstStyle/>
        <a:p>
          <a:endParaRPr lang="en-US"/>
        </a:p>
      </dgm:t>
    </dgm:pt>
    <dgm:pt modelId="{CEC5C9FE-F28B-494C-B6C6-C9C769EC273D}">
      <dgm:prSet/>
      <dgm:spPr/>
      <dgm:t>
        <a:bodyPr/>
        <a:lstStyle/>
        <a:p>
          <a:r>
            <a:rPr lang="en-GB"/>
            <a:t>Discussing work tasks and responsibilities</a:t>
          </a:r>
          <a:endParaRPr lang="en-US"/>
        </a:p>
      </dgm:t>
    </dgm:pt>
    <dgm:pt modelId="{51AA7574-FA91-48B4-88D5-641AF65D0A6E}" type="parTrans" cxnId="{06A44AC5-63A9-4286-8DFB-EE27FEC0354C}">
      <dgm:prSet/>
      <dgm:spPr/>
      <dgm:t>
        <a:bodyPr/>
        <a:lstStyle/>
        <a:p>
          <a:endParaRPr lang="en-US"/>
        </a:p>
      </dgm:t>
    </dgm:pt>
    <dgm:pt modelId="{A719CB3B-5C4B-4B89-8238-1806BA37D3E5}" type="sibTrans" cxnId="{06A44AC5-63A9-4286-8DFB-EE27FEC0354C}">
      <dgm:prSet/>
      <dgm:spPr/>
      <dgm:t>
        <a:bodyPr/>
        <a:lstStyle/>
        <a:p>
          <a:endParaRPr lang="en-US"/>
        </a:p>
      </dgm:t>
    </dgm:pt>
    <dgm:pt modelId="{B15312B9-65E7-4C98-96BD-7A9486BF6690}">
      <dgm:prSet/>
      <dgm:spPr/>
      <dgm:t>
        <a:bodyPr/>
        <a:lstStyle/>
        <a:p>
          <a:r>
            <a:rPr lang="en-GB"/>
            <a:t>Communicating between the two buildings </a:t>
          </a:r>
          <a:endParaRPr lang="en-US"/>
        </a:p>
      </dgm:t>
    </dgm:pt>
    <dgm:pt modelId="{21B145A4-F2B7-433F-9C05-01957244CDA0}" type="parTrans" cxnId="{F9387978-3C15-4440-85D6-5AA060713EA6}">
      <dgm:prSet/>
      <dgm:spPr/>
      <dgm:t>
        <a:bodyPr/>
        <a:lstStyle/>
        <a:p>
          <a:endParaRPr lang="en-US"/>
        </a:p>
      </dgm:t>
    </dgm:pt>
    <dgm:pt modelId="{381F6129-F822-4DBE-8DD5-3F4F517CD3BD}" type="sibTrans" cxnId="{F9387978-3C15-4440-85D6-5AA060713EA6}">
      <dgm:prSet/>
      <dgm:spPr/>
      <dgm:t>
        <a:bodyPr/>
        <a:lstStyle/>
        <a:p>
          <a:endParaRPr lang="en-US"/>
        </a:p>
      </dgm:t>
    </dgm:pt>
    <dgm:pt modelId="{465605F2-8396-4E6E-902F-B089D2129464}">
      <dgm:prSet/>
      <dgm:spPr/>
      <dgm:t>
        <a:bodyPr/>
        <a:lstStyle/>
        <a:p>
          <a:r>
            <a:rPr lang="en-GB"/>
            <a:t>Effective communication helps staff provide high quality care and reduces misunderstandings.</a:t>
          </a:r>
          <a:endParaRPr lang="en-US"/>
        </a:p>
      </dgm:t>
    </dgm:pt>
    <dgm:pt modelId="{9D9FDBC1-34C7-492E-B0C6-961922B29BC2}" type="parTrans" cxnId="{2E028CF0-0C1F-4907-AF96-22F5AD07A98F}">
      <dgm:prSet/>
      <dgm:spPr/>
      <dgm:t>
        <a:bodyPr/>
        <a:lstStyle/>
        <a:p>
          <a:endParaRPr lang="en-US"/>
        </a:p>
      </dgm:t>
    </dgm:pt>
    <dgm:pt modelId="{EF62AB3E-7616-40AD-9163-BB01F90837BB}" type="sibTrans" cxnId="{2E028CF0-0C1F-4907-AF96-22F5AD07A98F}">
      <dgm:prSet/>
      <dgm:spPr/>
      <dgm:t>
        <a:bodyPr/>
        <a:lstStyle/>
        <a:p>
          <a:endParaRPr lang="en-US"/>
        </a:p>
      </dgm:t>
    </dgm:pt>
    <dgm:pt modelId="{303F69D1-E6EA-46CE-94A0-A26BAFB33978}" type="pres">
      <dgm:prSet presAssocID="{C8E6DFE1-ACD9-47C7-978B-4363684692FC}" presName="linear" presStyleCnt="0">
        <dgm:presLayoutVars>
          <dgm:animLvl val="lvl"/>
          <dgm:resizeHandles val="exact"/>
        </dgm:presLayoutVars>
      </dgm:prSet>
      <dgm:spPr/>
    </dgm:pt>
    <dgm:pt modelId="{86B1991F-2932-4EA1-A04C-31F13FA457B6}" type="pres">
      <dgm:prSet presAssocID="{D8414239-52DE-4A64-975E-E08D3301E662}" presName="parentText" presStyleLbl="node1" presStyleIdx="0" presStyleCnt="6">
        <dgm:presLayoutVars>
          <dgm:chMax val="0"/>
          <dgm:bulletEnabled val="1"/>
        </dgm:presLayoutVars>
      </dgm:prSet>
      <dgm:spPr/>
    </dgm:pt>
    <dgm:pt modelId="{C23D5495-2EFA-4738-9DAF-EB65BD363752}" type="pres">
      <dgm:prSet presAssocID="{9ACDFC90-56E3-4F62-B014-9D1D9D8E0D5D}" presName="spacer" presStyleCnt="0"/>
      <dgm:spPr/>
    </dgm:pt>
    <dgm:pt modelId="{24959671-5184-4BA0-9390-1DD73ABF6CB4}" type="pres">
      <dgm:prSet presAssocID="{8BEDAE8A-F214-48FB-9A13-94ED74DAAE57}" presName="parentText" presStyleLbl="node1" presStyleIdx="1" presStyleCnt="6">
        <dgm:presLayoutVars>
          <dgm:chMax val="0"/>
          <dgm:bulletEnabled val="1"/>
        </dgm:presLayoutVars>
      </dgm:prSet>
      <dgm:spPr/>
    </dgm:pt>
    <dgm:pt modelId="{3D4A135E-9138-4705-9F14-57C9648CA674}" type="pres">
      <dgm:prSet presAssocID="{CD7D6BF1-11D0-459D-AC2D-29A3CF63AD35}" presName="spacer" presStyleCnt="0"/>
      <dgm:spPr/>
    </dgm:pt>
    <dgm:pt modelId="{3F22073B-209A-49B0-86E3-AD3AEAA0CCD8}" type="pres">
      <dgm:prSet presAssocID="{5F34F402-69D8-4ECA-AD30-39BD28745FC4}" presName="parentText" presStyleLbl="node1" presStyleIdx="2" presStyleCnt="6">
        <dgm:presLayoutVars>
          <dgm:chMax val="0"/>
          <dgm:bulletEnabled val="1"/>
        </dgm:presLayoutVars>
      </dgm:prSet>
      <dgm:spPr/>
    </dgm:pt>
    <dgm:pt modelId="{67D3DAB0-2B22-463A-8189-245992DE1C41}" type="pres">
      <dgm:prSet presAssocID="{6E53FAF0-01D3-4894-A929-8CE62B220EF9}" presName="spacer" presStyleCnt="0"/>
      <dgm:spPr/>
    </dgm:pt>
    <dgm:pt modelId="{6ED72226-00A3-4458-95A6-2D1A0217553C}" type="pres">
      <dgm:prSet presAssocID="{CEC5C9FE-F28B-494C-B6C6-C9C769EC273D}" presName="parentText" presStyleLbl="node1" presStyleIdx="3" presStyleCnt="6">
        <dgm:presLayoutVars>
          <dgm:chMax val="0"/>
          <dgm:bulletEnabled val="1"/>
        </dgm:presLayoutVars>
      </dgm:prSet>
      <dgm:spPr/>
    </dgm:pt>
    <dgm:pt modelId="{2E7E5C63-A447-4E71-9246-84EDAE4A18EA}" type="pres">
      <dgm:prSet presAssocID="{A719CB3B-5C4B-4B89-8238-1806BA37D3E5}" presName="spacer" presStyleCnt="0"/>
      <dgm:spPr/>
    </dgm:pt>
    <dgm:pt modelId="{3A436CF7-E456-4C2E-AE8F-3B4DB53B6820}" type="pres">
      <dgm:prSet presAssocID="{B15312B9-65E7-4C98-96BD-7A9486BF6690}" presName="parentText" presStyleLbl="node1" presStyleIdx="4" presStyleCnt="6">
        <dgm:presLayoutVars>
          <dgm:chMax val="0"/>
          <dgm:bulletEnabled val="1"/>
        </dgm:presLayoutVars>
      </dgm:prSet>
      <dgm:spPr/>
    </dgm:pt>
    <dgm:pt modelId="{26973C9F-2BD1-422F-B837-71627AB1D5F4}" type="pres">
      <dgm:prSet presAssocID="{381F6129-F822-4DBE-8DD5-3F4F517CD3BD}" presName="spacer" presStyleCnt="0"/>
      <dgm:spPr/>
    </dgm:pt>
    <dgm:pt modelId="{C83CE392-224A-433A-8EA6-6E6A6C1F947B}" type="pres">
      <dgm:prSet presAssocID="{465605F2-8396-4E6E-902F-B089D2129464}" presName="parentText" presStyleLbl="node1" presStyleIdx="5" presStyleCnt="6">
        <dgm:presLayoutVars>
          <dgm:chMax val="0"/>
          <dgm:bulletEnabled val="1"/>
        </dgm:presLayoutVars>
      </dgm:prSet>
      <dgm:spPr/>
    </dgm:pt>
  </dgm:ptLst>
  <dgm:cxnLst>
    <dgm:cxn modelId="{A6A9380E-8080-4B02-9BA2-0F9DE8724DB0}" type="presOf" srcId="{CEC5C9FE-F28B-494C-B6C6-C9C769EC273D}" destId="{6ED72226-00A3-4458-95A6-2D1A0217553C}" srcOrd="0" destOrd="0" presId="urn:microsoft.com/office/officeart/2005/8/layout/vList2"/>
    <dgm:cxn modelId="{4F84281B-5A4B-4224-A99A-CF6DB3BE12A0}" type="presOf" srcId="{C8E6DFE1-ACD9-47C7-978B-4363684692FC}" destId="{303F69D1-E6EA-46CE-94A0-A26BAFB33978}" srcOrd="0" destOrd="0" presId="urn:microsoft.com/office/officeart/2005/8/layout/vList2"/>
    <dgm:cxn modelId="{62F67D34-A422-4D5F-BFBE-6E55A3395F95}" type="presOf" srcId="{8BEDAE8A-F214-48FB-9A13-94ED74DAAE57}" destId="{24959671-5184-4BA0-9390-1DD73ABF6CB4}" srcOrd="0" destOrd="0" presId="urn:microsoft.com/office/officeart/2005/8/layout/vList2"/>
    <dgm:cxn modelId="{6621CE3D-AED6-484D-B4D1-5F01FBD3B18E}" type="presOf" srcId="{D8414239-52DE-4A64-975E-E08D3301E662}" destId="{86B1991F-2932-4EA1-A04C-31F13FA457B6}" srcOrd="0" destOrd="0" presId="urn:microsoft.com/office/officeart/2005/8/layout/vList2"/>
    <dgm:cxn modelId="{2666F56B-AC67-4D0F-BA45-D5E64D2855F9}" type="presOf" srcId="{5F34F402-69D8-4ECA-AD30-39BD28745FC4}" destId="{3F22073B-209A-49B0-86E3-AD3AEAA0CCD8}" srcOrd="0" destOrd="0" presId="urn:microsoft.com/office/officeart/2005/8/layout/vList2"/>
    <dgm:cxn modelId="{2DB41775-11CB-43FC-920B-A38C474DBA03}" type="presOf" srcId="{B15312B9-65E7-4C98-96BD-7A9486BF6690}" destId="{3A436CF7-E456-4C2E-AE8F-3B4DB53B6820}" srcOrd="0" destOrd="0" presId="urn:microsoft.com/office/officeart/2005/8/layout/vList2"/>
    <dgm:cxn modelId="{F9387978-3C15-4440-85D6-5AA060713EA6}" srcId="{C8E6DFE1-ACD9-47C7-978B-4363684692FC}" destId="{B15312B9-65E7-4C98-96BD-7A9486BF6690}" srcOrd="4" destOrd="0" parTransId="{21B145A4-F2B7-433F-9C05-01957244CDA0}" sibTransId="{381F6129-F822-4DBE-8DD5-3F4F517CD3BD}"/>
    <dgm:cxn modelId="{DD1E4759-B03A-47F0-95AC-B233BFE0F064}" srcId="{C8E6DFE1-ACD9-47C7-978B-4363684692FC}" destId="{8BEDAE8A-F214-48FB-9A13-94ED74DAAE57}" srcOrd="1" destOrd="0" parTransId="{9E108C7F-CECD-4F02-AADE-BE265FDF3DAC}" sibTransId="{CD7D6BF1-11D0-459D-AC2D-29A3CF63AD35}"/>
    <dgm:cxn modelId="{5557D79A-EA8E-4489-9D1F-B48CA1E74082}" type="presOf" srcId="{465605F2-8396-4E6E-902F-B089D2129464}" destId="{C83CE392-224A-433A-8EA6-6E6A6C1F947B}" srcOrd="0" destOrd="0" presId="urn:microsoft.com/office/officeart/2005/8/layout/vList2"/>
    <dgm:cxn modelId="{5E6966B7-2D49-4DC7-913F-E26EF6CDD462}" srcId="{C8E6DFE1-ACD9-47C7-978B-4363684692FC}" destId="{D8414239-52DE-4A64-975E-E08D3301E662}" srcOrd="0" destOrd="0" parTransId="{C05CAE76-C495-42DC-A962-427503462DF9}" sibTransId="{9ACDFC90-56E3-4F62-B014-9D1D9D8E0D5D}"/>
    <dgm:cxn modelId="{06A44AC5-63A9-4286-8DFB-EE27FEC0354C}" srcId="{C8E6DFE1-ACD9-47C7-978B-4363684692FC}" destId="{CEC5C9FE-F28B-494C-B6C6-C9C769EC273D}" srcOrd="3" destOrd="0" parTransId="{51AA7574-FA91-48B4-88D5-641AF65D0A6E}" sibTransId="{A719CB3B-5C4B-4B89-8238-1806BA37D3E5}"/>
    <dgm:cxn modelId="{30F6EBE1-74EA-4AF6-A897-00B043439F7B}" srcId="{C8E6DFE1-ACD9-47C7-978B-4363684692FC}" destId="{5F34F402-69D8-4ECA-AD30-39BD28745FC4}" srcOrd="2" destOrd="0" parTransId="{3728CDB1-22AA-4E25-82C2-5C26D08A2002}" sibTransId="{6E53FAF0-01D3-4894-A929-8CE62B220EF9}"/>
    <dgm:cxn modelId="{2E028CF0-0C1F-4907-AF96-22F5AD07A98F}" srcId="{C8E6DFE1-ACD9-47C7-978B-4363684692FC}" destId="{465605F2-8396-4E6E-902F-B089D2129464}" srcOrd="5" destOrd="0" parTransId="{9D9FDBC1-34C7-492E-B0C6-961922B29BC2}" sibTransId="{EF62AB3E-7616-40AD-9163-BB01F90837BB}"/>
    <dgm:cxn modelId="{96DC011E-CAB0-4A41-9768-76A5A77C2720}" type="presParOf" srcId="{303F69D1-E6EA-46CE-94A0-A26BAFB33978}" destId="{86B1991F-2932-4EA1-A04C-31F13FA457B6}" srcOrd="0" destOrd="0" presId="urn:microsoft.com/office/officeart/2005/8/layout/vList2"/>
    <dgm:cxn modelId="{00387D27-D4D1-45C8-AD94-6AD4690B33FB}" type="presParOf" srcId="{303F69D1-E6EA-46CE-94A0-A26BAFB33978}" destId="{C23D5495-2EFA-4738-9DAF-EB65BD363752}" srcOrd="1" destOrd="0" presId="urn:microsoft.com/office/officeart/2005/8/layout/vList2"/>
    <dgm:cxn modelId="{D2401402-C597-46CB-9562-F220D0D8AF32}" type="presParOf" srcId="{303F69D1-E6EA-46CE-94A0-A26BAFB33978}" destId="{24959671-5184-4BA0-9390-1DD73ABF6CB4}" srcOrd="2" destOrd="0" presId="urn:microsoft.com/office/officeart/2005/8/layout/vList2"/>
    <dgm:cxn modelId="{02733CDA-6248-4CA7-8166-6B99849AF0DC}" type="presParOf" srcId="{303F69D1-E6EA-46CE-94A0-A26BAFB33978}" destId="{3D4A135E-9138-4705-9F14-57C9648CA674}" srcOrd="3" destOrd="0" presId="urn:microsoft.com/office/officeart/2005/8/layout/vList2"/>
    <dgm:cxn modelId="{CF5531A1-8156-49FE-BC06-13B938D600DE}" type="presParOf" srcId="{303F69D1-E6EA-46CE-94A0-A26BAFB33978}" destId="{3F22073B-209A-49B0-86E3-AD3AEAA0CCD8}" srcOrd="4" destOrd="0" presId="urn:microsoft.com/office/officeart/2005/8/layout/vList2"/>
    <dgm:cxn modelId="{02C851BD-FB05-403A-85B8-4830434B9E97}" type="presParOf" srcId="{303F69D1-E6EA-46CE-94A0-A26BAFB33978}" destId="{67D3DAB0-2B22-463A-8189-245992DE1C41}" srcOrd="5" destOrd="0" presId="urn:microsoft.com/office/officeart/2005/8/layout/vList2"/>
    <dgm:cxn modelId="{00024976-8C6A-45B7-96CC-CE69DAB44D2A}" type="presParOf" srcId="{303F69D1-E6EA-46CE-94A0-A26BAFB33978}" destId="{6ED72226-00A3-4458-95A6-2D1A0217553C}" srcOrd="6" destOrd="0" presId="urn:microsoft.com/office/officeart/2005/8/layout/vList2"/>
    <dgm:cxn modelId="{C38EC4D8-3270-4AC5-AC03-C477C54DCF15}" type="presParOf" srcId="{303F69D1-E6EA-46CE-94A0-A26BAFB33978}" destId="{2E7E5C63-A447-4E71-9246-84EDAE4A18EA}" srcOrd="7" destOrd="0" presId="urn:microsoft.com/office/officeart/2005/8/layout/vList2"/>
    <dgm:cxn modelId="{C7D2B447-7272-4E0E-9B4D-80A3BC2975F1}" type="presParOf" srcId="{303F69D1-E6EA-46CE-94A0-A26BAFB33978}" destId="{3A436CF7-E456-4C2E-AE8F-3B4DB53B6820}" srcOrd="8" destOrd="0" presId="urn:microsoft.com/office/officeart/2005/8/layout/vList2"/>
    <dgm:cxn modelId="{41079A2D-6A88-4AB6-85B8-1AD39A11F350}" type="presParOf" srcId="{303F69D1-E6EA-46CE-94A0-A26BAFB33978}" destId="{26973C9F-2BD1-422F-B837-71627AB1D5F4}" srcOrd="9" destOrd="0" presId="urn:microsoft.com/office/officeart/2005/8/layout/vList2"/>
    <dgm:cxn modelId="{7251C1BE-7044-460E-9597-587523F29BCB}" type="presParOf" srcId="{303F69D1-E6EA-46CE-94A0-A26BAFB33978}" destId="{C83CE392-224A-433A-8EA6-6E6A6C1F947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2E89A-2A92-4243-87FC-291BCB560B11}"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A8A273FA-0B6A-4EBB-AF35-733DD5B93E56}">
      <dgm:prSet/>
      <dgm:spPr/>
      <dgm:t>
        <a:bodyPr/>
        <a:lstStyle/>
        <a:p>
          <a:r>
            <a:rPr lang="en-GB"/>
            <a:t>Workplace task: staff scheduling/rotas</a:t>
          </a:r>
          <a:endParaRPr lang="en-US"/>
        </a:p>
      </dgm:t>
    </dgm:pt>
    <dgm:pt modelId="{B5873946-0172-4C08-A76C-71648520B317}" type="parTrans" cxnId="{743A8002-8157-428D-8598-FE82EBBBC2A7}">
      <dgm:prSet/>
      <dgm:spPr/>
      <dgm:t>
        <a:bodyPr/>
        <a:lstStyle/>
        <a:p>
          <a:endParaRPr lang="en-US"/>
        </a:p>
      </dgm:t>
    </dgm:pt>
    <dgm:pt modelId="{1E9C70E0-BBE8-48E7-8122-60B9B4F7797D}" type="sibTrans" cxnId="{743A8002-8157-428D-8598-FE82EBBBC2A7}">
      <dgm:prSet/>
      <dgm:spPr/>
      <dgm:t>
        <a:bodyPr/>
        <a:lstStyle/>
        <a:p>
          <a:endParaRPr lang="en-US"/>
        </a:p>
      </dgm:t>
    </dgm:pt>
    <dgm:pt modelId="{B25EA46A-BA59-4BA4-984F-75FC828E0A41}">
      <dgm:prSet/>
      <dgm:spPr/>
      <dgm:t>
        <a:bodyPr/>
        <a:lstStyle/>
        <a:p>
          <a:r>
            <a:rPr lang="en-GB"/>
            <a:t>Microsoft 365 tool: Microsoft excel</a:t>
          </a:r>
          <a:endParaRPr lang="en-US"/>
        </a:p>
      </dgm:t>
    </dgm:pt>
    <dgm:pt modelId="{182169D1-F9A8-44B4-AE41-1EE924DBAF1C}" type="parTrans" cxnId="{378676ED-6E00-4476-8E40-438D3F4F88F4}">
      <dgm:prSet/>
      <dgm:spPr/>
      <dgm:t>
        <a:bodyPr/>
        <a:lstStyle/>
        <a:p>
          <a:endParaRPr lang="en-US"/>
        </a:p>
      </dgm:t>
    </dgm:pt>
    <dgm:pt modelId="{A425AE8D-8CA8-498D-8D45-611D9716C1E9}" type="sibTrans" cxnId="{378676ED-6E00-4476-8E40-438D3F4F88F4}">
      <dgm:prSet/>
      <dgm:spPr/>
      <dgm:t>
        <a:bodyPr/>
        <a:lstStyle/>
        <a:p>
          <a:endParaRPr lang="en-US"/>
        </a:p>
      </dgm:t>
    </dgm:pt>
    <dgm:pt modelId="{5036D44F-CFB4-4547-9E86-E196BFE9D378}">
      <dgm:prSet/>
      <dgm:spPr/>
      <dgm:t>
        <a:bodyPr/>
        <a:lstStyle/>
        <a:p>
          <a:r>
            <a:rPr lang="en-GB"/>
            <a:t>Riverdale nursing home</a:t>
          </a:r>
          <a:endParaRPr lang="en-US"/>
        </a:p>
      </dgm:t>
    </dgm:pt>
    <dgm:pt modelId="{4842B850-80EE-4CCA-AB1E-16E8B2101EB3}" type="parTrans" cxnId="{824B6FFA-FA1B-4E2A-9C83-5B00D9C85E4D}">
      <dgm:prSet/>
      <dgm:spPr/>
      <dgm:t>
        <a:bodyPr/>
        <a:lstStyle/>
        <a:p>
          <a:endParaRPr lang="en-US"/>
        </a:p>
      </dgm:t>
    </dgm:pt>
    <dgm:pt modelId="{DE28EC9E-7A5B-411F-BB17-D1D84C0F67B5}" type="sibTrans" cxnId="{824B6FFA-FA1B-4E2A-9C83-5B00D9C85E4D}">
      <dgm:prSet/>
      <dgm:spPr/>
      <dgm:t>
        <a:bodyPr/>
        <a:lstStyle/>
        <a:p>
          <a:endParaRPr lang="en-US"/>
        </a:p>
      </dgm:t>
    </dgm:pt>
    <dgm:pt modelId="{59478FF2-4527-4C6B-9FFC-9E28012D71AD}">
      <dgm:prSet/>
      <dgm:spPr/>
      <dgm:t>
        <a:bodyPr/>
        <a:lstStyle/>
        <a:p>
          <a:r>
            <a:rPr lang="en-GB"/>
            <a:t>What staff scheduling involves</a:t>
          </a:r>
          <a:endParaRPr lang="en-US"/>
        </a:p>
      </dgm:t>
    </dgm:pt>
    <dgm:pt modelId="{A56B6393-81DC-47BD-9E73-958B0177AA05}" type="parTrans" cxnId="{568E3446-7FD5-47EC-A63D-0AD365324282}">
      <dgm:prSet/>
      <dgm:spPr/>
      <dgm:t>
        <a:bodyPr/>
        <a:lstStyle/>
        <a:p>
          <a:endParaRPr lang="en-US"/>
        </a:p>
      </dgm:t>
    </dgm:pt>
    <dgm:pt modelId="{719F7AA3-7A48-4CF4-AFB2-06048CF32411}" type="sibTrans" cxnId="{568E3446-7FD5-47EC-A63D-0AD365324282}">
      <dgm:prSet/>
      <dgm:spPr/>
      <dgm:t>
        <a:bodyPr/>
        <a:lstStyle/>
        <a:p>
          <a:endParaRPr lang="en-US"/>
        </a:p>
      </dgm:t>
    </dgm:pt>
    <dgm:pt modelId="{20A524BA-4BF3-43B9-BD44-3367F7D07E3D}">
      <dgm:prSet/>
      <dgm:spPr/>
      <dgm:t>
        <a:bodyPr/>
        <a:lstStyle/>
        <a:p>
          <a:r>
            <a:rPr lang="en-GB"/>
            <a:t>Why excel is suitable</a:t>
          </a:r>
          <a:endParaRPr lang="en-US"/>
        </a:p>
      </dgm:t>
    </dgm:pt>
    <dgm:pt modelId="{D32C419B-C7EB-4E47-8ABB-5DD6E5831399}" type="parTrans" cxnId="{10B0C6FD-D324-4155-BC2A-E0D37296B705}">
      <dgm:prSet/>
      <dgm:spPr/>
      <dgm:t>
        <a:bodyPr/>
        <a:lstStyle/>
        <a:p>
          <a:endParaRPr lang="en-US"/>
        </a:p>
      </dgm:t>
    </dgm:pt>
    <dgm:pt modelId="{C5E5AB07-BC4D-41DA-85AA-D1DD605CA638}" type="sibTrans" cxnId="{10B0C6FD-D324-4155-BC2A-E0D37296B705}">
      <dgm:prSet/>
      <dgm:spPr/>
      <dgm:t>
        <a:bodyPr/>
        <a:lstStyle/>
        <a:p>
          <a:endParaRPr lang="en-US"/>
        </a:p>
      </dgm:t>
    </dgm:pt>
    <dgm:pt modelId="{53212930-1DA4-49C3-B348-10D12FDD619E}">
      <dgm:prSet/>
      <dgm:spPr/>
      <dgm:t>
        <a:bodyPr/>
        <a:lstStyle/>
        <a:p>
          <a:r>
            <a:rPr lang="en-GB"/>
            <a:t>How excel improves efficiency</a:t>
          </a:r>
          <a:endParaRPr lang="en-US"/>
        </a:p>
      </dgm:t>
    </dgm:pt>
    <dgm:pt modelId="{47AD7F60-3560-4269-AED9-0EBC2D02806A}" type="parTrans" cxnId="{83C5CAEA-1B6C-407B-99F6-273E04CB2B39}">
      <dgm:prSet/>
      <dgm:spPr/>
      <dgm:t>
        <a:bodyPr/>
        <a:lstStyle/>
        <a:p>
          <a:endParaRPr lang="en-US"/>
        </a:p>
      </dgm:t>
    </dgm:pt>
    <dgm:pt modelId="{F57B9333-A55B-4B98-A75D-943FB8C5D125}" type="sibTrans" cxnId="{83C5CAEA-1B6C-407B-99F6-273E04CB2B39}">
      <dgm:prSet/>
      <dgm:spPr/>
      <dgm:t>
        <a:bodyPr/>
        <a:lstStyle/>
        <a:p>
          <a:endParaRPr lang="en-US"/>
        </a:p>
      </dgm:t>
    </dgm:pt>
    <dgm:pt modelId="{7857CA58-58F0-4EED-AF65-E6BE44F7136F}">
      <dgm:prSet/>
      <dgm:spPr/>
      <dgm:t>
        <a:bodyPr/>
        <a:lstStyle/>
        <a:p>
          <a:r>
            <a:rPr lang="en-GB"/>
            <a:t>Advantages and limitations</a:t>
          </a:r>
          <a:endParaRPr lang="en-US"/>
        </a:p>
      </dgm:t>
    </dgm:pt>
    <dgm:pt modelId="{36CB9826-0BAD-4769-8696-B8C1A0389B27}" type="parTrans" cxnId="{C46B9257-9AC0-4169-B9C1-2752BCAC9828}">
      <dgm:prSet/>
      <dgm:spPr/>
      <dgm:t>
        <a:bodyPr/>
        <a:lstStyle/>
        <a:p>
          <a:endParaRPr lang="en-US"/>
        </a:p>
      </dgm:t>
    </dgm:pt>
    <dgm:pt modelId="{76E44573-4841-4B5D-B594-D30E2C7CD0D2}" type="sibTrans" cxnId="{C46B9257-9AC0-4169-B9C1-2752BCAC9828}">
      <dgm:prSet/>
      <dgm:spPr/>
      <dgm:t>
        <a:bodyPr/>
        <a:lstStyle/>
        <a:p>
          <a:endParaRPr lang="en-US"/>
        </a:p>
      </dgm:t>
    </dgm:pt>
    <dgm:pt modelId="{C8A88DB9-063C-4C58-A93C-5230B3528176}" type="pres">
      <dgm:prSet presAssocID="{1082E89A-2A92-4243-87FC-291BCB560B11}" presName="diagram" presStyleCnt="0">
        <dgm:presLayoutVars>
          <dgm:dir/>
          <dgm:resizeHandles val="exact"/>
        </dgm:presLayoutVars>
      </dgm:prSet>
      <dgm:spPr/>
    </dgm:pt>
    <dgm:pt modelId="{D2E57175-A042-4071-B324-8406D4305263}" type="pres">
      <dgm:prSet presAssocID="{A8A273FA-0B6A-4EBB-AF35-733DD5B93E56}" presName="node" presStyleLbl="node1" presStyleIdx="0" presStyleCnt="7">
        <dgm:presLayoutVars>
          <dgm:bulletEnabled val="1"/>
        </dgm:presLayoutVars>
      </dgm:prSet>
      <dgm:spPr/>
    </dgm:pt>
    <dgm:pt modelId="{7D928183-CFC0-4DCF-9A55-23D11F761DE4}" type="pres">
      <dgm:prSet presAssocID="{1E9C70E0-BBE8-48E7-8122-60B9B4F7797D}" presName="sibTrans" presStyleCnt="0"/>
      <dgm:spPr/>
    </dgm:pt>
    <dgm:pt modelId="{E254BEFC-3FB3-4EB7-A908-FC3B7C95E37A}" type="pres">
      <dgm:prSet presAssocID="{B25EA46A-BA59-4BA4-984F-75FC828E0A41}" presName="node" presStyleLbl="node1" presStyleIdx="1" presStyleCnt="7">
        <dgm:presLayoutVars>
          <dgm:bulletEnabled val="1"/>
        </dgm:presLayoutVars>
      </dgm:prSet>
      <dgm:spPr/>
    </dgm:pt>
    <dgm:pt modelId="{F681D54E-9808-4637-8914-A0B3E1D4347D}" type="pres">
      <dgm:prSet presAssocID="{A425AE8D-8CA8-498D-8D45-611D9716C1E9}" presName="sibTrans" presStyleCnt="0"/>
      <dgm:spPr/>
    </dgm:pt>
    <dgm:pt modelId="{D5D95271-F381-4CDB-B2DC-A7D0AE81FF20}" type="pres">
      <dgm:prSet presAssocID="{5036D44F-CFB4-4547-9E86-E196BFE9D378}" presName="node" presStyleLbl="node1" presStyleIdx="2" presStyleCnt="7">
        <dgm:presLayoutVars>
          <dgm:bulletEnabled val="1"/>
        </dgm:presLayoutVars>
      </dgm:prSet>
      <dgm:spPr/>
    </dgm:pt>
    <dgm:pt modelId="{4EE20146-026D-4973-A355-D665ED924208}" type="pres">
      <dgm:prSet presAssocID="{DE28EC9E-7A5B-411F-BB17-D1D84C0F67B5}" presName="sibTrans" presStyleCnt="0"/>
      <dgm:spPr/>
    </dgm:pt>
    <dgm:pt modelId="{2FE67445-E8FD-4F6A-BAE8-88D63A9DB167}" type="pres">
      <dgm:prSet presAssocID="{59478FF2-4527-4C6B-9FFC-9E28012D71AD}" presName="node" presStyleLbl="node1" presStyleIdx="3" presStyleCnt="7">
        <dgm:presLayoutVars>
          <dgm:bulletEnabled val="1"/>
        </dgm:presLayoutVars>
      </dgm:prSet>
      <dgm:spPr/>
    </dgm:pt>
    <dgm:pt modelId="{C5FDDB61-DBE6-4557-9588-76265E9CF27C}" type="pres">
      <dgm:prSet presAssocID="{719F7AA3-7A48-4CF4-AFB2-06048CF32411}" presName="sibTrans" presStyleCnt="0"/>
      <dgm:spPr/>
    </dgm:pt>
    <dgm:pt modelId="{75396D15-A154-42FD-A0AE-84A41191B756}" type="pres">
      <dgm:prSet presAssocID="{20A524BA-4BF3-43B9-BD44-3367F7D07E3D}" presName="node" presStyleLbl="node1" presStyleIdx="4" presStyleCnt="7">
        <dgm:presLayoutVars>
          <dgm:bulletEnabled val="1"/>
        </dgm:presLayoutVars>
      </dgm:prSet>
      <dgm:spPr/>
    </dgm:pt>
    <dgm:pt modelId="{0F09F29F-F3AF-4621-B1C9-55A199DE3678}" type="pres">
      <dgm:prSet presAssocID="{C5E5AB07-BC4D-41DA-85AA-D1DD605CA638}" presName="sibTrans" presStyleCnt="0"/>
      <dgm:spPr/>
    </dgm:pt>
    <dgm:pt modelId="{2E4C610A-A25C-4806-9FBE-B7EC3CBB7F07}" type="pres">
      <dgm:prSet presAssocID="{53212930-1DA4-49C3-B348-10D12FDD619E}" presName="node" presStyleLbl="node1" presStyleIdx="5" presStyleCnt="7">
        <dgm:presLayoutVars>
          <dgm:bulletEnabled val="1"/>
        </dgm:presLayoutVars>
      </dgm:prSet>
      <dgm:spPr/>
    </dgm:pt>
    <dgm:pt modelId="{F7856A89-6851-4530-87EE-74546B332D49}" type="pres">
      <dgm:prSet presAssocID="{F57B9333-A55B-4B98-A75D-943FB8C5D125}" presName="sibTrans" presStyleCnt="0"/>
      <dgm:spPr/>
    </dgm:pt>
    <dgm:pt modelId="{7997F193-5CC1-41B6-849E-960D79306946}" type="pres">
      <dgm:prSet presAssocID="{7857CA58-58F0-4EED-AF65-E6BE44F7136F}" presName="node" presStyleLbl="node1" presStyleIdx="6" presStyleCnt="7">
        <dgm:presLayoutVars>
          <dgm:bulletEnabled val="1"/>
        </dgm:presLayoutVars>
      </dgm:prSet>
      <dgm:spPr/>
    </dgm:pt>
  </dgm:ptLst>
  <dgm:cxnLst>
    <dgm:cxn modelId="{743A8002-8157-428D-8598-FE82EBBBC2A7}" srcId="{1082E89A-2A92-4243-87FC-291BCB560B11}" destId="{A8A273FA-0B6A-4EBB-AF35-733DD5B93E56}" srcOrd="0" destOrd="0" parTransId="{B5873946-0172-4C08-A76C-71648520B317}" sibTransId="{1E9C70E0-BBE8-48E7-8122-60B9B4F7797D}"/>
    <dgm:cxn modelId="{D01ACC20-E5CE-435D-8B28-106F94874C02}" type="presOf" srcId="{53212930-1DA4-49C3-B348-10D12FDD619E}" destId="{2E4C610A-A25C-4806-9FBE-B7EC3CBB7F07}" srcOrd="0" destOrd="0" presId="urn:microsoft.com/office/officeart/2005/8/layout/default"/>
    <dgm:cxn modelId="{F26E3C5F-0189-4C4A-8E37-173A8E080E7D}" type="presOf" srcId="{A8A273FA-0B6A-4EBB-AF35-733DD5B93E56}" destId="{D2E57175-A042-4071-B324-8406D4305263}" srcOrd="0" destOrd="0" presId="urn:microsoft.com/office/officeart/2005/8/layout/default"/>
    <dgm:cxn modelId="{568E3446-7FD5-47EC-A63D-0AD365324282}" srcId="{1082E89A-2A92-4243-87FC-291BCB560B11}" destId="{59478FF2-4527-4C6B-9FFC-9E28012D71AD}" srcOrd="3" destOrd="0" parTransId="{A56B6393-81DC-47BD-9E73-958B0177AA05}" sibTransId="{719F7AA3-7A48-4CF4-AFB2-06048CF32411}"/>
    <dgm:cxn modelId="{E7CAAA48-FCE1-4493-89FB-970131F92FC2}" type="presOf" srcId="{20A524BA-4BF3-43B9-BD44-3367F7D07E3D}" destId="{75396D15-A154-42FD-A0AE-84A41191B756}" srcOrd="0" destOrd="0" presId="urn:microsoft.com/office/officeart/2005/8/layout/default"/>
    <dgm:cxn modelId="{BE87AE6E-09C0-4FF8-A0F5-B8CC3A710312}" type="presOf" srcId="{1082E89A-2A92-4243-87FC-291BCB560B11}" destId="{C8A88DB9-063C-4C58-A93C-5230B3528176}" srcOrd="0" destOrd="0" presId="urn:microsoft.com/office/officeart/2005/8/layout/default"/>
    <dgm:cxn modelId="{29D7D050-2060-4BAC-B7EE-9EA783F86D45}" type="presOf" srcId="{7857CA58-58F0-4EED-AF65-E6BE44F7136F}" destId="{7997F193-5CC1-41B6-849E-960D79306946}" srcOrd="0" destOrd="0" presId="urn:microsoft.com/office/officeart/2005/8/layout/default"/>
    <dgm:cxn modelId="{19C4D276-0959-45FA-8B2D-52552A6D6EE0}" type="presOf" srcId="{B25EA46A-BA59-4BA4-984F-75FC828E0A41}" destId="{E254BEFC-3FB3-4EB7-A908-FC3B7C95E37A}" srcOrd="0" destOrd="0" presId="urn:microsoft.com/office/officeart/2005/8/layout/default"/>
    <dgm:cxn modelId="{C46B9257-9AC0-4169-B9C1-2752BCAC9828}" srcId="{1082E89A-2A92-4243-87FC-291BCB560B11}" destId="{7857CA58-58F0-4EED-AF65-E6BE44F7136F}" srcOrd="6" destOrd="0" parTransId="{36CB9826-0BAD-4769-8696-B8C1A0389B27}" sibTransId="{76E44573-4841-4B5D-B594-D30E2C7CD0D2}"/>
    <dgm:cxn modelId="{7B6D98E2-359E-4A24-8979-2754AB714292}" type="presOf" srcId="{59478FF2-4527-4C6B-9FFC-9E28012D71AD}" destId="{2FE67445-E8FD-4F6A-BAE8-88D63A9DB167}" srcOrd="0" destOrd="0" presId="urn:microsoft.com/office/officeart/2005/8/layout/default"/>
    <dgm:cxn modelId="{83C5CAEA-1B6C-407B-99F6-273E04CB2B39}" srcId="{1082E89A-2A92-4243-87FC-291BCB560B11}" destId="{53212930-1DA4-49C3-B348-10D12FDD619E}" srcOrd="5" destOrd="0" parTransId="{47AD7F60-3560-4269-AED9-0EBC2D02806A}" sibTransId="{F57B9333-A55B-4B98-A75D-943FB8C5D125}"/>
    <dgm:cxn modelId="{378676ED-6E00-4476-8E40-438D3F4F88F4}" srcId="{1082E89A-2A92-4243-87FC-291BCB560B11}" destId="{B25EA46A-BA59-4BA4-984F-75FC828E0A41}" srcOrd="1" destOrd="0" parTransId="{182169D1-F9A8-44B4-AE41-1EE924DBAF1C}" sibTransId="{A425AE8D-8CA8-498D-8D45-611D9716C1E9}"/>
    <dgm:cxn modelId="{24824AEE-A5AF-40CA-9326-ADAAF71DA6C1}" type="presOf" srcId="{5036D44F-CFB4-4547-9E86-E196BFE9D378}" destId="{D5D95271-F381-4CDB-B2DC-A7D0AE81FF20}" srcOrd="0" destOrd="0" presId="urn:microsoft.com/office/officeart/2005/8/layout/default"/>
    <dgm:cxn modelId="{824B6FFA-FA1B-4E2A-9C83-5B00D9C85E4D}" srcId="{1082E89A-2A92-4243-87FC-291BCB560B11}" destId="{5036D44F-CFB4-4547-9E86-E196BFE9D378}" srcOrd="2" destOrd="0" parTransId="{4842B850-80EE-4CCA-AB1E-16E8B2101EB3}" sibTransId="{DE28EC9E-7A5B-411F-BB17-D1D84C0F67B5}"/>
    <dgm:cxn modelId="{10B0C6FD-D324-4155-BC2A-E0D37296B705}" srcId="{1082E89A-2A92-4243-87FC-291BCB560B11}" destId="{20A524BA-4BF3-43B9-BD44-3367F7D07E3D}" srcOrd="4" destOrd="0" parTransId="{D32C419B-C7EB-4E47-8ABB-5DD6E5831399}" sibTransId="{C5E5AB07-BC4D-41DA-85AA-D1DD605CA638}"/>
    <dgm:cxn modelId="{BE469498-6E49-418D-BBA6-DAEF0D678EC4}" type="presParOf" srcId="{C8A88DB9-063C-4C58-A93C-5230B3528176}" destId="{D2E57175-A042-4071-B324-8406D4305263}" srcOrd="0" destOrd="0" presId="urn:microsoft.com/office/officeart/2005/8/layout/default"/>
    <dgm:cxn modelId="{DECA59A6-30B3-4257-AA10-A36E2A889C0A}" type="presParOf" srcId="{C8A88DB9-063C-4C58-A93C-5230B3528176}" destId="{7D928183-CFC0-4DCF-9A55-23D11F761DE4}" srcOrd="1" destOrd="0" presId="urn:microsoft.com/office/officeart/2005/8/layout/default"/>
    <dgm:cxn modelId="{0BCC1CD6-D0F2-47A7-89CF-946AB871473B}" type="presParOf" srcId="{C8A88DB9-063C-4C58-A93C-5230B3528176}" destId="{E254BEFC-3FB3-4EB7-A908-FC3B7C95E37A}" srcOrd="2" destOrd="0" presId="urn:microsoft.com/office/officeart/2005/8/layout/default"/>
    <dgm:cxn modelId="{B2F92AC5-414B-4939-A7A3-FCFD1E561BA4}" type="presParOf" srcId="{C8A88DB9-063C-4C58-A93C-5230B3528176}" destId="{F681D54E-9808-4637-8914-A0B3E1D4347D}" srcOrd="3" destOrd="0" presId="urn:microsoft.com/office/officeart/2005/8/layout/default"/>
    <dgm:cxn modelId="{B738C6AE-4C7C-4315-83DA-071BF59CCBA6}" type="presParOf" srcId="{C8A88DB9-063C-4C58-A93C-5230B3528176}" destId="{D5D95271-F381-4CDB-B2DC-A7D0AE81FF20}" srcOrd="4" destOrd="0" presId="urn:microsoft.com/office/officeart/2005/8/layout/default"/>
    <dgm:cxn modelId="{B2A5E9A6-239D-4ABE-B593-190B3C637EB7}" type="presParOf" srcId="{C8A88DB9-063C-4C58-A93C-5230B3528176}" destId="{4EE20146-026D-4973-A355-D665ED924208}" srcOrd="5" destOrd="0" presId="urn:microsoft.com/office/officeart/2005/8/layout/default"/>
    <dgm:cxn modelId="{D6515FF9-D94C-4963-A03A-228F6C46D970}" type="presParOf" srcId="{C8A88DB9-063C-4C58-A93C-5230B3528176}" destId="{2FE67445-E8FD-4F6A-BAE8-88D63A9DB167}" srcOrd="6" destOrd="0" presId="urn:microsoft.com/office/officeart/2005/8/layout/default"/>
    <dgm:cxn modelId="{09C59544-4AC7-4BFA-A7BB-E6F1BA40D61D}" type="presParOf" srcId="{C8A88DB9-063C-4C58-A93C-5230B3528176}" destId="{C5FDDB61-DBE6-4557-9588-76265E9CF27C}" srcOrd="7" destOrd="0" presId="urn:microsoft.com/office/officeart/2005/8/layout/default"/>
    <dgm:cxn modelId="{BE5C54E8-1211-4525-BD28-CA676E269073}" type="presParOf" srcId="{C8A88DB9-063C-4C58-A93C-5230B3528176}" destId="{75396D15-A154-42FD-A0AE-84A41191B756}" srcOrd="8" destOrd="0" presId="urn:microsoft.com/office/officeart/2005/8/layout/default"/>
    <dgm:cxn modelId="{F55E0210-20FA-4E9F-819F-CAD91C89F048}" type="presParOf" srcId="{C8A88DB9-063C-4C58-A93C-5230B3528176}" destId="{0F09F29F-F3AF-4621-B1C9-55A199DE3678}" srcOrd="9" destOrd="0" presId="urn:microsoft.com/office/officeart/2005/8/layout/default"/>
    <dgm:cxn modelId="{81EE515F-6874-42AF-872C-500448F80246}" type="presParOf" srcId="{C8A88DB9-063C-4C58-A93C-5230B3528176}" destId="{2E4C610A-A25C-4806-9FBE-B7EC3CBB7F07}" srcOrd="10" destOrd="0" presId="urn:microsoft.com/office/officeart/2005/8/layout/default"/>
    <dgm:cxn modelId="{4B97EE0F-F598-4A36-9663-320748E94D4C}" type="presParOf" srcId="{C8A88DB9-063C-4C58-A93C-5230B3528176}" destId="{F7856A89-6851-4530-87EE-74546B332D49}" srcOrd="11" destOrd="0" presId="urn:microsoft.com/office/officeart/2005/8/layout/default"/>
    <dgm:cxn modelId="{C5DD55FF-2A4C-404D-B3E0-58888171900D}" type="presParOf" srcId="{C8A88DB9-063C-4C58-A93C-5230B3528176}" destId="{7997F193-5CC1-41B6-849E-960D7930694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9E904-7638-4774-965D-67A2ED6981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70C61F-CE34-4E7B-9E11-8460675D08F7}">
      <dgm:prSet/>
      <dgm:spPr/>
      <dgm:t>
        <a:bodyPr/>
        <a:lstStyle/>
        <a:p>
          <a:r>
            <a:rPr lang="en-GB"/>
            <a:t>Staff scheduling means organising staff shifts working hours to ensure residents receive continuous care.</a:t>
          </a:r>
          <a:endParaRPr lang="en-US"/>
        </a:p>
      </dgm:t>
    </dgm:pt>
    <dgm:pt modelId="{3F40B2B2-337A-47B6-8EEC-EFBC37F6E7AF}" type="parTrans" cxnId="{07C1FA8B-79E5-4036-92ED-C0317EBD0336}">
      <dgm:prSet/>
      <dgm:spPr/>
      <dgm:t>
        <a:bodyPr/>
        <a:lstStyle/>
        <a:p>
          <a:endParaRPr lang="en-US"/>
        </a:p>
      </dgm:t>
    </dgm:pt>
    <dgm:pt modelId="{AC804AFD-B041-4EF5-8A07-484B22747364}" type="sibTrans" cxnId="{07C1FA8B-79E5-4036-92ED-C0317EBD0336}">
      <dgm:prSet/>
      <dgm:spPr/>
      <dgm:t>
        <a:bodyPr/>
        <a:lstStyle/>
        <a:p>
          <a:endParaRPr lang="en-US"/>
        </a:p>
      </dgm:t>
    </dgm:pt>
    <dgm:pt modelId="{827CB517-AAA9-4330-BBDB-4D501D9CA401}">
      <dgm:prSet/>
      <dgm:spPr/>
      <dgm:t>
        <a:bodyPr/>
        <a:lstStyle/>
        <a:p>
          <a:r>
            <a:rPr lang="en-GB"/>
            <a:t>At Riverdale nursing home this includes:</a:t>
          </a:r>
          <a:endParaRPr lang="en-US"/>
        </a:p>
      </dgm:t>
    </dgm:pt>
    <dgm:pt modelId="{50566678-2946-479D-9DA9-702EAFBB12DA}" type="parTrans" cxnId="{F01C451C-6FAA-4456-9BCF-369066C531F8}">
      <dgm:prSet/>
      <dgm:spPr/>
      <dgm:t>
        <a:bodyPr/>
        <a:lstStyle/>
        <a:p>
          <a:endParaRPr lang="en-US"/>
        </a:p>
      </dgm:t>
    </dgm:pt>
    <dgm:pt modelId="{D63FD492-2D97-40D9-9A1C-3EE25ECD6E89}" type="sibTrans" cxnId="{F01C451C-6FAA-4456-9BCF-369066C531F8}">
      <dgm:prSet/>
      <dgm:spPr/>
      <dgm:t>
        <a:bodyPr/>
        <a:lstStyle/>
        <a:p>
          <a:endParaRPr lang="en-US"/>
        </a:p>
      </dgm:t>
    </dgm:pt>
    <dgm:pt modelId="{D57885C4-DE89-404F-8899-E02737E28A00}">
      <dgm:prSet/>
      <dgm:spPr/>
      <dgm:t>
        <a:bodyPr/>
        <a:lstStyle/>
        <a:p>
          <a:r>
            <a:rPr lang="en-GB"/>
            <a:t>Planning day, evening, and night shifts</a:t>
          </a:r>
          <a:endParaRPr lang="en-US"/>
        </a:p>
      </dgm:t>
    </dgm:pt>
    <dgm:pt modelId="{ABD7A148-C449-41AA-8F21-0AE357193252}" type="parTrans" cxnId="{A8C9A0CB-E41C-4F61-9991-481F26F6FE2A}">
      <dgm:prSet/>
      <dgm:spPr/>
      <dgm:t>
        <a:bodyPr/>
        <a:lstStyle/>
        <a:p>
          <a:endParaRPr lang="en-US"/>
        </a:p>
      </dgm:t>
    </dgm:pt>
    <dgm:pt modelId="{F08BDE8D-7431-46D2-87A3-CB7C0E98382D}" type="sibTrans" cxnId="{A8C9A0CB-E41C-4F61-9991-481F26F6FE2A}">
      <dgm:prSet/>
      <dgm:spPr/>
      <dgm:t>
        <a:bodyPr/>
        <a:lstStyle/>
        <a:p>
          <a:endParaRPr lang="en-US"/>
        </a:p>
      </dgm:t>
    </dgm:pt>
    <dgm:pt modelId="{09E8550E-4F2B-497B-BF1F-7551010B73F7}">
      <dgm:prSet/>
      <dgm:spPr/>
      <dgm:t>
        <a:bodyPr/>
        <a:lstStyle/>
        <a:p>
          <a:r>
            <a:rPr lang="en-GB"/>
            <a:t>Allocating staff to different buildings</a:t>
          </a:r>
          <a:endParaRPr lang="en-US"/>
        </a:p>
      </dgm:t>
    </dgm:pt>
    <dgm:pt modelId="{2BC99008-69AD-4F5D-A1FA-1A7FDC7B16AD}" type="parTrans" cxnId="{1635349F-69CB-422C-B6E7-714DDF9DDB16}">
      <dgm:prSet/>
      <dgm:spPr/>
      <dgm:t>
        <a:bodyPr/>
        <a:lstStyle/>
        <a:p>
          <a:endParaRPr lang="en-US"/>
        </a:p>
      </dgm:t>
    </dgm:pt>
    <dgm:pt modelId="{8282E254-28C4-4755-81BB-619065671A34}" type="sibTrans" cxnId="{1635349F-69CB-422C-B6E7-714DDF9DDB16}">
      <dgm:prSet/>
      <dgm:spPr/>
      <dgm:t>
        <a:bodyPr/>
        <a:lstStyle/>
        <a:p>
          <a:endParaRPr lang="en-US"/>
        </a:p>
      </dgm:t>
    </dgm:pt>
    <dgm:pt modelId="{2C911015-6A5F-445A-A5B1-1FACADC6E7E7}">
      <dgm:prSet/>
      <dgm:spPr/>
      <dgm:t>
        <a:bodyPr/>
        <a:lstStyle/>
        <a:p>
          <a:r>
            <a:rPr lang="en-GB"/>
            <a:t>Managing annual leave and absences</a:t>
          </a:r>
          <a:endParaRPr lang="en-US"/>
        </a:p>
      </dgm:t>
    </dgm:pt>
    <dgm:pt modelId="{94376024-EBDC-4DB3-B0B6-0C33207A11A3}" type="parTrans" cxnId="{9102D9EA-05F7-416A-BCDD-2E4EC8802887}">
      <dgm:prSet/>
      <dgm:spPr/>
      <dgm:t>
        <a:bodyPr/>
        <a:lstStyle/>
        <a:p>
          <a:endParaRPr lang="en-US"/>
        </a:p>
      </dgm:t>
    </dgm:pt>
    <dgm:pt modelId="{5DAE0F48-F5DF-400D-BBC1-D0B7A14865CF}" type="sibTrans" cxnId="{9102D9EA-05F7-416A-BCDD-2E4EC8802887}">
      <dgm:prSet/>
      <dgm:spPr/>
      <dgm:t>
        <a:bodyPr/>
        <a:lstStyle/>
        <a:p>
          <a:endParaRPr lang="en-US"/>
        </a:p>
      </dgm:t>
    </dgm:pt>
    <dgm:pt modelId="{2F027C16-F36C-4571-9878-3E4717DC7DF7}">
      <dgm:prSet/>
      <dgm:spPr/>
      <dgm:t>
        <a:bodyPr/>
        <a:lstStyle/>
        <a:p>
          <a:r>
            <a:rPr lang="en-GB"/>
            <a:t>Ensuring enough carers, nurses and admin staff are available avoiding staff shortages</a:t>
          </a:r>
          <a:endParaRPr lang="en-US"/>
        </a:p>
      </dgm:t>
    </dgm:pt>
    <dgm:pt modelId="{D0E2E9C6-1E8D-4234-8280-A0395FB645C4}" type="parTrans" cxnId="{97410849-65FC-4010-8288-00D376894FDD}">
      <dgm:prSet/>
      <dgm:spPr/>
      <dgm:t>
        <a:bodyPr/>
        <a:lstStyle/>
        <a:p>
          <a:endParaRPr lang="en-US"/>
        </a:p>
      </dgm:t>
    </dgm:pt>
    <dgm:pt modelId="{5A13E022-5FCD-4A16-8B3E-4BF01055F605}" type="sibTrans" cxnId="{97410849-65FC-4010-8288-00D376894FDD}">
      <dgm:prSet/>
      <dgm:spPr/>
      <dgm:t>
        <a:bodyPr/>
        <a:lstStyle/>
        <a:p>
          <a:endParaRPr lang="en-US"/>
        </a:p>
      </dgm:t>
    </dgm:pt>
    <dgm:pt modelId="{917E6E42-D2CC-4F49-AB1F-4780D3F49462}">
      <dgm:prSet/>
      <dgm:spPr/>
      <dgm:t>
        <a:bodyPr/>
        <a:lstStyle/>
        <a:p>
          <a:r>
            <a:rPr lang="en-GB"/>
            <a:t>Good scheduling helps provide safe and effective care for residents.</a:t>
          </a:r>
          <a:endParaRPr lang="en-US"/>
        </a:p>
      </dgm:t>
    </dgm:pt>
    <dgm:pt modelId="{D07A98B4-B888-439D-811E-8C35E752FE26}" type="parTrans" cxnId="{DCE6D71C-C4C9-48DC-8A19-D4A473421695}">
      <dgm:prSet/>
      <dgm:spPr/>
      <dgm:t>
        <a:bodyPr/>
        <a:lstStyle/>
        <a:p>
          <a:endParaRPr lang="en-US"/>
        </a:p>
      </dgm:t>
    </dgm:pt>
    <dgm:pt modelId="{70D1AB74-F0D0-4CA8-9EB7-F3783EB858AA}" type="sibTrans" cxnId="{DCE6D71C-C4C9-48DC-8A19-D4A473421695}">
      <dgm:prSet/>
      <dgm:spPr/>
      <dgm:t>
        <a:bodyPr/>
        <a:lstStyle/>
        <a:p>
          <a:endParaRPr lang="en-US"/>
        </a:p>
      </dgm:t>
    </dgm:pt>
    <dgm:pt modelId="{3575B82A-DBD6-4299-A4F1-86E9E5C09CBD}" type="pres">
      <dgm:prSet presAssocID="{3D39E904-7638-4774-965D-67A2ED6981E6}" presName="linear" presStyleCnt="0">
        <dgm:presLayoutVars>
          <dgm:animLvl val="lvl"/>
          <dgm:resizeHandles val="exact"/>
        </dgm:presLayoutVars>
      </dgm:prSet>
      <dgm:spPr/>
    </dgm:pt>
    <dgm:pt modelId="{16EF76DC-062C-4DD4-82FB-2F5049428CF1}" type="pres">
      <dgm:prSet presAssocID="{0770C61F-CE34-4E7B-9E11-8460675D08F7}" presName="parentText" presStyleLbl="node1" presStyleIdx="0" presStyleCnt="7">
        <dgm:presLayoutVars>
          <dgm:chMax val="0"/>
          <dgm:bulletEnabled val="1"/>
        </dgm:presLayoutVars>
      </dgm:prSet>
      <dgm:spPr/>
    </dgm:pt>
    <dgm:pt modelId="{7B42110A-8BFD-4C9A-A9A2-68B131F677EF}" type="pres">
      <dgm:prSet presAssocID="{AC804AFD-B041-4EF5-8A07-484B22747364}" presName="spacer" presStyleCnt="0"/>
      <dgm:spPr/>
    </dgm:pt>
    <dgm:pt modelId="{4B929A2F-6E30-4012-8858-9AB6E92AF919}" type="pres">
      <dgm:prSet presAssocID="{827CB517-AAA9-4330-BBDB-4D501D9CA401}" presName="parentText" presStyleLbl="node1" presStyleIdx="1" presStyleCnt="7">
        <dgm:presLayoutVars>
          <dgm:chMax val="0"/>
          <dgm:bulletEnabled val="1"/>
        </dgm:presLayoutVars>
      </dgm:prSet>
      <dgm:spPr/>
    </dgm:pt>
    <dgm:pt modelId="{1AE98015-B001-45D9-B8E7-FC3B5FDBC081}" type="pres">
      <dgm:prSet presAssocID="{D63FD492-2D97-40D9-9A1C-3EE25ECD6E89}" presName="spacer" presStyleCnt="0"/>
      <dgm:spPr/>
    </dgm:pt>
    <dgm:pt modelId="{8038F2B6-EAAE-4759-B9FE-918460E16E59}" type="pres">
      <dgm:prSet presAssocID="{D57885C4-DE89-404F-8899-E02737E28A00}" presName="parentText" presStyleLbl="node1" presStyleIdx="2" presStyleCnt="7">
        <dgm:presLayoutVars>
          <dgm:chMax val="0"/>
          <dgm:bulletEnabled val="1"/>
        </dgm:presLayoutVars>
      </dgm:prSet>
      <dgm:spPr/>
    </dgm:pt>
    <dgm:pt modelId="{64BCEBD3-0F5C-4382-B95E-F10CB63D73DA}" type="pres">
      <dgm:prSet presAssocID="{F08BDE8D-7431-46D2-87A3-CB7C0E98382D}" presName="spacer" presStyleCnt="0"/>
      <dgm:spPr/>
    </dgm:pt>
    <dgm:pt modelId="{BB3E8E91-C755-4735-940E-B560E5C65030}" type="pres">
      <dgm:prSet presAssocID="{09E8550E-4F2B-497B-BF1F-7551010B73F7}" presName="parentText" presStyleLbl="node1" presStyleIdx="3" presStyleCnt="7">
        <dgm:presLayoutVars>
          <dgm:chMax val="0"/>
          <dgm:bulletEnabled val="1"/>
        </dgm:presLayoutVars>
      </dgm:prSet>
      <dgm:spPr/>
    </dgm:pt>
    <dgm:pt modelId="{BDDCF5AD-B1D9-43CD-8EB1-1413A0AB8EE9}" type="pres">
      <dgm:prSet presAssocID="{8282E254-28C4-4755-81BB-619065671A34}" presName="spacer" presStyleCnt="0"/>
      <dgm:spPr/>
    </dgm:pt>
    <dgm:pt modelId="{EC3571F0-681E-463A-B325-7341F16BFDDF}" type="pres">
      <dgm:prSet presAssocID="{2C911015-6A5F-445A-A5B1-1FACADC6E7E7}" presName="parentText" presStyleLbl="node1" presStyleIdx="4" presStyleCnt="7">
        <dgm:presLayoutVars>
          <dgm:chMax val="0"/>
          <dgm:bulletEnabled val="1"/>
        </dgm:presLayoutVars>
      </dgm:prSet>
      <dgm:spPr/>
    </dgm:pt>
    <dgm:pt modelId="{5F28FABD-C876-4D23-B2A2-0D10F12BEC93}" type="pres">
      <dgm:prSet presAssocID="{5DAE0F48-F5DF-400D-BBC1-D0B7A14865CF}" presName="spacer" presStyleCnt="0"/>
      <dgm:spPr/>
    </dgm:pt>
    <dgm:pt modelId="{7ADAE02B-6FB7-4372-A066-586803BF6062}" type="pres">
      <dgm:prSet presAssocID="{2F027C16-F36C-4571-9878-3E4717DC7DF7}" presName="parentText" presStyleLbl="node1" presStyleIdx="5" presStyleCnt="7">
        <dgm:presLayoutVars>
          <dgm:chMax val="0"/>
          <dgm:bulletEnabled val="1"/>
        </dgm:presLayoutVars>
      </dgm:prSet>
      <dgm:spPr/>
    </dgm:pt>
    <dgm:pt modelId="{3C0ECE18-5DD2-41DC-A754-8FBA821B599C}" type="pres">
      <dgm:prSet presAssocID="{5A13E022-5FCD-4A16-8B3E-4BF01055F605}" presName="spacer" presStyleCnt="0"/>
      <dgm:spPr/>
    </dgm:pt>
    <dgm:pt modelId="{0B5CE8CE-116A-4006-9D48-3EEAB99A928E}" type="pres">
      <dgm:prSet presAssocID="{917E6E42-D2CC-4F49-AB1F-4780D3F49462}" presName="parentText" presStyleLbl="node1" presStyleIdx="6" presStyleCnt="7">
        <dgm:presLayoutVars>
          <dgm:chMax val="0"/>
          <dgm:bulletEnabled val="1"/>
        </dgm:presLayoutVars>
      </dgm:prSet>
      <dgm:spPr/>
    </dgm:pt>
  </dgm:ptLst>
  <dgm:cxnLst>
    <dgm:cxn modelId="{F01C451C-6FAA-4456-9BCF-369066C531F8}" srcId="{3D39E904-7638-4774-965D-67A2ED6981E6}" destId="{827CB517-AAA9-4330-BBDB-4D501D9CA401}" srcOrd="1" destOrd="0" parTransId="{50566678-2946-479D-9DA9-702EAFBB12DA}" sibTransId="{D63FD492-2D97-40D9-9A1C-3EE25ECD6E89}"/>
    <dgm:cxn modelId="{DCE6D71C-C4C9-48DC-8A19-D4A473421695}" srcId="{3D39E904-7638-4774-965D-67A2ED6981E6}" destId="{917E6E42-D2CC-4F49-AB1F-4780D3F49462}" srcOrd="6" destOrd="0" parTransId="{D07A98B4-B888-439D-811E-8C35E752FE26}" sibTransId="{70D1AB74-F0D0-4CA8-9EB7-F3783EB858AA}"/>
    <dgm:cxn modelId="{60DAD323-FB83-46B8-AE0B-87E9C8B75AC3}" type="presOf" srcId="{2F027C16-F36C-4571-9878-3E4717DC7DF7}" destId="{7ADAE02B-6FB7-4372-A066-586803BF6062}" srcOrd="0" destOrd="0" presId="urn:microsoft.com/office/officeart/2005/8/layout/vList2"/>
    <dgm:cxn modelId="{45017525-1436-4C13-8E23-42F058287D2B}" type="presOf" srcId="{0770C61F-CE34-4E7B-9E11-8460675D08F7}" destId="{16EF76DC-062C-4DD4-82FB-2F5049428CF1}" srcOrd="0" destOrd="0" presId="urn:microsoft.com/office/officeart/2005/8/layout/vList2"/>
    <dgm:cxn modelId="{DE230733-CAD2-4522-A3B9-E05190368204}" type="presOf" srcId="{09E8550E-4F2B-497B-BF1F-7551010B73F7}" destId="{BB3E8E91-C755-4735-940E-B560E5C65030}" srcOrd="0" destOrd="0" presId="urn:microsoft.com/office/officeart/2005/8/layout/vList2"/>
    <dgm:cxn modelId="{AB830766-2CBB-4FE1-95E9-032BAF071668}" type="presOf" srcId="{2C911015-6A5F-445A-A5B1-1FACADC6E7E7}" destId="{EC3571F0-681E-463A-B325-7341F16BFDDF}" srcOrd="0" destOrd="0" presId="urn:microsoft.com/office/officeart/2005/8/layout/vList2"/>
    <dgm:cxn modelId="{97410849-65FC-4010-8288-00D376894FDD}" srcId="{3D39E904-7638-4774-965D-67A2ED6981E6}" destId="{2F027C16-F36C-4571-9878-3E4717DC7DF7}" srcOrd="5" destOrd="0" parTransId="{D0E2E9C6-1E8D-4234-8280-A0395FB645C4}" sibTransId="{5A13E022-5FCD-4A16-8B3E-4BF01055F605}"/>
    <dgm:cxn modelId="{36ED6178-B68C-4740-B4EB-7E3F1B2E1E7F}" type="presOf" srcId="{827CB517-AAA9-4330-BBDB-4D501D9CA401}" destId="{4B929A2F-6E30-4012-8858-9AB6E92AF919}" srcOrd="0" destOrd="0" presId="urn:microsoft.com/office/officeart/2005/8/layout/vList2"/>
    <dgm:cxn modelId="{07C1FA8B-79E5-4036-92ED-C0317EBD0336}" srcId="{3D39E904-7638-4774-965D-67A2ED6981E6}" destId="{0770C61F-CE34-4E7B-9E11-8460675D08F7}" srcOrd="0" destOrd="0" parTransId="{3F40B2B2-337A-47B6-8EEC-EFBC37F6E7AF}" sibTransId="{AC804AFD-B041-4EF5-8A07-484B22747364}"/>
    <dgm:cxn modelId="{D8FB298F-E6F4-4171-A001-96783F09BAAE}" type="presOf" srcId="{3D39E904-7638-4774-965D-67A2ED6981E6}" destId="{3575B82A-DBD6-4299-A4F1-86E9E5C09CBD}" srcOrd="0" destOrd="0" presId="urn:microsoft.com/office/officeart/2005/8/layout/vList2"/>
    <dgm:cxn modelId="{1635349F-69CB-422C-B6E7-714DDF9DDB16}" srcId="{3D39E904-7638-4774-965D-67A2ED6981E6}" destId="{09E8550E-4F2B-497B-BF1F-7551010B73F7}" srcOrd="3" destOrd="0" parTransId="{2BC99008-69AD-4F5D-A1FA-1A7FDC7B16AD}" sibTransId="{8282E254-28C4-4755-81BB-619065671A34}"/>
    <dgm:cxn modelId="{29CD7AA8-A45E-49A8-8519-BD4B5485402E}" type="presOf" srcId="{D57885C4-DE89-404F-8899-E02737E28A00}" destId="{8038F2B6-EAAE-4759-B9FE-918460E16E59}" srcOrd="0" destOrd="0" presId="urn:microsoft.com/office/officeart/2005/8/layout/vList2"/>
    <dgm:cxn modelId="{A8C9A0CB-E41C-4F61-9991-481F26F6FE2A}" srcId="{3D39E904-7638-4774-965D-67A2ED6981E6}" destId="{D57885C4-DE89-404F-8899-E02737E28A00}" srcOrd="2" destOrd="0" parTransId="{ABD7A148-C449-41AA-8F21-0AE357193252}" sibTransId="{F08BDE8D-7431-46D2-87A3-CB7C0E98382D}"/>
    <dgm:cxn modelId="{C4E7D4D9-6273-488E-AC31-A7EEEB890FA0}" type="presOf" srcId="{917E6E42-D2CC-4F49-AB1F-4780D3F49462}" destId="{0B5CE8CE-116A-4006-9D48-3EEAB99A928E}" srcOrd="0" destOrd="0" presId="urn:microsoft.com/office/officeart/2005/8/layout/vList2"/>
    <dgm:cxn modelId="{9102D9EA-05F7-416A-BCDD-2E4EC8802887}" srcId="{3D39E904-7638-4774-965D-67A2ED6981E6}" destId="{2C911015-6A5F-445A-A5B1-1FACADC6E7E7}" srcOrd="4" destOrd="0" parTransId="{94376024-EBDC-4DB3-B0B6-0C33207A11A3}" sibTransId="{5DAE0F48-F5DF-400D-BBC1-D0B7A14865CF}"/>
    <dgm:cxn modelId="{04CA0A7C-12A9-4F8D-9EA1-2B7ADC573C8B}" type="presParOf" srcId="{3575B82A-DBD6-4299-A4F1-86E9E5C09CBD}" destId="{16EF76DC-062C-4DD4-82FB-2F5049428CF1}" srcOrd="0" destOrd="0" presId="urn:microsoft.com/office/officeart/2005/8/layout/vList2"/>
    <dgm:cxn modelId="{764F978B-C81C-49B7-8DBE-B3086AB60805}" type="presParOf" srcId="{3575B82A-DBD6-4299-A4F1-86E9E5C09CBD}" destId="{7B42110A-8BFD-4C9A-A9A2-68B131F677EF}" srcOrd="1" destOrd="0" presId="urn:microsoft.com/office/officeart/2005/8/layout/vList2"/>
    <dgm:cxn modelId="{8F18D33C-3DE5-4DB4-B7A9-486AEA2669C6}" type="presParOf" srcId="{3575B82A-DBD6-4299-A4F1-86E9E5C09CBD}" destId="{4B929A2F-6E30-4012-8858-9AB6E92AF919}" srcOrd="2" destOrd="0" presId="urn:microsoft.com/office/officeart/2005/8/layout/vList2"/>
    <dgm:cxn modelId="{24030AA5-F8BE-4EA0-8C1F-DE7F984C19E4}" type="presParOf" srcId="{3575B82A-DBD6-4299-A4F1-86E9E5C09CBD}" destId="{1AE98015-B001-45D9-B8E7-FC3B5FDBC081}" srcOrd="3" destOrd="0" presId="urn:microsoft.com/office/officeart/2005/8/layout/vList2"/>
    <dgm:cxn modelId="{5FB24362-B001-47CA-A4B5-7D7D86690CA9}" type="presParOf" srcId="{3575B82A-DBD6-4299-A4F1-86E9E5C09CBD}" destId="{8038F2B6-EAAE-4759-B9FE-918460E16E59}" srcOrd="4" destOrd="0" presId="urn:microsoft.com/office/officeart/2005/8/layout/vList2"/>
    <dgm:cxn modelId="{C345F381-BB27-4693-89A5-009F98CA264C}" type="presParOf" srcId="{3575B82A-DBD6-4299-A4F1-86E9E5C09CBD}" destId="{64BCEBD3-0F5C-4382-B95E-F10CB63D73DA}" srcOrd="5" destOrd="0" presId="urn:microsoft.com/office/officeart/2005/8/layout/vList2"/>
    <dgm:cxn modelId="{03FBD3FE-34B5-4064-8A9E-3751B367EF06}" type="presParOf" srcId="{3575B82A-DBD6-4299-A4F1-86E9E5C09CBD}" destId="{BB3E8E91-C755-4735-940E-B560E5C65030}" srcOrd="6" destOrd="0" presId="urn:microsoft.com/office/officeart/2005/8/layout/vList2"/>
    <dgm:cxn modelId="{529CADDF-0B97-4A0D-B55C-FA1758DEBD6E}" type="presParOf" srcId="{3575B82A-DBD6-4299-A4F1-86E9E5C09CBD}" destId="{BDDCF5AD-B1D9-43CD-8EB1-1413A0AB8EE9}" srcOrd="7" destOrd="0" presId="urn:microsoft.com/office/officeart/2005/8/layout/vList2"/>
    <dgm:cxn modelId="{FEDD9DBB-B6FE-4405-9856-997BD4EB57EC}" type="presParOf" srcId="{3575B82A-DBD6-4299-A4F1-86E9E5C09CBD}" destId="{EC3571F0-681E-463A-B325-7341F16BFDDF}" srcOrd="8" destOrd="0" presId="urn:microsoft.com/office/officeart/2005/8/layout/vList2"/>
    <dgm:cxn modelId="{C7A17686-46D8-4A26-A5F9-EBD7D6F20D8A}" type="presParOf" srcId="{3575B82A-DBD6-4299-A4F1-86E9E5C09CBD}" destId="{5F28FABD-C876-4D23-B2A2-0D10F12BEC93}" srcOrd="9" destOrd="0" presId="urn:microsoft.com/office/officeart/2005/8/layout/vList2"/>
    <dgm:cxn modelId="{BD6C80EC-D4D1-4185-9277-B6B459237E0A}" type="presParOf" srcId="{3575B82A-DBD6-4299-A4F1-86E9E5C09CBD}" destId="{7ADAE02B-6FB7-4372-A066-586803BF6062}" srcOrd="10" destOrd="0" presId="urn:microsoft.com/office/officeart/2005/8/layout/vList2"/>
    <dgm:cxn modelId="{DF73839F-878E-4456-9BB4-F25627F55457}" type="presParOf" srcId="{3575B82A-DBD6-4299-A4F1-86E9E5C09CBD}" destId="{3C0ECE18-5DD2-41DC-A754-8FBA821B599C}" srcOrd="11" destOrd="0" presId="urn:microsoft.com/office/officeart/2005/8/layout/vList2"/>
    <dgm:cxn modelId="{3FB1C20A-65CE-4093-9AAB-4A5B32025F85}" type="presParOf" srcId="{3575B82A-DBD6-4299-A4F1-86E9E5C09CBD}" destId="{0B5CE8CE-116A-4006-9D48-3EEAB99A928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71968-1DD0-49B3-9A98-280FB91610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BCD065-EBEC-49B4-9F3F-8181B2A2BCD1}">
      <dgm:prSet/>
      <dgm:spPr/>
      <dgm:t>
        <a:bodyPr/>
        <a:lstStyle/>
        <a:p>
          <a:r>
            <a:rPr lang="en-GB"/>
            <a:t>Using excel at Riverdale nursing home can:</a:t>
          </a:r>
          <a:endParaRPr lang="en-US"/>
        </a:p>
      </dgm:t>
    </dgm:pt>
    <dgm:pt modelId="{F2AA6CD0-3FD6-4BD9-BE9C-6D761881A041}" type="parTrans" cxnId="{439D5208-B164-43AD-B5FE-0BD223C7C267}">
      <dgm:prSet/>
      <dgm:spPr/>
      <dgm:t>
        <a:bodyPr/>
        <a:lstStyle/>
        <a:p>
          <a:endParaRPr lang="en-US"/>
        </a:p>
      </dgm:t>
    </dgm:pt>
    <dgm:pt modelId="{717E0224-C082-4A81-ACF7-9F5F40CEDEF6}" type="sibTrans" cxnId="{439D5208-B164-43AD-B5FE-0BD223C7C267}">
      <dgm:prSet/>
      <dgm:spPr/>
      <dgm:t>
        <a:bodyPr/>
        <a:lstStyle/>
        <a:p>
          <a:endParaRPr lang="en-US"/>
        </a:p>
      </dgm:t>
    </dgm:pt>
    <dgm:pt modelId="{9ACBD0F0-E28C-45FA-9101-65FC27D863D5}">
      <dgm:prSet/>
      <dgm:spPr/>
      <dgm:t>
        <a:bodyPr/>
        <a:lstStyle/>
        <a:p>
          <a:r>
            <a:rPr lang="en-GB"/>
            <a:t>Reduce scheduling mistakes </a:t>
          </a:r>
          <a:endParaRPr lang="en-US"/>
        </a:p>
      </dgm:t>
    </dgm:pt>
    <dgm:pt modelId="{A8669A0D-6846-43A4-8B33-E4002D5AB7C8}" type="parTrans" cxnId="{205EA174-7C97-45AB-81BD-067E56308B42}">
      <dgm:prSet/>
      <dgm:spPr/>
      <dgm:t>
        <a:bodyPr/>
        <a:lstStyle/>
        <a:p>
          <a:endParaRPr lang="en-US"/>
        </a:p>
      </dgm:t>
    </dgm:pt>
    <dgm:pt modelId="{1A460B1B-CA5F-41C4-8614-32E08ED2CCB2}" type="sibTrans" cxnId="{205EA174-7C97-45AB-81BD-067E56308B42}">
      <dgm:prSet/>
      <dgm:spPr/>
      <dgm:t>
        <a:bodyPr/>
        <a:lstStyle/>
        <a:p>
          <a:endParaRPr lang="en-US"/>
        </a:p>
      </dgm:t>
    </dgm:pt>
    <dgm:pt modelId="{C8E415F8-FA21-4CBB-BCF9-A181C6E6147E}">
      <dgm:prSet/>
      <dgm:spPr/>
      <dgm:t>
        <a:bodyPr/>
        <a:lstStyle/>
        <a:p>
          <a:r>
            <a:rPr lang="en-GB"/>
            <a:t>Save time when creating rotas</a:t>
          </a:r>
          <a:endParaRPr lang="en-US"/>
        </a:p>
      </dgm:t>
    </dgm:pt>
    <dgm:pt modelId="{87A58150-6E39-42D8-9781-BF39B4276D3C}" type="parTrans" cxnId="{01602CC8-5BDE-45C7-B804-C8982154C5A7}">
      <dgm:prSet/>
      <dgm:spPr/>
      <dgm:t>
        <a:bodyPr/>
        <a:lstStyle/>
        <a:p>
          <a:endParaRPr lang="en-US"/>
        </a:p>
      </dgm:t>
    </dgm:pt>
    <dgm:pt modelId="{F299FF92-4D91-4D89-B53B-CA7497C2EF0B}" type="sibTrans" cxnId="{01602CC8-5BDE-45C7-B804-C8982154C5A7}">
      <dgm:prSet/>
      <dgm:spPr/>
      <dgm:t>
        <a:bodyPr/>
        <a:lstStyle/>
        <a:p>
          <a:endParaRPr lang="en-US"/>
        </a:p>
      </dgm:t>
    </dgm:pt>
    <dgm:pt modelId="{AAE36E92-58FB-42E4-A958-DC185BDD22B3}">
      <dgm:prSet/>
      <dgm:spPr/>
      <dgm:t>
        <a:bodyPr/>
        <a:lstStyle/>
        <a:p>
          <a:r>
            <a:rPr lang="en-GB"/>
            <a:t>Help managers track staff availability</a:t>
          </a:r>
          <a:endParaRPr lang="en-US"/>
        </a:p>
      </dgm:t>
    </dgm:pt>
    <dgm:pt modelId="{CC612C0F-06BB-45D2-8301-10B2D17F8425}" type="parTrans" cxnId="{AEDCAE3F-9CA1-4E2B-A210-5942DDC1FD5F}">
      <dgm:prSet/>
      <dgm:spPr/>
      <dgm:t>
        <a:bodyPr/>
        <a:lstStyle/>
        <a:p>
          <a:endParaRPr lang="en-US"/>
        </a:p>
      </dgm:t>
    </dgm:pt>
    <dgm:pt modelId="{65956FB3-3727-466A-A0BF-E5C49BEDB184}" type="sibTrans" cxnId="{AEDCAE3F-9CA1-4E2B-A210-5942DDC1FD5F}">
      <dgm:prSet/>
      <dgm:spPr/>
      <dgm:t>
        <a:bodyPr/>
        <a:lstStyle/>
        <a:p>
          <a:endParaRPr lang="en-US"/>
        </a:p>
      </dgm:t>
    </dgm:pt>
    <dgm:pt modelId="{BA872B6F-B77C-4A2B-8A62-C3F9B1A15223}">
      <dgm:prSet/>
      <dgm:spPr/>
      <dgm:t>
        <a:bodyPr/>
        <a:lstStyle/>
        <a:p>
          <a:r>
            <a:rPr lang="en-GB"/>
            <a:t>Improve organisation across both buildings</a:t>
          </a:r>
          <a:endParaRPr lang="en-US"/>
        </a:p>
      </dgm:t>
    </dgm:pt>
    <dgm:pt modelId="{C32112A9-3F73-4F0A-A7A0-F02F4CB37D71}" type="parTrans" cxnId="{3080F9F0-64A4-4162-B0DC-7B58971634B7}">
      <dgm:prSet/>
      <dgm:spPr/>
      <dgm:t>
        <a:bodyPr/>
        <a:lstStyle/>
        <a:p>
          <a:endParaRPr lang="en-US"/>
        </a:p>
      </dgm:t>
    </dgm:pt>
    <dgm:pt modelId="{BCCC6968-BF4B-4FE7-9CDE-430DEE11BDEA}" type="sibTrans" cxnId="{3080F9F0-64A4-4162-B0DC-7B58971634B7}">
      <dgm:prSet/>
      <dgm:spPr/>
      <dgm:t>
        <a:bodyPr/>
        <a:lstStyle/>
        <a:p>
          <a:endParaRPr lang="en-US"/>
        </a:p>
      </dgm:t>
    </dgm:pt>
    <dgm:pt modelId="{4E025D94-0416-4DAB-AB81-05A6E743B964}">
      <dgm:prSet/>
      <dgm:spPr/>
      <dgm:t>
        <a:bodyPr/>
        <a:lstStyle/>
        <a:p>
          <a:r>
            <a:rPr lang="en-GB"/>
            <a:t>Ensure enough staff are available for resident’s needs</a:t>
          </a:r>
          <a:endParaRPr lang="en-US"/>
        </a:p>
      </dgm:t>
    </dgm:pt>
    <dgm:pt modelId="{EA6A0CF3-E8B4-49F4-82B0-9B34746DDC0D}" type="parTrans" cxnId="{AAD58FC8-A744-484C-A224-06C9C9D25BC4}">
      <dgm:prSet/>
      <dgm:spPr/>
      <dgm:t>
        <a:bodyPr/>
        <a:lstStyle/>
        <a:p>
          <a:endParaRPr lang="en-US"/>
        </a:p>
      </dgm:t>
    </dgm:pt>
    <dgm:pt modelId="{6E5F06A8-56C9-4A51-9864-4C2A268458E2}" type="sibTrans" cxnId="{AAD58FC8-A744-484C-A224-06C9C9D25BC4}">
      <dgm:prSet/>
      <dgm:spPr/>
      <dgm:t>
        <a:bodyPr/>
        <a:lstStyle/>
        <a:p>
          <a:endParaRPr lang="en-US"/>
        </a:p>
      </dgm:t>
    </dgm:pt>
    <dgm:pt modelId="{159F56B9-2924-482D-A502-BF4A17697D20}">
      <dgm:prSet/>
      <dgm:spPr/>
      <dgm:t>
        <a:bodyPr/>
        <a:lstStyle/>
        <a:p>
          <a:r>
            <a:rPr lang="en-GB"/>
            <a:t>This leads to better workforce planning and smoother daily operations.</a:t>
          </a:r>
          <a:endParaRPr lang="en-US"/>
        </a:p>
      </dgm:t>
    </dgm:pt>
    <dgm:pt modelId="{E70D59CF-5CCC-4EEE-923B-30617974405A}" type="parTrans" cxnId="{FD3B24DD-7AFA-42A1-9251-E206CD2358DD}">
      <dgm:prSet/>
      <dgm:spPr/>
      <dgm:t>
        <a:bodyPr/>
        <a:lstStyle/>
        <a:p>
          <a:endParaRPr lang="en-US"/>
        </a:p>
      </dgm:t>
    </dgm:pt>
    <dgm:pt modelId="{34675981-4DEC-4AEC-B838-59A5CD966E6E}" type="sibTrans" cxnId="{FD3B24DD-7AFA-42A1-9251-E206CD2358DD}">
      <dgm:prSet/>
      <dgm:spPr/>
      <dgm:t>
        <a:bodyPr/>
        <a:lstStyle/>
        <a:p>
          <a:endParaRPr lang="en-US"/>
        </a:p>
      </dgm:t>
    </dgm:pt>
    <dgm:pt modelId="{6D01DDF8-BD87-4AF7-8F2F-C8C6EFE681B6}" type="pres">
      <dgm:prSet presAssocID="{A0A71968-1DD0-49B3-9A98-280FB916107F}" presName="vert0" presStyleCnt="0">
        <dgm:presLayoutVars>
          <dgm:dir/>
          <dgm:animOne val="branch"/>
          <dgm:animLvl val="lvl"/>
        </dgm:presLayoutVars>
      </dgm:prSet>
      <dgm:spPr/>
    </dgm:pt>
    <dgm:pt modelId="{4A148703-84ED-4CCC-84DD-72C4BBDDEE40}" type="pres">
      <dgm:prSet presAssocID="{59BCD065-EBEC-49B4-9F3F-8181B2A2BCD1}" presName="thickLine" presStyleLbl="alignNode1" presStyleIdx="0" presStyleCnt="7"/>
      <dgm:spPr/>
    </dgm:pt>
    <dgm:pt modelId="{75BBACC1-0F8A-4E0C-B475-172099A1C563}" type="pres">
      <dgm:prSet presAssocID="{59BCD065-EBEC-49B4-9F3F-8181B2A2BCD1}" presName="horz1" presStyleCnt="0"/>
      <dgm:spPr/>
    </dgm:pt>
    <dgm:pt modelId="{725CBC0C-5E84-467B-8BF3-8318B1EA7AD9}" type="pres">
      <dgm:prSet presAssocID="{59BCD065-EBEC-49B4-9F3F-8181B2A2BCD1}" presName="tx1" presStyleLbl="revTx" presStyleIdx="0" presStyleCnt="7"/>
      <dgm:spPr/>
    </dgm:pt>
    <dgm:pt modelId="{3A115D2F-CC97-4C33-A459-82A306CD35D8}" type="pres">
      <dgm:prSet presAssocID="{59BCD065-EBEC-49B4-9F3F-8181B2A2BCD1}" presName="vert1" presStyleCnt="0"/>
      <dgm:spPr/>
    </dgm:pt>
    <dgm:pt modelId="{4E4EB64A-F405-464A-B79D-A6CB514832E3}" type="pres">
      <dgm:prSet presAssocID="{9ACBD0F0-E28C-45FA-9101-65FC27D863D5}" presName="thickLine" presStyleLbl="alignNode1" presStyleIdx="1" presStyleCnt="7"/>
      <dgm:spPr/>
    </dgm:pt>
    <dgm:pt modelId="{EF6A673A-1E40-4E28-A0EA-0706D1A89A71}" type="pres">
      <dgm:prSet presAssocID="{9ACBD0F0-E28C-45FA-9101-65FC27D863D5}" presName="horz1" presStyleCnt="0"/>
      <dgm:spPr/>
    </dgm:pt>
    <dgm:pt modelId="{5B71CAC2-884E-4610-8AA2-BB4CC39F857C}" type="pres">
      <dgm:prSet presAssocID="{9ACBD0F0-E28C-45FA-9101-65FC27D863D5}" presName="tx1" presStyleLbl="revTx" presStyleIdx="1" presStyleCnt="7"/>
      <dgm:spPr/>
    </dgm:pt>
    <dgm:pt modelId="{4B8AA549-9D7B-4DCC-A778-349EDC969A12}" type="pres">
      <dgm:prSet presAssocID="{9ACBD0F0-E28C-45FA-9101-65FC27D863D5}" presName="vert1" presStyleCnt="0"/>
      <dgm:spPr/>
    </dgm:pt>
    <dgm:pt modelId="{41A1A29D-EBAF-42F1-B9A6-A41B85C63F62}" type="pres">
      <dgm:prSet presAssocID="{C8E415F8-FA21-4CBB-BCF9-A181C6E6147E}" presName="thickLine" presStyleLbl="alignNode1" presStyleIdx="2" presStyleCnt="7"/>
      <dgm:spPr/>
    </dgm:pt>
    <dgm:pt modelId="{C387379F-4C78-4AB9-8306-09D3B0044E9F}" type="pres">
      <dgm:prSet presAssocID="{C8E415F8-FA21-4CBB-BCF9-A181C6E6147E}" presName="horz1" presStyleCnt="0"/>
      <dgm:spPr/>
    </dgm:pt>
    <dgm:pt modelId="{4C8DD2FF-0F8A-4BC5-AEE6-3BB1CE7249DD}" type="pres">
      <dgm:prSet presAssocID="{C8E415F8-FA21-4CBB-BCF9-A181C6E6147E}" presName="tx1" presStyleLbl="revTx" presStyleIdx="2" presStyleCnt="7"/>
      <dgm:spPr/>
    </dgm:pt>
    <dgm:pt modelId="{124B9EE5-69F1-4F0C-A759-B0E1F7D97AB6}" type="pres">
      <dgm:prSet presAssocID="{C8E415F8-FA21-4CBB-BCF9-A181C6E6147E}" presName="vert1" presStyleCnt="0"/>
      <dgm:spPr/>
    </dgm:pt>
    <dgm:pt modelId="{ED237F74-DF32-4AAC-B552-BCED228EEBD4}" type="pres">
      <dgm:prSet presAssocID="{AAE36E92-58FB-42E4-A958-DC185BDD22B3}" presName="thickLine" presStyleLbl="alignNode1" presStyleIdx="3" presStyleCnt="7"/>
      <dgm:spPr/>
    </dgm:pt>
    <dgm:pt modelId="{922DEA8E-4712-48DF-BA60-2195A1E1D2B2}" type="pres">
      <dgm:prSet presAssocID="{AAE36E92-58FB-42E4-A958-DC185BDD22B3}" presName="horz1" presStyleCnt="0"/>
      <dgm:spPr/>
    </dgm:pt>
    <dgm:pt modelId="{1DC1FADB-16B1-40AB-9424-5A5A6BE1730E}" type="pres">
      <dgm:prSet presAssocID="{AAE36E92-58FB-42E4-A958-DC185BDD22B3}" presName="tx1" presStyleLbl="revTx" presStyleIdx="3" presStyleCnt="7"/>
      <dgm:spPr/>
    </dgm:pt>
    <dgm:pt modelId="{9A335601-41EF-45C3-A24B-091EB7B5AAD2}" type="pres">
      <dgm:prSet presAssocID="{AAE36E92-58FB-42E4-A958-DC185BDD22B3}" presName="vert1" presStyleCnt="0"/>
      <dgm:spPr/>
    </dgm:pt>
    <dgm:pt modelId="{39B2458A-FEEC-4D4C-BFBD-C7347A4591CE}" type="pres">
      <dgm:prSet presAssocID="{BA872B6F-B77C-4A2B-8A62-C3F9B1A15223}" presName="thickLine" presStyleLbl="alignNode1" presStyleIdx="4" presStyleCnt="7"/>
      <dgm:spPr/>
    </dgm:pt>
    <dgm:pt modelId="{E9332D3A-0394-41B1-9D05-B2400A814701}" type="pres">
      <dgm:prSet presAssocID="{BA872B6F-B77C-4A2B-8A62-C3F9B1A15223}" presName="horz1" presStyleCnt="0"/>
      <dgm:spPr/>
    </dgm:pt>
    <dgm:pt modelId="{2A0673D5-AAB2-4D01-9766-248D4A39DD5A}" type="pres">
      <dgm:prSet presAssocID="{BA872B6F-B77C-4A2B-8A62-C3F9B1A15223}" presName="tx1" presStyleLbl="revTx" presStyleIdx="4" presStyleCnt="7"/>
      <dgm:spPr/>
    </dgm:pt>
    <dgm:pt modelId="{0B4A0319-CD2E-4C10-A293-2A58FE937BB1}" type="pres">
      <dgm:prSet presAssocID="{BA872B6F-B77C-4A2B-8A62-C3F9B1A15223}" presName="vert1" presStyleCnt="0"/>
      <dgm:spPr/>
    </dgm:pt>
    <dgm:pt modelId="{6625A794-4C22-4A99-A342-BEF7F859961C}" type="pres">
      <dgm:prSet presAssocID="{4E025D94-0416-4DAB-AB81-05A6E743B964}" presName="thickLine" presStyleLbl="alignNode1" presStyleIdx="5" presStyleCnt="7"/>
      <dgm:spPr/>
    </dgm:pt>
    <dgm:pt modelId="{D9346A26-2B1D-45DC-B3AF-01AD3F695E0C}" type="pres">
      <dgm:prSet presAssocID="{4E025D94-0416-4DAB-AB81-05A6E743B964}" presName="horz1" presStyleCnt="0"/>
      <dgm:spPr/>
    </dgm:pt>
    <dgm:pt modelId="{567E2D44-544F-4A87-944A-8E65A6476C48}" type="pres">
      <dgm:prSet presAssocID="{4E025D94-0416-4DAB-AB81-05A6E743B964}" presName="tx1" presStyleLbl="revTx" presStyleIdx="5" presStyleCnt="7"/>
      <dgm:spPr/>
    </dgm:pt>
    <dgm:pt modelId="{260B1B6F-74A6-4466-9A39-D1089DFF4B24}" type="pres">
      <dgm:prSet presAssocID="{4E025D94-0416-4DAB-AB81-05A6E743B964}" presName="vert1" presStyleCnt="0"/>
      <dgm:spPr/>
    </dgm:pt>
    <dgm:pt modelId="{C033C4B4-3B5A-487C-9EB5-61A68F722E7C}" type="pres">
      <dgm:prSet presAssocID="{159F56B9-2924-482D-A502-BF4A17697D20}" presName="thickLine" presStyleLbl="alignNode1" presStyleIdx="6" presStyleCnt="7"/>
      <dgm:spPr/>
    </dgm:pt>
    <dgm:pt modelId="{19E51399-5E2F-4C90-AD64-B904BA78CF67}" type="pres">
      <dgm:prSet presAssocID="{159F56B9-2924-482D-A502-BF4A17697D20}" presName="horz1" presStyleCnt="0"/>
      <dgm:spPr/>
    </dgm:pt>
    <dgm:pt modelId="{AF820041-6856-4E83-9C6A-2E8737D6B013}" type="pres">
      <dgm:prSet presAssocID="{159F56B9-2924-482D-A502-BF4A17697D20}" presName="tx1" presStyleLbl="revTx" presStyleIdx="6" presStyleCnt="7"/>
      <dgm:spPr/>
    </dgm:pt>
    <dgm:pt modelId="{5247CFBB-5280-4648-BDE5-D96D57B5A23B}" type="pres">
      <dgm:prSet presAssocID="{159F56B9-2924-482D-A502-BF4A17697D20}" presName="vert1" presStyleCnt="0"/>
      <dgm:spPr/>
    </dgm:pt>
  </dgm:ptLst>
  <dgm:cxnLst>
    <dgm:cxn modelId="{439D5208-B164-43AD-B5FE-0BD223C7C267}" srcId="{A0A71968-1DD0-49B3-9A98-280FB916107F}" destId="{59BCD065-EBEC-49B4-9F3F-8181B2A2BCD1}" srcOrd="0" destOrd="0" parTransId="{F2AA6CD0-3FD6-4BD9-BE9C-6D761881A041}" sibTransId="{717E0224-C082-4A81-ACF7-9F5F40CEDEF6}"/>
    <dgm:cxn modelId="{AEDCAE3F-9CA1-4E2B-A210-5942DDC1FD5F}" srcId="{A0A71968-1DD0-49B3-9A98-280FB916107F}" destId="{AAE36E92-58FB-42E4-A958-DC185BDD22B3}" srcOrd="3" destOrd="0" parTransId="{CC612C0F-06BB-45D2-8301-10B2D17F8425}" sibTransId="{65956FB3-3727-466A-A0BF-E5C49BEDB184}"/>
    <dgm:cxn modelId="{3FC3725B-FF2B-418D-8405-456DEF1CBF8E}" type="presOf" srcId="{A0A71968-1DD0-49B3-9A98-280FB916107F}" destId="{6D01DDF8-BD87-4AF7-8F2F-C8C6EFE681B6}" srcOrd="0" destOrd="0" presId="urn:microsoft.com/office/officeart/2008/layout/LinedList"/>
    <dgm:cxn modelId="{DA278945-FD56-4750-8A8E-A7508211F685}" type="presOf" srcId="{C8E415F8-FA21-4CBB-BCF9-A181C6E6147E}" destId="{4C8DD2FF-0F8A-4BC5-AEE6-3BB1CE7249DD}" srcOrd="0" destOrd="0" presId="urn:microsoft.com/office/officeart/2008/layout/LinedList"/>
    <dgm:cxn modelId="{36C22D6A-7E08-4DE0-AD49-1F988E6324F7}" type="presOf" srcId="{9ACBD0F0-E28C-45FA-9101-65FC27D863D5}" destId="{5B71CAC2-884E-4610-8AA2-BB4CC39F857C}" srcOrd="0" destOrd="0" presId="urn:microsoft.com/office/officeart/2008/layout/LinedList"/>
    <dgm:cxn modelId="{205EA174-7C97-45AB-81BD-067E56308B42}" srcId="{A0A71968-1DD0-49B3-9A98-280FB916107F}" destId="{9ACBD0F0-E28C-45FA-9101-65FC27D863D5}" srcOrd="1" destOrd="0" parTransId="{A8669A0D-6846-43A4-8B33-E4002D5AB7C8}" sibTransId="{1A460B1B-CA5F-41C4-8614-32E08ED2CCB2}"/>
    <dgm:cxn modelId="{E0A57ABB-E16A-4A6F-9EAE-C7C9005739F7}" type="presOf" srcId="{BA872B6F-B77C-4A2B-8A62-C3F9B1A15223}" destId="{2A0673D5-AAB2-4D01-9766-248D4A39DD5A}" srcOrd="0" destOrd="0" presId="urn:microsoft.com/office/officeart/2008/layout/LinedList"/>
    <dgm:cxn modelId="{01602CC8-5BDE-45C7-B804-C8982154C5A7}" srcId="{A0A71968-1DD0-49B3-9A98-280FB916107F}" destId="{C8E415F8-FA21-4CBB-BCF9-A181C6E6147E}" srcOrd="2" destOrd="0" parTransId="{87A58150-6E39-42D8-9781-BF39B4276D3C}" sibTransId="{F299FF92-4D91-4D89-B53B-CA7497C2EF0B}"/>
    <dgm:cxn modelId="{AAD58FC8-A744-484C-A224-06C9C9D25BC4}" srcId="{A0A71968-1DD0-49B3-9A98-280FB916107F}" destId="{4E025D94-0416-4DAB-AB81-05A6E743B964}" srcOrd="5" destOrd="0" parTransId="{EA6A0CF3-E8B4-49F4-82B0-9B34746DDC0D}" sibTransId="{6E5F06A8-56C9-4A51-9864-4C2A268458E2}"/>
    <dgm:cxn modelId="{F472FCDC-A90D-41E9-86FB-0F87E1FEBECE}" type="presOf" srcId="{159F56B9-2924-482D-A502-BF4A17697D20}" destId="{AF820041-6856-4E83-9C6A-2E8737D6B013}" srcOrd="0" destOrd="0" presId="urn:microsoft.com/office/officeart/2008/layout/LinedList"/>
    <dgm:cxn modelId="{FD3B24DD-7AFA-42A1-9251-E206CD2358DD}" srcId="{A0A71968-1DD0-49B3-9A98-280FB916107F}" destId="{159F56B9-2924-482D-A502-BF4A17697D20}" srcOrd="6" destOrd="0" parTransId="{E70D59CF-5CCC-4EEE-923B-30617974405A}" sibTransId="{34675981-4DEC-4AEC-B838-59A5CD966E6E}"/>
    <dgm:cxn modelId="{FE8F41E2-39F0-4FE2-8F96-646C48CD6D0D}" type="presOf" srcId="{59BCD065-EBEC-49B4-9F3F-8181B2A2BCD1}" destId="{725CBC0C-5E84-467B-8BF3-8318B1EA7AD9}" srcOrd="0" destOrd="0" presId="urn:microsoft.com/office/officeart/2008/layout/LinedList"/>
    <dgm:cxn modelId="{EC4B02E3-65CC-4430-893E-975BD70DDBA6}" type="presOf" srcId="{AAE36E92-58FB-42E4-A958-DC185BDD22B3}" destId="{1DC1FADB-16B1-40AB-9424-5A5A6BE1730E}" srcOrd="0" destOrd="0" presId="urn:microsoft.com/office/officeart/2008/layout/LinedList"/>
    <dgm:cxn modelId="{FEF749E4-02CC-4DAA-828A-A2B3F6BFE729}" type="presOf" srcId="{4E025D94-0416-4DAB-AB81-05A6E743B964}" destId="{567E2D44-544F-4A87-944A-8E65A6476C48}" srcOrd="0" destOrd="0" presId="urn:microsoft.com/office/officeart/2008/layout/LinedList"/>
    <dgm:cxn modelId="{3080F9F0-64A4-4162-B0DC-7B58971634B7}" srcId="{A0A71968-1DD0-49B3-9A98-280FB916107F}" destId="{BA872B6F-B77C-4A2B-8A62-C3F9B1A15223}" srcOrd="4" destOrd="0" parTransId="{C32112A9-3F73-4F0A-A7A0-F02F4CB37D71}" sibTransId="{BCCC6968-BF4B-4FE7-9CDE-430DEE11BDEA}"/>
    <dgm:cxn modelId="{0C38364A-9010-40A3-AA2B-55D3B5D939E2}" type="presParOf" srcId="{6D01DDF8-BD87-4AF7-8F2F-C8C6EFE681B6}" destId="{4A148703-84ED-4CCC-84DD-72C4BBDDEE40}" srcOrd="0" destOrd="0" presId="urn:microsoft.com/office/officeart/2008/layout/LinedList"/>
    <dgm:cxn modelId="{CDB9066F-64F1-4F36-9847-9E742FF560BA}" type="presParOf" srcId="{6D01DDF8-BD87-4AF7-8F2F-C8C6EFE681B6}" destId="{75BBACC1-0F8A-4E0C-B475-172099A1C563}" srcOrd="1" destOrd="0" presId="urn:microsoft.com/office/officeart/2008/layout/LinedList"/>
    <dgm:cxn modelId="{6589E310-90E7-4CC8-A7FA-924C152EAF9A}" type="presParOf" srcId="{75BBACC1-0F8A-4E0C-B475-172099A1C563}" destId="{725CBC0C-5E84-467B-8BF3-8318B1EA7AD9}" srcOrd="0" destOrd="0" presId="urn:microsoft.com/office/officeart/2008/layout/LinedList"/>
    <dgm:cxn modelId="{F9926BF7-92D0-4A00-96B8-865C86E257AF}" type="presParOf" srcId="{75BBACC1-0F8A-4E0C-B475-172099A1C563}" destId="{3A115D2F-CC97-4C33-A459-82A306CD35D8}" srcOrd="1" destOrd="0" presId="urn:microsoft.com/office/officeart/2008/layout/LinedList"/>
    <dgm:cxn modelId="{E842E8DD-7755-4305-B30B-6811C96E1B62}" type="presParOf" srcId="{6D01DDF8-BD87-4AF7-8F2F-C8C6EFE681B6}" destId="{4E4EB64A-F405-464A-B79D-A6CB514832E3}" srcOrd="2" destOrd="0" presId="urn:microsoft.com/office/officeart/2008/layout/LinedList"/>
    <dgm:cxn modelId="{286E1F18-6A0E-481A-AF70-D9C801C0B7D9}" type="presParOf" srcId="{6D01DDF8-BD87-4AF7-8F2F-C8C6EFE681B6}" destId="{EF6A673A-1E40-4E28-A0EA-0706D1A89A71}" srcOrd="3" destOrd="0" presId="urn:microsoft.com/office/officeart/2008/layout/LinedList"/>
    <dgm:cxn modelId="{B85A3219-12E9-4AAD-91B9-0362DF1D37AD}" type="presParOf" srcId="{EF6A673A-1E40-4E28-A0EA-0706D1A89A71}" destId="{5B71CAC2-884E-4610-8AA2-BB4CC39F857C}" srcOrd="0" destOrd="0" presId="urn:microsoft.com/office/officeart/2008/layout/LinedList"/>
    <dgm:cxn modelId="{0A209ABC-E1A1-4971-B521-9AFCD6C27BEF}" type="presParOf" srcId="{EF6A673A-1E40-4E28-A0EA-0706D1A89A71}" destId="{4B8AA549-9D7B-4DCC-A778-349EDC969A12}" srcOrd="1" destOrd="0" presId="urn:microsoft.com/office/officeart/2008/layout/LinedList"/>
    <dgm:cxn modelId="{CD44BEF9-CE5C-4A1F-B1D4-0DBE8BF16260}" type="presParOf" srcId="{6D01DDF8-BD87-4AF7-8F2F-C8C6EFE681B6}" destId="{41A1A29D-EBAF-42F1-B9A6-A41B85C63F62}" srcOrd="4" destOrd="0" presId="urn:microsoft.com/office/officeart/2008/layout/LinedList"/>
    <dgm:cxn modelId="{EEEA4AF7-5A3A-4470-B992-1BF3A43649D3}" type="presParOf" srcId="{6D01DDF8-BD87-4AF7-8F2F-C8C6EFE681B6}" destId="{C387379F-4C78-4AB9-8306-09D3B0044E9F}" srcOrd="5" destOrd="0" presId="urn:microsoft.com/office/officeart/2008/layout/LinedList"/>
    <dgm:cxn modelId="{A69F4E20-1ECC-4E60-8499-C6953EBDAFC5}" type="presParOf" srcId="{C387379F-4C78-4AB9-8306-09D3B0044E9F}" destId="{4C8DD2FF-0F8A-4BC5-AEE6-3BB1CE7249DD}" srcOrd="0" destOrd="0" presId="urn:microsoft.com/office/officeart/2008/layout/LinedList"/>
    <dgm:cxn modelId="{4D2322B6-5F7F-43EA-A1DA-61F26D1EA956}" type="presParOf" srcId="{C387379F-4C78-4AB9-8306-09D3B0044E9F}" destId="{124B9EE5-69F1-4F0C-A759-B0E1F7D97AB6}" srcOrd="1" destOrd="0" presId="urn:microsoft.com/office/officeart/2008/layout/LinedList"/>
    <dgm:cxn modelId="{63C41BD6-8C38-4E71-993D-02E22272C80E}" type="presParOf" srcId="{6D01DDF8-BD87-4AF7-8F2F-C8C6EFE681B6}" destId="{ED237F74-DF32-4AAC-B552-BCED228EEBD4}" srcOrd="6" destOrd="0" presId="urn:microsoft.com/office/officeart/2008/layout/LinedList"/>
    <dgm:cxn modelId="{8C2DF85D-ED54-4C8C-8108-6FAD4E41C2E3}" type="presParOf" srcId="{6D01DDF8-BD87-4AF7-8F2F-C8C6EFE681B6}" destId="{922DEA8E-4712-48DF-BA60-2195A1E1D2B2}" srcOrd="7" destOrd="0" presId="urn:microsoft.com/office/officeart/2008/layout/LinedList"/>
    <dgm:cxn modelId="{EB02BB63-7657-4DFE-84EA-93EA87F98E42}" type="presParOf" srcId="{922DEA8E-4712-48DF-BA60-2195A1E1D2B2}" destId="{1DC1FADB-16B1-40AB-9424-5A5A6BE1730E}" srcOrd="0" destOrd="0" presId="urn:microsoft.com/office/officeart/2008/layout/LinedList"/>
    <dgm:cxn modelId="{697ECEC5-8CC9-4E40-9122-C4F85707E965}" type="presParOf" srcId="{922DEA8E-4712-48DF-BA60-2195A1E1D2B2}" destId="{9A335601-41EF-45C3-A24B-091EB7B5AAD2}" srcOrd="1" destOrd="0" presId="urn:microsoft.com/office/officeart/2008/layout/LinedList"/>
    <dgm:cxn modelId="{9BBD4F75-1595-4ED1-9977-5F0D6B1B412B}" type="presParOf" srcId="{6D01DDF8-BD87-4AF7-8F2F-C8C6EFE681B6}" destId="{39B2458A-FEEC-4D4C-BFBD-C7347A4591CE}" srcOrd="8" destOrd="0" presId="urn:microsoft.com/office/officeart/2008/layout/LinedList"/>
    <dgm:cxn modelId="{EB0EF315-884E-41DB-B189-1E8A34513206}" type="presParOf" srcId="{6D01DDF8-BD87-4AF7-8F2F-C8C6EFE681B6}" destId="{E9332D3A-0394-41B1-9D05-B2400A814701}" srcOrd="9" destOrd="0" presId="urn:microsoft.com/office/officeart/2008/layout/LinedList"/>
    <dgm:cxn modelId="{95372E45-E239-44ED-B983-7FC25A483F82}" type="presParOf" srcId="{E9332D3A-0394-41B1-9D05-B2400A814701}" destId="{2A0673D5-AAB2-4D01-9766-248D4A39DD5A}" srcOrd="0" destOrd="0" presId="urn:microsoft.com/office/officeart/2008/layout/LinedList"/>
    <dgm:cxn modelId="{BAAE0B6D-7F98-4F32-977B-6B21A410746F}" type="presParOf" srcId="{E9332D3A-0394-41B1-9D05-B2400A814701}" destId="{0B4A0319-CD2E-4C10-A293-2A58FE937BB1}" srcOrd="1" destOrd="0" presId="urn:microsoft.com/office/officeart/2008/layout/LinedList"/>
    <dgm:cxn modelId="{28AA3EC1-0F31-43AB-8376-3553367EAD1C}" type="presParOf" srcId="{6D01DDF8-BD87-4AF7-8F2F-C8C6EFE681B6}" destId="{6625A794-4C22-4A99-A342-BEF7F859961C}" srcOrd="10" destOrd="0" presId="urn:microsoft.com/office/officeart/2008/layout/LinedList"/>
    <dgm:cxn modelId="{C356686F-9A07-42E3-8E8D-E76003D77DE5}" type="presParOf" srcId="{6D01DDF8-BD87-4AF7-8F2F-C8C6EFE681B6}" destId="{D9346A26-2B1D-45DC-B3AF-01AD3F695E0C}" srcOrd="11" destOrd="0" presId="urn:microsoft.com/office/officeart/2008/layout/LinedList"/>
    <dgm:cxn modelId="{516B20C7-9D0E-4A03-94E8-7A23424B12D5}" type="presParOf" srcId="{D9346A26-2B1D-45DC-B3AF-01AD3F695E0C}" destId="{567E2D44-544F-4A87-944A-8E65A6476C48}" srcOrd="0" destOrd="0" presId="urn:microsoft.com/office/officeart/2008/layout/LinedList"/>
    <dgm:cxn modelId="{9D07FE9B-B9B2-4DA0-9AA7-8A4F44B631B1}" type="presParOf" srcId="{D9346A26-2B1D-45DC-B3AF-01AD3F695E0C}" destId="{260B1B6F-74A6-4466-9A39-D1089DFF4B24}" srcOrd="1" destOrd="0" presId="urn:microsoft.com/office/officeart/2008/layout/LinedList"/>
    <dgm:cxn modelId="{CAF25376-B574-44A3-931A-B957B5C47B94}" type="presParOf" srcId="{6D01DDF8-BD87-4AF7-8F2F-C8C6EFE681B6}" destId="{C033C4B4-3B5A-487C-9EB5-61A68F722E7C}" srcOrd="12" destOrd="0" presId="urn:microsoft.com/office/officeart/2008/layout/LinedList"/>
    <dgm:cxn modelId="{1A3D8F97-FB2E-4F2F-89C1-CE58645F860F}" type="presParOf" srcId="{6D01DDF8-BD87-4AF7-8F2F-C8C6EFE681B6}" destId="{19E51399-5E2F-4C90-AD64-B904BA78CF67}" srcOrd="13" destOrd="0" presId="urn:microsoft.com/office/officeart/2008/layout/LinedList"/>
    <dgm:cxn modelId="{7C7DFA99-59D9-4F71-8BD1-C377DFFB7EAB}" type="presParOf" srcId="{19E51399-5E2F-4C90-AD64-B904BA78CF67}" destId="{AF820041-6856-4E83-9C6A-2E8737D6B013}" srcOrd="0" destOrd="0" presId="urn:microsoft.com/office/officeart/2008/layout/LinedList"/>
    <dgm:cxn modelId="{2B1061CF-3DCC-416D-80C7-FBF98DA22458}" type="presParOf" srcId="{19E51399-5E2F-4C90-AD64-B904BA78CF67}" destId="{5247CFBB-5280-4648-BDE5-D96D57B5A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C78C-DC74-4F65-ACB8-CEE52F342C8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26225A9-1E3C-4237-A8D9-6A5525A7351C}">
      <dgm:prSet/>
      <dgm:spPr/>
      <dgm:t>
        <a:bodyPr/>
        <a:lstStyle/>
        <a:p>
          <a:r>
            <a:rPr lang="en-GB"/>
            <a:t>What is care documentation?</a:t>
          </a:r>
          <a:endParaRPr lang="en-US"/>
        </a:p>
      </dgm:t>
    </dgm:pt>
    <dgm:pt modelId="{69FDDFAA-BE95-417F-B2E5-EB29D29BC951}" type="parTrans" cxnId="{4DD39BFE-E9AC-4942-A618-F446FB715F06}">
      <dgm:prSet/>
      <dgm:spPr/>
      <dgm:t>
        <a:bodyPr/>
        <a:lstStyle/>
        <a:p>
          <a:endParaRPr lang="en-US"/>
        </a:p>
      </dgm:t>
    </dgm:pt>
    <dgm:pt modelId="{A45EBF9D-3A6B-449D-8A75-862F8310D76D}" type="sibTrans" cxnId="{4DD39BFE-E9AC-4942-A618-F446FB715F06}">
      <dgm:prSet/>
      <dgm:spPr/>
      <dgm:t>
        <a:bodyPr/>
        <a:lstStyle/>
        <a:p>
          <a:endParaRPr lang="en-US"/>
        </a:p>
      </dgm:t>
    </dgm:pt>
    <dgm:pt modelId="{A365E2FC-A181-4301-A9F7-CCB0ABF55F74}">
      <dgm:prSet/>
      <dgm:spPr/>
      <dgm:t>
        <a:bodyPr/>
        <a:lstStyle/>
        <a:p>
          <a:r>
            <a:rPr lang="en-GB"/>
            <a:t>Care documentation is the process of recording important information about residents in the nursing home.</a:t>
          </a:r>
          <a:endParaRPr lang="en-US"/>
        </a:p>
      </dgm:t>
    </dgm:pt>
    <dgm:pt modelId="{6E7454C4-F885-4285-B69C-19DABF686DA7}" type="parTrans" cxnId="{E75CDB8B-3CC6-42E8-8144-95C39B0B5DFA}">
      <dgm:prSet/>
      <dgm:spPr/>
      <dgm:t>
        <a:bodyPr/>
        <a:lstStyle/>
        <a:p>
          <a:endParaRPr lang="en-US"/>
        </a:p>
      </dgm:t>
    </dgm:pt>
    <dgm:pt modelId="{9636CF80-82FA-46EF-8ED0-4AE394D32E67}" type="sibTrans" cxnId="{E75CDB8B-3CC6-42E8-8144-95C39B0B5DFA}">
      <dgm:prSet/>
      <dgm:spPr/>
      <dgm:t>
        <a:bodyPr/>
        <a:lstStyle/>
        <a:p>
          <a:endParaRPr lang="en-US"/>
        </a:p>
      </dgm:t>
    </dgm:pt>
    <dgm:pt modelId="{2F85BBF6-98F0-4CF1-8C3A-5B5E2FD8420D}">
      <dgm:prSet/>
      <dgm:spPr/>
      <dgm:t>
        <a:bodyPr/>
        <a:lstStyle/>
        <a:p>
          <a:r>
            <a:rPr lang="en-GB"/>
            <a:t>This includes:</a:t>
          </a:r>
          <a:endParaRPr lang="en-US"/>
        </a:p>
      </dgm:t>
    </dgm:pt>
    <dgm:pt modelId="{F923C54B-B85B-423C-8BDE-34CC22A4E56B}" type="parTrans" cxnId="{B5960F15-5A9A-40A7-A9C1-807BC469D5B7}">
      <dgm:prSet/>
      <dgm:spPr/>
      <dgm:t>
        <a:bodyPr/>
        <a:lstStyle/>
        <a:p>
          <a:endParaRPr lang="en-US"/>
        </a:p>
      </dgm:t>
    </dgm:pt>
    <dgm:pt modelId="{143F96F8-6A2F-4D3C-850F-2B448E454E11}" type="sibTrans" cxnId="{B5960F15-5A9A-40A7-A9C1-807BC469D5B7}">
      <dgm:prSet/>
      <dgm:spPr/>
      <dgm:t>
        <a:bodyPr/>
        <a:lstStyle/>
        <a:p>
          <a:endParaRPr lang="en-US"/>
        </a:p>
      </dgm:t>
    </dgm:pt>
    <dgm:pt modelId="{B3134798-59AE-4827-B78C-1A8F98A9E741}">
      <dgm:prSet/>
      <dgm:spPr/>
      <dgm:t>
        <a:bodyPr/>
        <a:lstStyle/>
        <a:p>
          <a:r>
            <a:rPr lang="en-GB"/>
            <a:t>Individual care plans</a:t>
          </a:r>
          <a:endParaRPr lang="en-US"/>
        </a:p>
      </dgm:t>
    </dgm:pt>
    <dgm:pt modelId="{E491000A-B05E-4559-884B-75209432770A}" type="parTrans" cxnId="{5F9345D0-43F9-4373-B130-A549D03FAF58}">
      <dgm:prSet/>
      <dgm:spPr/>
      <dgm:t>
        <a:bodyPr/>
        <a:lstStyle/>
        <a:p>
          <a:endParaRPr lang="en-US"/>
        </a:p>
      </dgm:t>
    </dgm:pt>
    <dgm:pt modelId="{40D215C2-7D54-450B-9F0C-F75B85D7DEC0}" type="sibTrans" cxnId="{5F9345D0-43F9-4373-B130-A549D03FAF58}">
      <dgm:prSet/>
      <dgm:spPr/>
      <dgm:t>
        <a:bodyPr/>
        <a:lstStyle/>
        <a:p>
          <a:endParaRPr lang="en-US"/>
        </a:p>
      </dgm:t>
    </dgm:pt>
    <dgm:pt modelId="{F7DCD96E-1449-4EC5-994F-5DD803AC6DCC}">
      <dgm:prSet/>
      <dgm:spPr/>
      <dgm:t>
        <a:bodyPr/>
        <a:lstStyle/>
        <a:p>
          <a:r>
            <a:rPr lang="en-GB"/>
            <a:t>Daily care notes</a:t>
          </a:r>
          <a:endParaRPr lang="en-US"/>
        </a:p>
      </dgm:t>
    </dgm:pt>
    <dgm:pt modelId="{ECA63295-83A6-4CEF-9C46-AE1725DFCFE8}" type="parTrans" cxnId="{39376944-E575-4F53-9F57-B0374B73F7B8}">
      <dgm:prSet/>
      <dgm:spPr/>
      <dgm:t>
        <a:bodyPr/>
        <a:lstStyle/>
        <a:p>
          <a:endParaRPr lang="en-US"/>
        </a:p>
      </dgm:t>
    </dgm:pt>
    <dgm:pt modelId="{030AC6E2-2C49-4250-9BBD-A0F922E44E7D}" type="sibTrans" cxnId="{39376944-E575-4F53-9F57-B0374B73F7B8}">
      <dgm:prSet/>
      <dgm:spPr/>
      <dgm:t>
        <a:bodyPr/>
        <a:lstStyle/>
        <a:p>
          <a:endParaRPr lang="en-US"/>
        </a:p>
      </dgm:t>
    </dgm:pt>
    <dgm:pt modelId="{32BF4965-7CD3-46F5-8B8D-9E82DC7D894B}">
      <dgm:prSet/>
      <dgm:spPr/>
      <dgm:t>
        <a:bodyPr/>
        <a:lstStyle/>
        <a:p>
          <a:r>
            <a:rPr lang="en-GB"/>
            <a:t>Medication records</a:t>
          </a:r>
          <a:endParaRPr lang="en-US"/>
        </a:p>
      </dgm:t>
    </dgm:pt>
    <dgm:pt modelId="{1D50E157-CF51-4DD9-80B4-A3F2B6632D7E}" type="parTrans" cxnId="{2FA07839-BEB8-4FE6-AF14-9217780A6113}">
      <dgm:prSet/>
      <dgm:spPr/>
      <dgm:t>
        <a:bodyPr/>
        <a:lstStyle/>
        <a:p>
          <a:endParaRPr lang="en-US"/>
        </a:p>
      </dgm:t>
    </dgm:pt>
    <dgm:pt modelId="{372438B6-C058-4BF8-8FDE-DAE28455843F}" type="sibTrans" cxnId="{2FA07839-BEB8-4FE6-AF14-9217780A6113}">
      <dgm:prSet/>
      <dgm:spPr/>
      <dgm:t>
        <a:bodyPr/>
        <a:lstStyle/>
        <a:p>
          <a:endParaRPr lang="en-US"/>
        </a:p>
      </dgm:t>
    </dgm:pt>
    <dgm:pt modelId="{452D0A20-9FD5-4497-ADDC-0FBF9F28B958}">
      <dgm:prSet/>
      <dgm:spPr/>
      <dgm:t>
        <a:bodyPr/>
        <a:lstStyle/>
        <a:p>
          <a:r>
            <a:rPr lang="en-GB"/>
            <a:t>Incident and accident reports</a:t>
          </a:r>
          <a:endParaRPr lang="en-US"/>
        </a:p>
      </dgm:t>
    </dgm:pt>
    <dgm:pt modelId="{7D9DEE6C-5DE0-4C00-BFA6-EDC8B04C0A56}" type="parTrans" cxnId="{F084E4FB-8B12-4BF4-9E56-1B53E9E730C1}">
      <dgm:prSet/>
      <dgm:spPr/>
      <dgm:t>
        <a:bodyPr/>
        <a:lstStyle/>
        <a:p>
          <a:endParaRPr lang="en-US"/>
        </a:p>
      </dgm:t>
    </dgm:pt>
    <dgm:pt modelId="{2BE2AB71-641F-4C56-90D7-B6ADAEEB36EA}" type="sibTrans" cxnId="{F084E4FB-8B12-4BF4-9E56-1B53E9E730C1}">
      <dgm:prSet/>
      <dgm:spPr/>
      <dgm:t>
        <a:bodyPr/>
        <a:lstStyle/>
        <a:p>
          <a:endParaRPr lang="en-US"/>
        </a:p>
      </dgm:t>
    </dgm:pt>
    <dgm:pt modelId="{A3BC2C01-7428-408E-9F69-282512EEE92B}">
      <dgm:prSet/>
      <dgm:spPr/>
      <dgm:t>
        <a:bodyPr/>
        <a:lstStyle/>
        <a:p>
          <a:r>
            <a:rPr lang="en-GB"/>
            <a:t>Health observations and progress updates</a:t>
          </a:r>
          <a:endParaRPr lang="en-US"/>
        </a:p>
      </dgm:t>
    </dgm:pt>
    <dgm:pt modelId="{A7DF3505-14A2-4122-8A63-20B60052ABB6}" type="parTrans" cxnId="{2CE079D4-74CA-4422-B97A-0DAB62D4776E}">
      <dgm:prSet/>
      <dgm:spPr/>
      <dgm:t>
        <a:bodyPr/>
        <a:lstStyle/>
        <a:p>
          <a:endParaRPr lang="en-US"/>
        </a:p>
      </dgm:t>
    </dgm:pt>
    <dgm:pt modelId="{D7B72FF2-D021-4B9C-A54F-E6E216F17624}" type="sibTrans" cxnId="{2CE079D4-74CA-4422-B97A-0DAB62D4776E}">
      <dgm:prSet/>
      <dgm:spPr/>
      <dgm:t>
        <a:bodyPr/>
        <a:lstStyle/>
        <a:p>
          <a:endParaRPr lang="en-US"/>
        </a:p>
      </dgm:t>
    </dgm:pt>
    <dgm:pt modelId="{DC607FDF-E971-4B36-AC9A-36FE297422D2}">
      <dgm:prSet/>
      <dgm:spPr/>
      <dgm:t>
        <a:bodyPr/>
        <a:lstStyle/>
        <a:p>
          <a:r>
            <a:rPr lang="en-GB"/>
            <a:t>At Riverdale nursing home, accurate documentation is essential as carers, nurses, and senior carers work different shits across two buildings. Staff need up to date records to provide safe and consistent care. </a:t>
          </a:r>
          <a:endParaRPr lang="en-US"/>
        </a:p>
      </dgm:t>
    </dgm:pt>
    <dgm:pt modelId="{CCB369EE-2FCB-4104-9F6C-003DAD517BD2}" type="parTrans" cxnId="{03A66CB7-2DB5-4A60-AC46-AC6777588AE5}">
      <dgm:prSet/>
      <dgm:spPr/>
      <dgm:t>
        <a:bodyPr/>
        <a:lstStyle/>
        <a:p>
          <a:endParaRPr lang="en-US"/>
        </a:p>
      </dgm:t>
    </dgm:pt>
    <dgm:pt modelId="{992410F2-5517-46C8-8CB3-6ABADDD5280C}" type="sibTrans" cxnId="{03A66CB7-2DB5-4A60-AC46-AC6777588AE5}">
      <dgm:prSet/>
      <dgm:spPr/>
      <dgm:t>
        <a:bodyPr/>
        <a:lstStyle/>
        <a:p>
          <a:endParaRPr lang="en-US"/>
        </a:p>
      </dgm:t>
    </dgm:pt>
    <dgm:pt modelId="{DA18D656-EDA6-497D-AE5D-D45CB52F738F}" type="pres">
      <dgm:prSet presAssocID="{13CCC78C-DC74-4F65-ACB8-CEE52F342C8E}" presName="diagram" presStyleCnt="0">
        <dgm:presLayoutVars>
          <dgm:dir/>
          <dgm:resizeHandles val="exact"/>
        </dgm:presLayoutVars>
      </dgm:prSet>
      <dgm:spPr/>
    </dgm:pt>
    <dgm:pt modelId="{A94D8CCE-BD5C-448B-9DCC-A3FA7B143CDA}" type="pres">
      <dgm:prSet presAssocID="{F26225A9-1E3C-4237-A8D9-6A5525A7351C}" presName="node" presStyleLbl="node1" presStyleIdx="0" presStyleCnt="4">
        <dgm:presLayoutVars>
          <dgm:bulletEnabled val="1"/>
        </dgm:presLayoutVars>
      </dgm:prSet>
      <dgm:spPr/>
    </dgm:pt>
    <dgm:pt modelId="{C3CE87EB-36F0-4B8D-9AEA-140650BDC6E7}" type="pres">
      <dgm:prSet presAssocID="{A45EBF9D-3A6B-449D-8A75-862F8310D76D}" presName="sibTrans" presStyleCnt="0"/>
      <dgm:spPr/>
    </dgm:pt>
    <dgm:pt modelId="{39FA58EA-0032-441E-ABD2-2E9952A6CE1C}" type="pres">
      <dgm:prSet presAssocID="{A365E2FC-A181-4301-A9F7-CCB0ABF55F74}" presName="node" presStyleLbl="node1" presStyleIdx="1" presStyleCnt="4">
        <dgm:presLayoutVars>
          <dgm:bulletEnabled val="1"/>
        </dgm:presLayoutVars>
      </dgm:prSet>
      <dgm:spPr/>
    </dgm:pt>
    <dgm:pt modelId="{B6F61E2D-B942-4090-A466-52698A2AF8E4}" type="pres">
      <dgm:prSet presAssocID="{9636CF80-82FA-46EF-8ED0-4AE394D32E67}" presName="sibTrans" presStyleCnt="0"/>
      <dgm:spPr/>
    </dgm:pt>
    <dgm:pt modelId="{E9D9B31C-21BC-495A-8D88-B0DD336A33E1}" type="pres">
      <dgm:prSet presAssocID="{2F85BBF6-98F0-4CF1-8C3A-5B5E2FD8420D}" presName="node" presStyleLbl="node1" presStyleIdx="2" presStyleCnt="4">
        <dgm:presLayoutVars>
          <dgm:bulletEnabled val="1"/>
        </dgm:presLayoutVars>
      </dgm:prSet>
      <dgm:spPr/>
    </dgm:pt>
    <dgm:pt modelId="{20F3E366-AAD6-4AA9-A656-3151BB0FAB07}" type="pres">
      <dgm:prSet presAssocID="{143F96F8-6A2F-4D3C-850F-2B448E454E11}" presName="sibTrans" presStyleCnt="0"/>
      <dgm:spPr/>
    </dgm:pt>
    <dgm:pt modelId="{D188EDEA-2337-4195-B60B-8AA85726B7DD}" type="pres">
      <dgm:prSet presAssocID="{DC607FDF-E971-4B36-AC9A-36FE297422D2}" presName="node" presStyleLbl="node1" presStyleIdx="3" presStyleCnt="4">
        <dgm:presLayoutVars>
          <dgm:bulletEnabled val="1"/>
        </dgm:presLayoutVars>
      </dgm:prSet>
      <dgm:spPr/>
    </dgm:pt>
  </dgm:ptLst>
  <dgm:cxnLst>
    <dgm:cxn modelId="{B5960F15-5A9A-40A7-A9C1-807BC469D5B7}" srcId="{13CCC78C-DC74-4F65-ACB8-CEE52F342C8E}" destId="{2F85BBF6-98F0-4CF1-8C3A-5B5E2FD8420D}" srcOrd="2" destOrd="0" parTransId="{F923C54B-B85B-423C-8BDE-34CC22A4E56B}" sibTransId="{143F96F8-6A2F-4D3C-850F-2B448E454E11}"/>
    <dgm:cxn modelId="{B3424C19-1FB6-433C-A070-397B326E82E8}" type="presOf" srcId="{2F85BBF6-98F0-4CF1-8C3A-5B5E2FD8420D}" destId="{E9D9B31C-21BC-495A-8D88-B0DD336A33E1}" srcOrd="0" destOrd="0" presId="urn:microsoft.com/office/officeart/2005/8/layout/default"/>
    <dgm:cxn modelId="{5C86C523-3DA6-4680-917D-42059EF98276}" type="presOf" srcId="{32BF4965-7CD3-46F5-8B8D-9E82DC7D894B}" destId="{E9D9B31C-21BC-495A-8D88-B0DD336A33E1}" srcOrd="0" destOrd="3" presId="urn:microsoft.com/office/officeart/2005/8/layout/default"/>
    <dgm:cxn modelId="{2FA07839-BEB8-4FE6-AF14-9217780A6113}" srcId="{2F85BBF6-98F0-4CF1-8C3A-5B5E2FD8420D}" destId="{32BF4965-7CD3-46F5-8B8D-9E82DC7D894B}" srcOrd="2" destOrd="0" parTransId="{1D50E157-CF51-4DD9-80B4-A3F2B6632D7E}" sibTransId="{372438B6-C058-4BF8-8FDE-DAE28455843F}"/>
    <dgm:cxn modelId="{F8FB3D5F-6323-4F52-87F7-B3F0A99B09EC}" type="presOf" srcId="{A3BC2C01-7428-408E-9F69-282512EEE92B}" destId="{E9D9B31C-21BC-495A-8D88-B0DD336A33E1}" srcOrd="0" destOrd="5" presId="urn:microsoft.com/office/officeart/2005/8/layout/default"/>
    <dgm:cxn modelId="{39376944-E575-4F53-9F57-B0374B73F7B8}" srcId="{2F85BBF6-98F0-4CF1-8C3A-5B5E2FD8420D}" destId="{F7DCD96E-1449-4EC5-994F-5DD803AC6DCC}" srcOrd="1" destOrd="0" parTransId="{ECA63295-83A6-4CEF-9C46-AE1725DFCFE8}" sibTransId="{030AC6E2-2C49-4250-9BBD-A0F922E44E7D}"/>
    <dgm:cxn modelId="{1D445168-7929-4CB1-ADF7-73125FADECD2}" type="presOf" srcId="{F26225A9-1E3C-4237-A8D9-6A5525A7351C}" destId="{A94D8CCE-BD5C-448B-9DCC-A3FA7B143CDA}" srcOrd="0" destOrd="0" presId="urn:microsoft.com/office/officeart/2005/8/layout/default"/>
    <dgm:cxn modelId="{BEC57071-17E5-40AD-AA6E-4FA5AA122B31}" type="presOf" srcId="{F7DCD96E-1449-4EC5-994F-5DD803AC6DCC}" destId="{E9D9B31C-21BC-495A-8D88-B0DD336A33E1}" srcOrd="0" destOrd="2" presId="urn:microsoft.com/office/officeart/2005/8/layout/default"/>
    <dgm:cxn modelId="{27006C77-05AB-4935-8D97-920EF9F5B716}" type="presOf" srcId="{13CCC78C-DC74-4F65-ACB8-CEE52F342C8E}" destId="{DA18D656-EDA6-497D-AE5D-D45CB52F738F}" srcOrd="0" destOrd="0" presId="urn:microsoft.com/office/officeart/2005/8/layout/default"/>
    <dgm:cxn modelId="{E75CDB8B-3CC6-42E8-8144-95C39B0B5DFA}" srcId="{13CCC78C-DC74-4F65-ACB8-CEE52F342C8E}" destId="{A365E2FC-A181-4301-A9F7-CCB0ABF55F74}" srcOrd="1" destOrd="0" parTransId="{6E7454C4-F885-4285-B69C-19DABF686DA7}" sibTransId="{9636CF80-82FA-46EF-8ED0-4AE394D32E67}"/>
    <dgm:cxn modelId="{32AFE6AC-E07D-452A-804E-AF7BCF738B12}" type="presOf" srcId="{A365E2FC-A181-4301-A9F7-CCB0ABF55F74}" destId="{39FA58EA-0032-441E-ABD2-2E9952A6CE1C}" srcOrd="0" destOrd="0" presId="urn:microsoft.com/office/officeart/2005/8/layout/default"/>
    <dgm:cxn modelId="{566616B5-C69A-4BF2-ABB4-55FC982D1E00}" type="presOf" srcId="{B3134798-59AE-4827-B78C-1A8F98A9E741}" destId="{E9D9B31C-21BC-495A-8D88-B0DD336A33E1}" srcOrd="0" destOrd="1" presId="urn:microsoft.com/office/officeart/2005/8/layout/default"/>
    <dgm:cxn modelId="{03A66CB7-2DB5-4A60-AC46-AC6777588AE5}" srcId="{13CCC78C-DC74-4F65-ACB8-CEE52F342C8E}" destId="{DC607FDF-E971-4B36-AC9A-36FE297422D2}" srcOrd="3" destOrd="0" parTransId="{CCB369EE-2FCB-4104-9F6C-003DAD517BD2}" sibTransId="{992410F2-5517-46C8-8CB3-6ABADDD5280C}"/>
    <dgm:cxn modelId="{9C4FF5C7-79CB-4C79-B476-8BABA65A2D0F}" type="presOf" srcId="{452D0A20-9FD5-4497-ADDC-0FBF9F28B958}" destId="{E9D9B31C-21BC-495A-8D88-B0DD336A33E1}" srcOrd="0" destOrd="4" presId="urn:microsoft.com/office/officeart/2005/8/layout/default"/>
    <dgm:cxn modelId="{5F9345D0-43F9-4373-B130-A549D03FAF58}" srcId="{2F85BBF6-98F0-4CF1-8C3A-5B5E2FD8420D}" destId="{B3134798-59AE-4827-B78C-1A8F98A9E741}" srcOrd="0" destOrd="0" parTransId="{E491000A-B05E-4559-884B-75209432770A}" sibTransId="{40D215C2-7D54-450B-9F0C-F75B85D7DEC0}"/>
    <dgm:cxn modelId="{595A63D1-B482-458C-9C0C-FE3F93116C72}" type="presOf" srcId="{DC607FDF-E971-4B36-AC9A-36FE297422D2}" destId="{D188EDEA-2337-4195-B60B-8AA85726B7DD}" srcOrd="0" destOrd="0" presId="urn:microsoft.com/office/officeart/2005/8/layout/default"/>
    <dgm:cxn modelId="{2CE079D4-74CA-4422-B97A-0DAB62D4776E}" srcId="{2F85BBF6-98F0-4CF1-8C3A-5B5E2FD8420D}" destId="{A3BC2C01-7428-408E-9F69-282512EEE92B}" srcOrd="4" destOrd="0" parTransId="{A7DF3505-14A2-4122-8A63-20B60052ABB6}" sibTransId="{D7B72FF2-D021-4B9C-A54F-E6E216F17624}"/>
    <dgm:cxn modelId="{F084E4FB-8B12-4BF4-9E56-1B53E9E730C1}" srcId="{2F85BBF6-98F0-4CF1-8C3A-5B5E2FD8420D}" destId="{452D0A20-9FD5-4497-ADDC-0FBF9F28B958}" srcOrd="3" destOrd="0" parTransId="{7D9DEE6C-5DE0-4C00-BFA6-EDC8B04C0A56}" sibTransId="{2BE2AB71-641F-4C56-90D7-B6ADAEEB36EA}"/>
    <dgm:cxn modelId="{4DD39BFE-E9AC-4942-A618-F446FB715F06}" srcId="{13CCC78C-DC74-4F65-ACB8-CEE52F342C8E}" destId="{F26225A9-1E3C-4237-A8D9-6A5525A7351C}" srcOrd="0" destOrd="0" parTransId="{69FDDFAA-BE95-417F-B2E5-EB29D29BC951}" sibTransId="{A45EBF9D-3A6B-449D-8A75-862F8310D76D}"/>
    <dgm:cxn modelId="{3CD47697-21F6-4947-A132-8FB3E993DB8E}" type="presParOf" srcId="{DA18D656-EDA6-497D-AE5D-D45CB52F738F}" destId="{A94D8CCE-BD5C-448B-9DCC-A3FA7B143CDA}" srcOrd="0" destOrd="0" presId="urn:microsoft.com/office/officeart/2005/8/layout/default"/>
    <dgm:cxn modelId="{81877228-70EA-4CB6-B0F5-4CB7D1ABA4E5}" type="presParOf" srcId="{DA18D656-EDA6-497D-AE5D-D45CB52F738F}" destId="{C3CE87EB-36F0-4B8D-9AEA-140650BDC6E7}" srcOrd="1" destOrd="0" presId="urn:microsoft.com/office/officeart/2005/8/layout/default"/>
    <dgm:cxn modelId="{06254177-33EF-4464-96B7-9D4933CC631B}" type="presParOf" srcId="{DA18D656-EDA6-497D-AE5D-D45CB52F738F}" destId="{39FA58EA-0032-441E-ABD2-2E9952A6CE1C}" srcOrd="2" destOrd="0" presId="urn:microsoft.com/office/officeart/2005/8/layout/default"/>
    <dgm:cxn modelId="{4569E1ED-D6D6-435E-B026-C135340090EF}" type="presParOf" srcId="{DA18D656-EDA6-497D-AE5D-D45CB52F738F}" destId="{B6F61E2D-B942-4090-A466-52698A2AF8E4}" srcOrd="3" destOrd="0" presId="urn:microsoft.com/office/officeart/2005/8/layout/default"/>
    <dgm:cxn modelId="{8BD4D4BC-AF56-429D-97A4-0C3B93496D75}" type="presParOf" srcId="{DA18D656-EDA6-497D-AE5D-D45CB52F738F}" destId="{E9D9B31C-21BC-495A-8D88-B0DD336A33E1}" srcOrd="4" destOrd="0" presId="urn:microsoft.com/office/officeart/2005/8/layout/default"/>
    <dgm:cxn modelId="{5CFF5F7C-A258-413D-9E3B-DE91CCB17A43}" type="presParOf" srcId="{DA18D656-EDA6-497D-AE5D-D45CB52F738F}" destId="{20F3E366-AAD6-4AA9-A656-3151BB0FAB07}" srcOrd="5" destOrd="0" presId="urn:microsoft.com/office/officeart/2005/8/layout/default"/>
    <dgm:cxn modelId="{E648E441-0F37-4CCF-BC63-699856914FDE}" type="presParOf" srcId="{DA18D656-EDA6-497D-AE5D-D45CB52F738F}" destId="{D188EDEA-2337-4195-B60B-8AA85726B7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1991F-2932-4EA1-A04C-31F13FA457B6}">
      <dsp:nvSpPr>
        <dsp:cNvPr id="0" name=""/>
        <dsp:cNvSpPr/>
      </dsp:nvSpPr>
      <dsp:spPr>
        <a:xfrm>
          <a:off x="0" y="114185"/>
          <a:ext cx="6900512"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Sharing updates about residents</a:t>
          </a:r>
          <a:endParaRPr lang="en-US" sz="2100" kern="1200"/>
        </a:p>
      </dsp:txBody>
      <dsp:txXfrm>
        <a:off x="40724" y="154909"/>
        <a:ext cx="6819064" cy="752780"/>
      </dsp:txXfrm>
    </dsp:sp>
    <dsp:sp modelId="{24959671-5184-4BA0-9390-1DD73ABF6CB4}">
      <dsp:nvSpPr>
        <dsp:cNvPr id="0" name=""/>
        <dsp:cNvSpPr/>
      </dsp:nvSpPr>
      <dsp:spPr>
        <a:xfrm>
          <a:off x="0" y="1008893"/>
          <a:ext cx="6900512"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different shifts</a:t>
          </a:r>
          <a:endParaRPr lang="en-US" sz="2100" kern="1200"/>
        </a:p>
      </dsp:txBody>
      <dsp:txXfrm>
        <a:off x="40724" y="1049617"/>
        <a:ext cx="6819064" cy="752780"/>
      </dsp:txXfrm>
    </dsp:sp>
    <dsp:sp modelId="{3F22073B-209A-49B0-86E3-AD3AEAA0CCD8}">
      <dsp:nvSpPr>
        <dsp:cNvPr id="0" name=""/>
        <dsp:cNvSpPr/>
      </dsp:nvSpPr>
      <dsp:spPr>
        <a:xfrm>
          <a:off x="0" y="1903602"/>
          <a:ext cx="6900512"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Sending important announcements </a:t>
          </a:r>
          <a:endParaRPr lang="en-US" sz="2100" kern="1200"/>
        </a:p>
      </dsp:txBody>
      <dsp:txXfrm>
        <a:off x="40724" y="1944326"/>
        <a:ext cx="6819064" cy="752780"/>
      </dsp:txXfrm>
    </dsp:sp>
    <dsp:sp modelId="{6ED72226-00A3-4458-95A6-2D1A0217553C}">
      <dsp:nvSpPr>
        <dsp:cNvPr id="0" name=""/>
        <dsp:cNvSpPr/>
      </dsp:nvSpPr>
      <dsp:spPr>
        <a:xfrm>
          <a:off x="0" y="2798310"/>
          <a:ext cx="6900512"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Discussing work tasks and responsibilities</a:t>
          </a:r>
          <a:endParaRPr lang="en-US" sz="2100" kern="1200"/>
        </a:p>
      </dsp:txBody>
      <dsp:txXfrm>
        <a:off x="40724" y="2839034"/>
        <a:ext cx="6819064" cy="752780"/>
      </dsp:txXfrm>
    </dsp:sp>
    <dsp:sp modelId="{3A436CF7-E456-4C2E-AE8F-3B4DB53B6820}">
      <dsp:nvSpPr>
        <dsp:cNvPr id="0" name=""/>
        <dsp:cNvSpPr/>
      </dsp:nvSpPr>
      <dsp:spPr>
        <a:xfrm>
          <a:off x="0" y="3693018"/>
          <a:ext cx="6900512"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the two buildings </a:t>
          </a:r>
          <a:endParaRPr lang="en-US" sz="2100" kern="1200"/>
        </a:p>
      </dsp:txBody>
      <dsp:txXfrm>
        <a:off x="40724" y="3733742"/>
        <a:ext cx="6819064" cy="752780"/>
      </dsp:txXfrm>
    </dsp:sp>
    <dsp:sp modelId="{C83CE392-224A-433A-8EA6-6E6A6C1F947B}">
      <dsp:nvSpPr>
        <dsp:cNvPr id="0" name=""/>
        <dsp:cNvSpPr/>
      </dsp:nvSpPr>
      <dsp:spPr>
        <a:xfrm>
          <a:off x="0" y="4587727"/>
          <a:ext cx="6900512"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Effective communication helps staff provide high quality care and reduces misunderstandings.</a:t>
          </a:r>
          <a:endParaRPr lang="en-US" sz="2100" kern="1200"/>
        </a:p>
      </dsp:txBody>
      <dsp:txXfrm>
        <a:off x="40724" y="4628451"/>
        <a:ext cx="6819064"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57175-A042-4071-B324-8406D4305263}">
      <dsp:nvSpPr>
        <dsp:cNvPr id="0" name=""/>
        <dsp:cNvSpPr/>
      </dsp:nvSpPr>
      <dsp:spPr>
        <a:xfrm>
          <a:off x="0" y="219129"/>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Workplace task: staff scheduling/rotas</a:t>
          </a:r>
          <a:endParaRPr lang="en-US" sz="1600" kern="1200"/>
        </a:p>
      </dsp:txBody>
      <dsp:txXfrm>
        <a:off x="0" y="219129"/>
        <a:ext cx="1596415" cy="957849"/>
      </dsp:txXfrm>
    </dsp:sp>
    <dsp:sp modelId="{E254BEFC-3FB3-4EB7-A908-FC3B7C95E37A}">
      <dsp:nvSpPr>
        <dsp:cNvPr id="0" name=""/>
        <dsp:cNvSpPr/>
      </dsp:nvSpPr>
      <dsp:spPr>
        <a:xfrm>
          <a:off x="1756057" y="219129"/>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Microsoft 365 tool: Microsoft excel</a:t>
          </a:r>
          <a:endParaRPr lang="en-US" sz="1600" kern="1200"/>
        </a:p>
      </dsp:txBody>
      <dsp:txXfrm>
        <a:off x="1756057" y="219129"/>
        <a:ext cx="1596415" cy="957849"/>
      </dsp:txXfrm>
    </dsp:sp>
    <dsp:sp modelId="{D5D95271-F381-4CDB-B2DC-A7D0AE81FF20}">
      <dsp:nvSpPr>
        <dsp:cNvPr id="0" name=""/>
        <dsp:cNvSpPr/>
      </dsp:nvSpPr>
      <dsp:spPr>
        <a:xfrm>
          <a:off x="3512115" y="219129"/>
          <a:ext cx="1596415" cy="95784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nursing home</a:t>
          </a:r>
          <a:endParaRPr lang="en-US" sz="1600" kern="1200"/>
        </a:p>
      </dsp:txBody>
      <dsp:txXfrm>
        <a:off x="3512115" y="219129"/>
        <a:ext cx="1596415" cy="957849"/>
      </dsp:txXfrm>
    </dsp:sp>
    <dsp:sp modelId="{2FE67445-E8FD-4F6A-BAE8-88D63A9DB167}">
      <dsp:nvSpPr>
        <dsp:cNvPr id="0" name=""/>
        <dsp:cNvSpPr/>
      </dsp:nvSpPr>
      <dsp:spPr>
        <a:xfrm>
          <a:off x="0" y="1336620"/>
          <a:ext cx="1596415" cy="9578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staff scheduling involves</a:t>
          </a:r>
          <a:endParaRPr lang="en-US" sz="1600" kern="1200"/>
        </a:p>
      </dsp:txBody>
      <dsp:txXfrm>
        <a:off x="0" y="1336620"/>
        <a:ext cx="1596415" cy="957849"/>
      </dsp:txXfrm>
    </dsp:sp>
    <dsp:sp modelId="{75396D15-A154-42FD-A0AE-84A41191B756}">
      <dsp:nvSpPr>
        <dsp:cNvPr id="0" name=""/>
        <dsp:cNvSpPr/>
      </dsp:nvSpPr>
      <dsp:spPr>
        <a:xfrm>
          <a:off x="1756057" y="1336620"/>
          <a:ext cx="1596415" cy="95784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excel is suitable</a:t>
          </a:r>
          <a:endParaRPr lang="en-US" sz="1600" kern="1200"/>
        </a:p>
      </dsp:txBody>
      <dsp:txXfrm>
        <a:off x="1756057" y="1336620"/>
        <a:ext cx="1596415" cy="957849"/>
      </dsp:txXfrm>
    </dsp:sp>
    <dsp:sp modelId="{2E4C610A-A25C-4806-9FBE-B7EC3CBB7F07}">
      <dsp:nvSpPr>
        <dsp:cNvPr id="0" name=""/>
        <dsp:cNvSpPr/>
      </dsp:nvSpPr>
      <dsp:spPr>
        <a:xfrm>
          <a:off x="3512115" y="1336620"/>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excel improves efficiency</a:t>
          </a:r>
          <a:endParaRPr lang="en-US" sz="1600" kern="1200"/>
        </a:p>
      </dsp:txBody>
      <dsp:txXfrm>
        <a:off x="3512115" y="1336620"/>
        <a:ext cx="1596415" cy="957849"/>
      </dsp:txXfrm>
    </dsp:sp>
    <dsp:sp modelId="{7997F193-5CC1-41B6-849E-960D79306946}">
      <dsp:nvSpPr>
        <dsp:cNvPr id="0" name=""/>
        <dsp:cNvSpPr/>
      </dsp:nvSpPr>
      <dsp:spPr>
        <a:xfrm>
          <a:off x="1756057" y="2454111"/>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Advantages and limitations</a:t>
          </a:r>
          <a:endParaRPr lang="en-US" sz="1600" kern="1200"/>
        </a:p>
      </dsp:txBody>
      <dsp:txXfrm>
        <a:off x="1756057" y="2454111"/>
        <a:ext cx="1596415" cy="95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76DC-062C-4DD4-82FB-2F5049428CF1}">
      <dsp:nvSpPr>
        <dsp:cNvPr id="0" name=""/>
        <dsp:cNvSpPr/>
      </dsp:nvSpPr>
      <dsp:spPr>
        <a:xfrm>
          <a:off x="0" y="106410"/>
          <a:ext cx="6900512"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scheduling means organising staff shifts working hours to ensure residents receive continuous care.</a:t>
          </a:r>
          <a:endParaRPr lang="en-US" sz="1800" kern="1200"/>
        </a:p>
      </dsp:txBody>
      <dsp:txXfrm>
        <a:off x="34954" y="141364"/>
        <a:ext cx="6830604" cy="646132"/>
      </dsp:txXfrm>
    </dsp:sp>
    <dsp:sp modelId="{4B929A2F-6E30-4012-8858-9AB6E92AF919}">
      <dsp:nvSpPr>
        <dsp:cNvPr id="0" name=""/>
        <dsp:cNvSpPr/>
      </dsp:nvSpPr>
      <dsp:spPr>
        <a:xfrm>
          <a:off x="0" y="874290"/>
          <a:ext cx="6900512" cy="71604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Riverdale nursing home this includes:</a:t>
          </a:r>
          <a:endParaRPr lang="en-US" sz="1800" kern="1200"/>
        </a:p>
      </dsp:txBody>
      <dsp:txXfrm>
        <a:off x="34954" y="909244"/>
        <a:ext cx="6830604" cy="646132"/>
      </dsp:txXfrm>
    </dsp:sp>
    <dsp:sp modelId="{8038F2B6-EAAE-4759-B9FE-918460E16E59}">
      <dsp:nvSpPr>
        <dsp:cNvPr id="0" name=""/>
        <dsp:cNvSpPr/>
      </dsp:nvSpPr>
      <dsp:spPr>
        <a:xfrm>
          <a:off x="0" y="1642170"/>
          <a:ext cx="6900512" cy="7160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Planning day, evening, and night shifts</a:t>
          </a:r>
          <a:endParaRPr lang="en-US" sz="1800" kern="1200"/>
        </a:p>
      </dsp:txBody>
      <dsp:txXfrm>
        <a:off x="34954" y="1677124"/>
        <a:ext cx="6830604" cy="646132"/>
      </dsp:txXfrm>
    </dsp:sp>
    <dsp:sp modelId="{BB3E8E91-C755-4735-940E-B560E5C65030}">
      <dsp:nvSpPr>
        <dsp:cNvPr id="0" name=""/>
        <dsp:cNvSpPr/>
      </dsp:nvSpPr>
      <dsp:spPr>
        <a:xfrm>
          <a:off x="0" y="2410050"/>
          <a:ext cx="6900512" cy="716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Allocating staff to different buildings</a:t>
          </a:r>
          <a:endParaRPr lang="en-US" sz="1800" kern="1200"/>
        </a:p>
      </dsp:txBody>
      <dsp:txXfrm>
        <a:off x="34954" y="2445004"/>
        <a:ext cx="6830604" cy="646132"/>
      </dsp:txXfrm>
    </dsp:sp>
    <dsp:sp modelId="{EC3571F0-681E-463A-B325-7341F16BFDDF}">
      <dsp:nvSpPr>
        <dsp:cNvPr id="0" name=""/>
        <dsp:cNvSpPr/>
      </dsp:nvSpPr>
      <dsp:spPr>
        <a:xfrm>
          <a:off x="0" y="3177930"/>
          <a:ext cx="6900512" cy="7160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Managing annual leave and absences</a:t>
          </a:r>
          <a:endParaRPr lang="en-US" sz="1800" kern="1200"/>
        </a:p>
      </dsp:txBody>
      <dsp:txXfrm>
        <a:off x="34954" y="3212884"/>
        <a:ext cx="6830604" cy="646132"/>
      </dsp:txXfrm>
    </dsp:sp>
    <dsp:sp modelId="{7ADAE02B-6FB7-4372-A066-586803BF6062}">
      <dsp:nvSpPr>
        <dsp:cNvPr id="0" name=""/>
        <dsp:cNvSpPr/>
      </dsp:nvSpPr>
      <dsp:spPr>
        <a:xfrm>
          <a:off x="0" y="3945810"/>
          <a:ext cx="6900512" cy="71604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Ensuring enough carers, nurses and admin staff are available avoiding staff shortages</a:t>
          </a:r>
          <a:endParaRPr lang="en-US" sz="1800" kern="1200"/>
        </a:p>
      </dsp:txBody>
      <dsp:txXfrm>
        <a:off x="34954" y="3980764"/>
        <a:ext cx="6830604" cy="646132"/>
      </dsp:txXfrm>
    </dsp:sp>
    <dsp:sp modelId="{0B5CE8CE-116A-4006-9D48-3EEAB99A928E}">
      <dsp:nvSpPr>
        <dsp:cNvPr id="0" name=""/>
        <dsp:cNvSpPr/>
      </dsp:nvSpPr>
      <dsp:spPr>
        <a:xfrm>
          <a:off x="0" y="4713690"/>
          <a:ext cx="6900512" cy="716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Good scheduling helps provide safe and effective care for residents.</a:t>
          </a:r>
          <a:endParaRPr lang="en-US" sz="1800" kern="1200"/>
        </a:p>
      </dsp:txBody>
      <dsp:txXfrm>
        <a:off x="34954" y="4748644"/>
        <a:ext cx="6830604"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8703-84ED-4CCC-84DD-72C4BBDDEE4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CBC0C-5E84-467B-8BF3-8318B1EA7AD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Using excel at Riverdale nursing home can:</a:t>
          </a:r>
          <a:endParaRPr lang="en-US" sz="2200" kern="1200"/>
        </a:p>
      </dsp:txBody>
      <dsp:txXfrm>
        <a:off x="0" y="675"/>
        <a:ext cx="6900512" cy="790684"/>
      </dsp:txXfrm>
    </dsp:sp>
    <dsp:sp modelId="{4E4EB64A-F405-464A-B79D-A6CB514832E3}">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CAC2-884E-4610-8AA2-BB4CC39F857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 scheduling mistakes </a:t>
          </a:r>
          <a:endParaRPr lang="en-US" sz="2200" kern="1200"/>
        </a:p>
      </dsp:txBody>
      <dsp:txXfrm>
        <a:off x="0" y="791359"/>
        <a:ext cx="6900512" cy="790684"/>
      </dsp:txXfrm>
    </dsp:sp>
    <dsp:sp modelId="{41A1A29D-EBAF-42F1-B9A6-A41B85C63F62}">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D2FF-0F8A-4BC5-AEE6-3BB1CE7249DD}">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Save time when creating rotas</a:t>
          </a:r>
          <a:endParaRPr lang="en-US" sz="2200" kern="1200"/>
        </a:p>
      </dsp:txBody>
      <dsp:txXfrm>
        <a:off x="0" y="1582044"/>
        <a:ext cx="6900512" cy="790684"/>
      </dsp:txXfrm>
    </dsp:sp>
    <dsp:sp modelId="{ED237F74-DF32-4AAC-B552-BCED228EEBD4}">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1FADB-16B1-40AB-9424-5A5A6BE1730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Help managers track staff availability</a:t>
          </a:r>
          <a:endParaRPr lang="en-US" sz="2200" kern="1200"/>
        </a:p>
      </dsp:txBody>
      <dsp:txXfrm>
        <a:off x="0" y="2372728"/>
        <a:ext cx="6900512" cy="790684"/>
      </dsp:txXfrm>
    </dsp:sp>
    <dsp:sp modelId="{39B2458A-FEEC-4D4C-BFBD-C7347A4591C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673D5-AAB2-4D01-9766-248D4A39DD5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 organisation across both buildings</a:t>
          </a:r>
          <a:endParaRPr lang="en-US" sz="2200" kern="1200"/>
        </a:p>
      </dsp:txBody>
      <dsp:txXfrm>
        <a:off x="0" y="3163412"/>
        <a:ext cx="6900512" cy="790684"/>
      </dsp:txXfrm>
    </dsp:sp>
    <dsp:sp modelId="{6625A794-4C22-4A99-A342-BEF7F859961C}">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E2D44-544F-4A87-944A-8E65A6476C4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Ensure enough staff are available for resident’s needs</a:t>
          </a:r>
          <a:endParaRPr lang="en-US" sz="2200" kern="1200"/>
        </a:p>
      </dsp:txBody>
      <dsp:txXfrm>
        <a:off x="0" y="3954096"/>
        <a:ext cx="6900512" cy="790684"/>
      </dsp:txXfrm>
    </dsp:sp>
    <dsp:sp modelId="{C033C4B4-3B5A-487C-9EB5-61A68F722E7C}">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20041-6856-4E83-9C6A-2E8737D6B01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leads to better workforce planning and smoother daily operations.</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D8CCE-BD5C-448B-9DCC-A3FA7B143CDA}">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care documentation?</a:t>
          </a:r>
          <a:endParaRPr lang="en-US" sz="1800" kern="1200"/>
        </a:p>
      </dsp:txBody>
      <dsp:txXfrm>
        <a:off x="1748064" y="2975"/>
        <a:ext cx="3342605" cy="2005563"/>
      </dsp:txXfrm>
    </dsp:sp>
    <dsp:sp modelId="{39FA58EA-0032-441E-ABD2-2E9952A6CE1C}">
      <dsp:nvSpPr>
        <dsp:cNvPr id="0" name=""/>
        <dsp:cNvSpPr/>
      </dsp:nvSpPr>
      <dsp:spPr>
        <a:xfrm>
          <a:off x="5424930" y="2975"/>
          <a:ext cx="3342605" cy="200556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Care documentation is the process of recording important information about residents in the nursing home.</a:t>
          </a:r>
          <a:endParaRPr lang="en-US" sz="1800" kern="1200"/>
        </a:p>
      </dsp:txBody>
      <dsp:txXfrm>
        <a:off x="5424930" y="2975"/>
        <a:ext cx="3342605" cy="2005563"/>
      </dsp:txXfrm>
    </dsp:sp>
    <dsp:sp modelId="{E9D9B31C-21BC-495A-8D88-B0DD336A33E1}">
      <dsp:nvSpPr>
        <dsp:cNvPr id="0" name=""/>
        <dsp:cNvSpPr/>
      </dsp:nvSpPr>
      <dsp:spPr>
        <a:xfrm>
          <a:off x="1748064" y="2342799"/>
          <a:ext cx="3342605" cy="200556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includes:</a:t>
          </a:r>
          <a:endParaRPr lang="en-US" sz="1800" kern="1200"/>
        </a:p>
        <a:p>
          <a:pPr marL="114300" lvl="1" indent="-114300" algn="l" defTabSz="622300">
            <a:lnSpc>
              <a:spcPct val="90000"/>
            </a:lnSpc>
            <a:spcBef>
              <a:spcPct val="0"/>
            </a:spcBef>
            <a:spcAft>
              <a:spcPct val="15000"/>
            </a:spcAft>
            <a:buChar char="•"/>
          </a:pPr>
          <a:r>
            <a:rPr lang="en-GB" sz="1400" kern="1200"/>
            <a:t>Individual care plans</a:t>
          </a:r>
          <a:endParaRPr lang="en-US" sz="1400" kern="1200"/>
        </a:p>
        <a:p>
          <a:pPr marL="114300" lvl="1" indent="-114300" algn="l" defTabSz="622300">
            <a:lnSpc>
              <a:spcPct val="90000"/>
            </a:lnSpc>
            <a:spcBef>
              <a:spcPct val="0"/>
            </a:spcBef>
            <a:spcAft>
              <a:spcPct val="15000"/>
            </a:spcAft>
            <a:buChar char="•"/>
          </a:pPr>
          <a:r>
            <a:rPr lang="en-GB" sz="1400" kern="1200"/>
            <a:t>Daily care notes</a:t>
          </a:r>
          <a:endParaRPr lang="en-US" sz="1400" kern="1200"/>
        </a:p>
        <a:p>
          <a:pPr marL="114300" lvl="1" indent="-114300" algn="l" defTabSz="622300">
            <a:lnSpc>
              <a:spcPct val="90000"/>
            </a:lnSpc>
            <a:spcBef>
              <a:spcPct val="0"/>
            </a:spcBef>
            <a:spcAft>
              <a:spcPct val="15000"/>
            </a:spcAft>
            <a:buChar char="•"/>
          </a:pPr>
          <a:r>
            <a:rPr lang="en-GB" sz="1400" kern="1200"/>
            <a:t>Medication records</a:t>
          </a:r>
          <a:endParaRPr lang="en-US" sz="1400" kern="1200"/>
        </a:p>
        <a:p>
          <a:pPr marL="114300" lvl="1" indent="-114300" algn="l" defTabSz="622300">
            <a:lnSpc>
              <a:spcPct val="90000"/>
            </a:lnSpc>
            <a:spcBef>
              <a:spcPct val="0"/>
            </a:spcBef>
            <a:spcAft>
              <a:spcPct val="15000"/>
            </a:spcAft>
            <a:buChar char="•"/>
          </a:pPr>
          <a:r>
            <a:rPr lang="en-GB" sz="1400" kern="1200"/>
            <a:t>Incident and accident reports</a:t>
          </a:r>
          <a:endParaRPr lang="en-US" sz="1400" kern="1200"/>
        </a:p>
        <a:p>
          <a:pPr marL="114300" lvl="1" indent="-114300" algn="l" defTabSz="622300">
            <a:lnSpc>
              <a:spcPct val="90000"/>
            </a:lnSpc>
            <a:spcBef>
              <a:spcPct val="0"/>
            </a:spcBef>
            <a:spcAft>
              <a:spcPct val="15000"/>
            </a:spcAft>
            <a:buChar char="•"/>
          </a:pPr>
          <a:r>
            <a:rPr lang="en-GB" sz="1400" kern="1200"/>
            <a:t>Health observations and progress updates</a:t>
          </a:r>
          <a:endParaRPr lang="en-US" sz="1400" kern="1200"/>
        </a:p>
      </dsp:txBody>
      <dsp:txXfrm>
        <a:off x="1748064" y="2342799"/>
        <a:ext cx="3342605" cy="2005563"/>
      </dsp:txXfrm>
    </dsp:sp>
    <dsp:sp modelId="{D188EDEA-2337-4195-B60B-8AA85726B7DD}">
      <dsp:nvSpPr>
        <dsp:cNvPr id="0" name=""/>
        <dsp:cNvSpPr/>
      </dsp:nvSpPr>
      <dsp:spPr>
        <a:xfrm>
          <a:off x="5424930" y="2342799"/>
          <a:ext cx="3342605" cy="200556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Riverdale nursing home, accurate documentation is essential as carers, nurses, and senior carers work different shits across two buildings. Staff need up to date records to provide safe and consistent care. </a:t>
          </a:r>
          <a:endParaRPr lang="en-US" sz="1800" kern="120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457F-BA64-46A0-935A-3AB23EC7C37B}"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1A9A-DD89-416C-B565-3C1A6D98FC72}" type="slidenum">
              <a:rPr lang="en-GB" smtClean="0"/>
              <a:t>‹#›</a:t>
            </a:fld>
            <a:endParaRPr lang="en-GB"/>
          </a:p>
        </p:txBody>
      </p:sp>
    </p:spTree>
    <p:extLst>
      <p:ext uri="{BB962C8B-B14F-4D97-AF65-F5344CB8AC3E}">
        <p14:creationId xmlns:p14="http://schemas.microsoft.com/office/powerpoint/2010/main" val="4092786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727069"/>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7940189"/>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3876793"/>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827141"/>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0356883"/>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7041077"/>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5884463"/>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7778225"/>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0868811"/>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6036738"/>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596199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31453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br/transportes/pt-br/assuntos/portal-da-estrategia/cursos-e-eventos-estrategia/microsoft-excel" TargetMode="External"/><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l"/>
            <a:br>
              <a:rPr lang="en-US" sz="3700" b="1" kern="1200"/>
            </a:br>
            <a:r>
              <a:rPr lang="en-US" sz="3700" b="1" kern="1200">
                <a:solidFill>
                  <a:schemeClr val="accent1"/>
                </a:solidFill>
                <a:latin typeface="+mj-lt"/>
                <a:ea typeface="+mj-ea"/>
                <a:cs typeface="+mj-cs"/>
              </a:rPr>
              <a:t>Module code LCHS4007</a:t>
            </a:r>
            <a:br>
              <a:rPr lang="en-US" sz="3700" b="1" kern="1200"/>
            </a:br>
            <a:r>
              <a:rPr lang="en-US" sz="3700" b="1" kern="1200">
                <a:solidFill>
                  <a:schemeClr val="accent1"/>
                </a:solidFill>
                <a:latin typeface="+mj-lt"/>
                <a:ea typeface="+mj-ea"/>
                <a:cs typeface="+mj-cs"/>
              </a:rPr>
              <a:t>Module: Digital Skill And Research method </a:t>
            </a:r>
            <a:br>
              <a:rPr lang="en-US" sz="3700" b="1" kern="1200"/>
            </a:br>
            <a:r>
              <a:rPr lang="en-US" sz="3700" b="1" kern="1200">
                <a:solidFill>
                  <a:schemeClr val="accent1"/>
                </a:solidFill>
                <a:latin typeface="+mj-lt"/>
                <a:ea typeface="+mj-ea"/>
                <a:cs typeface="+mj-cs"/>
              </a:rPr>
              <a:t>level 4: Cert Health and Social Care</a:t>
            </a:r>
            <a:endParaRPr lang="en-US">
              <a:solidFill>
                <a:schemeClr val="accent1"/>
              </a:solidFill>
              <a:ea typeface="+mj-ea"/>
              <a:cs typeface="+mj-cs"/>
            </a:endParaRPr>
          </a:p>
        </p:txBody>
      </p:sp>
      <p:cxnSp>
        <p:nvCxnSpPr>
          <p:cNvPr id="25" name="Straight Connector 2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096346" y="1785665"/>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b="1"/>
          </a:p>
          <a:p>
            <a:pPr indent="-228600" algn="l">
              <a:buFont typeface="Arial" panose="020B0604020202020204" pitchFamily="34" charset="0"/>
              <a:buChar char="•"/>
            </a:pPr>
            <a:r>
              <a:rPr lang="en-US" sz="2000" b="1"/>
              <a:t>Shama Naz Asghar 2533711</a:t>
            </a:r>
            <a:endParaRPr lang="en-US" sz="2000"/>
          </a:p>
          <a:p>
            <a:pPr indent="-228600" algn="l">
              <a:buFont typeface="Arial" panose="020B0604020202020204" pitchFamily="34" charset="0"/>
              <a:buChar char="•"/>
            </a:pPr>
            <a:r>
              <a:rPr lang="en-US" sz="2000" b="1"/>
              <a:t>Samera Akhtar 2534178</a:t>
            </a:r>
          </a:p>
          <a:p>
            <a:pPr indent="-228600" algn="l">
              <a:buFont typeface="Arial" panose="020B0604020202020204" pitchFamily="34" charset="0"/>
              <a:buChar char="•"/>
            </a:pPr>
            <a:r>
              <a:rPr lang="en-US" sz="2000" b="1"/>
              <a:t>Samila Bi 2435370</a:t>
            </a:r>
          </a:p>
          <a:p>
            <a:pPr indent="-228600" algn="l">
              <a:buFont typeface="Arial" panose="020B0604020202020204" pitchFamily="34" charset="0"/>
              <a:buChar char="•"/>
            </a:pPr>
            <a:r>
              <a:rPr lang="en-US" sz="2000" i="1"/>
              <a:t>Instructor: Justin Okoli</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9A05C879-8AE0-A7E2-29E0-CF52FED90709}"/>
              </a:ext>
            </a:extLst>
          </p:cNvPr>
          <p:cNvSpPr txBox="1"/>
          <p:nvPr/>
        </p:nvSpPr>
        <p:spPr>
          <a:xfrm>
            <a:off x="4976030" y="3790392"/>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Digital Skills And Research Methods</a:t>
            </a:r>
          </a:p>
        </p:txBody>
      </p:sp>
    </p:spTree>
    <p:extLst>
      <p:ext uri="{BB962C8B-B14F-4D97-AF65-F5344CB8AC3E}">
        <p14:creationId xmlns:p14="http://schemas.microsoft.com/office/powerpoint/2010/main" val="109857222"/>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7018D-C11E-C6F9-7229-6FD5CB335563}"/>
              </a:ext>
            </a:extLst>
          </p:cNvPr>
          <p:cNvSpPr>
            <a:spLocks noGrp="1"/>
          </p:cNvSpPr>
          <p:nvPr>
            <p:ph type="title"/>
          </p:nvPr>
        </p:nvSpPr>
        <p:spPr>
          <a:xfrm>
            <a:off x="491268" y="482853"/>
            <a:ext cx="3768996" cy="1444678"/>
          </a:xfrm>
        </p:spPr>
        <p:txBody>
          <a:bodyPr vert="horz" lIns="91440" tIns="45720" rIns="91440" bIns="45720" rtlCol="0" anchor="b">
            <a:normAutofit fontScale="90000"/>
          </a:bodyPr>
          <a:lstStyle/>
          <a:p>
            <a:r>
              <a:rPr lang="en-GB" sz="3000">
                <a:highlight>
                  <a:srgbClr val="FFFF00"/>
                </a:highlight>
                <a:latin typeface="Arial"/>
                <a:cs typeface="Arial"/>
              </a:rPr>
              <a:t>Optimising Microsoft 365</a:t>
            </a:r>
            <a:br>
              <a:rPr lang="en-GB" sz="3000">
                <a:highlight>
                  <a:srgbClr val="FFFF00"/>
                </a:highlight>
                <a:latin typeface="Arial"/>
                <a:cs typeface="Arial"/>
              </a:rPr>
            </a:br>
            <a:r>
              <a:rPr lang="en-GB" sz="3000">
                <a:highlight>
                  <a:srgbClr val="FFFF00"/>
                </a:highlight>
                <a:latin typeface="Arial"/>
                <a:cs typeface="Arial"/>
              </a:rPr>
              <a:t>Tools at Riverdale Nursing Home </a:t>
            </a:r>
            <a:endParaRPr lang="en-GB" sz="3000">
              <a:highlight>
                <a:srgbClr val="0000FF"/>
              </a:highlight>
              <a:latin typeface="Arial"/>
              <a:cs typeface="Arial"/>
            </a:endParaRP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40920-ABD7-B978-FB3E-F46EBF1F3F9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2200"/>
          </a:p>
          <a:p>
            <a:pPr marL="0" indent="0">
              <a:buNone/>
            </a:pPr>
            <a:endParaRPr lang="en-GB" sz="2200"/>
          </a:p>
        </p:txBody>
      </p:sp>
      <p:pic>
        <p:nvPicPr>
          <p:cNvPr id="4" name="Picture 3" descr="A person with a scarf around her neck hugging a person&#10;&#10;AI-generated content may be incorrect.">
            <a:extLst>
              <a:ext uri="{FF2B5EF4-FFF2-40B4-BE49-F238E27FC236}">
                <a16:creationId xmlns:a16="http://schemas.microsoft.com/office/drawing/2014/main" id="{738A0D81-1177-BEE5-1268-C6942726A8AE}"/>
              </a:ext>
            </a:extLst>
          </p:cNvPr>
          <p:cNvPicPr>
            <a:picLocks noChangeAspect="1"/>
          </p:cNvPicPr>
          <p:nvPr/>
        </p:nvPicPr>
        <p:blipFill>
          <a:blip r:embed="rId2"/>
          <a:srcRect l="17067" r="159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D98BFD5-EE1F-DB51-5144-B6ADFD385318}"/>
              </a:ext>
            </a:extLst>
          </p:cNvPr>
          <p:cNvSpPr txBox="1"/>
          <p:nvPr/>
        </p:nvSpPr>
        <p:spPr>
          <a:xfrm>
            <a:off x="508440" y="2703800"/>
            <a:ext cx="4475672"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a:latin typeface="Arial"/>
                <a:ea typeface="Calibri"/>
                <a:cs typeface="Arial"/>
              </a:rPr>
              <a:t>TODAY WE ARE HERE TO DISCUSS HOW MICROSOFT 365 CAN BE USED TO IMPROVE EFFICIENCY IN RIVERDALE NURSING HOME </a:t>
            </a:r>
            <a:endParaRPr lang="en-US" sz="1100">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I WILL START BY INTRODUCING MICRO SOFT TEAMS FOR STAFF COMMUNICATION</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MY COLLEAGUE SAMILA BI WILL PRESENT  MICRO SOFT EXCEL,FOR STAFF SCHEDULING AND ROTAS</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FINALLY,  SAMERA AKHTAR WILL BE PRESENTING MICRO SOFT WORD FOR WRITING CARE RELATED DOCUMENTS/CARE DOCUMENTAION.</a:t>
            </a: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OUR GOAL TODAY IS TO SHOW PRACTICAL,SIMPLE WAYS TO USE THESE TOOLS AT RIVERDALE NURSING HOME SO WE CAN ALL WORK SMARTER,SAVE TIME AND FOCUS MORE ON WHAT MATTERS MOST :THE WELL BEING OF EVERYONE AT RIVERDALE NURSING HOME.</a:t>
            </a:r>
          </a:p>
        </p:txBody>
      </p:sp>
      <p:sp>
        <p:nvSpPr>
          <p:cNvPr id="6" name="TextBox 5">
            <a:extLst>
              <a:ext uri="{FF2B5EF4-FFF2-40B4-BE49-F238E27FC236}">
                <a16:creationId xmlns:a16="http://schemas.microsoft.com/office/drawing/2014/main" id="{02B6F826-CC5C-345A-D799-D42E02350D3E}"/>
              </a:ext>
            </a:extLst>
          </p:cNvPr>
          <p:cNvSpPr txBox="1"/>
          <p:nvPr/>
        </p:nvSpPr>
        <p:spPr>
          <a:xfrm>
            <a:off x="1149193" y="2203671"/>
            <a:ext cx="2856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Arial"/>
                <a:ea typeface="Calibri"/>
                <a:cs typeface="Arial"/>
              </a:rPr>
              <a:t>INTRODUCTION</a:t>
            </a:r>
          </a:p>
        </p:txBody>
      </p:sp>
    </p:spTree>
    <p:extLst>
      <p:ext uri="{BB962C8B-B14F-4D97-AF65-F5344CB8AC3E}">
        <p14:creationId xmlns:p14="http://schemas.microsoft.com/office/powerpoint/2010/main" val="38289368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34DB5-8859-9A2B-2DEE-51801CE44881}"/>
              </a:ext>
            </a:extLst>
          </p:cNvPr>
          <p:cNvSpPr>
            <a:spLocks noGrp="1"/>
          </p:cNvSpPr>
          <p:nvPr>
            <p:ph type="title"/>
          </p:nvPr>
        </p:nvSpPr>
        <p:spPr>
          <a:xfrm>
            <a:off x="838200" y="365125"/>
            <a:ext cx="3822189" cy="2275832"/>
          </a:xfrm>
        </p:spPr>
        <p:txBody>
          <a:bodyPr>
            <a:normAutofit/>
          </a:bodyPr>
          <a:lstStyle/>
          <a:p>
            <a:br>
              <a:rPr lang="en-GB" sz="1600" b="1"/>
            </a:br>
            <a:r>
              <a:rPr lang="en-GB" sz="1600" b="1">
                <a:latin typeface="Arial"/>
                <a:cs typeface="Arial"/>
              </a:rPr>
              <a:t>Shama Asghar 2533711</a:t>
            </a:r>
            <a:br>
              <a:rPr lang="en-GB" sz="1600" b="1">
                <a:latin typeface="Arial"/>
                <a:cs typeface="Arial"/>
              </a:rPr>
            </a:br>
            <a:r>
              <a:rPr lang="en-GB" sz="1600">
                <a:latin typeface="Arial"/>
                <a:cs typeface="Arial"/>
              </a:rPr>
              <a:t>Staff communication </a:t>
            </a:r>
            <a:br>
              <a:rPr lang="en-GB" sz="1600">
                <a:latin typeface="Arial"/>
                <a:cs typeface="Arial"/>
              </a:rPr>
            </a:br>
            <a:r>
              <a:rPr lang="en-GB" sz="1600">
                <a:latin typeface="Arial"/>
                <a:cs typeface="Arial"/>
              </a:rPr>
              <a:t>Microsoft 365 Tool chosen :Microsoft teams </a:t>
            </a:r>
            <a:br>
              <a:rPr lang="en-GB" sz="1600">
                <a:latin typeface="Arial"/>
                <a:cs typeface="Arial"/>
              </a:rPr>
            </a:br>
            <a:r>
              <a:rPr lang="en-GB" sz="1600">
                <a:latin typeface="Arial"/>
                <a:cs typeface="Arial"/>
              </a:rPr>
              <a:t>Riverdale nursing Home</a:t>
            </a:r>
            <a:br>
              <a:rPr lang="en-GB" sz="1600">
                <a:latin typeface="Arial"/>
                <a:cs typeface="Arial"/>
              </a:rPr>
            </a:br>
            <a:r>
              <a:rPr lang="en-GB" sz="1600">
                <a:latin typeface="Arial"/>
                <a:cs typeface="Arial"/>
              </a:rPr>
              <a:t> </a:t>
            </a:r>
            <a:br>
              <a:rPr lang="en-GB" sz="1600">
                <a:latin typeface="Arial"/>
                <a:cs typeface="Arial"/>
              </a:rPr>
            </a:br>
            <a:r>
              <a:rPr lang="en-GB" sz="1600">
                <a:latin typeface="Arial"/>
                <a:cs typeface="Arial"/>
              </a:rPr>
              <a:t>what I will cover:</a:t>
            </a:r>
          </a:p>
        </p:txBody>
      </p:sp>
      <p:sp>
        <p:nvSpPr>
          <p:cNvPr id="3" name="Content Placeholder 2">
            <a:extLst>
              <a:ext uri="{FF2B5EF4-FFF2-40B4-BE49-F238E27FC236}">
                <a16:creationId xmlns:a16="http://schemas.microsoft.com/office/drawing/2014/main" id="{68212DB0-43A5-C06F-AA1D-B3863E3BB5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600">
                <a:latin typeface="Arial"/>
                <a:cs typeface="Arial"/>
              </a:rPr>
              <a:t>What staff communication involves </a:t>
            </a:r>
            <a:endParaRPr lang="en-US" sz="1600">
              <a:latin typeface="Arial"/>
              <a:cs typeface="Arial"/>
            </a:endParaRPr>
          </a:p>
          <a:p>
            <a:r>
              <a:rPr lang="en-GB" sz="1600">
                <a:latin typeface="Arial"/>
                <a:cs typeface="Arial"/>
              </a:rPr>
              <a:t>Why Microsoft teams is suitable </a:t>
            </a:r>
          </a:p>
          <a:p>
            <a:r>
              <a:rPr lang="en-GB" sz="1600">
                <a:latin typeface="Arial"/>
                <a:cs typeface="Arial"/>
              </a:rPr>
              <a:t>How teams improves communication and efficiency </a:t>
            </a:r>
          </a:p>
          <a:p>
            <a:r>
              <a:rPr lang="en-GB" sz="1600">
                <a:latin typeface="Arial"/>
                <a:cs typeface="Arial"/>
              </a:rPr>
              <a:t>Advantages and limitations </a:t>
            </a:r>
          </a:p>
        </p:txBody>
      </p:sp>
      <p:pic>
        <p:nvPicPr>
          <p:cNvPr id="5" name="Picture 4" descr="A logo of a company&#10;&#10;AI-generated content may be incorrect.">
            <a:extLst>
              <a:ext uri="{FF2B5EF4-FFF2-40B4-BE49-F238E27FC236}">
                <a16:creationId xmlns:a16="http://schemas.microsoft.com/office/drawing/2014/main" id="{FF98452C-5F94-E20C-FE1E-262F920D5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626" y="-580791"/>
            <a:ext cx="4728578" cy="2090810"/>
          </a:xfrm>
          <a:prstGeom prst="rect">
            <a:avLst/>
          </a:prstGeom>
        </p:spPr>
      </p:pic>
    </p:spTree>
    <p:extLst>
      <p:ext uri="{BB962C8B-B14F-4D97-AF65-F5344CB8AC3E}">
        <p14:creationId xmlns:p14="http://schemas.microsoft.com/office/powerpoint/2010/main" val="3886025240"/>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0E37F-8925-7972-351A-96AB022B3FD0}"/>
              </a:ext>
            </a:extLst>
          </p:cNvPr>
          <p:cNvSpPr>
            <a:spLocks noGrp="1"/>
          </p:cNvSpPr>
          <p:nvPr>
            <p:ph type="title"/>
          </p:nvPr>
        </p:nvSpPr>
        <p:spPr>
          <a:xfrm>
            <a:off x="635000" y="640823"/>
            <a:ext cx="3418659" cy="5583148"/>
          </a:xfrm>
        </p:spPr>
        <p:txBody>
          <a:bodyPr anchor="ctr">
            <a:normAutofit/>
          </a:bodyPr>
          <a:lstStyle/>
          <a:p>
            <a:r>
              <a:rPr lang="en-GB" sz="2400">
                <a:latin typeface="Arial"/>
                <a:cs typeface="Arial"/>
              </a:rPr>
              <a:t>What does staff communication involve?</a:t>
            </a:r>
            <a:br>
              <a:rPr lang="en-GB" sz="2400">
                <a:latin typeface="Arial"/>
                <a:cs typeface="Arial"/>
              </a:rPr>
            </a:br>
            <a:r>
              <a:rPr lang="en-GB" sz="2400">
                <a:latin typeface="Arial"/>
                <a:cs typeface="Arial"/>
              </a:rPr>
              <a:t>Staff communication is the sharing of information between employees to ensure work is completed safely and effectively.</a:t>
            </a:r>
            <a:br>
              <a:rPr lang="en-GB" sz="2400">
                <a:latin typeface="Arial"/>
                <a:cs typeface="Arial"/>
              </a:rPr>
            </a:br>
            <a:r>
              <a:rPr lang="en-GB" sz="2400">
                <a:latin typeface="Arial"/>
                <a:cs typeface="Arial"/>
              </a:rPr>
              <a:t>At Riverdale nursing home, staff communication includes:</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A6973A24-4EA9-52AF-3ADC-4F1207FB3B01}"/>
              </a:ext>
            </a:extLst>
          </p:cNvPr>
          <p:cNvGraphicFramePr>
            <a:graphicFrameLocks noGrp="1"/>
          </p:cNvGraphicFramePr>
          <p:nvPr>
            <p:ph idx="1"/>
            <p:extLst>
              <p:ext uri="{D42A27DB-BD31-4B8C-83A1-F6EECF244321}">
                <p14:modId xmlns:p14="http://schemas.microsoft.com/office/powerpoint/2010/main" val="1875093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A8D6846-1A81-30A5-4BA6-1F4025A67325}"/>
              </a:ext>
            </a:extLst>
          </p:cNvPr>
          <p:cNvSpPr txBox="1"/>
          <p:nvPr/>
        </p:nvSpPr>
        <p:spPr>
          <a:xfrm>
            <a:off x="351470" y="6441069"/>
            <a:ext cx="2057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1481072996"/>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00AB5-FA95-8119-AEE6-CE6FF08FC9E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Why Microsoft Teams is a suitable tool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Microsoft Teams is designed for workplace communication and collaboration.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Teams allows staff to:</a:t>
            </a:r>
            <a:br>
              <a:rPr lang="en-US" sz="2800" kern="1200">
                <a:solidFill>
                  <a:schemeClr val="accent1"/>
                </a:solidFill>
                <a:latin typeface="+mj-lt"/>
                <a:ea typeface="+mj-ea"/>
                <a:cs typeface="+mj-cs"/>
              </a:rPr>
            </a:br>
            <a:endParaRPr lang="en-US" sz="2800" kern="1200">
              <a:solidFill>
                <a:schemeClr val="accent1"/>
              </a:solidFill>
              <a:latin typeface="+mj-lt"/>
              <a:ea typeface="+mj-ea"/>
              <a:cs typeface="+mj-cs"/>
            </a:endParaRPr>
          </a:p>
        </p:txBody>
      </p:sp>
      <p:cxnSp>
        <p:nvCxnSpPr>
          <p:cNvPr id="62" name="Straight Connector 6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541DEB-0876-6DCA-F25D-F11BBCDB5534}"/>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Send instant messages </a:t>
            </a:r>
          </a:p>
          <a:p>
            <a:r>
              <a:rPr lang="en-US" sz="2000">
                <a:latin typeface="Arial"/>
                <a:cs typeface="Arial"/>
              </a:rPr>
              <a:t>Create group chats</a:t>
            </a:r>
          </a:p>
          <a:p>
            <a:r>
              <a:rPr lang="en-US" sz="2000">
                <a:latin typeface="Arial"/>
                <a:cs typeface="Arial"/>
              </a:rPr>
              <a:t>Make voice and video calls </a:t>
            </a:r>
          </a:p>
          <a:p>
            <a:r>
              <a:rPr lang="en-US" sz="2000">
                <a:latin typeface="Arial"/>
                <a:cs typeface="Arial"/>
              </a:rPr>
              <a:t>Share files and documents </a:t>
            </a:r>
          </a:p>
          <a:p>
            <a:r>
              <a:rPr lang="en-US" sz="2000">
                <a:latin typeface="Arial"/>
                <a:cs typeface="Arial"/>
              </a:rPr>
              <a:t>Hold online meetings </a:t>
            </a:r>
          </a:p>
        </p:txBody>
      </p:sp>
      <p:sp>
        <p:nvSpPr>
          <p:cNvPr id="5" name="TextBox 4">
            <a:extLst>
              <a:ext uri="{FF2B5EF4-FFF2-40B4-BE49-F238E27FC236}">
                <a16:creationId xmlns:a16="http://schemas.microsoft.com/office/drawing/2014/main" id="{E523A056-B7CF-B31D-7769-AC3F7E72264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For example, carers and nurses can quickly communicate about residents' updates without relying on paper notes or emails </a:t>
            </a:r>
          </a:p>
          <a:p>
            <a:pPr indent="-228600">
              <a:lnSpc>
                <a:spcPct val="90000"/>
              </a:lnSpc>
              <a:spcAft>
                <a:spcPts val="600"/>
              </a:spcAft>
              <a:buFont typeface="Arial" panose="020B0604020202020204" pitchFamily="34" charset="0"/>
              <a:buChar char="•"/>
            </a:pPr>
            <a:r>
              <a:rPr lang="en-US" sz="2000">
                <a:latin typeface="Arial"/>
                <a:cs typeface="Arial"/>
              </a:rPr>
              <a:t>This helps information reach staff quickly and accurately.</a:t>
            </a:r>
          </a:p>
        </p:txBody>
      </p:sp>
      <p:sp>
        <p:nvSpPr>
          <p:cNvPr id="4" name="TextBox 3">
            <a:extLst>
              <a:ext uri="{FF2B5EF4-FFF2-40B4-BE49-F238E27FC236}">
                <a16:creationId xmlns:a16="http://schemas.microsoft.com/office/drawing/2014/main" id="{4A01C31C-9C99-DC8F-486F-3C1CF14F852C}"/>
              </a:ext>
            </a:extLst>
          </p:cNvPr>
          <p:cNvSpPr txBox="1"/>
          <p:nvPr/>
        </p:nvSpPr>
        <p:spPr>
          <a:xfrm>
            <a:off x="762000" y="6129867"/>
            <a:ext cx="2438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191843708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9C88D-948A-5FA8-9574-FC73B814474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100" kern="1200">
                <a:solidFill>
                  <a:schemeClr val="accent1"/>
                </a:solidFill>
                <a:latin typeface="+mj-lt"/>
                <a:ea typeface="+mj-ea"/>
                <a:cs typeface="+mj-cs"/>
              </a:rPr>
              <a:t>How Teams improves Efficiency </a:t>
            </a:r>
            <a:br>
              <a:rPr lang="en-US" sz="4100" kern="1200"/>
            </a:br>
            <a:r>
              <a:rPr lang="en-US" sz="4100" kern="1200">
                <a:solidFill>
                  <a:schemeClr val="accent1"/>
                </a:solidFill>
                <a:latin typeface="+mj-lt"/>
                <a:ea typeface="+mj-ea"/>
                <a:cs typeface="+mj-cs"/>
              </a:rPr>
              <a:t>Using Microsoft Teams at Riverdale nursing home </a:t>
            </a:r>
            <a:endParaRPr lang="en-US" sz="4100" kern="1200">
              <a:solidFill>
                <a:schemeClr val="accent1"/>
              </a:solidFill>
              <a:latin typeface="+mj-lt"/>
              <a:ea typeface="Calibri Light"/>
              <a:cs typeface="Calibri Ligh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BAE1F2-409E-724E-F742-A99AF17B5E4C}"/>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Reduce missed messages </a:t>
            </a:r>
          </a:p>
          <a:p>
            <a:r>
              <a:rPr lang="en-US" sz="2000">
                <a:latin typeface="Arial"/>
                <a:cs typeface="Arial"/>
              </a:rPr>
              <a:t>Improve communication between shifts</a:t>
            </a:r>
          </a:p>
          <a:p>
            <a:r>
              <a:rPr lang="en-US" sz="2000">
                <a:latin typeface="Arial"/>
                <a:cs typeface="Arial"/>
              </a:rPr>
              <a:t>Allow staff to receive updates in real time </a:t>
            </a:r>
          </a:p>
          <a:p>
            <a:r>
              <a:rPr lang="en-US" sz="2000">
                <a:latin typeface="Arial"/>
                <a:cs typeface="Arial"/>
              </a:rPr>
              <a:t>Support collaboration between both buildings </a:t>
            </a:r>
          </a:p>
          <a:p>
            <a:r>
              <a:rPr lang="en-US" sz="2000">
                <a:latin typeface="Arial"/>
                <a:cs typeface="Arial"/>
              </a:rPr>
              <a:t>Reduce duplicated work </a:t>
            </a:r>
          </a:p>
        </p:txBody>
      </p:sp>
      <p:sp>
        <p:nvSpPr>
          <p:cNvPr id="4" name="TextBox 3">
            <a:extLst>
              <a:ext uri="{FF2B5EF4-FFF2-40B4-BE49-F238E27FC236}">
                <a16:creationId xmlns:a16="http://schemas.microsoft.com/office/drawing/2014/main" id="{7B7FAB7B-35D3-1E22-9A94-F8C09E43F9A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Teams provides one convenient place for communication, making it easier for staff to stay informed and work together.</a:t>
            </a:r>
          </a:p>
        </p:txBody>
      </p:sp>
      <p:sp>
        <p:nvSpPr>
          <p:cNvPr id="5" name="TextBox 4">
            <a:extLst>
              <a:ext uri="{FF2B5EF4-FFF2-40B4-BE49-F238E27FC236}">
                <a16:creationId xmlns:a16="http://schemas.microsoft.com/office/drawing/2014/main" id="{3C4D6EDF-E0A8-8048-1575-37FB6F2D6179}"/>
              </a:ext>
            </a:extLst>
          </p:cNvPr>
          <p:cNvSpPr txBox="1"/>
          <p:nvPr/>
        </p:nvSpPr>
        <p:spPr>
          <a:xfrm>
            <a:off x="829733" y="6053667"/>
            <a:ext cx="2768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81657984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0326-DD24-7A61-A725-468EF533B3DF}"/>
              </a:ext>
            </a:extLst>
          </p:cNvPr>
          <p:cNvSpPr>
            <a:spLocks noGrp="1"/>
          </p:cNvSpPr>
          <p:nvPr>
            <p:ph type="title"/>
          </p:nvPr>
        </p:nvSpPr>
        <p:spPr>
          <a:xfrm>
            <a:off x="838200" y="365125"/>
            <a:ext cx="10515600" cy="636632"/>
          </a:xfrm>
        </p:spPr>
        <p:txBody>
          <a:bodyPr>
            <a:normAutofit/>
          </a:bodyPr>
          <a:lstStyle/>
          <a:p>
            <a:pPr algn="ctr"/>
            <a:r>
              <a:rPr lang="en-GB" sz="2800">
                <a:latin typeface="Arial"/>
                <a:cs typeface="Arial"/>
              </a:rPr>
              <a:t>Advantages and limitations </a:t>
            </a:r>
          </a:p>
        </p:txBody>
      </p:sp>
      <p:sp>
        <p:nvSpPr>
          <p:cNvPr id="3" name="Content Placeholder 2">
            <a:extLst>
              <a:ext uri="{FF2B5EF4-FFF2-40B4-BE49-F238E27FC236}">
                <a16:creationId xmlns:a16="http://schemas.microsoft.com/office/drawing/2014/main" id="{884864FD-C9EE-B02E-8A64-E72BEAFB90DD}"/>
              </a:ext>
            </a:extLst>
          </p:cNvPr>
          <p:cNvSpPr>
            <a:spLocks noGrp="1"/>
          </p:cNvSpPr>
          <p:nvPr>
            <p:ph sz="half" idx="1"/>
          </p:nvPr>
        </p:nvSpPr>
        <p:spPr>
          <a:xfrm>
            <a:off x="681625" y="1105378"/>
            <a:ext cx="5181600" cy="4351338"/>
          </a:xfrm>
        </p:spPr>
        <p:txBody>
          <a:bodyPr vert="horz" lIns="91440" tIns="45720" rIns="91440" bIns="45720" rtlCol="0" anchor="t">
            <a:normAutofit/>
          </a:bodyPr>
          <a:lstStyle/>
          <a:p>
            <a:pPr marL="0" indent="0" algn="ctr">
              <a:buNone/>
            </a:pPr>
            <a:r>
              <a:rPr lang="en-GB" sz="3200" b="1" u="sng">
                <a:solidFill>
                  <a:schemeClr val="tx2">
                    <a:lumMod val="76000"/>
                    <a:lumOff val="24000"/>
                  </a:schemeClr>
                </a:solidFill>
                <a:latin typeface="Arial"/>
                <a:cs typeface="Arial"/>
              </a:rPr>
              <a:t>Advantages </a:t>
            </a:r>
          </a:p>
          <a:p>
            <a:r>
              <a:rPr lang="en-GB" sz="2400" u="sng">
                <a:latin typeface="Arial"/>
                <a:cs typeface="Arial"/>
              </a:rPr>
              <a:t>Fast and instant communication</a:t>
            </a:r>
          </a:p>
          <a:p>
            <a:r>
              <a:rPr lang="en-GB" sz="2400" u="sng">
                <a:latin typeface="Arial"/>
                <a:cs typeface="Arial"/>
              </a:rPr>
              <a:t>Group chats and meetings </a:t>
            </a:r>
          </a:p>
          <a:p>
            <a:r>
              <a:rPr lang="en-GB" sz="2400" u="sng">
                <a:latin typeface="Arial"/>
                <a:cs typeface="Arial"/>
              </a:rPr>
              <a:t>Easy file sharing </a:t>
            </a:r>
          </a:p>
          <a:p>
            <a:r>
              <a:rPr lang="en-GB" sz="2400" u="sng">
                <a:latin typeface="Arial"/>
                <a:cs typeface="Arial"/>
              </a:rPr>
              <a:t>Accessible on computers and mobile devices </a:t>
            </a:r>
          </a:p>
          <a:p>
            <a:r>
              <a:rPr lang="en-GB" sz="2400" u="sng">
                <a:latin typeface="Arial"/>
                <a:cs typeface="Arial"/>
              </a:rPr>
              <a:t>Improves teamwork and collaboration </a:t>
            </a:r>
          </a:p>
        </p:txBody>
      </p:sp>
      <p:sp>
        <p:nvSpPr>
          <p:cNvPr id="4" name="Content Placeholder 3">
            <a:extLst>
              <a:ext uri="{FF2B5EF4-FFF2-40B4-BE49-F238E27FC236}">
                <a16:creationId xmlns:a16="http://schemas.microsoft.com/office/drawing/2014/main" id="{3EA7C6FD-E328-D896-24DA-D7B10AAD45F7}"/>
              </a:ext>
            </a:extLst>
          </p:cNvPr>
          <p:cNvSpPr>
            <a:spLocks noGrp="1"/>
          </p:cNvSpPr>
          <p:nvPr>
            <p:ph sz="half" idx="2"/>
          </p:nvPr>
        </p:nvSpPr>
        <p:spPr>
          <a:xfrm>
            <a:off x="6099132" y="1105378"/>
            <a:ext cx="5181600" cy="4351338"/>
          </a:xfrm>
        </p:spPr>
        <p:txBody>
          <a:bodyPr vert="horz" lIns="91440" tIns="45720" rIns="91440" bIns="45720" rtlCol="0" anchor="t">
            <a:normAutofit/>
          </a:bodyPr>
          <a:lstStyle/>
          <a:p>
            <a:pPr marL="0" indent="0" algn="ctr">
              <a:buNone/>
            </a:pPr>
            <a:r>
              <a:rPr lang="en-GB" sz="3200" b="1" u="sng">
                <a:solidFill>
                  <a:srgbClr val="FF0000"/>
                </a:solidFill>
                <a:latin typeface="Arial"/>
                <a:cs typeface="Arial"/>
              </a:rPr>
              <a:t>Limitations </a:t>
            </a:r>
          </a:p>
          <a:p>
            <a:r>
              <a:rPr lang="en-GB" sz="2400">
                <a:latin typeface="Arial"/>
                <a:cs typeface="Arial"/>
              </a:rPr>
              <a:t>Requires internet access</a:t>
            </a:r>
          </a:p>
          <a:p>
            <a:r>
              <a:rPr lang="en-GB" sz="2400">
                <a:latin typeface="Arial"/>
                <a:cs typeface="Arial"/>
              </a:rPr>
              <a:t>Staff may need training to use all features </a:t>
            </a:r>
          </a:p>
          <a:p>
            <a:r>
              <a:rPr lang="en-GB" sz="2400">
                <a:latin typeface="Arial"/>
                <a:cs typeface="Arial"/>
              </a:rPr>
              <a:t>To many notifications can become distracting </a:t>
            </a:r>
          </a:p>
          <a:p>
            <a:r>
              <a:rPr lang="en-GB" sz="2400">
                <a:latin typeface="Arial"/>
                <a:cs typeface="Arial"/>
              </a:rPr>
              <a:t>Important messages may be missed if not monitored </a:t>
            </a:r>
          </a:p>
        </p:txBody>
      </p:sp>
      <p:sp>
        <p:nvSpPr>
          <p:cNvPr id="6" name="TextBox 5">
            <a:extLst>
              <a:ext uri="{FF2B5EF4-FFF2-40B4-BE49-F238E27FC236}">
                <a16:creationId xmlns:a16="http://schemas.microsoft.com/office/drawing/2014/main" id="{A9EB3F25-0528-5C0D-362B-76EC98B09FF5}"/>
              </a:ext>
            </a:extLst>
          </p:cNvPr>
          <p:cNvSpPr txBox="1"/>
          <p:nvPr/>
        </p:nvSpPr>
        <p:spPr>
          <a:xfrm>
            <a:off x="838233" y="4898140"/>
            <a:ext cx="10794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Arial"/>
            </a:endParaRPr>
          </a:p>
        </p:txBody>
      </p:sp>
      <p:sp>
        <p:nvSpPr>
          <p:cNvPr id="7" name="TextBox 6">
            <a:extLst>
              <a:ext uri="{FF2B5EF4-FFF2-40B4-BE49-F238E27FC236}">
                <a16:creationId xmlns:a16="http://schemas.microsoft.com/office/drawing/2014/main" id="{164CF897-21AB-16A3-4674-52E83B9734F7}"/>
              </a:ext>
            </a:extLst>
          </p:cNvPr>
          <p:cNvSpPr txBox="1"/>
          <p:nvPr/>
        </p:nvSpPr>
        <p:spPr>
          <a:xfrm>
            <a:off x="200408" y="6458202"/>
            <a:ext cx="33228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2483485363"/>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61C1FE6-48E2-DE14-04F8-5362C33604D0}"/>
              </a:ext>
            </a:extLst>
          </p:cNvPr>
          <p:cNvSpPr txBox="1"/>
          <p:nvPr/>
        </p:nvSpPr>
        <p:spPr>
          <a:xfrm>
            <a:off x="565077" y="140193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a:solidFill>
                <a:schemeClr val="tx2"/>
              </a:solidFill>
              <a:ea typeface="Calibri"/>
              <a:cs typeface="Calibri"/>
            </a:endParaRPr>
          </a:p>
          <a:p>
            <a:pPr>
              <a:lnSpc>
                <a:spcPct val="90000"/>
              </a:lnSpc>
              <a:spcAft>
                <a:spcPts val="600"/>
              </a:spcAft>
            </a:pPr>
            <a:r>
              <a:rPr lang="en-US" baseline="0">
                <a:latin typeface="Arial"/>
                <a:cs typeface="Arial"/>
              </a:rPr>
              <a:t>CONCLUSION </a:t>
            </a:r>
            <a:r>
              <a:rPr lang="en-US">
                <a:latin typeface="Arial"/>
                <a:cs typeface="Arial"/>
              </a:rPr>
              <a:t>​</a:t>
            </a:r>
            <a:endParaRPr lang="en-US">
              <a:latin typeface="Arial"/>
              <a:ea typeface="Calibri" panose="020F0502020204030204"/>
              <a:cs typeface="Arial"/>
            </a:endParaRPr>
          </a:p>
          <a:p>
            <a:pPr>
              <a:lnSpc>
                <a:spcPct val="90000"/>
              </a:lnSpc>
              <a:spcAft>
                <a:spcPts val="600"/>
              </a:spcAft>
            </a:pPr>
            <a:endParaRPr lang="en-US">
              <a:latin typeface="Arial"/>
              <a:cs typeface="Arial"/>
            </a:endParaRPr>
          </a:p>
          <a:p>
            <a:pPr>
              <a:lnSpc>
                <a:spcPct val="90000"/>
              </a:lnSpc>
              <a:spcAft>
                <a:spcPts val="600"/>
              </a:spcAft>
            </a:pPr>
            <a:r>
              <a:rPr lang="en-US">
                <a:latin typeface="Arial"/>
                <a:cs typeface="Arial"/>
              </a:rPr>
              <a:t>Using</a:t>
            </a:r>
            <a:r>
              <a:rPr lang="en-US" baseline="0">
                <a:latin typeface="Arial"/>
                <a:cs typeface="Arial"/>
              </a:rPr>
              <a:t> Microsoft teams</a:t>
            </a:r>
            <a:r>
              <a:rPr lang="en-US">
                <a:latin typeface="Arial"/>
                <a:cs typeface="Arial"/>
              </a:rPr>
              <a:t> as a</a:t>
            </a:r>
            <a:r>
              <a:rPr lang="en-US" baseline="0">
                <a:latin typeface="Arial"/>
                <a:cs typeface="Arial"/>
              </a:rPr>
              <a:t> staff</a:t>
            </a:r>
            <a:r>
              <a:rPr lang="en-US">
                <a:latin typeface="Arial"/>
                <a:cs typeface="Arial"/>
              </a:rPr>
              <a:t> </a:t>
            </a:r>
            <a:r>
              <a:rPr lang="en-US" baseline="0">
                <a:latin typeface="Arial"/>
                <a:cs typeface="Arial"/>
              </a:rPr>
              <a:t>communication</a:t>
            </a:r>
            <a:r>
              <a:rPr lang="en-US">
                <a:latin typeface="Arial"/>
                <a:cs typeface="Arial"/>
              </a:rPr>
              <a:t> tool is highly effective for Riverdale Nursing home.it enables staff to stay connected regardless of their location, supports faster information sharing, and ensures consistent communication across all team shifts.Ultimately,this leads to improved quality of care and better outcome for residents at Riverdale Nursing home.</a:t>
            </a:r>
          </a:p>
          <a:p>
            <a:pPr>
              <a:lnSpc>
                <a:spcPct val="90000"/>
              </a:lnSpc>
              <a:spcAft>
                <a:spcPts val="600"/>
              </a:spcAft>
            </a:pPr>
            <a:endParaRPr lang="en-US">
              <a:latin typeface="Arial"/>
              <a:ea typeface="Calibri"/>
              <a:cs typeface="Arial"/>
            </a:endParaRPr>
          </a:p>
          <a:p>
            <a:pPr>
              <a:lnSpc>
                <a:spcPct val="90000"/>
              </a:lnSpc>
              <a:spcAft>
                <a:spcPts val="600"/>
              </a:spcAft>
            </a:pPr>
            <a:endParaRPr lang="en-US">
              <a:latin typeface="Arial"/>
              <a:ea typeface="Calibri"/>
              <a:cs typeface="Arial"/>
            </a:endParaRPr>
          </a:p>
          <a:p>
            <a:pPr marL="57150">
              <a:lnSpc>
                <a:spcPct val="90000"/>
              </a:lnSpc>
              <a:spcAft>
                <a:spcPts val="600"/>
              </a:spcAft>
            </a:pPr>
            <a:endParaRPr lang="en-US" b="1" u="sng">
              <a:latin typeface="Calibri"/>
              <a:ea typeface="Calibri"/>
              <a:cs typeface="Calibri"/>
            </a:endParaRPr>
          </a:p>
          <a:p>
            <a:pPr>
              <a:lnSpc>
                <a:spcPct val="90000"/>
              </a:lnSpc>
              <a:spcAft>
                <a:spcPts val="600"/>
              </a:spcAft>
            </a:pPr>
            <a:endParaRPr lang="en-US">
              <a:latin typeface="Arial"/>
              <a:ea typeface="Calibri"/>
              <a:cs typeface="Arial"/>
            </a:endParaRPr>
          </a:p>
          <a:p>
            <a:pPr>
              <a:lnSpc>
                <a:spcPct val="90000"/>
              </a:lnSpc>
              <a:spcAft>
                <a:spcPts val="600"/>
              </a:spcAft>
            </a:pPr>
            <a:endParaRPr lang="en-US">
              <a:latin typeface="Arial"/>
              <a:ea typeface="Calibri"/>
              <a:cs typeface="Aria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B44927C5-17A9-B7D7-EA09-2C3CD3465A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 name="TextBox 1">
            <a:extLst>
              <a:ext uri="{FF2B5EF4-FFF2-40B4-BE49-F238E27FC236}">
                <a16:creationId xmlns:a16="http://schemas.microsoft.com/office/drawing/2014/main" id="{A5432B70-B28C-B33D-36E1-B5CAAB952126}"/>
              </a:ext>
            </a:extLst>
          </p:cNvPr>
          <p:cNvSpPr txBox="1"/>
          <p:nvPr/>
        </p:nvSpPr>
        <p:spPr>
          <a:xfrm>
            <a:off x="408952" y="6229997"/>
            <a:ext cx="3523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2649220943"/>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5B97803-FCC8-DB42-08D1-667EEE20D1FC}"/>
              </a:ext>
            </a:extLst>
          </p:cNvPr>
          <p:cNvSpPr>
            <a:spLocks noGrp="1"/>
          </p:cNvSpPr>
          <p:nvPr>
            <p:ph type="title"/>
          </p:nvPr>
        </p:nvSpPr>
        <p:spPr>
          <a:xfrm>
            <a:off x="658620" y="593357"/>
            <a:ext cx="10066122" cy="1532978"/>
          </a:xfrm>
        </p:spPr>
        <p:txBody>
          <a:bodyPr anchor="b">
            <a:normAutofit fontScale="90000"/>
          </a:bodyPr>
          <a:lstStyle/>
          <a:p>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Samila bi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2435370</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Staff scheduling and rotas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at Riversdale nursing home</a:t>
            </a:r>
            <a:br>
              <a:rPr lang="en-GB" sz="1200"/>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128D16-8FCA-B68D-1A66-9AAD3FF727D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7" name="Picture 6">
            <a:extLst>
              <a:ext uri="{FF2B5EF4-FFF2-40B4-BE49-F238E27FC236}">
                <a16:creationId xmlns:a16="http://schemas.microsoft.com/office/drawing/2014/main" id="{3DDFBD0B-5EDB-A1E2-F362-0FFA3888EE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5805" y="2766093"/>
            <a:ext cx="4096004" cy="31714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60E7F987-5467-B0C5-20C9-F6FE6337FD8C}"/>
              </a:ext>
            </a:extLst>
          </p:cNvPr>
          <p:cNvGraphicFramePr>
            <a:graphicFrameLocks/>
          </p:cNvGraphicFramePr>
          <p:nvPr>
            <p:extLst>
              <p:ext uri="{D42A27DB-BD31-4B8C-83A1-F6EECF244321}">
                <p14:modId xmlns:p14="http://schemas.microsoft.com/office/powerpoint/2010/main" val="2717994705"/>
              </p:ext>
            </p:extLst>
          </p:nvPr>
        </p:nvGraphicFramePr>
        <p:xfrm>
          <a:off x="712940" y="2838146"/>
          <a:ext cx="5108531" cy="3631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006ECCD-A8D9-0D2E-1E8A-B3EED6D4F68E}"/>
              </a:ext>
            </a:extLst>
          </p:cNvPr>
          <p:cNvSpPr txBox="1"/>
          <p:nvPr/>
        </p:nvSpPr>
        <p:spPr>
          <a:xfrm>
            <a:off x="710162" y="25794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What I will cover:</a:t>
            </a:r>
            <a:endParaRPr lang="en-GB"/>
          </a:p>
        </p:txBody>
      </p:sp>
    </p:spTree>
    <p:extLst>
      <p:ext uri="{BB962C8B-B14F-4D97-AF65-F5344CB8AC3E}">
        <p14:creationId xmlns:p14="http://schemas.microsoft.com/office/powerpoint/2010/main" val="3573105851"/>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1046-8B23-4584-7CBF-B4EEB72E8F1F}"/>
              </a:ext>
            </a:extLst>
          </p:cNvPr>
          <p:cNvSpPr>
            <a:spLocks noGrp="1"/>
          </p:cNvSpPr>
          <p:nvPr>
            <p:ph type="title"/>
          </p:nvPr>
        </p:nvSpPr>
        <p:spPr>
          <a:xfrm>
            <a:off x="635000" y="640823"/>
            <a:ext cx="3418659" cy="5583148"/>
          </a:xfrm>
        </p:spPr>
        <p:txBody>
          <a:bodyPr anchor="ctr">
            <a:normAutofit/>
          </a:bodyPr>
          <a:lstStyle/>
          <a:p>
            <a:r>
              <a:rPr lang="en-GB" sz="5400"/>
              <a:t>What does staff scheduling involve?</a:t>
            </a:r>
            <a:br>
              <a:rPr lang="en-GB" sz="5400"/>
            </a:br>
            <a:endParaRPr lang="en-GB" sz="54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5FEE605-CEE8-EEC5-552E-D858E5762F8C}"/>
              </a:ext>
            </a:extLst>
          </p:cNvPr>
          <p:cNvGraphicFramePr>
            <a:graphicFrameLocks noGrp="1"/>
          </p:cNvGraphicFramePr>
          <p:nvPr>
            <p:ph idx="1"/>
            <p:extLst>
              <p:ext uri="{D42A27DB-BD31-4B8C-83A1-F6EECF244321}">
                <p14:modId xmlns:p14="http://schemas.microsoft.com/office/powerpoint/2010/main" val="1559901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32D061-E6BE-2C0C-740D-45A8AFBD8C12}"/>
              </a:ext>
            </a:extLst>
          </p:cNvPr>
          <p:cNvSpPr txBox="1"/>
          <p:nvPr/>
        </p:nvSpPr>
        <p:spPr>
          <a:xfrm>
            <a:off x="570647" y="5980696"/>
            <a:ext cx="28575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430055129"/>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1841-9EDF-D8D2-DA65-DA0BA8CD1636}"/>
              </a:ext>
            </a:extLst>
          </p:cNvPr>
          <p:cNvSpPr>
            <a:spLocks noGrp="1"/>
          </p:cNvSpPr>
          <p:nvPr>
            <p:ph type="title"/>
          </p:nvPr>
        </p:nvSpPr>
        <p:spPr>
          <a:xfrm>
            <a:off x="838200" y="365126"/>
            <a:ext cx="10515600" cy="811742"/>
          </a:xfrm>
        </p:spPr>
        <p:txBody>
          <a:bodyPr/>
          <a:lstStyle/>
          <a:p>
            <a:r>
              <a:rPr lang="en-GB"/>
              <a:t>Why Microsoft excel is suitable</a:t>
            </a:r>
          </a:p>
        </p:txBody>
      </p:sp>
      <p:sp>
        <p:nvSpPr>
          <p:cNvPr id="3" name="Content Placeholder 2">
            <a:extLst>
              <a:ext uri="{FF2B5EF4-FFF2-40B4-BE49-F238E27FC236}">
                <a16:creationId xmlns:a16="http://schemas.microsoft.com/office/drawing/2014/main" id="{0C4D25F3-F663-DDAF-054B-D55C09763B96}"/>
              </a:ext>
            </a:extLst>
          </p:cNvPr>
          <p:cNvSpPr>
            <a:spLocks noGrp="1"/>
          </p:cNvSpPr>
          <p:nvPr>
            <p:ph idx="1"/>
          </p:nvPr>
        </p:nvSpPr>
        <p:spPr>
          <a:xfrm>
            <a:off x="477762" y="1690687"/>
            <a:ext cx="10716911" cy="4802187"/>
          </a:xfrm>
        </p:spPr>
        <p:txBody>
          <a:bodyPr vert="horz" lIns="91440" tIns="45720" rIns="91440" bIns="45720" rtlCol="0" anchor="t">
            <a:noAutofit/>
          </a:bodyPr>
          <a:lstStyle/>
          <a:p>
            <a:r>
              <a:rPr lang="en-GB" sz="1600">
                <a:latin typeface="Arial" panose="020B0604020202020204" pitchFamily="34" charset="0"/>
                <a:cs typeface="Arial" panose="020B0604020202020204" pitchFamily="34" charset="0"/>
              </a:rPr>
              <a:t>Microsoft excel is a useful tool for creating and managing staff rotas.</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Excel allows managers to:</a:t>
            </a:r>
          </a:p>
          <a:p>
            <a:r>
              <a:rPr lang="en-GB" sz="1600">
                <a:latin typeface="Arial" panose="020B0604020202020204" pitchFamily="34" charset="0"/>
                <a:cs typeface="Arial" panose="020B0604020202020204" pitchFamily="34" charset="0"/>
              </a:rPr>
              <a:t>Create weekly or monthly schedules</a:t>
            </a:r>
          </a:p>
          <a:p>
            <a:r>
              <a:rPr lang="en-GB" sz="1600">
                <a:latin typeface="Arial" panose="020B0604020202020204" pitchFamily="34" charset="0"/>
                <a:cs typeface="Arial" panose="020B0604020202020204" pitchFamily="34" charset="0"/>
              </a:rPr>
              <a:t>Organise staff shifts in tables record holidays and sickness </a:t>
            </a:r>
          </a:p>
          <a:p>
            <a:r>
              <a:rPr lang="en-GB" sz="1600">
                <a:latin typeface="Arial"/>
                <a:cs typeface="Arial"/>
              </a:rPr>
              <a:t>Use colours to identify different shifts</a:t>
            </a:r>
          </a:p>
          <a:p>
            <a:r>
              <a:rPr lang="en-GB" sz="1600">
                <a:latin typeface="Arial" panose="020B0604020202020204" pitchFamily="34" charset="0"/>
                <a:cs typeface="Arial" panose="020B0604020202020204" pitchFamily="34" charset="0"/>
              </a:rPr>
              <a:t>Update rotas quickly when changes are needed.</a:t>
            </a:r>
          </a:p>
          <a:p>
            <a:pPr marL="0" indent="0">
              <a:buNone/>
            </a:pPr>
            <a:r>
              <a:rPr lang="en-GB" sz="1600" b="1">
                <a:latin typeface="Arial" panose="020B0604020202020204" pitchFamily="34" charset="0"/>
                <a:cs typeface="Arial" panose="020B0604020202020204" pitchFamily="34" charset="0"/>
              </a:rPr>
              <a:t>Example </a:t>
            </a: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This makes staff schedules easy to read and manage</a:t>
            </a:r>
            <a:r>
              <a:rPr lang="en-GB" sz="1600" b="1">
                <a:latin typeface="Arial" panose="020B0604020202020204" pitchFamily="34" charset="0"/>
                <a:cs typeface="Arial" panose="020B0604020202020204" pitchFamily="34" charset="0"/>
              </a:rPr>
              <a:t>.</a:t>
            </a:r>
          </a:p>
          <a:p>
            <a:pPr marL="0" indent="0">
              <a:buNone/>
            </a:pPr>
            <a:endParaRPr lang="en-GB" sz="1600" b="1">
              <a:latin typeface="Arial"/>
              <a:cs typeface="Arial"/>
            </a:endParaRPr>
          </a:p>
        </p:txBody>
      </p:sp>
      <p:graphicFrame>
        <p:nvGraphicFramePr>
          <p:cNvPr id="4" name="Table 3">
            <a:extLst>
              <a:ext uri="{FF2B5EF4-FFF2-40B4-BE49-F238E27FC236}">
                <a16:creationId xmlns:a16="http://schemas.microsoft.com/office/drawing/2014/main" id="{1D330567-F36B-3DFE-47D8-F5EDAAE20592}"/>
              </a:ext>
            </a:extLst>
          </p:cNvPr>
          <p:cNvGraphicFramePr>
            <a:graphicFrameLocks noGrp="1"/>
          </p:cNvGraphicFramePr>
          <p:nvPr>
            <p:extLst>
              <p:ext uri="{D42A27DB-BD31-4B8C-83A1-F6EECF244321}">
                <p14:modId xmlns:p14="http://schemas.microsoft.com/office/powerpoint/2010/main" val="3659103231"/>
              </p:ext>
            </p:extLst>
          </p:nvPr>
        </p:nvGraphicFramePr>
        <p:xfrm>
          <a:off x="1881340" y="4222495"/>
          <a:ext cx="8128000" cy="1478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48337124"/>
                    </a:ext>
                  </a:extLst>
                </a:gridCol>
                <a:gridCol w="2032000">
                  <a:extLst>
                    <a:ext uri="{9D8B030D-6E8A-4147-A177-3AD203B41FA5}">
                      <a16:colId xmlns:a16="http://schemas.microsoft.com/office/drawing/2014/main" val="3313440094"/>
                    </a:ext>
                  </a:extLst>
                </a:gridCol>
                <a:gridCol w="2032000">
                  <a:extLst>
                    <a:ext uri="{9D8B030D-6E8A-4147-A177-3AD203B41FA5}">
                      <a16:colId xmlns:a16="http://schemas.microsoft.com/office/drawing/2014/main" val="4159309825"/>
                    </a:ext>
                  </a:extLst>
                </a:gridCol>
                <a:gridCol w="2032000">
                  <a:extLst>
                    <a:ext uri="{9D8B030D-6E8A-4147-A177-3AD203B41FA5}">
                      <a16:colId xmlns:a16="http://schemas.microsoft.com/office/drawing/2014/main" val="2865080075"/>
                    </a:ext>
                  </a:extLst>
                </a:gridCol>
              </a:tblGrid>
              <a:tr h="0">
                <a:tc>
                  <a:txBody>
                    <a:bodyPr/>
                    <a:lstStyle/>
                    <a:p>
                      <a:r>
                        <a:rPr lang="en-GB"/>
                        <a:t>Staff member</a:t>
                      </a:r>
                    </a:p>
                  </a:txBody>
                  <a:tcPr/>
                </a:tc>
                <a:tc>
                  <a:txBody>
                    <a:bodyPr/>
                    <a:lstStyle/>
                    <a:p>
                      <a:r>
                        <a:rPr lang="en-GB"/>
                        <a:t>Monday</a:t>
                      </a:r>
                    </a:p>
                  </a:txBody>
                  <a:tcPr/>
                </a:tc>
                <a:tc>
                  <a:txBody>
                    <a:bodyPr/>
                    <a:lstStyle/>
                    <a:p>
                      <a:r>
                        <a:rPr lang="en-GB"/>
                        <a:t>Tuesday</a:t>
                      </a:r>
                    </a:p>
                  </a:txBody>
                  <a:tcPr/>
                </a:tc>
                <a:tc>
                  <a:txBody>
                    <a:bodyPr/>
                    <a:lstStyle/>
                    <a:p>
                      <a:r>
                        <a:rPr lang="en-GB"/>
                        <a:t>Wednesday</a:t>
                      </a:r>
                    </a:p>
                  </a:txBody>
                  <a:tcPr/>
                </a:tc>
                <a:extLst>
                  <a:ext uri="{0D108BD9-81ED-4DB2-BD59-A6C34878D82A}">
                    <a16:rowId xmlns:a16="http://schemas.microsoft.com/office/drawing/2014/main" val="2507570524"/>
                  </a:ext>
                </a:extLst>
              </a:tr>
              <a:tr h="370840">
                <a:tc>
                  <a:txBody>
                    <a:bodyPr/>
                    <a:lstStyle/>
                    <a:p>
                      <a:r>
                        <a:rPr lang="en-GB"/>
                        <a:t>Sarah</a:t>
                      </a:r>
                    </a:p>
                  </a:txBody>
                  <a:tcPr/>
                </a:tc>
                <a:tc>
                  <a:txBody>
                    <a:bodyPr/>
                    <a:lstStyle/>
                    <a:p>
                      <a:r>
                        <a:rPr lang="en-GB"/>
                        <a:t>day</a:t>
                      </a:r>
                    </a:p>
                  </a:txBody>
                  <a:tcPr/>
                </a:tc>
                <a:tc>
                  <a:txBody>
                    <a:bodyPr/>
                    <a:lstStyle/>
                    <a:p>
                      <a:r>
                        <a:rPr lang="en-GB"/>
                        <a:t>day</a:t>
                      </a:r>
                    </a:p>
                  </a:txBody>
                  <a:tcPr/>
                </a:tc>
                <a:tc>
                  <a:txBody>
                    <a:bodyPr/>
                    <a:lstStyle/>
                    <a:p>
                      <a:r>
                        <a:rPr lang="en-GB"/>
                        <a:t>Off</a:t>
                      </a:r>
                    </a:p>
                  </a:txBody>
                  <a:tcPr/>
                </a:tc>
                <a:extLst>
                  <a:ext uri="{0D108BD9-81ED-4DB2-BD59-A6C34878D82A}">
                    <a16:rowId xmlns:a16="http://schemas.microsoft.com/office/drawing/2014/main" val="2650150341"/>
                  </a:ext>
                </a:extLst>
              </a:tr>
              <a:tr h="370840">
                <a:tc>
                  <a:txBody>
                    <a:bodyPr/>
                    <a:lstStyle/>
                    <a:p>
                      <a:r>
                        <a:rPr lang="en-GB"/>
                        <a:t>James</a:t>
                      </a:r>
                    </a:p>
                  </a:txBody>
                  <a:tcPr/>
                </a:tc>
                <a:tc>
                  <a:txBody>
                    <a:bodyPr/>
                    <a:lstStyle/>
                    <a:p>
                      <a:r>
                        <a:rPr lang="en-GB"/>
                        <a:t>night</a:t>
                      </a:r>
                    </a:p>
                  </a:txBody>
                  <a:tcPr/>
                </a:tc>
                <a:tc>
                  <a:txBody>
                    <a:bodyPr/>
                    <a:lstStyle/>
                    <a:p>
                      <a:r>
                        <a:rPr lang="en-GB"/>
                        <a:t>off</a:t>
                      </a:r>
                    </a:p>
                  </a:txBody>
                  <a:tcPr/>
                </a:tc>
                <a:tc>
                  <a:txBody>
                    <a:bodyPr/>
                    <a:lstStyle/>
                    <a:p>
                      <a:r>
                        <a:rPr lang="en-GB"/>
                        <a:t>night</a:t>
                      </a:r>
                    </a:p>
                  </a:txBody>
                  <a:tcPr/>
                </a:tc>
                <a:extLst>
                  <a:ext uri="{0D108BD9-81ED-4DB2-BD59-A6C34878D82A}">
                    <a16:rowId xmlns:a16="http://schemas.microsoft.com/office/drawing/2014/main" val="3807493805"/>
                  </a:ext>
                </a:extLst>
              </a:tr>
              <a:tr h="370840">
                <a:tc>
                  <a:txBody>
                    <a:bodyPr/>
                    <a:lstStyle/>
                    <a:p>
                      <a:r>
                        <a:rPr lang="en-GB"/>
                        <a:t>Emma</a:t>
                      </a:r>
                    </a:p>
                  </a:txBody>
                  <a:tcPr/>
                </a:tc>
                <a:tc>
                  <a:txBody>
                    <a:bodyPr/>
                    <a:lstStyle/>
                    <a:p>
                      <a:r>
                        <a:rPr lang="en-GB"/>
                        <a:t>day</a:t>
                      </a:r>
                    </a:p>
                  </a:txBody>
                  <a:tcPr/>
                </a:tc>
                <a:tc>
                  <a:txBody>
                    <a:bodyPr/>
                    <a:lstStyle/>
                    <a:p>
                      <a:r>
                        <a:rPr lang="en-GB"/>
                        <a:t>day</a:t>
                      </a:r>
                    </a:p>
                  </a:txBody>
                  <a:tcPr/>
                </a:tc>
                <a:tc>
                  <a:txBody>
                    <a:bodyPr/>
                    <a:lstStyle/>
                    <a:p>
                      <a:r>
                        <a:rPr lang="en-GB"/>
                        <a:t>day</a:t>
                      </a:r>
                    </a:p>
                  </a:txBody>
                  <a:tcPr/>
                </a:tc>
                <a:extLst>
                  <a:ext uri="{0D108BD9-81ED-4DB2-BD59-A6C34878D82A}">
                    <a16:rowId xmlns:a16="http://schemas.microsoft.com/office/drawing/2014/main" val="3454690765"/>
                  </a:ext>
                </a:extLst>
              </a:tr>
            </a:tbl>
          </a:graphicData>
        </a:graphic>
      </p:graphicFrame>
      <p:sp>
        <p:nvSpPr>
          <p:cNvPr id="5" name="TextBox 4">
            <a:extLst>
              <a:ext uri="{FF2B5EF4-FFF2-40B4-BE49-F238E27FC236}">
                <a16:creationId xmlns:a16="http://schemas.microsoft.com/office/drawing/2014/main" id="{E59F7D11-002D-D692-D028-C75ECCB816F4}"/>
              </a:ext>
            </a:extLst>
          </p:cNvPr>
          <p:cNvSpPr txBox="1"/>
          <p:nvPr/>
        </p:nvSpPr>
        <p:spPr>
          <a:xfrm>
            <a:off x="477762" y="6352674"/>
            <a:ext cx="140357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28899009"/>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8AE10-EEB1-F74C-18D4-EE72C745F10A}"/>
              </a:ext>
            </a:extLst>
          </p:cNvPr>
          <p:cNvSpPr>
            <a:spLocks noGrp="1"/>
          </p:cNvSpPr>
          <p:nvPr>
            <p:ph type="title"/>
          </p:nvPr>
        </p:nvSpPr>
        <p:spPr>
          <a:xfrm>
            <a:off x="635000" y="640823"/>
            <a:ext cx="3418659" cy="5583148"/>
          </a:xfrm>
        </p:spPr>
        <p:txBody>
          <a:bodyPr anchor="ctr">
            <a:normAutofit/>
          </a:bodyPr>
          <a:lstStyle/>
          <a:p>
            <a:r>
              <a:rPr lang="en-GB" sz="5400"/>
              <a:t>How excel improves Efficiency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9C021-DA5A-AA5F-0C42-783B541AD480}"/>
              </a:ext>
            </a:extLst>
          </p:cNvPr>
          <p:cNvGraphicFramePr>
            <a:graphicFrameLocks noGrp="1"/>
          </p:cNvGraphicFramePr>
          <p:nvPr>
            <p:ph idx="1"/>
            <p:extLst>
              <p:ext uri="{D42A27DB-BD31-4B8C-83A1-F6EECF244321}">
                <p14:modId xmlns:p14="http://schemas.microsoft.com/office/powerpoint/2010/main" val="19853710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81574A-9342-23C5-B073-9B0F13B1ACC9}"/>
              </a:ext>
            </a:extLst>
          </p:cNvPr>
          <p:cNvSpPr txBox="1"/>
          <p:nvPr/>
        </p:nvSpPr>
        <p:spPr>
          <a:xfrm>
            <a:off x="317634" y="6391175"/>
            <a:ext cx="2406315"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1790318575"/>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B0CA9-FA08-FC7F-6A34-1B4D90470472}"/>
              </a:ext>
            </a:extLst>
          </p:cNvPr>
          <p:cNvSpPr>
            <a:spLocks noGrp="1"/>
          </p:cNvSpPr>
          <p:nvPr>
            <p:ph type="title"/>
          </p:nvPr>
        </p:nvSpPr>
        <p:spPr>
          <a:xfrm>
            <a:off x="166687" y="877347"/>
            <a:ext cx="3200400" cy="4461163"/>
          </a:xfrm>
        </p:spPr>
        <p:txBody>
          <a:bodyPr>
            <a:normAutofit/>
          </a:bodyPr>
          <a:lstStyle/>
          <a:p>
            <a:r>
              <a:rPr lang="en-GB">
                <a:solidFill>
                  <a:srgbClr val="FFFFFF"/>
                </a:solidFill>
              </a:rPr>
              <a:t>Advantages and </a:t>
            </a:r>
            <a:r>
              <a:rPr lang="en-GB">
                <a:solidFill>
                  <a:srgbClr val="FFFFFF"/>
                </a:solidFill>
                <a:latin typeface="Arial" panose="020B0604020202020204" pitchFamily="34" charset="0"/>
                <a:cs typeface="Arial" panose="020B0604020202020204" pitchFamily="34" charset="0"/>
              </a:rPr>
              <a:t>limitations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1FC45-70A6-1B41-6B40-0426D77DE240}"/>
              </a:ext>
            </a:extLst>
          </p:cNvPr>
          <p:cNvSpPr>
            <a:spLocks noGrp="1"/>
          </p:cNvSpPr>
          <p:nvPr>
            <p:ph idx="1"/>
          </p:nvPr>
        </p:nvSpPr>
        <p:spPr>
          <a:xfrm>
            <a:off x="4512622" y="776401"/>
            <a:ext cx="6830291" cy="5966619"/>
          </a:xfrm>
        </p:spPr>
        <p:txBody>
          <a:bodyPr vert="horz" lIns="91440" tIns="45720" rIns="91440" bIns="45720" rtlCol="0" anchor="ctr">
            <a:normAutofit lnSpcReduction="10000"/>
          </a:bodyPr>
          <a:lstStyle/>
          <a:p>
            <a:pPr marL="0" indent="0">
              <a:buNone/>
            </a:pPr>
            <a:endParaRPr lang="en-GB" sz="2000" b="1">
              <a:solidFill>
                <a:schemeClr val="accent1"/>
              </a:solidFill>
              <a:latin typeface="Arial"/>
              <a:cs typeface="Arial"/>
            </a:endParaRPr>
          </a:p>
          <a:p>
            <a:pPr marL="0" indent="0">
              <a:buNone/>
            </a:pPr>
            <a:endParaRPr lang="en-GB" sz="2000" b="1">
              <a:solidFill>
                <a:schemeClr val="accent1"/>
              </a:solidFill>
              <a:latin typeface="Arial"/>
              <a:cs typeface="Arial"/>
            </a:endParaRPr>
          </a:p>
          <a:p>
            <a:pPr marL="0" indent="0">
              <a:buNone/>
            </a:pPr>
            <a:r>
              <a:rPr lang="en-GB" sz="1800" b="1">
                <a:solidFill>
                  <a:schemeClr val="accent1"/>
                </a:solidFill>
                <a:latin typeface="Arial"/>
                <a:cs typeface="Arial"/>
              </a:rPr>
              <a:t>Advantages:</a:t>
            </a:r>
          </a:p>
          <a:p>
            <a:r>
              <a:rPr lang="en-GB" sz="1800">
                <a:latin typeface="Arial"/>
                <a:cs typeface="Arial"/>
              </a:rPr>
              <a:t>Easy to use </a:t>
            </a:r>
          </a:p>
          <a:p>
            <a:r>
              <a:rPr lang="en-GB" sz="1800">
                <a:latin typeface="Arial"/>
                <a:cs typeface="Arial"/>
              </a:rPr>
              <a:t>Included in Microsoft 365</a:t>
            </a:r>
          </a:p>
          <a:p>
            <a:r>
              <a:rPr lang="en-GB" sz="1800">
                <a:latin typeface="Arial"/>
                <a:cs typeface="Arial"/>
              </a:rPr>
              <a:t>Can automatically calculate working hours</a:t>
            </a:r>
          </a:p>
          <a:p>
            <a:r>
              <a:rPr lang="en-GB" sz="1800">
                <a:latin typeface="Arial"/>
                <a:cs typeface="Arial"/>
              </a:rPr>
              <a:t>Easy to update and print</a:t>
            </a:r>
          </a:p>
          <a:p>
            <a:r>
              <a:rPr lang="en-GB" sz="1800">
                <a:latin typeface="Arial"/>
                <a:cs typeface="Arial"/>
              </a:rPr>
              <a:t>Helps keep staff schedules organised</a:t>
            </a:r>
          </a:p>
          <a:p>
            <a:pPr marL="0" indent="0">
              <a:buNone/>
            </a:pPr>
            <a:endParaRPr lang="en-GB" sz="1800" b="1">
              <a:solidFill>
                <a:srgbClr val="FF0000"/>
              </a:solidFill>
              <a:latin typeface="Arial"/>
              <a:cs typeface="Arial"/>
            </a:endParaRPr>
          </a:p>
          <a:p>
            <a:pPr marL="0" indent="0">
              <a:buNone/>
            </a:pPr>
            <a:r>
              <a:rPr lang="en-GB" sz="1800" b="1">
                <a:solidFill>
                  <a:srgbClr val="FF0000"/>
                </a:solidFill>
                <a:latin typeface="Arial"/>
                <a:cs typeface="Arial"/>
              </a:rPr>
              <a:t>Limitations:</a:t>
            </a:r>
            <a:endParaRPr lang="en-GB"/>
          </a:p>
          <a:p>
            <a:r>
              <a:rPr lang="en-GB" sz="1800">
                <a:latin typeface="Arial"/>
                <a:cs typeface="Arial"/>
              </a:rPr>
              <a:t>Requires manual updates</a:t>
            </a:r>
          </a:p>
          <a:p>
            <a:r>
              <a:rPr lang="en-GB" sz="1800">
                <a:latin typeface="Arial"/>
                <a:cs typeface="Arial"/>
              </a:rPr>
              <a:t>Staff are not atomically notified of changes</a:t>
            </a:r>
          </a:p>
          <a:p>
            <a:r>
              <a:rPr lang="en-GB" sz="1800">
                <a:latin typeface="Arial"/>
                <a:cs typeface="Arial"/>
              </a:rPr>
              <a:t>Errors can occur if multiple people edit the file</a:t>
            </a:r>
          </a:p>
          <a:p>
            <a:r>
              <a:rPr lang="en-GB" sz="1800">
                <a:latin typeface="Arial"/>
                <a:cs typeface="Arial"/>
              </a:rPr>
              <a:t>Less suitable for very large organisation.</a:t>
            </a:r>
          </a:p>
          <a:p>
            <a:pPr marL="0" indent="0">
              <a:buNone/>
            </a:pPr>
            <a:endParaRPr lang="en-GB" sz="1800">
              <a:latin typeface="Arial"/>
              <a:cs typeface="Arial"/>
            </a:endParaRPr>
          </a:p>
          <a:p>
            <a:pPr marL="0" indent="0">
              <a:buNone/>
            </a:pPr>
            <a:r>
              <a:rPr lang="en-GB" sz="1800">
                <a:latin typeface="Arial"/>
                <a:cs typeface="Arial"/>
              </a:rPr>
              <a:t>Overall, excel  is a practical and cost-effective tool for staff scheduling at Riverdale nursing home.</a:t>
            </a:r>
          </a:p>
          <a:p>
            <a:pPr marL="0" indent="0">
              <a:buNone/>
            </a:pPr>
            <a:endParaRPr lang="en-GB" sz="1800" b="1">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2200"/>
          </a:p>
          <a:p>
            <a:pPr marL="0" indent="0">
              <a:buNone/>
            </a:pPr>
            <a:endParaRPr lang="en-GB" sz="2200"/>
          </a:p>
          <a:p>
            <a:endParaRPr lang="en-GB" sz="2200"/>
          </a:p>
        </p:txBody>
      </p:sp>
      <p:sp>
        <p:nvSpPr>
          <p:cNvPr id="7" name="TextBox 6">
            <a:extLst>
              <a:ext uri="{FF2B5EF4-FFF2-40B4-BE49-F238E27FC236}">
                <a16:creationId xmlns:a16="http://schemas.microsoft.com/office/drawing/2014/main" id="{897E58BC-E0EE-AD29-9E4E-FF5C9A333EA5}"/>
              </a:ext>
            </a:extLst>
          </p:cNvPr>
          <p:cNvSpPr txBox="1"/>
          <p:nvPr/>
        </p:nvSpPr>
        <p:spPr>
          <a:xfrm>
            <a:off x="523875" y="4810125"/>
            <a:ext cx="248602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C0A3A2-F110-DEBC-9B8D-9CBF3AEB9E0A}"/>
              </a:ext>
            </a:extLst>
          </p:cNvPr>
          <p:cNvSpPr txBox="1"/>
          <p:nvPr/>
        </p:nvSpPr>
        <p:spPr>
          <a:xfrm>
            <a:off x="298383" y="5601903"/>
            <a:ext cx="237744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420794130"/>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1D10C7-850B-7395-9E89-6A098C0D68E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350758-E432-FCF9-0FAD-3CD87278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F0D5F1-450B-6CA2-50A4-B39336BB4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934E612-D2C2-1CA5-C586-4215E8F1FAFA}"/>
              </a:ext>
            </a:extLst>
          </p:cNvPr>
          <p:cNvSpPr txBox="1"/>
          <p:nvPr/>
        </p:nvSpPr>
        <p:spPr>
          <a:xfrm>
            <a:off x="443725" y="677104"/>
            <a:ext cx="4977578" cy="95198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a:solidFill>
                <a:schemeClr val="tx2"/>
              </a:solidFill>
              <a:ea typeface="Calibri"/>
              <a:cs typeface="Calibri"/>
            </a:endParaRPr>
          </a:p>
          <a:p>
            <a:pPr>
              <a:lnSpc>
                <a:spcPct val="90000"/>
              </a:lnSpc>
              <a:spcAft>
                <a:spcPts val="600"/>
              </a:spcAft>
            </a:pPr>
            <a:r>
              <a:rPr lang="en-US" baseline="0">
                <a:latin typeface="Arial"/>
                <a:cs typeface="Arial"/>
              </a:rPr>
              <a:t> </a:t>
            </a:r>
            <a:r>
              <a:rPr lang="en-US">
                <a:latin typeface="Arial"/>
                <a:cs typeface="Arial"/>
              </a:rPr>
              <a:t>​</a:t>
            </a:r>
            <a:endParaRPr lang="en-US">
              <a:latin typeface="Arial"/>
              <a:ea typeface="Calibri" panose="020F0502020204030204"/>
              <a:cs typeface="Arial"/>
            </a:endParaRPr>
          </a:p>
          <a:p>
            <a:pPr>
              <a:lnSpc>
                <a:spcPct val="90000"/>
              </a:lnSpc>
              <a:spcAft>
                <a:spcPts val="600"/>
              </a:spcAft>
            </a:pPr>
            <a:endParaRPr lang="en-US">
              <a:latin typeface="Arial"/>
              <a:ea typeface="Calibri" panose="020F0502020204030204"/>
              <a:cs typeface="Arial"/>
            </a:endParaRPr>
          </a:p>
        </p:txBody>
      </p:sp>
      <p:grpSp>
        <p:nvGrpSpPr>
          <p:cNvPr id="14" name="Group 13">
            <a:extLst>
              <a:ext uri="{FF2B5EF4-FFF2-40B4-BE49-F238E27FC236}">
                <a16:creationId xmlns:a16="http://schemas.microsoft.com/office/drawing/2014/main" id="{0EED6BE5-8692-C5B2-74C7-37F2D08B64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2A466F78-1EC7-40EA-4C7F-613FE44D5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40FCDF-6B69-C5D2-6348-FDF85B18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C5B4D05-06F9-FEDE-BDA0-8A44A4138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C17A4B9-2654-690C-CDB4-6952A6E6A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E698115A-A5C1-072C-8C34-F27A320336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CD7F582D-7145-2C9B-CF2A-9D4A3AD7C991}"/>
              </a:ext>
            </a:extLst>
          </p:cNvPr>
          <p:cNvSpPr txBox="1"/>
          <p:nvPr/>
        </p:nvSpPr>
        <p:spPr>
          <a:xfrm>
            <a:off x="137101" y="2043452"/>
            <a:ext cx="6096000" cy="3139321"/>
          </a:xfrm>
          <a:prstGeom prst="rect">
            <a:avLst/>
          </a:prstGeom>
          <a:noFill/>
        </p:spPr>
        <p:txBody>
          <a:bodyPr wrap="square">
            <a:spAutoFit/>
          </a:bodyPr>
          <a:lstStyle/>
          <a:p>
            <a:pPr marL="0" indent="0">
              <a:buNone/>
            </a:pPr>
            <a:r>
              <a:rPr lang="en-GB" sz="1800">
                <a:latin typeface="Arial" panose="020B0604020202020204" pitchFamily="34" charset="0"/>
                <a:cs typeface="Arial" panose="020B0604020202020204" pitchFamily="34" charset="0"/>
              </a:rPr>
              <a:t>Using Microsoft excel for staff scheduling and rotas at Riversdale nursing home is an ideal tool to keep organised and  record keeping. This enables staff to accurately store information keep residents care plan medical information staff rotas easily accessible. </a:t>
            </a:r>
          </a:p>
          <a:p>
            <a:pPr marL="0" indent="0">
              <a:buNone/>
            </a:pPr>
            <a:r>
              <a:rPr lang="en-GB" sz="1800">
                <a:latin typeface="Arial" panose="020B0604020202020204" pitchFamily="34" charset="0"/>
                <a:cs typeface="Arial" panose="020B0604020202020204" pitchFamily="34" charset="0"/>
              </a:rPr>
              <a:t>Excel makes it easy by simplifying calculations, creates easy to read reports this helps keep track of in care operational efficiency.</a:t>
            </a:r>
          </a:p>
          <a:p>
            <a:pPr marL="0" indent="0">
              <a:buNone/>
            </a:pPr>
            <a:r>
              <a:rPr lang="en-GB" sz="1800">
                <a:latin typeface="Arial" panose="020B0604020202020204" pitchFamily="34" charset="0"/>
                <a:cs typeface="Arial" panose="020B0604020202020204" pitchFamily="34" charset="0"/>
              </a:rPr>
              <a:t>By streamlining these tasks, it saves time reduces risks of errors. This is effective and better co-ordinated care for the residents at Riversdale nursing home.</a:t>
            </a:r>
          </a:p>
        </p:txBody>
      </p:sp>
      <p:sp>
        <p:nvSpPr>
          <p:cNvPr id="6" name="TextBox 5">
            <a:extLst>
              <a:ext uri="{FF2B5EF4-FFF2-40B4-BE49-F238E27FC236}">
                <a16:creationId xmlns:a16="http://schemas.microsoft.com/office/drawing/2014/main" id="{4C926E06-BAD7-6AB7-7091-0A5829C42A53}"/>
              </a:ext>
            </a:extLst>
          </p:cNvPr>
          <p:cNvSpPr txBox="1"/>
          <p:nvPr/>
        </p:nvSpPr>
        <p:spPr>
          <a:xfrm>
            <a:off x="443723" y="760116"/>
            <a:ext cx="4977577" cy="523220"/>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Conclusion</a:t>
            </a:r>
          </a:p>
        </p:txBody>
      </p:sp>
      <p:sp>
        <p:nvSpPr>
          <p:cNvPr id="8" name="TextBox 7">
            <a:extLst>
              <a:ext uri="{FF2B5EF4-FFF2-40B4-BE49-F238E27FC236}">
                <a16:creationId xmlns:a16="http://schemas.microsoft.com/office/drawing/2014/main" id="{720877E5-6F5C-5019-2FD0-2670E3C256D2}"/>
              </a:ext>
            </a:extLst>
          </p:cNvPr>
          <p:cNvSpPr txBox="1"/>
          <p:nvPr/>
        </p:nvSpPr>
        <p:spPr>
          <a:xfrm>
            <a:off x="357096" y="6315935"/>
            <a:ext cx="2001094"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597126184"/>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icrosoft Word Logo, symbol, meaning, history, PNG, brand">
            <a:extLst>
              <a:ext uri="{FF2B5EF4-FFF2-40B4-BE49-F238E27FC236}">
                <a16:creationId xmlns:a16="http://schemas.microsoft.com/office/drawing/2014/main" id="{C9345E32-CEDE-15CE-ED15-4177BD5A86EB}"/>
              </a:ext>
            </a:extLst>
          </p:cNvPr>
          <p:cNvPicPr>
            <a:picLocks noChangeAspect="1"/>
          </p:cNvPicPr>
          <p:nvPr/>
        </p:nvPicPr>
        <p:blipFill>
          <a:blip r:embed="rId2"/>
          <a:srcRect t="18156" r="-20" b="-2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person writing on a piece of paper&#10;&#10;AI-generated content may be incorrect.">
            <a:extLst>
              <a:ext uri="{FF2B5EF4-FFF2-40B4-BE49-F238E27FC236}">
                <a16:creationId xmlns:a16="http://schemas.microsoft.com/office/drawing/2014/main" id="{95B70FFD-D3CF-4A01-93D6-07461D0CDF79}"/>
              </a:ext>
            </a:extLst>
          </p:cNvPr>
          <p:cNvPicPr>
            <a:picLocks noChangeAspect="1"/>
          </p:cNvPicPr>
          <p:nvPr/>
        </p:nvPicPr>
        <p:blipFill>
          <a:blip r:embed="rId3"/>
          <a:srcRect t="25051" r="-2" b="597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8" name="Rectangle 3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92AC285-DB3B-4054-3DFB-6A61586BAD90}"/>
              </a:ext>
            </a:extLst>
          </p:cNvPr>
          <p:cNvSpPr txBox="1"/>
          <p:nvPr/>
        </p:nvSpPr>
        <p:spPr>
          <a:xfrm>
            <a:off x="448056" y="539226"/>
            <a:ext cx="4884994" cy="43741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r>
              <a:rPr lang="en-US" sz="2000" b="1"/>
              <a:t>Samera Akhtar 2534178</a:t>
            </a:r>
            <a:endParaRPr lang="en-US"/>
          </a:p>
          <a:p>
            <a:pPr>
              <a:lnSpc>
                <a:spcPct val="90000"/>
              </a:lnSpc>
              <a:spcBef>
                <a:spcPct val="0"/>
              </a:spcBef>
              <a:spcAft>
                <a:spcPts val="600"/>
              </a:spcAft>
            </a:pPr>
            <a:endParaRPr lang="en-US" sz="2000" b="1"/>
          </a:p>
          <a:p>
            <a:pPr>
              <a:lnSpc>
                <a:spcPct val="90000"/>
              </a:lnSpc>
              <a:spcBef>
                <a:spcPct val="0"/>
              </a:spcBef>
              <a:spcAft>
                <a:spcPts val="600"/>
              </a:spcAft>
            </a:pPr>
            <a:r>
              <a:rPr lang="en-US" sz="2000"/>
              <a:t>Writing care related documents/care documentation</a:t>
            </a:r>
            <a:endParaRPr lang="en-US" sz="2000">
              <a:ea typeface="Calibri" panose="020F0502020204030204"/>
              <a:cs typeface="Calibri" panose="020F0502020204030204"/>
            </a:endParaRPr>
          </a:p>
          <a:p>
            <a:pPr>
              <a:lnSpc>
                <a:spcPct val="90000"/>
              </a:lnSpc>
              <a:spcBef>
                <a:spcPct val="0"/>
              </a:spcBef>
              <a:spcAft>
                <a:spcPts val="600"/>
              </a:spcAft>
            </a:pPr>
            <a:r>
              <a:rPr lang="en-US" sz="2000">
                <a:ea typeface="Calibri" panose="020F0502020204030204"/>
                <a:cs typeface="Calibri" panose="020F0502020204030204"/>
              </a:rPr>
              <a:t>Riverdale nursing home</a:t>
            </a:r>
            <a:endParaRPr lang="en-US" sz="2000"/>
          </a:p>
          <a:p>
            <a:pPr>
              <a:lnSpc>
                <a:spcPct val="90000"/>
              </a:lnSpc>
              <a:spcBef>
                <a:spcPct val="0"/>
              </a:spcBef>
              <a:spcAft>
                <a:spcPts val="600"/>
              </a:spcAft>
            </a:pPr>
            <a:endParaRPr lang="en-US" sz="2000"/>
          </a:p>
          <a:p>
            <a:pPr indent="-228600">
              <a:lnSpc>
                <a:spcPct val="90000"/>
              </a:lnSpc>
              <a:spcBef>
                <a:spcPct val="0"/>
              </a:spcBef>
              <a:spcAft>
                <a:spcPts val="600"/>
              </a:spcAft>
              <a:buFont typeface="Arial" panose="020B0604020202020204" pitchFamily="34" charset="0"/>
              <a:buChar char="•"/>
            </a:pPr>
            <a:r>
              <a:rPr lang="en-US" sz="2000"/>
              <a:t>Microsoft 365 tool chosen: Microsoft word</a:t>
            </a:r>
          </a:p>
          <a:p>
            <a:pPr indent="-228600">
              <a:lnSpc>
                <a:spcPct val="90000"/>
              </a:lnSpc>
              <a:spcBef>
                <a:spcPct val="0"/>
              </a:spcBef>
              <a:spcAft>
                <a:spcPts val="600"/>
              </a:spcAft>
              <a:buFont typeface="Arial" panose="020B0604020202020204" pitchFamily="34" charset="0"/>
              <a:buChar char="•"/>
            </a:pPr>
            <a:endParaRPr lang="en-US" sz="2000"/>
          </a:p>
          <a:p>
            <a:pPr>
              <a:lnSpc>
                <a:spcPct val="90000"/>
              </a:lnSpc>
              <a:spcBef>
                <a:spcPct val="0"/>
              </a:spcBef>
              <a:spcAft>
                <a:spcPts val="600"/>
              </a:spcAft>
            </a:pPr>
            <a:r>
              <a:rPr lang="en-US" sz="2000">
                <a:ea typeface="Calibri"/>
                <a:cs typeface="Calibri"/>
              </a:rPr>
              <a:t>What I will cover:</a:t>
            </a:r>
          </a:p>
          <a:p>
            <a:pPr marL="342900" indent="-342900">
              <a:lnSpc>
                <a:spcPct val="90000"/>
              </a:lnSpc>
              <a:spcBef>
                <a:spcPct val="0"/>
              </a:spcBef>
              <a:spcAft>
                <a:spcPts val="600"/>
              </a:spcAft>
              <a:buFont typeface="Arial"/>
              <a:buChar char="•"/>
            </a:pPr>
            <a:r>
              <a:rPr lang="en-US" sz="2000">
                <a:ea typeface="Calibri"/>
                <a:cs typeface="Calibri"/>
              </a:rPr>
              <a:t>Writing care related documents and care documentation</a:t>
            </a:r>
          </a:p>
          <a:p>
            <a:pPr>
              <a:lnSpc>
                <a:spcPct val="90000"/>
              </a:lnSpc>
              <a:spcBef>
                <a:spcPct val="0"/>
              </a:spcBef>
              <a:spcAft>
                <a:spcPts val="600"/>
              </a:spcAft>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Why Microsoft 365 tool is selected</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What is care documentation</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Benefits and limitations of using Microsoft Word for Riverdale Nursing home</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endParaRPr lang="en-US" sz="2000">
              <a:ea typeface="Calibri"/>
              <a:cs typeface="Calibri"/>
            </a:endParaRPr>
          </a:p>
          <a:p>
            <a:pPr>
              <a:lnSpc>
                <a:spcPct val="90000"/>
              </a:lnSpc>
              <a:spcBef>
                <a:spcPct val="0"/>
              </a:spcBef>
              <a:spcAft>
                <a:spcPts val="600"/>
              </a:spcAft>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p:txBody>
      </p:sp>
      <p:sp>
        <p:nvSpPr>
          <p:cNvPr id="4" name="TextBox 3">
            <a:extLst>
              <a:ext uri="{FF2B5EF4-FFF2-40B4-BE49-F238E27FC236}">
                <a16:creationId xmlns:a16="http://schemas.microsoft.com/office/drawing/2014/main" id="{63D3E183-DA62-3D6A-1F2D-93541BB04313}"/>
              </a:ext>
            </a:extLst>
          </p:cNvPr>
          <p:cNvSpPr txBox="1"/>
          <p:nvPr/>
        </p:nvSpPr>
        <p:spPr>
          <a:xfrm>
            <a:off x="297656" y="64817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p>
        </p:txBody>
      </p:sp>
    </p:spTree>
    <p:extLst>
      <p:ext uri="{BB962C8B-B14F-4D97-AF65-F5344CB8AC3E}">
        <p14:creationId xmlns:p14="http://schemas.microsoft.com/office/powerpoint/2010/main" val="3087059869"/>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722F-6CB8-C5CF-A6ED-103F8D1E0059}"/>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Writing care related documents/care documentation</a:t>
            </a:r>
            <a:endParaRPr lang="en-US" sz="3400">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2CC053-14F6-EAAC-46F1-A30A9399B5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latin typeface="Arial"/>
                <a:cs typeface="Arial"/>
              </a:rPr>
              <a:t>Microsoft 365 tool selected- Microsoft Word</a:t>
            </a:r>
          </a:p>
          <a:p>
            <a:pPr marL="0" indent="0">
              <a:buNone/>
            </a:pPr>
            <a:r>
              <a:rPr lang="en-GB" sz="2400">
                <a:latin typeface="Arial"/>
                <a:cs typeface="Arial"/>
              </a:rPr>
              <a:t>Why Microsoft word?</a:t>
            </a:r>
          </a:p>
          <a:p>
            <a:pPr marL="0" indent="0">
              <a:buNone/>
            </a:pPr>
            <a:r>
              <a:rPr lang="en-GB" sz="2400">
                <a:latin typeface="Arial"/>
                <a:cs typeface="Arial"/>
              </a:rPr>
              <a:t>This tool is the most suitable for creating and Maintaining care- related documents.</a:t>
            </a:r>
            <a:endParaRPr lang="en-GB" sz="2400">
              <a:latin typeface="Arial"/>
              <a:ea typeface="Calibri"/>
              <a:cs typeface="Arial"/>
            </a:endParaRPr>
          </a:p>
          <a:p>
            <a:pPr marL="0" indent="0">
              <a:buNone/>
            </a:pPr>
            <a:r>
              <a:rPr lang="en-GB" sz="2400">
                <a:latin typeface="Arial"/>
                <a:cs typeface="Arial"/>
              </a:rPr>
              <a:t>Words allows staff to:</a:t>
            </a:r>
          </a:p>
          <a:p>
            <a:pPr marL="457200" indent="-457200"/>
            <a:r>
              <a:rPr lang="en-GB" sz="2400">
                <a:latin typeface="Arial"/>
                <a:cs typeface="Arial"/>
              </a:rPr>
              <a:t>Create professional documents </a:t>
            </a:r>
          </a:p>
          <a:p>
            <a:pPr marL="457200" indent="-457200"/>
            <a:r>
              <a:rPr lang="en-GB" sz="2400">
                <a:latin typeface="Arial"/>
                <a:cs typeface="Arial"/>
              </a:rPr>
              <a:t>Use templates for care plans and reports</a:t>
            </a:r>
          </a:p>
          <a:p>
            <a:pPr marL="457200" indent="-457200"/>
            <a:r>
              <a:rPr lang="en-GB" sz="2400">
                <a:latin typeface="Arial"/>
                <a:cs typeface="Arial"/>
              </a:rPr>
              <a:t>Edit and update records easily</a:t>
            </a:r>
          </a:p>
          <a:p>
            <a:pPr marL="457200" indent="-457200"/>
            <a:r>
              <a:rPr lang="en-GB" sz="2400">
                <a:latin typeface="Arial"/>
                <a:cs typeface="Arial"/>
              </a:rPr>
              <a:t>Organise information</a:t>
            </a:r>
          </a:p>
          <a:p>
            <a:pPr marL="457200" indent="-457200"/>
            <a:r>
              <a:rPr lang="en-GB" sz="2400">
                <a:latin typeface="Arial"/>
                <a:cs typeface="Arial"/>
              </a:rPr>
              <a:t>Print or save documents</a:t>
            </a: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AFCC8A9F-6937-4CC1-6C68-60324CB6725C}"/>
              </a:ext>
            </a:extLst>
          </p:cNvPr>
          <p:cNvSpPr txBox="1"/>
          <p:nvPr/>
        </p:nvSpPr>
        <p:spPr>
          <a:xfrm>
            <a:off x="-457450" y="66693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475502662"/>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88E-B178-BF71-A01A-4B657E590B9F}"/>
              </a:ext>
            </a:extLst>
          </p:cNvPr>
          <p:cNvPicPr>
            <a:picLocks noChangeAspect="1"/>
          </p:cNvPicPr>
          <p:nvPr/>
        </p:nvPicPr>
        <p:blipFill>
          <a:blip r:embed="rId2">
            <a:duotone>
              <a:schemeClr val="bg2">
                <a:shade val="45000"/>
                <a:satMod val="135000"/>
              </a:schemeClr>
              <a:prstClr val="white"/>
            </a:duotone>
          </a:blip>
          <a:srcRect t="5467" r="2854" b="12546"/>
          <a:stretch>
            <a:fillRect/>
          </a:stretch>
        </p:blipFill>
        <p:spPr>
          <a:xfrm>
            <a:off x="20" y="47635"/>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75567-33B0-ABCA-66AB-D018A7DCE52E}"/>
              </a:ext>
            </a:extLst>
          </p:cNvPr>
          <p:cNvSpPr>
            <a:spLocks noGrp="1"/>
          </p:cNvSpPr>
          <p:nvPr>
            <p:ph type="title"/>
          </p:nvPr>
        </p:nvSpPr>
        <p:spPr>
          <a:xfrm>
            <a:off x="838200" y="365125"/>
            <a:ext cx="10515600" cy="1325563"/>
          </a:xfrm>
        </p:spPr>
        <p:txBody>
          <a:bodyPr>
            <a:normAutofit/>
          </a:bodyPr>
          <a:lstStyle/>
          <a:p>
            <a:r>
              <a:rPr lang="en-GB"/>
              <a:t>Writing care related documents/care documentation</a:t>
            </a:r>
          </a:p>
        </p:txBody>
      </p:sp>
      <p:graphicFrame>
        <p:nvGraphicFramePr>
          <p:cNvPr id="5" name="Content Placeholder 2">
            <a:extLst>
              <a:ext uri="{FF2B5EF4-FFF2-40B4-BE49-F238E27FC236}">
                <a16:creationId xmlns:a16="http://schemas.microsoft.com/office/drawing/2014/main" id="{88E5AA78-1413-5498-EC5E-0C34E4643D6B}"/>
              </a:ext>
            </a:extLst>
          </p:cNvPr>
          <p:cNvGraphicFramePr>
            <a:graphicFrameLocks noGrp="1"/>
          </p:cNvGraphicFramePr>
          <p:nvPr>
            <p:ph idx="1"/>
            <p:extLst>
              <p:ext uri="{D42A27DB-BD31-4B8C-83A1-F6EECF244321}">
                <p14:modId xmlns:p14="http://schemas.microsoft.com/office/powerpoint/2010/main" val="402034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B3148915-799B-A803-8C2F-C6E080464B2D}"/>
              </a:ext>
            </a:extLst>
          </p:cNvPr>
          <p:cNvSpPr txBox="1"/>
          <p:nvPr/>
        </p:nvSpPr>
        <p:spPr>
          <a:xfrm>
            <a:off x="654843" y="6512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2928530105"/>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5ABE1-60AA-C5B6-68AD-A405D585187D}"/>
              </a:ext>
            </a:extLst>
          </p:cNvPr>
          <p:cNvSpPr>
            <a:spLocks noGrp="1"/>
          </p:cNvSpPr>
          <p:nvPr>
            <p:ph type="title"/>
          </p:nvPr>
        </p:nvSpPr>
        <p:spPr>
          <a:xfrm>
            <a:off x="841248" y="548640"/>
            <a:ext cx="3600860" cy="5431536"/>
          </a:xfrm>
        </p:spPr>
        <p:txBody>
          <a:bodyPr>
            <a:normAutofit/>
          </a:bodyPr>
          <a:lstStyle/>
          <a:p>
            <a:r>
              <a:rPr lang="en-GB" sz="3800"/>
              <a:t>Writing care related documents/care documentation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808D2C-E800-C2C3-9875-17E3AB95E164}"/>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900">
                <a:latin typeface="Arial"/>
                <a:cs typeface="Arial"/>
              </a:rPr>
              <a:t>How word improves efficiency and communication.</a:t>
            </a:r>
          </a:p>
          <a:p>
            <a:pPr marL="0" indent="0">
              <a:buNone/>
            </a:pPr>
            <a:r>
              <a:rPr lang="en-GB" sz="1900">
                <a:latin typeface="Arial"/>
                <a:cs typeface="Arial"/>
              </a:rPr>
              <a:t>The </a:t>
            </a:r>
            <a:r>
              <a:rPr lang="en-GB" sz="1900" b="1">
                <a:solidFill>
                  <a:schemeClr val="accent1"/>
                </a:solidFill>
                <a:latin typeface="Arial"/>
                <a:cs typeface="Arial"/>
              </a:rPr>
              <a:t>Benefits </a:t>
            </a:r>
            <a:r>
              <a:rPr lang="en-GB" sz="1900">
                <a:latin typeface="Arial"/>
                <a:cs typeface="Arial"/>
              </a:rPr>
              <a:t>of using Microsoft Word for Riverdale Nursing home is:</a:t>
            </a:r>
            <a:endParaRPr lang="en-GB" sz="1900">
              <a:latin typeface="Arial"/>
              <a:ea typeface="Calibri"/>
              <a:cs typeface="Arial"/>
            </a:endParaRPr>
          </a:p>
          <a:p>
            <a:pPr marL="457200" indent="-457200"/>
            <a:r>
              <a:rPr lang="en-GB" sz="1900">
                <a:latin typeface="Arial"/>
                <a:cs typeface="Arial"/>
              </a:rPr>
              <a:t>There is a reduction of duplication of work</a:t>
            </a:r>
          </a:p>
          <a:p>
            <a:pPr marL="457200" indent="-457200"/>
            <a:r>
              <a:rPr lang="en-GB" sz="1900">
                <a:latin typeface="Arial"/>
                <a:cs typeface="Arial"/>
              </a:rPr>
              <a:t>They can create standardised document formats</a:t>
            </a:r>
            <a:endParaRPr lang="en-GB" sz="1900">
              <a:latin typeface="Arial"/>
              <a:ea typeface="Calibri"/>
              <a:cs typeface="Arial"/>
            </a:endParaRPr>
          </a:p>
          <a:p>
            <a:pPr marL="457200" indent="-457200"/>
            <a:r>
              <a:rPr lang="en-GB" sz="1900">
                <a:latin typeface="Arial"/>
                <a:cs typeface="Arial"/>
              </a:rPr>
              <a:t>Records are easier to read and understand</a:t>
            </a:r>
          </a:p>
          <a:p>
            <a:pPr marL="457200" indent="-457200"/>
            <a:r>
              <a:rPr lang="en-GB" sz="1900">
                <a:latin typeface="Arial"/>
                <a:cs typeface="Arial"/>
              </a:rPr>
              <a:t>Staff can update information quickly</a:t>
            </a:r>
          </a:p>
          <a:p>
            <a:pPr marL="457200" indent="-457200"/>
            <a:r>
              <a:rPr lang="en-GB" sz="1900">
                <a:latin typeface="Arial"/>
                <a:cs typeface="Arial"/>
              </a:rPr>
              <a:t>There is better communication between shifts</a:t>
            </a:r>
          </a:p>
          <a:p>
            <a:pPr marL="0" indent="0">
              <a:buNone/>
            </a:pPr>
            <a:r>
              <a:rPr lang="en-GB" sz="1900">
                <a:latin typeface="Arial"/>
                <a:cs typeface="Arial"/>
              </a:rPr>
              <a:t>However, </a:t>
            </a:r>
            <a:r>
              <a:rPr lang="en-GB" sz="1900" b="1">
                <a:solidFill>
                  <a:srgbClr val="FF0000"/>
                </a:solidFill>
                <a:latin typeface="Arial"/>
                <a:cs typeface="Arial"/>
              </a:rPr>
              <a:t>Limitations</a:t>
            </a:r>
            <a:r>
              <a:rPr lang="en-GB" sz="1900">
                <a:latin typeface="Arial"/>
                <a:cs typeface="Arial"/>
              </a:rPr>
              <a:t> can be that:</a:t>
            </a:r>
            <a:endParaRPr lang="en-GB" sz="1900">
              <a:latin typeface="Arial"/>
              <a:ea typeface="Calibri"/>
              <a:cs typeface="Arial"/>
            </a:endParaRPr>
          </a:p>
          <a:p>
            <a:pPr marL="457200" indent="-457200"/>
            <a:r>
              <a:rPr lang="en-GB" sz="1900">
                <a:latin typeface="Arial"/>
                <a:cs typeface="Arial"/>
              </a:rPr>
              <a:t>Multiple versions can be created if documents are not managed properly.</a:t>
            </a:r>
          </a:p>
          <a:p>
            <a:pPr marL="457200" indent="-457200"/>
            <a:r>
              <a:rPr lang="en-GB" sz="1900">
                <a:latin typeface="Arial"/>
                <a:cs typeface="Arial"/>
              </a:rPr>
              <a:t>Staff will need training on documentation storage and naming</a:t>
            </a:r>
          </a:p>
          <a:p>
            <a:pPr marL="457200" indent="-457200"/>
            <a:r>
              <a:rPr lang="en-GB" sz="1900">
                <a:latin typeface="Arial"/>
                <a:cs typeface="Arial"/>
              </a:rPr>
              <a:t>Documents can become outdated if not updated</a:t>
            </a:r>
          </a:p>
        </p:txBody>
      </p:sp>
      <p:sp>
        <p:nvSpPr>
          <p:cNvPr id="4" name="TextBox 3">
            <a:extLst>
              <a:ext uri="{FF2B5EF4-FFF2-40B4-BE49-F238E27FC236}">
                <a16:creationId xmlns:a16="http://schemas.microsoft.com/office/drawing/2014/main" id="{FA708ABB-CAD3-07DF-AC18-F7C246E8254E}"/>
              </a:ext>
            </a:extLst>
          </p:cNvPr>
          <p:cNvSpPr txBox="1"/>
          <p:nvPr/>
        </p:nvSpPr>
        <p:spPr>
          <a:xfrm>
            <a:off x="705533" y="6674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3950793713"/>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46957-C8EF-5E60-0919-D32FA2894F9B}"/>
              </a:ext>
            </a:extLst>
          </p:cNvPr>
          <p:cNvSpPr>
            <a:spLocks noGrp="1"/>
          </p:cNvSpPr>
          <p:nvPr>
            <p:ph type="title"/>
          </p:nvPr>
        </p:nvSpPr>
        <p:spPr>
          <a:xfrm>
            <a:off x="838200" y="365125"/>
            <a:ext cx="10515600" cy="1325563"/>
          </a:xfrm>
        </p:spPr>
        <p:txBody>
          <a:bodyPr>
            <a:normAutofit/>
          </a:bodyPr>
          <a:lstStyle/>
          <a:p>
            <a:r>
              <a:rPr lang="en-GB" sz="4200"/>
              <a:t>Writing care related documents/care documentation</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6F1AC-BD91-1F2F-C5FA-2DC1C70E691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000"/>
              <a:t>Recommendation and conclusion</a:t>
            </a:r>
          </a:p>
          <a:p>
            <a:pPr marL="0" indent="0">
              <a:buNone/>
            </a:pPr>
            <a:r>
              <a:rPr lang="en-GB" sz="2000"/>
              <a:t>I recommend using Microsoft word for all care-related documents because it provides a reliable and professional way to record resident information.</a:t>
            </a:r>
          </a:p>
          <a:p>
            <a:pPr marL="0" indent="0">
              <a:buNone/>
            </a:pPr>
            <a:r>
              <a:rPr lang="en-GB" sz="2000"/>
              <a:t>Key benefits:</a:t>
            </a:r>
          </a:p>
          <a:p>
            <a:pPr marL="457200" indent="-457200"/>
            <a:r>
              <a:rPr lang="en-GB" sz="2000"/>
              <a:t>Improves record accuracy</a:t>
            </a:r>
          </a:p>
          <a:p>
            <a:pPr marL="457200" indent="-457200"/>
            <a:r>
              <a:rPr lang="en-GB" sz="2000"/>
              <a:t>Supports continuity of care</a:t>
            </a:r>
          </a:p>
          <a:p>
            <a:pPr marL="457200" indent="-457200"/>
            <a:r>
              <a:rPr lang="en-GB" sz="2000"/>
              <a:t>Enhances communication</a:t>
            </a:r>
          </a:p>
          <a:p>
            <a:pPr marL="457200" indent="-457200"/>
            <a:r>
              <a:rPr lang="en-GB" sz="2000"/>
              <a:t>Reduces errors</a:t>
            </a:r>
          </a:p>
          <a:p>
            <a:pPr marL="0" indent="0">
              <a:buNone/>
            </a:pPr>
            <a:endParaRPr lang="en-GB" sz="2000">
              <a:ea typeface="Calibri"/>
              <a:cs typeface="Calibri"/>
            </a:endParaRPr>
          </a:p>
        </p:txBody>
      </p:sp>
      <p:sp>
        <p:nvSpPr>
          <p:cNvPr id="4" name="TextBox 3">
            <a:extLst>
              <a:ext uri="{FF2B5EF4-FFF2-40B4-BE49-F238E27FC236}">
                <a16:creationId xmlns:a16="http://schemas.microsoft.com/office/drawing/2014/main" id="{40DDBD6A-1E69-D265-CB59-ACFD0A699C9F}"/>
              </a:ext>
            </a:extLst>
          </p:cNvPr>
          <p:cNvSpPr txBox="1"/>
          <p:nvPr/>
        </p:nvSpPr>
        <p:spPr>
          <a:xfrm>
            <a:off x="642642" y="636691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3539332042"/>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2773CC-0FEC-E4D3-4D8A-7D91EC691B68}"/>
            </a:ext>
          </a:extLst>
        </p:cNvPr>
        <p:cNvGrpSpPr/>
        <p:nvPr/>
      </p:nvGrpSpPr>
      <p:grpSpPr>
        <a:xfrm>
          <a:off x="0" y="0"/>
          <a:ext cx="0" cy="0"/>
          <a:chOff x="0" y="0"/>
          <a:chExt cx="0" cy="0"/>
        </a:xfrm>
      </p:grpSpPr>
      <p:grpSp>
        <p:nvGrpSpPr>
          <p:cNvPr id="14" name="Group 13">
            <a:extLst>
              <a:ext uri="{FF2B5EF4-FFF2-40B4-BE49-F238E27FC236}">
                <a16:creationId xmlns:a16="http://schemas.microsoft.com/office/drawing/2014/main" id="{2C7F8CA4-4588-3812-0EF2-24FF6D74D7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63E6D2E4-47DE-36A3-6404-CEA6E1DD2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20968DF-A100-58F8-B676-588757751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62B81A3-B68C-0E99-B407-DBC30605DB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70EC1CE-B4FA-F60E-F5DD-B84967E65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652061FD-BA7F-DDD7-4AEF-AC806610C5F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1" name="TextBox 20">
            <a:extLst>
              <a:ext uri="{FF2B5EF4-FFF2-40B4-BE49-F238E27FC236}">
                <a16:creationId xmlns:a16="http://schemas.microsoft.com/office/drawing/2014/main" id="{EA02C809-890A-5A2E-7403-61B07B1A1136}"/>
              </a:ext>
            </a:extLst>
          </p:cNvPr>
          <p:cNvSpPr txBox="1"/>
          <p:nvPr/>
        </p:nvSpPr>
        <p:spPr>
          <a:xfrm>
            <a:off x="276225" y="1714500"/>
            <a:ext cx="6096000" cy="45704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r>
              <a:rPr lang="en-US" sz="2800" b="1" u="sng">
                <a:latin typeface="Arial"/>
                <a:ea typeface="Arial"/>
                <a:cs typeface="Arial"/>
              </a:rPr>
              <a:t>Conclusion </a:t>
            </a:r>
          </a:p>
          <a:p>
            <a:endParaRPr lang="en-US">
              <a:latin typeface="Arial"/>
              <a:ea typeface="Segoe UI"/>
              <a:cs typeface="Arial"/>
            </a:endParaRPr>
          </a:p>
          <a:p>
            <a:endParaRPr lang="en-US">
              <a:latin typeface="Arial"/>
              <a:ea typeface="Segoe UI"/>
              <a:cs typeface="Arial"/>
            </a:endParaRPr>
          </a:p>
          <a:p>
            <a:r>
              <a:rPr lang="en-US" baseline="0">
                <a:latin typeface="Arial"/>
                <a:ea typeface="Segoe UI"/>
                <a:cs typeface="Arial"/>
              </a:rPr>
              <a:t>By using Microsoft word for care documentation, Riverdale Nursing home can improve efficiency, keep high- quality records, and support safer care for their residents.  organizing  and updating care related documents at Riverdale nursing home. Word helps fix current problems and make things run more smoothly. It helps staff communicate better and make sure residents get good, correct care. Micro soft word is a suitable choice of application to aid with writing.  </a:t>
            </a:r>
            <a:r>
              <a:rPr lang="en-US">
                <a:latin typeface="Arial"/>
                <a:ea typeface="Segoe UI"/>
                <a:cs typeface="Arial"/>
              </a:rPr>
              <a:t>​</a:t>
            </a:r>
            <a:endParaRPr lang="en-US">
              <a:ea typeface="Calibri"/>
              <a:cs typeface="Calibri"/>
            </a:endParaRPr>
          </a:p>
          <a:p>
            <a:pPr marL="285750" lvl="0" indent="-228600" rtl="0">
              <a:buFont typeface="Arial,Sans-Serif"/>
              <a:buChar char="•"/>
            </a:pPr>
            <a:endParaRPr lang="en-US">
              <a:latin typeface="Arial"/>
              <a:ea typeface="Arial"/>
              <a:cs typeface="Arial"/>
            </a:endParaRPr>
          </a:p>
          <a:p>
            <a:pPr marL="285750" lvl="0" indent="-228600" rtl="0">
              <a:buFont typeface="Arial,Sans-Serif"/>
              <a:buChar char="•"/>
            </a:pPr>
            <a:endParaRPr lang="en-US">
              <a:latin typeface="Arial"/>
              <a:ea typeface="Arial"/>
              <a:cs typeface="Arial"/>
            </a:endParaRPr>
          </a:p>
          <a:p>
            <a:pPr rtl="0"/>
            <a:r>
              <a:rPr lang="en-US" sz="1100">
                <a:latin typeface="Arial"/>
                <a:ea typeface="Segoe UI"/>
                <a:cs typeface="Segoe UI"/>
              </a:rPr>
              <a:t>​</a:t>
            </a:r>
          </a:p>
          <a:p>
            <a:pPr algn="ctr"/>
            <a:endParaRPr lang="en-GB"/>
          </a:p>
        </p:txBody>
      </p:sp>
      <p:sp>
        <p:nvSpPr>
          <p:cNvPr id="22" name="TextBox 21">
            <a:extLst>
              <a:ext uri="{FF2B5EF4-FFF2-40B4-BE49-F238E27FC236}">
                <a16:creationId xmlns:a16="http://schemas.microsoft.com/office/drawing/2014/main" id="{00606369-DD87-F2A6-9499-DACEF7780AAC}"/>
              </a:ext>
            </a:extLst>
          </p:cNvPr>
          <p:cNvSpPr txBox="1"/>
          <p:nvPr/>
        </p:nvSpPr>
        <p:spPr>
          <a:xfrm>
            <a:off x="406117" y="640817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2262587423"/>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5CAF5-6988-7509-4228-3A71C45B854F}"/>
              </a:ext>
            </a:extLst>
          </p:cNvPr>
          <p:cNvSpPr>
            <a:spLocks noGrp="1"/>
          </p:cNvSpPr>
          <p:nvPr>
            <p:ph idx="1"/>
          </p:nvPr>
        </p:nvSpPr>
        <p:spPr>
          <a:xfrm>
            <a:off x="540834" y="979991"/>
            <a:ext cx="10515600" cy="5011118"/>
          </a:xfrm>
        </p:spPr>
        <p:txBody>
          <a:bodyPr vert="horz" lIns="91440" tIns="45720" rIns="91440" bIns="45720" rtlCol="0" anchor="t">
            <a:noAutofit/>
          </a:bodyPr>
          <a:lstStyle/>
          <a:p>
            <a:pPr marL="0" indent="0">
              <a:buNone/>
            </a:pPr>
            <a:endParaRPr lang="en-GB">
              <a:ea typeface="Calibri"/>
              <a:cs typeface="Calibri"/>
            </a:endParaRPr>
          </a:p>
          <a:p>
            <a:pPr marL="0" indent="0">
              <a:buNone/>
            </a:pPr>
            <a:endParaRPr lang="en-GB" sz="1100">
              <a:latin typeface="Arial"/>
              <a:ea typeface="Calibri"/>
              <a:cs typeface="Arial"/>
            </a:endParaRPr>
          </a:p>
        </p:txBody>
      </p:sp>
      <p:sp>
        <p:nvSpPr>
          <p:cNvPr id="4" name="TextBox 3">
            <a:extLst>
              <a:ext uri="{FF2B5EF4-FFF2-40B4-BE49-F238E27FC236}">
                <a16:creationId xmlns:a16="http://schemas.microsoft.com/office/drawing/2014/main" id="{F70A6C19-E7DD-47EF-FE4D-7C331C34B90A}"/>
              </a:ext>
            </a:extLst>
          </p:cNvPr>
          <p:cNvSpPr txBox="1"/>
          <p:nvPr/>
        </p:nvSpPr>
        <p:spPr>
          <a:xfrm>
            <a:off x="566074" y="520041"/>
            <a:ext cx="495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ea typeface="Calibri"/>
                <a:cs typeface="Arial"/>
              </a:rPr>
              <a:t>References</a:t>
            </a:r>
            <a:endParaRPr lang="en-GB" sz="2400">
              <a:latin typeface="Arial"/>
              <a:cs typeface="Arial"/>
            </a:endParaRPr>
          </a:p>
        </p:txBody>
      </p:sp>
      <p:graphicFrame>
        <p:nvGraphicFramePr>
          <p:cNvPr id="6" name="Table 5">
            <a:extLst>
              <a:ext uri="{FF2B5EF4-FFF2-40B4-BE49-F238E27FC236}">
                <a16:creationId xmlns:a16="http://schemas.microsoft.com/office/drawing/2014/main" id="{CE58912D-8E06-6BAB-78B2-56E15F477870}"/>
              </a:ext>
            </a:extLst>
          </p:cNvPr>
          <p:cNvGraphicFramePr>
            <a:graphicFrameLocks noGrp="1"/>
          </p:cNvGraphicFramePr>
          <p:nvPr>
            <p:extLst>
              <p:ext uri="{D42A27DB-BD31-4B8C-83A1-F6EECF244321}">
                <p14:modId xmlns:p14="http://schemas.microsoft.com/office/powerpoint/2010/main" val="3432022761"/>
              </p:ext>
            </p:extLst>
          </p:nvPr>
        </p:nvGraphicFramePr>
        <p:xfrm>
          <a:off x="1115121" y="1050073"/>
          <a:ext cx="9707622" cy="5146944"/>
        </p:xfrm>
        <a:graphic>
          <a:graphicData uri="http://schemas.openxmlformats.org/drawingml/2006/table">
            <a:tbl>
              <a:tblPr firstRow="1" firstCol="1" bandRow="1">
                <a:tableStyleId>{5C22544A-7EE6-4342-B048-85BDC9FD1C3A}</a:tableStyleId>
              </a:tblPr>
              <a:tblGrid>
                <a:gridCol w="9707622">
                  <a:extLst>
                    <a:ext uri="{9D8B030D-6E8A-4147-A177-3AD203B41FA5}">
                      <a16:colId xmlns:a16="http://schemas.microsoft.com/office/drawing/2014/main" val="1234080479"/>
                    </a:ext>
                  </a:extLst>
                </a:gridCol>
              </a:tblGrid>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Available at: https;//www.Microsoft.com/excel(Accessed:1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437662086"/>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Boddy, D. (2021) management. Information system. 8th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Harlow: Pearson. Microsoft (2025)Microsoft excel.</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211155309"/>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Boddy,D</a:t>
                      </a:r>
                      <a:r>
                        <a:rPr lang="en-GB" sz="1600" kern="0">
                          <a:solidFill>
                            <a:srgbClr val="000000"/>
                          </a:solidFill>
                          <a:effectLst/>
                          <a:latin typeface="Arial"/>
                          <a:ea typeface="Times New Roman" panose="02020603050405020304" pitchFamily="18" charset="0"/>
                        </a:rPr>
                        <a:t>.(2021)Management information systems.8th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539282998"/>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Health and Care Professions Council (2024) </a:t>
                      </a:r>
                      <a:r>
                        <a:rPr lang="en-GB" sz="1600" i="1" kern="0">
                          <a:solidFill>
                            <a:srgbClr val="000000"/>
                          </a:solidFill>
                          <a:effectLst/>
                          <a:latin typeface="Arial"/>
                          <a:ea typeface="Times New Roman" panose="02020603050405020304" pitchFamily="18" charset="0"/>
                        </a:rPr>
                        <a:t>Standards of Conduct, Performance and Ethics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94837443"/>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Laudon,K.C</a:t>
                      </a:r>
                      <a:r>
                        <a:rPr lang="en-GB" sz="1600" kern="0">
                          <a:solidFill>
                            <a:srgbClr val="000000"/>
                          </a:solidFill>
                          <a:effectLst/>
                          <a:latin typeface="Arial"/>
                          <a:ea typeface="Times New Roman" panose="02020603050405020304" pitchFamily="18" charset="0"/>
                        </a:rPr>
                        <a:t>. and </a:t>
                      </a:r>
                      <a:r>
                        <a:rPr lang="en-GB" sz="1600" kern="0" err="1">
                          <a:solidFill>
                            <a:srgbClr val="000000"/>
                          </a:solidFill>
                          <a:effectLst/>
                          <a:latin typeface="Arial"/>
                          <a:ea typeface="Times New Roman" panose="02020603050405020304" pitchFamily="18" charset="0"/>
                        </a:rPr>
                        <a:t>Laudon,J.P</a:t>
                      </a:r>
                      <a:r>
                        <a:rPr lang="en-GB" sz="1600" kern="0">
                          <a:solidFill>
                            <a:srgbClr val="000000"/>
                          </a:solidFill>
                          <a:effectLst/>
                          <a:latin typeface="Arial"/>
                          <a:ea typeface="Times New Roman" panose="02020603050405020304" pitchFamily="18" charset="0"/>
                        </a:rPr>
                        <a:t>. (2022)Management information systems: Managing the Digital Firm. 17th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91382711"/>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2"/>
                        </a:rPr>
                        <a:t>Microsoft (2025) Microsoft Word. Available at: https://www.microsoft.com/microsoft-365/word </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838419388"/>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Microsoft (2025)Microsoft Teams. Available at: Microsoft teams (accessed:1 </a:t>
                      </a:r>
                      <a:r>
                        <a:rPr lang="en-GB" sz="1600" kern="0" err="1">
                          <a:solidFill>
                            <a:srgbClr val="000000"/>
                          </a:solidFill>
                          <a:effectLst/>
                          <a:latin typeface="Arial"/>
                          <a:ea typeface="Times New Roman" panose="02020603050405020304" pitchFamily="18" charset="0"/>
                        </a:rPr>
                        <a:t>june</a:t>
                      </a:r>
                      <a:r>
                        <a:rPr lang="en-GB" sz="1600" kern="0">
                          <a:solidFill>
                            <a:srgbClr val="000000"/>
                          </a:solidFill>
                          <a:effectLst/>
                          <a:latin typeface="Arial"/>
                          <a:ea typeface="Times New Roman" panose="02020603050405020304" pitchFamily="18" charset="0"/>
                        </a:rPr>
                        <a:t>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19055381"/>
                  </a:ext>
                </a:extLst>
              </a:tr>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 </a:t>
                      </a:r>
                      <a:r>
                        <a:rPr lang="en-GB" sz="1600" i="1" kern="0">
                          <a:solidFill>
                            <a:srgbClr val="000000"/>
                          </a:solidFill>
                          <a:effectLst/>
                          <a:latin typeface="Arial"/>
                          <a:ea typeface="Times New Roman" panose="02020603050405020304" pitchFamily="18" charset="0"/>
                        </a:rPr>
                        <a:t>Record Keeping Guidance for Healthcare Staff</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76277836"/>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3"/>
                        </a:rPr>
                        <a:t>NHS England (2023) workforce planning and staff scheduling guidance. Available at: https://www.England.nhs.uk(accessed: 1 June 2026).</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238797767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(2023)Effective Communication in Health and Social Care. Available at: NHS England(Accessed: 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826568203"/>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Nursing and Midwifery Council (2018) </a:t>
                      </a:r>
                      <a:r>
                        <a:rPr lang="en-GB" sz="1600" i="1" kern="0">
                          <a:solidFill>
                            <a:srgbClr val="000000"/>
                          </a:solidFill>
                          <a:effectLst/>
                          <a:latin typeface="Arial"/>
                          <a:ea typeface="Times New Roman" panose="02020603050405020304" pitchFamily="18" charset="0"/>
                        </a:rPr>
                        <a:t>The Code: Professional Standards of Practice and Behaviour for Nurses and Midwives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6065491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Stair, R. And Reynolds, G. (2020) Principals of information systems. 13th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Boston: Cengage.</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404585126"/>
                  </a:ext>
                </a:extLst>
              </a:tr>
            </a:tbl>
          </a:graphicData>
        </a:graphic>
      </p:graphicFrame>
    </p:spTree>
    <p:extLst>
      <p:ext uri="{BB962C8B-B14F-4D97-AF65-F5344CB8AC3E}">
        <p14:creationId xmlns:p14="http://schemas.microsoft.com/office/powerpoint/2010/main" val="3392651360"/>
      </p:ext>
    </p:extLst>
  </p:cSld>
  <p:clrMapOvr>
    <a:masterClrMapping/>
  </p:clrMapOvr>
  <p:transition spd="slow">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1</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Module code LCHS4007 Module: Digital Skill And Research method  level 4: Cert Health and Social Care</vt:lpstr>
      <vt:lpstr>Optimising Microsoft 365 Tools at Riverdale Nursing Home </vt:lpstr>
      <vt:lpstr> Shama Asghar 2533711 Staff communication  Microsoft 365 Tool chosen :Microsoft teams  Riverdale nursing Home   what I will cover:</vt:lpstr>
      <vt:lpstr>What does staff communication involve? Staff communication is the sharing of information between employees to ensure work is completed safely and effectively. At Riverdale nursing home, staff communication includes:</vt:lpstr>
      <vt:lpstr> Why Microsoft Teams is a suitable tool  Microsoft Teams is designed for workplace communication and collaboration.  Teams allows staff to: </vt:lpstr>
      <vt:lpstr>How Teams improves Efficiency  Using Microsoft Teams at Riverdale nursing home </vt:lpstr>
      <vt:lpstr>Advantages and limitations </vt:lpstr>
      <vt:lpstr>PowerPoint Presentation</vt:lpstr>
      <vt:lpstr>       Samila bi                                                                                                                                                                                                      2435370  Staff scheduling and rotas  at Riversdale nursing home   </vt:lpstr>
      <vt:lpstr>What does staff scheduling involve? </vt:lpstr>
      <vt:lpstr>Why Microsoft excel is suitable</vt:lpstr>
      <vt:lpstr>How excel improves Efficiency</vt:lpstr>
      <vt:lpstr>Advantages and limitations</vt:lpstr>
      <vt:lpstr>PowerPoint Presentation</vt:lpstr>
      <vt:lpstr>PowerPoint Presentation</vt:lpstr>
      <vt:lpstr>Writing care related documents/care documentation</vt:lpstr>
      <vt:lpstr>Writing care related documents/care documentation</vt:lpstr>
      <vt:lpstr>Writing care related documents/care documentation</vt:lpstr>
      <vt:lpstr>Writing care related documents/care documentation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2026-06-01T13:16:34Z</dcterms:created>
  <dcterms:modified xsi:type="dcterms:W3CDTF">2026-06-11T12:26:37Z</dcterms:modified>
</cp:coreProperties>
</file>