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randa@valentina.e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mailto:Miranda@valentina.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01B4-F742-8B4C-B351-70661350DE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600" i="1" dirty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Valentina Sanchez miranda </a:t>
            </a:r>
            <a:br>
              <a:rPr lang="en-US" sz="26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2600" i="1" u="sng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director de </a:t>
            </a:r>
            <a:r>
              <a:rPr lang="en-US" sz="2600" i="1" u="sng" dirty="0" err="1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eventos</a:t>
            </a:r>
            <a:br>
              <a:rPr lang="en-US" sz="26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</a:br>
            <a:endParaRPr lang="en-US" sz="2600" dirty="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ECCD46-BBBD-CC48-9739-AD3DEABC9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3520" y="371707"/>
            <a:ext cx="7933079" cy="6473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i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Hotel Es </a:t>
            </a:r>
            <a:r>
              <a:rPr lang="en-US" sz="2800" b="1" i="1" u="sng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Princep</a:t>
            </a:r>
            <a:endParaRPr lang="en-US" sz="2800" b="1" i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+34 777 777 999</a:t>
            </a: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+34 777 777 999</a:t>
            </a: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u="sng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hlinkClick r:id="rId3"/>
              </a:rPr>
              <a:t>Www.EsPrincep.es</a:t>
            </a: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1200150" lvl="2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hlinkClick r:id="rId4"/>
              </a:rPr>
              <a:t>Miranda@valentina.es</a:t>
            </a: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  <a:p>
            <a:pPr marL="285750" indent="-285750" algn="l">
              <a:lnSpc>
                <a:spcPct val="90000"/>
              </a:lnSpc>
              <a:buFont typeface="Arial"/>
              <a:buChar char="•"/>
            </a:pP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         </a:t>
            </a:r>
            <a:r>
              <a:rPr lang="en-US" sz="2800" b="1" u="sng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Passeign</a:t>
            </a: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 de la </a:t>
            </a:r>
            <a:r>
              <a:rPr lang="en-US" sz="2800" b="1" u="sng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Creu,numero</a:t>
            </a:r>
            <a:r>
              <a:rPr lang="en-US" sz="2800" b="1" u="sng" dirty="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 </a:t>
            </a:r>
            <a:r>
              <a:rPr lang="en-US" sz="2800" b="1" u="sng" dirty="0" err="1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22,Barcelona,España</a:t>
            </a:r>
            <a:endParaRPr lang="en-US" sz="2800" b="1" u="sng" dirty="0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pic>
        <p:nvPicPr>
          <p:cNvPr id="5" name="Picture 7">
            <a:extLst>
              <a:ext uri="{FF2B5EF4-FFF2-40B4-BE49-F238E27FC236}">
                <a16:creationId xmlns:a16="http://schemas.microsoft.com/office/drawing/2014/main" id="{EC101ED8-1022-B142-8898-467D08D274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92" y="2514600"/>
            <a:ext cx="3804737" cy="2527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1274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Mesh</vt:lpstr>
      <vt:lpstr>Valentina Sanchez miranda  director de eventos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Valentina Sanchez Miranda director de eventos </dc:title>
  <dc:creator>Valentina Somnik (2020147)</dc:creator>
  <cp:lastModifiedBy>Valentina Somnik (2020147)</cp:lastModifiedBy>
  <cp:revision>5</cp:revision>
  <dcterms:created xsi:type="dcterms:W3CDTF">2022-02-09T11:26:44Z</dcterms:created>
  <dcterms:modified xsi:type="dcterms:W3CDTF">2022-02-10T17:39:07Z</dcterms:modified>
</cp:coreProperties>
</file>