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68" r:id="rId3"/>
    <p:sldId id="261" r:id="rId4"/>
    <p:sldId id="262" r:id="rId5"/>
    <p:sldId id="257" r:id="rId6"/>
    <p:sldId id="265" r:id="rId7"/>
    <p:sldId id="267" r:id="rId8"/>
    <p:sldId id="258" r:id="rId9"/>
    <p:sldId id="266" r:id="rId10"/>
    <p:sldId id="269" r:id="rId11"/>
    <p:sldId id="260" r:id="rId12"/>
    <p:sldId id="259" r:id="rId13"/>
    <p:sldId id="270" r:id="rId14"/>
    <p:sldId id="26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14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F6A40F-7853-44B0-9206-7D2400F198A4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8B934-90F3-4B9F-BE76-04C6AE071F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820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8B934-90F3-4B9F-BE76-04C6AE071F0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8657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8B934-90F3-4B9F-BE76-04C6AE071F0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980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412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80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435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612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853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241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970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304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068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120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5711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0891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159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227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548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2964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213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2460984-20AB-4D3F-88FF-57F0709953EF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5628F73-DC5D-4862-8368-2B78EB2E6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686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jects-abroad.org/volunteer-projects/sports/rugby/volunteer-samoa/#prices%7Cwhy-pay-to-volunte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01361" y="562708"/>
            <a:ext cx="9498377" cy="3152205"/>
          </a:xfrm>
        </p:spPr>
        <p:txBody>
          <a:bodyPr>
            <a:noAutofit/>
          </a:bodyPr>
          <a:lstStyle/>
          <a:p>
            <a:r>
              <a:rPr lang="en-GB" sz="7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lgerian" panose="04020705040A02060702" pitchFamily="82" charset="0"/>
              </a:rPr>
              <a:t>The Travels of Ned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Nathan Edwards</a:t>
            </a:r>
          </a:p>
          <a:p>
            <a:r>
              <a:rPr lang="en-GB" dirty="0"/>
              <a:t>1701274</a:t>
            </a:r>
          </a:p>
        </p:txBody>
      </p:sp>
    </p:spTree>
    <p:extLst>
      <p:ext uri="{BB962C8B-B14F-4D97-AF65-F5344CB8AC3E}">
        <p14:creationId xmlns:p14="http://schemas.microsoft.com/office/powerpoint/2010/main" val="177375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0"/>
            <a:ext cx="10018713" cy="1752599"/>
          </a:xfrm>
        </p:spPr>
        <p:txBody>
          <a:bodyPr/>
          <a:lstStyle/>
          <a:p>
            <a:r>
              <a:rPr lang="en-GB" dirty="0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Algerian" panose="04020705040A02060702" pitchFamily="82" charset="0"/>
              </a:rPr>
              <a:t>Benefits of Placement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594337"/>
            <a:ext cx="10018713" cy="5070232"/>
          </a:xfrm>
        </p:spPr>
        <p:txBody>
          <a:bodyPr/>
          <a:lstStyle/>
          <a:p>
            <a:r>
              <a:rPr lang="en-GB" dirty="0" smtClean="0"/>
              <a:t>Experience</a:t>
            </a:r>
          </a:p>
          <a:p>
            <a:r>
              <a:rPr lang="en-GB" dirty="0" smtClean="0"/>
              <a:t>Travel</a:t>
            </a:r>
          </a:p>
          <a:p>
            <a:r>
              <a:rPr lang="en-GB" dirty="0" smtClean="0"/>
              <a:t>Confidence</a:t>
            </a:r>
          </a:p>
          <a:p>
            <a:r>
              <a:rPr lang="en-GB" dirty="0" smtClean="0"/>
              <a:t>Coaching techniques</a:t>
            </a:r>
          </a:p>
          <a:p>
            <a:r>
              <a:rPr lang="en-GB" dirty="0" smtClean="0"/>
              <a:t>People person</a:t>
            </a:r>
          </a:p>
          <a:p>
            <a:pPr marL="0" indent="0" algn="ctr">
              <a:buNone/>
            </a:pPr>
            <a:r>
              <a:rPr lang="en-GB" sz="4000" b="1" i="1" dirty="0" smtClean="0">
                <a:latin typeface="Adobe Garamond Pro Bold" panose="02020702060506020403" pitchFamily="18" charset="0"/>
              </a:rPr>
              <a:t>MAKE YOUR NAME ONE TO REMEMBER!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60527">
            <a:off x="5888477" y="2147626"/>
            <a:ext cx="3987633" cy="2206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84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4A04E-7836-416C-9CEF-09DAB61C6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836241"/>
            <a:ext cx="10018713" cy="4335959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 smtClean="0"/>
              <a:t>Fiji</a:t>
            </a:r>
          </a:p>
          <a:p>
            <a:endParaRPr lang="en-GB" sz="3600" dirty="0"/>
          </a:p>
          <a:p>
            <a:r>
              <a:rPr lang="en-GB" sz="3600" dirty="0" smtClean="0"/>
              <a:t>Samoa</a:t>
            </a:r>
          </a:p>
          <a:p>
            <a:endParaRPr lang="en-GB" sz="3600" dirty="0"/>
          </a:p>
          <a:p>
            <a:r>
              <a:rPr lang="en-GB" sz="3600" dirty="0"/>
              <a:t>Disability Sport </a:t>
            </a:r>
            <a:r>
              <a:rPr lang="en-GB" sz="3600" dirty="0" smtClean="0"/>
              <a:t>Wales</a:t>
            </a:r>
          </a:p>
          <a:p>
            <a:endParaRPr lang="en-GB" sz="3600" dirty="0"/>
          </a:p>
          <a:p>
            <a:r>
              <a:rPr lang="en-GB" sz="3600" dirty="0"/>
              <a:t>NPT PASS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57B6F7B-F950-466C-8B8C-5BFECCB3495A}"/>
              </a:ext>
            </a:extLst>
          </p:cNvPr>
          <p:cNvSpPr/>
          <p:nvPr/>
        </p:nvSpPr>
        <p:spPr>
          <a:xfrm>
            <a:off x="3354559" y="117231"/>
            <a:ext cx="606317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60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Algerian" panose="04020705040A02060702" pitchFamily="82" charset="0"/>
              </a:rPr>
              <a:t>Options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86138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7AE96-8A31-4383-A93A-A44A601E7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-481819"/>
            <a:ext cx="10018713" cy="1752599"/>
          </a:xfrm>
        </p:spPr>
        <p:txBody>
          <a:bodyPr/>
          <a:lstStyle/>
          <a:p>
            <a:r>
              <a:rPr lang="en-GB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Algerian" panose="04020705040A02060702" pitchFamily="82" charset="0"/>
              </a:rPr>
              <a:t>Curricular Vitae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38725" t="14052" r="27024" b="11715"/>
          <a:stretch/>
        </p:blipFill>
        <p:spPr>
          <a:xfrm>
            <a:off x="2074517" y="791309"/>
            <a:ext cx="4419148" cy="538744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5848" t="14256" r="23856" b="57831"/>
          <a:stretch/>
        </p:blipFill>
        <p:spPr>
          <a:xfrm>
            <a:off x="6844166" y="791309"/>
            <a:ext cx="4308354" cy="167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223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4986" y="7034"/>
            <a:ext cx="10018713" cy="1752599"/>
          </a:xfrm>
        </p:spPr>
        <p:txBody>
          <a:bodyPr>
            <a:normAutofit/>
          </a:bodyPr>
          <a:lstStyle/>
          <a:p>
            <a:r>
              <a:rPr lang="en-GB" sz="60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Algerian" panose="04020705040A02060702" pitchFamily="82" charset="0"/>
              </a:rPr>
              <a:t>Fiji</a:t>
            </a:r>
            <a:endParaRPr lang="en-GB" sz="720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871003"/>
            <a:ext cx="10018713" cy="3920197"/>
          </a:xfrm>
        </p:spPr>
        <p:txBody>
          <a:bodyPr/>
          <a:lstStyle/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option</a:t>
            </a:r>
          </a:p>
          <a:p>
            <a:r>
              <a:rPr lang="en-GB" dirty="0"/>
              <a:t>Why it interests me?</a:t>
            </a:r>
          </a:p>
          <a:p>
            <a:r>
              <a:rPr lang="en-GB" dirty="0" smtClean="0"/>
              <a:t>Tribal traditions </a:t>
            </a:r>
            <a:r>
              <a:rPr lang="en-GB" dirty="0"/>
              <a:t>and love for rugby</a:t>
            </a:r>
          </a:p>
          <a:p>
            <a:r>
              <a:rPr lang="en-GB" dirty="0"/>
              <a:t>Claire </a:t>
            </a:r>
            <a:r>
              <a:rPr lang="en-GB" dirty="0" err="1"/>
              <a:t>W</a:t>
            </a:r>
            <a:r>
              <a:rPr lang="en-GB" dirty="0" err="1" smtClean="0"/>
              <a:t>oolfe</a:t>
            </a:r>
            <a:endParaRPr lang="en-GB" dirty="0"/>
          </a:p>
          <a:p>
            <a:r>
              <a:rPr lang="en-GB" dirty="0" smtClean="0"/>
              <a:t>Flights</a:t>
            </a:r>
          </a:p>
          <a:p>
            <a:r>
              <a:rPr lang="en-GB" dirty="0" smtClean="0"/>
              <a:t>Finances </a:t>
            </a:r>
            <a:r>
              <a:rPr lang="en-GB" dirty="0"/>
              <a:t>and </a:t>
            </a:r>
            <a:r>
              <a:rPr lang="en-GB" dirty="0" smtClean="0"/>
              <a:t>costs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5291" y="4592221"/>
            <a:ext cx="5400678" cy="216027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1319" y="1859999"/>
            <a:ext cx="3498973" cy="262085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986" y="193272"/>
            <a:ext cx="4198815" cy="161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56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7403" y="0"/>
            <a:ext cx="10018713" cy="1752599"/>
          </a:xfrm>
        </p:spPr>
        <p:txBody>
          <a:bodyPr>
            <a:normAutofit/>
          </a:bodyPr>
          <a:lstStyle/>
          <a:p>
            <a:r>
              <a:rPr lang="en-GB" sz="6000" dirty="0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Algerian" panose="04020705040A02060702" pitchFamily="82" charset="0"/>
              </a:rPr>
              <a:t>Flights</a:t>
            </a:r>
            <a:endParaRPr lang="en-GB" sz="6000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6726" y="1242646"/>
            <a:ext cx="10018713" cy="878010"/>
          </a:xfrm>
        </p:spPr>
        <p:txBody>
          <a:bodyPr/>
          <a:lstStyle/>
          <a:p>
            <a:r>
              <a:rPr lang="en-GB" dirty="0" smtClean="0"/>
              <a:t>£1164 from Heathrow (Expedia,2018)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8640" y="2547860"/>
            <a:ext cx="6693360" cy="4099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8988" r="19607" b="6130"/>
          <a:stretch/>
        </p:blipFill>
        <p:spPr>
          <a:xfrm>
            <a:off x="0" y="2120655"/>
            <a:ext cx="5372100" cy="4619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88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7403" y="0"/>
            <a:ext cx="10018713" cy="1752599"/>
          </a:xfrm>
        </p:spPr>
        <p:txBody>
          <a:bodyPr>
            <a:normAutofit/>
          </a:bodyPr>
          <a:lstStyle/>
          <a:p>
            <a:r>
              <a:rPr lang="en-GB" sz="6000" dirty="0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Algerian" panose="04020705040A02060702" pitchFamily="82" charset="0"/>
              </a:rPr>
              <a:t>Costs</a:t>
            </a:r>
            <a:endParaRPr lang="en-GB" sz="6000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6726" y="1242646"/>
            <a:ext cx="5150033" cy="87801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5 weeks £1045 (Frontier,2018)</a:t>
            </a:r>
          </a:p>
          <a:p>
            <a:r>
              <a:rPr lang="en-GB" dirty="0" smtClean="0"/>
              <a:t>5 weeks £1600 (Sporting Opportunities,2018)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r="26228" b="6746"/>
          <a:stretch/>
        </p:blipFill>
        <p:spPr>
          <a:xfrm>
            <a:off x="137270" y="2120656"/>
            <a:ext cx="6662458" cy="473734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3156" t="5835" r="24303" b="4623"/>
          <a:stretch/>
        </p:blipFill>
        <p:spPr>
          <a:xfrm>
            <a:off x="6616759" y="1852340"/>
            <a:ext cx="5575241" cy="5005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530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09" y="0"/>
            <a:ext cx="10018713" cy="1752599"/>
          </a:xfrm>
        </p:spPr>
        <p:txBody>
          <a:bodyPr>
            <a:normAutofit/>
          </a:bodyPr>
          <a:lstStyle/>
          <a:p>
            <a:r>
              <a:rPr lang="en-GB" sz="60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Algerian" panose="04020705040A02060702" pitchFamily="82" charset="0"/>
              </a:rPr>
              <a:t>Samoa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842869"/>
            <a:ext cx="10018713" cy="3948332"/>
          </a:xfrm>
        </p:spPr>
        <p:txBody>
          <a:bodyPr/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option</a:t>
            </a:r>
          </a:p>
          <a:p>
            <a:r>
              <a:rPr lang="en-GB" dirty="0"/>
              <a:t>Why it interests me?</a:t>
            </a:r>
          </a:p>
          <a:p>
            <a:r>
              <a:rPr lang="en-GB" dirty="0"/>
              <a:t>Similar to Fiji</a:t>
            </a:r>
          </a:p>
          <a:p>
            <a:r>
              <a:rPr lang="en-GB" dirty="0"/>
              <a:t>Alistair Rogers</a:t>
            </a:r>
          </a:p>
          <a:p>
            <a:r>
              <a:rPr lang="en-GB" dirty="0"/>
              <a:t>Rugby links</a:t>
            </a:r>
          </a:p>
          <a:p>
            <a:r>
              <a:rPr lang="en-GB" dirty="0"/>
              <a:t>Finance</a:t>
            </a:r>
          </a:p>
          <a:p>
            <a:r>
              <a:rPr lang="en-GB" dirty="0"/>
              <a:t>Flights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2331" y="1582615"/>
            <a:ext cx="5181600" cy="1943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2542" y="3726212"/>
            <a:ext cx="4141177" cy="276423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t="18767"/>
          <a:stretch/>
        </p:blipFill>
        <p:spPr>
          <a:xfrm>
            <a:off x="1732021" y="168346"/>
            <a:ext cx="3031421" cy="184450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7034" y="4156905"/>
            <a:ext cx="3384600" cy="2250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63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7403" y="0"/>
            <a:ext cx="10018713" cy="1752599"/>
          </a:xfrm>
        </p:spPr>
        <p:txBody>
          <a:bodyPr>
            <a:normAutofit/>
          </a:bodyPr>
          <a:lstStyle/>
          <a:p>
            <a:r>
              <a:rPr lang="en-GB" sz="6000" dirty="0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Algerian" panose="04020705040A02060702" pitchFamily="82" charset="0"/>
              </a:rPr>
              <a:t>Flights</a:t>
            </a:r>
            <a:endParaRPr lang="en-GB" sz="6000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1218" y="1416280"/>
            <a:ext cx="5584706" cy="1664267"/>
          </a:xfrm>
        </p:spPr>
        <p:txBody>
          <a:bodyPr>
            <a:normAutofit/>
          </a:bodyPr>
          <a:lstStyle/>
          <a:p>
            <a:r>
              <a:rPr lang="en-GB" dirty="0" smtClean="0"/>
              <a:t>£1086 from Heathrow (Expedia,2018)</a:t>
            </a:r>
          </a:p>
          <a:p>
            <a:r>
              <a:rPr lang="en-GB" dirty="0" smtClean="0"/>
              <a:t>£1006 from Heathrow (Momondo,2018)</a:t>
            </a:r>
          </a:p>
          <a:p>
            <a:r>
              <a:rPr lang="en-GB" dirty="0" smtClean="0"/>
              <a:t>£996 from Heathrow (SkyScanner,2018)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18871" r="19820" b="9666"/>
          <a:stretch/>
        </p:blipFill>
        <p:spPr>
          <a:xfrm>
            <a:off x="6849035" y="2334278"/>
            <a:ext cx="5342965" cy="45081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2101" r="2988" b="29560"/>
          <a:stretch/>
        </p:blipFill>
        <p:spPr>
          <a:xfrm>
            <a:off x="1" y="3096142"/>
            <a:ext cx="6849034" cy="3761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70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7403" y="0"/>
            <a:ext cx="10018713" cy="1752599"/>
          </a:xfrm>
        </p:spPr>
        <p:txBody>
          <a:bodyPr>
            <a:normAutofit/>
          </a:bodyPr>
          <a:lstStyle/>
          <a:p>
            <a:r>
              <a:rPr lang="en-GB" sz="6000" dirty="0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Algerian" panose="04020705040A02060702" pitchFamily="82" charset="0"/>
              </a:rPr>
              <a:t>Flights</a:t>
            </a:r>
            <a:endParaRPr lang="en-GB" sz="6000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21702" y="1333910"/>
            <a:ext cx="10018713" cy="724313"/>
          </a:xfrm>
        </p:spPr>
        <p:txBody>
          <a:bodyPr/>
          <a:lstStyle/>
          <a:p>
            <a:r>
              <a:rPr lang="en-GB" dirty="0" smtClean="0"/>
              <a:t>£1086 from Heathrow (Expedia,2018)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6256" t="10984" r="18107" b="5627"/>
          <a:stretch/>
        </p:blipFill>
        <p:spPr>
          <a:xfrm>
            <a:off x="2875084" y="2281029"/>
            <a:ext cx="6110655" cy="4366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986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09" y="0"/>
            <a:ext cx="10018713" cy="1752599"/>
          </a:xfrm>
        </p:spPr>
        <p:txBody>
          <a:bodyPr>
            <a:normAutofit/>
          </a:bodyPr>
          <a:lstStyle/>
          <a:p>
            <a:r>
              <a:rPr lang="en-GB" sz="60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Algerian" panose="04020705040A02060702" pitchFamily="82" charset="0"/>
              </a:rPr>
              <a:t>Disability sport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08" y="1673469"/>
            <a:ext cx="10018713" cy="3124201"/>
          </a:xfrm>
        </p:spPr>
        <p:txBody>
          <a:bodyPr/>
          <a:lstStyle/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option</a:t>
            </a:r>
          </a:p>
          <a:p>
            <a:r>
              <a:rPr lang="en-GB" dirty="0"/>
              <a:t>Links to future career in working within disability sport</a:t>
            </a:r>
          </a:p>
          <a:p>
            <a:r>
              <a:rPr lang="en-GB" dirty="0"/>
              <a:t>Current roles</a:t>
            </a:r>
          </a:p>
          <a:p>
            <a:r>
              <a:rPr lang="en-GB" dirty="0"/>
              <a:t>Home country </a:t>
            </a:r>
            <a:r>
              <a:rPr lang="en-GB" dirty="0" smtClean="0"/>
              <a:t>advantages</a:t>
            </a:r>
          </a:p>
          <a:p>
            <a:r>
              <a:rPr lang="en-GB" dirty="0" smtClean="0"/>
              <a:t>Future employer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2483" t="8857" r="23503" b="50414"/>
          <a:stretch/>
        </p:blipFill>
        <p:spPr>
          <a:xfrm>
            <a:off x="7270497" y="4664323"/>
            <a:ext cx="4829842" cy="20486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4457" y="2889741"/>
            <a:ext cx="3561617" cy="16768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0536" y="4233500"/>
            <a:ext cx="2988516" cy="2479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347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09" y="0"/>
            <a:ext cx="10018713" cy="1752599"/>
          </a:xfrm>
        </p:spPr>
        <p:txBody>
          <a:bodyPr>
            <a:normAutofit/>
          </a:bodyPr>
          <a:lstStyle/>
          <a:p>
            <a:r>
              <a:rPr lang="en-GB" sz="60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Algerian" panose="04020705040A02060702" pitchFamily="82" charset="0"/>
              </a:rPr>
              <a:t>NPT PASS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899139"/>
            <a:ext cx="10018713" cy="3892062"/>
          </a:xfrm>
        </p:spPr>
        <p:txBody>
          <a:bodyPr/>
          <a:lstStyle/>
          <a:p>
            <a:r>
              <a:rPr lang="en-GB" dirty="0"/>
              <a:t>Current employer</a:t>
            </a:r>
          </a:p>
          <a:p>
            <a:r>
              <a:rPr lang="en-GB" dirty="0"/>
              <a:t>Different roles within the sector</a:t>
            </a:r>
          </a:p>
          <a:p>
            <a:r>
              <a:rPr lang="en-GB" dirty="0"/>
              <a:t>Home </a:t>
            </a:r>
            <a:r>
              <a:rPr lang="en-GB" dirty="0" smtClean="0"/>
              <a:t>advantages</a:t>
            </a:r>
          </a:p>
          <a:p>
            <a:r>
              <a:rPr lang="en-GB" dirty="0" smtClean="0"/>
              <a:t>No costs</a:t>
            </a:r>
          </a:p>
          <a:p>
            <a:r>
              <a:rPr lang="en-GB" dirty="0" smtClean="0"/>
              <a:t>Future employer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795" y="1752599"/>
            <a:ext cx="5513404" cy="21775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5538" y="4076702"/>
            <a:ext cx="2664070" cy="2664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56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09" y="0"/>
            <a:ext cx="10018713" cy="1752599"/>
          </a:xfrm>
        </p:spPr>
        <p:txBody>
          <a:bodyPr>
            <a:normAutofit/>
          </a:bodyPr>
          <a:lstStyle/>
          <a:p>
            <a:r>
              <a:rPr lang="en-GB" sz="6000" dirty="0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latin typeface="Algerian" panose="04020705040A02060702" pitchFamily="82" charset="0"/>
              </a:rPr>
              <a:t>rationale</a:t>
            </a:r>
            <a:endParaRPr lang="en-GB" sz="600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371600"/>
            <a:ext cx="10018713" cy="495886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Current </a:t>
            </a:r>
            <a:r>
              <a:rPr lang="en-GB" dirty="0" smtClean="0"/>
              <a:t>employer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Complete Degree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Disability Sport as a coach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Disability Sport co-ordinator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6544" y="1996953"/>
            <a:ext cx="3930894" cy="1850676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>
            <a:off x="2839915" y="1916723"/>
            <a:ext cx="17585" cy="100232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2875085" y="4838464"/>
            <a:ext cx="17585" cy="100232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2857500" y="3346466"/>
            <a:ext cx="17585" cy="100232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1280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7403" y="0"/>
            <a:ext cx="10018713" cy="1752599"/>
          </a:xfrm>
        </p:spPr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7403" y="1661746"/>
            <a:ext cx="10018713" cy="5196254"/>
          </a:xfrm>
        </p:spPr>
        <p:txBody>
          <a:bodyPr>
            <a:normAutofit/>
          </a:bodyPr>
          <a:lstStyle/>
          <a:p>
            <a:r>
              <a:rPr lang="en-GB" sz="1100" dirty="0"/>
              <a:t>https://www.expedia.co.uk/Flights-Search?trip=roundtrip&amp;leg1=from%3ALondon%2C%20England%2C%20UK%20(LON-All%20Airports)%2Cto%3ASuva%2C%20Fiji%20(SUV-Nausori)%2Cdeparture%3A09%2F06%2F2019TANYT&amp;leg2=from%3ASuva%2C%20Fiji%20(SUV-Nausori)%2Cto%3ALondon%2C%20England%2C%20UK%20(LON-All%20Airports)%</a:t>
            </a:r>
            <a:r>
              <a:rPr lang="en-GB" sz="1100" dirty="0" smtClean="0"/>
              <a:t>2Cdeparture%3A16%2F07%2F2019TANYT&amp;passengers=adults%3A1%2Cchildren%3A0%2Cseniors%3A0%2Cinfantinlap%3AY&amp;mode=search</a:t>
            </a:r>
          </a:p>
          <a:p>
            <a:r>
              <a:rPr lang="en-GB" sz="1100" dirty="0"/>
              <a:t>https://frontier.ac.uk/projects/122/Fiji-Sports-Coaching</a:t>
            </a:r>
            <a:endParaRPr lang="en-GB" sz="1100" dirty="0" smtClean="0"/>
          </a:p>
          <a:p>
            <a:r>
              <a:rPr lang="en-GB" sz="1100" dirty="0"/>
              <a:t>https://www.expedia.co.uk/Flights-Search?trip=roundtrip&amp;leg1=from%3ALondon%2C%20England%2C%20UK%20(LON)%2Cto%3AApia%2C%20Samoa%20(APW-All%20Airports)%2Cdeparture%3A09%2F06%2F2019TANYT&amp;leg2=from%3AApia%2C%20Samoa%20(APW-All%20Airports)%2Cto%3ALondon%2C%20England%2C%20UK%20(LON)%</a:t>
            </a:r>
            <a:r>
              <a:rPr lang="en-GB" sz="1100" dirty="0" smtClean="0"/>
              <a:t>2Cdeparture%3A16%2F07%2F2019TANYT&amp;passengers=adults%3A1%2Cchildren%3A0%2Cseniors%3A0%2Cinfantinlap%3AY&amp;options=cabinclass%3Aeconomy&amp;mode=search&amp;origref=www.expedia.co.uk</a:t>
            </a:r>
          </a:p>
          <a:p>
            <a:r>
              <a:rPr lang="en-GB" sz="1100" dirty="0">
                <a:hlinkClick r:id="rId2"/>
              </a:rPr>
              <a:t>https://www.projects-abroad.org/volunteer-projects/sports/rugby/volunteer-samoa/#prices|why-pay-to-volunteer</a:t>
            </a:r>
            <a:endParaRPr lang="en-GB" sz="1100" dirty="0" smtClean="0"/>
          </a:p>
          <a:p>
            <a:endParaRPr lang="en-GB" sz="1100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193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306</TotalTime>
  <Words>208</Words>
  <Application>Microsoft Office PowerPoint</Application>
  <PresentationFormat>Widescreen</PresentationFormat>
  <Paragraphs>76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Adobe Garamond Pro Bold</vt:lpstr>
      <vt:lpstr>Algerian</vt:lpstr>
      <vt:lpstr>Arial</vt:lpstr>
      <vt:lpstr>Calibri</vt:lpstr>
      <vt:lpstr>Corbel</vt:lpstr>
      <vt:lpstr>Parallax</vt:lpstr>
      <vt:lpstr>The Travels of Ned</vt:lpstr>
      <vt:lpstr>Benefits of Placement</vt:lpstr>
      <vt:lpstr>PowerPoint Presentation</vt:lpstr>
      <vt:lpstr>Curricular Vitae</vt:lpstr>
      <vt:lpstr>Fiji</vt:lpstr>
      <vt:lpstr>Flights</vt:lpstr>
      <vt:lpstr>Costs</vt:lpstr>
      <vt:lpstr>Samoa</vt:lpstr>
      <vt:lpstr>Flights</vt:lpstr>
      <vt:lpstr>Flights</vt:lpstr>
      <vt:lpstr>Disability sport wales</vt:lpstr>
      <vt:lpstr>NPT PASS</vt:lpstr>
      <vt:lpstr>rationale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Travels of Ned</dc:title>
  <dc:creator>Nathan Edwards (1701274)</dc:creator>
  <cp:lastModifiedBy>Nathan Edwards (1701274)</cp:lastModifiedBy>
  <cp:revision>21</cp:revision>
  <dcterms:created xsi:type="dcterms:W3CDTF">2018-10-25T13:02:46Z</dcterms:created>
  <dcterms:modified xsi:type="dcterms:W3CDTF">2018-11-16T12:08:58Z</dcterms:modified>
</cp:coreProperties>
</file>