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7" r:id="rId3"/>
    <p:sldId id="258" r:id="rId4"/>
    <p:sldId id="260" r:id="rId5"/>
    <p:sldId id="261" r:id="rId6"/>
    <p:sldId id="262" r:id="rId7"/>
    <p:sldId id="264" r:id="rId8"/>
    <p:sldId id="263" r:id="rId9"/>
    <p:sldId id="265" r:id="rId10"/>
    <p:sldId id="266" r:id="rId11"/>
    <p:sldId id="267" r:id="rId12"/>
    <p:sldId id="26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463EAD-C052-ED9C-E57C-B2F0680DBF85}" v="702" dt="2023-02-16T19:28:53.443"/>
    <p1510:client id="{3D7EBC49-2F28-39F0-F980-EDA33CDCB10B}" v="71" dt="2023-02-05T19:51:16.046"/>
    <p1510:client id="{4DDC5083-D0C6-3A8C-FDD7-2E9CAF10DDB6}" v="462" dt="2023-02-19T23:30:18.825"/>
    <p1510:client id="{68FFC40C-BDDC-4DD3-8845-9AA2F4BA4EE5}" v="81" dt="2023-02-04T20:13:25.580"/>
    <p1510:client id="{99802103-44EC-49E2-B70B-41E5DCCC13F5}" v="23" dt="2023-02-05T14:44:06.853"/>
    <p1510:client id="{9FB73B52-21A7-1C41-808A-93E0C24FC411}" v="9" dt="2023-02-05T14:19:03.834"/>
    <p1510:client id="{DA27D572-0801-474D-82D6-905899EF07A7}" v="4" dt="2023-02-05T16:57:20.952"/>
    <p1510:client id="{E71F2777-75A6-865A-7465-820E817FA76D}" v="1" dt="2023-02-12T14:19:27.109"/>
    <p1510:client id="{E8608EBA-99C6-F2C4-AB27-39FE6AF6A9FD}" v="9" dt="2023-02-05T19:48:17.872"/>
    <p1510:client id="{F704F697-696B-C3E6-109E-31D26040B662}" v="1060" dt="2023-02-13T15:15:49.607"/>
    <p1510:client id="{F8F264F2-C37D-38E5-B0AD-0AB46B236268}" v="308" dt="2023-02-20T08:08:44.367"/>
    <p1510:client id="{FA3CC0C8-48D7-612F-D13A-6F21CC9484EC}" v="413" dt="2023-02-12T16:37:52.9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0" autoAdjust="0"/>
    <p:restoredTop sz="94660"/>
  </p:normalViewPr>
  <p:slideViewPr>
    <p:cSldViewPr snapToGrid="0">
      <p:cViewPr varScale="1">
        <p:scale>
          <a:sx n="117" d="100"/>
          <a:sy n="117" d="100"/>
        </p:scale>
        <p:origin x="208" y="216"/>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9FD9A0-EB69-40C3-9AAA-054721ECF8CE}"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1974DBA1-0C80-44F4-97F8-7B16BA05A324}">
      <dgm:prSet phldrT="[Text]" phldr="0"/>
      <dgm:spPr/>
      <dgm:t>
        <a:bodyPr/>
        <a:lstStyle/>
        <a:p>
          <a:pPr rtl="0"/>
          <a:r>
            <a:rPr lang="en-GB" dirty="0">
              <a:latin typeface="Calibri Light" panose="020F0302020204030204"/>
            </a:rPr>
            <a:t>Step 1. 12th </a:t>
          </a:r>
          <a:r>
            <a:rPr lang="en-GB" dirty="0" err="1">
              <a:latin typeface="Calibri Light" panose="020F0302020204030204"/>
            </a:rPr>
            <a:t>feb</a:t>
          </a:r>
          <a:r>
            <a:rPr lang="en-GB" dirty="0">
              <a:latin typeface="Calibri Light" panose="020F0302020204030204"/>
            </a:rPr>
            <a:t> created Ms form.</a:t>
          </a:r>
          <a:endParaRPr lang="en-GB" dirty="0"/>
        </a:p>
      </dgm:t>
    </dgm:pt>
    <dgm:pt modelId="{CAD80A52-0DE8-4B6D-A50F-8A0B10A7C098}" type="parTrans" cxnId="{B36D995E-FB78-4762-8DBB-C9CB9ED64AAC}">
      <dgm:prSet/>
      <dgm:spPr/>
      <dgm:t>
        <a:bodyPr/>
        <a:lstStyle/>
        <a:p>
          <a:endParaRPr lang="en-GB"/>
        </a:p>
      </dgm:t>
    </dgm:pt>
    <dgm:pt modelId="{4191A08A-310D-4141-A7BE-30DECB6AC252}" type="sibTrans" cxnId="{B36D995E-FB78-4762-8DBB-C9CB9ED64AAC}">
      <dgm:prSet/>
      <dgm:spPr/>
      <dgm:t>
        <a:bodyPr/>
        <a:lstStyle/>
        <a:p>
          <a:endParaRPr lang="en-GB"/>
        </a:p>
      </dgm:t>
    </dgm:pt>
    <dgm:pt modelId="{B1C574C9-61A1-4355-A0D4-97F9BAFE4B2B}">
      <dgm:prSet phldrT="[Text]" phldr="0"/>
      <dgm:spPr/>
      <dgm:t>
        <a:bodyPr/>
        <a:lstStyle/>
        <a:p>
          <a:pPr rtl="0"/>
          <a:r>
            <a:rPr lang="en-GB" dirty="0">
              <a:latin typeface="Calibri Light" panose="020F0302020204030204"/>
            </a:rPr>
            <a:t>Step 2. Email participants.</a:t>
          </a:r>
        </a:p>
      </dgm:t>
    </dgm:pt>
    <dgm:pt modelId="{A4EE4121-FA4F-41B0-B649-90F2FD7FB557}" type="parTrans" cxnId="{3D98BD65-C772-4EF0-84CA-93F1E7E5E32B}">
      <dgm:prSet/>
      <dgm:spPr/>
      <dgm:t>
        <a:bodyPr/>
        <a:lstStyle/>
        <a:p>
          <a:endParaRPr lang="en-GB"/>
        </a:p>
      </dgm:t>
    </dgm:pt>
    <dgm:pt modelId="{2F603BA4-5FB5-4F96-8993-EE198DD9FC1D}" type="sibTrans" cxnId="{3D98BD65-C772-4EF0-84CA-93F1E7E5E32B}">
      <dgm:prSet/>
      <dgm:spPr/>
      <dgm:t>
        <a:bodyPr/>
        <a:lstStyle/>
        <a:p>
          <a:endParaRPr lang="en-GB"/>
        </a:p>
      </dgm:t>
    </dgm:pt>
    <dgm:pt modelId="{8B78C0EC-4BEA-427A-831A-98DB12BBE566}">
      <dgm:prSet phldrT="[Text]" phldr="0"/>
      <dgm:spPr/>
      <dgm:t>
        <a:bodyPr/>
        <a:lstStyle/>
        <a:p>
          <a:pPr rtl="0"/>
          <a:r>
            <a:rPr lang="en-GB" dirty="0">
              <a:latin typeface="Calibri Light" panose="020F0302020204030204"/>
            </a:rPr>
            <a:t>Step 4. study data.</a:t>
          </a:r>
        </a:p>
      </dgm:t>
    </dgm:pt>
    <dgm:pt modelId="{ACD279D8-9591-40B1-9897-BE633D2A9209}" type="parTrans" cxnId="{5670DBBA-494D-43B7-9BB7-A39732A89DE3}">
      <dgm:prSet/>
      <dgm:spPr/>
      <dgm:t>
        <a:bodyPr/>
        <a:lstStyle/>
        <a:p>
          <a:endParaRPr lang="en-GB"/>
        </a:p>
      </dgm:t>
    </dgm:pt>
    <dgm:pt modelId="{41D12698-FE7E-41C0-B77C-2D69C1444CD8}" type="sibTrans" cxnId="{5670DBBA-494D-43B7-9BB7-A39732A89DE3}">
      <dgm:prSet/>
      <dgm:spPr/>
      <dgm:t>
        <a:bodyPr/>
        <a:lstStyle/>
        <a:p>
          <a:endParaRPr lang="en-GB"/>
        </a:p>
      </dgm:t>
    </dgm:pt>
    <dgm:pt modelId="{6547B94A-57D9-45BE-83F1-B8AB81512193}">
      <dgm:prSet phldr="0"/>
      <dgm:spPr/>
      <dgm:t>
        <a:bodyPr/>
        <a:lstStyle/>
        <a:p>
          <a:pPr rtl="0"/>
          <a:r>
            <a:rPr lang="en-GB" dirty="0">
              <a:latin typeface="Calibri Light" panose="020F0302020204030204"/>
            </a:rPr>
            <a:t>Step 3. Collected data.</a:t>
          </a:r>
          <a:endParaRPr lang="en-GB" dirty="0"/>
        </a:p>
      </dgm:t>
    </dgm:pt>
    <dgm:pt modelId="{2E99FDEB-FD5F-4FDF-A343-A97FD6A4A0D3}" type="parTrans" cxnId="{04B2B447-389F-4E1E-9E3E-55CE47796B2D}">
      <dgm:prSet/>
      <dgm:spPr/>
    </dgm:pt>
    <dgm:pt modelId="{DAA33AB0-9BA3-41B3-95D7-8829A586A72A}" type="sibTrans" cxnId="{04B2B447-389F-4E1E-9E3E-55CE47796B2D}">
      <dgm:prSet/>
      <dgm:spPr/>
      <dgm:t>
        <a:bodyPr/>
        <a:lstStyle/>
        <a:p>
          <a:endParaRPr lang="en-GB"/>
        </a:p>
      </dgm:t>
    </dgm:pt>
    <dgm:pt modelId="{1977DCD1-566D-401C-AD12-66BDC0B4D236}">
      <dgm:prSet phldr="0"/>
      <dgm:spPr/>
      <dgm:t>
        <a:bodyPr/>
        <a:lstStyle/>
        <a:p>
          <a:pPr rtl="0"/>
          <a:r>
            <a:rPr lang="en-GB" dirty="0">
              <a:latin typeface="Calibri Light" panose="020F0302020204030204"/>
            </a:rPr>
            <a:t>Step 5. Analyse.</a:t>
          </a:r>
          <a:endParaRPr lang="en-GB" dirty="0"/>
        </a:p>
      </dgm:t>
    </dgm:pt>
    <dgm:pt modelId="{CB018ED7-EB55-4401-9948-08016AF698A2}" type="parTrans" cxnId="{B248A098-691D-4653-B355-31210CDF50C4}">
      <dgm:prSet/>
      <dgm:spPr/>
    </dgm:pt>
    <dgm:pt modelId="{A100B432-BA25-4E6C-8910-421492AB26B6}" type="sibTrans" cxnId="{B248A098-691D-4653-B355-31210CDF50C4}">
      <dgm:prSet/>
      <dgm:spPr/>
      <dgm:t>
        <a:bodyPr/>
        <a:lstStyle/>
        <a:p>
          <a:endParaRPr lang="en-GB"/>
        </a:p>
      </dgm:t>
    </dgm:pt>
    <dgm:pt modelId="{1116F769-2FA4-49FB-9024-7CE8A5A6B004}" type="pres">
      <dgm:prSet presAssocID="{8F9FD9A0-EB69-40C3-9AAA-054721ECF8CE}" presName="cycle" presStyleCnt="0">
        <dgm:presLayoutVars>
          <dgm:dir/>
          <dgm:resizeHandles val="exact"/>
        </dgm:presLayoutVars>
      </dgm:prSet>
      <dgm:spPr/>
    </dgm:pt>
    <dgm:pt modelId="{8A925F72-D3AB-48A0-BA78-9E940F93E7C8}" type="pres">
      <dgm:prSet presAssocID="{1974DBA1-0C80-44F4-97F8-7B16BA05A324}" presName="node" presStyleLbl="node1" presStyleIdx="0" presStyleCnt="5">
        <dgm:presLayoutVars>
          <dgm:bulletEnabled val="1"/>
        </dgm:presLayoutVars>
      </dgm:prSet>
      <dgm:spPr/>
    </dgm:pt>
    <dgm:pt modelId="{1C800972-3FBF-4545-B714-5D4E7879C4D7}" type="pres">
      <dgm:prSet presAssocID="{4191A08A-310D-4141-A7BE-30DECB6AC252}" presName="sibTrans" presStyleLbl="sibTrans2D1" presStyleIdx="0" presStyleCnt="5"/>
      <dgm:spPr/>
    </dgm:pt>
    <dgm:pt modelId="{919EBC4F-BE0B-478C-BC7A-C13EF545EAD4}" type="pres">
      <dgm:prSet presAssocID="{4191A08A-310D-4141-A7BE-30DECB6AC252}" presName="connectorText" presStyleLbl="sibTrans2D1" presStyleIdx="0" presStyleCnt="5"/>
      <dgm:spPr/>
    </dgm:pt>
    <dgm:pt modelId="{DED36EA4-2D81-4BE7-990A-964AE232E5F4}" type="pres">
      <dgm:prSet presAssocID="{B1C574C9-61A1-4355-A0D4-97F9BAFE4B2B}" presName="node" presStyleLbl="node1" presStyleIdx="1" presStyleCnt="5">
        <dgm:presLayoutVars>
          <dgm:bulletEnabled val="1"/>
        </dgm:presLayoutVars>
      </dgm:prSet>
      <dgm:spPr/>
    </dgm:pt>
    <dgm:pt modelId="{8319E94B-3EC8-4F26-80EB-008B0CCEE432}" type="pres">
      <dgm:prSet presAssocID="{2F603BA4-5FB5-4F96-8993-EE198DD9FC1D}" presName="sibTrans" presStyleLbl="sibTrans2D1" presStyleIdx="1" presStyleCnt="5"/>
      <dgm:spPr/>
    </dgm:pt>
    <dgm:pt modelId="{7BA92170-CF86-409A-BB01-100D474C69D1}" type="pres">
      <dgm:prSet presAssocID="{2F603BA4-5FB5-4F96-8993-EE198DD9FC1D}" presName="connectorText" presStyleLbl="sibTrans2D1" presStyleIdx="1" presStyleCnt="5"/>
      <dgm:spPr/>
    </dgm:pt>
    <dgm:pt modelId="{589024AC-3C9F-4755-896B-080E92E5840D}" type="pres">
      <dgm:prSet presAssocID="{6547B94A-57D9-45BE-83F1-B8AB81512193}" presName="node" presStyleLbl="node1" presStyleIdx="2" presStyleCnt="5">
        <dgm:presLayoutVars>
          <dgm:bulletEnabled val="1"/>
        </dgm:presLayoutVars>
      </dgm:prSet>
      <dgm:spPr/>
    </dgm:pt>
    <dgm:pt modelId="{3F08738A-E8A0-4655-A3FF-6792EA52015F}" type="pres">
      <dgm:prSet presAssocID="{DAA33AB0-9BA3-41B3-95D7-8829A586A72A}" presName="sibTrans" presStyleLbl="sibTrans2D1" presStyleIdx="2" presStyleCnt="5"/>
      <dgm:spPr/>
    </dgm:pt>
    <dgm:pt modelId="{FE66E6C8-EBB7-42C0-AE53-AFA6641B07A8}" type="pres">
      <dgm:prSet presAssocID="{DAA33AB0-9BA3-41B3-95D7-8829A586A72A}" presName="connectorText" presStyleLbl="sibTrans2D1" presStyleIdx="2" presStyleCnt="5"/>
      <dgm:spPr/>
    </dgm:pt>
    <dgm:pt modelId="{F5A6B7EF-AA00-4F27-B7A9-6E73FDC99050}" type="pres">
      <dgm:prSet presAssocID="{8B78C0EC-4BEA-427A-831A-98DB12BBE566}" presName="node" presStyleLbl="node1" presStyleIdx="3" presStyleCnt="5">
        <dgm:presLayoutVars>
          <dgm:bulletEnabled val="1"/>
        </dgm:presLayoutVars>
      </dgm:prSet>
      <dgm:spPr/>
    </dgm:pt>
    <dgm:pt modelId="{91D57792-509C-4605-8F88-3E10D3C24824}" type="pres">
      <dgm:prSet presAssocID="{41D12698-FE7E-41C0-B77C-2D69C1444CD8}" presName="sibTrans" presStyleLbl="sibTrans2D1" presStyleIdx="3" presStyleCnt="5"/>
      <dgm:spPr/>
    </dgm:pt>
    <dgm:pt modelId="{D24ED5C4-4192-4153-87C6-1AFF0DAF7726}" type="pres">
      <dgm:prSet presAssocID="{41D12698-FE7E-41C0-B77C-2D69C1444CD8}" presName="connectorText" presStyleLbl="sibTrans2D1" presStyleIdx="3" presStyleCnt="5"/>
      <dgm:spPr/>
    </dgm:pt>
    <dgm:pt modelId="{E28AB1C3-D129-4867-9055-0055F05EE962}" type="pres">
      <dgm:prSet presAssocID="{1977DCD1-566D-401C-AD12-66BDC0B4D236}" presName="node" presStyleLbl="node1" presStyleIdx="4" presStyleCnt="5">
        <dgm:presLayoutVars>
          <dgm:bulletEnabled val="1"/>
        </dgm:presLayoutVars>
      </dgm:prSet>
      <dgm:spPr/>
    </dgm:pt>
    <dgm:pt modelId="{AB0FED03-AF2B-4CC3-8CCB-F92EF192CEF1}" type="pres">
      <dgm:prSet presAssocID="{A100B432-BA25-4E6C-8910-421492AB26B6}" presName="sibTrans" presStyleLbl="sibTrans2D1" presStyleIdx="4" presStyleCnt="5"/>
      <dgm:spPr/>
    </dgm:pt>
    <dgm:pt modelId="{7369A017-BB9F-4BAF-A9A3-DA65EF4B4A7C}" type="pres">
      <dgm:prSet presAssocID="{A100B432-BA25-4E6C-8910-421492AB26B6}" presName="connectorText" presStyleLbl="sibTrans2D1" presStyleIdx="4" presStyleCnt="5"/>
      <dgm:spPr/>
    </dgm:pt>
  </dgm:ptLst>
  <dgm:cxnLst>
    <dgm:cxn modelId="{3F2F1D0A-8ECC-4717-B9C0-74178B6AF5E8}" type="presOf" srcId="{DAA33AB0-9BA3-41B3-95D7-8829A586A72A}" destId="{FE66E6C8-EBB7-42C0-AE53-AFA6641B07A8}" srcOrd="1" destOrd="0" presId="urn:microsoft.com/office/officeart/2005/8/layout/cycle2"/>
    <dgm:cxn modelId="{EE83B41C-0380-4FF7-915E-2352B19D0139}" type="presOf" srcId="{2F603BA4-5FB5-4F96-8993-EE198DD9FC1D}" destId="{8319E94B-3EC8-4F26-80EB-008B0CCEE432}" srcOrd="0" destOrd="0" presId="urn:microsoft.com/office/officeart/2005/8/layout/cycle2"/>
    <dgm:cxn modelId="{2710491E-3537-4A9C-8DB8-498D01FEB477}" type="presOf" srcId="{6547B94A-57D9-45BE-83F1-B8AB81512193}" destId="{589024AC-3C9F-4755-896B-080E92E5840D}" srcOrd="0" destOrd="0" presId="urn:microsoft.com/office/officeart/2005/8/layout/cycle2"/>
    <dgm:cxn modelId="{0C1C3A21-8E4A-46B0-9C3C-7CCC4657EB5D}" type="presOf" srcId="{4191A08A-310D-4141-A7BE-30DECB6AC252}" destId="{1C800972-3FBF-4545-B714-5D4E7879C4D7}" srcOrd="0" destOrd="0" presId="urn:microsoft.com/office/officeart/2005/8/layout/cycle2"/>
    <dgm:cxn modelId="{B36D995E-FB78-4762-8DBB-C9CB9ED64AAC}" srcId="{8F9FD9A0-EB69-40C3-9AAA-054721ECF8CE}" destId="{1974DBA1-0C80-44F4-97F8-7B16BA05A324}" srcOrd="0" destOrd="0" parTransId="{CAD80A52-0DE8-4B6D-A50F-8A0B10A7C098}" sibTransId="{4191A08A-310D-4141-A7BE-30DECB6AC252}"/>
    <dgm:cxn modelId="{3D98BD65-C772-4EF0-84CA-93F1E7E5E32B}" srcId="{8F9FD9A0-EB69-40C3-9AAA-054721ECF8CE}" destId="{B1C574C9-61A1-4355-A0D4-97F9BAFE4B2B}" srcOrd="1" destOrd="0" parTransId="{A4EE4121-FA4F-41B0-B649-90F2FD7FB557}" sibTransId="{2F603BA4-5FB5-4F96-8993-EE198DD9FC1D}"/>
    <dgm:cxn modelId="{04B2B447-389F-4E1E-9E3E-55CE47796B2D}" srcId="{8F9FD9A0-EB69-40C3-9AAA-054721ECF8CE}" destId="{6547B94A-57D9-45BE-83F1-B8AB81512193}" srcOrd="2" destOrd="0" parTransId="{2E99FDEB-FD5F-4FDF-A343-A97FD6A4A0D3}" sibTransId="{DAA33AB0-9BA3-41B3-95D7-8829A586A72A}"/>
    <dgm:cxn modelId="{E4CFCB4B-265F-4BB4-BCB8-8AAE6E5D3668}" type="presOf" srcId="{2F603BA4-5FB5-4F96-8993-EE198DD9FC1D}" destId="{7BA92170-CF86-409A-BB01-100D474C69D1}" srcOrd="1" destOrd="0" presId="urn:microsoft.com/office/officeart/2005/8/layout/cycle2"/>
    <dgm:cxn modelId="{332B004C-FA4B-4136-B249-76E142C2D231}" type="presOf" srcId="{B1C574C9-61A1-4355-A0D4-97F9BAFE4B2B}" destId="{DED36EA4-2D81-4BE7-990A-964AE232E5F4}" srcOrd="0" destOrd="0" presId="urn:microsoft.com/office/officeart/2005/8/layout/cycle2"/>
    <dgm:cxn modelId="{E359AF4E-55CA-4531-A6C5-5A99373F1F36}" type="presOf" srcId="{41D12698-FE7E-41C0-B77C-2D69C1444CD8}" destId="{91D57792-509C-4605-8F88-3E10D3C24824}" srcOrd="0" destOrd="0" presId="urn:microsoft.com/office/officeart/2005/8/layout/cycle2"/>
    <dgm:cxn modelId="{6B1C6F59-DCEB-4355-921F-CA48E0F61B60}" type="presOf" srcId="{1974DBA1-0C80-44F4-97F8-7B16BA05A324}" destId="{8A925F72-D3AB-48A0-BA78-9E940F93E7C8}" srcOrd="0" destOrd="0" presId="urn:microsoft.com/office/officeart/2005/8/layout/cycle2"/>
    <dgm:cxn modelId="{953D577C-C46F-4071-ABD2-06EF40C71934}" type="presOf" srcId="{8B78C0EC-4BEA-427A-831A-98DB12BBE566}" destId="{F5A6B7EF-AA00-4F27-B7A9-6E73FDC99050}" srcOrd="0" destOrd="0" presId="urn:microsoft.com/office/officeart/2005/8/layout/cycle2"/>
    <dgm:cxn modelId="{1D43DA87-DF8F-4DFA-B2BF-A03ADB96E203}" type="presOf" srcId="{41D12698-FE7E-41C0-B77C-2D69C1444CD8}" destId="{D24ED5C4-4192-4153-87C6-1AFF0DAF7726}" srcOrd="1" destOrd="0" presId="urn:microsoft.com/office/officeart/2005/8/layout/cycle2"/>
    <dgm:cxn modelId="{B248A098-691D-4653-B355-31210CDF50C4}" srcId="{8F9FD9A0-EB69-40C3-9AAA-054721ECF8CE}" destId="{1977DCD1-566D-401C-AD12-66BDC0B4D236}" srcOrd="4" destOrd="0" parTransId="{CB018ED7-EB55-4401-9948-08016AF698A2}" sibTransId="{A100B432-BA25-4E6C-8910-421492AB26B6}"/>
    <dgm:cxn modelId="{B53A8FAA-83F5-4BCD-965C-B42F37CB5F81}" type="presOf" srcId="{DAA33AB0-9BA3-41B3-95D7-8829A586A72A}" destId="{3F08738A-E8A0-4655-A3FF-6792EA52015F}" srcOrd="0" destOrd="0" presId="urn:microsoft.com/office/officeart/2005/8/layout/cycle2"/>
    <dgm:cxn modelId="{5670DBBA-494D-43B7-9BB7-A39732A89DE3}" srcId="{8F9FD9A0-EB69-40C3-9AAA-054721ECF8CE}" destId="{8B78C0EC-4BEA-427A-831A-98DB12BBE566}" srcOrd="3" destOrd="0" parTransId="{ACD279D8-9591-40B1-9897-BE633D2A9209}" sibTransId="{41D12698-FE7E-41C0-B77C-2D69C1444CD8}"/>
    <dgm:cxn modelId="{3B33DDCE-F1C0-46EF-A3D3-6F3ED4FA2C6D}" type="presOf" srcId="{1977DCD1-566D-401C-AD12-66BDC0B4D236}" destId="{E28AB1C3-D129-4867-9055-0055F05EE962}" srcOrd="0" destOrd="0" presId="urn:microsoft.com/office/officeart/2005/8/layout/cycle2"/>
    <dgm:cxn modelId="{B10D86D0-67D4-4881-AF16-E57B16C01C0D}" type="presOf" srcId="{A100B432-BA25-4E6C-8910-421492AB26B6}" destId="{7369A017-BB9F-4BAF-A9A3-DA65EF4B4A7C}" srcOrd="1" destOrd="0" presId="urn:microsoft.com/office/officeart/2005/8/layout/cycle2"/>
    <dgm:cxn modelId="{5CCB8DDA-38BD-4EE3-8F64-EC296B47A36B}" type="presOf" srcId="{A100B432-BA25-4E6C-8910-421492AB26B6}" destId="{AB0FED03-AF2B-4CC3-8CCB-F92EF192CEF1}" srcOrd="0" destOrd="0" presId="urn:microsoft.com/office/officeart/2005/8/layout/cycle2"/>
    <dgm:cxn modelId="{83B987E7-D226-4B45-B7D8-5002EE6EA50E}" type="presOf" srcId="{4191A08A-310D-4141-A7BE-30DECB6AC252}" destId="{919EBC4F-BE0B-478C-BC7A-C13EF545EAD4}" srcOrd="1" destOrd="0" presId="urn:microsoft.com/office/officeart/2005/8/layout/cycle2"/>
    <dgm:cxn modelId="{8757DEFA-B1A8-4897-A1A1-1D7509AEA05A}" type="presOf" srcId="{8F9FD9A0-EB69-40C3-9AAA-054721ECF8CE}" destId="{1116F769-2FA4-49FB-9024-7CE8A5A6B004}" srcOrd="0" destOrd="0" presId="urn:microsoft.com/office/officeart/2005/8/layout/cycle2"/>
    <dgm:cxn modelId="{6FCDE345-BC72-4E9E-AF98-F5FC6EF15757}" type="presParOf" srcId="{1116F769-2FA4-49FB-9024-7CE8A5A6B004}" destId="{8A925F72-D3AB-48A0-BA78-9E940F93E7C8}" srcOrd="0" destOrd="0" presId="urn:microsoft.com/office/officeart/2005/8/layout/cycle2"/>
    <dgm:cxn modelId="{16B4022A-2755-460C-8154-DCB3D00D56E6}" type="presParOf" srcId="{1116F769-2FA4-49FB-9024-7CE8A5A6B004}" destId="{1C800972-3FBF-4545-B714-5D4E7879C4D7}" srcOrd="1" destOrd="0" presId="urn:microsoft.com/office/officeart/2005/8/layout/cycle2"/>
    <dgm:cxn modelId="{7B9BA867-A709-452B-82BD-FDB84EA17C38}" type="presParOf" srcId="{1C800972-3FBF-4545-B714-5D4E7879C4D7}" destId="{919EBC4F-BE0B-478C-BC7A-C13EF545EAD4}" srcOrd="0" destOrd="0" presId="urn:microsoft.com/office/officeart/2005/8/layout/cycle2"/>
    <dgm:cxn modelId="{B5654399-5B29-4D0F-9262-87CFC5C53D06}" type="presParOf" srcId="{1116F769-2FA4-49FB-9024-7CE8A5A6B004}" destId="{DED36EA4-2D81-4BE7-990A-964AE232E5F4}" srcOrd="2" destOrd="0" presId="urn:microsoft.com/office/officeart/2005/8/layout/cycle2"/>
    <dgm:cxn modelId="{452C5E47-438C-4903-BF14-58EB9CBCBA11}" type="presParOf" srcId="{1116F769-2FA4-49FB-9024-7CE8A5A6B004}" destId="{8319E94B-3EC8-4F26-80EB-008B0CCEE432}" srcOrd="3" destOrd="0" presId="urn:microsoft.com/office/officeart/2005/8/layout/cycle2"/>
    <dgm:cxn modelId="{7BCBFBA6-6A85-4F0C-9E7F-EC1A2F118C9A}" type="presParOf" srcId="{8319E94B-3EC8-4F26-80EB-008B0CCEE432}" destId="{7BA92170-CF86-409A-BB01-100D474C69D1}" srcOrd="0" destOrd="0" presId="urn:microsoft.com/office/officeart/2005/8/layout/cycle2"/>
    <dgm:cxn modelId="{192BD6D1-D830-45AC-80FD-1E1ECDAC9A02}" type="presParOf" srcId="{1116F769-2FA4-49FB-9024-7CE8A5A6B004}" destId="{589024AC-3C9F-4755-896B-080E92E5840D}" srcOrd="4" destOrd="0" presId="urn:microsoft.com/office/officeart/2005/8/layout/cycle2"/>
    <dgm:cxn modelId="{90F11827-497F-4343-B9D0-90E33AF136D5}" type="presParOf" srcId="{1116F769-2FA4-49FB-9024-7CE8A5A6B004}" destId="{3F08738A-E8A0-4655-A3FF-6792EA52015F}" srcOrd="5" destOrd="0" presId="urn:microsoft.com/office/officeart/2005/8/layout/cycle2"/>
    <dgm:cxn modelId="{BA59DCE3-CA6B-4241-8A4E-5B49504CFB87}" type="presParOf" srcId="{3F08738A-E8A0-4655-A3FF-6792EA52015F}" destId="{FE66E6C8-EBB7-42C0-AE53-AFA6641B07A8}" srcOrd="0" destOrd="0" presId="urn:microsoft.com/office/officeart/2005/8/layout/cycle2"/>
    <dgm:cxn modelId="{D07E1F79-7B8F-4F1C-A166-3A0C2A04D8C7}" type="presParOf" srcId="{1116F769-2FA4-49FB-9024-7CE8A5A6B004}" destId="{F5A6B7EF-AA00-4F27-B7A9-6E73FDC99050}" srcOrd="6" destOrd="0" presId="urn:microsoft.com/office/officeart/2005/8/layout/cycle2"/>
    <dgm:cxn modelId="{0ABACB30-7799-4F3C-AA38-A4815E623267}" type="presParOf" srcId="{1116F769-2FA4-49FB-9024-7CE8A5A6B004}" destId="{91D57792-509C-4605-8F88-3E10D3C24824}" srcOrd="7" destOrd="0" presId="urn:microsoft.com/office/officeart/2005/8/layout/cycle2"/>
    <dgm:cxn modelId="{7247DEB2-B093-485C-A8E1-81E11AE881F5}" type="presParOf" srcId="{91D57792-509C-4605-8F88-3E10D3C24824}" destId="{D24ED5C4-4192-4153-87C6-1AFF0DAF7726}" srcOrd="0" destOrd="0" presId="urn:microsoft.com/office/officeart/2005/8/layout/cycle2"/>
    <dgm:cxn modelId="{E232279A-1FCE-461A-9742-6671CB74ADA8}" type="presParOf" srcId="{1116F769-2FA4-49FB-9024-7CE8A5A6B004}" destId="{E28AB1C3-D129-4867-9055-0055F05EE962}" srcOrd="8" destOrd="0" presId="urn:microsoft.com/office/officeart/2005/8/layout/cycle2"/>
    <dgm:cxn modelId="{08BCF226-1DDA-4478-834F-E10F52E7134E}" type="presParOf" srcId="{1116F769-2FA4-49FB-9024-7CE8A5A6B004}" destId="{AB0FED03-AF2B-4CC3-8CCB-F92EF192CEF1}" srcOrd="9" destOrd="0" presId="urn:microsoft.com/office/officeart/2005/8/layout/cycle2"/>
    <dgm:cxn modelId="{7B32A786-D0CC-4EAF-8EA4-A910B6445039}" type="presParOf" srcId="{AB0FED03-AF2B-4CC3-8CCB-F92EF192CEF1}" destId="{7369A017-BB9F-4BAF-A9A3-DA65EF4B4A7C}"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FE742E-CDF3-462C-83E3-361653E7B381}" type="doc">
      <dgm:prSet loTypeId="urn:microsoft.com/office/officeart/2005/8/layout/cycle2" loCatId="cycle" qsTypeId="urn:microsoft.com/office/officeart/2005/8/quickstyle/simple1" qsCatId="simple" csTypeId="urn:microsoft.com/office/officeart/2005/8/colors/accent1_2" csCatId="accent1" phldr="0"/>
      <dgm:spPr/>
      <dgm:t>
        <a:bodyPr/>
        <a:lstStyle/>
        <a:p>
          <a:endParaRPr lang="en-GB"/>
        </a:p>
      </dgm:t>
    </dgm:pt>
    <dgm:pt modelId="{212DDFD6-C72A-4FEB-990C-017773BDFF44}">
      <dgm:prSet phldrT="[Text]" phldr="1"/>
      <dgm:spPr/>
      <dgm:t>
        <a:bodyPr/>
        <a:lstStyle/>
        <a:p>
          <a:endParaRPr lang="en-GB"/>
        </a:p>
      </dgm:t>
    </dgm:pt>
    <dgm:pt modelId="{0523186D-1B99-4246-A2CB-C3A1EB6ADE48}" type="parTrans" cxnId="{F2B7E731-FB6B-499C-A94E-DA711AA6E7F0}">
      <dgm:prSet/>
      <dgm:spPr/>
      <dgm:t>
        <a:bodyPr/>
        <a:lstStyle/>
        <a:p>
          <a:endParaRPr lang="en-GB"/>
        </a:p>
      </dgm:t>
    </dgm:pt>
    <dgm:pt modelId="{08FADC75-7F1E-46CC-9933-35CB17CBFFDB}" type="sibTrans" cxnId="{F2B7E731-FB6B-499C-A94E-DA711AA6E7F0}">
      <dgm:prSet/>
      <dgm:spPr/>
      <dgm:t>
        <a:bodyPr/>
        <a:lstStyle/>
        <a:p>
          <a:endParaRPr lang="en-GB"/>
        </a:p>
      </dgm:t>
    </dgm:pt>
    <dgm:pt modelId="{BC84061A-FACA-4E8F-860C-586E44194592}">
      <dgm:prSet phldrT="[Text]" phldr="1"/>
      <dgm:spPr/>
      <dgm:t>
        <a:bodyPr/>
        <a:lstStyle/>
        <a:p>
          <a:endParaRPr lang="en-GB"/>
        </a:p>
      </dgm:t>
    </dgm:pt>
    <dgm:pt modelId="{5DCBD76D-3FCE-4C6E-95D6-FEC460D7155D}" type="parTrans" cxnId="{601EB6EB-D777-4BBC-8B31-092D452CBD4B}">
      <dgm:prSet/>
      <dgm:spPr/>
      <dgm:t>
        <a:bodyPr/>
        <a:lstStyle/>
        <a:p>
          <a:endParaRPr lang="en-GB"/>
        </a:p>
      </dgm:t>
    </dgm:pt>
    <dgm:pt modelId="{68DC3F2F-4B96-4B98-8AEE-21C3DBCBECC4}" type="sibTrans" cxnId="{601EB6EB-D777-4BBC-8B31-092D452CBD4B}">
      <dgm:prSet/>
      <dgm:spPr/>
      <dgm:t>
        <a:bodyPr/>
        <a:lstStyle/>
        <a:p>
          <a:endParaRPr lang="en-GB"/>
        </a:p>
      </dgm:t>
    </dgm:pt>
    <dgm:pt modelId="{B728399B-4E76-41AC-8B5E-AA5EF7E25583}">
      <dgm:prSet phldrT="[Text]" phldr="1"/>
      <dgm:spPr/>
      <dgm:t>
        <a:bodyPr/>
        <a:lstStyle/>
        <a:p>
          <a:endParaRPr lang="en-GB"/>
        </a:p>
      </dgm:t>
    </dgm:pt>
    <dgm:pt modelId="{3F2A4A69-7D06-4B21-A1EB-3C536D4E84FF}" type="parTrans" cxnId="{0CCC4EB1-0B05-426E-A13D-307A371BF49F}">
      <dgm:prSet/>
      <dgm:spPr/>
      <dgm:t>
        <a:bodyPr/>
        <a:lstStyle/>
        <a:p>
          <a:endParaRPr lang="en-GB"/>
        </a:p>
      </dgm:t>
    </dgm:pt>
    <dgm:pt modelId="{09A20E2E-EF00-4DBF-9F0D-00B30251ACFD}" type="sibTrans" cxnId="{0CCC4EB1-0B05-426E-A13D-307A371BF49F}">
      <dgm:prSet/>
      <dgm:spPr/>
      <dgm:t>
        <a:bodyPr/>
        <a:lstStyle/>
        <a:p>
          <a:endParaRPr lang="en-GB"/>
        </a:p>
      </dgm:t>
    </dgm:pt>
    <dgm:pt modelId="{FD658E4A-A877-4D10-8B1E-25F53DFCE1F3}">
      <dgm:prSet phldrT="[Text]" phldr="1"/>
      <dgm:spPr/>
      <dgm:t>
        <a:bodyPr/>
        <a:lstStyle/>
        <a:p>
          <a:endParaRPr lang="en-GB"/>
        </a:p>
      </dgm:t>
    </dgm:pt>
    <dgm:pt modelId="{9852F3A7-A1F6-4925-B327-A98A01AF1655}" type="parTrans" cxnId="{DF04CA0A-5887-4910-B3E4-6AFFC885EB85}">
      <dgm:prSet/>
      <dgm:spPr/>
      <dgm:t>
        <a:bodyPr/>
        <a:lstStyle/>
        <a:p>
          <a:endParaRPr lang="en-GB"/>
        </a:p>
      </dgm:t>
    </dgm:pt>
    <dgm:pt modelId="{668D0286-8878-46A8-827D-983903CC7A3F}" type="sibTrans" cxnId="{DF04CA0A-5887-4910-B3E4-6AFFC885EB85}">
      <dgm:prSet/>
      <dgm:spPr/>
      <dgm:t>
        <a:bodyPr/>
        <a:lstStyle/>
        <a:p>
          <a:endParaRPr lang="en-GB"/>
        </a:p>
      </dgm:t>
    </dgm:pt>
    <dgm:pt modelId="{CDA6294C-9360-4340-A540-C478C3E056BC}">
      <dgm:prSet phldrT="[Text]" phldr="1"/>
      <dgm:spPr/>
      <dgm:t>
        <a:bodyPr/>
        <a:lstStyle/>
        <a:p>
          <a:endParaRPr lang="en-GB"/>
        </a:p>
      </dgm:t>
    </dgm:pt>
    <dgm:pt modelId="{DE32F574-0EFD-4723-BD7A-7CFD931E94D4}" type="parTrans" cxnId="{AC7536BB-B79B-4461-AF01-46B75C9BB232}">
      <dgm:prSet/>
      <dgm:spPr/>
      <dgm:t>
        <a:bodyPr/>
        <a:lstStyle/>
        <a:p>
          <a:endParaRPr lang="en-GB"/>
        </a:p>
      </dgm:t>
    </dgm:pt>
    <dgm:pt modelId="{AC1E8254-8142-4E2B-AC63-D4B6D125E787}" type="sibTrans" cxnId="{AC7536BB-B79B-4461-AF01-46B75C9BB232}">
      <dgm:prSet/>
      <dgm:spPr/>
      <dgm:t>
        <a:bodyPr/>
        <a:lstStyle/>
        <a:p>
          <a:endParaRPr lang="en-GB"/>
        </a:p>
      </dgm:t>
    </dgm:pt>
    <dgm:pt modelId="{DA00517A-11A1-494F-8CAD-BF0C73E0E0E7}" type="pres">
      <dgm:prSet presAssocID="{0EFE742E-CDF3-462C-83E3-361653E7B381}" presName="cycle" presStyleCnt="0">
        <dgm:presLayoutVars>
          <dgm:dir/>
          <dgm:resizeHandles val="exact"/>
        </dgm:presLayoutVars>
      </dgm:prSet>
      <dgm:spPr/>
    </dgm:pt>
    <dgm:pt modelId="{317244E8-F782-4F93-BDBE-E5FAC17CDD82}" type="pres">
      <dgm:prSet presAssocID="{212DDFD6-C72A-4FEB-990C-017773BDFF44}" presName="node" presStyleLbl="node1" presStyleIdx="0" presStyleCnt="5">
        <dgm:presLayoutVars>
          <dgm:bulletEnabled val="1"/>
        </dgm:presLayoutVars>
      </dgm:prSet>
      <dgm:spPr/>
    </dgm:pt>
    <dgm:pt modelId="{3AEEBCFE-A8C5-4D46-9962-0DF016655C78}" type="pres">
      <dgm:prSet presAssocID="{08FADC75-7F1E-46CC-9933-35CB17CBFFDB}" presName="sibTrans" presStyleLbl="sibTrans2D1" presStyleIdx="0" presStyleCnt="5"/>
      <dgm:spPr/>
    </dgm:pt>
    <dgm:pt modelId="{74C8EC60-974A-45AA-91AD-8E1C5D8517E3}" type="pres">
      <dgm:prSet presAssocID="{08FADC75-7F1E-46CC-9933-35CB17CBFFDB}" presName="connectorText" presStyleLbl="sibTrans2D1" presStyleIdx="0" presStyleCnt="5"/>
      <dgm:spPr/>
    </dgm:pt>
    <dgm:pt modelId="{FBEC0030-F858-40AD-BFA2-4513B775566D}" type="pres">
      <dgm:prSet presAssocID="{BC84061A-FACA-4E8F-860C-586E44194592}" presName="node" presStyleLbl="node1" presStyleIdx="1" presStyleCnt="5">
        <dgm:presLayoutVars>
          <dgm:bulletEnabled val="1"/>
        </dgm:presLayoutVars>
      </dgm:prSet>
      <dgm:spPr/>
    </dgm:pt>
    <dgm:pt modelId="{C2739211-B291-4FBE-8E4B-DB8C0FDE7E58}" type="pres">
      <dgm:prSet presAssocID="{68DC3F2F-4B96-4B98-8AEE-21C3DBCBECC4}" presName="sibTrans" presStyleLbl="sibTrans2D1" presStyleIdx="1" presStyleCnt="5"/>
      <dgm:spPr/>
    </dgm:pt>
    <dgm:pt modelId="{C90A9033-4918-428D-87D9-BB7D1B1C6A94}" type="pres">
      <dgm:prSet presAssocID="{68DC3F2F-4B96-4B98-8AEE-21C3DBCBECC4}" presName="connectorText" presStyleLbl="sibTrans2D1" presStyleIdx="1" presStyleCnt="5"/>
      <dgm:spPr/>
    </dgm:pt>
    <dgm:pt modelId="{0D82F7FA-F685-4856-8186-571B8302CA36}" type="pres">
      <dgm:prSet presAssocID="{B728399B-4E76-41AC-8B5E-AA5EF7E25583}" presName="node" presStyleLbl="node1" presStyleIdx="2" presStyleCnt="5">
        <dgm:presLayoutVars>
          <dgm:bulletEnabled val="1"/>
        </dgm:presLayoutVars>
      </dgm:prSet>
      <dgm:spPr/>
    </dgm:pt>
    <dgm:pt modelId="{DB685CBC-01B4-408A-A94A-74C21ED8F0C6}" type="pres">
      <dgm:prSet presAssocID="{09A20E2E-EF00-4DBF-9F0D-00B30251ACFD}" presName="sibTrans" presStyleLbl="sibTrans2D1" presStyleIdx="2" presStyleCnt="5"/>
      <dgm:spPr/>
    </dgm:pt>
    <dgm:pt modelId="{33CC9BB0-372E-4555-B0A4-014CA6C08DE7}" type="pres">
      <dgm:prSet presAssocID="{09A20E2E-EF00-4DBF-9F0D-00B30251ACFD}" presName="connectorText" presStyleLbl="sibTrans2D1" presStyleIdx="2" presStyleCnt="5"/>
      <dgm:spPr/>
    </dgm:pt>
    <dgm:pt modelId="{68EBBEAB-8F26-4FFB-9590-D32250424705}" type="pres">
      <dgm:prSet presAssocID="{FD658E4A-A877-4D10-8B1E-25F53DFCE1F3}" presName="node" presStyleLbl="node1" presStyleIdx="3" presStyleCnt="5">
        <dgm:presLayoutVars>
          <dgm:bulletEnabled val="1"/>
        </dgm:presLayoutVars>
      </dgm:prSet>
      <dgm:spPr/>
    </dgm:pt>
    <dgm:pt modelId="{E5A08815-9271-463A-8EF1-2B4F422F2AD8}" type="pres">
      <dgm:prSet presAssocID="{668D0286-8878-46A8-827D-983903CC7A3F}" presName="sibTrans" presStyleLbl="sibTrans2D1" presStyleIdx="3" presStyleCnt="5"/>
      <dgm:spPr/>
    </dgm:pt>
    <dgm:pt modelId="{6BE39E52-614D-4A49-8B63-CDA9465BECFE}" type="pres">
      <dgm:prSet presAssocID="{668D0286-8878-46A8-827D-983903CC7A3F}" presName="connectorText" presStyleLbl="sibTrans2D1" presStyleIdx="3" presStyleCnt="5"/>
      <dgm:spPr/>
    </dgm:pt>
    <dgm:pt modelId="{F8B467E4-FF5B-4AB0-B9CB-9D9BCC35DF9C}" type="pres">
      <dgm:prSet presAssocID="{CDA6294C-9360-4340-A540-C478C3E056BC}" presName="node" presStyleLbl="node1" presStyleIdx="4" presStyleCnt="5">
        <dgm:presLayoutVars>
          <dgm:bulletEnabled val="1"/>
        </dgm:presLayoutVars>
      </dgm:prSet>
      <dgm:spPr/>
    </dgm:pt>
    <dgm:pt modelId="{0466289B-CC63-4C24-9B62-4AA0F62DFB33}" type="pres">
      <dgm:prSet presAssocID="{AC1E8254-8142-4E2B-AC63-D4B6D125E787}" presName="sibTrans" presStyleLbl="sibTrans2D1" presStyleIdx="4" presStyleCnt="5"/>
      <dgm:spPr/>
    </dgm:pt>
    <dgm:pt modelId="{04B0D07C-5A98-49FD-9A45-D8275AC13FB4}" type="pres">
      <dgm:prSet presAssocID="{AC1E8254-8142-4E2B-AC63-D4B6D125E787}" presName="connectorText" presStyleLbl="sibTrans2D1" presStyleIdx="4" presStyleCnt="5"/>
      <dgm:spPr/>
    </dgm:pt>
  </dgm:ptLst>
  <dgm:cxnLst>
    <dgm:cxn modelId="{DF04CA0A-5887-4910-B3E4-6AFFC885EB85}" srcId="{0EFE742E-CDF3-462C-83E3-361653E7B381}" destId="{FD658E4A-A877-4D10-8B1E-25F53DFCE1F3}" srcOrd="3" destOrd="0" parTransId="{9852F3A7-A1F6-4925-B327-A98A01AF1655}" sibTransId="{668D0286-8878-46A8-827D-983903CC7A3F}"/>
    <dgm:cxn modelId="{9A8D4C1C-C515-4091-B6BD-D48FF6044A7C}" type="presOf" srcId="{08FADC75-7F1E-46CC-9933-35CB17CBFFDB}" destId="{74C8EC60-974A-45AA-91AD-8E1C5D8517E3}" srcOrd="1" destOrd="0" presId="urn:microsoft.com/office/officeart/2005/8/layout/cycle2"/>
    <dgm:cxn modelId="{80164E1E-F369-4BF2-B6E0-B95E5506CD75}" type="presOf" srcId="{668D0286-8878-46A8-827D-983903CC7A3F}" destId="{6BE39E52-614D-4A49-8B63-CDA9465BECFE}" srcOrd="1" destOrd="0" presId="urn:microsoft.com/office/officeart/2005/8/layout/cycle2"/>
    <dgm:cxn modelId="{1EE6F523-9FE3-454B-8EE6-0628984BC07C}" type="presOf" srcId="{B728399B-4E76-41AC-8B5E-AA5EF7E25583}" destId="{0D82F7FA-F685-4856-8186-571B8302CA36}" srcOrd="0" destOrd="0" presId="urn:microsoft.com/office/officeart/2005/8/layout/cycle2"/>
    <dgm:cxn modelId="{3995752A-E2E7-489C-A068-094328EA6161}" type="presOf" srcId="{FD658E4A-A877-4D10-8B1E-25F53DFCE1F3}" destId="{68EBBEAB-8F26-4FFB-9590-D32250424705}" srcOrd="0" destOrd="0" presId="urn:microsoft.com/office/officeart/2005/8/layout/cycle2"/>
    <dgm:cxn modelId="{CBFA672F-11BD-4753-B9F3-DCB68ACA7658}" type="presOf" srcId="{0EFE742E-CDF3-462C-83E3-361653E7B381}" destId="{DA00517A-11A1-494F-8CAD-BF0C73E0E0E7}" srcOrd="0" destOrd="0" presId="urn:microsoft.com/office/officeart/2005/8/layout/cycle2"/>
    <dgm:cxn modelId="{F2B7E731-FB6B-499C-A94E-DA711AA6E7F0}" srcId="{0EFE742E-CDF3-462C-83E3-361653E7B381}" destId="{212DDFD6-C72A-4FEB-990C-017773BDFF44}" srcOrd="0" destOrd="0" parTransId="{0523186D-1B99-4246-A2CB-C3A1EB6ADE48}" sibTransId="{08FADC75-7F1E-46CC-9933-35CB17CBFFDB}"/>
    <dgm:cxn modelId="{A9A8D25C-51E7-42B3-8287-A1B1EC98F7FF}" type="presOf" srcId="{68DC3F2F-4B96-4B98-8AEE-21C3DBCBECC4}" destId="{C2739211-B291-4FBE-8E4B-DB8C0FDE7E58}" srcOrd="0" destOrd="0" presId="urn:microsoft.com/office/officeart/2005/8/layout/cycle2"/>
    <dgm:cxn modelId="{38B0255D-DC11-4DBE-AEF4-62A90FF52EEE}" type="presOf" srcId="{08FADC75-7F1E-46CC-9933-35CB17CBFFDB}" destId="{3AEEBCFE-A8C5-4D46-9962-0DF016655C78}" srcOrd="0" destOrd="0" presId="urn:microsoft.com/office/officeart/2005/8/layout/cycle2"/>
    <dgm:cxn modelId="{D5A6865D-6973-4F44-978E-0BAAE0C1954A}" type="presOf" srcId="{BC84061A-FACA-4E8F-860C-586E44194592}" destId="{FBEC0030-F858-40AD-BFA2-4513B775566D}" srcOrd="0" destOrd="0" presId="urn:microsoft.com/office/officeart/2005/8/layout/cycle2"/>
    <dgm:cxn modelId="{BF502A5F-16D9-4E49-8816-43EA10BDF970}" type="presOf" srcId="{AC1E8254-8142-4E2B-AC63-D4B6D125E787}" destId="{04B0D07C-5A98-49FD-9A45-D8275AC13FB4}" srcOrd="1" destOrd="0" presId="urn:microsoft.com/office/officeart/2005/8/layout/cycle2"/>
    <dgm:cxn modelId="{B3967742-E559-4A51-A14E-3A983EB44813}" type="presOf" srcId="{09A20E2E-EF00-4DBF-9F0D-00B30251ACFD}" destId="{DB685CBC-01B4-408A-A94A-74C21ED8F0C6}" srcOrd="0" destOrd="0" presId="urn:microsoft.com/office/officeart/2005/8/layout/cycle2"/>
    <dgm:cxn modelId="{CD4E6D67-C4AB-48B6-85C3-DC2E9C3C9FD2}" type="presOf" srcId="{AC1E8254-8142-4E2B-AC63-D4B6D125E787}" destId="{0466289B-CC63-4C24-9B62-4AA0F62DFB33}" srcOrd="0" destOrd="0" presId="urn:microsoft.com/office/officeart/2005/8/layout/cycle2"/>
    <dgm:cxn modelId="{42AAFF50-1821-4000-88B0-BDBA7B6539BD}" type="presOf" srcId="{09A20E2E-EF00-4DBF-9F0D-00B30251ACFD}" destId="{33CC9BB0-372E-4555-B0A4-014CA6C08DE7}" srcOrd="1" destOrd="0" presId="urn:microsoft.com/office/officeart/2005/8/layout/cycle2"/>
    <dgm:cxn modelId="{1E9C8759-2F50-4285-B1E5-5EC568D9E9E8}" type="presOf" srcId="{CDA6294C-9360-4340-A540-C478C3E056BC}" destId="{F8B467E4-FF5B-4AB0-B9CB-9D9BCC35DF9C}" srcOrd="0" destOrd="0" presId="urn:microsoft.com/office/officeart/2005/8/layout/cycle2"/>
    <dgm:cxn modelId="{3FE0CB7B-A9CC-4277-BFC1-EAD3E4CAA686}" type="presOf" srcId="{68DC3F2F-4B96-4B98-8AEE-21C3DBCBECC4}" destId="{C90A9033-4918-428D-87D9-BB7D1B1C6A94}" srcOrd="1" destOrd="0" presId="urn:microsoft.com/office/officeart/2005/8/layout/cycle2"/>
    <dgm:cxn modelId="{4B395487-E15D-4865-B83B-88C3BFE6ABAA}" type="presOf" srcId="{212DDFD6-C72A-4FEB-990C-017773BDFF44}" destId="{317244E8-F782-4F93-BDBE-E5FAC17CDD82}" srcOrd="0" destOrd="0" presId="urn:microsoft.com/office/officeart/2005/8/layout/cycle2"/>
    <dgm:cxn modelId="{0CCC4EB1-0B05-426E-A13D-307A371BF49F}" srcId="{0EFE742E-CDF3-462C-83E3-361653E7B381}" destId="{B728399B-4E76-41AC-8B5E-AA5EF7E25583}" srcOrd="2" destOrd="0" parTransId="{3F2A4A69-7D06-4B21-A1EB-3C536D4E84FF}" sibTransId="{09A20E2E-EF00-4DBF-9F0D-00B30251ACFD}"/>
    <dgm:cxn modelId="{AC7536BB-B79B-4461-AF01-46B75C9BB232}" srcId="{0EFE742E-CDF3-462C-83E3-361653E7B381}" destId="{CDA6294C-9360-4340-A540-C478C3E056BC}" srcOrd="4" destOrd="0" parTransId="{DE32F574-0EFD-4723-BD7A-7CFD931E94D4}" sibTransId="{AC1E8254-8142-4E2B-AC63-D4B6D125E787}"/>
    <dgm:cxn modelId="{060433BC-768E-405B-AD88-61540F214906}" type="presOf" srcId="{668D0286-8878-46A8-827D-983903CC7A3F}" destId="{E5A08815-9271-463A-8EF1-2B4F422F2AD8}" srcOrd="0" destOrd="0" presId="urn:microsoft.com/office/officeart/2005/8/layout/cycle2"/>
    <dgm:cxn modelId="{601EB6EB-D777-4BBC-8B31-092D452CBD4B}" srcId="{0EFE742E-CDF3-462C-83E3-361653E7B381}" destId="{BC84061A-FACA-4E8F-860C-586E44194592}" srcOrd="1" destOrd="0" parTransId="{5DCBD76D-3FCE-4C6E-95D6-FEC460D7155D}" sibTransId="{68DC3F2F-4B96-4B98-8AEE-21C3DBCBECC4}"/>
    <dgm:cxn modelId="{F1697A2E-4A92-484C-98DC-223E99888851}" type="presParOf" srcId="{DA00517A-11A1-494F-8CAD-BF0C73E0E0E7}" destId="{317244E8-F782-4F93-BDBE-E5FAC17CDD82}" srcOrd="0" destOrd="0" presId="urn:microsoft.com/office/officeart/2005/8/layout/cycle2"/>
    <dgm:cxn modelId="{F45B4C10-E1A0-4BC8-8BFF-388E06AC1BDE}" type="presParOf" srcId="{DA00517A-11A1-494F-8CAD-BF0C73E0E0E7}" destId="{3AEEBCFE-A8C5-4D46-9962-0DF016655C78}" srcOrd="1" destOrd="0" presId="urn:microsoft.com/office/officeart/2005/8/layout/cycle2"/>
    <dgm:cxn modelId="{E967F8EC-8F2C-493C-AA48-76358A976073}" type="presParOf" srcId="{3AEEBCFE-A8C5-4D46-9962-0DF016655C78}" destId="{74C8EC60-974A-45AA-91AD-8E1C5D8517E3}" srcOrd="0" destOrd="0" presId="urn:microsoft.com/office/officeart/2005/8/layout/cycle2"/>
    <dgm:cxn modelId="{4D547117-036A-4B0C-B0DB-03A2ED8DE9EF}" type="presParOf" srcId="{DA00517A-11A1-494F-8CAD-BF0C73E0E0E7}" destId="{FBEC0030-F858-40AD-BFA2-4513B775566D}" srcOrd="2" destOrd="0" presId="urn:microsoft.com/office/officeart/2005/8/layout/cycle2"/>
    <dgm:cxn modelId="{F8B53E79-104A-4FBB-9D76-578E987855D5}" type="presParOf" srcId="{DA00517A-11A1-494F-8CAD-BF0C73E0E0E7}" destId="{C2739211-B291-4FBE-8E4B-DB8C0FDE7E58}" srcOrd="3" destOrd="0" presId="urn:microsoft.com/office/officeart/2005/8/layout/cycle2"/>
    <dgm:cxn modelId="{7F5009D9-20CF-46DF-8E6C-B1BD1DF158F2}" type="presParOf" srcId="{C2739211-B291-4FBE-8E4B-DB8C0FDE7E58}" destId="{C90A9033-4918-428D-87D9-BB7D1B1C6A94}" srcOrd="0" destOrd="0" presId="urn:microsoft.com/office/officeart/2005/8/layout/cycle2"/>
    <dgm:cxn modelId="{A29C5CD2-0D4A-4895-B7B4-DDCB12E2101A}" type="presParOf" srcId="{DA00517A-11A1-494F-8CAD-BF0C73E0E0E7}" destId="{0D82F7FA-F685-4856-8186-571B8302CA36}" srcOrd="4" destOrd="0" presId="urn:microsoft.com/office/officeart/2005/8/layout/cycle2"/>
    <dgm:cxn modelId="{5029B7EB-CAD1-4187-99EF-A110DABC8532}" type="presParOf" srcId="{DA00517A-11A1-494F-8CAD-BF0C73E0E0E7}" destId="{DB685CBC-01B4-408A-A94A-74C21ED8F0C6}" srcOrd="5" destOrd="0" presId="urn:microsoft.com/office/officeart/2005/8/layout/cycle2"/>
    <dgm:cxn modelId="{2698A3CD-36B8-42F5-93B7-CE9C57D97716}" type="presParOf" srcId="{DB685CBC-01B4-408A-A94A-74C21ED8F0C6}" destId="{33CC9BB0-372E-4555-B0A4-014CA6C08DE7}" srcOrd="0" destOrd="0" presId="urn:microsoft.com/office/officeart/2005/8/layout/cycle2"/>
    <dgm:cxn modelId="{30941EEF-5CC2-4FCA-9DFE-B21F028689B3}" type="presParOf" srcId="{DA00517A-11A1-494F-8CAD-BF0C73E0E0E7}" destId="{68EBBEAB-8F26-4FFB-9590-D32250424705}" srcOrd="6" destOrd="0" presId="urn:microsoft.com/office/officeart/2005/8/layout/cycle2"/>
    <dgm:cxn modelId="{536B5D9D-93C8-4722-95D5-0C7E09EAAB05}" type="presParOf" srcId="{DA00517A-11A1-494F-8CAD-BF0C73E0E0E7}" destId="{E5A08815-9271-463A-8EF1-2B4F422F2AD8}" srcOrd="7" destOrd="0" presId="urn:microsoft.com/office/officeart/2005/8/layout/cycle2"/>
    <dgm:cxn modelId="{70F323F8-6210-4168-9CDB-F5C94DAD51C4}" type="presParOf" srcId="{E5A08815-9271-463A-8EF1-2B4F422F2AD8}" destId="{6BE39E52-614D-4A49-8B63-CDA9465BECFE}" srcOrd="0" destOrd="0" presId="urn:microsoft.com/office/officeart/2005/8/layout/cycle2"/>
    <dgm:cxn modelId="{8498E31D-B0B3-45CA-986E-0DC2FBECF5F5}" type="presParOf" srcId="{DA00517A-11A1-494F-8CAD-BF0C73E0E0E7}" destId="{F8B467E4-FF5B-4AB0-B9CB-9D9BCC35DF9C}" srcOrd="8" destOrd="0" presId="urn:microsoft.com/office/officeart/2005/8/layout/cycle2"/>
    <dgm:cxn modelId="{8A2905BB-5B9A-4BD0-B1BE-36AAD12EF060}" type="presParOf" srcId="{DA00517A-11A1-494F-8CAD-BF0C73E0E0E7}" destId="{0466289B-CC63-4C24-9B62-4AA0F62DFB33}" srcOrd="9" destOrd="0" presId="urn:microsoft.com/office/officeart/2005/8/layout/cycle2"/>
    <dgm:cxn modelId="{4CE00DC6-D459-4844-A9F3-AB983D76219F}" type="presParOf" srcId="{0466289B-CC63-4C24-9B62-4AA0F62DFB33}" destId="{04B0D07C-5A98-49FD-9A45-D8275AC13FB4}"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925F72-D3AB-48A0-BA78-9E940F93E7C8}">
      <dsp:nvSpPr>
        <dsp:cNvPr id="0" name=""/>
        <dsp:cNvSpPr/>
      </dsp:nvSpPr>
      <dsp:spPr>
        <a:xfrm>
          <a:off x="2020250" y="359"/>
          <a:ext cx="1371498" cy="137149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alibri Light" panose="020F0302020204030204"/>
            </a:rPr>
            <a:t>Step 1. 12th </a:t>
          </a:r>
          <a:r>
            <a:rPr lang="en-GB" sz="1400" kern="1200" dirty="0" err="1">
              <a:latin typeface="Calibri Light" panose="020F0302020204030204"/>
            </a:rPr>
            <a:t>feb</a:t>
          </a:r>
          <a:r>
            <a:rPr lang="en-GB" sz="1400" kern="1200" dirty="0">
              <a:latin typeface="Calibri Light" panose="020F0302020204030204"/>
            </a:rPr>
            <a:t> created Ms form.</a:t>
          </a:r>
          <a:endParaRPr lang="en-GB" sz="1400" kern="1200" dirty="0"/>
        </a:p>
      </dsp:txBody>
      <dsp:txXfrm>
        <a:off x="2221101" y="201210"/>
        <a:ext cx="969796" cy="969796"/>
      </dsp:txXfrm>
    </dsp:sp>
    <dsp:sp modelId="{1C800972-3FBF-4545-B714-5D4E7879C4D7}">
      <dsp:nvSpPr>
        <dsp:cNvPr id="0" name=""/>
        <dsp:cNvSpPr/>
      </dsp:nvSpPr>
      <dsp:spPr>
        <a:xfrm rot="2160000">
          <a:off x="3348758" y="1054640"/>
          <a:ext cx="366066" cy="46288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359245" y="1114941"/>
        <a:ext cx="256246" cy="277728"/>
      </dsp:txXfrm>
    </dsp:sp>
    <dsp:sp modelId="{DED36EA4-2D81-4BE7-990A-964AE232E5F4}">
      <dsp:nvSpPr>
        <dsp:cNvPr id="0" name=""/>
        <dsp:cNvSpPr/>
      </dsp:nvSpPr>
      <dsp:spPr>
        <a:xfrm>
          <a:off x="3688597" y="1212483"/>
          <a:ext cx="1371498" cy="137149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alibri Light" panose="020F0302020204030204"/>
            </a:rPr>
            <a:t>Step 2. Email participants.</a:t>
          </a:r>
        </a:p>
      </dsp:txBody>
      <dsp:txXfrm>
        <a:off x="3889448" y="1413334"/>
        <a:ext cx="969796" cy="969796"/>
      </dsp:txXfrm>
    </dsp:sp>
    <dsp:sp modelId="{8319E94B-3EC8-4F26-80EB-008B0CCEE432}">
      <dsp:nvSpPr>
        <dsp:cNvPr id="0" name=""/>
        <dsp:cNvSpPr/>
      </dsp:nvSpPr>
      <dsp:spPr>
        <a:xfrm rot="6480000">
          <a:off x="3875888" y="2637568"/>
          <a:ext cx="366066" cy="46288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947766" y="2677921"/>
        <a:ext cx="256246" cy="277728"/>
      </dsp:txXfrm>
    </dsp:sp>
    <dsp:sp modelId="{589024AC-3C9F-4755-896B-080E92E5840D}">
      <dsp:nvSpPr>
        <dsp:cNvPr id="0" name=""/>
        <dsp:cNvSpPr/>
      </dsp:nvSpPr>
      <dsp:spPr>
        <a:xfrm>
          <a:off x="3051345" y="3173742"/>
          <a:ext cx="1371498" cy="137149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alibri Light" panose="020F0302020204030204"/>
            </a:rPr>
            <a:t>Step 3. Collected data.</a:t>
          </a:r>
          <a:endParaRPr lang="en-GB" sz="1400" kern="1200" dirty="0"/>
        </a:p>
      </dsp:txBody>
      <dsp:txXfrm>
        <a:off x="3252196" y="3374593"/>
        <a:ext cx="969796" cy="969796"/>
      </dsp:txXfrm>
    </dsp:sp>
    <dsp:sp modelId="{3F08738A-E8A0-4655-A3FF-6792EA52015F}">
      <dsp:nvSpPr>
        <dsp:cNvPr id="0" name=""/>
        <dsp:cNvSpPr/>
      </dsp:nvSpPr>
      <dsp:spPr>
        <a:xfrm rot="10800000">
          <a:off x="2533327" y="3628051"/>
          <a:ext cx="366066" cy="46288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2643147" y="3720627"/>
        <a:ext cx="256246" cy="277728"/>
      </dsp:txXfrm>
    </dsp:sp>
    <dsp:sp modelId="{F5A6B7EF-AA00-4F27-B7A9-6E73FDC99050}">
      <dsp:nvSpPr>
        <dsp:cNvPr id="0" name=""/>
        <dsp:cNvSpPr/>
      </dsp:nvSpPr>
      <dsp:spPr>
        <a:xfrm>
          <a:off x="989156" y="3173742"/>
          <a:ext cx="1371498" cy="137149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alibri Light" panose="020F0302020204030204"/>
            </a:rPr>
            <a:t>Step 4. study data.</a:t>
          </a:r>
        </a:p>
      </dsp:txBody>
      <dsp:txXfrm>
        <a:off x="1190007" y="3374593"/>
        <a:ext cx="969796" cy="969796"/>
      </dsp:txXfrm>
    </dsp:sp>
    <dsp:sp modelId="{91D57792-509C-4605-8F88-3E10D3C24824}">
      <dsp:nvSpPr>
        <dsp:cNvPr id="0" name=""/>
        <dsp:cNvSpPr/>
      </dsp:nvSpPr>
      <dsp:spPr>
        <a:xfrm rot="15120000">
          <a:off x="1176447" y="2657275"/>
          <a:ext cx="366066" cy="46288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1248325" y="2802074"/>
        <a:ext cx="256246" cy="277728"/>
      </dsp:txXfrm>
    </dsp:sp>
    <dsp:sp modelId="{E28AB1C3-D129-4867-9055-0055F05EE962}">
      <dsp:nvSpPr>
        <dsp:cNvPr id="0" name=""/>
        <dsp:cNvSpPr/>
      </dsp:nvSpPr>
      <dsp:spPr>
        <a:xfrm>
          <a:off x="351904" y="1212483"/>
          <a:ext cx="1371498" cy="137149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Calibri Light" panose="020F0302020204030204"/>
            </a:rPr>
            <a:t>Step 5. Analyse.</a:t>
          </a:r>
          <a:endParaRPr lang="en-GB" sz="1400" kern="1200" dirty="0"/>
        </a:p>
      </dsp:txBody>
      <dsp:txXfrm>
        <a:off x="552755" y="1413334"/>
        <a:ext cx="969796" cy="969796"/>
      </dsp:txXfrm>
    </dsp:sp>
    <dsp:sp modelId="{AB0FED03-AF2B-4CC3-8CCB-F92EF192CEF1}">
      <dsp:nvSpPr>
        <dsp:cNvPr id="0" name=""/>
        <dsp:cNvSpPr/>
      </dsp:nvSpPr>
      <dsp:spPr>
        <a:xfrm rot="19440000">
          <a:off x="1680411" y="1066819"/>
          <a:ext cx="366066" cy="46288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690898" y="1191670"/>
        <a:ext cx="256246" cy="2777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244E8-F782-4F93-BDBE-E5FAC17CDD82}">
      <dsp:nvSpPr>
        <dsp:cNvPr id="0" name=""/>
        <dsp:cNvSpPr/>
      </dsp:nvSpPr>
      <dsp:spPr>
        <a:xfrm>
          <a:off x="11477" y="28696"/>
          <a:ext cx="9444" cy="9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2860" y="30079"/>
        <a:ext cx="6678" cy="6678"/>
      </dsp:txXfrm>
    </dsp:sp>
    <dsp:sp modelId="{3AEEBCFE-A8C5-4D46-9962-0DF016655C78}">
      <dsp:nvSpPr>
        <dsp:cNvPr id="0" name=""/>
        <dsp:cNvSpPr/>
      </dsp:nvSpPr>
      <dsp:spPr>
        <a:xfrm rot="2160000">
          <a:off x="20623" y="35745"/>
          <a:ext cx="2510" cy="3600"/>
        </a:xfrm>
        <a:prstGeom prst="rightArrow">
          <a:avLst>
            <a:gd name="adj1" fmla="val 10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743" y="35376"/>
        <a:ext cx="1255" cy="3600"/>
      </dsp:txXfrm>
    </dsp:sp>
    <dsp:sp modelId="{FBEC0030-F858-40AD-BFA2-4513B775566D}">
      <dsp:nvSpPr>
        <dsp:cNvPr id="0" name=""/>
        <dsp:cNvSpPr/>
      </dsp:nvSpPr>
      <dsp:spPr>
        <a:xfrm>
          <a:off x="22951" y="37032"/>
          <a:ext cx="9444" cy="9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334" y="38415"/>
        <a:ext cx="6678" cy="6678"/>
      </dsp:txXfrm>
    </dsp:sp>
    <dsp:sp modelId="{C2739211-B291-4FBE-8E4B-DB8C0FDE7E58}">
      <dsp:nvSpPr>
        <dsp:cNvPr id="0" name=""/>
        <dsp:cNvSpPr/>
      </dsp:nvSpPr>
      <dsp:spPr>
        <a:xfrm rot="6480000">
          <a:off x="24248" y="46631"/>
          <a:ext cx="2510" cy="3600"/>
        </a:xfrm>
        <a:prstGeom prst="rightArrow">
          <a:avLst>
            <a:gd name="adj1" fmla="val 10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069" y="46034"/>
        <a:ext cx="1255" cy="3600"/>
      </dsp:txXfrm>
    </dsp:sp>
    <dsp:sp modelId="{0D82F7FA-F685-4856-8186-571B8302CA36}">
      <dsp:nvSpPr>
        <dsp:cNvPr id="0" name=""/>
        <dsp:cNvSpPr/>
      </dsp:nvSpPr>
      <dsp:spPr>
        <a:xfrm>
          <a:off x="18568" y="50520"/>
          <a:ext cx="9444" cy="9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951" y="51903"/>
        <a:ext cx="6678" cy="6678"/>
      </dsp:txXfrm>
    </dsp:sp>
    <dsp:sp modelId="{DB685CBC-01B4-408A-A94A-74C21ED8F0C6}">
      <dsp:nvSpPr>
        <dsp:cNvPr id="0" name=""/>
        <dsp:cNvSpPr/>
      </dsp:nvSpPr>
      <dsp:spPr>
        <a:xfrm rot="10800000">
          <a:off x="15015" y="53443"/>
          <a:ext cx="2510" cy="3600"/>
        </a:xfrm>
        <a:prstGeom prst="rightArrow">
          <a:avLst>
            <a:gd name="adj1" fmla="val 10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6270" y="53443"/>
        <a:ext cx="1255" cy="3600"/>
      </dsp:txXfrm>
    </dsp:sp>
    <dsp:sp modelId="{68EBBEAB-8F26-4FFB-9590-D32250424705}">
      <dsp:nvSpPr>
        <dsp:cNvPr id="0" name=""/>
        <dsp:cNvSpPr/>
      </dsp:nvSpPr>
      <dsp:spPr>
        <a:xfrm>
          <a:off x="4386" y="50520"/>
          <a:ext cx="9444" cy="9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69" y="51903"/>
        <a:ext cx="6678" cy="6678"/>
      </dsp:txXfrm>
    </dsp:sp>
    <dsp:sp modelId="{E5A08815-9271-463A-8EF1-2B4F422F2AD8}">
      <dsp:nvSpPr>
        <dsp:cNvPr id="0" name=""/>
        <dsp:cNvSpPr/>
      </dsp:nvSpPr>
      <dsp:spPr>
        <a:xfrm rot="15120000">
          <a:off x="5684" y="46766"/>
          <a:ext cx="2510" cy="3600"/>
        </a:xfrm>
        <a:prstGeom prst="rightArrow">
          <a:avLst>
            <a:gd name="adj1" fmla="val 10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6505" y="47363"/>
        <a:ext cx="1255" cy="3600"/>
      </dsp:txXfrm>
    </dsp:sp>
    <dsp:sp modelId="{F8B467E4-FF5B-4AB0-B9CB-9D9BCC35DF9C}">
      <dsp:nvSpPr>
        <dsp:cNvPr id="0" name=""/>
        <dsp:cNvSpPr/>
      </dsp:nvSpPr>
      <dsp:spPr>
        <a:xfrm>
          <a:off x="4" y="37032"/>
          <a:ext cx="9444" cy="9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387" y="38415"/>
        <a:ext cx="6678" cy="6678"/>
      </dsp:txXfrm>
    </dsp:sp>
    <dsp:sp modelId="{0466289B-CC63-4C24-9B62-4AA0F62DFB33}">
      <dsp:nvSpPr>
        <dsp:cNvPr id="0" name=""/>
        <dsp:cNvSpPr/>
      </dsp:nvSpPr>
      <dsp:spPr>
        <a:xfrm rot="19440000">
          <a:off x="9150" y="35828"/>
          <a:ext cx="2510" cy="3600"/>
        </a:xfrm>
        <a:prstGeom prst="rightArrow">
          <a:avLst>
            <a:gd name="adj1" fmla="val 10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9270" y="36197"/>
        <a:ext cx="1255" cy="360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360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19264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77483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5509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15929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57010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5674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38808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48745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529271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53643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2/19/2023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482660145"/>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educationaltechnologyjournal.springeropen.com/articles/10.1186/s41239-018-0130-1#ref-CR45" TargetMode="External"/><Relationship Id="rId3" Type="http://schemas.openxmlformats.org/officeDocument/2006/relationships/hyperlink" Target="https://educationaltechnologyjournal.springeropen.com/articles/10.1186/s41239-018-0130-1#ref-CR26" TargetMode="External"/><Relationship Id="rId7" Type="http://schemas.openxmlformats.org/officeDocument/2006/relationships/hyperlink" Target="https://educationaltechnologyjournal.springeropen.com/articles/10.1186/s41239-018-0130-1#ref-CR36" TargetMode="External"/><Relationship Id="rId2" Type="http://schemas.openxmlformats.org/officeDocument/2006/relationships/hyperlink" Target="https://educationaltechnologyjournal.springeropen.com/articles/10.1186/s41239-018-0130-1#ref-CR44" TargetMode="External"/><Relationship Id="rId1" Type="http://schemas.openxmlformats.org/officeDocument/2006/relationships/slideLayout" Target="../slideLayouts/slideLayout2.xml"/><Relationship Id="rId6" Type="http://schemas.openxmlformats.org/officeDocument/2006/relationships/hyperlink" Target="https://educationaltechnologyjournal.springeropen.com/articles/10.1186/s41239-018-0130-1#ref-CR65" TargetMode="External"/><Relationship Id="rId5" Type="http://schemas.openxmlformats.org/officeDocument/2006/relationships/hyperlink" Target="https://educationaltechnologyjournal.springeropen.com/articles/10.1186/s41239-018-0130-1#ref-CR52" TargetMode="External"/><Relationship Id="rId4" Type="http://schemas.openxmlformats.org/officeDocument/2006/relationships/hyperlink" Target="https://educationaltechnologyjournal.springeropen.com/articles/10.1186/s41239-018-0130-1#ref-CR42" TargetMode="External"/><Relationship Id="rId9" Type="http://schemas.openxmlformats.org/officeDocument/2006/relationships/hyperlink" Target="https://educationaltechnologyjournal.springeropen.com/articles/10.1186/s41239-018-0130-1#ref-CR63"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educationaltechnologyjournal.springeropen.com/articles/10.1186/s41239-018-0130-1#ref-CR63" TargetMode="External"/><Relationship Id="rId3" Type="http://schemas.openxmlformats.org/officeDocument/2006/relationships/hyperlink" Target="https://educationaltechnologyjournal.springeropen.com/articles/10.1186/s41239-018-0130-1#ref-CR26" TargetMode="External"/><Relationship Id="rId7" Type="http://schemas.openxmlformats.org/officeDocument/2006/relationships/hyperlink" Target="https://educationaltechnologyjournal.springeropen.com/articles/10.1186/s41239-018-0130-1#ref-CR45" TargetMode="External"/><Relationship Id="rId2" Type="http://schemas.openxmlformats.org/officeDocument/2006/relationships/hyperlink" Target="https://educationaltechnologyjournal.springeropen.com/articles/10.1186/s41239-018-0130-1#ref-CR44" TargetMode="External"/><Relationship Id="rId1" Type="http://schemas.openxmlformats.org/officeDocument/2006/relationships/slideLayout" Target="../slideLayouts/slideLayout2.xml"/><Relationship Id="rId6" Type="http://schemas.openxmlformats.org/officeDocument/2006/relationships/hyperlink" Target="https://educationaltechnologyjournal.springeropen.com/articles/10.1186/s41239-018-0130-1#ref-CR65" TargetMode="External"/><Relationship Id="rId5" Type="http://schemas.openxmlformats.org/officeDocument/2006/relationships/hyperlink" Target="https://educationaltechnologyjournal.springeropen.com/articles/10.1186/s41239-018-0130-1#ref-CR52" TargetMode="External"/><Relationship Id="rId4" Type="http://schemas.openxmlformats.org/officeDocument/2006/relationships/hyperlink" Target="https://educationaltechnologyjournal.springeropen.com/articles/10.1186/s41239-018-0130-1#ref-CR42" TargetMode="External"/><Relationship Id="rId9" Type="http://schemas.openxmlformats.org/officeDocument/2006/relationships/hyperlink" Target="https://educationaltechnologyjournal.springeropen.com/articles/10.1186/s41239-018-0130-1#ref-CR36"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Vector background of vibrant colours splashing">
            <a:extLst>
              <a:ext uri="{FF2B5EF4-FFF2-40B4-BE49-F238E27FC236}">
                <a16:creationId xmlns:a16="http://schemas.microsoft.com/office/drawing/2014/main" id="{4F521A26-2A9E-76AE-2ADD-ECD8714679CA}"/>
              </a:ext>
            </a:extLst>
          </p:cNvPr>
          <p:cNvPicPr>
            <a:picLocks noChangeAspect="1"/>
          </p:cNvPicPr>
          <p:nvPr/>
        </p:nvPicPr>
        <p:blipFill rotWithShape="1">
          <a:blip r:embed="rId2">
            <a:alphaModFix amt="55000"/>
          </a:blip>
          <a:srcRect t="21453" b="4033"/>
          <a:stretch/>
        </p:blipFill>
        <p:spPr>
          <a:xfrm>
            <a:off x="-3027" y="0"/>
            <a:ext cx="12191979" cy="6177658"/>
          </a:xfrm>
          <a:custGeom>
            <a:avLst/>
            <a:gdLst/>
            <a:ahLst/>
            <a:cxnLst/>
            <a:rect l="l" t="t" r="r" b="b"/>
            <a:pathLst>
              <a:path w="12191999" h="6177668">
                <a:moveTo>
                  <a:pt x="6861986" y="6107659"/>
                </a:moveTo>
                <a:lnTo>
                  <a:pt x="6860986" y="6107739"/>
                </a:lnTo>
                <a:lnTo>
                  <a:pt x="6860759" y="6108287"/>
                </a:lnTo>
                <a:close/>
                <a:moveTo>
                  <a:pt x="0" y="0"/>
                </a:moveTo>
                <a:lnTo>
                  <a:pt x="12191999" y="0"/>
                </a:lnTo>
                <a:lnTo>
                  <a:pt x="12191999" y="5215324"/>
                </a:lnTo>
                <a:lnTo>
                  <a:pt x="12144282" y="5229900"/>
                </a:lnTo>
                <a:cubicBezTo>
                  <a:pt x="12016423" y="5267070"/>
                  <a:pt x="11888048" y="5302510"/>
                  <a:pt x="11759192" y="5336208"/>
                </a:cubicBezTo>
                <a:cubicBezTo>
                  <a:pt x="11344324" y="5446552"/>
                  <a:pt x="10926015" y="5542623"/>
                  <a:pt x="10505159" y="5627228"/>
                </a:cubicBezTo>
                <a:cubicBezTo>
                  <a:pt x="10171926" y="5694160"/>
                  <a:pt x="9837459" y="5754097"/>
                  <a:pt x="9501755" y="5807012"/>
                </a:cubicBezTo>
                <a:cubicBezTo>
                  <a:pt x="9180066" y="5857979"/>
                  <a:pt x="8857537" y="5903722"/>
                  <a:pt x="8534155" y="5944240"/>
                </a:cubicBezTo>
                <a:cubicBezTo>
                  <a:pt x="8286585" y="5975202"/>
                  <a:pt x="8038506" y="6001450"/>
                  <a:pt x="7790171" y="6026297"/>
                </a:cubicBezTo>
                <a:lnTo>
                  <a:pt x="7024337" y="6093812"/>
                </a:lnTo>
                <a:lnTo>
                  <a:pt x="7008892" y="6095938"/>
                </a:lnTo>
                <a:lnTo>
                  <a:pt x="6862735" y="6107599"/>
                </a:lnTo>
                <a:lnTo>
                  <a:pt x="6872248" y="6109467"/>
                </a:lnTo>
                <a:cubicBezTo>
                  <a:pt x="6883954" y="6109945"/>
                  <a:pt x="6896090" y="6107715"/>
                  <a:pt x="6907812" y="6107715"/>
                </a:cubicBezTo>
                <a:cubicBezTo>
                  <a:pt x="6923994" y="6107715"/>
                  <a:pt x="6940176" y="6105039"/>
                  <a:pt x="6956484" y="6104658"/>
                </a:cubicBezTo>
                <a:cubicBezTo>
                  <a:pt x="7188765" y="6099052"/>
                  <a:pt x="7420790" y="6086564"/>
                  <a:pt x="7652688" y="6071273"/>
                </a:cubicBezTo>
                <a:cubicBezTo>
                  <a:pt x="8002191" y="6048212"/>
                  <a:pt x="8351439" y="6019289"/>
                  <a:pt x="8699923" y="5982083"/>
                </a:cubicBezTo>
                <a:cubicBezTo>
                  <a:pt x="8986610" y="5952012"/>
                  <a:pt x="9272570" y="5916463"/>
                  <a:pt x="9557819" y="5875435"/>
                </a:cubicBezTo>
                <a:cubicBezTo>
                  <a:pt x="9943546" y="5819627"/>
                  <a:pt x="10327451" y="5753205"/>
                  <a:pt x="10709534" y="5676156"/>
                </a:cubicBezTo>
                <a:cubicBezTo>
                  <a:pt x="11171292" y="5582632"/>
                  <a:pt x="11629098" y="5472289"/>
                  <a:pt x="12081554" y="5341561"/>
                </a:cubicBezTo>
                <a:lnTo>
                  <a:pt x="12191999" y="5308238"/>
                </a:lnTo>
                <a:lnTo>
                  <a:pt x="12191999" y="5364054"/>
                </a:lnTo>
                <a:lnTo>
                  <a:pt x="11911964" y="5447316"/>
                </a:lnTo>
                <a:cubicBezTo>
                  <a:pt x="11616866" y="5529116"/>
                  <a:pt x="11319604" y="5601872"/>
                  <a:pt x="11020049" y="5667491"/>
                </a:cubicBezTo>
                <a:cubicBezTo>
                  <a:pt x="10703036" y="5737061"/>
                  <a:pt x="10384496" y="5798641"/>
                  <a:pt x="10064425" y="5852245"/>
                </a:cubicBezTo>
                <a:cubicBezTo>
                  <a:pt x="9798381" y="5896841"/>
                  <a:pt x="9531609" y="5936505"/>
                  <a:pt x="9264124" y="5971252"/>
                </a:cubicBezTo>
                <a:cubicBezTo>
                  <a:pt x="9061021" y="5997500"/>
                  <a:pt x="8857919" y="6022219"/>
                  <a:pt x="8654182" y="6042605"/>
                </a:cubicBezTo>
                <a:cubicBezTo>
                  <a:pt x="8416040" y="6065924"/>
                  <a:pt x="8177644" y="6087966"/>
                  <a:pt x="7938866" y="6105677"/>
                </a:cubicBezTo>
                <a:cubicBezTo>
                  <a:pt x="7628862" y="6128611"/>
                  <a:pt x="7318730" y="6146960"/>
                  <a:pt x="7008089" y="6158427"/>
                </a:cubicBezTo>
                <a:cubicBezTo>
                  <a:pt x="6855189" y="6164034"/>
                  <a:pt x="6702290" y="6167984"/>
                  <a:pt x="6549390" y="6172697"/>
                </a:cubicBezTo>
                <a:cubicBezTo>
                  <a:pt x="6510756" y="6170558"/>
                  <a:pt x="6472010" y="6172226"/>
                  <a:pt x="6433696" y="6177668"/>
                </a:cubicBezTo>
                <a:lnTo>
                  <a:pt x="6127899" y="6177668"/>
                </a:lnTo>
                <a:lnTo>
                  <a:pt x="6048391" y="6172953"/>
                </a:lnTo>
                <a:cubicBezTo>
                  <a:pt x="5810377" y="6160212"/>
                  <a:pt x="5572363" y="6146069"/>
                  <a:pt x="5334221" y="6135747"/>
                </a:cubicBezTo>
                <a:cubicBezTo>
                  <a:pt x="5026766" y="6123004"/>
                  <a:pt x="4719692" y="6101983"/>
                  <a:pt x="4413510" y="6072039"/>
                </a:cubicBezTo>
                <a:cubicBezTo>
                  <a:pt x="4088215" y="6040312"/>
                  <a:pt x="3763687" y="6004763"/>
                  <a:pt x="3438265" y="5970870"/>
                </a:cubicBezTo>
                <a:cubicBezTo>
                  <a:pt x="3099935" y="5935704"/>
                  <a:pt x="2762281" y="5895019"/>
                  <a:pt x="2425303" y="5848805"/>
                </a:cubicBezTo>
                <a:cubicBezTo>
                  <a:pt x="2047042" y="5797329"/>
                  <a:pt x="1669936" y="5738080"/>
                  <a:pt x="1293973" y="5671060"/>
                </a:cubicBezTo>
                <a:cubicBezTo>
                  <a:pt x="902168" y="5600534"/>
                  <a:pt x="512942" y="5519976"/>
                  <a:pt x="126888" y="5425029"/>
                </a:cubicBezTo>
                <a:lnTo>
                  <a:pt x="0" y="5392100"/>
                </a:lnTo>
                <a:lnTo>
                  <a:pt x="0" y="5333771"/>
                </a:lnTo>
                <a:lnTo>
                  <a:pt x="130837" y="5368509"/>
                </a:lnTo>
                <a:cubicBezTo>
                  <a:pt x="306720" y="5411799"/>
                  <a:pt x="483287" y="5452095"/>
                  <a:pt x="660204" y="5490001"/>
                </a:cubicBezTo>
                <a:cubicBezTo>
                  <a:pt x="1048569" y="5572948"/>
                  <a:pt x="1439228" y="5643664"/>
                  <a:pt x="1831416" y="5705715"/>
                </a:cubicBezTo>
                <a:cubicBezTo>
                  <a:pt x="2114917" y="5750440"/>
                  <a:pt x="2398801" y="5791595"/>
                  <a:pt x="2677204" y="5825742"/>
                </a:cubicBezTo>
                <a:cubicBezTo>
                  <a:pt x="2669177" y="5828418"/>
                  <a:pt x="2658222" y="5818097"/>
                  <a:pt x="2644716" y="5815549"/>
                </a:cubicBezTo>
                <a:cubicBezTo>
                  <a:pt x="2149740" y="5721171"/>
                  <a:pt x="1659233" y="5607352"/>
                  <a:pt x="1173182" y="5474074"/>
                </a:cubicBezTo>
                <a:cubicBezTo>
                  <a:pt x="940520" y="5410366"/>
                  <a:pt x="709302" y="5342134"/>
                  <a:pt x="479527" y="5269379"/>
                </a:cubicBezTo>
                <a:lnTo>
                  <a:pt x="0" y="5107083"/>
                </a:lnTo>
                <a:close/>
              </a:path>
            </a:pathLst>
          </a:custGeom>
        </p:spPr>
      </p:pic>
      <p:sp>
        <p:nvSpPr>
          <p:cNvPr id="2" name="Title 1"/>
          <p:cNvSpPr>
            <a:spLocks noGrp="1"/>
          </p:cNvSpPr>
          <p:nvPr>
            <p:ph type="ctrTitle"/>
          </p:nvPr>
        </p:nvSpPr>
        <p:spPr>
          <a:xfrm>
            <a:off x="1613038" y="2051821"/>
            <a:ext cx="9144000" cy="2387600"/>
          </a:xfrm>
        </p:spPr>
        <p:txBody>
          <a:bodyPr>
            <a:normAutofit fontScale="90000"/>
          </a:bodyPr>
          <a:lstStyle/>
          <a:p>
            <a:pPr algn="ctr"/>
            <a:r>
              <a:rPr lang="en-GB" sz="8000" dirty="0">
                <a:solidFill>
                  <a:schemeClr val="bg1"/>
                </a:solidFill>
                <a:latin typeface="Arial Nova"/>
              </a:rPr>
              <a:t>Are digital skills important for study and work?</a:t>
            </a:r>
          </a:p>
        </p:txBody>
      </p:sp>
      <p:sp>
        <p:nvSpPr>
          <p:cNvPr id="3" name="Subtitle 2"/>
          <p:cNvSpPr>
            <a:spLocks noGrp="1"/>
          </p:cNvSpPr>
          <p:nvPr>
            <p:ph type="subTitle" idx="1"/>
          </p:nvPr>
        </p:nvSpPr>
        <p:spPr>
          <a:xfrm>
            <a:off x="1524000" y="3927080"/>
            <a:ext cx="9144000" cy="1197323"/>
          </a:xfrm>
        </p:spPr>
        <p:txBody>
          <a:bodyPr vert="horz" lIns="91440" tIns="45720" rIns="91440" bIns="45720" rtlCol="0" anchor="t">
            <a:normAutofit/>
          </a:bodyPr>
          <a:lstStyle/>
          <a:p>
            <a:pPr algn="ctr"/>
            <a:r>
              <a:rPr lang="en-GB" sz="1800" dirty="0">
                <a:solidFill>
                  <a:schemeClr val="bg1"/>
                </a:solidFill>
              </a:rPr>
              <a:t>By Jade Probert, Neelam Hussain &amp; Sameira Abdulla.</a:t>
            </a:r>
          </a:p>
        </p:txBody>
      </p:sp>
      <p:sp>
        <p:nvSpPr>
          <p:cNvPr id="5" name="TextBox 4">
            <a:extLst>
              <a:ext uri="{FF2B5EF4-FFF2-40B4-BE49-F238E27FC236}">
                <a16:creationId xmlns:a16="http://schemas.microsoft.com/office/drawing/2014/main" id="{793FB5C0-B999-B47F-2BAC-3BD293C3ABB9}"/>
              </a:ext>
            </a:extLst>
          </p:cNvPr>
          <p:cNvSpPr txBox="1"/>
          <p:nvPr/>
        </p:nvSpPr>
        <p:spPr>
          <a:xfrm>
            <a:off x="3795311" y="4289586"/>
            <a:ext cx="1184518" cy="369332"/>
          </a:xfrm>
          <a:prstGeom prst="rect">
            <a:avLst/>
          </a:prstGeom>
          <a:noFill/>
        </p:spPr>
        <p:txBody>
          <a:bodyPr wrap="square" rtlCol="0">
            <a:spAutoFit/>
          </a:bodyPr>
          <a:lstStyle/>
          <a:p>
            <a:r>
              <a:rPr lang="en-US" dirty="0">
                <a:solidFill>
                  <a:schemeClr val="bg1"/>
                </a:solidFill>
              </a:rPr>
              <a:t>2221933</a:t>
            </a:r>
          </a:p>
        </p:txBody>
      </p:sp>
      <p:sp>
        <p:nvSpPr>
          <p:cNvPr id="6" name="TextBox 5">
            <a:extLst>
              <a:ext uri="{FF2B5EF4-FFF2-40B4-BE49-F238E27FC236}">
                <a16:creationId xmlns:a16="http://schemas.microsoft.com/office/drawing/2014/main" id="{AC0E106E-9E2C-33D9-E449-69009C95C0AA}"/>
              </a:ext>
            </a:extLst>
          </p:cNvPr>
          <p:cNvSpPr txBox="1"/>
          <p:nvPr/>
        </p:nvSpPr>
        <p:spPr>
          <a:xfrm>
            <a:off x="5378143" y="4289586"/>
            <a:ext cx="2155371" cy="369332"/>
          </a:xfrm>
          <a:prstGeom prst="rect">
            <a:avLst/>
          </a:prstGeom>
          <a:noFill/>
        </p:spPr>
        <p:txBody>
          <a:bodyPr wrap="square" rtlCol="0">
            <a:spAutoFit/>
          </a:bodyPr>
          <a:lstStyle/>
          <a:p>
            <a:r>
              <a:rPr lang="en-US" dirty="0">
                <a:solidFill>
                  <a:schemeClr val="bg1"/>
                </a:solidFill>
              </a:rPr>
              <a:t>22210964</a:t>
            </a:r>
          </a:p>
        </p:txBody>
      </p:sp>
      <p:sp>
        <p:nvSpPr>
          <p:cNvPr id="7" name="TextBox 6">
            <a:extLst>
              <a:ext uri="{FF2B5EF4-FFF2-40B4-BE49-F238E27FC236}">
                <a16:creationId xmlns:a16="http://schemas.microsoft.com/office/drawing/2014/main" id="{6C706188-B664-2CF8-4500-FB8B2FD8C595}"/>
              </a:ext>
            </a:extLst>
          </p:cNvPr>
          <p:cNvSpPr txBox="1"/>
          <p:nvPr/>
        </p:nvSpPr>
        <p:spPr>
          <a:xfrm>
            <a:off x="7368553" y="4290458"/>
            <a:ext cx="3298371" cy="369332"/>
          </a:xfrm>
          <a:prstGeom prst="rect">
            <a:avLst/>
          </a:prstGeom>
          <a:noFill/>
        </p:spPr>
        <p:txBody>
          <a:bodyPr wrap="square" rtlCol="0">
            <a:spAutoFit/>
          </a:bodyPr>
          <a:lstStyle/>
          <a:p>
            <a:r>
              <a:rPr lang="en-US" dirty="0">
                <a:solidFill>
                  <a:schemeClr val="bg1"/>
                </a:solidFill>
              </a:rPr>
              <a:t>2224944</a:t>
            </a:r>
          </a:p>
        </p:txBody>
      </p:sp>
      <p:sp>
        <p:nvSpPr>
          <p:cNvPr id="8" name="TextBox 7">
            <a:extLst>
              <a:ext uri="{FF2B5EF4-FFF2-40B4-BE49-F238E27FC236}">
                <a16:creationId xmlns:a16="http://schemas.microsoft.com/office/drawing/2014/main" id="{0F61C45E-440A-475F-E89D-DBD3482CCF45}"/>
              </a:ext>
            </a:extLst>
          </p:cNvPr>
          <p:cNvSpPr txBox="1"/>
          <p:nvPr/>
        </p:nvSpPr>
        <p:spPr>
          <a:xfrm>
            <a:off x="5508000" y="5448000"/>
            <a:ext cx="2628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Azidah</a:t>
            </a:r>
            <a:r>
              <a:rPr lang="en-GB" dirty="0">
                <a:cs typeface="Calibri"/>
              </a:rPr>
              <a:t>.</a:t>
            </a:r>
            <a:endParaRPr lang="en-GB" dirty="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1F8274-81D7-0E26-CDCB-AACA34047173}"/>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GB" sz="4200"/>
              <a:t>Are UWTSD students confident in using their digital skills?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AEC5A9-3915-357C-909D-D8C00C1B155E}"/>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endParaRPr lang="en-GB" sz="2200"/>
          </a:p>
          <a:p>
            <a:pPr marL="0" indent="0">
              <a:buNone/>
            </a:pPr>
            <a:endParaRPr lang="en-GB" sz="2400" dirty="0">
              <a:latin typeface="Arial Nova"/>
              <a:cs typeface="Calibri"/>
            </a:endParaRPr>
          </a:p>
          <a:p>
            <a:pPr marL="0" indent="0">
              <a:buNone/>
            </a:pPr>
            <a:r>
              <a:rPr lang="en-GB" sz="2400" dirty="0">
                <a:latin typeface="Arial Nova"/>
              </a:rPr>
              <a:t>Our aims of this research is to find out if UWTSD students are confident in using their own digital skills and applying them to their learning. It is also to give us an insight of which digital skills students struggle with.</a:t>
            </a:r>
            <a:endParaRPr lang="en-GB" sz="2400" dirty="0">
              <a:latin typeface="Arial Nova"/>
              <a:cs typeface="Calibri"/>
            </a:endParaRPr>
          </a:p>
          <a:p>
            <a:pPr marL="0" indent="0">
              <a:buNone/>
            </a:pPr>
            <a:endParaRPr lang="en-GB" sz="2200"/>
          </a:p>
          <a:p>
            <a:pPr marL="0" indent="0">
              <a:buNone/>
            </a:pPr>
            <a:endParaRPr lang="en-GB" sz="2200"/>
          </a:p>
          <a:p>
            <a:pPr marL="0" indent="0">
              <a:buNone/>
            </a:pPr>
            <a:endParaRPr lang="en-GB" sz="2200"/>
          </a:p>
          <a:p>
            <a:pPr marL="0" indent="0">
              <a:buNone/>
            </a:pPr>
            <a:r>
              <a:rPr lang="en-GB" sz="1800" dirty="0">
                <a:cs typeface="Calibri" panose="020F0502020204030204"/>
              </a:rPr>
              <a:t>Jade Probert.</a:t>
            </a:r>
          </a:p>
          <a:p>
            <a:pPr marL="0" indent="0">
              <a:buNone/>
            </a:pPr>
            <a:r>
              <a:rPr lang="en-GB" sz="1800" dirty="0">
                <a:cs typeface="Calibri" panose="020F0502020204030204"/>
              </a:rPr>
              <a:t>2221933</a:t>
            </a:r>
          </a:p>
        </p:txBody>
      </p:sp>
    </p:spTree>
    <p:extLst>
      <p:ext uri="{BB962C8B-B14F-4D97-AF65-F5344CB8AC3E}">
        <p14:creationId xmlns:p14="http://schemas.microsoft.com/office/powerpoint/2010/main" val="584271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D3CB0-71E2-4888-31D2-B6FB256BC548}"/>
              </a:ext>
            </a:extLst>
          </p:cNvPr>
          <p:cNvSpPr>
            <a:spLocks noGrp="1"/>
          </p:cNvSpPr>
          <p:nvPr>
            <p:ph type="title"/>
          </p:nvPr>
        </p:nvSpPr>
        <p:spPr>
          <a:xfrm>
            <a:off x="838200" y="365125"/>
            <a:ext cx="10515600" cy="1325563"/>
          </a:xfrm>
        </p:spPr>
        <p:txBody>
          <a:bodyPr>
            <a:normAutofit/>
          </a:bodyPr>
          <a:lstStyle/>
          <a:p>
            <a:r>
              <a:rPr lang="en-GB" sz="5400"/>
              <a:t>Rationale</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715750-09B5-B14C-C5DE-1AE08D029B9C}"/>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200" dirty="0">
                <a:cs typeface="Calibri" panose="020F0502020204030204"/>
              </a:rPr>
              <a:t>Following research online we believe we will be quite surprised with what we will find out from the report as online it states,</a:t>
            </a:r>
            <a:endParaRPr lang="en-US" dirty="0"/>
          </a:p>
          <a:p>
            <a:pPr marL="0" indent="0">
              <a:buNone/>
            </a:pPr>
            <a:r>
              <a:rPr lang="en-GB" sz="2000" dirty="0">
                <a:ea typeface="+mn-lt"/>
                <a:cs typeface="+mn-lt"/>
              </a:rPr>
              <a:t>A recent report from the UK digital education organisation Jisc, surveyed over 22,000 students from 74 UK and 10 international organisations, finding that “the full benefits of technology to support learning are yet to be realised, with technology more commonly used for convenience rather [than supporting] more effective pedagogy” (Newman &amp; Beetham, </a:t>
            </a:r>
            <a:r>
              <a:rPr lang="en-GB" sz="2000" dirty="0">
                <a:ea typeface="+mn-lt"/>
                <a:cs typeface="+mn-lt"/>
                <a:hlinkClick r:id="rId2"/>
              </a:rPr>
              <a:t>2017</a:t>
            </a:r>
            <a:r>
              <a:rPr lang="en-GB" sz="2000" dirty="0">
                <a:ea typeface="+mn-lt"/>
                <a:cs typeface="+mn-lt"/>
              </a:rPr>
              <a:t>, p. 5).</a:t>
            </a:r>
          </a:p>
          <a:p>
            <a:pPr marL="0" indent="0">
              <a:buNone/>
            </a:pPr>
            <a:r>
              <a:rPr lang="en-GB" sz="2000" dirty="0">
                <a:ea typeface="+mn-lt"/>
                <a:cs typeface="+mn-lt"/>
              </a:rPr>
              <a:t>student use of technology in HE is mostly limited to basic tasks (Henderson et al., </a:t>
            </a:r>
            <a:r>
              <a:rPr lang="en-GB" sz="2000" dirty="0">
                <a:ea typeface="+mn-lt"/>
                <a:cs typeface="+mn-lt"/>
                <a:hlinkClick r:id="rId3"/>
              </a:rPr>
              <a:t>2017</a:t>
            </a:r>
            <a:r>
              <a:rPr lang="en-GB" sz="2000" dirty="0">
                <a:ea typeface="+mn-lt"/>
                <a:cs typeface="+mn-lt"/>
              </a:rPr>
              <a:t>; Margaryan et al., </a:t>
            </a:r>
            <a:r>
              <a:rPr lang="en-GB" sz="2000" dirty="0">
                <a:ea typeface="+mn-lt"/>
                <a:cs typeface="+mn-lt"/>
                <a:hlinkClick r:id="rId4"/>
              </a:rPr>
              <a:t>2011</a:t>
            </a:r>
            <a:r>
              <a:rPr lang="en-GB" sz="2000" dirty="0">
                <a:ea typeface="+mn-lt"/>
                <a:cs typeface="+mn-lt"/>
              </a:rPr>
              <a:t>; Parkes et al., </a:t>
            </a:r>
            <a:r>
              <a:rPr lang="en-GB" sz="2000" dirty="0">
                <a:ea typeface="+mn-lt"/>
                <a:cs typeface="+mn-lt"/>
                <a:hlinkClick r:id="rId5"/>
              </a:rPr>
              <a:t>2015</a:t>
            </a:r>
            <a:r>
              <a:rPr lang="en-GB" sz="2000" dirty="0">
                <a:ea typeface="+mn-lt"/>
                <a:cs typeface="+mn-lt"/>
              </a:rPr>
              <a:t>; Thompson, </a:t>
            </a:r>
            <a:r>
              <a:rPr lang="en-GB" sz="2000" dirty="0">
                <a:ea typeface="+mn-lt"/>
                <a:cs typeface="+mn-lt"/>
                <a:hlinkClick r:id="rId6"/>
              </a:rPr>
              <a:t>2013</a:t>
            </a:r>
            <a:r>
              <a:rPr lang="en-GB" sz="2000" dirty="0">
                <a:ea typeface="+mn-lt"/>
                <a:cs typeface="+mn-lt"/>
              </a:rPr>
              <a:t>)</a:t>
            </a:r>
          </a:p>
          <a:p>
            <a:pPr marL="0" indent="0">
              <a:buNone/>
            </a:pPr>
            <a:r>
              <a:rPr lang="en-GB" sz="2000" dirty="0">
                <a:ea typeface="+mn-lt"/>
                <a:cs typeface="+mn-lt"/>
              </a:rPr>
              <a:t>students need more explicit help in understanding why technology is important (Kirkwood &amp; Price, </a:t>
            </a:r>
            <a:r>
              <a:rPr lang="en-GB" sz="2000" dirty="0">
                <a:ea typeface="+mn-lt"/>
                <a:cs typeface="+mn-lt"/>
                <a:hlinkClick r:id="rId7"/>
              </a:rPr>
              <a:t>2005</a:t>
            </a:r>
            <a:r>
              <a:rPr lang="en-GB" sz="2000" dirty="0">
                <a:ea typeface="+mn-lt"/>
                <a:cs typeface="+mn-lt"/>
              </a:rPr>
              <a:t>; Margaryan et al., </a:t>
            </a:r>
            <a:r>
              <a:rPr lang="en-GB" sz="2000" dirty="0">
                <a:ea typeface="+mn-lt"/>
                <a:cs typeface="+mn-lt"/>
                <a:hlinkClick r:id="rId4"/>
              </a:rPr>
              <a:t>2011</a:t>
            </a:r>
            <a:r>
              <a:rPr lang="en-GB" sz="2000" dirty="0">
                <a:ea typeface="+mn-lt"/>
                <a:cs typeface="+mn-lt"/>
              </a:rPr>
              <a:t>; Thompson, </a:t>
            </a:r>
            <a:r>
              <a:rPr lang="en-GB" sz="2000" dirty="0">
                <a:ea typeface="+mn-lt"/>
                <a:cs typeface="+mn-lt"/>
                <a:hlinkClick r:id="rId6"/>
              </a:rPr>
              <a:t>2013</a:t>
            </a:r>
            <a:r>
              <a:rPr lang="en-GB" sz="2000" dirty="0">
                <a:ea typeface="+mn-lt"/>
                <a:cs typeface="+mn-lt"/>
              </a:rPr>
              <a:t>), and they require increased scaffolding to be able to use it effectively (Ng, </a:t>
            </a:r>
            <a:r>
              <a:rPr lang="en-GB" sz="2000" dirty="0">
                <a:ea typeface="+mn-lt"/>
                <a:cs typeface="+mn-lt"/>
                <a:hlinkClick r:id="rId8"/>
              </a:rPr>
              <a:t>2012</a:t>
            </a:r>
            <a:r>
              <a:rPr lang="en-GB" sz="2000" dirty="0">
                <a:ea typeface="+mn-lt"/>
                <a:cs typeface="+mn-lt"/>
              </a:rPr>
              <a:t>; </a:t>
            </a:r>
            <a:r>
              <a:rPr lang="en-GB" sz="2000" dirty="0" err="1">
                <a:ea typeface="+mn-lt"/>
                <a:cs typeface="+mn-lt"/>
              </a:rPr>
              <a:t>Sumuer</a:t>
            </a:r>
            <a:r>
              <a:rPr lang="en-GB" sz="2000" dirty="0">
                <a:ea typeface="+mn-lt"/>
                <a:cs typeface="+mn-lt"/>
              </a:rPr>
              <a:t>, </a:t>
            </a:r>
            <a:r>
              <a:rPr lang="en-GB" sz="2000" dirty="0">
                <a:ea typeface="+mn-lt"/>
                <a:cs typeface="+mn-lt"/>
                <a:hlinkClick r:id="rId9"/>
              </a:rPr>
              <a:t>2018</a:t>
            </a:r>
            <a:r>
              <a:rPr lang="en-GB" sz="2000" dirty="0">
                <a:ea typeface="+mn-lt"/>
                <a:cs typeface="+mn-lt"/>
              </a:rPr>
              <a:t>; Thompson, </a:t>
            </a:r>
            <a:r>
              <a:rPr lang="en-GB" sz="2000" dirty="0">
                <a:ea typeface="+mn-lt"/>
                <a:cs typeface="+mn-lt"/>
                <a:hlinkClick r:id="rId6"/>
              </a:rPr>
              <a:t>2013</a:t>
            </a:r>
            <a:r>
              <a:rPr lang="en-GB" sz="2000" dirty="0">
                <a:ea typeface="+mn-lt"/>
                <a:cs typeface="+mn-lt"/>
              </a:rPr>
              <a:t>).</a:t>
            </a:r>
            <a:endParaRPr lang="en-GB" dirty="0"/>
          </a:p>
        </p:txBody>
      </p:sp>
    </p:spTree>
    <p:extLst>
      <p:ext uri="{BB962C8B-B14F-4D97-AF65-F5344CB8AC3E}">
        <p14:creationId xmlns:p14="http://schemas.microsoft.com/office/powerpoint/2010/main" val="4130749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42AE3-76AF-4B5F-36FE-DCA52D99CCDF}"/>
              </a:ext>
            </a:extLst>
          </p:cNvPr>
          <p:cNvSpPr>
            <a:spLocks noGrp="1"/>
          </p:cNvSpPr>
          <p:nvPr>
            <p:ph type="title"/>
          </p:nvPr>
        </p:nvSpPr>
        <p:spPr>
          <a:xfrm>
            <a:off x="838200" y="365125"/>
            <a:ext cx="10515600" cy="1325563"/>
          </a:xfrm>
        </p:spPr>
        <p:txBody>
          <a:bodyPr>
            <a:normAutofit/>
          </a:bodyPr>
          <a:lstStyle/>
          <a:p>
            <a:r>
              <a:rPr lang="en-GB" sz="5400"/>
              <a:t>Proposed method.</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5A015B-FDA2-1214-196D-97BBAED36A43}"/>
              </a:ext>
            </a:extLst>
          </p:cNvPr>
          <p:cNvSpPr>
            <a:spLocks noGrp="1"/>
          </p:cNvSpPr>
          <p:nvPr>
            <p:ph idx="1"/>
          </p:nvPr>
        </p:nvSpPr>
        <p:spPr>
          <a:xfrm>
            <a:off x="670950" y="2026384"/>
            <a:ext cx="10515600" cy="4251960"/>
          </a:xfrm>
        </p:spPr>
        <p:txBody>
          <a:bodyPr vert="horz" lIns="91440" tIns="45720" rIns="91440" bIns="45720" rtlCol="0" anchor="t">
            <a:normAutofit/>
          </a:bodyPr>
          <a:lstStyle/>
          <a:p>
            <a:pPr marL="0" indent="0">
              <a:buNone/>
            </a:pPr>
            <a:r>
              <a:rPr lang="en-GB" dirty="0">
                <a:latin typeface="Arial Nova"/>
              </a:rPr>
              <a:t>In order for us to best answer our chosen question we are going to carry out a questionnaire put out to the UWTSD students. This questionnaire has been formed of specific questions chosen by ourselves which we believe will give us the most accurate information. </a:t>
            </a:r>
          </a:p>
          <a:p>
            <a:pPr marL="0" indent="0">
              <a:buNone/>
            </a:pPr>
            <a:endParaRPr lang="en-GB" dirty="0">
              <a:latin typeface="Arial Nova"/>
            </a:endParaRPr>
          </a:p>
          <a:p>
            <a:pPr marL="0" indent="0">
              <a:buNone/>
            </a:pPr>
            <a:endParaRPr lang="en-GB" dirty="0">
              <a:latin typeface="Arial Nova"/>
            </a:endParaRPr>
          </a:p>
          <a:p>
            <a:pPr marL="0" indent="0">
              <a:buNone/>
            </a:pPr>
            <a:r>
              <a:rPr lang="en-GB" sz="2000" dirty="0">
                <a:latin typeface="Arial Nova"/>
              </a:rPr>
              <a:t>Neelam Hussain</a:t>
            </a:r>
          </a:p>
          <a:p>
            <a:pPr marL="0" indent="0">
              <a:buNone/>
            </a:pPr>
            <a:r>
              <a:rPr lang="en-GB" sz="2000" dirty="0">
                <a:latin typeface="Arial Nova"/>
              </a:rPr>
              <a:t>22210964</a:t>
            </a:r>
          </a:p>
        </p:txBody>
      </p:sp>
    </p:spTree>
    <p:extLst>
      <p:ext uri="{BB962C8B-B14F-4D97-AF65-F5344CB8AC3E}">
        <p14:creationId xmlns:p14="http://schemas.microsoft.com/office/powerpoint/2010/main" val="3077792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01909D-C9B6-1B35-E38C-40EC2797E7CB}"/>
              </a:ext>
            </a:extLst>
          </p:cNvPr>
          <p:cNvSpPr>
            <a:spLocks noGrp="1"/>
          </p:cNvSpPr>
          <p:nvPr>
            <p:ph type="title"/>
          </p:nvPr>
        </p:nvSpPr>
        <p:spPr>
          <a:xfrm>
            <a:off x="838200" y="365125"/>
            <a:ext cx="10515600" cy="1325563"/>
          </a:xfrm>
        </p:spPr>
        <p:txBody>
          <a:bodyPr>
            <a:normAutofit/>
          </a:bodyPr>
          <a:lstStyle/>
          <a:p>
            <a:r>
              <a:rPr lang="en-GB" sz="5400"/>
              <a:t>Proposed Method. </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3BC157-D216-C4A3-0AA0-AABBA06D5465}"/>
              </a:ext>
            </a:extLst>
          </p:cNvPr>
          <p:cNvSpPr>
            <a:spLocks noGrp="1"/>
          </p:cNvSpPr>
          <p:nvPr>
            <p:ph idx="1"/>
          </p:nvPr>
        </p:nvSpPr>
        <p:spPr>
          <a:xfrm>
            <a:off x="838200" y="1929384"/>
            <a:ext cx="10515600" cy="4251960"/>
          </a:xfrm>
        </p:spPr>
        <p:txBody>
          <a:bodyPr vert="horz" lIns="91440" tIns="45720" rIns="91440" bIns="45720" rtlCol="0" anchor="t">
            <a:normAutofit fontScale="92500" lnSpcReduction="20000"/>
          </a:bodyPr>
          <a:lstStyle/>
          <a:p>
            <a:pPr marL="0" indent="0">
              <a:buNone/>
            </a:pPr>
            <a:r>
              <a:rPr lang="en-GB" sz="2400" dirty="0">
                <a:latin typeface="Arial Nova"/>
              </a:rPr>
              <a:t>The questions we have chosen have been made up of closed questions, rank questions and </a:t>
            </a:r>
            <a:r>
              <a:rPr lang="en-GB" sz="2400" dirty="0" err="1">
                <a:latin typeface="Arial Nova"/>
              </a:rPr>
              <a:t>linkert</a:t>
            </a:r>
            <a:r>
              <a:rPr lang="en-GB" sz="2400" dirty="0">
                <a:latin typeface="Arial Nova"/>
              </a:rPr>
              <a:t> scale questions.</a:t>
            </a:r>
            <a:endParaRPr lang="en-US" sz="2400">
              <a:latin typeface="Arial Nova"/>
              <a:cs typeface="Calibri"/>
            </a:endParaRPr>
          </a:p>
          <a:p>
            <a:pPr marL="0" indent="0">
              <a:buNone/>
            </a:pPr>
            <a:r>
              <a:rPr lang="en-GB" sz="2400" dirty="0">
                <a:latin typeface="Arial Nova"/>
              </a:rPr>
              <a:t>For example a closed question will only have a yes or no answer.</a:t>
            </a:r>
            <a:endParaRPr lang="en-GB" sz="2400">
              <a:latin typeface="Arial Nova"/>
              <a:cs typeface="Calibri"/>
            </a:endParaRPr>
          </a:p>
          <a:p>
            <a:pPr marL="0" indent="0">
              <a:buNone/>
            </a:pPr>
            <a:r>
              <a:rPr lang="en-GB" sz="2400" dirty="0">
                <a:latin typeface="Arial Nova"/>
              </a:rPr>
              <a:t>A rank question will be multiple choice in which the students have to rank the options in order.</a:t>
            </a:r>
            <a:endParaRPr lang="en-GB" sz="2400">
              <a:latin typeface="Arial Nova"/>
              <a:cs typeface="Calibri"/>
            </a:endParaRPr>
          </a:p>
          <a:p>
            <a:pPr marL="0" indent="0">
              <a:buNone/>
            </a:pPr>
            <a:r>
              <a:rPr lang="en-GB" sz="2400" dirty="0">
                <a:latin typeface="Arial Nova"/>
              </a:rPr>
              <a:t>A </a:t>
            </a:r>
            <a:r>
              <a:rPr lang="en-GB" sz="2400" dirty="0" err="1">
                <a:latin typeface="Arial Nova"/>
              </a:rPr>
              <a:t>linkert</a:t>
            </a:r>
            <a:r>
              <a:rPr lang="en-GB" sz="2400" dirty="0">
                <a:latin typeface="Arial Nova"/>
              </a:rPr>
              <a:t> question will have an opinion to choose from.</a:t>
            </a:r>
            <a:endParaRPr lang="en-GB" sz="2400">
              <a:latin typeface="Arial Nova"/>
              <a:cs typeface="Calibri"/>
            </a:endParaRPr>
          </a:p>
          <a:p>
            <a:pPr marL="0" indent="0">
              <a:buNone/>
            </a:pPr>
            <a:endParaRPr lang="en-GB" sz="2400" dirty="0">
              <a:latin typeface="Arial Nova"/>
              <a:cs typeface="Calibri"/>
            </a:endParaRPr>
          </a:p>
          <a:p>
            <a:pPr marL="0" indent="0">
              <a:buNone/>
            </a:pPr>
            <a:r>
              <a:rPr lang="en-GB" sz="2400" dirty="0">
                <a:latin typeface="Arial Nova"/>
              </a:rPr>
              <a:t>In order for us to gather the correct information we have had to include each of these into our questionnaires.</a:t>
            </a:r>
          </a:p>
          <a:p>
            <a:pPr marL="0" indent="0">
              <a:buNone/>
            </a:pPr>
            <a:endParaRPr lang="en-GB" sz="2400" dirty="0">
              <a:latin typeface="Arial Nova"/>
              <a:cs typeface="Calibri"/>
            </a:endParaRPr>
          </a:p>
          <a:p>
            <a:pPr marL="0" indent="0">
              <a:buNone/>
            </a:pPr>
            <a:r>
              <a:rPr lang="en-GB" sz="2000" dirty="0">
                <a:latin typeface="Arial Nova"/>
                <a:cs typeface="Calibri"/>
              </a:rPr>
              <a:t>Sameira Abdulla</a:t>
            </a:r>
          </a:p>
          <a:p>
            <a:pPr marL="0" indent="0">
              <a:buNone/>
            </a:pPr>
            <a:r>
              <a:rPr lang="en-GB" sz="2000" dirty="0">
                <a:latin typeface="Arial Nova"/>
                <a:cs typeface="Calibri"/>
              </a:rPr>
              <a:t>2224944</a:t>
            </a:r>
          </a:p>
          <a:p>
            <a:pPr marL="0" indent="0">
              <a:buNone/>
            </a:pPr>
            <a:endParaRPr lang="en-GB" dirty="0">
              <a:cs typeface="Calibri" panose="020F0502020204030204"/>
            </a:endParaRPr>
          </a:p>
        </p:txBody>
      </p:sp>
    </p:spTree>
    <p:extLst>
      <p:ext uri="{BB962C8B-B14F-4D97-AF65-F5344CB8AC3E}">
        <p14:creationId xmlns:p14="http://schemas.microsoft.com/office/powerpoint/2010/main" val="936660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5159D5-E576-1A94-7426-C9112AFA44D5}"/>
              </a:ext>
            </a:extLst>
          </p:cNvPr>
          <p:cNvSpPr>
            <a:spLocks noGrp="1"/>
          </p:cNvSpPr>
          <p:nvPr>
            <p:ph type="title"/>
          </p:nvPr>
        </p:nvSpPr>
        <p:spPr>
          <a:xfrm>
            <a:off x="838200" y="365125"/>
            <a:ext cx="10515600" cy="1325563"/>
          </a:xfrm>
        </p:spPr>
        <p:txBody>
          <a:bodyPr>
            <a:normAutofit fontScale="90000"/>
          </a:bodyPr>
          <a:lstStyle/>
          <a:p>
            <a:r>
              <a:rPr lang="en-GB" sz="5400" dirty="0">
                <a:cs typeface="Calibri Light"/>
              </a:rPr>
              <a:t>The questions we have chosen for our research.</a:t>
            </a:r>
            <a:endParaRPr lang="en-GB" sz="54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B86F63-B315-05D0-2142-50C1D29ECC98}"/>
              </a:ext>
            </a:extLst>
          </p:cNvPr>
          <p:cNvSpPr>
            <a:spLocks noGrp="1"/>
          </p:cNvSpPr>
          <p:nvPr>
            <p:ph idx="1"/>
          </p:nvPr>
        </p:nvSpPr>
        <p:spPr>
          <a:xfrm>
            <a:off x="838200" y="1929384"/>
            <a:ext cx="10515600" cy="4251960"/>
          </a:xfrm>
        </p:spPr>
        <p:txBody>
          <a:bodyPr vert="horz" lIns="91440" tIns="45720" rIns="91440" bIns="45720" rtlCol="0" anchor="t">
            <a:normAutofit fontScale="77500" lnSpcReduction="20000"/>
          </a:bodyPr>
          <a:lstStyle/>
          <a:p>
            <a:pPr marL="457200" indent="-457200">
              <a:buAutoNum type="arabicPeriod"/>
            </a:pPr>
            <a:r>
              <a:rPr lang="en-GB" sz="2200" dirty="0">
                <a:cs typeface="Calibri" panose="020F0502020204030204"/>
              </a:rPr>
              <a:t>Which digital skills do you feel most confident in using?</a:t>
            </a:r>
            <a:endParaRPr lang="en-US" dirty="0"/>
          </a:p>
          <a:p>
            <a:pPr marL="0" indent="0">
              <a:buNone/>
            </a:pPr>
            <a:r>
              <a:rPr lang="en-GB" sz="2200" dirty="0">
                <a:cs typeface="Calibri" panose="020F0502020204030204"/>
              </a:rPr>
              <a:t>MS Teams</a:t>
            </a:r>
          </a:p>
          <a:p>
            <a:pPr marL="0" indent="0">
              <a:buNone/>
            </a:pPr>
            <a:r>
              <a:rPr lang="en-GB" sz="2200" dirty="0">
                <a:cs typeface="Calibri" panose="020F0502020204030204"/>
              </a:rPr>
              <a:t>One drive</a:t>
            </a:r>
          </a:p>
          <a:p>
            <a:pPr marL="0" indent="0">
              <a:buNone/>
            </a:pPr>
            <a:r>
              <a:rPr lang="en-GB" sz="2200" dirty="0">
                <a:cs typeface="Calibri" panose="020F0502020204030204"/>
              </a:rPr>
              <a:t>MS Word</a:t>
            </a:r>
          </a:p>
          <a:p>
            <a:pPr marL="0" indent="0">
              <a:buNone/>
            </a:pPr>
            <a:r>
              <a:rPr lang="en-GB" sz="2200" dirty="0" err="1">
                <a:cs typeface="Calibri" panose="020F0502020204030204"/>
              </a:rPr>
              <a:t>Watssap</a:t>
            </a:r>
            <a:endParaRPr lang="en-GB" sz="2200">
              <a:cs typeface="Calibri" panose="020F0502020204030204"/>
            </a:endParaRPr>
          </a:p>
          <a:p>
            <a:pPr marL="0" indent="0">
              <a:buNone/>
            </a:pPr>
            <a:r>
              <a:rPr lang="en-GB" sz="2200" dirty="0">
                <a:cs typeface="Calibri" panose="020F0502020204030204"/>
              </a:rPr>
              <a:t>Moodle</a:t>
            </a:r>
          </a:p>
          <a:p>
            <a:pPr marL="457200" indent="-457200">
              <a:buAutoNum type="arabicPeriod"/>
            </a:pPr>
            <a:r>
              <a:rPr lang="en-GB" sz="2200" dirty="0">
                <a:cs typeface="Calibri" panose="020F0502020204030204"/>
              </a:rPr>
              <a:t>Would you feel anxious if you were asked to use digital skills?</a:t>
            </a:r>
          </a:p>
          <a:p>
            <a:pPr marL="457200" indent="-457200">
              <a:buAutoNum type="arabicPeriod"/>
            </a:pPr>
            <a:r>
              <a:rPr lang="en-GB" sz="2200" dirty="0">
                <a:cs typeface="Calibri" panose="020F0502020204030204"/>
              </a:rPr>
              <a:t>Have you ever avoided using technology?</a:t>
            </a:r>
          </a:p>
          <a:p>
            <a:pPr marL="457200" indent="-457200">
              <a:buAutoNum type="arabicPeriod"/>
            </a:pPr>
            <a:r>
              <a:rPr lang="en-GB" sz="2200" dirty="0">
                <a:cs typeface="Calibri" panose="020F0502020204030204"/>
              </a:rPr>
              <a:t>Have you ever received training on how to use the digital skills needed?</a:t>
            </a:r>
          </a:p>
          <a:p>
            <a:pPr marL="457200" indent="-457200">
              <a:buAutoNum type="arabicPeriod"/>
            </a:pPr>
            <a:r>
              <a:rPr lang="en-GB" sz="2200" dirty="0">
                <a:cs typeface="Calibri" panose="020F0502020204030204"/>
              </a:rPr>
              <a:t>There are times when I feel anxious about using one drive?</a:t>
            </a:r>
          </a:p>
          <a:p>
            <a:pPr marL="0" indent="0">
              <a:buNone/>
            </a:pPr>
            <a:r>
              <a:rPr lang="en-GB" sz="2200" dirty="0">
                <a:cs typeface="Calibri" panose="020F0502020204030204"/>
              </a:rPr>
              <a:t>Strongly agree         Agree         Disagree        Strongly disagree</a:t>
            </a:r>
          </a:p>
          <a:p>
            <a:pPr marL="0" indent="0">
              <a:buNone/>
            </a:pPr>
            <a:endParaRPr lang="en-GB" sz="2200" dirty="0">
              <a:cs typeface="Calibri" panose="020F0502020204030204"/>
            </a:endParaRPr>
          </a:p>
          <a:p>
            <a:pPr marL="0" indent="0">
              <a:buNone/>
            </a:pPr>
            <a:r>
              <a:rPr lang="en-GB" sz="1400" dirty="0">
                <a:cs typeface="Calibri" panose="020F0502020204030204"/>
              </a:rPr>
              <a:t>Jade Probert</a:t>
            </a:r>
          </a:p>
          <a:p>
            <a:pPr marL="0" indent="0">
              <a:buNone/>
            </a:pPr>
            <a:r>
              <a:rPr lang="en-GB" sz="1400" dirty="0">
                <a:cs typeface="Calibri" panose="020F0502020204030204"/>
              </a:rPr>
              <a:t>2221933</a:t>
            </a:r>
          </a:p>
        </p:txBody>
      </p:sp>
    </p:spTree>
    <p:extLst>
      <p:ext uri="{BB962C8B-B14F-4D97-AF65-F5344CB8AC3E}">
        <p14:creationId xmlns:p14="http://schemas.microsoft.com/office/powerpoint/2010/main" val="2670262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11ABF6-8676-D302-47F6-748420EAD8DE}"/>
              </a:ext>
            </a:extLst>
          </p:cNvPr>
          <p:cNvSpPr>
            <a:spLocks noGrp="1"/>
          </p:cNvSpPr>
          <p:nvPr>
            <p:ph type="title"/>
          </p:nvPr>
        </p:nvSpPr>
        <p:spPr>
          <a:xfrm>
            <a:off x="838200" y="365125"/>
            <a:ext cx="10515600" cy="1325563"/>
          </a:xfrm>
        </p:spPr>
        <p:txBody>
          <a:bodyPr>
            <a:normAutofit/>
          </a:bodyPr>
          <a:lstStyle/>
          <a:p>
            <a:r>
              <a:rPr lang="en-GB" sz="5400" dirty="0">
                <a:cs typeface="Calibri Light"/>
              </a:rPr>
              <a:t>Ethical Considerations.</a:t>
            </a:r>
            <a:endParaRPr lang="en-GB" sz="54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A211CC-5628-E4DF-FB57-D90948A62E39}"/>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200" dirty="0">
                <a:cs typeface="Calibri" panose="020F0502020204030204"/>
              </a:rPr>
              <a:t>Ethical considerations are ensuring participants consent to the research that you are carrying out. It also means that no information they provide will not be leaked and the information they do provide is safe and secure. </a:t>
            </a:r>
          </a:p>
          <a:p>
            <a:pPr marL="0" indent="0">
              <a:buNone/>
            </a:pPr>
            <a:r>
              <a:rPr lang="en-GB" sz="2200" dirty="0">
                <a:cs typeface="Calibri" panose="020F0502020204030204"/>
              </a:rPr>
              <a:t>These guidelines are in place to make sure that unethical research cannot go ahead to protect any information. </a:t>
            </a:r>
          </a:p>
          <a:p>
            <a:pPr algn="ctr">
              <a:buNone/>
            </a:pPr>
            <a:endParaRPr lang="en-GB" sz="2200" dirty="0">
              <a:ea typeface="+mn-lt"/>
              <a:cs typeface="+mn-lt"/>
            </a:endParaRPr>
          </a:p>
          <a:p>
            <a:pPr algn="ctr">
              <a:buNone/>
            </a:pPr>
            <a:r>
              <a:rPr lang="en-GB" sz="2200" dirty="0">
                <a:ea typeface="+mn-lt"/>
                <a:cs typeface="+mn-lt"/>
              </a:rPr>
              <a:t>“Ethics helps us decide what we should do and why”, Barrett et al. (2016, p7)</a:t>
            </a:r>
            <a:endParaRPr lang="en-GB" dirty="0">
              <a:cs typeface="Calibri"/>
            </a:endParaRPr>
          </a:p>
          <a:p>
            <a:pPr marL="0" indent="0">
              <a:buNone/>
            </a:pPr>
            <a:endParaRPr lang="en-GB" sz="2200" dirty="0">
              <a:cs typeface="Calibri" panose="020F0502020204030204"/>
            </a:endParaRPr>
          </a:p>
          <a:p>
            <a:pPr marL="0" indent="0">
              <a:buNone/>
            </a:pPr>
            <a:endParaRPr lang="en-GB" sz="2200" dirty="0">
              <a:cs typeface="Calibri" panose="020F0502020204030204"/>
            </a:endParaRPr>
          </a:p>
          <a:p>
            <a:pPr marL="0" indent="0">
              <a:buNone/>
            </a:pPr>
            <a:r>
              <a:rPr lang="en-GB" sz="2000" dirty="0">
                <a:cs typeface="Calibri" panose="020F0502020204030204"/>
              </a:rPr>
              <a:t>Sameira Abdulla</a:t>
            </a:r>
          </a:p>
          <a:p>
            <a:pPr marL="0" indent="0">
              <a:buNone/>
            </a:pPr>
            <a:r>
              <a:rPr lang="en-GB" sz="2000" dirty="0">
                <a:cs typeface="Calibri" panose="020F0502020204030204"/>
              </a:rPr>
              <a:t>2224944</a:t>
            </a:r>
          </a:p>
          <a:p>
            <a:pPr marL="0" indent="0">
              <a:buNone/>
            </a:pPr>
            <a:endParaRPr lang="en-GB" sz="2200" dirty="0">
              <a:cs typeface="Calibri" panose="020F0502020204030204"/>
            </a:endParaRPr>
          </a:p>
        </p:txBody>
      </p:sp>
    </p:spTree>
    <p:extLst>
      <p:ext uri="{BB962C8B-B14F-4D97-AF65-F5344CB8AC3E}">
        <p14:creationId xmlns:p14="http://schemas.microsoft.com/office/powerpoint/2010/main" val="3786146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200E4B-8535-C19A-F1D6-03CCCBA541D3}"/>
              </a:ext>
            </a:extLst>
          </p:cNvPr>
          <p:cNvSpPr>
            <a:spLocks noGrp="1"/>
          </p:cNvSpPr>
          <p:nvPr>
            <p:ph type="title"/>
          </p:nvPr>
        </p:nvSpPr>
        <p:spPr>
          <a:xfrm>
            <a:off x="838200" y="365125"/>
            <a:ext cx="10515600" cy="1325563"/>
          </a:xfrm>
        </p:spPr>
        <p:txBody>
          <a:bodyPr>
            <a:normAutofit/>
          </a:bodyPr>
          <a:lstStyle/>
          <a:p>
            <a:r>
              <a:rPr lang="en-GB" sz="5400" dirty="0">
                <a:cs typeface="Calibri Light"/>
              </a:rPr>
              <a:t>Research Timeline.</a:t>
            </a:r>
            <a:endParaRPr lang="en-GB" sz="54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4">
            <a:extLst>
              <a:ext uri="{FF2B5EF4-FFF2-40B4-BE49-F238E27FC236}">
                <a16:creationId xmlns:a16="http://schemas.microsoft.com/office/drawing/2014/main" id="{05294812-ADAE-D68A-0ED0-641AE5C30771}"/>
              </a:ext>
            </a:extLst>
          </p:cNvPr>
          <p:cNvGraphicFramePr/>
          <p:nvPr>
            <p:extLst>
              <p:ext uri="{D42A27DB-BD31-4B8C-83A1-F6EECF244321}">
                <p14:modId xmlns:p14="http://schemas.microsoft.com/office/powerpoint/2010/main" val="2998343100"/>
              </p:ext>
            </p:extLst>
          </p:nvPr>
        </p:nvGraphicFramePr>
        <p:xfrm>
          <a:off x="2802000" y="1948200"/>
          <a:ext cx="5412000" cy="4545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427" name="Diagram 1427">
            <a:extLst>
              <a:ext uri="{FF2B5EF4-FFF2-40B4-BE49-F238E27FC236}">
                <a16:creationId xmlns:a16="http://schemas.microsoft.com/office/drawing/2014/main" id="{2C9F5E8A-15FB-E67F-F3F7-623CB953617A}"/>
              </a:ext>
            </a:extLst>
          </p:cNvPr>
          <p:cNvGraphicFramePr>
            <a:graphicFrameLocks noGrp="1"/>
          </p:cNvGraphicFramePr>
          <p:nvPr>
            <p:ph idx="1"/>
            <p:extLst>
              <p:ext uri="{D42A27DB-BD31-4B8C-83A1-F6EECF244321}">
                <p14:modId xmlns:p14="http://schemas.microsoft.com/office/powerpoint/2010/main" val="2010584178"/>
              </p:ext>
            </p:extLst>
          </p:nvPr>
        </p:nvGraphicFramePr>
        <p:xfrm>
          <a:off x="577800" y="938963"/>
          <a:ext cx="32400" cy="8866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505" name="TextBox 1504">
            <a:extLst>
              <a:ext uri="{FF2B5EF4-FFF2-40B4-BE49-F238E27FC236}">
                <a16:creationId xmlns:a16="http://schemas.microsoft.com/office/drawing/2014/main" id="{9E789384-DC18-513C-5B5B-5DAF7FF119E3}"/>
              </a:ext>
            </a:extLst>
          </p:cNvPr>
          <p:cNvSpPr txBox="1"/>
          <p:nvPr/>
        </p:nvSpPr>
        <p:spPr>
          <a:xfrm>
            <a:off x="276000" y="5592000"/>
            <a:ext cx="27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Neelam Hussain</a:t>
            </a:r>
          </a:p>
          <a:p>
            <a:r>
              <a:rPr lang="en-GB" dirty="0">
                <a:cs typeface="Calibri"/>
              </a:rPr>
              <a:t>22210964</a:t>
            </a:r>
          </a:p>
          <a:p>
            <a:endParaRPr lang="en-GB" dirty="0">
              <a:cs typeface="Calibri"/>
            </a:endParaRPr>
          </a:p>
        </p:txBody>
      </p:sp>
    </p:spTree>
    <p:extLst>
      <p:ext uri="{BB962C8B-B14F-4D97-AF65-F5344CB8AC3E}">
        <p14:creationId xmlns:p14="http://schemas.microsoft.com/office/powerpoint/2010/main" val="361123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6A64FF-82A6-303C-88E2-9D8E73806F5B}"/>
              </a:ext>
            </a:extLst>
          </p:cNvPr>
          <p:cNvSpPr>
            <a:spLocks noGrp="1"/>
          </p:cNvSpPr>
          <p:nvPr>
            <p:ph type="title"/>
          </p:nvPr>
        </p:nvSpPr>
        <p:spPr>
          <a:xfrm>
            <a:off x="838200" y="365125"/>
            <a:ext cx="10515600" cy="1325563"/>
          </a:xfrm>
        </p:spPr>
        <p:txBody>
          <a:bodyPr>
            <a:normAutofit/>
          </a:bodyPr>
          <a:lstStyle/>
          <a:p>
            <a:r>
              <a:rPr lang="en-GB" sz="5400" dirty="0">
                <a:cs typeface="Calibri Light"/>
              </a:rPr>
              <a:t>Hypothesis.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ECFBB3-13EA-142D-37D4-554AD99AE6A9}"/>
              </a:ext>
            </a:extLst>
          </p:cNvPr>
          <p:cNvSpPr>
            <a:spLocks noGrp="1"/>
          </p:cNvSpPr>
          <p:nvPr>
            <p:ph idx="1"/>
          </p:nvPr>
        </p:nvSpPr>
        <p:spPr>
          <a:xfrm>
            <a:off x="838200" y="1929384"/>
            <a:ext cx="10515600" cy="4251960"/>
          </a:xfrm>
        </p:spPr>
        <p:txBody>
          <a:bodyPr vert="horz" lIns="91440" tIns="45720" rIns="91440" bIns="45720" rtlCol="0" anchor="t">
            <a:normAutofit lnSpcReduction="10000"/>
          </a:bodyPr>
          <a:lstStyle/>
          <a:p>
            <a:pPr marL="0" indent="0">
              <a:buNone/>
            </a:pPr>
            <a:r>
              <a:rPr lang="en-GB" sz="2400" dirty="0">
                <a:cs typeface="Calibri" panose="020F0502020204030204"/>
              </a:rPr>
              <a:t>As a group we think that from the results we will find that most UWTSD students are confident in using at least one if not two of the digital skills needed to complete their chosen courses. </a:t>
            </a:r>
          </a:p>
          <a:p>
            <a:pPr marL="0" indent="0">
              <a:buNone/>
            </a:pPr>
            <a:r>
              <a:rPr lang="en-GB" sz="2400" dirty="0">
                <a:cs typeface="Calibri" panose="020F0502020204030204"/>
              </a:rPr>
              <a:t>We also think that some of the students needed a little help using the things such as one drive and </a:t>
            </a:r>
            <a:r>
              <a:rPr lang="en-GB" sz="2400" dirty="0" err="1">
                <a:cs typeface="Calibri" panose="020F0502020204030204"/>
              </a:rPr>
              <a:t>moodle</a:t>
            </a:r>
            <a:r>
              <a:rPr lang="en-GB" sz="2400" dirty="0">
                <a:cs typeface="Calibri" panose="020F0502020204030204"/>
              </a:rPr>
              <a:t> as these are not apps that are used on a daily basis and are exclusive to the university.</a:t>
            </a:r>
          </a:p>
          <a:p>
            <a:pPr marL="0" indent="0">
              <a:buNone/>
            </a:pPr>
            <a:endParaRPr lang="en-GB" sz="2400" dirty="0">
              <a:cs typeface="Calibri" panose="020F0502020204030204"/>
            </a:endParaRPr>
          </a:p>
          <a:p>
            <a:pPr marL="0" indent="0">
              <a:buNone/>
            </a:pPr>
            <a:endParaRPr lang="en-GB" sz="2400" dirty="0">
              <a:cs typeface="Calibri" panose="020F0502020204030204"/>
            </a:endParaRPr>
          </a:p>
          <a:p>
            <a:pPr marL="0" indent="0">
              <a:buNone/>
            </a:pPr>
            <a:endParaRPr lang="en-GB" sz="2400" dirty="0">
              <a:cs typeface="Calibri" panose="020F0502020204030204"/>
            </a:endParaRPr>
          </a:p>
          <a:p>
            <a:pPr marL="0" indent="0">
              <a:buNone/>
            </a:pPr>
            <a:r>
              <a:rPr lang="en-GB" sz="2000" dirty="0">
                <a:cs typeface="Calibri" panose="020F0502020204030204"/>
              </a:rPr>
              <a:t>Sameira Abdulla</a:t>
            </a:r>
          </a:p>
          <a:p>
            <a:pPr marL="0" indent="0">
              <a:buNone/>
            </a:pPr>
            <a:r>
              <a:rPr lang="en-GB" sz="2000" dirty="0">
                <a:cs typeface="Calibri" panose="020F0502020204030204"/>
              </a:rPr>
              <a:t>2224944</a:t>
            </a:r>
          </a:p>
          <a:p>
            <a:pPr marL="0" indent="0">
              <a:buNone/>
            </a:pPr>
            <a:endParaRPr lang="en-GB" sz="2400" dirty="0">
              <a:cs typeface="Calibri" panose="020F0502020204030204"/>
            </a:endParaRPr>
          </a:p>
        </p:txBody>
      </p:sp>
    </p:spTree>
    <p:extLst>
      <p:ext uri="{BB962C8B-B14F-4D97-AF65-F5344CB8AC3E}">
        <p14:creationId xmlns:p14="http://schemas.microsoft.com/office/powerpoint/2010/main" val="4167350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1C93F9-1302-536C-A64D-187665C943E2}"/>
              </a:ext>
            </a:extLst>
          </p:cNvPr>
          <p:cNvSpPr>
            <a:spLocks noGrp="1"/>
          </p:cNvSpPr>
          <p:nvPr>
            <p:ph type="title"/>
          </p:nvPr>
        </p:nvSpPr>
        <p:spPr>
          <a:xfrm>
            <a:off x="838200" y="365125"/>
            <a:ext cx="10515600" cy="1325563"/>
          </a:xfrm>
        </p:spPr>
        <p:txBody>
          <a:bodyPr>
            <a:normAutofit/>
          </a:bodyPr>
          <a:lstStyle/>
          <a:p>
            <a:r>
              <a:rPr lang="en-GB" sz="5400" dirty="0">
                <a:cs typeface="Calibri Light"/>
              </a:rPr>
              <a:t>Reference List.</a:t>
            </a:r>
            <a:endParaRPr lang="en-GB" sz="54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2A2A4B-5073-C0A5-89E7-B61F06FE4B3E}"/>
              </a:ext>
            </a:extLst>
          </p:cNvPr>
          <p:cNvSpPr>
            <a:spLocks noGrp="1"/>
          </p:cNvSpPr>
          <p:nvPr>
            <p:ph idx="1"/>
          </p:nvPr>
        </p:nvSpPr>
        <p:spPr>
          <a:xfrm>
            <a:off x="838200" y="1929384"/>
            <a:ext cx="10515600" cy="4251960"/>
          </a:xfrm>
        </p:spPr>
        <p:txBody>
          <a:bodyPr vert="horz" lIns="91440" tIns="45720" rIns="91440" bIns="45720" rtlCol="0" anchor="t">
            <a:normAutofit fontScale="85000" lnSpcReduction="20000"/>
          </a:bodyPr>
          <a:lstStyle/>
          <a:p>
            <a:pPr>
              <a:buNone/>
            </a:pPr>
            <a:r>
              <a:rPr lang="en-GB" sz="2000" dirty="0">
                <a:ea typeface="+mn-lt"/>
                <a:cs typeface="+mn-lt"/>
              </a:rPr>
              <a:t>Barrett, D. et al. (2016) </a:t>
            </a:r>
            <a:r>
              <a:rPr lang="en-GB" sz="2000" i="1" dirty="0">
                <a:ea typeface="+mn-lt"/>
                <a:cs typeface="+mn-lt"/>
              </a:rPr>
              <a:t>Public Health Ethics: Cases Spanning the Globe</a:t>
            </a:r>
            <a:r>
              <a:rPr lang="en-GB" sz="2000" dirty="0">
                <a:ea typeface="+mn-lt"/>
                <a:cs typeface="+mn-lt"/>
              </a:rPr>
              <a:t>. 1st ed.  Cham: Springer International Publishing. doi:10.1007/978-3-319-23847-0.</a:t>
            </a:r>
            <a:endParaRPr lang="en-US" sz="2000">
              <a:cs typeface="Calibri"/>
            </a:endParaRPr>
          </a:p>
          <a:p>
            <a:pPr>
              <a:buNone/>
            </a:pPr>
            <a:endParaRPr lang="en-GB" sz="2000" dirty="0">
              <a:ea typeface="+mn-lt"/>
              <a:cs typeface="+mn-lt"/>
            </a:endParaRPr>
          </a:p>
          <a:p>
            <a:pPr>
              <a:buNone/>
            </a:pPr>
            <a:r>
              <a:rPr lang="en-GB" sz="2000" dirty="0">
                <a:ea typeface="+mn-lt"/>
                <a:cs typeface="+mn-lt"/>
              </a:rPr>
              <a:t>(Newman &amp; Beetham, </a:t>
            </a:r>
            <a:r>
              <a:rPr lang="en-GB" sz="2000" dirty="0">
                <a:ea typeface="+mn-lt"/>
                <a:cs typeface="+mn-lt"/>
                <a:hlinkClick r:id="rId2"/>
              </a:rPr>
              <a:t>2017</a:t>
            </a:r>
            <a:r>
              <a:rPr lang="en-GB" sz="2000" dirty="0">
                <a:ea typeface="+mn-lt"/>
                <a:cs typeface="+mn-lt"/>
              </a:rPr>
              <a:t>, p. 5).</a:t>
            </a:r>
            <a:endParaRPr lang="en-GB" sz="2000">
              <a:cs typeface="Calibri" panose="020F0502020204030204"/>
            </a:endParaRPr>
          </a:p>
          <a:p>
            <a:pPr>
              <a:buNone/>
            </a:pPr>
            <a:endParaRPr lang="en-GB" sz="2000" dirty="0">
              <a:cs typeface="Calibri" panose="020F0502020204030204"/>
            </a:endParaRPr>
          </a:p>
          <a:p>
            <a:pPr>
              <a:buNone/>
            </a:pPr>
            <a:r>
              <a:rPr lang="en-GB" sz="2000" dirty="0">
                <a:ea typeface="+mn-lt"/>
                <a:cs typeface="+mn-lt"/>
              </a:rPr>
              <a:t>(Henderson et al., </a:t>
            </a:r>
            <a:r>
              <a:rPr lang="en-GB" sz="2000" dirty="0">
                <a:ea typeface="+mn-lt"/>
                <a:cs typeface="+mn-lt"/>
                <a:hlinkClick r:id="rId3"/>
              </a:rPr>
              <a:t>2017</a:t>
            </a:r>
            <a:r>
              <a:rPr lang="en-GB" sz="2000" dirty="0">
                <a:ea typeface="+mn-lt"/>
                <a:cs typeface="+mn-lt"/>
              </a:rPr>
              <a:t>; Margaryan et al., </a:t>
            </a:r>
            <a:r>
              <a:rPr lang="en-GB" sz="2000" dirty="0">
                <a:ea typeface="+mn-lt"/>
                <a:cs typeface="+mn-lt"/>
                <a:hlinkClick r:id="rId4"/>
              </a:rPr>
              <a:t>2011</a:t>
            </a:r>
            <a:r>
              <a:rPr lang="en-GB" sz="2000" dirty="0">
                <a:ea typeface="+mn-lt"/>
                <a:cs typeface="+mn-lt"/>
              </a:rPr>
              <a:t>; Parkes et al., </a:t>
            </a:r>
            <a:r>
              <a:rPr lang="en-GB" sz="2000" dirty="0">
                <a:ea typeface="+mn-lt"/>
                <a:cs typeface="+mn-lt"/>
                <a:hlinkClick r:id="rId5"/>
              </a:rPr>
              <a:t>2015</a:t>
            </a:r>
            <a:r>
              <a:rPr lang="en-GB" sz="2000" dirty="0">
                <a:ea typeface="+mn-lt"/>
                <a:cs typeface="+mn-lt"/>
              </a:rPr>
              <a:t>; Thompson, </a:t>
            </a:r>
            <a:r>
              <a:rPr lang="en-GB" sz="2000" dirty="0">
                <a:ea typeface="+mn-lt"/>
                <a:cs typeface="+mn-lt"/>
                <a:hlinkClick r:id="rId6"/>
              </a:rPr>
              <a:t>2013</a:t>
            </a:r>
            <a:r>
              <a:rPr lang="en-GB" sz="2000" dirty="0">
                <a:ea typeface="+mn-lt"/>
                <a:cs typeface="+mn-lt"/>
              </a:rPr>
              <a:t>)</a:t>
            </a:r>
            <a:endParaRPr lang="en-GB">
              <a:cs typeface="Calibri" panose="020F0502020204030204"/>
            </a:endParaRPr>
          </a:p>
          <a:p>
            <a:pPr>
              <a:buNone/>
            </a:pPr>
            <a:endParaRPr lang="en-GB" sz="2000" dirty="0">
              <a:cs typeface="Calibri" panose="020F0502020204030204"/>
            </a:endParaRPr>
          </a:p>
          <a:p>
            <a:pPr>
              <a:buNone/>
            </a:pPr>
            <a:r>
              <a:rPr lang="en-GB" sz="2000" dirty="0">
                <a:ea typeface="+mn-lt"/>
                <a:cs typeface="+mn-lt"/>
              </a:rPr>
              <a:t>(Ng, </a:t>
            </a:r>
            <a:r>
              <a:rPr lang="en-GB" sz="2000" dirty="0">
                <a:ea typeface="+mn-lt"/>
                <a:cs typeface="+mn-lt"/>
                <a:hlinkClick r:id="rId7"/>
              </a:rPr>
              <a:t>2012</a:t>
            </a:r>
            <a:r>
              <a:rPr lang="en-GB" sz="2000" dirty="0">
                <a:ea typeface="+mn-lt"/>
                <a:cs typeface="+mn-lt"/>
              </a:rPr>
              <a:t>; </a:t>
            </a:r>
            <a:r>
              <a:rPr lang="en-GB" sz="2000" dirty="0" err="1">
                <a:ea typeface="+mn-lt"/>
                <a:cs typeface="+mn-lt"/>
              </a:rPr>
              <a:t>Sumuer</a:t>
            </a:r>
            <a:r>
              <a:rPr lang="en-GB" sz="2000" dirty="0">
                <a:ea typeface="+mn-lt"/>
                <a:cs typeface="+mn-lt"/>
              </a:rPr>
              <a:t>, </a:t>
            </a:r>
            <a:r>
              <a:rPr lang="en-GB" sz="2000" dirty="0">
                <a:ea typeface="+mn-lt"/>
                <a:cs typeface="+mn-lt"/>
                <a:hlinkClick r:id="rId8"/>
              </a:rPr>
              <a:t>2018</a:t>
            </a:r>
            <a:r>
              <a:rPr lang="en-GB" sz="2000" dirty="0">
                <a:ea typeface="+mn-lt"/>
                <a:cs typeface="+mn-lt"/>
              </a:rPr>
              <a:t>; Thompson, </a:t>
            </a:r>
            <a:r>
              <a:rPr lang="en-GB" sz="2000" dirty="0">
                <a:ea typeface="+mn-lt"/>
                <a:cs typeface="+mn-lt"/>
                <a:hlinkClick r:id="rId6"/>
              </a:rPr>
              <a:t>2013</a:t>
            </a:r>
            <a:r>
              <a:rPr lang="en-GB" sz="2000" dirty="0">
                <a:ea typeface="+mn-lt"/>
                <a:cs typeface="+mn-lt"/>
              </a:rPr>
              <a:t>).</a:t>
            </a:r>
            <a:endParaRPr lang="en-GB" dirty="0"/>
          </a:p>
          <a:p>
            <a:pPr>
              <a:buNone/>
            </a:pPr>
            <a:endParaRPr lang="en-GB" sz="2000" dirty="0">
              <a:cs typeface="Calibri" panose="020F0502020204030204"/>
            </a:endParaRPr>
          </a:p>
          <a:p>
            <a:pPr>
              <a:buNone/>
            </a:pPr>
            <a:r>
              <a:rPr lang="en-GB" sz="2000" dirty="0">
                <a:ea typeface="+mn-lt"/>
                <a:cs typeface="+mn-lt"/>
              </a:rPr>
              <a:t>(Kirkwood &amp; Price, </a:t>
            </a:r>
            <a:r>
              <a:rPr lang="en-GB" sz="2000" dirty="0">
                <a:ea typeface="+mn-lt"/>
                <a:cs typeface="+mn-lt"/>
                <a:hlinkClick r:id="rId9"/>
              </a:rPr>
              <a:t>2005</a:t>
            </a:r>
            <a:r>
              <a:rPr lang="en-GB" sz="2000" dirty="0">
                <a:ea typeface="+mn-lt"/>
                <a:cs typeface="+mn-lt"/>
              </a:rPr>
              <a:t>; Margaryan et al., </a:t>
            </a:r>
            <a:r>
              <a:rPr lang="en-GB" sz="2000" dirty="0">
                <a:ea typeface="+mn-lt"/>
                <a:cs typeface="+mn-lt"/>
                <a:hlinkClick r:id="rId4"/>
              </a:rPr>
              <a:t>2011</a:t>
            </a:r>
            <a:r>
              <a:rPr lang="en-GB" sz="2000" dirty="0">
                <a:ea typeface="+mn-lt"/>
                <a:cs typeface="+mn-lt"/>
              </a:rPr>
              <a:t>; Thompson, </a:t>
            </a:r>
            <a:r>
              <a:rPr lang="en-GB" sz="2000" dirty="0">
                <a:ea typeface="+mn-lt"/>
                <a:cs typeface="+mn-lt"/>
                <a:hlinkClick r:id="rId6"/>
              </a:rPr>
              <a:t>2013</a:t>
            </a:r>
            <a:r>
              <a:rPr lang="en-GB" sz="2000" dirty="0">
                <a:ea typeface="+mn-lt"/>
                <a:cs typeface="+mn-lt"/>
              </a:rPr>
              <a:t>)</a:t>
            </a:r>
            <a:endParaRPr lang="en-GB" dirty="0"/>
          </a:p>
          <a:p>
            <a:pPr>
              <a:buNone/>
            </a:pPr>
            <a:endParaRPr lang="en-GB" sz="2000" dirty="0">
              <a:cs typeface="Calibri" panose="020F0502020204030204"/>
            </a:endParaRPr>
          </a:p>
          <a:p>
            <a:pPr marL="0" indent="0">
              <a:buNone/>
            </a:pPr>
            <a:endParaRPr lang="en-GB" sz="2000" dirty="0">
              <a:cs typeface="Calibri" panose="020F0502020204030204"/>
            </a:endParaRPr>
          </a:p>
          <a:p>
            <a:pPr marL="0" indent="0">
              <a:buNone/>
            </a:pPr>
            <a:r>
              <a:rPr lang="en-GB" sz="2000" dirty="0">
                <a:cs typeface="Calibri" panose="020F0502020204030204"/>
              </a:rPr>
              <a:t>Neelam Hussain</a:t>
            </a:r>
          </a:p>
          <a:p>
            <a:pPr marL="0" indent="0">
              <a:buNone/>
            </a:pPr>
            <a:r>
              <a:rPr lang="en-GB" sz="2000" dirty="0">
                <a:cs typeface="Calibri" panose="020F0502020204030204"/>
              </a:rPr>
              <a:t>22210964</a:t>
            </a:r>
          </a:p>
          <a:p>
            <a:pPr marL="0" indent="0">
              <a:buNone/>
            </a:pPr>
            <a:endParaRPr lang="en-GB" sz="2200" dirty="0">
              <a:cs typeface="Calibri" panose="020F0502020204030204"/>
            </a:endParaRPr>
          </a:p>
        </p:txBody>
      </p:sp>
    </p:spTree>
    <p:extLst>
      <p:ext uri="{BB962C8B-B14F-4D97-AF65-F5344CB8AC3E}">
        <p14:creationId xmlns:p14="http://schemas.microsoft.com/office/powerpoint/2010/main" val="3355798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B0BF20-D163-10BA-CCF6-6B719480B662}"/>
              </a:ext>
            </a:extLst>
          </p:cNvPr>
          <p:cNvSpPr>
            <a:spLocks noGrp="1"/>
          </p:cNvSpPr>
          <p:nvPr>
            <p:ph type="title"/>
          </p:nvPr>
        </p:nvSpPr>
        <p:spPr>
          <a:xfrm>
            <a:off x="838200" y="365125"/>
            <a:ext cx="10515600" cy="1325563"/>
          </a:xfrm>
        </p:spPr>
        <p:txBody>
          <a:bodyPr>
            <a:normAutofit/>
          </a:bodyPr>
          <a:lstStyle/>
          <a:p>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8076A0-ED7A-9FF4-99F7-FABAED8F8D7F}"/>
              </a:ext>
            </a:extLst>
          </p:cNvPr>
          <p:cNvSpPr>
            <a:spLocks noGrp="1"/>
          </p:cNvSpPr>
          <p:nvPr>
            <p:ph idx="1"/>
          </p:nvPr>
        </p:nvSpPr>
        <p:spPr>
          <a:xfrm>
            <a:off x="838200" y="1929384"/>
            <a:ext cx="10515600" cy="4251960"/>
          </a:xfrm>
        </p:spPr>
        <p:txBody>
          <a:bodyPr>
            <a:normAutofit/>
          </a:bodyPr>
          <a:lstStyle/>
          <a:p>
            <a:endParaRPr lang="en-GB" sz="2200"/>
          </a:p>
        </p:txBody>
      </p:sp>
    </p:spTree>
    <p:extLst>
      <p:ext uri="{BB962C8B-B14F-4D97-AF65-F5344CB8AC3E}">
        <p14:creationId xmlns:p14="http://schemas.microsoft.com/office/powerpoint/2010/main" val="2609148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49247-7378-57AE-B293-04CCB98D9B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D5C85A8-A4AC-5CB8-E952-D9155CB9AC3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811915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TotalTime>
  <Words>22</Words>
  <Application>Microsoft Office PowerPoint</Application>
  <PresentationFormat>Widescreen</PresentationFormat>
  <Paragraphs>5</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Are digital skills important for study and work?</vt:lpstr>
      <vt:lpstr>Are UWTSD students confident in using their digital skills?</vt:lpstr>
      <vt:lpstr>Rationale</vt:lpstr>
      <vt:lpstr>Proposed method.</vt:lpstr>
      <vt:lpstr>Proposed Method. </vt:lpstr>
      <vt:lpstr>The questions we have chosen for our research.</vt:lpstr>
      <vt:lpstr>Ethical Considerations.</vt:lpstr>
      <vt:lpstr>Research Timeline.</vt:lpstr>
      <vt:lpstr>Hypothesis.</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Jade Probert (2221933)</cp:lastModifiedBy>
  <cp:revision>615</cp:revision>
  <dcterms:created xsi:type="dcterms:W3CDTF">2023-02-04T19:37:30Z</dcterms:created>
  <dcterms:modified xsi:type="dcterms:W3CDTF">2023-02-20T08:08:46Z</dcterms:modified>
</cp:coreProperties>
</file>