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18"/>
  </p:notes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C9F9F6-76A0-49AC-A8CA-C717087F35E4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24075E-6539-4445-BDF5-818420254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324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49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171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683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752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5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86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65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3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603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412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6828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641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648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Miah Rais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2440087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Ann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marie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A94B16-0A24-1EC5-F90E-527962A09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Miah Rais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471562-F9BC-13F2-8641-C5FB07D7F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green </a:t>
            </a:r>
            <a:r>
              <a:rPr lang="en-GB" dirty="0" err="1"/>
              <a:t>havan</a:t>
            </a:r>
            <a:r>
              <a:rPr lang="en-GB" dirty="0"/>
              <a:t>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They do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bouquets,baskets,posies,wreaths,etc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They are a florists run by two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partners,which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located in Norwich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uk,founded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2016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Problem for decrease in business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Nearby shops closure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 online flower shops which are cheaper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 other flower shop opened nearby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cost of imported flowers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Less knowledge of online market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2AE60EC-BF7B-3DF0-6282-10E0502F6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446899"/>
              </p:ext>
            </p:extLst>
          </p:nvPr>
        </p:nvGraphicFramePr>
        <p:xfrm>
          <a:off x="2021840" y="719666"/>
          <a:ext cx="8138162" cy="747917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56368">
                  <a:extLst>
                    <a:ext uri="{9D8B030D-6E8A-4147-A177-3AD203B41FA5}">
                      <a16:colId xmlns:a16="http://schemas.microsoft.com/office/drawing/2014/main" val="305695364"/>
                    </a:ext>
                  </a:extLst>
                </a:gridCol>
                <a:gridCol w="1180299">
                  <a:extLst>
                    <a:ext uri="{9D8B030D-6E8A-4147-A177-3AD203B41FA5}">
                      <a16:colId xmlns:a16="http://schemas.microsoft.com/office/drawing/2014/main" val="3059062895"/>
                    </a:ext>
                  </a:extLst>
                </a:gridCol>
                <a:gridCol w="1180299">
                  <a:extLst>
                    <a:ext uri="{9D8B030D-6E8A-4147-A177-3AD203B41FA5}">
                      <a16:colId xmlns:a16="http://schemas.microsoft.com/office/drawing/2014/main" val="2813640568"/>
                    </a:ext>
                  </a:extLst>
                </a:gridCol>
                <a:gridCol w="1180299">
                  <a:extLst>
                    <a:ext uri="{9D8B030D-6E8A-4147-A177-3AD203B41FA5}">
                      <a16:colId xmlns:a16="http://schemas.microsoft.com/office/drawing/2014/main" val="1738644689"/>
                    </a:ext>
                  </a:extLst>
                </a:gridCol>
                <a:gridCol w="1180299">
                  <a:extLst>
                    <a:ext uri="{9D8B030D-6E8A-4147-A177-3AD203B41FA5}">
                      <a16:colId xmlns:a16="http://schemas.microsoft.com/office/drawing/2014/main" val="1942039549"/>
                    </a:ext>
                  </a:extLst>
                </a:gridCol>
                <a:gridCol w="1180299">
                  <a:extLst>
                    <a:ext uri="{9D8B030D-6E8A-4147-A177-3AD203B41FA5}">
                      <a16:colId xmlns:a16="http://schemas.microsoft.com/office/drawing/2014/main" val="3508248766"/>
                    </a:ext>
                  </a:extLst>
                </a:gridCol>
                <a:gridCol w="1180299">
                  <a:extLst>
                    <a:ext uri="{9D8B030D-6E8A-4147-A177-3AD203B41FA5}">
                      <a16:colId xmlns:a16="http://schemas.microsoft.com/office/drawing/2014/main" val="1758491946"/>
                    </a:ext>
                  </a:extLst>
                </a:gridCol>
              </a:tblGrid>
              <a:tr h="874042">
                <a:tc>
                  <a:txBody>
                    <a:bodyPr/>
                    <a:lstStyle/>
                    <a:p>
                      <a:r>
                        <a:rPr lang="en-GB" dirty="0"/>
                        <a:t>Who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8467033"/>
                  </a:ext>
                </a:extLst>
              </a:tr>
              <a:tr h="874042">
                <a:tc>
                  <a:txBody>
                    <a:bodyPr/>
                    <a:lstStyle/>
                    <a:p>
                      <a:r>
                        <a:rPr lang="en-GB" dirty="0"/>
                        <a:t>Green florist is an independent florist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Floral products fresh flower gift hampers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Located in Norwich </a:t>
                      </a:r>
                      <a:r>
                        <a:rPr lang="en-GB" dirty="0" err="1"/>
                        <a:t>uk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Established in 2016 by two partners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deliver personal, </a:t>
                      </a:r>
                      <a:r>
                        <a:rPr lang="en-GB" dirty="0" err="1"/>
                        <a:t>sreative,eco</a:t>
                      </a:r>
                      <a:r>
                        <a:rPr lang="en-GB" dirty="0"/>
                        <a:t> friendly floral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Skilled florist strong relationship with locals use of social media and maintaining good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6552233"/>
                  </a:ext>
                </a:extLst>
              </a:tr>
              <a:tr h="87404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646913"/>
                  </a:ext>
                </a:extLst>
              </a:tr>
              <a:tr h="87404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562537"/>
                  </a:ext>
                </a:extLst>
              </a:tr>
              <a:tr h="87404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0329349"/>
                  </a:ext>
                </a:extLst>
              </a:tr>
              <a:tr h="87404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87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framewowork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I came to this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Uk small business face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regulations,health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safety and sustainability.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Inflation and rising cost.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Online marketing.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Climate change affects flower availability.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F4336EF-2297-0E2B-1DC8-681D2AFAA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on </a:t>
            </a:r>
            <a:r>
              <a:rPr lang="en-GB" dirty="0" err="1"/>
              <a:t>pestell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613117"/>
              </p:ext>
            </p:extLst>
          </p:nvPr>
        </p:nvGraphicFramePr>
        <p:xfrm>
          <a:off x="948904" y="2123386"/>
          <a:ext cx="9782355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Small businesses face </a:t>
                      </a:r>
                      <a:r>
                        <a:rPr lang="en-GB" sz="1400" b="1" dirty="0" err="1"/>
                        <a:t>regullations</a:t>
                      </a:r>
                      <a:r>
                        <a:rPr lang="en-GB" sz="1400" b="1" dirty="0"/>
                        <a:t>.       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Trade changes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Inflation and rising </a:t>
                      </a:r>
                    </a:p>
                    <a:p>
                      <a:r>
                        <a:rPr lang="en-GB" sz="1400" b="1" dirty="0"/>
                        <a:t> Energy prices</a:t>
                      </a:r>
                    </a:p>
                    <a:p>
                      <a:r>
                        <a:rPr lang="en-GB" sz="1400" b="1" dirty="0"/>
                        <a:t>Increase in operating cost.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Life style changes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Growing consumer interest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Online marketing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Social media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Digital payment system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Product safety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Employment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regulations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Climate change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Sustainable practices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a tool used to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identify,explore,display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 specific problem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Helps business trace the root cause of problem</a:t>
            </a:r>
          </a:p>
          <a:p>
            <a:pPr lvl="1">
              <a:lnSpc>
                <a:spcPct val="100000"/>
              </a:lnSpc>
            </a:pP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Equipment,materials,environment.problem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solving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Clear and logical structure for analysing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Lack of quantitative analysis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Chat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gp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184400" y="-406400"/>
            <a:ext cx="11734800" cy="63499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2E2173-B281-C315-E47A-B5B585568741}"/>
              </a:ext>
            </a:extLst>
          </p:cNvPr>
          <p:cNvSpPr txBox="1"/>
          <p:nvPr/>
        </p:nvSpPr>
        <p:spPr>
          <a:xfrm>
            <a:off x="7396480" y="1239520"/>
            <a:ext cx="2120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Limited staff training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CC6EFA-269A-ACB9-BE84-749FA6C729AC}"/>
              </a:ext>
            </a:extLst>
          </p:cNvPr>
          <p:cNvSpPr txBox="1"/>
          <p:nvPr/>
        </p:nvSpPr>
        <p:spPr>
          <a:xfrm>
            <a:off x="5547360" y="934720"/>
            <a:ext cx="1044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outdated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60CED2-3062-D2E6-1DA5-C317FB663794}"/>
              </a:ext>
            </a:extLst>
          </p:cNvPr>
          <p:cNvSpPr txBox="1"/>
          <p:nvPr/>
        </p:nvSpPr>
        <p:spPr>
          <a:xfrm>
            <a:off x="6096000" y="1424186"/>
            <a:ext cx="1271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Sale system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EA4C60-EB82-F827-BDF8-4FBD1B4FED9B}"/>
              </a:ext>
            </a:extLst>
          </p:cNvPr>
          <p:cNvSpPr txBox="1"/>
          <p:nvPr/>
        </p:nvSpPr>
        <p:spPr>
          <a:xfrm>
            <a:off x="4389120" y="3505200"/>
            <a:ext cx="822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Waste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60B106-8599-A56B-6E58-B5A428C5C826}"/>
              </a:ext>
            </a:extLst>
          </p:cNvPr>
          <p:cNvSpPr txBox="1"/>
          <p:nvPr/>
        </p:nvSpPr>
        <p:spPr>
          <a:xfrm>
            <a:off x="4206240" y="4104640"/>
            <a:ext cx="117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Rising cost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2B78CE-B16E-6F2B-9DF3-B974B50F0615}"/>
              </a:ext>
            </a:extLst>
          </p:cNvPr>
          <p:cNvSpPr txBox="1"/>
          <p:nvPr/>
        </p:nvSpPr>
        <p:spPr>
          <a:xfrm>
            <a:off x="8199120" y="3505200"/>
            <a:ext cx="1326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competition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9CB9650-F789-7B65-E86B-990348EB68C7}"/>
              </a:ext>
            </a:extLst>
          </p:cNvPr>
          <p:cNvSpPr txBox="1"/>
          <p:nvPr/>
        </p:nvSpPr>
        <p:spPr>
          <a:xfrm>
            <a:off x="7863840" y="4104640"/>
            <a:ext cx="1617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Online retailers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228EE3-607F-678E-B15D-6FE763F16B72}"/>
              </a:ext>
            </a:extLst>
          </p:cNvPr>
          <p:cNvSpPr txBox="1"/>
          <p:nvPr/>
        </p:nvSpPr>
        <p:spPr>
          <a:xfrm>
            <a:off x="3261360" y="934720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Lack of decision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AC10DB-0F13-0627-749A-F02980496D6B}"/>
              </a:ext>
            </a:extLst>
          </p:cNvPr>
          <p:cNvSpPr txBox="1"/>
          <p:nvPr/>
        </p:nvSpPr>
        <p:spPr>
          <a:xfrm>
            <a:off x="3952240" y="1424186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making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782CC49-9CE7-562C-15A2-196E0C9FBF29}"/>
              </a:ext>
            </a:extLst>
          </p:cNvPr>
          <p:cNvSpPr txBox="1"/>
          <p:nvPr/>
        </p:nvSpPr>
        <p:spPr>
          <a:xfrm>
            <a:off x="6421120" y="3429000"/>
            <a:ext cx="1214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equipment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71AD49-7E09-6B8A-BFD0-7A136BD21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9040"/>
            <a:ext cx="10515600" cy="5283835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customer service and staff training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weak online presence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shop struggles with large orders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limited promotion lack of long term business plan, management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DD9205-07AB-636B-23DC-3DB89163B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chat </a:t>
            </a:r>
            <a:r>
              <a:rPr lang="en-GB" dirty="0" err="1"/>
              <a:t>gp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2015</TotalTime>
  <Words>452</Words>
  <Application>Microsoft Office PowerPoint</Application>
  <PresentationFormat>Widescreen</PresentationFormat>
  <Paragraphs>135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Wingdings</vt:lpstr>
      <vt:lpstr>Office 2013 - 2022 Theme</vt:lpstr>
      <vt:lpstr>PowerPoint Presentation</vt:lpstr>
      <vt:lpstr>                   overview</vt:lpstr>
      <vt:lpstr>About green havan florists</vt:lpstr>
      <vt:lpstr> Problem for decrease in business</vt:lpstr>
      <vt:lpstr>PowerPoint Presentation</vt:lpstr>
      <vt:lpstr>Using pestel framewowork I came to this conclusion </vt:lpstr>
      <vt:lpstr>Discussion on pestell</vt:lpstr>
      <vt:lpstr>Provide a critique of the Cause-and-Effect model (</vt:lpstr>
      <vt:lpstr>PowerPoint Presentation</vt:lpstr>
      <vt:lpstr>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Rais Miah (2440087)</cp:lastModifiedBy>
  <cp:revision>91</cp:revision>
  <dcterms:created xsi:type="dcterms:W3CDTF">2024-01-29T11:42:05Z</dcterms:created>
  <dcterms:modified xsi:type="dcterms:W3CDTF">2025-10-08T14:01:20Z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