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7" r:id="rId3"/>
    <p:sldId id="364" r:id="rId5"/>
    <p:sldId id="365" r:id="rId6"/>
    <p:sldId id="367" r:id="rId7"/>
    <p:sldId id="368" r:id="rId8"/>
    <p:sldId id="369" r:id="rId9"/>
    <p:sldId id="370" r:id="rId10"/>
    <p:sldId id="371" r:id="rId11"/>
    <p:sldId id="372" r:id="rId12"/>
    <p:sldId id="374" r:id="rId13"/>
    <p:sldId id="375" r:id="rId14"/>
    <p:sldId id="376" r:id="rId15"/>
    <p:sldId id="378" r:id="rId16"/>
    <p:sldId id="379" r:id="rId17"/>
    <p:sldId id="380" r:id="rId18"/>
    <p:sldId id="363" r:id="rId19"/>
  </p:sldIdLst>
  <p:sldSz cx="12192000" cy="6858000"/>
  <p:notesSz cx="6858000" cy="9144000"/>
  <p:custDataLst>
    <p:tags r:id="rId23"/>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8" autoAdjust="0"/>
    <p:restoredTop sz="94660"/>
  </p:normalViewPr>
  <p:slideViewPr>
    <p:cSldViewPr snapToGrid="0" showGuides="1">
      <p:cViewPr>
        <p:scale>
          <a:sx n="92" d="100"/>
          <a:sy n="92" d="100"/>
        </p:scale>
        <p:origin x="664" y="5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3" Type="http://schemas.openxmlformats.org/officeDocument/2006/relationships/tags" Target="tags/tag9.xml"/><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48DBB5-8541-4BDA-A892-A6BCECFB8E46}"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671087-1249-49DD-957A-A2D169081609}"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C764DE79-268F-4C1A-8933-263129D2AF90}" type="datetimeFigureOut">
              <a:rPr lang="en-US" smtClean="0"/>
            </a:fld>
            <a:endParaRPr lang="en-US" dirty="0"/>
          </a:p>
        </p:txBody>
      </p:sp>
      <p:sp>
        <p:nvSpPr>
          <p:cNvPr id="5" name="页脚占位符 4"/>
          <p:cNvSpPr>
            <a:spLocks noGrp="1"/>
          </p:cNvSpPr>
          <p:nvPr>
            <p:ph type="ftr" sz="quarter" idx="11"/>
          </p:nvPr>
        </p:nvSpPr>
        <p:spPr/>
        <p:txBody>
          <a:bodyPr/>
          <a:lstStyle/>
          <a:p>
            <a:endParaRPr lang="en-US" dirty="0"/>
          </a:p>
        </p:txBody>
      </p:sp>
      <p:sp>
        <p:nvSpPr>
          <p:cNvPr id="6" name="灯片编号占位符 5"/>
          <p:cNvSpPr>
            <a:spLocks noGrp="1"/>
          </p:cNvSpPr>
          <p:nvPr>
            <p:ph type="sldNum" sz="quarter" idx="12"/>
          </p:nvPr>
        </p:nvSpPr>
        <p:spPr/>
        <p:txBody>
          <a:bodyPr/>
          <a:lstStyle/>
          <a:p>
            <a:fld id="{48F63A3B-78C7-47BE-AE5E-E10140E04643}" type="slidenum">
              <a:rPr lang="en-US" smtClean="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C764DE79-268F-4C1A-8933-263129D2AF90}" type="datetimeFigureOut">
              <a:rPr lang="en-US" smtClean="0"/>
            </a:fld>
            <a:endParaRPr lang="en-US" dirty="0"/>
          </a:p>
        </p:txBody>
      </p:sp>
      <p:sp>
        <p:nvSpPr>
          <p:cNvPr id="5" name="页脚占位符 4"/>
          <p:cNvSpPr>
            <a:spLocks noGrp="1"/>
          </p:cNvSpPr>
          <p:nvPr>
            <p:ph type="ftr" sz="quarter" idx="11"/>
          </p:nvPr>
        </p:nvSpPr>
        <p:spPr/>
        <p:txBody>
          <a:bodyPr/>
          <a:lstStyle/>
          <a:p>
            <a:endParaRPr lang="en-US" dirty="0"/>
          </a:p>
        </p:txBody>
      </p:sp>
      <p:sp>
        <p:nvSpPr>
          <p:cNvPr id="6" name="灯片编号占位符 5"/>
          <p:cNvSpPr>
            <a:spLocks noGrp="1"/>
          </p:cNvSpPr>
          <p:nvPr>
            <p:ph type="sldNum" sz="quarter" idx="12"/>
          </p:nvPr>
        </p:nvSpPr>
        <p:spPr/>
        <p:txBody>
          <a:bodyPr/>
          <a:lstStyle/>
          <a:p>
            <a:fld id="{48F63A3B-78C7-47BE-AE5E-E10140E04643}" type="slidenum">
              <a:rPr lang="en-US" smtClean="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C764DE79-268F-4C1A-8933-263129D2AF90}" type="datetimeFigureOut">
              <a:rPr lang="en-US" smtClean="0"/>
            </a:fld>
            <a:endParaRPr lang="en-US" dirty="0"/>
          </a:p>
        </p:txBody>
      </p:sp>
      <p:sp>
        <p:nvSpPr>
          <p:cNvPr id="5" name="页脚占位符 4"/>
          <p:cNvSpPr>
            <a:spLocks noGrp="1"/>
          </p:cNvSpPr>
          <p:nvPr>
            <p:ph type="ftr" sz="quarter" idx="11"/>
          </p:nvPr>
        </p:nvSpPr>
        <p:spPr/>
        <p:txBody>
          <a:bodyPr/>
          <a:lstStyle/>
          <a:p>
            <a:endParaRPr lang="en-US" dirty="0"/>
          </a:p>
        </p:txBody>
      </p:sp>
      <p:sp>
        <p:nvSpPr>
          <p:cNvPr id="6" name="灯片编号占位符 5"/>
          <p:cNvSpPr>
            <a:spLocks noGrp="1"/>
          </p:cNvSpPr>
          <p:nvPr>
            <p:ph type="sldNum" sz="quarter" idx="12"/>
          </p:nvPr>
        </p:nvSpPr>
        <p:spPr/>
        <p:txBody>
          <a:bodyPr/>
          <a:lstStyle/>
          <a:p>
            <a:fld id="{48F63A3B-78C7-47BE-AE5E-E10140E04643}" type="slidenum">
              <a:rPr lang="en-US" smtClean="0"/>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C764DE79-268F-4C1A-8933-263129D2AF90}" type="datetimeFigureOut">
              <a:rPr lang="en-US" smtClean="0"/>
            </a:fld>
            <a:endParaRPr lang="en-US" dirty="0"/>
          </a:p>
        </p:txBody>
      </p:sp>
      <p:sp>
        <p:nvSpPr>
          <p:cNvPr id="6" name="页脚占位符 5"/>
          <p:cNvSpPr>
            <a:spLocks noGrp="1"/>
          </p:cNvSpPr>
          <p:nvPr>
            <p:ph type="ftr" sz="quarter" idx="11"/>
          </p:nvPr>
        </p:nvSpPr>
        <p:spPr/>
        <p:txBody>
          <a:bodyPr/>
          <a:lstStyle/>
          <a:p>
            <a:endParaRPr lang="en-US" dirty="0"/>
          </a:p>
        </p:txBody>
      </p:sp>
      <p:sp>
        <p:nvSpPr>
          <p:cNvPr id="7" name="灯片编号占位符 6"/>
          <p:cNvSpPr>
            <a:spLocks noGrp="1"/>
          </p:cNvSpPr>
          <p:nvPr>
            <p:ph type="sldNum" sz="quarter" idx="12"/>
          </p:nvPr>
        </p:nvSpPr>
        <p:spPr/>
        <p:txBody>
          <a:bodyPr/>
          <a:lstStyle/>
          <a:p>
            <a:fld id="{48F63A3B-78C7-47BE-AE5E-E10140E04643}" type="slidenum">
              <a:rPr lang="en-US" smtClean="0"/>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C764DE79-268F-4C1A-8933-263129D2AF90}" type="datetimeFigureOut">
              <a:rPr lang="en-US" smtClean="0"/>
            </a:fld>
            <a:endParaRPr lang="en-US" dirty="0"/>
          </a:p>
        </p:txBody>
      </p:sp>
      <p:sp>
        <p:nvSpPr>
          <p:cNvPr id="8" name="页脚占位符 7"/>
          <p:cNvSpPr>
            <a:spLocks noGrp="1"/>
          </p:cNvSpPr>
          <p:nvPr>
            <p:ph type="ftr" sz="quarter" idx="11"/>
          </p:nvPr>
        </p:nvSpPr>
        <p:spPr/>
        <p:txBody>
          <a:bodyPr/>
          <a:lstStyle/>
          <a:p>
            <a:endParaRPr lang="en-US" dirty="0"/>
          </a:p>
        </p:txBody>
      </p:sp>
      <p:sp>
        <p:nvSpPr>
          <p:cNvPr id="9" name="灯片编号占位符 8"/>
          <p:cNvSpPr>
            <a:spLocks noGrp="1"/>
          </p:cNvSpPr>
          <p:nvPr>
            <p:ph type="sldNum" sz="quarter" idx="12"/>
          </p:nvPr>
        </p:nvSpPr>
        <p:spPr/>
        <p:txBody>
          <a:bodyPr/>
          <a:lstStyle/>
          <a:p>
            <a:fld id="{48F63A3B-78C7-47BE-AE5E-E10140E04643}" type="slidenum">
              <a:rPr lang="en-US" smtClean="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C764DE79-268F-4C1A-8933-263129D2AF90}" type="datetimeFigureOut">
              <a:rPr lang="en-US" smtClean="0"/>
            </a:fld>
            <a:endParaRPr lang="en-US" dirty="0"/>
          </a:p>
        </p:txBody>
      </p:sp>
      <p:sp>
        <p:nvSpPr>
          <p:cNvPr id="4" name="页脚占位符 3"/>
          <p:cNvSpPr>
            <a:spLocks noGrp="1"/>
          </p:cNvSpPr>
          <p:nvPr>
            <p:ph type="ftr" sz="quarter" idx="11"/>
          </p:nvPr>
        </p:nvSpPr>
        <p:spPr/>
        <p:txBody>
          <a:bodyPr/>
          <a:lstStyle/>
          <a:p>
            <a:endParaRPr lang="en-US" dirty="0"/>
          </a:p>
        </p:txBody>
      </p:sp>
      <p:sp>
        <p:nvSpPr>
          <p:cNvPr id="5" name="灯片编号占位符 4"/>
          <p:cNvSpPr>
            <a:spLocks noGrp="1"/>
          </p:cNvSpPr>
          <p:nvPr>
            <p:ph type="sldNum" sz="quarter" idx="12"/>
          </p:nvPr>
        </p:nvSpPr>
        <p:spPr/>
        <p:txBody>
          <a:bodyPr/>
          <a:lstStyle/>
          <a:p>
            <a:fld id="{48F63A3B-78C7-47BE-AE5E-E10140E04643}" type="slidenum">
              <a:rPr lang="en-US" smtClean="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C764DE79-268F-4C1A-8933-263129D2AF90}" type="datetimeFigureOut">
              <a:rPr lang="en-US" smtClean="0"/>
            </a:fld>
            <a:endParaRPr lang="en-US" dirty="0"/>
          </a:p>
        </p:txBody>
      </p:sp>
      <p:sp>
        <p:nvSpPr>
          <p:cNvPr id="3" name="页脚占位符 2"/>
          <p:cNvSpPr>
            <a:spLocks noGrp="1"/>
          </p:cNvSpPr>
          <p:nvPr>
            <p:ph type="ftr" sz="quarter" idx="11"/>
          </p:nvPr>
        </p:nvSpPr>
        <p:spPr/>
        <p:txBody>
          <a:bodyPr/>
          <a:lstStyle/>
          <a:p>
            <a:endParaRPr lang="en-US" dirty="0"/>
          </a:p>
        </p:txBody>
      </p:sp>
      <p:sp>
        <p:nvSpPr>
          <p:cNvPr id="4" name="灯片编号占位符 3"/>
          <p:cNvSpPr>
            <a:spLocks noGrp="1"/>
          </p:cNvSpPr>
          <p:nvPr>
            <p:ph type="sldNum" sz="quarter" idx="12"/>
          </p:nvPr>
        </p:nvSpPr>
        <p:spPr/>
        <p:txBody>
          <a:bodyPr/>
          <a:lstStyle/>
          <a:p>
            <a:fld id="{48F63A3B-78C7-47BE-AE5E-E10140E04643}" type="slidenum">
              <a:rPr lang="en-US" smtClean="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C764DE79-268F-4C1A-8933-263129D2AF90}" type="datetimeFigureOut">
              <a:rPr lang="en-US" smtClean="0"/>
            </a:fld>
            <a:endParaRPr lang="en-US" dirty="0"/>
          </a:p>
        </p:txBody>
      </p:sp>
      <p:sp>
        <p:nvSpPr>
          <p:cNvPr id="6" name="页脚占位符 5"/>
          <p:cNvSpPr>
            <a:spLocks noGrp="1"/>
          </p:cNvSpPr>
          <p:nvPr>
            <p:ph type="ftr" sz="quarter" idx="11"/>
          </p:nvPr>
        </p:nvSpPr>
        <p:spPr/>
        <p:txBody>
          <a:bodyPr/>
          <a:lstStyle/>
          <a:p>
            <a:endParaRPr lang="en-US" dirty="0"/>
          </a:p>
        </p:txBody>
      </p:sp>
      <p:sp>
        <p:nvSpPr>
          <p:cNvPr id="7" name="灯片编号占位符 6"/>
          <p:cNvSpPr>
            <a:spLocks noGrp="1"/>
          </p:cNvSpPr>
          <p:nvPr>
            <p:ph type="sldNum" sz="quarter" idx="12"/>
          </p:nvPr>
        </p:nvSpPr>
        <p:spPr/>
        <p:txBody>
          <a:bodyPr/>
          <a:lstStyle/>
          <a:p>
            <a:fld id="{48F63A3B-78C7-47BE-AE5E-E10140E04643}" type="slidenum">
              <a:rPr lang="en-US" smtClean="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C764DE79-268F-4C1A-8933-263129D2AF90}" type="datetimeFigureOut">
              <a:rPr lang="en-US" smtClean="0"/>
            </a:fld>
            <a:endParaRPr lang="en-US" dirty="0"/>
          </a:p>
        </p:txBody>
      </p:sp>
      <p:sp>
        <p:nvSpPr>
          <p:cNvPr id="6" name="页脚占位符 5"/>
          <p:cNvSpPr>
            <a:spLocks noGrp="1"/>
          </p:cNvSpPr>
          <p:nvPr>
            <p:ph type="ftr" sz="quarter" idx="11"/>
          </p:nvPr>
        </p:nvSpPr>
        <p:spPr/>
        <p:txBody>
          <a:bodyPr/>
          <a:lstStyle/>
          <a:p>
            <a:endParaRPr lang="en-US" dirty="0"/>
          </a:p>
        </p:txBody>
      </p:sp>
      <p:sp>
        <p:nvSpPr>
          <p:cNvPr id="7" name="灯片编号占位符 6"/>
          <p:cNvSpPr>
            <a:spLocks noGrp="1"/>
          </p:cNvSpPr>
          <p:nvPr>
            <p:ph type="sldNum" sz="quarter" idx="12"/>
          </p:nvPr>
        </p:nvSpPr>
        <p:spPr/>
        <p:txBody>
          <a:bodyPr/>
          <a:lstStyle/>
          <a:p>
            <a:fld id="{48F63A3B-78C7-47BE-AE5E-E10140E04643}" type="slidenum">
              <a:rPr lang="en-US" smtClean="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C764DE79-268F-4C1A-8933-263129D2AF90}" type="datetimeFigureOut">
              <a:rPr lang="en-US" smtClean="0"/>
            </a:fld>
            <a:endParaRPr lang="en-US" dirty="0"/>
          </a:p>
        </p:txBody>
      </p:sp>
      <p:sp>
        <p:nvSpPr>
          <p:cNvPr id="5" name="页脚占位符 4"/>
          <p:cNvSpPr>
            <a:spLocks noGrp="1"/>
          </p:cNvSpPr>
          <p:nvPr>
            <p:ph type="ftr" sz="quarter" idx="11"/>
          </p:nvPr>
        </p:nvSpPr>
        <p:spPr/>
        <p:txBody>
          <a:bodyPr/>
          <a:lstStyle/>
          <a:p>
            <a:endParaRPr lang="en-US" dirty="0"/>
          </a:p>
        </p:txBody>
      </p:sp>
      <p:sp>
        <p:nvSpPr>
          <p:cNvPr id="6" name="灯片编号占位符 5"/>
          <p:cNvSpPr>
            <a:spLocks noGrp="1"/>
          </p:cNvSpPr>
          <p:nvPr>
            <p:ph type="sldNum" sz="quarter" idx="12"/>
          </p:nvPr>
        </p:nvSpPr>
        <p:spPr/>
        <p:txBody>
          <a:bodyPr/>
          <a:lstStyle/>
          <a:p>
            <a:fld id="{48F63A3B-78C7-47BE-AE5E-E10140E04643}" type="slidenum">
              <a:rPr lang="en-US" smtClean="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C764DE79-268F-4C1A-8933-263129D2AF90}" type="datetimeFigureOut">
              <a:rPr lang="en-US" smtClean="0"/>
            </a:fld>
            <a:endParaRPr lang="en-US" dirty="0"/>
          </a:p>
        </p:txBody>
      </p:sp>
      <p:sp>
        <p:nvSpPr>
          <p:cNvPr id="5" name="页脚占位符 4"/>
          <p:cNvSpPr>
            <a:spLocks noGrp="1"/>
          </p:cNvSpPr>
          <p:nvPr>
            <p:ph type="ftr" sz="quarter" idx="11"/>
          </p:nvPr>
        </p:nvSpPr>
        <p:spPr/>
        <p:txBody>
          <a:bodyPr/>
          <a:lstStyle/>
          <a:p>
            <a:endParaRPr lang="en-US" dirty="0"/>
          </a:p>
        </p:txBody>
      </p:sp>
      <p:sp>
        <p:nvSpPr>
          <p:cNvPr id="6" name="灯片编号占位符 5"/>
          <p:cNvSpPr>
            <a:spLocks noGrp="1"/>
          </p:cNvSpPr>
          <p:nvPr>
            <p:ph type="sldNum" sz="quarter" idx="12"/>
          </p:nvPr>
        </p:nvSpPr>
        <p:spPr/>
        <p:txBody>
          <a:bodyPr/>
          <a:lstStyle/>
          <a:p>
            <a:fld id="{48F63A3B-78C7-47BE-AE5E-E10140E04643}" type="slidenum">
              <a:rPr lang="en-US" smtClean="0"/>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ส่วนหัวของส่วน">
    <p:spTree>
      <p:nvGrpSpPr>
        <p:cNvPr id="1" name=""/>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22" name="Text Placeholder 3"/>
          <p:cNvSpPr>
            <a:spLocks noGrp="1"/>
          </p:cNvSpPr>
          <p:nvPr>
            <p:ph type="body" sz="half" idx="2" hasCustomPrompt="1"/>
          </p:nvPr>
        </p:nvSpPr>
        <p:spPr>
          <a:xfrm>
            <a:off x="508001" y="1178427"/>
            <a:ext cx="11157817" cy="231007"/>
          </a:xfrm>
          <a:prstGeom prst="rect">
            <a:avLst/>
          </a:prstGeom>
        </p:spPr>
        <p:txBody>
          <a:bodyPr wrap="none" lIns="0" tIns="0" rIns="0" bIns="0" anchor="ctr">
            <a:noAutofit/>
          </a:bodyPr>
          <a:lstStyle>
            <a:lvl1pPr marL="0" indent="0" algn="ctr">
              <a:buNone/>
              <a:defRPr sz="1400" b="0" baseline="0">
                <a:solidFill>
                  <a:schemeClr val="bg1">
                    <a:lumMod val="75000"/>
                  </a:schemeClr>
                </a:solidFill>
                <a:latin typeface="Roboto Light" panose="02000000000000000000" pitchFamily="2" charset="0"/>
                <a:ea typeface="Roboto Light" panose="02000000000000000000" pitchFamily="2" charset="0"/>
              </a:defRPr>
            </a:lvl1pPr>
            <a:lvl2pPr marL="609600" indent="0">
              <a:buNone/>
              <a:defRPr sz="1600"/>
            </a:lvl2pPr>
            <a:lvl3pPr marL="1219200" indent="0">
              <a:buNone/>
              <a:defRPr sz="1335"/>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en-US" dirty="0"/>
              <a:t>CLICK TO EDITE SUBTITLE</a:t>
            </a:r>
            <a:endParaRPr lang="en-US" dirty="0"/>
          </a:p>
        </p:txBody>
      </p:sp>
      <p:sp>
        <p:nvSpPr>
          <p:cNvPr id="23" name="Title 2"/>
          <p:cNvSpPr>
            <a:spLocks noGrp="1"/>
          </p:cNvSpPr>
          <p:nvPr>
            <p:ph type="title"/>
          </p:nvPr>
        </p:nvSpPr>
        <p:spPr>
          <a:xfrm>
            <a:off x="508001" y="455085"/>
            <a:ext cx="11157817" cy="660511"/>
          </a:xfrm>
          <a:prstGeom prst="rect">
            <a:avLst/>
          </a:prstGeom>
        </p:spPr>
        <p:txBody>
          <a:bodyPr lIns="0" tIns="0" rIns="0" bIns="0" anchor="ctr"/>
          <a:lstStyle>
            <a:lvl1pPr algn="ctr">
              <a:defRPr sz="4265">
                <a:solidFill>
                  <a:schemeClr val="bg1">
                    <a:lumMod val="50000"/>
                  </a:schemeClr>
                </a:solidFill>
              </a:defRPr>
            </a:lvl1pPr>
          </a:lstStyle>
          <a:p>
            <a:r>
              <a:rPr lang="en-US" dirty="0"/>
              <a:t>Click to edit Master title style</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fld>
            <a:endParaRPr lang="en-US" dirty="0"/>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image" Target="../media/image1.png"/><Relationship Id="rId8" Type="http://schemas.openxmlformats.org/officeDocument/2006/relationships/tags" Target="../tags/tag8.xml"/><Relationship Id="rId7" Type="http://schemas.openxmlformats.org/officeDocument/2006/relationships/tags" Target="../tags/tag7.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1" Type="http://schemas.openxmlformats.org/officeDocument/2006/relationships/notesSlide" Target="../notesSlides/notesSlide1.xml"/><Relationship Id="rId10" Type="http://schemas.openxmlformats.org/officeDocument/2006/relationships/slideLayout" Target="../slideLayouts/slideLayout12.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13.xml"/><Relationship Id="rId2" Type="http://schemas.openxmlformats.org/officeDocument/2006/relationships/image" Target="../media/image3.png"/><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4" Type="http://schemas.openxmlformats.org/officeDocument/2006/relationships/notesSlide" Target="../notesSlides/notesSlide10.xml"/><Relationship Id="rId3" Type="http://schemas.openxmlformats.org/officeDocument/2006/relationships/slideLayout" Target="../slideLayouts/slideLayout13.xml"/><Relationship Id="rId2" Type="http://schemas.openxmlformats.org/officeDocument/2006/relationships/image" Target="../media/image7.png"/><Relationship Id="rId1" Type="http://schemas.openxmlformats.org/officeDocument/2006/relationships/image" Target="../media/image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grpSp>
        <p:nvGrpSpPr>
          <p:cNvPr id="322" name="PA_กลุ่ม 321"/>
          <p:cNvGrpSpPr/>
          <p:nvPr>
            <p:custDataLst>
              <p:tags r:id="rId1"/>
            </p:custDataLst>
          </p:nvPr>
        </p:nvGrpSpPr>
        <p:grpSpPr>
          <a:xfrm rot="1734022">
            <a:off x="-1239196" y="2429573"/>
            <a:ext cx="2284429" cy="3435104"/>
            <a:chOff x="17368154" y="3571036"/>
            <a:chExt cx="5773342" cy="8681397"/>
          </a:xfrm>
        </p:grpSpPr>
        <p:sp>
          <p:nvSpPr>
            <p:cNvPr id="323" name="Freeform 484"/>
            <p:cNvSpPr/>
            <p:nvPr/>
          </p:nvSpPr>
          <p:spPr bwMode="auto">
            <a:xfrm>
              <a:off x="19966158" y="4789852"/>
              <a:ext cx="866001" cy="903423"/>
            </a:xfrm>
            <a:custGeom>
              <a:avLst/>
              <a:gdLst>
                <a:gd name="T0" fmla="*/ 27 w 27"/>
                <a:gd name="T1" fmla="*/ 14 h 28"/>
                <a:gd name="T2" fmla="*/ 23 w 27"/>
                <a:gd name="T3" fmla="*/ 24 h 28"/>
                <a:gd name="T4" fmla="*/ 13 w 27"/>
                <a:gd name="T5" fmla="*/ 28 h 28"/>
                <a:gd name="T6" fmla="*/ 4 w 27"/>
                <a:gd name="T7" fmla="*/ 24 h 28"/>
                <a:gd name="T8" fmla="*/ 0 w 27"/>
                <a:gd name="T9" fmla="*/ 14 h 28"/>
                <a:gd name="T10" fmla="*/ 4 w 27"/>
                <a:gd name="T11" fmla="*/ 4 h 28"/>
                <a:gd name="T12" fmla="*/ 14 w 27"/>
                <a:gd name="T13" fmla="*/ 0 h 28"/>
                <a:gd name="T14" fmla="*/ 23 w 27"/>
                <a:gd name="T15" fmla="*/ 4 h 28"/>
                <a:gd name="T16" fmla="*/ 27 w 27"/>
                <a:gd name="T17"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8">
                  <a:moveTo>
                    <a:pt x="27" y="14"/>
                  </a:moveTo>
                  <a:cubicBezTo>
                    <a:pt x="27" y="18"/>
                    <a:pt x="26" y="21"/>
                    <a:pt x="23" y="24"/>
                  </a:cubicBezTo>
                  <a:cubicBezTo>
                    <a:pt x="21" y="27"/>
                    <a:pt x="17" y="28"/>
                    <a:pt x="13" y="28"/>
                  </a:cubicBezTo>
                  <a:cubicBezTo>
                    <a:pt x="10" y="28"/>
                    <a:pt x="7" y="27"/>
                    <a:pt x="4" y="24"/>
                  </a:cubicBezTo>
                  <a:cubicBezTo>
                    <a:pt x="1" y="21"/>
                    <a:pt x="0" y="18"/>
                    <a:pt x="0" y="14"/>
                  </a:cubicBezTo>
                  <a:cubicBezTo>
                    <a:pt x="0" y="10"/>
                    <a:pt x="1" y="7"/>
                    <a:pt x="4" y="4"/>
                  </a:cubicBezTo>
                  <a:cubicBezTo>
                    <a:pt x="7" y="1"/>
                    <a:pt x="10" y="0"/>
                    <a:pt x="14" y="0"/>
                  </a:cubicBezTo>
                  <a:cubicBezTo>
                    <a:pt x="17" y="0"/>
                    <a:pt x="21" y="1"/>
                    <a:pt x="23" y="4"/>
                  </a:cubicBezTo>
                  <a:cubicBezTo>
                    <a:pt x="26" y="7"/>
                    <a:pt x="27" y="10"/>
                    <a:pt x="27" y="14"/>
                  </a:cubicBezTo>
                  <a:close/>
                </a:path>
              </a:pathLst>
            </a:custGeom>
            <a:solidFill>
              <a:srgbClr val="EFF8F9"/>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24" name="Freeform 485"/>
            <p:cNvSpPr/>
            <p:nvPr/>
          </p:nvSpPr>
          <p:spPr bwMode="auto">
            <a:xfrm>
              <a:off x="20158603" y="4982298"/>
              <a:ext cx="481112" cy="518534"/>
            </a:xfrm>
            <a:custGeom>
              <a:avLst/>
              <a:gdLst>
                <a:gd name="T0" fmla="*/ 8 w 15"/>
                <a:gd name="T1" fmla="*/ 16 h 16"/>
                <a:gd name="T2" fmla="*/ 13 w 15"/>
                <a:gd name="T3" fmla="*/ 13 h 16"/>
                <a:gd name="T4" fmla="*/ 15 w 15"/>
                <a:gd name="T5" fmla="*/ 8 h 16"/>
                <a:gd name="T6" fmla="*/ 13 w 15"/>
                <a:gd name="T7" fmla="*/ 3 h 16"/>
                <a:gd name="T8" fmla="*/ 8 w 15"/>
                <a:gd name="T9" fmla="*/ 0 h 16"/>
                <a:gd name="T10" fmla="*/ 2 w 15"/>
                <a:gd name="T11" fmla="*/ 3 h 16"/>
                <a:gd name="T12" fmla="*/ 0 w 15"/>
                <a:gd name="T13" fmla="*/ 8 h 16"/>
                <a:gd name="T14" fmla="*/ 2 w 15"/>
                <a:gd name="T15" fmla="*/ 13 h 16"/>
                <a:gd name="T16" fmla="*/ 8 w 15"/>
                <a:gd name="T17"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16">
                  <a:moveTo>
                    <a:pt x="8" y="16"/>
                  </a:moveTo>
                  <a:cubicBezTo>
                    <a:pt x="10" y="16"/>
                    <a:pt x="11" y="15"/>
                    <a:pt x="13" y="13"/>
                  </a:cubicBezTo>
                  <a:cubicBezTo>
                    <a:pt x="14" y="12"/>
                    <a:pt x="15" y="10"/>
                    <a:pt x="15" y="8"/>
                  </a:cubicBezTo>
                  <a:cubicBezTo>
                    <a:pt x="15" y="6"/>
                    <a:pt x="14" y="4"/>
                    <a:pt x="13" y="3"/>
                  </a:cubicBezTo>
                  <a:cubicBezTo>
                    <a:pt x="11" y="1"/>
                    <a:pt x="10" y="0"/>
                    <a:pt x="8" y="0"/>
                  </a:cubicBezTo>
                  <a:cubicBezTo>
                    <a:pt x="6" y="0"/>
                    <a:pt x="4" y="1"/>
                    <a:pt x="2" y="3"/>
                  </a:cubicBezTo>
                  <a:cubicBezTo>
                    <a:pt x="1" y="4"/>
                    <a:pt x="0" y="6"/>
                    <a:pt x="0" y="8"/>
                  </a:cubicBezTo>
                  <a:cubicBezTo>
                    <a:pt x="0" y="10"/>
                    <a:pt x="1" y="12"/>
                    <a:pt x="2" y="13"/>
                  </a:cubicBezTo>
                  <a:cubicBezTo>
                    <a:pt x="4" y="15"/>
                    <a:pt x="6" y="16"/>
                    <a:pt x="8" y="16"/>
                  </a:cubicBezTo>
                  <a:close/>
                </a:path>
              </a:pathLst>
            </a:custGeom>
            <a:solidFill>
              <a:srgbClr val="EFF8F9"/>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25" name="Freeform 486"/>
            <p:cNvSpPr/>
            <p:nvPr/>
          </p:nvSpPr>
          <p:spPr bwMode="auto">
            <a:xfrm>
              <a:off x="17368154" y="3571036"/>
              <a:ext cx="5773342" cy="2314684"/>
            </a:xfrm>
            <a:custGeom>
              <a:avLst/>
              <a:gdLst>
                <a:gd name="T0" fmla="*/ 0 w 180"/>
                <a:gd name="T1" fmla="*/ 0 h 72"/>
                <a:gd name="T2" fmla="*/ 180 w 180"/>
                <a:gd name="T3" fmla="*/ 1 h 72"/>
                <a:gd name="T4" fmla="*/ 171 w 180"/>
                <a:gd name="T5" fmla="*/ 56 h 72"/>
                <a:gd name="T6" fmla="*/ 170 w 180"/>
                <a:gd name="T7" fmla="*/ 58 h 72"/>
                <a:gd name="T8" fmla="*/ 147 w 180"/>
                <a:gd name="T9" fmla="*/ 72 h 72"/>
                <a:gd name="T10" fmla="*/ 28 w 180"/>
                <a:gd name="T11" fmla="*/ 71 h 72"/>
                <a:gd name="T12" fmla="*/ 9 w 180"/>
                <a:gd name="T13" fmla="*/ 53 h 72"/>
                <a:gd name="T14" fmla="*/ 8 w 180"/>
                <a:gd name="T15" fmla="*/ 50 h 72"/>
                <a:gd name="T16" fmla="*/ 0 w 180"/>
                <a:gd name="T17" fmla="*/ 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72">
                  <a:moveTo>
                    <a:pt x="0" y="0"/>
                  </a:moveTo>
                  <a:cubicBezTo>
                    <a:pt x="180" y="1"/>
                    <a:pt x="180" y="1"/>
                    <a:pt x="180" y="1"/>
                  </a:cubicBezTo>
                  <a:cubicBezTo>
                    <a:pt x="171" y="56"/>
                    <a:pt x="171" y="56"/>
                    <a:pt x="171" y="56"/>
                  </a:cubicBezTo>
                  <a:cubicBezTo>
                    <a:pt x="170" y="58"/>
                    <a:pt x="170" y="58"/>
                    <a:pt x="170" y="58"/>
                  </a:cubicBezTo>
                  <a:cubicBezTo>
                    <a:pt x="166" y="68"/>
                    <a:pt x="158" y="72"/>
                    <a:pt x="147" y="72"/>
                  </a:cubicBezTo>
                  <a:cubicBezTo>
                    <a:pt x="28" y="71"/>
                    <a:pt x="28" y="71"/>
                    <a:pt x="28" y="71"/>
                  </a:cubicBezTo>
                  <a:cubicBezTo>
                    <a:pt x="18" y="71"/>
                    <a:pt x="12" y="65"/>
                    <a:pt x="9" y="53"/>
                  </a:cubicBezTo>
                  <a:cubicBezTo>
                    <a:pt x="8" y="50"/>
                    <a:pt x="8" y="50"/>
                    <a:pt x="8" y="50"/>
                  </a:cubicBezTo>
                  <a:lnTo>
                    <a:pt x="0" y="0"/>
                  </a:lnTo>
                  <a:close/>
                </a:path>
              </a:pathLst>
            </a:custGeom>
            <a:solidFill>
              <a:srgbClr val="EFDDB4"/>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26" name="Freeform 487"/>
            <p:cNvSpPr/>
            <p:nvPr/>
          </p:nvSpPr>
          <p:spPr bwMode="auto">
            <a:xfrm>
              <a:off x="19966158" y="4789852"/>
              <a:ext cx="866001" cy="903423"/>
            </a:xfrm>
            <a:custGeom>
              <a:avLst/>
              <a:gdLst>
                <a:gd name="T0" fmla="*/ 27 w 27"/>
                <a:gd name="T1" fmla="*/ 14 h 28"/>
                <a:gd name="T2" fmla="*/ 23 w 27"/>
                <a:gd name="T3" fmla="*/ 4 h 28"/>
                <a:gd name="T4" fmla="*/ 14 w 27"/>
                <a:gd name="T5" fmla="*/ 0 h 28"/>
                <a:gd name="T6" fmla="*/ 4 w 27"/>
                <a:gd name="T7" fmla="*/ 4 h 28"/>
                <a:gd name="T8" fmla="*/ 0 w 27"/>
                <a:gd name="T9" fmla="*/ 14 h 28"/>
                <a:gd name="T10" fmla="*/ 4 w 27"/>
                <a:gd name="T11" fmla="*/ 24 h 28"/>
                <a:gd name="T12" fmla="*/ 13 w 27"/>
                <a:gd name="T13" fmla="*/ 28 h 28"/>
                <a:gd name="T14" fmla="*/ 23 w 27"/>
                <a:gd name="T15" fmla="*/ 24 h 28"/>
                <a:gd name="T16" fmla="*/ 27 w 27"/>
                <a:gd name="T17"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8">
                  <a:moveTo>
                    <a:pt x="27" y="14"/>
                  </a:moveTo>
                  <a:cubicBezTo>
                    <a:pt x="27" y="10"/>
                    <a:pt x="26" y="7"/>
                    <a:pt x="23" y="4"/>
                  </a:cubicBezTo>
                  <a:cubicBezTo>
                    <a:pt x="21" y="1"/>
                    <a:pt x="17" y="0"/>
                    <a:pt x="14" y="0"/>
                  </a:cubicBezTo>
                  <a:cubicBezTo>
                    <a:pt x="10" y="0"/>
                    <a:pt x="7" y="1"/>
                    <a:pt x="4" y="4"/>
                  </a:cubicBezTo>
                  <a:cubicBezTo>
                    <a:pt x="1" y="7"/>
                    <a:pt x="0" y="10"/>
                    <a:pt x="0" y="14"/>
                  </a:cubicBezTo>
                  <a:cubicBezTo>
                    <a:pt x="0" y="18"/>
                    <a:pt x="1" y="21"/>
                    <a:pt x="4" y="24"/>
                  </a:cubicBezTo>
                  <a:cubicBezTo>
                    <a:pt x="7" y="27"/>
                    <a:pt x="10" y="28"/>
                    <a:pt x="13" y="28"/>
                  </a:cubicBezTo>
                  <a:cubicBezTo>
                    <a:pt x="17" y="28"/>
                    <a:pt x="21" y="27"/>
                    <a:pt x="23" y="24"/>
                  </a:cubicBezTo>
                  <a:cubicBezTo>
                    <a:pt x="26" y="21"/>
                    <a:pt x="27" y="18"/>
                    <a:pt x="27" y="1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27" name="Freeform 488"/>
            <p:cNvSpPr/>
            <p:nvPr/>
          </p:nvSpPr>
          <p:spPr bwMode="auto">
            <a:xfrm>
              <a:off x="20158603" y="4982298"/>
              <a:ext cx="481112" cy="518534"/>
            </a:xfrm>
            <a:custGeom>
              <a:avLst/>
              <a:gdLst>
                <a:gd name="T0" fmla="*/ 8 w 15"/>
                <a:gd name="T1" fmla="*/ 16 h 16"/>
                <a:gd name="T2" fmla="*/ 2 w 15"/>
                <a:gd name="T3" fmla="*/ 13 h 16"/>
                <a:gd name="T4" fmla="*/ 0 w 15"/>
                <a:gd name="T5" fmla="*/ 8 h 16"/>
                <a:gd name="T6" fmla="*/ 2 w 15"/>
                <a:gd name="T7" fmla="*/ 3 h 16"/>
                <a:gd name="T8" fmla="*/ 8 w 15"/>
                <a:gd name="T9" fmla="*/ 0 h 16"/>
                <a:gd name="T10" fmla="*/ 13 w 15"/>
                <a:gd name="T11" fmla="*/ 3 h 16"/>
                <a:gd name="T12" fmla="*/ 15 w 15"/>
                <a:gd name="T13" fmla="*/ 8 h 16"/>
                <a:gd name="T14" fmla="*/ 13 w 15"/>
                <a:gd name="T15" fmla="*/ 13 h 16"/>
                <a:gd name="T16" fmla="*/ 8 w 15"/>
                <a:gd name="T17"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16">
                  <a:moveTo>
                    <a:pt x="8" y="16"/>
                  </a:moveTo>
                  <a:cubicBezTo>
                    <a:pt x="6" y="16"/>
                    <a:pt x="4" y="15"/>
                    <a:pt x="2" y="13"/>
                  </a:cubicBezTo>
                  <a:cubicBezTo>
                    <a:pt x="1" y="12"/>
                    <a:pt x="0" y="10"/>
                    <a:pt x="0" y="8"/>
                  </a:cubicBezTo>
                  <a:cubicBezTo>
                    <a:pt x="0" y="6"/>
                    <a:pt x="1" y="4"/>
                    <a:pt x="2" y="3"/>
                  </a:cubicBezTo>
                  <a:cubicBezTo>
                    <a:pt x="4" y="1"/>
                    <a:pt x="6" y="0"/>
                    <a:pt x="8" y="0"/>
                  </a:cubicBezTo>
                  <a:cubicBezTo>
                    <a:pt x="10" y="0"/>
                    <a:pt x="11" y="1"/>
                    <a:pt x="13" y="3"/>
                  </a:cubicBezTo>
                  <a:cubicBezTo>
                    <a:pt x="14" y="4"/>
                    <a:pt x="15" y="6"/>
                    <a:pt x="15" y="8"/>
                  </a:cubicBezTo>
                  <a:cubicBezTo>
                    <a:pt x="15" y="10"/>
                    <a:pt x="14" y="12"/>
                    <a:pt x="13" y="13"/>
                  </a:cubicBezTo>
                  <a:cubicBezTo>
                    <a:pt x="11" y="15"/>
                    <a:pt x="10" y="16"/>
                    <a:pt x="8" y="16"/>
                  </a:cubicBezTo>
                  <a:close/>
                </a:path>
              </a:pathLst>
            </a:custGeom>
            <a:solidFill>
              <a:srgbClr val="AE7A5D"/>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28" name="Freeform 489"/>
            <p:cNvSpPr/>
            <p:nvPr/>
          </p:nvSpPr>
          <p:spPr bwMode="auto">
            <a:xfrm>
              <a:off x="17400229" y="10675453"/>
              <a:ext cx="5709195" cy="1576980"/>
            </a:xfrm>
            <a:custGeom>
              <a:avLst/>
              <a:gdLst>
                <a:gd name="T0" fmla="*/ 178 w 178"/>
                <a:gd name="T1" fmla="*/ 49 h 49"/>
                <a:gd name="T2" fmla="*/ 0 w 178"/>
                <a:gd name="T3" fmla="*/ 49 h 49"/>
                <a:gd name="T4" fmla="*/ 3 w 178"/>
                <a:gd name="T5" fmla="*/ 29 h 49"/>
                <a:gd name="T6" fmla="*/ 33 w 178"/>
                <a:gd name="T7" fmla="*/ 1 h 49"/>
                <a:gd name="T8" fmla="*/ 137 w 178"/>
                <a:gd name="T9" fmla="*/ 1 h 49"/>
                <a:gd name="T10" fmla="*/ 169 w 178"/>
                <a:gd name="T11" fmla="*/ 14 h 49"/>
                <a:gd name="T12" fmla="*/ 178 w 178"/>
                <a:gd name="T13" fmla="*/ 49 h 49"/>
              </a:gdLst>
              <a:ahLst/>
              <a:cxnLst>
                <a:cxn ang="0">
                  <a:pos x="T0" y="T1"/>
                </a:cxn>
                <a:cxn ang="0">
                  <a:pos x="T2" y="T3"/>
                </a:cxn>
                <a:cxn ang="0">
                  <a:pos x="T4" y="T5"/>
                </a:cxn>
                <a:cxn ang="0">
                  <a:pos x="T6" y="T7"/>
                </a:cxn>
                <a:cxn ang="0">
                  <a:pos x="T8" y="T9"/>
                </a:cxn>
                <a:cxn ang="0">
                  <a:pos x="T10" y="T11"/>
                </a:cxn>
                <a:cxn ang="0">
                  <a:pos x="T12" y="T13"/>
                </a:cxn>
              </a:cxnLst>
              <a:rect l="0" t="0" r="r" b="b"/>
              <a:pathLst>
                <a:path w="178" h="49">
                  <a:moveTo>
                    <a:pt x="178" y="49"/>
                  </a:moveTo>
                  <a:cubicBezTo>
                    <a:pt x="0" y="49"/>
                    <a:pt x="0" y="49"/>
                    <a:pt x="0" y="49"/>
                  </a:cubicBezTo>
                  <a:cubicBezTo>
                    <a:pt x="3" y="29"/>
                    <a:pt x="3" y="29"/>
                    <a:pt x="3" y="29"/>
                  </a:cubicBezTo>
                  <a:cubicBezTo>
                    <a:pt x="9" y="9"/>
                    <a:pt x="19" y="0"/>
                    <a:pt x="33" y="1"/>
                  </a:cubicBezTo>
                  <a:cubicBezTo>
                    <a:pt x="137" y="1"/>
                    <a:pt x="137" y="1"/>
                    <a:pt x="137" y="1"/>
                  </a:cubicBezTo>
                  <a:cubicBezTo>
                    <a:pt x="152" y="1"/>
                    <a:pt x="163" y="5"/>
                    <a:pt x="169" y="14"/>
                  </a:cubicBezTo>
                  <a:lnTo>
                    <a:pt x="178" y="49"/>
                  </a:lnTo>
                  <a:close/>
                </a:path>
              </a:pathLst>
            </a:custGeom>
            <a:solidFill>
              <a:srgbClr val="EFDDB4"/>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29" name="Freeform 490"/>
            <p:cNvSpPr/>
            <p:nvPr/>
          </p:nvSpPr>
          <p:spPr bwMode="auto">
            <a:xfrm>
              <a:off x="17624748" y="5180086"/>
              <a:ext cx="5228083" cy="1154668"/>
            </a:xfrm>
            <a:custGeom>
              <a:avLst/>
              <a:gdLst>
                <a:gd name="T0" fmla="*/ 163 w 163"/>
                <a:gd name="T1" fmla="*/ 6 h 36"/>
                <a:gd name="T2" fmla="*/ 162 w 163"/>
                <a:gd name="T3" fmla="*/ 20 h 36"/>
                <a:gd name="T4" fmla="*/ 138 w 163"/>
                <a:gd name="T5" fmla="*/ 36 h 36"/>
                <a:gd name="T6" fmla="*/ 20 w 163"/>
                <a:gd name="T7" fmla="*/ 35 h 36"/>
                <a:gd name="T8" fmla="*/ 1 w 163"/>
                <a:gd name="T9" fmla="*/ 18 h 36"/>
                <a:gd name="T10" fmla="*/ 0 w 163"/>
                <a:gd name="T11" fmla="*/ 0 h 36"/>
                <a:gd name="T12" fmla="*/ 1 w 163"/>
                <a:gd name="T13" fmla="*/ 3 h 36"/>
                <a:gd name="T14" fmla="*/ 20 w 163"/>
                <a:gd name="T15" fmla="*/ 21 h 36"/>
                <a:gd name="T16" fmla="*/ 139 w 163"/>
                <a:gd name="T17" fmla="*/ 22 h 36"/>
                <a:gd name="T18" fmla="*/ 162 w 163"/>
                <a:gd name="T19" fmla="*/ 8 h 36"/>
                <a:gd name="T20" fmla="*/ 163 w 163"/>
                <a:gd name="T21" fmla="*/ 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3" h="36">
                  <a:moveTo>
                    <a:pt x="163" y="6"/>
                  </a:moveTo>
                  <a:cubicBezTo>
                    <a:pt x="162" y="20"/>
                    <a:pt x="162" y="20"/>
                    <a:pt x="162" y="20"/>
                  </a:cubicBezTo>
                  <a:cubicBezTo>
                    <a:pt x="158" y="31"/>
                    <a:pt x="150" y="36"/>
                    <a:pt x="138" y="36"/>
                  </a:cubicBezTo>
                  <a:cubicBezTo>
                    <a:pt x="20" y="35"/>
                    <a:pt x="20" y="35"/>
                    <a:pt x="20" y="35"/>
                  </a:cubicBezTo>
                  <a:cubicBezTo>
                    <a:pt x="10" y="34"/>
                    <a:pt x="4" y="29"/>
                    <a:pt x="1" y="18"/>
                  </a:cubicBezTo>
                  <a:cubicBezTo>
                    <a:pt x="0" y="0"/>
                    <a:pt x="0" y="0"/>
                    <a:pt x="0" y="0"/>
                  </a:cubicBezTo>
                  <a:cubicBezTo>
                    <a:pt x="1" y="3"/>
                    <a:pt x="1" y="3"/>
                    <a:pt x="1" y="3"/>
                  </a:cubicBezTo>
                  <a:cubicBezTo>
                    <a:pt x="4" y="15"/>
                    <a:pt x="10" y="21"/>
                    <a:pt x="20" y="21"/>
                  </a:cubicBezTo>
                  <a:cubicBezTo>
                    <a:pt x="139" y="22"/>
                    <a:pt x="139" y="22"/>
                    <a:pt x="139" y="22"/>
                  </a:cubicBezTo>
                  <a:cubicBezTo>
                    <a:pt x="150" y="22"/>
                    <a:pt x="158" y="18"/>
                    <a:pt x="162" y="8"/>
                  </a:cubicBezTo>
                  <a:lnTo>
                    <a:pt x="163" y="6"/>
                  </a:lnTo>
                  <a:close/>
                </a:path>
              </a:pathLst>
            </a:custGeom>
            <a:solidFill>
              <a:srgbClr val="D9B77B"/>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30" name="Freeform 491"/>
            <p:cNvSpPr/>
            <p:nvPr/>
          </p:nvSpPr>
          <p:spPr bwMode="auto">
            <a:xfrm>
              <a:off x="17368154" y="3571036"/>
              <a:ext cx="5773342" cy="8681396"/>
            </a:xfrm>
            <a:custGeom>
              <a:avLst/>
              <a:gdLst>
                <a:gd name="T0" fmla="*/ 171 w 180"/>
                <a:gd name="T1" fmla="*/ 56 h 270"/>
                <a:gd name="T2" fmla="*/ 170 w 180"/>
                <a:gd name="T3" fmla="*/ 70 h 270"/>
                <a:gd name="T4" fmla="*/ 146 w 180"/>
                <a:gd name="T5" fmla="*/ 86 h 270"/>
                <a:gd name="T6" fmla="*/ 28 w 180"/>
                <a:gd name="T7" fmla="*/ 85 h 270"/>
                <a:gd name="T8" fmla="*/ 9 w 180"/>
                <a:gd name="T9" fmla="*/ 68 h 270"/>
                <a:gd name="T10" fmla="*/ 8 w 180"/>
                <a:gd name="T11" fmla="*/ 50 h 270"/>
                <a:gd name="T12" fmla="*/ 0 w 180"/>
                <a:gd name="T13" fmla="*/ 0 h 270"/>
                <a:gd name="T14" fmla="*/ 0 w 180"/>
                <a:gd name="T15" fmla="*/ 270 h 270"/>
                <a:gd name="T16" fmla="*/ 1 w 180"/>
                <a:gd name="T17" fmla="*/ 270 h 270"/>
                <a:gd name="T18" fmla="*/ 4 w 180"/>
                <a:gd name="T19" fmla="*/ 250 h 270"/>
                <a:gd name="T20" fmla="*/ 34 w 180"/>
                <a:gd name="T21" fmla="*/ 222 h 270"/>
                <a:gd name="T22" fmla="*/ 138 w 180"/>
                <a:gd name="T23" fmla="*/ 222 h 270"/>
                <a:gd name="T24" fmla="*/ 170 w 180"/>
                <a:gd name="T25" fmla="*/ 235 h 270"/>
                <a:gd name="T26" fmla="*/ 179 w 180"/>
                <a:gd name="T27" fmla="*/ 270 h 270"/>
                <a:gd name="T28" fmla="*/ 180 w 180"/>
                <a:gd name="T29" fmla="*/ 1 h 270"/>
                <a:gd name="T30" fmla="*/ 171 w 180"/>
                <a:gd name="T31" fmla="*/ 56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0" h="270">
                  <a:moveTo>
                    <a:pt x="171" y="56"/>
                  </a:moveTo>
                  <a:cubicBezTo>
                    <a:pt x="170" y="70"/>
                    <a:pt x="170" y="70"/>
                    <a:pt x="170" y="70"/>
                  </a:cubicBezTo>
                  <a:cubicBezTo>
                    <a:pt x="166" y="81"/>
                    <a:pt x="158" y="86"/>
                    <a:pt x="146" y="86"/>
                  </a:cubicBezTo>
                  <a:cubicBezTo>
                    <a:pt x="28" y="85"/>
                    <a:pt x="28" y="85"/>
                    <a:pt x="28" y="85"/>
                  </a:cubicBezTo>
                  <a:cubicBezTo>
                    <a:pt x="18" y="84"/>
                    <a:pt x="12" y="79"/>
                    <a:pt x="9" y="68"/>
                  </a:cubicBezTo>
                  <a:cubicBezTo>
                    <a:pt x="8" y="50"/>
                    <a:pt x="8" y="50"/>
                    <a:pt x="8" y="50"/>
                  </a:cubicBezTo>
                  <a:cubicBezTo>
                    <a:pt x="0" y="0"/>
                    <a:pt x="0" y="0"/>
                    <a:pt x="0" y="0"/>
                  </a:cubicBezTo>
                  <a:cubicBezTo>
                    <a:pt x="0" y="270"/>
                    <a:pt x="0" y="270"/>
                    <a:pt x="0" y="270"/>
                  </a:cubicBezTo>
                  <a:cubicBezTo>
                    <a:pt x="1" y="270"/>
                    <a:pt x="1" y="270"/>
                    <a:pt x="1" y="270"/>
                  </a:cubicBezTo>
                  <a:cubicBezTo>
                    <a:pt x="4" y="250"/>
                    <a:pt x="4" y="250"/>
                    <a:pt x="4" y="250"/>
                  </a:cubicBezTo>
                  <a:cubicBezTo>
                    <a:pt x="10" y="230"/>
                    <a:pt x="20" y="221"/>
                    <a:pt x="34" y="222"/>
                  </a:cubicBezTo>
                  <a:cubicBezTo>
                    <a:pt x="138" y="222"/>
                    <a:pt x="138" y="222"/>
                    <a:pt x="138" y="222"/>
                  </a:cubicBezTo>
                  <a:cubicBezTo>
                    <a:pt x="153" y="222"/>
                    <a:pt x="164" y="226"/>
                    <a:pt x="170" y="235"/>
                  </a:cubicBezTo>
                  <a:cubicBezTo>
                    <a:pt x="179" y="270"/>
                    <a:pt x="179" y="270"/>
                    <a:pt x="179" y="270"/>
                  </a:cubicBezTo>
                  <a:cubicBezTo>
                    <a:pt x="180" y="1"/>
                    <a:pt x="180" y="1"/>
                    <a:pt x="180" y="1"/>
                  </a:cubicBezTo>
                  <a:lnTo>
                    <a:pt x="171" y="56"/>
                  </a:lnTo>
                  <a:close/>
                </a:path>
              </a:pathLst>
            </a:custGeom>
            <a:solidFill>
              <a:srgbClr val="E9D096"/>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grpSp>
      <p:grpSp>
        <p:nvGrpSpPr>
          <p:cNvPr id="331" name="PA_กลุ่ม 330"/>
          <p:cNvGrpSpPr/>
          <p:nvPr>
            <p:custDataLst>
              <p:tags r:id="rId2"/>
            </p:custDataLst>
          </p:nvPr>
        </p:nvGrpSpPr>
        <p:grpSpPr>
          <a:xfrm rot="20562134">
            <a:off x="9829800" y="4540487"/>
            <a:ext cx="2954155" cy="2498103"/>
            <a:chOff x="6682128" y="3795554"/>
            <a:chExt cx="10076619" cy="8521026"/>
          </a:xfrm>
        </p:grpSpPr>
        <p:sp>
          <p:nvSpPr>
            <p:cNvPr id="332" name="Freeform 477"/>
            <p:cNvSpPr/>
            <p:nvPr/>
          </p:nvSpPr>
          <p:spPr bwMode="auto">
            <a:xfrm>
              <a:off x="15315411" y="3923851"/>
              <a:ext cx="1315039" cy="8360655"/>
            </a:xfrm>
            <a:custGeom>
              <a:avLst/>
              <a:gdLst>
                <a:gd name="T0" fmla="*/ 246 w 246"/>
                <a:gd name="T1" fmla="*/ 0 h 1564"/>
                <a:gd name="T2" fmla="*/ 0 w 246"/>
                <a:gd name="T3" fmla="*/ 0 h 1564"/>
                <a:gd name="T4" fmla="*/ 0 w 246"/>
                <a:gd name="T5" fmla="*/ 60 h 1564"/>
                <a:gd name="T6" fmla="*/ 0 w 246"/>
                <a:gd name="T7" fmla="*/ 84 h 1564"/>
                <a:gd name="T8" fmla="*/ 0 w 246"/>
                <a:gd name="T9" fmla="*/ 126 h 1564"/>
                <a:gd name="T10" fmla="*/ 0 w 246"/>
                <a:gd name="T11" fmla="*/ 150 h 1564"/>
                <a:gd name="T12" fmla="*/ 0 w 246"/>
                <a:gd name="T13" fmla="*/ 192 h 1564"/>
                <a:gd name="T14" fmla="*/ 0 w 246"/>
                <a:gd name="T15" fmla="*/ 216 h 1564"/>
                <a:gd name="T16" fmla="*/ 0 w 246"/>
                <a:gd name="T17" fmla="*/ 265 h 1564"/>
                <a:gd name="T18" fmla="*/ 0 w 246"/>
                <a:gd name="T19" fmla="*/ 289 h 1564"/>
                <a:gd name="T20" fmla="*/ 0 w 246"/>
                <a:gd name="T21" fmla="*/ 331 h 1564"/>
                <a:gd name="T22" fmla="*/ 0 w 246"/>
                <a:gd name="T23" fmla="*/ 355 h 1564"/>
                <a:gd name="T24" fmla="*/ 0 w 246"/>
                <a:gd name="T25" fmla="*/ 403 h 1564"/>
                <a:gd name="T26" fmla="*/ 0 w 246"/>
                <a:gd name="T27" fmla="*/ 427 h 1564"/>
                <a:gd name="T28" fmla="*/ 0 w 246"/>
                <a:gd name="T29" fmla="*/ 505 h 1564"/>
                <a:gd name="T30" fmla="*/ 0 w 246"/>
                <a:gd name="T31" fmla="*/ 529 h 1564"/>
                <a:gd name="T32" fmla="*/ 0 w 246"/>
                <a:gd name="T33" fmla="*/ 571 h 1564"/>
                <a:gd name="T34" fmla="*/ 0 w 246"/>
                <a:gd name="T35" fmla="*/ 595 h 1564"/>
                <a:gd name="T36" fmla="*/ 0 w 246"/>
                <a:gd name="T37" fmla="*/ 650 h 1564"/>
                <a:gd name="T38" fmla="*/ 0 w 246"/>
                <a:gd name="T39" fmla="*/ 674 h 1564"/>
                <a:gd name="T40" fmla="*/ 0 w 246"/>
                <a:gd name="T41" fmla="*/ 716 h 1564"/>
                <a:gd name="T42" fmla="*/ 0 w 246"/>
                <a:gd name="T43" fmla="*/ 740 h 1564"/>
                <a:gd name="T44" fmla="*/ 0 w 246"/>
                <a:gd name="T45" fmla="*/ 782 h 1564"/>
                <a:gd name="T46" fmla="*/ 0 w 246"/>
                <a:gd name="T47" fmla="*/ 806 h 1564"/>
                <a:gd name="T48" fmla="*/ 0 w 246"/>
                <a:gd name="T49" fmla="*/ 854 h 1564"/>
                <a:gd name="T50" fmla="*/ 0 w 246"/>
                <a:gd name="T51" fmla="*/ 878 h 1564"/>
                <a:gd name="T52" fmla="*/ 0 w 246"/>
                <a:gd name="T53" fmla="*/ 920 h 1564"/>
                <a:gd name="T54" fmla="*/ 0 w 246"/>
                <a:gd name="T55" fmla="*/ 944 h 1564"/>
                <a:gd name="T56" fmla="*/ 0 w 246"/>
                <a:gd name="T57" fmla="*/ 992 h 1564"/>
                <a:gd name="T58" fmla="*/ 0 w 246"/>
                <a:gd name="T59" fmla="*/ 1016 h 1564"/>
                <a:gd name="T60" fmla="*/ 0 w 246"/>
                <a:gd name="T61" fmla="*/ 1065 h 1564"/>
                <a:gd name="T62" fmla="*/ 0 w 246"/>
                <a:gd name="T63" fmla="*/ 1089 h 1564"/>
                <a:gd name="T64" fmla="*/ 0 w 246"/>
                <a:gd name="T65" fmla="*/ 1137 h 1564"/>
                <a:gd name="T66" fmla="*/ 0 w 246"/>
                <a:gd name="T67" fmla="*/ 1161 h 1564"/>
                <a:gd name="T68" fmla="*/ 0 w 246"/>
                <a:gd name="T69" fmla="*/ 1209 h 1564"/>
                <a:gd name="T70" fmla="*/ 0 w 246"/>
                <a:gd name="T71" fmla="*/ 1227 h 1564"/>
                <a:gd name="T72" fmla="*/ 0 w 246"/>
                <a:gd name="T73" fmla="*/ 1275 h 1564"/>
                <a:gd name="T74" fmla="*/ 0 w 246"/>
                <a:gd name="T75" fmla="*/ 1299 h 1564"/>
                <a:gd name="T76" fmla="*/ 0 w 246"/>
                <a:gd name="T77" fmla="*/ 1347 h 1564"/>
                <a:gd name="T78" fmla="*/ 0 w 246"/>
                <a:gd name="T79" fmla="*/ 1365 h 1564"/>
                <a:gd name="T80" fmla="*/ 0 w 246"/>
                <a:gd name="T81" fmla="*/ 1413 h 1564"/>
                <a:gd name="T82" fmla="*/ 0 w 246"/>
                <a:gd name="T83" fmla="*/ 1438 h 1564"/>
                <a:gd name="T84" fmla="*/ 0 w 246"/>
                <a:gd name="T85" fmla="*/ 1480 h 1564"/>
                <a:gd name="T86" fmla="*/ 0 w 246"/>
                <a:gd name="T87" fmla="*/ 1504 h 1564"/>
                <a:gd name="T88" fmla="*/ 0 w 246"/>
                <a:gd name="T89" fmla="*/ 1564 h 1564"/>
                <a:gd name="T90" fmla="*/ 222 w 246"/>
                <a:gd name="T91" fmla="*/ 1564 h 1564"/>
                <a:gd name="T92" fmla="*/ 246 w 246"/>
                <a:gd name="T93" fmla="*/ 1564 h 1564"/>
                <a:gd name="T94" fmla="*/ 246 w 246"/>
                <a:gd name="T95" fmla="*/ 0 h 1564"/>
                <a:gd name="T96" fmla="*/ 246 w 246"/>
                <a:gd name="T97" fmla="*/ 0 h 15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46" h="1564">
                  <a:moveTo>
                    <a:pt x="246" y="0"/>
                  </a:moveTo>
                  <a:lnTo>
                    <a:pt x="0" y="0"/>
                  </a:lnTo>
                  <a:lnTo>
                    <a:pt x="0" y="60"/>
                  </a:lnTo>
                  <a:lnTo>
                    <a:pt x="0" y="84"/>
                  </a:lnTo>
                  <a:lnTo>
                    <a:pt x="0" y="126"/>
                  </a:lnTo>
                  <a:lnTo>
                    <a:pt x="0" y="150"/>
                  </a:lnTo>
                  <a:lnTo>
                    <a:pt x="0" y="192"/>
                  </a:lnTo>
                  <a:lnTo>
                    <a:pt x="0" y="216"/>
                  </a:lnTo>
                  <a:lnTo>
                    <a:pt x="0" y="265"/>
                  </a:lnTo>
                  <a:lnTo>
                    <a:pt x="0" y="289"/>
                  </a:lnTo>
                  <a:lnTo>
                    <a:pt x="0" y="331"/>
                  </a:lnTo>
                  <a:lnTo>
                    <a:pt x="0" y="355"/>
                  </a:lnTo>
                  <a:lnTo>
                    <a:pt x="0" y="403"/>
                  </a:lnTo>
                  <a:lnTo>
                    <a:pt x="0" y="427"/>
                  </a:lnTo>
                  <a:lnTo>
                    <a:pt x="0" y="505"/>
                  </a:lnTo>
                  <a:lnTo>
                    <a:pt x="0" y="529"/>
                  </a:lnTo>
                  <a:lnTo>
                    <a:pt x="0" y="571"/>
                  </a:lnTo>
                  <a:lnTo>
                    <a:pt x="0" y="595"/>
                  </a:lnTo>
                  <a:lnTo>
                    <a:pt x="0" y="650"/>
                  </a:lnTo>
                  <a:lnTo>
                    <a:pt x="0" y="674"/>
                  </a:lnTo>
                  <a:lnTo>
                    <a:pt x="0" y="716"/>
                  </a:lnTo>
                  <a:lnTo>
                    <a:pt x="0" y="740"/>
                  </a:lnTo>
                  <a:lnTo>
                    <a:pt x="0" y="782"/>
                  </a:lnTo>
                  <a:lnTo>
                    <a:pt x="0" y="806"/>
                  </a:lnTo>
                  <a:lnTo>
                    <a:pt x="0" y="854"/>
                  </a:lnTo>
                  <a:lnTo>
                    <a:pt x="0" y="878"/>
                  </a:lnTo>
                  <a:lnTo>
                    <a:pt x="0" y="920"/>
                  </a:lnTo>
                  <a:lnTo>
                    <a:pt x="0" y="944"/>
                  </a:lnTo>
                  <a:lnTo>
                    <a:pt x="0" y="992"/>
                  </a:lnTo>
                  <a:lnTo>
                    <a:pt x="0" y="1016"/>
                  </a:lnTo>
                  <a:lnTo>
                    <a:pt x="0" y="1065"/>
                  </a:lnTo>
                  <a:lnTo>
                    <a:pt x="0" y="1089"/>
                  </a:lnTo>
                  <a:lnTo>
                    <a:pt x="0" y="1137"/>
                  </a:lnTo>
                  <a:lnTo>
                    <a:pt x="0" y="1161"/>
                  </a:lnTo>
                  <a:lnTo>
                    <a:pt x="0" y="1209"/>
                  </a:lnTo>
                  <a:lnTo>
                    <a:pt x="0" y="1227"/>
                  </a:lnTo>
                  <a:lnTo>
                    <a:pt x="0" y="1275"/>
                  </a:lnTo>
                  <a:lnTo>
                    <a:pt x="0" y="1299"/>
                  </a:lnTo>
                  <a:lnTo>
                    <a:pt x="0" y="1347"/>
                  </a:lnTo>
                  <a:lnTo>
                    <a:pt x="0" y="1365"/>
                  </a:lnTo>
                  <a:lnTo>
                    <a:pt x="0" y="1413"/>
                  </a:lnTo>
                  <a:lnTo>
                    <a:pt x="0" y="1438"/>
                  </a:lnTo>
                  <a:lnTo>
                    <a:pt x="0" y="1480"/>
                  </a:lnTo>
                  <a:lnTo>
                    <a:pt x="0" y="1504"/>
                  </a:lnTo>
                  <a:lnTo>
                    <a:pt x="0" y="1564"/>
                  </a:lnTo>
                  <a:lnTo>
                    <a:pt x="222" y="1564"/>
                  </a:lnTo>
                  <a:lnTo>
                    <a:pt x="246" y="1564"/>
                  </a:lnTo>
                  <a:lnTo>
                    <a:pt x="246" y="0"/>
                  </a:lnTo>
                  <a:lnTo>
                    <a:pt x="24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33" name="Freeform 479"/>
            <p:cNvSpPr/>
            <p:nvPr/>
          </p:nvSpPr>
          <p:spPr bwMode="auto">
            <a:xfrm>
              <a:off x="7740573" y="11803394"/>
              <a:ext cx="7286173" cy="513186"/>
            </a:xfrm>
            <a:custGeom>
              <a:avLst/>
              <a:gdLst>
                <a:gd name="T0" fmla="*/ 1129 w 1363"/>
                <a:gd name="T1" fmla="*/ 0 h 96"/>
                <a:gd name="T2" fmla="*/ 162 w 1363"/>
                <a:gd name="T3" fmla="*/ 0 h 96"/>
                <a:gd name="T4" fmla="*/ 126 w 1363"/>
                <a:gd name="T5" fmla="*/ 0 h 96"/>
                <a:gd name="T6" fmla="*/ 0 w 1363"/>
                <a:gd name="T7" fmla="*/ 0 h 96"/>
                <a:gd name="T8" fmla="*/ 0 w 1363"/>
                <a:gd name="T9" fmla="*/ 30 h 96"/>
                <a:gd name="T10" fmla="*/ 0 w 1363"/>
                <a:gd name="T11" fmla="*/ 96 h 96"/>
                <a:gd name="T12" fmla="*/ 126 w 1363"/>
                <a:gd name="T13" fmla="*/ 96 h 96"/>
                <a:gd name="T14" fmla="*/ 162 w 1363"/>
                <a:gd name="T15" fmla="*/ 96 h 96"/>
                <a:gd name="T16" fmla="*/ 1129 w 1363"/>
                <a:gd name="T17" fmla="*/ 96 h 96"/>
                <a:gd name="T18" fmla="*/ 1273 w 1363"/>
                <a:gd name="T19" fmla="*/ 66 h 96"/>
                <a:gd name="T20" fmla="*/ 1363 w 1363"/>
                <a:gd name="T21" fmla="*/ 48 h 96"/>
                <a:gd name="T22" fmla="*/ 1273 w 1363"/>
                <a:gd name="T23" fmla="*/ 30 h 96"/>
                <a:gd name="T24" fmla="*/ 1129 w 1363"/>
                <a:gd name="T25"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63" h="96">
                  <a:moveTo>
                    <a:pt x="1129" y="0"/>
                  </a:moveTo>
                  <a:lnTo>
                    <a:pt x="162" y="0"/>
                  </a:lnTo>
                  <a:lnTo>
                    <a:pt x="126" y="0"/>
                  </a:lnTo>
                  <a:lnTo>
                    <a:pt x="0" y="0"/>
                  </a:lnTo>
                  <a:lnTo>
                    <a:pt x="0" y="30"/>
                  </a:lnTo>
                  <a:lnTo>
                    <a:pt x="0" y="96"/>
                  </a:lnTo>
                  <a:lnTo>
                    <a:pt x="126" y="96"/>
                  </a:lnTo>
                  <a:lnTo>
                    <a:pt x="162" y="96"/>
                  </a:lnTo>
                  <a:lnTo>
                    <a:pt x="1129" y="96"/>
                  </a:lnTo>
                  <a:lnTo>
                    <a:pt x="1273" y="66"/>
                  </a:lnTo>
                  <a:lnTo>
                    <a:pt x="1363" y="48"/>
                  </a:lnTo>
                  <a:lnTo>
                    <a:pt x="1273" y="30"/>
                  </a:lnTo>
                  <a:lnTo>
                    <a:pt x="112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34" name="Rectangle 492"/>
            <p:cNvSpPr>
              <a:spLocks noChangeArrowheads="1"/>
            </p:cNvSpPr>
            <p:nvPr/>
          </p:nvSpPr>
          <p:spPr bwMode="auto">
            <a:xfrm>
              <a:off x="15443707" y="3795554"/>
              <a:ext cx="1315039" cy="83606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35" name="Rectangle 493"/>
            <p:cNvSpPr>
              <a:spLocks noChangeArrowheads="1"/>
            </p:cNvSpPr>
            <p:nvPr/>
          </p:nvSpPr>
          <p:spPr bwMode="auto">
            <a:xfrm>
              <a:off x="15443707" y="11707173"/>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36" name="Rectangle 494"/>
            <p:cNvSpPr>
              <a:spLocks noChangeArrowheads="1"/>
            </p:cNvSpPr>
            <p:nvPr/>
          </p:nvSpPr>
          <p:spPr bwMode="auto">
            <a:xfrm>
              <a:off x="15443707" y="10258489"/>
              <a:ext cx="673557" cy="96223"/>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37" name="Rectangle 495"/>
            <p:cNvSpPr>
              <a:spLocks noChangeArrowheads="1"/>
            </p:cNvSpPr>
            <p:nvPr/>
          </p:nvSpPr>
          <p:spPr bwMode="auto">
            <a:xfrm>
              <a:off x="15443707" y="9488710"/>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38" name="Rectangle 496"/>
            <p:cNvSpPr>
              <a:spLocks noChangeArrowheads="1"/>
            </p:cNvSpPr>
            <p:nvPr/>
          </p:nvSpPr>
          <p:spPr bwMode="auto">
            <a:xfrm>
              <a:off x="15443707" y="8713587"/>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39" name="Rectangle 497"/>
            <p:cNvSpPr>
              <a:spLocks noChangeArrowheads="1"/>
            </p:cNvSpPr>
            <p:nvPr/>
          </p:nvSpPr>
          <p:spPr bwMode="auto">
            <a:xfrm>
              <a:off x="15443707" y="7975882"/>
              <a:ext cx="737704"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40" name="Rectangle 498"/>
            <p:cNvSpPr>
              <a:spLocks noChangeArrowheads="1"/>
            </p:cNvSpPr>
            <p:nvPr/>
          </p:nvSpPr>
          <p:spPr bwMode="auto">
            <a:xfrm>
              <a:off x="15443707" y="7270252"/>
              <a:ext cx="737704"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41" name="Rectangle 499"/>
            <p:cNvSpPr>
              <a:spLocks noChangeArrowheads="1"/>
            </p:cNvSpPr>
            <p:nvPr/>
          </p:nvSpPr>
          <p:spPr bwMode="auto">
            <a:xfrm>
              <a:off x="15443707" y="6495125"/>
              <a:ext cx="737704"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42" name="Rectangle 500"/>
            <p:cNvSpPr>
              <a:spLocks noChangeArrowheads="1"/>
            </p:cNvSpPr>
            <p:nvPr/>
          </p:nvSpPr>
          <p:spPr bwMode="auto">
            <a:xfrm>
              <a:off x="15443707" y="10996194"/>
              <a:ext cx="673557" cy="96223"/>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43" name="Rectangle 501"/>
            <p:cNvSpPr>
              <a:spLocks noChangeArrowheads="1"/>
            </p:cNvSpPr>
            <p:nvPr/>
          </p:nvSpPr>
          <p:spPr bwMode="auto">
            <a:xfrm>
              <a:off x="15443707" y="11349009"/>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44" name="Rectangle 502"/>
            <p:cNvSpPr>
              <a:spLocks noChangeArrowheads="1"/>
            </p:cNvSpPr>
            <p:nvPr/>
          </p:nvSpPr>
          <p:spPr bwMode="auto">
            <a:xfrm>
              <a:off x="15443707" y="10611304"/>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45" name="Rectangle 503"/>
            <p:cNvSpPr>
              <a:spLocks noChangeArrowheads="1"/>
            </p:cNvSpPr>
            <p:nvPr/>
          </p:nvSpPr>
          <p:spPr bwMode="auto">
            <a:xfrm>
              <a:off x="15443707" y="9873600"/>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46" name="Rectangle 504"/>
            <p:cNvSpPr>
              <a:spLocks noChangeArrowheads="1"/>
            </p:cNvSpPr>
            <p:nvPr/>
          </p:nvSpPr>
          <p:spPr bwMode="auto">
            <a:xfrm>
              <a:off x="15443707" y="9098477"/>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47" name="Rectangle 505"/>
            <p:cNvSpPr>
              <a:spLocks noChangeArrowheads="1"/>
            </p:cNvSpPr>
            <p:nvPr/>
          </p:nvSpPr>
          <p:spPr bwMode="auto">
            <a:xfrm>
              <a:off x="15443707" y="8360771"/>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48" name="Rectangle 506"/>
            <p:cNvSpPr>
              <a:spLocks noChangeArrowheads="1"/>
            </p:cNvSpPr>
            <p:nvPr/>
          </p:nvSpPr>
          <p:spPr bwMode="auto">
            <a:xfrm>
              <a:off x="15443707" y="7623067"/>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49" name="Rectangle 507"/>
            <p:cNvSpPr>
              <a:spLocks noChangeArrowheads="1"/>
            </p:cNvSpPr>
            <p:nvPr/>
          </p:nvSpPr>
          <p:spPr bwMode="auto">
            <a:xfrm>
              <a:off x="15443707" y="6847940"/>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50" name="Rectangle 508"/>
            <p:cNvSpPr>
              <a:spLocks noChangeArrowheads="1"/>
            </p:cNvSpPr>
            <p:nvPr/>
          </p:nvSpPr>
          <p:spPr bwMode="auto">
            <a:xfrm>
              <a:off x="15443707" y="5949864"/>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51" name="Rectangle 509"/>
            <p:cNvSpPr>
              <a:spLocks noChangeArrowheads="1"/>
            </p:cNvSpPr>
            <p:nvPr/>
          </p:nvSpPr>
          <p:spPr bwMode="auto">
            <a:xfrm>
              <a:off x="15443707" y="4469111"/>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52" name="Rectangle 510"/>
            <p:cNvSpPr>
              <a:spLocks noChangeArrowheads="1"/>
            </p:cNvSpPr>
            <p:nvPr/>
          </p:nvSpPr>
          <p:spPr bwMode="auto">
            <a:xfrm>
              <a:off x="15443707" y="5212160"/>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53" name="Rectangle 511"/>
            <p:cNvSpPr>
              <a:spLocks noChangeArrowheads="1"/>
            </p:cNvSpPr>
            <p:nvPr/>
          </p:nvSpPr>
          <p:spPr bwMode="auto">
            <a:xfrm>
              <a:off x="15443707" y="5564975"/>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54" name="Rectangle 512"/>
            <p:cNvSpPr>
              <a:spLocks noChangeArrowheads="1"/>
            </p:cNvSpPr>
            <p:nvPr/>
          </p:nvSpPr>
          <p:spPr bwMode="auto">
            <a:xfrm>
              <a:off x="15443707" y="4821926"/>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55" name="Rectangle 513"/>
            <p:cNvSpPr>
              <a:spLocks noChangeArrowheads="1"/>
            </p:cNvSpPr>
            <p:nvPr/>
          </p:nvSpPr>
          <p:spPr bwMode="auto">
            <a:xfrm>
              <a:off x="15443707" y="4116296"/>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56" name="Rectangle 514"/>
            <p:cNvSpPr>
              <a:spLocks noChangeArrowheads="1"/>
            </p:cNvSpPr>
            <p:nvPr/>
          </p:nvSpPr>
          <p:spPr bwMode="auto">
            <a:xfrm>
              <a:off x="16630450" y="3795554"/>
              <a:ext cx="128297" cy="8360655"/>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57" name="Rectangle 515"/>
            <p:cNvSpPr>
              <a:spLocks noChangeArrowheads="1"/>
            </p:cNvSpPr>
            <p:nvPr/>
          </p:nvSpPr>
          <p:spPr bwMode="auto">
            <a:xfrm>
              <a:off x="8734871" y="11675098"/>
              <a:ext cx="5169282" cy="160371"/>
            </a:xfrm>
            <a:prstGeom prst="rect">
              <a:avLst/>
            </a:prstGeom>
            <a:solidFill>
              <a:srgbClr val="2E323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58" name="Rectangle 516"/>
            <p:cNvSpPr>
              <a:spLocks noChangeArrowheads="1"/>
            </p:cNvSpPr>
            <p:nvPr/>
          </p:nvSpPr>
          <p:spPr bwMode="auto">
            <a:xfrm>
              <a:off x="8734871" y="11835468"/>
              <a:ext cx="5169282" cy="192445"/>
            </a:xfrm>
            <a:prstGeom prst="rect">
              <a:avLst/>
            </a:prstGeom>
            <a:solidFill>
              <a:srgbClr val="64686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59" name="Rectangle 517"/>
            <p:cNvSpPr>
              <a:spLocks noChangeArrowheads="1"/>
            </p:cNvSpPr>
            <p:nvPr/>
          </p:nvSpPr>
          <p:spPr bwMode="auto">
            <a:xfrm>
              <a:off x="8734871" y="12027913"/>
              <a:ext cx="5169282" cy="160371"/>
            </a:xfrm>
            <a:prstGeom prst="rect">
              <a:avLst/>
            </a:prstGeom>
            <a:solidFill>
              <a:srgbClr val="33374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60" name="Freeform 518"/>
            <p:cNvSpPr/>
            <p:nvPr/>
          </p:nvSpPr>
          <p:spPr bwMode="auto">
            <a:xfrm>
              <a:off x="14641854" y="11835468"/>
              <a:ext cx="513186" cy="192445"/>
            </a:xfrm>
            <a:custGeom>
              <a:avLst/>
              <a:gdLst>
                <a:gd name="T0" fmla="*/ 1 w 16"/>
                <a:gd name="T1" fmla="*/ 6 h 6"/>
                <a:gd name="T2" fmla="*/ 16 w 16"/>
                <a:gd name="T3" fmla="*/ 3 h 6"/>
                <a:gd name="T4" fmla="*/ 1 w 16"/>
                <a:gd name="T5" fmla="*/ 0 h 6"/>
                <a:gd name="T6" fmla="*/ 1 w 16"/>
                <a:gd name="T7" fmla="*/ 6 h 6"/>
              </a:gdLst>
              <a:ahLst/>
              <a:cxnLst>
                <a:cxn ang="0">
                  <a:pos x="T0" y="T1"/>
                </a:cxn>
                <a:cxn ang="0">
                  <a:pos x="T2" y="T3"/>
                </a:cxn>
                <a:cxn ang="0">
                  <a:pos x="T4" y="T5"/>
                </a:cxn>
                <a:cxn ang="0">
                  <a:pos x="T6" y="T7"/>
                </a:cxn>
              </a:cxnLst>
              <a:rect l="0" t="0" r="r" b="b"/>
              <a:pathLst>
                <a:path w="16" h="6">
                  <a:moveTo>
                    <a:pt x="1" y="6"/>
                  </a:moveTo>
                  <a:cubicBezTo>
                    <a:pt x="16" y="3"/>
                    <a:pt x="16" y="3"/>
                    <a:pt x="16" y="3"/>
                  </a:cubicBezTo>
                  <a:cubicBezTo>
                    <a:pt x="1" y="0"/>
                    <a:pt x="1" y="0"/>
                    <a:pt x="1" y="0"/>
                  </a:cubicBezTo>
                  <a:cubicBezTo>
                    <a:pt x="0" y="2"/>
                    <a:pt x="0" y="4"/>
                    <a:pt x="1" y="6"/>
                  </a:cubicBezTo>
                  <a:close/>
                </a:path>
              </a:pathLst>
            </a:custGeom>
            <a:solidFill>
              <a:srgbClr val="2E323C"/>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61" name="Freeform 519"/>
            <p:cNvSpPr/>
            <p:nvPr/>
          </p:nvSpPr>
          <p:spPr bwMode="auto">
            <a:xfrm>
              <a:off x="13904150" y="11675098"/>
              <a:ext cx="769778" cy="513186"/>
            </a:xfrm>
            <a:custGeom>
              <a:avLst/>
              <a:gdLst>
                <a:gd name="T0" fmla="*/ 24 w 24"/>
                <a:gd name="T1" fmla="*/ 5 h 16"/>
                <a:gd name="T2" fmla="*/ 0 w 24"/>
                <a:gd name="T3" fmla="*/ 0 h 16"/>
                <a:gd name="T4" fmla="*/ 0 w 24"/>
                <a:gd name="T5" fmla="*/ 16 h 16"/>
                <a:gd name="T6" fmla="*/ 24 w 24"/>
                <a:gd name="T7" fmla="*/ 11 h 16"/>
                <a:gd name="T8" fmla="*/ 24 w 24"/>
                <a:gd name="T9" fmla="*/ 5 h 16"/>
              </a:gdLst>
              <a:ahLst/>
              <a:cxnLst>
                <a:cxn ang="0">
                  <a:pos x="T0" y="T1"/>
                </a:cxn>
                <a:cxn ang="0">
                  <a:pos x="T2" y="T3"/>
                </a:cxn>
                <a:cxn ang="0">
                  <a:pos x="T4" y="T5"/>
                </a:cxn>
                <a:cxn ang="0">
                  <a:pos x="T6" y="T7"/>
                </a:cxn>
                <a:cxn ang="0">
                  <a:pos x="T8" y="T9"/>
                </a:cxn>
              </a:cxnLst>
              <a:rect l="0" t="0" r="r" b="b"/>
              <a:pathLst>
                <a:path w="24" h="16">
                  <a:moveTo>
                    <a:pt x="24" y="5"/>
                  </a:moveTo>
                  <a:cubicBezTo>
                    <a:pt x="0" y="0"/>
                    <a:pt x="0" y="0"/>
                    <a:pt x="0" y="0"/>
                  </a:cubicBezTo>
                  <a:cubicBezTo>
                    <a:pt x="0" y="16"/>
                    <a:pt x="0" y="16"/>
                    <a:pt x="0" y="16"/>
                  </a:cubicBezTo>
                  <a:cubicBezTo>
                    <a:pt x="24" y="11"/>
                    <a:pt x="24" y="11"/>
                    <a:pt x="24" y="11"/>
                  </a:cubicBezTo>
                  <a:cubicBezTo>
                    <a:pt x="23" y="9"/>
                    <a:pt x="23" y="7"/>
                    <a:pt x="24"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62" name="Rectangle 520"/>
            <p:cNvSpPr>
              <a:spLocks noChangeArrowheads="1"/>
            </p:cNvSpPr>
            <p:nvPr/>
          </p:nvSpPr>
          <p:spPr bwMode="auto">
            <a:xfrm>
              <a:off x="8542427" y="11675098"/>
              <a:ext cx="192445" cy="51318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63" name="Rectangle 521"/>
            <p:cNvSpPr>
              <a:spLocks noChangeArrowheads="1"/>
            </p:cNvSpPr>
            <p:nvPr/>
          </p:nvSpPr>
          <p:spPr bwMode="auto">
            <a:xfrm>
              <a:off x="7868870" y="11675098"/>
              <a:ext cx="673557" cy="513186"/>
            </a:xfrm>
            <a:prstGeom prst="rect">
              <a:avLst/>
            </a:prstGeom>
            <a:solidFill>
              <a:srgbClr val="64686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64" name="Rectangle 522"/>
            <p:cNvSpPr>
              <a:spLocks noChangeArrowheads="1"/>
            </p:cNvSpPr>
            <p:nvPr/>
          </p:nvSpPr>
          <p:spPr bwMode="auto">
            <a:xfrm>
              <a:off x="7868870" y="11675098"/>
              <a:ext cx="673557" cy="160371"/>
            </a:xfrm>
            <a:prstGeom prst="rect">
              <a:avLst/>
            </a:prstGeom>
            <a:solidFill>
              <a:srgbClr val="2E323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65" name="Rectangle 523"/>
            <p:cNvSpPr>
              <a:spLocks noChangeArrowheads="1"/>
            </p:cNvSpPr>
            <p:nvPr/>
          </p:nvSpPr>
          <p:spPr bwMode="auto">
            <a:xfrm>
              <a:off x="8542427" y="11675098"/>
              <a:ext cx="192445" cy="160371"/>
            </a:xfrm>
            <a:prstGeom prst="rect">
              <a:avLst/>
            </a:prstGeom>
            <a:solidFill>
              <a:srgbClr val="F2F2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66" name="Freeform 524"/>
            <p:cNvSpPr/>
            <p:nvPr/>
          </p:nvSpPr>
          <p:spPr bwMode="auto">
            <a:xfrm>
              <a:off x="7708499" y="5757421"/>
              <a:ext cx="7222025" cy="5463293"/>
            </a:xfrm>
            <a:custGeom>
              <a:avLst/>
              <a:gdLst>
                <a:gd name="T0" fmla="*/ 1351 w 1351"/>
                <a:gd name="T1" fmla="*/ 1022 h 1022"/>
                <a:gd name="T2" fmla="*/ 0 w 1351"/>
                <a:gd name="T3" fmla="*/ 1022 h 1022"/>
                <a:gd name="T4" fmla="*/ 0 w 1351"/>
                <a:gd name="T5" fmla="*/ 0 h 1022"/>
                <a:gd name="T6" fmla="*/ 679 w 1351"/>
                <a:gd name="T7" fmla="*/ 0 h 1022"/>
                <a:gd name="T8" fmla="*/ 1351 w 1351"/>
                <a:gd name="T9" fmla="*/ 0 h 1022"/>
                <a:gd name="T10" fmla="*/ 1351 w 1351"/>
                <a:gd name="T11" fmla="*/ 1022 h 1022"/>
              </a:gdLst>
              <a:ahLst/>
              <a:cxnLst>
                <a:cxn ang="0">
                  <a:pos x="T0" y="T1"/>
                </a:cxn>
                <a:cxn ang="0">
                  <a:pos x="T2" y="T3"/>
                </a:cxn>
                <a:cxn ang="0">
                  <a:pos x="T4" y="T5"/>
                </a:cxn>
                <a:cxn ang="0">
                  <a:pos x="T6" y="T7"/>
                </a:cxn>
                <a:cxn ang="0">
                  <a:pos x="T8" y="T9"/>
                </a:cxn>
                <a:cxn ang="0">
                  <a:pos x="T10" y="T11"/>
                </a:cxn>
              </a:cxnLst>
              <a:rect l="0" t="0" r="r" b="b"/>
              <a:pathLst>
                <a:path w="1351" h="1022">
                  <a:moveTo>
                    <a:pt x="1351" y="1022"/>
                  </a:moveTo>
                  <a:lnTo>
                    <a:pt x="0" y="1022"/>
                  </a:lnTo>
                  <a:lnTo>
                    <a:pt x="0" y="0"/>
                  </a:lnTo>
                  <a:lnTo>
                    <a:pt x="679" y="0"/>
                  </a:lnTo>
                  <a:lnTo>
                    <a:pt x="1351" y="0"/>
                  </a:lnTo>
                  <a:lnTo>
                    <a:pt x="1351" y="1022"/>
                  </a:lnTo>
                  <a:close/>
                </a:path>
              </a:pathLst>
            </a:custGeom>
            <a:solidFill>
              <a:srgbClr val="D6B97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67" name="Rectangle 525"/>
            <p:cNvSpPr>
              <a:spLocks noChangeArrowheads="1"/>
            </p:cNvSpPr>
            <p:nvPr/>
          </p:nvSpPr>
          <p:spPr bwMode="auto">
            <a:xfrm>
              <a:off x="7868870" y="10579230"/>
              <a:ext cx="6869210" cy="449038"/>
            </a:xfrm>
            <a:prstGeom prst="rect">
              <a:avLst/>
            </a:prstGeom>
            <a:solidFill>
              <a:srgbClr val="D4D2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68" name="Freeform 526"/>
            <p:cNvSpPr/>
            <p:nvPr/>
          </p:nvSpPr>
          <p:spPr bwMode="auto">
            <a:xfrm>
              <a:off x="11306145" y="5564975"/>
              <a:ext cx="3431932" cy="5270847"/>
            </a:xfrm>
            <a:custGeom>
              <a:avLst/>
              <a:gdLst>
                <a:gd name="T0" fmla="*/ 17 w 107"/>
                <a:gd name="T1" fmla="*/ 0 h 164"/>
                <a:gd name="T2" fmla="*/ 0 w 107"/>
                <a:gd name="T3" fmla="*/ 10 h 164"/>
                <a:gd name="T4" fmla="*/ 0 w 107"/>
                <a:gd name="T5" fmla="*/ 153 h 164"/>
                <a:gd name="T6" fmla="*/ 0 w 107"/>
                <a:gd name="T7" fmla="*/ 156 h 164"/>
                <a:gd name="T8" fmla="*/ 0 w 107"/>
                <a:gd name="T9" fmla="*/ 164 h 164"/>
                <a:gd name="T10" fmla="*/ 11 w 107"/>
                <a:gd name="T11" fmla="*/ 156 h 164"/>
                <a:gd name="T12" fmla="*/ 107 w 107"/>
                <a:gd name="T13" fmla="*/ 156 h 164"/>
                <a:gd name="T14" fmla="*/ 107 w 107"/>
                <a:gd name="T15" fmla="*/ 0 h 164"/>
                <a:gd name="T16" fmla="*/ 17 w 107"/>
                <a:gd name="T17" fmla="*/ 0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 h="164">
                  <a:moveTo>
                    <a:pt x="17" y="0"/>
                  </a:moveTo>
                  <a:cubicBezTo>
                    <a:pt x="10" y="2"/>
                    <a:pt x="3" y="5"/>
                    <a:pt x="0" y="10"/>
                  </a:cubicBezTo>
                  <a:cubicBezTo>
                    <a:pt x="0" y="153"/>
                    <a:pt x="0" y="153"/>
                    <a:pt x="0" y="153"/>
                  </a:cubicBezTo>
                  <a:cubicBezTo>
                    <a:pt x="0" y="156"/>
                    <a:pt x="0" y="156"/>
                    <a:pt x="0" y="156"/>
                  </a:cubicBezTo>
                  <a:cubicBezTo>
                    <a:pt x="0" y="164"/>
                    <a:pt x="0" y="164"/>
                    <a:pt x="0" y="164"/>
                  </a:cubicBezTo>
                  <a:cubicBezTo>
                    <a:pt x="2" y="162"/>
                    <a:pt x="4" y="157"/>
                    <a:pt x="11" y="156"/>
                  </a:cubicBezTo>
                  <a:cubicBezTo>
                    <a:pt x="107" y="156"/>
                    <a:pt x="107" y="156"/>
                    <a:pt x="107" y="156"/>
                  </a:cubicBezTo>
                  <a:cubicBezTo>
                    <a:pt x="107" y="0"/>
                    <a:pt x="107" y="0"/>
                    <a:pt x="107" y="0"/>
                  </a:cubicBezTo>
                  <a:lnTo>
                    <a:pt x="17" y="0"/>
                  </a:lnTo>
                  <a:close/>
                </a:path>
              </a:pathLst>
            </a:custGeom>
            <a:solidFill>
              <a:srgbClr val="F7F7F8"/>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69" name="Freeform 527"/>
            <p:cNvSpPr/>
            <p:nvPr/>
          </p:nvSpPr>
          <p:spPr bwMode="auto">
            <a:xfrm>
              <a:off x="7868870" y="5564975"/>
              <a:ext cx="3437278" cy="5270847"/>
            </a:xfrm>
            <a:custGeom>
              <a:avLst/>
              <a:gdLst>
                <a:gd name="T0" fmla="*/ 90 w 107"/>
                <a:gd name="T1" fmla="*/ 0 h 164"/>
                <a:gd name="T2" fmla="*/ 107 w 107"/>
                <a:gd name="T3" fmla="*/ 10 h 164"/>
                <a:gd name="T4" fmla="*/ 107 w 107"/>
                <a:gd name="T5" fmla="*/ 153 h 164"/>
                <a:gd name="T6" fmla="*/ 107 w 107"/>
                <a:gd name="T7" fmla="*/ 156 h 164"/>
                <a:gd name="T8" fmla="*/ 107 w 107"/>
                <a:gd name="T9" fmla="*/ 164 h 164"/>
                <a:gd name="T10" fmla="*/ 96 w 107"/>
                <a:gd name="T11" fmla="*/ 156 h 164"/>
                <a:gd name="T12" fmla="*/ 0 w 107"/>
                <a:gd name="T13" fmla="*/ 156 h 164"/>
                <a:gd name="T14" fmla="*/ 0 w 107"/>
                <a:gd name="T15" fmla="*/ 0 h 164"/>
                <a:gd name="T16" fmla="*/ 90 w 107"/>
                <a:gd name="T17" fmla="*/ 0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 h="164">
                  <a:moveTo>
                    <a:pt x="90" y="0"/>
                  </a:moveTo>
                  <a:cubicBezTo>
                    <a:pt x="97" y="2"/>
                    <a:pt x="104" y="5"/>
                    <a:pt x="107" y="10"/>
                  </a:cubicBezTo>
                  <a:cubicBezTo>
                    <a:pt x="107" y="153"/>
                    <a:pt x="107" y="153"/>
                    <a:pt x="107" y="153"/>
                  </a:cubicBezTo>
                  <a:cubicBezTo>
                    <a:pt x="107" y="156"/>
                    <a:pt x="107" y="156"/>
                    <a:pt x="107" y="156"/>
                  </a:cubicBezTo>
                  <a:cubicBezTo>
                    <a:pt x="107" y="164"/>
                    <a:pt x="107" y="164"/>
                    <a:pt x="107" y="164"/>
                  </a:cubicBezTo>
                  <a:cubicBezTo>
                    <a:pt x="105" y="161"/>
                    <a:pt x="101" y="158"/>
                    <a:pt x="96" y="156"/>
                  </a:cubicBezTo>
                  <a:cubicBezTo>
                    <a:pt x="0" y="156"/>
                    <a:pt x="0" y="156"/>
                    <a:pt x="0" y="156"/>
                  </a:cubicBezTo>
                  <a:cubicBezTo>
                    <a:pt x="0" y="0"/>
                    <a:pt x="0" y="0"/>
                    <a:pt x="0" y="0"/>
                  </a:cubicBezTo>
                  <a:lnTo>
                    <a:pt x="90"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70" name="Freeform 528"/>
            <p:cNvSpPr/>
            <p:nvPr/>
          </p:nvSpPr>
          <p:spPr bwMode="auto">
            <a:xfrm>
              <a:off x="10755541" y="5564975"/>
              <a:ext cx="550608" cy="5270847"/>
            </a:xfrm>
            <a:custGeom>
              <a:avLst/>
              <a:gdLst>
                <a:gd name="T0" fmla="*/ 0 w 17"/>
                <a:gd name="T1" fmla="*/ 0 h 164"/>
                <a:gd name="T2" fmla="*/ 0 w 17"/>
                <a:gd name="T3" fmla="*/ 156 h 164"/>
                <a:gd name="T4" fmla="*/ 17 w 17"/>
                <a:gd name="T5" fmla="*/ 164 h 164"/>
                <a:gd name="T6" fmla="*/ 17 w 17"/>
                <a:gd name="T7" fmla="*/ 10 h 164"/>
                <a:gd name="T8" fmla="*/ 0 w 17"/>
                <a:gd name="T9" fmla="*/ 0 h 164"/>
              </a:gdLst>
              <a:ahLst/>
              <a:cxnLst>
                <a:cxn ang="0">
                  <a:pos x="T0" y="T1"/>
                </a:cxn>
                <a:cxn ang="0">
                  <a:pos x="T2" y="T3"/>
                </a:cxn>
                <a:cxn ang="0">
                  <a:pos x="T4" y="T5"/>
                </a:cxn>
                <a:cxn ang="0">
                  <a:pos x="T6" y="T7"/>
                </a:cxn>
                <a:cxn ang="0">
                  <a:pos x="T8" y="T9"/>
                </a:cxn>
              </a:cxnLst>
              <a:rect l="0" t="0" r="r" b="b"/>
              <a:pathLst>
                <a:path w="17" h="164">
                  <a:moveTo>
                    <a:pt x="0" y="0"/>
                  </a:moveTo>
                  <a:cubicBezTo>
                    <a:pt x="0" y="156"/>
                    <a:pt x="0" y="156"/>
                    <a:pt x="0" y="156"/>
                  </a:cubicBezTo>
                  <a:cubicBezTo>
                    <a:pt x="0" y="156"/>
                    <a:pt x="10" y="155"/>
                    <a:pt x="17" y="164"/>
                  </a:cubicBezTo>
                  <a:cubicBezTo>
                    <a:pt x="17" y="10"/>
                    <a:pt x="17" y="10"/>
                    <a:pt x="17" y="10"/>
                  </a:cubicBezTo>
                  <a:cubicBezTo>
                    <a:pt x="14" y="5"/>
                    <a:pt x="8" y="2"/>
                    <a:pt x="0" y="0"/>
                  </a:cubicBezTo>
                  <a:close/>
                </a:path>
              </a:pathLst>
            </a:custGeom>
            <a:solidFill>
              <a:srgbClr val="E4E3E0"/>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71" name="Rectangle 529"/>
            <p:cNvSpPr>
              <a:spLocks noChangeArrowheads="1"/>
            </p:cNvSpPr>
            <p:nvPr/>
          </p:nvSpPr>
          <p:spPr bwMode="auto">
            <a:xfrm>
              <a:off x="8959391" y="6302681"/>
              <a:ext cx="1218816"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72" name="Rectangle 530"/>
            <p:cNvSpPr>
              <a:spLocks noChangeArrowheads="1"/>
            </p:cNvSpPr>
            <p:nvPr/>
          </p:nvSpPr>
          <p:spPr bwMode="auto">
            <a:xfrm>
              <a:off x="8766945" y="6527199"/>
              <a:ext cx="182822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73" name="Rectangle 531"/>
            <p:cNvSpPr>
              <a:spLocks noChangeArrowheads="1"/>
            </p:cNvSpPr>
            <p:nvPr/>
          </p:nvSpPr>
          <p:spPr bwMode="auto">
            <a:xfrm>
              <a:off x="8542427" y="6623422"/>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74" name="Rectangle 532"/>
            <p:cNvSpPr>
              <a:spLocks noChangeArrowheads="1"/>
            </p:cNvSpPr>
            <p:nvPr/>
          </p:nvSpPr>
          <p:spPr bwMode="auto">
            <a:xfrm>
              <a:off x="8542427" y="6719644"/>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75" name="Rectangle 533"/>
            <p:cNvSpPr>
              <a:spLocks noChangeArrowheads="1"/>
            </p:cNvSpPr>
            <p:nvPr/>
          </p:nvSpPr>
          <p:spPr bwMode="auto">
            <a:xfrm>
              <a:off x="8542427" y="684794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76" name="Rectangle 534"/>
            <p:cNvSpPr>
              <a:spLocks noChangeArrowheads="1"/>
            </p:cNvSpPr>
            <p:nvPr/>
          </p:nvSpPr>
          <p:spPr bwMode="auto">
            <a:xfrm>
              <a:off x="8542427" y="694416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77" name="Rectangle 535"/>
            <p:cNvSpPr>
              <a:spLocks noChangeArrowheads="1"/>
            </p:cNvSpPr>
            <p:nvPr/>
          </p:nvSpPr>
          <p:spPr bwMode="auto">
            <a:xfrm>
              <a:off x="8542427" y="7040385"/>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78" name="Rectangle 536"/>
            <p:cNvSpPr>
              <a:spLocks noChangeArrowheads="1"/>
            </p:cNvSpPr>
            <p:nvPr/>
          </p:nvSpPr>
          <p:spPr bwMode="auto">
            <a:xfrm>
              <a:off x="8542427" y="7168682"/>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79" name="Rectangle 537"/>
            <p:cNvSpPr>
              <a:spLocks noChangeArrowheads="1"/>
            </p:cNvSpPr>
            <p:nvPr/>
          </p:nvSpPr>
          <p:spPr bwMode="auto">
            <a:xfrm>
              <a:off x="8542427" y="7270252"/>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80" name="Rectangle 538"/>
            <p:cNvSpPr>
              <a:spLocks noChangeArrowheads="1"/>
            </p:cNvSpPr>
            <p:nvPr/>
          </p:nvSpPr>
          <p:spPr bwMode="auto">
            <a:xfrm>
              <a:off x="8542427" y="7366473"/>
              <a:ext cx="1026372"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81" name="Rectangle 539"/>
            <p:cNvSpPr>
              <a:spLocks noChangeArrowheads="1"/>
            </p:cNvSpPr>
            <p:nvPr/>
          </p:nvSpPr>
          <p:spPr bwMode="auto">
            <a:xfrm>
              <a:off x="8766945" y="7494770"/>
              <a:ext cx="182822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82" name="Rectangle 540"/>
            <p:cNvSpPr>
              <a:spLocks noChangeArrowheads="1"/>
            </p:cNvSpPr>
            <p:nvPr/>
          </p:nvSpPr>
          <p:spPr bwMode="auto">
            <a:xfrm>
              <a:off x="8542427" y="759099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83" name="Rectangle 541"/>
            <p:cNvSpPr>
              <a:spLocks noChangeArrowheads="1"/>
            </p:cNvSpPr>
            <p:nvPr/>
          </p:nvSpPr>
          <p:spPr bwMode="auto">
            <a:xfrm>
              <a:off x="8542427" y="768721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84" name="Rectangle 542"/>
            <p:cNvSpPr>
              <a:spLocks noChangeArrowheads="1"/>
            </p:cNvSpPr>
            <p:nvPr/>
          </p:nvSpPr>
          <p:spPr bwMode="auto">
            <a:xfrm>
              <a:off x="8542427" y="7815511"/>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85" name="Rectangle 543"/>
            <p:cNvSpPr>
              <a:spLocks noChangeArrowheads="1"/>
            </p:cNvSpPr>
            <p:nvPr/>
          </p:nvSpPr>
          <p:spPr bwMode="auto">
            <a:xfrm>
              <a:off x="8542427" y="7911734"/>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86" name="Rectangle 544"/>
            <p:cNvSpPr>
              <a:spLocks noChangeArrowheads="1"/>
            </p:cNvSpPr>
            <p:nvPr/>
          </p:nvSpPr>
          <p:spPr bwMode="auto">
            <a:xfrm>
              <a:off x="8542427" y="800795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87" name="Rectangle 545"/>
            <p:cNvSpPr>
              <a:spLocks noChangeArrowheads="1"/>
            </p:cNvSpPr>
            <p:nvPr/>
          </p:nvSpPr>
          <p:spPr bwMode="auto">
            <a:xfrm>
              <a:off x="8542427" y="8104179"/>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88" name="Rectangle 546"/>
            <p:cNvSpPr>
              <a:spLocks noChangeArrowheads="1"/>
            </p:cNvSpPr>
            <p:nvPr/>
          </p:nvSpPr>
          <p:spPr bwMode="auto">
            <a:xfrm>
              <a:off x="8542427" y="8232475"/>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89" name="Rectangle 547"/>
            <p:cNvSpPr>
              <a:spLocks noChangeArrowheads="1"/>
            </p:cNvSpPr>
            <p:nvPr/>
          </p:nvSpPr>
          <p:spPr bwMode="auto">
            <a:xfrm>
              <a:off x="8542427" y="8328697"/>
              <a:ext cx="1699928"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90" name="Rectangle 548"/>
            <p:cNvSpPr>
              <a:spLocks noChangeArrowheads="1"/>
            </p:cNvSpPr>
            <p:nvPr/>
          </p:nvSpPr>
          <p:spPr bwMode="auto">
            <a:xfrm>
              <a:off x="8766945" y="8456994"/>
              <a:ext cx="182822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91" name="Rectangle 549"/>
            <p:cNvSpPr>
              <a:spLocks noChangeArrowheads="1"/>
            </p:cNvSpPr>
            <p:nvPr/>
          </p:nvSpPr>
          <p:spPr bwMode="auto">
            <a:xfrm>
              <a:off x="8542427" y="8553217"/>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92" name="Rectangle 550"/>
            <p:cNvSpPr>
              <a:spLocks noChangeArrowheads="1"/>
            </p:cNvSpPr>
            <p:nvPr/>
          </p:nvSpPr>
          <p:spPr bwMode="auto">
            <a:xfrm>
              <a:off x="8542427" y="864944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93" name="Rectangle 551"/>
            <p:cNvSpPr>
              <a:spLocks noChangeArrowheads="1"/>
            </p:cNvSpPr>
            <p:nvPr/>
          </p:nvSpPr>
          <p:spPr bwMode="auto">
            <a:xfrm>
              <a:off x="8542427" y="8777735"/>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94" name="Rectangle 552"/>
            <p:cNvSpPr>
              <a:spLocks noChangeArrowheads="1"/>
            </p:cNvSpPr>
            <p:nvPr/>
          </p:nvSpPr>
          <p:spPr bwMode="auto">
            <a:xfrm>
              <a:off x="8542427" y="8873958"/>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95" name="Rectangle 553"/>
            <p:cNvSpPr>
              <a:spLocks noChangeArrowheads="1"/>
            </p:cNvSpPr>
            <p:nvPr/>
          </p:nvSpPr>
          <p:spPr bwMode="auto">
            <a:xfrm>
              <a:off x="8542427" y="897018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96" name="Rectangle 554"/>
            <p:cNvSpPr>
              <a:spLocks noChangeArrowheads="1"/>
            </p:cNvSpPr>
            <p:nvPr/>
          </p:nvSpPr>
          <p:spPr bwMode="auto">
            <a:xfrm>
              <a:off x="8542427" y="9194698"/>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97" name="Rectangle 555"/>
            <p:cNvSpPr>
              <a:spLocks noChangeArrowheads="1"/>
            </p:cNvSpPr>
            <p:nvPr/>
          </p:nvSpPr>
          <p:spPr bwMode="auto">
            <a:xfrm>
              <a:off x="8542427" y="906640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98" name="Rectangle 556"/>
            <p:cNvSpPr>
              <a:spLocks noChangeArrowheads="1"/>
            </p:cNvSpPr>
            <p:nvPr/>
          </p:nvSpPr>
          <p:spPr bwMode="auto">
            <a:xfrm>
              <a:off x="8542427" y="9194698"/>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399" name="Rectangle 557"/>
            <p:cNvSpPr>
              <a:spLocks noChangeArrowheads="1"/>
            </p:cNvSpPr>
            <p:nvPr/>
          </p:nvSpPr>
          <p:spPr bwMode="auto">
            <a:xfrm>
              <a:off x="8542427" y="9290921"/>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00" name="Rectangle 558"/>
            <p:cNvSpPr>
              <a:spLocks noChangeArrowheads="1"/>
            </p:cNvSpPr>
            <p:nvPr/>
          </p:nvSpPr>
          <p:spPr bwMode="auto">
            <a:xfrm>
              <a:off x="8542427" y="9387144"/>
              <a:ext cx="2052745" cy="69496"/>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01" name="Rectangle 559"/>
            <p:cNvSpPr>
              <a:spLocks noChangeArrowheads="1"/>
            </p:cNvSpPr>
            <p:nvPr/>
          </p:nvSpPr>
          <p:spPr bwMode="auto">
            <a:xfrm>
              <a:off x="8542427" y="948871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02" name="Rectangle 560"/>
            <p:cNvSpPr>
              <a:spLocks noChangeArrowheads="1"/>
            </p:cNvSpPr>
            <p:nvPr/>
          </p:nvSpPr>
          <p:spPr bwMode="auto">
            <a:xfrm>
              <a:off x="8542427" y="961700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03" name="Rectangle 561"/>
            <p:cNvSpPr>
              <a:spLocks noChangeArrowheads="1"/>
            </p:cNvSpPr>
            <p:nvPr/>
          </p:nvSpPr>
          <p:spPr bwMode="auto">
            <a:xfrm>
              <a:off x="8542427" y="9713229"/>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04" name="Rectangle 562"/>
            <p:cNvSpPr>
              <a:spLocks noChangeArrowheads="1"/>
            </p:cNvSpPr>
            <p:nvPr/>
          </p:nvSpPr>
          <p:spPr bwMode="auto">
            <a:xfrm>
              <a:off x="12428740" y="6302681"/>
              <a:ext cx="1218816"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05" name="Rectangle 563"/>
            <p:cNvSpPr>
              <a:spLocks noChangeArrowheads="1"/>
            </p:cNvSpPr>
            <p:nvPr/>
          </p:nvSpPr>
          <p:spPr bwMode="auto">
            <a:xfrm>
              <a:off x="12236294" y="6527199"/>
              <a:ext cx="182822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06" name="Rectangle 564"/>
            <p:cNvSpPr>
              <a:spLocks noChangeArrowheads="1"/>
            </p:cNvSpPr>
            <p:nvPr/>
          </p:nvSpPr>
          <p:spPr bwMode="auto">
            <a:xfrm>
              <a:off x="12011776" y="6623422"/>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07" name="Rectangle 565"/>
            <p:cNvSpPr>
              <a:spLocks noChangeArrowheads="1"/>
            </p:cNvSpPr>
            <p:nvPr/>
          </p:nvSpPr>
          <p:spPr bwMode="auto">
            <a:xfrm>
              <a:off x="12011776" y="6719644"/>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08" name="Rectangle 566"/>
            <p:cNvSpPr>
              <a:spLocks noChangeArrowheads="1"/>
            </p:cNvSpPr>
            <p:nvPr/>
          </p:nvSpPr>
          <p:spPr bwMode="auto">
            <a:xfrm>
              <a:off x="12011776" y="684794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09" name="Rectangle 567"/>
            <p:cNvSpPr>
              <a:spLocks noChangeArrowheads="1"/>
            </p:cNvSpPr>
            <p:nvPr/>
          </p:nvSpPr>
          <p:spPr bwMode="auto">
            <a:xfrm>
              <a:off x="12011776" y="694416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10" name="Rectangle 568"/>
            <p:cNvSpPr>
              <a:spLocks noChangeArrowheads="1"/>
            </p:cNvSpPr>
            <p:nvPr/>
          </p:nvSpPr>
          <p:spPr bwMode="auto">
            <a:xfrm>
              <a:off x="12011776" y="7040385"/>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11" name="Rectangle 569"/>
            <p:cNvSpPr>
              <a:spLocks noChangeArrowheads="1"/>
            </p:cNvSpPr>
            <p:nvPr/>
          </p:nvSpPr>
          <p:spPr bwMode="auto">
            <a:xfrm>
              <a:off x="12011776" y="7168682"/>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12" name="Rectangle 570"/>
            <p:cNvSpPr>
              <a:spLocks noChangeArrowheads="1"/>
            </p:cNvSpPr>
            <p:nvPr/>
          </p:nvSpPr>
          <p:spPr bwMode="auto">
            <a:xfrm>
              <a:off x="12011776" y="7270252"/>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13" name="Rectangle 571"/>
            <p:cNvSpPr>
              <a:spLocks noChangeArrowheads="1"/>
            </p:cNvSpPr>
            <p:nvPr/>
          </p:nvSpPr>
          <p:spPr bwMode="auto">
            <a:xfrm>
              <a:off x="12011776" y="7366473"/>
              <a:ext cx="1026372"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14" name="Rectangle 572"/>
            <p:cNvSpPr>
              <a:spLocks noChangeArrowheads="1"/>
            </p:cNvSpPr>
            <p:nvPr/>
          </p:nvSpPr>
          <p:spPr bwMode="auto">
            <a:xfrm>
              <a:off x="12236294" y="7494770"/>
              <a:ext cx="182822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15" name="Rectangle 573"/>
            <p:cNvSpPr>
              <a:spLocks noChangeArrowheads="1"/>
            </p:cNvSpPr>
            <p:nvPr/>
          </p:nvSpPr>
          <p:spPr bwMode="auto">
            <a:xfrm>
              <a:off x="12011776" y="759099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16" name="Rectangle 574"/>
            <p:cNvSpPr>
              <a:spLocks noChangeArrowheads="1"/>
            </p:cNvSpPr>
            <p:nvPr/>
          </p:nvSpPr>
          <p:spPr bwMode="auto">
            <a:xfrm>
              <a:off x="12011776" y="768721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17" name="Rectangle 575"/>
            <p:cNvSpPr>
              <a:spLocks noChangeArrowheads="1"/>
            </p:cNvSpPr>
            <p:nvPr/>
          </p:nvSpPr>
          <p:spPr bwMode="auto">
            <a:xfrm>
              <a:off x="12011776" y="7815511"/>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18" name="Rectangle 576"/>
            <p:cNvSpPr>
              <a:spLocks noChangeArrowheads="1"/>
            </p:cNvSpPr>
            <p:nvPr/>
          </p:nvSpPr>
          <p:spPr bwMode="auto">
            <a:xfrm>
              <a:off x="12011776" y="7911734"/>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19" name="Rectangle 577"/>
            <p:cNvSpPr>
              <a:spLocks noChangeArrowheads="1"/>
            </p:cNvSpPr>
            <p:nvPr/>
          </p:nvSpPr>
          <p:spPr bwMode="auto">
            <a:xfrm>
              <a:off x="12011776" y="800795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20" name="Rectangle 578"/>
            <p:cNvSpPr>
              <a:spLocks noChangeArrowheads="1"/>
            </p:cNvSpPr>
            <p:nvPr/>
          </p:nvSpPr>
          <p:spPr bwMode="auto">
            <a:xfrm>
              <a:off x="12011776" y="8104179"/>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21" name="Rectangle 579"/>
            <p:cNvSpPr>
              <a:spLocks noChangeArrowheads="1"/>
            </p:cNvSpPr>
            <p:nvPr/>
          </p:nvSpPr>
          <p:spPr bwMode="auto">
            <a:xfrm>
              <a:off x="12011776" y="8232475"/>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22" name="Rectangle 580"/>
            <p:cNvSpPr>
              <a:spLocks noChangeArrowheads="1"/>
            </p:cNvSpPr>
            <p:nvPr/>
          </p:nvSpPr>
          <p:spPr bwMode="auto">
            <a:xfrm>
              <a:off x="12011776" y="8328697"/>
              <a:ext cx="1699928"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23" name="Rectangle 581"/>
            <p:cNvSpPr>
              <a:spLocks noChangeArrowheads="1"/>
            </p:cNvSpPr>
            <p:nvPr/>
          </p:nvSpPr>
          <p:spPr bwMode="auto">
            <a:xfrm>
              <a:off x="12236294" y="8456994"/>
              <a:ext cx="182822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24" name="Rectangle 582"/>
            <p:cNvSpPr>
              <a:spLocks noChangeArrowheads="1"/>
            </p:cNvSpPr>
            <p:nvPr/>
          </p:nvSpPr>
          <p:spPr bwMode="auto">
            <a:xfrm>
              <a:off x="12011776" y="8553217"/>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25" name="Rectangle 583"/>
            <p:cNvSpPr>
              <a:spLocks noChangeArrowheads="1"/>
            </p:cNvSpPr>
            <p:nvPr/>
          </p:nvSpPr>
          <p:spPr bwMode="auto">
            <a:xfrm>
              <a:off x="12011776" y="864944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26" name="Rectangle 584"/>
            <p:cNvSpPr>
              <a:spLocks noChangeArrowheads="1"/>
            </p:cNvSpPr>
            <p:nvPr/>
          </p:nvSpPr>
          <p:spPr bwMode="auto">
            <a:xfrm>
              <a:off x="12011776" y="8777735"/>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27" name="Rectangle 585"/>
            <p:cNvSpPr>
              <a:spLocks noChangeArrowheads="1"/>
            </p:cNvSpPr>
            <p:nvPr/>
          </p:nvSpPr>
          <p:spPr bwMode="auto">
            <a:xfrm>
              <a:off x="12011776" y="8873958"/>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28" name="Rectangle 586"/>
            <p:cNvSpPr>
              <a:spLocks noChangeArrowheads="1"/>
            </p:cNvSpPr>
            <p:nvPr/>
          </p:nvSpPr>
          <p:spPr bwMode="auto">
            <a:xfrm>
              <a:off x="12011776" y="897018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29" name="Rectangle 587"/>
            <p:cNvSpPr>
              <a:spLocks noChangeArrowheads="1"/>
            </p:cNvSpPr>
            <p:nvPr/>
          </p:nvSpPr>
          <p:spPr bwMode="auto">
            <a:xfrm>
              <a:off x="12011776" y="9194698"/>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30" name="Rectangle 588"/>
            <p:cNvSpPr>
              <a:spLocks noChangeArrowheads="1"/>
            </p:cNvSpPr>
            <p:nvPr/>
          </p:nvSpPr>
          <p:spPr bwMode="auto">
            <a:xfrm>
              <a:off x="12011776" y="906640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31" name="Rectangle 589"/>
            <p:cNvSpPr>
              <a:spLocks noChangeArrowheads="1"/>
            </p:cNvSpPr>
            <p:nvPr/>
          </p:nvSpPr>
          <p:spPr bwMode="auto">
            <a:xfrm>
              <a:off x="12011776" y="9194698"/>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32" name="Rectangle 590"/>
            <p:cNvSpPr>
              <a:spLocks noChangeArrowheads="1"/>
            </p:cNvSpPr>
            <p:nvPr/>
          </p:nvSpPr>
          <p:spPr bwMode="auto">
            <a:xfrm>
              <a:off x="12011776" y="9290921"/>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33" name="Rectangle 591"/>
            <p:cNvSpPr>
              <a:spLocks noChangeArrowheads="1"/>
            </p:cNvSpPr>
            <p:nvPr/>
          </p:nvSpPr>
          <p:spPr bwMode="auto">
            <a:xfrm>
              <a:off x="12011776" y="9387144"/>
              <a:ext cx="2052745" cy="69496"/>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34" name="Rectangle 592"/>
            <p:cNvSpPr>
              <a:spLocks noChangeArrowheads="1"/>
            </p:cNvSpPr>
            <p:nvPr/>
          </p:nvSpPr>
          <p:spPr bwMode="auto">
            <a:xfrm>
              <a:off x="12011776" y="948871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35" name="Rectangle 593"/>
            <p:cNvSpPr>
              <a:spLocks noChangeArrowheads="1"/>
            </p:cNvSpPr>
            <p:nvPr/>
          </p:nvSpPr>
          <p:spPr bwMode="auto">
            <a:xfrm>
              <a:off x="12011776" y="961700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36" name="Rectangle 594"/>
            <p:cNvSpPr>
              <a:spLocks noChangeArrowheads="1"/>
            </p:cNvSpPr>
            <p:nvPr/>
          </p:nvSpPr>
          <p:spPr bwMode="auto">
            <a:xfrm>
              <a:off x="12011776" y="9713229"/>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37" name="Freeform 597"/>
            <p:cNvSpPr/>
            <p:nvPr/>
          </p:nvSpPr>
          <p:spPr bwMode="auto">
            <a:xfrm>
              <a:off x="6682128" y="10483008"/>
              <a:ext cx="705630" cy="705630"/>
            </a:xfrm>
            <a:custGeom>
              <a:avLst/>
              <a:gdLst>
                <a:gd name="T0" fmla="*/ 22 w 22"/>
                <a:gd name="T1" fmla="*/ 5 h 22"/>
                <a:gd name="T2" fmla="*/ 18 w 22"/>
                <a:gd name="T3" fmla="*/ 0 h 22"/>
                <a:gd name="T4" fmla="*/ 5 w 22"/>
                <a:gd name="T5" fmla="*/ 0 h 22"/>
                <a:gd name="T6" fmla="*/ 0 w 22"/>
                <a:gd name="T7" fmla="*/ 5 h 22"/>
                <a:gd name="T8" fmla="*/ 0 w 22"/>
                <a:gd name="T9" fmla="*/ 22 h 22"/>
                <a:gd name="T10" fmla="*/ 22 w 22"/>
                <a:gd name="T11" fmla="*/ 22 h 22"/>
                <a:gd name="T12" fmla="*/ 22 w 22"/>
                <a:gd name="T13" fmla="*/ 5 h 22"/>
              </a:gdLst>
              <a:ahLst/>
              <a:cxnLst>
                <a:cxn ang="0">
                  <a:pos x="T0" y="T1"/>
                </a:cxn>
                <a:cxn ang="0">
                  <a:pos x="T2" y="T3"/>
                </a:cxn>
                <a:cxn ang="0">
                  <a:pos x="T4" y="T5"/>
                </a:cxn>
                <a:cxn ang="0">
                  <a:pos x="T6" y="T7"/>
                </a:cxn>
                <a:cxn ang="0">
                  <a:pos x="T8" y="T9"/>
                </a:cxn>
                <a:cxn ang="0">
                  <a:pos x="T10" y="T11"/>
                </a:cxn>
                <a:cxn ang="0">
                  <a:pos x="T12" y="T13"/>
                </a:cxn>
              </a:cxnLst>
              <a:rect l="0" t="0" r="r" b="b"/>
              <a:pathLst>
                <a:path w="22" h="22">
                  <a:moveTo>
                    <a:pt x="22" y="5"/>
                  </a:moveTo>
                  <a:cubicBezTo>
                    <a:pt x="22" y="2"/>
                    <a:pt x="20" y="0"/>
                    <a:pt x="18" y="0"/>
                  </a:cubicBezTo>
                  <a:cubicBezTo>
                    <a:pt x="5" y="0"/>
                    <a:pt x="5" y="0"/>
                    <a:pt x="5" y="0"/>
                  </a:cubicBezTo>
                  <a:cubicBezTo>
                    <a:pt x="2" y="0"/>
                    <a:pt x="0" y="2"/>
                    <a:pt x="0" y="5"/>
                  </a:cubicBezTo>
                  <a:cubicBezTo>
                    <a:pt x="0" y="22"/>
                    <a:pt x="0" y="22"/>
                    <a:pt x="0" y="22"/>
                  </a:cubicBezTo>
                  <a:cubicBezTo>
                    <a:pt x="22" y="22"/>
                    <a:pt x="22" y="22"/>
                    <a:pt x="22" y="22"/>
                  </a:cubicBezTo>
                  <a:lnTo>
                    <a:pt x="22" y="5"/>
                  </a:lnTo>
                  <a:close/>
                </a:path>
              </a:pathLst>
            </a:custGeom>
            <a:solidFill>
              <a:srgbClr val="FCCE0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438" name="Freeform 598"/>
            <p:cNvSpPr/>
            <p:nvPr/>
          </p:nvSpPr>
          <p:spPr bwMode="auto">
            <a:xfrm>
              <a:off x="6682128" y="11188639"/>
              <a:ext cx="705630" cy="743052"/>
            </a:xfrm>
            <a:custGeom>
              <a:avLst/>
              <a:gdLst>
                <a:gd name="T0" fmla="*/ 0 w 22"/>
                <a:gd name="T1" fmla="*/ 0 h 23"/>
                <a:gd name="T2" fmla="*/ 0 w 22"/>
                <a:gd name="T3" fmla="*/ 18 h 23"/>
                <a:gd name="T4" fmla="*/ 5 w 22"/>
                <a:gd name="T5" fmla="*/ 23 h 23"/>
                <a:gd name="T6" fmla="*/ 18 w 22"/>
                <a:gd name="T7" fmla="*/ 23 h 23"/>
                <a:gd name="T8" fmla="*/ 22 w 22"/>
                <a:gd name="T9" fmla="*/ 18 h 23"/>
                <a:gd name="T10" fmla="*/ 22 w 22"/>
                <a:gd name="T11" fmla="*/ 0 h 23"/>
                <a:gd name="T12" fmla="*/ 0 w 22"/>
                <a:gd name="T13" fmla="*/ 0 h 23"/>
              </a:gdLst>
              <a:ahLst/>
              <a:cxnLst>
                <a:cxn ang="0">
                  <a:pos x="T0" y="T1"/>
                </a:cxn>
                <a:cxn ang="0">
                  <a:pos x="T2" y="T3"/>
                </a:cxn>
                <a:cxn ang="0">
                  <a:pos x="T4" y="T5"/>
                </a:cxn>
                <a:cxn ang="0">
                  <a:pos x="T6" y="T7"/>
                </a:cxn>
                <a:cxn ang="0">
                  <a:pos x="T8" y="T9"/>
                </a:cxn>
                <a:cxn ang="0">
                  <a:pos x="T10" y="T11"/>
                </a:cxn>
                <a:cxn ang="0">
                  <a:pos x="T12" y="T13"/>
                </a:cxn>
              </a:cxnLst>
              <a:rect l="0" t="0" r="r" b="b"/>
              <a:pathLst>
                <a:path w="22" h="23">
                  <a:moveTo>
                    <a:pt x="0" y="0"/>
                  </a:moveTo>
                  <a:cubicBezTo>
                    <a:pt x="0" y="18"/>
                    <a:pt x="0" y="18"/>
                    <a:pt x="0" y="18"/>
                  </a:cubicBezTo>
                  <a:cubicBezTo>
                    <a:pt x="0" y="20"/>
                    <a:pt x="2" y="23"/>
                    <a:pt x="5" y="23"/>
                  </a:cubicBezTo>
                  <a:cubicBezTo>
                    <a:pt x="18" y="23"/>
                    <a:pt x="18" y="23"/>
                    <a:pt x="18" y="23"/>
                  </a:cubicBezTo>
                  <a:cubicBezTo>
                    <a:pt x="20" y="23"/>
                    <a:pt x="22" y="20"/>
                    <a:pt x="22" y="18"/>
                  </a:cubicBezTo>
                  <a:cubicBezTo>
                    <a:pt x="22" y="0"/>
                    <a:pt x="22" y="0"/>
                    <a:pt x="22" y="0"/>
                  </a:cubicBez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grpSp>
      <p:grpSp>
        <p:nvGrpSpPr>
          <p:cNvPr id="14" name="PA_กลุ่ม 13"/>
          <p:cNvGrpSpPr/>
          <p:nvPr>
            <p:custDataLst>
              <p:tags r:id="rId3"/>
            </p:custDataLst>
          </p:nvPr>
        </p:nvGrpSpPr>
        <p:grpSpPr>
          <a:xfrm rot="18999317">
            <a:off x="10441562" y="-882821"/>
            <a:ext cx="1894688" cy="3120847"/>
            <a:chOff x="20511319" y="915545"/>
            <a:chExt cx="3282421" cy="5406659"/>
          </a:xfrm>
        </p:grpSpPr>
        <p:sp>
          <p:nvSpPr>
            <p:cNvPr id="486" name="Freeform 1087"/>
            <p:cNvSpPr/>
            <p:nvPr/>
          </p:nvSpPr>
          <p:spPr bwMode="auto">
            <a:xfrm>
              <a:off x="21631617" y="915545"/>
              <a:ext cx="1983524" cy="3507022"/>
            </a:xfrm>
            <a:custGeom>
              <a:avLst/>
              <a:gdLst>
                <a:gd name="T0" fmla="*/ 92 w 122"/>
                <a:gd name="T1" fmla="*/ 66 h 216"/>
                <a:gd name="T2" fmla="*/ 92 w 122"/>
                <a:gd name="T3" fmla="*/ 9 h 216"/>
                <a:gd name="T4" fmla="*/ 101 w 122"/>
                <a:gd name="T5" fmla="*/ 0 h 216"/>
                <a:gd name="T6" fmla="*/ 103 w 122"/>
                <a:gd name="T7" fmla="*/ 0 h 216"/>
                <a:gd name="T8" fmla="*/ 112 w 122"/>
                <a:gd name="T9" fmla="*/ 9 h 216"/>
                <a:gd name="T10" fmla="*/ 113 w 122"/>
                <a:gd name="T11" fmla="*/ 205 h 216"/>
                <a:gd name="T12" fmla="*/ 122 w 122"/>
                <a:gd name="T13" fmla="*/ 216 h 216"/>
                <a:gd name="T14" fmla="*/ 0 w 122"/>
                <a:gd name="T15" fmla="*/ 216 h 216"/>
                <a:gd name="T16" fmla="*/ 0 w 122"/>
                <a:gd name="T17" fmla="*/ 66 h 216"/>
                <a:gd name="T18" fmla="*/ 92 w 122"/>
                <a:gd name="T19" fmla="*/ 6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 h="216">
                  <a:moveTo>
                    <a:pt x="92" y="66"/>
                  </a:moveTo>
                  <a:cubicBezTo>
                    <a:pt x="92" y="9"/>
                    <a:pt x="92" y="9"/>
                    <a:pt x="92" y="9"/>
                  </a:cubicBezTo>
                  <a:cubicBezTo>
                    <a:pt x="92" y="4"/>
                    <a:pt x="96" y="0"/>
                    <a:pt x="101" y="0"/>
                  </a:cubicBezTo>
                  <a:cubicBezTo>
                    <a:pt x="103" y="0"/>
                    <a:pt x="103" y="0"/>
                    <a:pt x="103" y="0"/>
                  </a:cubicBezTo>
                  <a:cubicBezTo>
                    <a:pt x="108" y="0"/>
                    <a:pt x="112" y="4"/>
                    <a:pt x="112" y="9"/>
                  </a:cubicBezTo>
                  <a:cubicBezTo>
                    <a:pt x="112" y="9"/>
                    <a:pt x="113" y="197"/>
                    <a:pt x="113" y="205"/>
                  </a:cubicBezTo>
                  <a:cubicBezTo>
                    <a:pt x="113" y="206"/>
                    <a:pt x="121" y="216"/>
                    <a:pt x="122" y="216"/>
                  </a:cubicBezTo>
                  <a:cubicBezTo>
                    <a:pt x="0" y="216"/>
                    <a:pt x="0" y="216"/>
                    <a:pt x="0" y="216"/>
                  </a:cubicBezTo>
                  <a:cubicBezTo>
                    <a:pt x="0" y="66"/>
                    <a:pt x="0" y="66"/>
                    <a:pt x="0" y="66"/>
                  </a:cubicBezTo>
                  <a:lnTo>
                    <a:pt x="92" y="66"/>
                  </a:lnTo>
                  <a:close/>
                </a:path>
              </a:pathLst>
            </a:custGeom>
            <a:solidFill>
              <a:srgbClr val="DBDCDE"/>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487" name="Freeform 1088"/>
            <p:cNvSpPr/>
            <p:nvPr/>
          </p:nvSpPr>
          <p:spPr bwMode="auto">
            <a:xfrm>
              <a:off x="21615381" y="915545"/>
              <a:ext cx="1658800" cy="2549086"/>
            </a:xfrm>
            <a:custGeom>
              <a:avLst/>
              <a:gdLst>
                <a:gd name="T0" fmla="*/ 0 w 102"/>
                <a:gd name="T1" fmla="*/ 0 h 157"/>
                <a:gd name="T2" fmla="*/ 102 w 102"/>
                <a:gd name="T3" fmla="*/ 0 h 157"/>
                <a:gd name="T4" fmla="*/ 93 w 102"/>
                <a:gd name="T5" fmla="*/ 9 h 157"/>
                <a:gd name="T6" fmla="*/ 93 w 102"/>
                <a:gd name="T7" fmla="*/ 148 h 157"/>
                <a:gd name="T8" fmla="*/ 83 w 102"/>
                <a:gd name="T9" fmla="*/ 157 h 157"/>
                <a:gd name="T10" fmla="*/ 82 w 102"/>
                <a:gd name="T11" fmla="*/ 157 h 157"/>
                <a:gd name="T12" fmla="*/ 82 w 102"/>
                <a:gd name="T13" fmla="*/ 157 h 157"/>
                <a:gd name="T14" fmla="*/ 72 w 102"/>
                <a:gd name="T15" fmla="*/ 148 h 157"/>
                <a:gd name="T16" fmla="*/ 72 w 102"/>
                <a:gd name="T17" fmla="*/ 86 h 157"/>
                <a:gd name="T18" fmla="*/ 0 w 102"/>
                <a:gd name="T19" fmla="*/ 86 h 157"/>
                <a:gd name="T20" fmla="*/ 0 w 102"/>
                <a:gd name="T21" fmla="*/ 0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2" h="157">
                  <a:moveTo>
                    <a:pt x="0" y="0"/>
                  </a:moveTo>
                  <a:cubicBezTo>
                    <a:pt x="102" y="0"/>
                    <a:pt x="102" y="0"/>
                    <a:pt x="102" y="0"/>
                  </a:cubicBezTo>
                  <a:cubicBezTo>
                    <a:pt x="97" y="0"/>
                    <a:pt x="93" y="4"/>
                    <a:pt x="93" y="9"/>
                  </a:cubicBezTo>
                  <a:cubicBezTo>
                    <a:pt x="93" y="148"/>
                    <a:pt x="93" y="148"/>
                    <a:pt x="93" y="148"/>
                  </a:cubicBezTo>
                  <a:cubicBezTo>
                    <a:pt x="93" y="153"/>
                    <a:pt x="88" y="157"/>
                    <a:pt x="83" y="157"/>
                  </a:cubicBezTo>
                  <a:cubicBezTo>
                    <a:pt x="82" y="157"/>
                    <a:pt x="82" y="157"/>
                    <a:pt x="82" y="157"/>
                  </a:cubicBezTo>
                  <a:cubicBezTo>
                    <a:pt x="82" y="157"/>
                    <a:pt x="82" y="157"/>
                    <a:pt x="82" y="157"/>
                  </a:cubicBezTo>
                  <a:cubicBezTo>
                    <a:pt x="76" y="157"/>
                    <a:pt x="72" y="153"/>
                    <a:pt x="72" y="148"/>
                  </a:cubicBezTo>
                  <a:cubicBezTo>
                    <a:pt x="72" y="86"/>
                    <a:pt x="72" y="86"/>
                    <a:pt x="72" y="86"/>
                  </a:cubicBezTo>
                  <a:cubicBezTo>
                    <a:pt x="0" y="86"/>
                    <a:pt x="0" y="86"/>
                    <a:pt x="0" y="86"/>
                  </a:cubicBezTo>
                  <a:lnTo>
                    <a:pt x="0" y="0"/>
                  </a:lnTo>
                  <a:close/>
                </a:path>
              </a:pathLst>
            </a:custGeom>
            <a:solidFill>
              <a:srgbClr val="F7F8F8"/>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488" name="Freeform 1089"/>
            <p:cNvSpPr/>
            <p:nvPr/>
          </p:nvSpPr>
          <p:spPr bwMode="auto">
            <a:xfrm>
              <a:off x="22475900" y="1987135"/>
              <a:ext cx="473557" cy="1477496"/>
            </a:xfrm>
            <a:custGeom>
              <a:avLst/>
              <a:gdLst>
                <a:gd name="T0" fmla="*/ 0 w 29"/>
                <a:gd name="T1" fmla="*/ 10 h 91"/>
                <a:gd name="T2" fmla="*/ 9 w 29"/>
                <a:gd name="T3" fmla="*/ 0 h 91"/>
                <a:gd name="T4" fmla="*/ 9 w 29"/>
                <a:gd name="T5" fmla="*/ 0 h 91"/>
                <a:gd name="T6" fmla="*/ 11 w 29"/>
                <a:gd name="T7" fmla="*/ 0 h 91"/>
                <a:gd name="T8" fmla="*/ 20 w 29"/>
                <a:gd name="T9" fmla="*/ 10 h 91"/>
                <a:gd name="T10" fmla="*/ 20 w 29"/>
                <a:gd name="T11" fmla="*/ 85 h 91"/>
                <a:gd name="T12" fmla="*/ 20 w 29"/>
                <a:gd name="T13" fmla="*/ 85 h 91"/>
                <a:gd name="T14" fmla="*/ 20 w 29"/>
                <a:gd name="T15" fmla="*/ 85 h 91"/>
                <a:gd name="T16" fmla="*/ 20 w 29"/>
                <a:gd name="T17" fmla="*/ 86 h 91"/>
                <a:gd name="T18" fmla="*/ 20 w 29"/>
                <a:gd name="T19" fmla="*/ 86 h 91"/>
                <a:gd name="T20" fmla="*/ 21 w 29"/>
                <a:gd name="T21" fmla="*/ 86 h 91"/>
                <a:gd name="T22" fmla="*/ 21 w 29"/>
                <a:gd name="T23" fmla="*/ 87 h 91"/>
                <a:gd name="T24" fmla="*/ 21 w 29"/>
                <a:gd name="T25" fmla="*/ 87 h 91"/>
                <a:gd name="T26" fmla="*/ 21 w 29"/>
                <a:gd name="T27" fmla="*/ 87 h 91"/>
                <a:gd name="T28" fmla="*/ 21 w 29"/>
                <a:gd name="T29" fmla="*/ 87 h 91"/>
                <a:gd name="T30" fmla="*/ 22 w 29"/>
                <a:gd name="T31" fmla="*/ 88 h 91"/>
                <a:gd name="T32" fmla="*/ 22 w 29"/>
                <a:gd name="T33" fmla="*/ 88 h 91"/>
                <a:gd name="T34" fmla="*/ 22 w 29"/>
                <a:gd name="T35" fmla="*/ 88 h 91"/>
                <a:gd name="T36" fmla="*/ 22 w 29"/>
                <a:gd name="T37" fmla="*/ 88 h 91"/>
                <a:gd name="T38" fmla="*/ 23 w 29"/>
                <a:gd name="T39" fmla="*/ 89 h 91"/>
                <a:gd name="T40" fmla="*/ 23 w 29"/>
                <a:gd name="T41" fmla="*/ 89 h 91"/>
                <a:gd name="T42" fmla="*/ 24 w 29"/>
                <a:gd name="T43" fmla="*/ 90 h 91"/>
                <a:gd name="T44" fmla="*/ 24 w 29"/>
                <a:gd name="T45" fmla="*/ 90 h 91"/>
                <a:gd name="T46" fmla="*/ 24 w 29"/>
                <a:gd name="T47" fmla="*/ 90 h 91"/>
                <a:gd name="T48" fmla="*/ 25 w 29"/>
                <a:gd name="T49" fmla="*/ 90 h 91"/>
                <a:gd name="T50" fmla="*/ 25 w 29"/>
                <a:gd name="T51" fmla="*/ 90 h 91"/>
                <a:gd name="T52" fmla="*/ 25 w 29"/>
                <a:gd name="T53" fmla="*/ 90 h 91"/>
                <a:gd name="T54" fmla="*/ 26 w 29"/>
                <a:gd name="T55" fmla="*/ 90 h 91"/>
                <a:gd name="T56" fmla="*/ 26 w 29"/>
                <a:gd name="T57" fmla="*/ 90 h 91"/>
                <a:gd name="T58" fmla="*/ 26 w 29"/>
                <a:gd name="T59" fmla="*/ 91 h 91"/>
                <a:gd name="T60" fmla="*/ 27 w 29"/>
                <a:gd name="T61" fmla="*/ 91 h 91"/>
                <a:gd name="T62" fmla="*/ 27 w 29"/>
                <a:gd name="T63" fmla="*/ 91 h 91"/>
                <a:gd name="T64" fmla="*/ 27 w 29"/>
                <a:gd name="T65" fmla="*/ 91 h 91"/>
                <a:gd name="T66" fmla="*/ 28 w 29"/>
                <a:gd name="T67" fmla="*/ 91 h 91"/>
                <a:gd name="T68" fmla="*/ 28 w 29"/>
                <a:gd name="T69" fmla="*/ 91 h 91"/>
                <a:gd name="T70" fmla="*/ 29 w 29"/>
                <a:gd name="T71" fmla="*/ 91 h 91"/>
                <a:gd name="T72" fmla="*/ 0 w 29"/>
                <a:gd name="T73" fmla="*/ 91 h 91"/>
                <a:gd name="T74" fmla="*/ 0 w 29"/>
                <a:gd name="T75" fmla="*/ 10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9" h="91">
                  <a:moveTo>
                    <a:pt x="0" y="10"/>
                  </a:moveTo>
                  <a:cubicBezTo>
                    <a:pt x="0" y="5"/>
                    <a:pt x="4" y="0"/>
                    <a:pt x="9" y="0"/>
                  </a:cubicBezTo>
                  <a:cubicBezTo>
                    <a:pt x="9" y="0"/>
                    <a:pt x="9" y="0"/>
                    <a:pt x="9" y="0"/>
                  </a:cubicBezTo>
                  <a:cubicBezTo>
                    <a:pt x="11" y="0"/>
                    <a:pt x="11" y="0"/>
                    <a:pt x="11" y="0"/>
                  </a:cubicBezTo>
                  <a:cubicBezTo>
                    <a:pt x="16" y="0"/>
                    <a:pt x="20" y="5"/>
                    <a:pt x="20" y="10"/>
                  </a:cubicBezTo>
                  <a:cubicBezTo>
                    <a:pt x="20" y="85"/>
                    <a:pt x="20" y="85"/>
                    <a:pt x="20" y="85"/>
                  </a:cubicBezTo>
                  <a:cubicBezTo>
                    <a:pt x="20" y="85"/>
                    <a:pt x="20" y="85"/>
                    <a:pt x="20" y="85"/>
                  </a:cubicBezTo>
                  <a:cubicBezTo>
                    <a:pt x="20" y="85"/>
                    <a:pt x="20" y="85"/>
                    <a:pt x="20" y="85"/>
                  </a:cubicBezTo>
                  <a:cubicBezTo>
                    <a:pt x="20" y="86"/>
                    <a:pt x="20" y="86"/>
                    <a:pt x="20" y="86"/>
                  </a:cubicBezTo>
                  <a:cubicBezTo>
                    <a:pt x="20" y="86"/>
                    <a:pt x="20" y="86"/>
                    <a:pt x="20" y="86"/>
                  </a:cubicBezTo>
                  <a:cubicBezTo>
                    <a:pt x="21" y="86"/>
                    <a:pt x="21" y="86"/>
                    <a:pt x="21" y="86"/>
                  </a:cubicBezTo>
                  <a:cubicBezTo>
                    <a:pt x="21" y="86"/>
                    <a:pt x="21" y="86"/>
                    <a:pt x="21" y="87"/>
                  </a:cubicBezTo>
                  <a:cubicBezTo>
                    <a:pt x="21" y="87"/>
                    <a:pt x="21" y="87"/>
                    <a:pt x="21" y="87"/>
                  </a:cubicBezTo>
                  <a:cubicBezTo>
                    <a:pt x="21" y="87"/>
                    <a:pt x="21" y="87"/>
                    <a:pt x="21" y="87"/>
                  </a:cubicBezTo>
                  <a:cubicBezTo>
                    <a:pt x="21" y="87"/>
                    <a:pt x="21" y="87"/>
                    <a:pt x="21" y="87"/>
                  </a:cubicBezTo>
                  <a:cubicBezTo>
                    <a:pt x="21" y="87"/>
                    <a:pt x="22" y="88"/>
                    <a:pt x="22" y="88"/>
                  </a:cubicBezTo>
                  <a:cubicBezTo>
                    <a:pt x="22" y="88"/>
                    <a:pt x="22" y="88"/>
                    <a:pt x="22" y="88"/>
                  </a:cubicBezTo>
                  <a:cubicBezTo>
                    <a:pt x="22" y="88"/>
                    <a:pt x="22" y="88"/>
                    <a:pt x="22" y="88"/>
                  </a:cubicBezTo>
                  <a:cubicBezTo>
                    <a:pt x="22" y="88"/>
                    <a:pt x="22" y="88"/>
                    <a:pt x="22" y="88"/>
                  </a:cubicBezTo>
                  <a:cubicBezTo>
                    <a:pt x="23" y="89"/>
                    <a:pt x="23" y="89"/>
                    <a:pt x="23" y="89"/>
                  </a:cubicBezTo>
                  <a:cubicBezTo>
                    <a:pt x="23" y="89"/>
                    <a:pt x="23" y="89"/>
                    <a:pt x="23" y="89"/>
                  </a:cubicBezTo>
                  <a:cubicBezTo>
                    <a:pt x="23" y="89"/>
                    <a:pt x="24" y="89"/>
                    <a:pt x="24" y="90"/>
                  </a:cubicBezTo>
                  <a:cubicBezTo>
                    <a:pt x="24" y="90"/>
                    <a:pt x="24" y="90"/>
                    <a:pt x="24" y="90"/>
                  </a:cubicBezTo>
                  <a:cubicBezTo>
                    <a:pt x="24" y="90"/>
                    <a:pt x="24" y="90"/>
                    <a:pt x="24" y="90"/>
                  </a:cubicBezTo>
                  <a:cubicBezTo>
                    <a:pt x="25" y="90"/>
                    <a:pt x="25" y="90"/>
                    <a:pt x="25" y="90"/>
                  </a:cubicBezTo>
                  <a:cubicBezTo>
                    <a:pt x="25" y="90"/>
                    <a:pt x="25" y="90"/>
                    <a:pt x="25" y="90"/>
                  </a:cubicBezTo>
                  <a:cubicBezTo>
                    <a:pt x="25" y="90"/>
                    <a:pt x="25" y="90"/>
                    <a:pt x="25" y="90"/>
                  </a:cubicBezTo>
                  <a:cubicBezTo>
                    <a:pt x="25" y="90"/>
                    <a:pt x="26" y="90"/>
                    <a:pt x="26" y="90"/>
                  </a:cubicBezTo>
                  <a:cubicBezTo>
                    <a:pt x="26" y="90"/>
                    <a:pt x="26" y="90"/>
                    <a:pt x="26" y="90"/>
                  </a:cubicBezTo>
                  <a:cubicBezTo>
                    <a:pt x="26" y="91"/>
                    <a:pt x="26" y="91"/>
                    <a:pt x="26" y="91"/>
                  </a:cubicBezTo>
                  <a:cubicBezTo>
                    <a:pt x="27" y="91"/>
                    <a:pt x="27" y="91"/>
                    <a:pt x="27" y="91"/>
                  </a:cubicBezTo>
                  <a:cubicBezTo>
                    <a:pt x="27" y="91"/>
                    <a:pt x="27" y="91"/>
                    <a:pt x="27" y="91"/>
                  </a:cubicBezTo>
                  <a:cubicBezTo>
                    <a:pt x="27" y="91"/>
                    <a:pt x="27" y="91"/>
                    <a:pt x="27" y="91"/>
                  </a:cubicBezTo>
                  <a:cubicBezTo>
                    <a:pt x="27" y="91"/>
                    <a:pt x="28" y="91"/>
                    <a:pt x="28" y="91"/>
                  </a:cubicBezTo>
                  <a:cubicBezTo>
                    <a:pt x="28" y="91"/>
                    <a:pt x="28" y="91"/>
                    <a:pt x="28" y="91"/>
                  </a:cubicBezTo>
                  <a:cubicBezTo>
                    <a:pt x="28" y="91"/>
                    <a:pt x="28" y="91"/>
                    <a:pt x="29" y="91"/>
                  </a:cubicBezTo>
                  <a:cubicBezTo>
                    <a:pt x="0" y="91"/>
                    <a:pt x="0" y="91"/>
                    <a:pt x="0" y="91"/>
                  </a:cubicBezTo>
                  <a:lnTo>
                    <a:pt x="0" y="10"/>
                  </a:lnTo>
                  <a:close/>
                </a:path>
              </a:pathLst>
            </a:custGeom>
            <a:solidFill>
              <a:srgbClr val="E6E7E8"/>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489" name="Freeform 1090"/>
            <p:cNvSpPr>
              <a:spLocks noEditPoints="1"/>
            </p:cNvSpPr>
            <p:nvPr/>
          </p:nvSpPr>
          <p:spPr bwMode="auto">
            <a:xfrm>
              <a:off x="20511319" y="3204851"/>
              <a:ext cx="2405666" cy="3117353"/>
            </a:xfrm>
            <a:custGeom>
              <a:avLst/>
              <a:gdLst>
                <a:gd name="T0" fmla="*/ 0 w 148"/>
                <a:gd name="T1" fmla="*/ 19 h 192"/>
                <a:gd name="T2" fmla="*/ 0 w 148"/>
                <a:gd name="T3" fmla="*/ 173 h 192"/>
                <a:gd name="T4" fmla="*/ 19 w 148"/>
                <a:gd name="T5" fmla="*/ 192 h 192"/>
                <a:gd name="T6" fmla="*/ 74 w 148"/>
                <a:gd name="T7" fmla="*/ 192 h 192"/>
                <a:gd name="T8" fmla="*/ 129 w 148"/>
                <a:gd name="T9" fmla="*/ 192 h 192"/>
                <a:gd name="T10" fmla="*/ 148 w 148"/>
                <a:gd name="T11" fmla="*/ 173 h 192"/>
                <a:gd name="T12" fmla="*/ 148 w 148"/>
                <a:gd name="T13" fmla="*/ 19 h 192"/>
                <a:gd name="T14" fmla="*/ 129 w 148"/>
                <a:gd name="T15" fmla="*/ 0 h 192"/>
                <a:gd name="T16" fmla="*/ 74 w 148"/>
                <a:gd name="T17" fmla="*/ 0 h 192"/>
                <a:gd name="T18" fmla="*/ 19 w 148"/>
                <a:gd name="T19" fmla="*/ 0 h 192"/>
                <a:gd name="T20" fmla="*/ 0 w 148"/>
                <a:gd name="T21" fmla="*/ 19 h 192"/>
                <a:gd name="T22" fmla="*/ 16 w 148"/>
                <a:gd name="T23" fmla="*/ 18 h 192"/>
                <a:gd name="T24" fmla="*/ 74 w 148"/>
                <a:gd name="T25" fmla="*/ 18 h 192"/>
                <a:gd name="T26" fmla="*/ 132 w 148"/>
                <a:gd name="T27" fmla="*/ 18 h 192"/>
                <a:gd name="T28" fmla="*/ 132 w 148"/>
                <a:gd name="T29" fmla="*/ 58 h 192"/>
                <a:gd name="T30" fmla="*/ 74 w 148"/>
                <a:gd name="T31" fmla="*/ 58 h 192"/>
                <a:gd name="T32" fmla="*/ 16 w 148"/>
                <a:gd name="T33" fmla="*/ 58 h 192"/>
                <a:gd name="T34" fmla="*/ 16 w 148"/>
                <a:gd name="T35" fmla="*/ 18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8" h="192">
                  <a:moveTo>
                    <a:pt x="0" y="19"/>
                  </a:moveTo>
                  <a:cubicBezTo>
                    <a:pt x="0" y="173"/>
                    <a:pt x="0" y="173"/>
                    <a:pt x="0" y="173"/>
                  </a:cubicBezTo>
                  <a:cubicBezTo>
                    <a:pt x="0" y="184"/>
                    <a:pt x="9" y="192"/>
                    <a:pt x="19" y="192"/>
                  </a:cubicBezTo>
                  <a:cubicBezTo>
                    <a:pt x="74" y="192"/>
                    <a:pt x="74" y="192"/>
                    <a:pt x="74" y="192"/>
                  </a:cubicBezTo>
                  <a:cubicBezTo>
                    <a:pt x="129" y="192"/>
                    <a:pt x="129" y="192"/>
                    <a:pt x="129" y="192"/>
                  </a:cubicBezTo>
                  <a:cubicBezTo>
                    <a:pt x="140" y="192"/>
                    <a:pt x="148" y="184"/>
                    <a:pt x="148" y="173"/>
                  </a:cubicBezTo>
                  <a:cubicBezTo>
                    <a:pt x="148" y="19"/>
                    <a:pt x="148" y="19"/>
                    <a:pt x="148" y="19"/>
                  </a:cubicBezTo>
                  <a:cubicBezTo>
                    <a:pt x="148" y="8"/>
                    <a:pt x="140" y="0"/>
                    <a:pt x="129" y="0"/>
                  </a:cubicBezTo>
                  <a:cubicBezTo>
                    <a:pt x="74" y="0"/>
                    <a:pt x="74" y="0"/>
                    <a:pt x="74" y="0"/>
                  </a:cubicBezTo>
                  <a:cubicBezTo>
                    <a:pt x="19" y="0"/>
                    <a:pt x="19" y="0"/>
                    <a:pt x="19" y="0"/>
                  </a:cubicBezTo>
                  <a:cubicBezTo>
                    <a:pt x="9" y="0"/>
                    <a:pt x="0" y="8"/>
                    <a:pt x="0" y="19"/>
                  </a:cubicBezTo>
                  <a:moveTo>
                    <a:pt x="16" y="18"/>
                  </a:moveTo>
                  <a:cubicBezTo>
                    <a:pt x="74" y="18"/>
                    <a:pt x="74" y="18"/>
                    <a:pt x="74" y="18"/>
                  </a:cubicBezTo>
                  <a:cubicBezTo>
                    <a:pt x="132" y="18"/>
                    <a:pt x="132" y="18"/>
                    <a:pt x="132" y="18"/>
                  </a:cubicBezTo>
                  <a:cubicBezTo>
                    <a:pt x="132" y="58"/>
                    <a:pt x="132" y="58"/>
                    <a:pt x="132" y="58"/>
                  </a:cubicBezTo>
                  <a:cubicBezTo>
                    <a:pt x="74" y="58"/>
                    <a:pt x="74" y="58"/>
                    <a:pt x="74" y="58"/>
                  </a:cubicBezTo>
                  <a:cubicBezTo>
                    <a:pt x="16" y="58"/>
                    <a:pt x="16" y="58"/>
                    <a:pt x="16" y="58"/>
                  </a:cubicBezTo>
                  <a:cubicBezTo>
                    <a:pt x="16" y="18"/>
                    <a:pt x="16" y="18"/>
                    <a:pt x="16" y="18"/>
                  </a:cubicBezTo>
                </a:path>
              </a:pathLst>
            </a:custGeom>
            <a:solidFill>
              <a:srgbClr val="2B3A4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490" name="Rectangle 1091"/>
            <p:cNvSpPr>
              <a:spLocks noChangeArrowheads="1"/>
            </p:cNvSpPr>
            <p:nvPr/>
          </p:nvSpPr>
          <p:spPr bwMode="auto">
            <a:xfrm>
              <a:off x="20771098" y="3497103"/>
              <a:ext cx="1883400" cy="649448"/>
            </a:xfrm>
            <a:prstGeom prst="rect">
              <a:avLst/>
            </a:prstGeom>
            <a:solidFill>
              <a:srgbClr val="FDB71D"/>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p>
          </p:txBody>
        </p:sp>
        <p:sp>
          <p:nvSpPr>
            <p:cNvPr id="491" name="Freeform 1092"/>
            <p:cNvSpPr/>
            <p:nvPr/>
          </p:nvSpPr>
          <p:spPr bwMode="auto">
            <a:xfrm>
              <a:off x="20511319" y="3204851"/>
              <a:ext cx="1169007" cy="3117353"/>
            </a:xfrm>
            <a:custGeom>
              <a:avLst/>
              <a:gdLst>
                <a:gd name="T0" fmla="*/ 19 w 72"/>
                <a:gd name="T1" fmla="*/ 0 h 192"/>
                <a:gd name="T2" fmla="*/ 72 w 72"/>
                <a:gd name="T3" fmla="*/ 0 h 192"/>
                <a:gd name="T4" fmla="*/ 72 w 72"/>
                <a:gd name="T5" fmla="*/ 18 h 192"/>
                <a:gd name="T6" fmla="*/ 16 w 72"/>
                <a:gd name="T7" fmla="*/ 18 h 192"/>
                <a:gd name="T8" fmla="*/ 16 w 72"/>
                <a:gd name="T9" fmla="*/ 58 h 192"/>
                <a:gd name="T10" fmla="*/ 72 w 72"/>
                <a:gd name="T11" fmla="*/ 58 h 192"/>
                <a:gd name="T12" fmla="*/ 72 w 72"/>
                <a:gd name="T13" fmla="*/ 192 h 192"/>
                <a:gd name="T14" fmla="*/ 19 w 72"/>
                <a:gd name="T15" fmla="*/ 192 h 192"/>
                <a:gd name="T16" fmla="*/ 0 w 72"/>
                <a:gd name="T17" fmla="*/ 173 h 192"/>
                <a:gd name="T18" fmla="*/ 0 w 72"/>
                <a:gd name="T19" fmla="*/ 19 h 192"/>
                <a:gd name="T20" fmla="*/ 19 w 72"/>
                <a:gd name="T21"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2" h="192">
                  <a:moveTo>
                    <a:pt x="19" y="0"/>
                  </a:moveTo>
                  <a:cubicBezTo>
                    <a:pt x="72" y="0"/>
                    <a:pt x="72" y="0"/>
                    <a:pt x="72" y="0"/>
                  </a:cubicBezTo>
                  <a:cubicBezTo>
                    <a:pt x="72" y="18"/>
                    <a:pt x="72" y="18"/>
                    <a:pt x="72" y="18"/>
                  </a:cubicBezTo>
                  <a:cubicBezTo>
                    <a:pt x="16" y="18"/>
                    <a:pt x="16" y="18"/>
                    <a:pt x="16" y="18"/>
                  </a:cubicBezTo>
                  <a:cubicBezTo>
                    <a:pt x="16" y="58"/>
                    <a:pt x="16" y="58"/>
                    <a:pt x="16" y="58"/>
                  </a:cubicBezTo>
                  <a:cubicBezTo>
                    <a:pt x="72" y="58"/>
                    <a:pt x="72" y="58"/>
                    <a:pt x="72" y="58"/>
                  </a:cubicBezTo>
                  <a:cubicBezTo>
                    <a:pt x="72" y="192"/>
                    <a:pt x="72" y="192"/>
                    <a:pt x="72" y="192"/>
                  </a:cubicBezTo>
                  <a:cubicBezTo>
                    <a:pt x="19" y="192"/>
                    <a:pt x="19" y="192"/>
                    <a:pt x="19" y="192"/>
                  </a:cubicBezTo>
                  <a:cubicBezTo>
                    <a:pt x="9" y="192"/>
                    <a:pt x="0" y="184"/>
                    <a:pt x="0" y="173"/>
                  </a:cubicBezTo>
                  <a:cubicBezTo>
                    <a:pt x="0" y="19"/>
                    <a:pt x="0" y="19"/>
                    <a:pt x="0" y="19"/>
                  </a:cubicBezTo>
                  <a:cubicBezTo>
                    <a:pt x="0" y="8"/>
                    <a:pt x="9" y="0"/>
                    <a:pt x="19" y="0"/>
                  </a:cubicBezTo>
                  <a:close/>
                </a:path>
              </a:pathLst>
            </a:custGeom>
            <a:solidFill>
              <a:srgbClr val="202C33"/>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492" name="Rectangle 1093"/>
            <p:cNvSpPr>
              <a:spLocks noChangeArrowheads="1"/>
            </p:cNvSpPr>
            <p:nvPr/>
          </p:nvSpPr>
          <p:spPr bwMode="auto">
            <a:xfrm>
              <a:off x="22118703" y="4422567"/>
              <a:ext cx="292252" cy="211071"/>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p>
          </p:txBody>
        </p:sp>
        <p:sp>
          <p:nvSpPr>
            <p:cNvPr id="493" name="Rectangle 1094"/>
            <p:cNvSpPr>
              <a:spLocks noChangeArrowheads="1"/>
            </p:cNvSpPr>
            <p:nvPr/>
          </p:nvSpPr>
          <p:spPr bwMode="auto">
            <a:xfrm>
              <a:off x="21566672" y="4422567"/>
              <a:ext cx="292252" cy="211071"/>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p>
          </p:txBody>
        </p:sp>
        <p:sp>
          <p:nvSpPr>
            <p:cNvPr id="494" name="Rectangle 1095"/>
            <p:cNvSpPr>
              <a:spLocks noChangeArrowheads="1"/>
            </p:cNvSpPr>
            <p:nvPr/>
          </p:nvSpPr>
          <p:spPr bwMode="auto">
            <a:xfrm>
              <a:off x="21030878" y="4422567"/>
              <a:ext cx="292252" cy="211071"/>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p>
          </p:txBody>
        </p:sp>
        <p:sp>
          <p:nvSpPr>
            <p:cNvPr id="495" name="Rectangle 1096"/>
            <p:cNvSpPr>
              <a:spLocks noChangeArrowheads="1"/>
            </p:cNvSpPr>
            <p:nvPr/>
          </p:nvSpPr>
          <p:spPr bwMode="auto">
            <a:xfrm>
              <a:off x="22118703" y="4844708"/>
              <a:ext cx="292252" cy="211071"/>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p>
          </p:txBody>
        </p:sp>
        <p:sp>
          <p:nvSpPr>
            <p:cNvPr id="496" name="Rectangle 1097"/>
            <p:cNvSpPr>
              <a:spLocks noChangeArrowheads="1"/>
            </p:cNvSpPr>
            <p:nvPr/>
          </p:nvSpPr>
          <p:spPr bwMode="auto">
            <a:xfrm>
              <a:off x="21566672" y="4844708"/>
              <a:ext cx="292252" cy="211071"/>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p>
          </p:txBody>
        </p:sp>
        <p:sp>
          <p:nvSpPr>
            <p:cNvPr id="497" name="Rectangle 1098"/>
            <p:cNvSpPr>
              <a:spLocks noChangeArrowheads="1"/>
            </p:cNvSpPr>
            <p:nvPr/>
          </p:nvSpPr>
          <p:spPr bwMode="auto">
            <a:xfrm>
              <a:off x="21030878" y="4844708"/>
              <a:ext cx="292252" cy="211071"/>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p>
          </p:txBody>
        </p:sp>
        <p:sp>
          <p:nvSpPr>
            <p:cNvPr id="498" name="Rectangle 1099"/>
            <p:cNvSpPr>
              <a:spLocks noChangeArrowheads="1"/>
            </p:cNvSpPr>
            <p:nvPr/>
          </p:nvSpPr>
          <p:spPr bwMode="auto">
            <a:xfrm>
              <a:off x="22118703" y="5283086"/>
              <a:ext cx="292252" cy="194835"/>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p>
          </p:txBody>
        </p:sp>
        <p:sp>
          <p:nvSpPr>
            <p:cNvPr id="499" name="Rectangle 1101"/>
            <p:cNvSpPr>
              <a:spLocks noChangeArrowheads="1"/>
            </p:cNvSpPr>
            <p:nvPr/>
          </p:nvSpPr>
          <p:spPr bwMode="auto">
            <a:xfrm>
              <a:off x="21566672" y="5283086"/>
              <a:ext cx="292252" cy="194835"/>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p>
          </p:txBody>
        </p:sp>
        <p:sp>
          <p:nvSpPr>
            <p:cNvPr id="500" name="Rectangle 1102"/>
            <p:cNvSpPr>
              <a:spLocks noChangeArrowheads="1"/>
            </p:cNvSpPr>
            <p:nvPr/>
          </p:nvSpPr>
          <p:spPr bwMode="auto">
            <a:xfrm>
              <a:off x="21030878" y="5283086"/>
              <a:ext cx="292252" cy="194835"/>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p>
          </p:txBody>
        </p:sp>
        <p:sp>
          <p:nvSpPr>
            <p:cNvPr id="501" name="Rectangle 1103"/>
            <p:cNvSpPr>
              <a:spLocks noChangeArrowheads="1"/>
            </p:cNvSpPr>
            <p:nvPr/>
          </p:nvSpPr>
          <p:spPr bwMode="auto">
            <a:xfrm>
              <a:off x="22118703" y="5705228"/>
              <a:ext cx="292252" cy="194835"/>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p>
          </p:txBody>
        </p:sp>
        <p:sp>
          <p:nvSpPr>
            <p:cNvPr id="502" name="Rectangle 1104"/>
            <p:cNvSpPr>
              <a:spLocks noChangeArrowheads="1"/>
            </p:cNvSpPr>
            <p:nvPr/>
          </p:nvSpPr>
          <p:spPr bwMode="auto">
            <a:xfrm>
              <a:off x="21030878" y="5705228"/>
              <a:ext cx="828046" cy="194835"/>
            </a:xfrm>
            <a:prstGeom prst="rect">
              <a:avLst/>
            </a:prstGeom>
            <a:solidFill>
              <a:srgbClr val="E7572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p>
          </p:txBody>
        </p:sp>
        <p:sp>
          <p:nvSpPr>
            <p:cNvPr id="503" name="Freeform 1105"/>
            <p:cNvSpPr/>
            <p:nvPr/>
          </p:nvSpPr>
          <p:spPr bwMode="auto">
            <a:xfrm>
              <a:off x="20949696" y="1987135"/>
              <a:ext cx="1672329" cy="1932110"/>
            </a:xfrm>
            <a:custGeom>
              <a:avLst/>
              <a:gdLst>
                <a:gd name="T0" fmla="*/ 94 w 103"/>
                <a:gd name="T1" fmla="*/ 10 h 119"/>
                <a:gd name="T2" fmla="*/ 94 w 103"/>
                <a:gd name="T3" fmla="*/ 119 h 119"/>
                <a:gd name="T4" fmla="*/ 0 w 103"/>
                <a:gd name="T5" fmla="*/ 119 h 119"/>
                <a:gd name="T6" fmla="*/ 0 w 103"/>
                <a:gd name="T7" fmla="*/ 0 h 119"/>
                <a:gd name="T8" fmla="*/ 103 w 103"/>
                <a:gd name="T9" fmla="*/ 0 h 119"/>
                <a:gd name="T10" fmla="*/ 94 w 103"/>
                <a:gd name="T11" fmla="*/ 10 h 119"/>
              </a:gdLst>
              <a:ahLst/>
              <a:cxnLst>
                <a:cxn ang="0">
                  <a:pos x="T0" y="T1"/>
                </a:cxn>
                <a:cxn ang="0">
                  <a:pos x="T2" y="T3"/>
                </a:cxn>
                <a:cxn ang="0">
                  <a:pos x="T4" y="T5"/>
                </a:cxn>
                <a:cxn ang="0">
                  <a:pos x="T6" y="T7"/>
                </a:cxn>
                <a:cxn ang="0">
                  <a:pos x="T8" y="T9"/>
                </a:cxn>
                <a:cxn ang="0">
                  <a:pos x="T10" y="T11"/>
                </a:cxn>
              </a:cxnLst>
              <a:rect l="0" t="0" r="r" b="b"/>
              <a:pathLst>
                <a:path w="103" h="119">
                  <a:moveTo>
                    <a:pt x="94" y="10"/>
                  </a:moveTo>
                  <a:cubicBezTo>
                    <a:pt x="94" y="119"/>
                    <a:pt x="94" y="119"/>
                    <a:pt x="94" y="119"/>
                  </a:cubicBezTo>
                  <a:cubicBezTo>
                    <a:pt x="0" y="119"/>
                    <a:pt x="0" y="119"/>
                    <a:pt x="0" y="119"/>
                  </a:cubicBezTo>
                  <a:cubicBezTo>
                    <a:pt x="0" y="0"/>
                    <a:pt x="0" y="0"/>
                    <a:pt x="0" y="0"/>
                  </a:cubicBezTo>
                  <a:cubicBezTo>
                    <a:pt x="103" y="0"/>
                    <a:pt x="103" y="0"/>
                    <a:pt x="103" y="0"/>
                  </a:cubicBezTo>
                  <a:cubicBezTo>
                    <a:pt x="98" y="0"/>
                    <a:pt x="94" y="5"/>
                    <a:pt x="94" y="1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504" name="Freeform 1106"/>
            <p:cNvSpPr/>
            <p:nvPr/>
          </p:nvSpPr>
          <p:spPr bwMode="auto">
            <a:xfrm>
              <a:off x="23452780" y="3383449"/>
              <a:ext cx="340960" cy="1039118"/>
            </a:xfrm>
            <a:custGeom>
              <a:avLst/>
              <a:gdLst>
                <a:gd name="T0" fmla="*/ 21 w 21"/>
                <a:gd name="T1" fmla="*/ 0 h 64"/>
                <a:gd name="T2" fmla="*/ 21 w 21"/>
                <a:gd name="T3" fmla="*/ 55 h 64"/>
                <a:gd name="T4" fmla="*/ 11 w 21"/>
                <a:gd name="T5" fmla="*/ 64 h 64"/>
                <a:gd name="T6" fmla="*/ 10 w 21"/>
                <a:gd name="T7" fmla="*/ 64 h 64"/>
                <a:gd name="T8" fmla="*/ 0 w 21"/>
                <a:gd name="T9" fmla="*/ 55 h 64"/>
                <a:gd name="T10" fmla="*/ 0 w 21"/>
                <a:gd name="T11" fmla="*/ 0 h 64"/>
                <a:gd name="T12" fmla="*/ 21 w 21"/>
                <a:gd name="T13" fmla="*/ 0 h 64"/>
              </a:gdLst>
              <a:ahLst/>
              <a:cxnLst>
                <a:cxn ang="0">
                  <a:pos x="T0" y="T1"/>
                </a:cxn>
                <a:cxn ang="0">
                  <a:pos x="T2" y="T3"/>
                </a:cxn>
                <a:cxn ang="0">
                  <a:pos x="T4" y="T5"/>
                </a:cxn>
                <a:cxn ang="0">
                  <a:pos x="T6" y="T7"/>
                </a:cxn>
                <a:cxn ang="0">
                  <a:pos x="T8" y="T9"/>
                </a:cxn>
                <a:cxn ang="0">
                  <a:pos x="T10" y="T11"/>
                </a:cxn>
                <a:cxn ang="0">
                  <a:pos x="T12" y="T13"/>
                </a:cxn>
              </a:cxnLst>
              <a:rect l="0" t="0" r="r" b="b"/>
              <a:pathLst>
                <a:path w="21" h="64">
                  <a:moveTo>
                    <a:pt x="21" y="0"/>
                  </a:moveTo>
                  <a:cubicBezTo>
                    <a:pt x="21" y="55"/>
                    <a:pt x="21" y="55"/>
                    <a:pt x="21" y="55"/>
                  </a:cubicBezTo>
                  <a:cubicBezTo>
                    <a:pt x="21" y="60"/>
                    <a:pt x="16" y="64"/>
                    <a:pt x="11" y="64"/>
                  </a:cubicBezTo>
                  <a:cubicBezTo>
                    <a:pt x="10" y="64"/>
                    <a:pt x="10" y="64"/>
                    <a:pt x="10" y="64"/>
                  </a:cubicBezTo>
                  <a:cubicBezTo>
                    <a:pt x="5" y="64"/>
                    <a:pt x="0" y="60"/>
                    <a:pt x="0" y="55"/>
                  </a:cubicBezTo>
                  <a:cubicBezTo>
                    <a:pt x="0" y="0"/>
                    <a:pt x="0" y="0"/>
                    <a:pt x="0" y="0"/>
                  </a:cubicBezTo>
                  <a:lnTo>
                    <a:pt x="2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507" name="Freeform 1112"/>
            <p:cNvSpPr/>
            <p:nvPr/>
          </p:nvSpPr>
          <p:spPr bwMode="auto">
            <a:xfrm>
              <a:off x="22735679" y="5396739"/>
              <a:ext cx="181305" cy="876755"/>
            </a:xfrm>
            <a:custGeom>
              <a:avLst/>
              <a:gdLst>
                <a:gd name="T0" fmla="*/ 11 w 11"/>
                <a:gd name="T1" fmla="*/ 0 h 54"/>
                <a:gd name="T2" fmla="*/ 2 w 11"/>
                <a:gd name="T3" fmla="*/ 21 h 54"/>
                <a:gd name="T4" fmla="*/ 3 w 11"/>
                <a:gd name="T5" fmla="*/ 54 h 54"/>
                <a:gd name="T6" fmla="*/ 11 w 11"/>
                <a:gd name="T7" fmla="*/ 38 h 54"/>
                <a:gd name="T8" fmla="*/ 11 w 11"/>
                <a:gd name="T9" fmla="*/ 0 h 54"/>
              </a:gdLst>
              <a:ahLst/>
              <a:cxnLst>
                <a:cxn ang="0">
                  <a:pos x="T0" y="T1"/>
                </a:cxn>
                <a:cxn ang="0">
                  <a:pos x="T2" y="T3"/>
                </a:cxn>
                <a:cxn ang="0">
                  <a:pos x="T4" y="T5"/>
                </a:cxn>
                <a:cxn ang="0">
                  <a:pos x="T6" y="T7"/>
                </a:cxn>
                <a:cxn ang="0">
                  <a:pos x="T8" y="T9"/>
                </a:cxn>
              </a:cxnLst>
              <a:rect l="0" t="0" r="r" b="b"/>
              <a:pathLst>
                <a:path w="11" h="54">
                  <a:moveTo>
                    <a:pt x="11" y="0"/>
                  </a:moveTo>
                  <a:cubicBezTo>
                    <a:pt x="7" y="6"/>
                    <a:pt x="4" y="13"/>
                    <a:pt x="2" y="21"/>
                  </a:cubicBezTo>
                  <a:cubicBezTo>
                    <a:pt x="0" y="32"/>
                    <a:pt x="1" y="43"/>
                    <a:pt x="3" y="54"/>
                  </a:cubicBezTo>
                  <a:cubicBezTo>
                    <a:pt x="8" y="50"/>
                    <a:pt x="11" y="44"/>
                    <a:pt x="11" y="38"/>
                  </a:cubicBezTo>
                  <a:cubicBezTo>
                    <a:pt x="11" y="0"/>
                    <a:pt x="11" y="0"/>
                    <a:pt x="11" y="0"/>
                  </a:cubicBezTo>
                </a:path>
              </a:pathLst>
            </a:custGeom>
            <a:solidFill>
              <a:srgbClr val="2B3A4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grpSp>
      <p:grpSp>
        <p:nvGrpSpPr>
          <p:cNvPr id="516" name="PA_กลุ่ม 515"/>
          <p:cNvGrpSpPr/>
          <p:nvPr>
            <p:custDataLst>
              <p:tags r:id="rId4"/>
            </p:custDataLst>
          </p:nvPr>
        </p:nvGrpSpPr>
        <p:grpSpPr>
          <a:xfrm rot="330661">
            <a:off x="9355704" y="958232"/>
            <a:ext cx="921551" cy="924278"/>
            <a:chOff x="14470623" y="7772034"/>
            <a:chExt cx="3784926" cy="3796126"/>
          </a:xfrm>
        </p:grpSpPr>
        <p:sp>
          <p:nvSpPr>
            <p:cNvPr id="517" name="Freeform 642"/>
            <p:cNvSpPr/>
            <p:nvPr/>
          </p:nvSpPr>
          <p:spPr bwMode="auto">
            <a:xfrm>
              <a:off x="14470623" y="7772034"/>
              <a:ext cx="3784926" cy="3796126"/>
            </a:xfrm>
            <a:custGeom>
              <a:avLst/>
              <a:gdLst>
                <a:gd name="T0" fmla="*/ 38 w 169"/>
                <a:gd name="T1" fmla="*/ 26 h 169"/>
                <a:gd name="T2" fmla="*/ 143 w 169"/>
                <a:gd name="T3" fmla="*/ 38 h 169"/>
                <a:gd name="T4" fmla="*/ 131 w 169"/>
                <a:gd name="T5" fmla="*/ 143 h 169"/>
                <a:gd name="T6" fmla="*/ 26 w 169"/>
                <a:gd name="T7" fmla="*/ 131 h 169"/>
                <a:gd name="T8" fmla="*/ 38 w 169"/>
                <a:gd name="T9" fmla="*/ 26 h 169"/>
              </a:gdLst>
              <a:ahLst/>
              <a:cxnLst>
                <a:cxn ang="0">
                  <a:pos x="T0" y="T1"/>
                </a:cxn>
                <a:cxn ang="0">
                  <a:pos x="T2" y="T3"/>
                </a:cxn>
                <a:cxn ang="0">
                  <a:pos x="T4" y="T5"/>
                </a:cxn>
                <a:cxn ang="0">
                  <a:pos x="T6" y="T7"/>
                </a:cxn>
                <a:cxn ang="0">
                  <a:pos x="T8" y="T9"/>
                </a:cxn>
              </a:cxnLst>
              <a:rect l="0" t="0" r="r" b="b"/>
              <a:pathLst>
                <a:path w="169" h="169">
                  <a:moveTo>
                    <a:pt x="38" y="26"/>
                  </a:moveTo>
                  <a:cubicBezTo>
                    <a:pt x="70" y="0"/>
                    <a:pt x="117" y="5"/>
                    <a:pt x="143" y="38"/>
                  </a:cubicBezTo>
                  <a:cubicBezTo>
                    <a:pt x="169" y="70"/>
                    <a:pt x="163" y="117"/>
                    <a:pt x="131" y="143"/>
                  </a:cubicBezTo>
                  <a:cubicBezTo>
                    <a:pt x="98" y="169"/>
                    <a:pt x="51" y="163"/>
                    <a:pt x="26" y="131"/>
                  </a:cubicBezTo>
                  <a:cubicBezTo>
                    <a:pt x="0" y="98"/>
                    <a:pt x="5" y="51"/>
                    <a:pt x="38" y="26"/>
                  </a:cubicBezTo>
                </a:path>
              </a:pathLst>
            </a:custGeom>
            <a:solidFill>
              <a:srgbClr val="FBCA0D"/>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518" name="Freeform 643"/>
            <p:cNvSpPr>
              <a:spLocks noEditPoints="1"/>
            </p:cNvSpPr>
            <p:nvPr/>
          </p:nvSpPr>
          <p:spPr bwMode="auto">
            <a:xfrm>
              <a:off x="14828959" y="8134101"/>
              <a:ext cx="3045858" cy="3053324"/>
            </a:xfrm>
            <a:custGeom>
              <a:avLst/>
              <a:gdLst>
                <a:gd name="T0" fmla="*/ 116 w 136"/>
                <a:gd name="T1" fmla="*/ 31 h 136"/>
                <a:gd name="T2" fmla="*/ 106 w 136"/>
                <a:gd name="T3" fmla="*/ 116 h 136"/>
                <a:gd name="T4" fmla="*/ 21 w 136"/>
                <a:gd name="T5" fmla="*/ 106 h 136"/>
                <a:gd name="T6" fmla="*/ 31 w 136"/>
                <a:gd name="T7" fmla="*/ 21 h 136"/>
                <a:gd name="T8" fmla="*/ 116 w 136"/>
                <a:gd name="T9" fmla="*/ 31 h 136"/>
                <a:gd name="T10" fmla="*/ 28 w 136"/>
                <a:gd name="T11" fmla="*/ 100 h 136"/>
                <a:gd name="T12" fmla="*/ 100 w 136"/>
                <a:gd name="T13" fmla="*/ 108 h 136"/>
                <a:gd name="T14" fmla="*/ 108 w 136"/>
                <a:gd name="T15" fmla="*/ 37 h 136"/>
                <a:gd name="T16" fmla="*/ 37 w 136"/>
                <a:gd name="T17" fmla="*/ 28 h 136"/>
                <a:gd name="T18" fmla="*/ 28 w 136"/>
                <a:gd name="T19" fmla="*/ 10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6" h="136">
                  <a:moveTo>
                    <a:pt x="116" y="31"/>
                  </a:moveTo>
                  <a:cubicBezTo>
                    <a:pt x="136" y="57"/>
                    <a:pt x="132" y="95"/>
                    <a:pt x="106" y="116"/>
                  </a:cubicBezTo>
                  <a:cubicBezTo>
                    <a:pt x="80" y="136"/>
                    <a:pt x="42" y="132"/>
                    <a:pt x="21" y="106"/>
                  </a:cubicBezTo>
                  <a:cubicBezTo>
                    <a:pt x="0" y="80"/>
                    <a:pt x="5" y="42"/>
                    <a:pt x="31" y="21"/>
                  </a:cubicBezTo>
                  <a:cubicBezTo>
                    <a:pt x="57" y="0"/>
                    <a:pt x="95" y="5"/>
                    <a:pt x="116" y="31"/>
                  </a:cubicBezTo>
                  <a:moveTo>
                    <a:pt x="28" y="100"/>
                  </a:moveTo>
                  <a:cubicBezTo>
                    <a:pt x="46" y="122"/>
                    <a:pt x="78" y="126"/>
                    <a:pt x="100" y="108"/>
                  </a:cubicBezTo>
                  <a:cubicBezTo>
                    <a:pt x="122" y="91"/>
                    <a:pt x="126" y="59"/>
                    <a:pt x="108" y="37"/>
                  </a:cubicBezTo>
                  <a:cubicBezTo>
                    <a:pt x="91" y="15"/>
                    <a:pt x="59" y="11"/>
                    <a:pt x="37" y="28"/>
                  </a:cubicBezTo>
                  <a:cubicBezTo>
                    <a:pt x="15" y="46"/>
                    <a:pt x="11" y="78"/>
                    <a:pt x="28" y="100"/>
                  </a:cubicBezTo>
                </a:path>
              </a:pathLst>
            </a:custGeom>
            <a:solidFill>
              <a:srgbClr val="D5A429"/>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519" name="Freeform 644"/>
            <p:cNvSpPr/>
            <p:nvPr/>
          </p:nvSpPr>
          <p:spPr bwMode="auto">
            <a:xfrm>
              <a:off x="15097711" y="8514836"/>
              <a:ext cx="2553145" cy="2288128"/>
            </a:xfrm>
            <a:custGeom>
              <a:avLst/>
              <a:gdLst>
                <a:gd name="T0" fmla="*/ 56 w 114"/>
                <a:gd name="T1" fmla="*/ 0 h 102"/>
                <a:gd name="T2" fmla="*/ 29 w 114"/>
                <a:gd name="T3" fmla="*/ 8 h 102"/>
                <a:gd name="T4" fmla="*/ 25 w 114"/>
                <a:gd name="T5" fmla="*/ 11 h 102"/>
                <a:gd name="T6" fmla="*/ 21 w 114"/>
                <a:gd name="T7" fmla="*/ 14 h 102"/>
                <a:gd name="T8" fmla="*/ 16 w 114"/>
                <a:gd name="T9" fmla="*/ 83 h 102"/>
                <a:gd name="T10" fmla="*/ 16 w 114"/>
                <a:gd name="T11" fmla="*/ 83 h 102"/>
                <a:gd name="T12" fmla="*/ 16 w 114"/>
                <a:gd name="T13" fmla="*/ 83 h 102"/>
                <a:gd name="T14" fmla="*/ 56 w 114"/>
                <a:gd name="T15" fmla="*/ 102 h 102"/>
                <a:gd name="T16" fmla="*/ 88 w 114"/>
                <a:gd name="T17" fmla="*/ 91 h 102"/>
                <a:gd name="T18" fmla="*/ 96 w 114"/>
                <a:gd name="T19" fmla="*/ 20 h 102"/>
                <a:gd name="T20" fmla="*/ 96 w 114"/>
                <a:gd name="T21" fmla="*/ 20 h 102"/>
                <a:gd name="T22" fmla="*/ 96 w 114"/>
                <a:gd name="T23" fmla="*/ 19 h 102"/>
                <a:gd name="T24" fmla="*/ 56 w 114"/>
                <a:gd name="T25"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4" h="102">
                  <a:moveTo>
                    <a:pt x="56" y="0"/>
                  </a:moveTo>
                  <a:cubicBezTo>
                    <a:pt x="47" y="0"/>
                    <a:pt x="37" y="3"/>
                    <a:pt x="29" y="8"/>
                  </a:cubicBezTo>
                  <a:cubicBezTo>
                    <a:pt x="27" y="9"/>
                    <a:pt x="26" y="10"/>
                    <a:pt x="25" y="11"/>
                  </a:cubicBezTo>
                  <a:cubicBezTo>
                    <a:pt x="23" y="12"/>
                    <a:pt x="22" y="13"/>
                    <a:pt x="21" y="14"/>
                  </a:cubicBezTo>
                  <a:cubicBezTo>
                    <a:pt x="2" y="32"/>
                    <a:pt x="0" y="62"/>
                    <a:pt x="16" y="83"/>
                  </a:cubicBezTo>
                  <a:cubicBezTo>
                    <a:pt x="16" y="83"/>
                    <a:pt x="16" y="83"/>
                    <a:pt x="16" y="83"/>
                  </a:cubicBezTo>
                  <a:cubicBezTo>
                    <a:pt x="16" y="83"/>
                    <a:pt x="16" y="83"/>
                    <a:pt x="16" y="83"/>
                  </a:cubicBezTo>
                  <a:cubicBezTo>
                    <a:pt x="26" y="96"/>
                    <a:pt x="41" y="102"/>
                    <a:pt x="56" y="102"/>
                  </a:cubicBezTo>
                  <a:cubicBezTo>
                    <a:pt x="67" y="102"/>
                    <a:pt x="79" y="99"/>
                    <a:pt x="88" y="91"/>
                  </a:cubicBezTo>
                  <a:cubicBezTo>
                    <a:pt x="110" y="74"/>
                    <a:pt x="114" y="42"/>
                    <a:pt x="96" y="20"/>
                  </a:cubicBezTo>
                  <a:cubicBezTo>
                    <a:pt x="96" y="20"/>
                    <a:pt x="96" y="20"/>
                    <a:pt x="96" y="20"/>
                  </a:cubicBezTo>
                  <a:cubicBezTo>
                    <a:pt x="96" y="20"/>
                    <a:pt x="96" y="19"/>
                    <a:pt x="96" y="19"/>
                  </a:cubicBezTo>
                  <a:cubicBezTo>
                    <a:pt x="86" y="7"/>
                    <a:pt x="71" y="0"/>
                    <a:pt x="56" y="0"/>
                  </a:cubicBezTo>
                </a:path>
              </a:pathLst>
            </a:custGeom>
            <a:solidFill>
              <a:srgbClr val="FDD250"/>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520" name="Freeform 645"/>
            <p:cNvSpPr>
              <a:spLocks noEditPoints="1"/>
            </p:cNvSpPr>
            <p:nvPr/>
          </p:nvSpPr>
          <p:spPr bwMode="auto">
            <a:xfrm>
              <a:off x="15097711" y="8514836"/>
              <a:ext cx="2553145" cy="2288128"/>
            </a:xfrm>
            <a:custGeom>
              <a:avLst/>
              <a:gdLst>
                <a:gd name="T0" fmla="*/ 96 w 114"/>
                <a:gd name="T1" fmla="*/ 20 h 102"/>
                <a:gd name="T2" fmla="*/ 96 w 114"/>
                <a:gd name="T3" fmla="*/ 20 h 102"/>
                <a:gd name="T4" fmla="*/ 88 w 114"/>
                <a:gd name="T5" fmla="*/ 91 h 102"/>
                <a:gd name="T6" fmla="*/ 56 w 114"/>
                <a:gd name="T7" fmla="*/ 102 h 102"/>
                <a:gd name="T8" fmla="*/ 16 w 114"/>
                <a:gd name="T9" fmla="*/ 83 h 102"/>
                <a:gd name="T10" fmla="*/ 56 w 114"/>
                <a:gd name="T11" fmla="*/ 102 h 102"/>
                <a:gd name="T12" fmla="*/ 88 w 114"/>
                <a:gd name="T13" fmla="*/ 91 h 102"/>
                <a:gd name="T14" fmla="*/ 96 w 114"/>
                <a:gd name="T15" fmla="*/ 20 h 102"/>
                <a:gd name="T16" fmla="*/ 96 w 114"/>
                <a:gd name="T17" fmla="*/ 20 h 102"/>
                <a:gd name="T18" fmla="*/ 21 w 114"/>
                <a:gd name="T19" fmla="*/ 14 h 102"/>
                <a:gd name="T20" fmla="*/ 16 w 114"/>
                <a:gd name="T21" fmla="*/ 83 h 102"/>
                <a:gd name="T22" fmla="*/ 21 w 114"/>
                <a:gd name="T23" fmla="*/ 14 h 102"/>
                <a:gd name="T24" fmla="*/ 56 w 114"/>
                <a:gd name="T25" fmla="*/ 0 h 102"/>
                <a:gd name="T26" fmla="*/ 29 w 114"/>
                <a:gd name="T27" fmla="*/ 8 h 102"/>
                <a:gd name="T28" fmla="*/ 56 w 114"/>
                <a:gd name="T29" fmla="*/ 0 h 102"/>
                <a:gd name="T30" fmla="*/ 96 w 114"/>
                <a:gd name="T31" fmla="*/ 19 h 102"/>
                <a:gd name="T32" fmla="*/ 56 w 114"/>
                <a:gd name="T33"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4" h="102">
                  <a:moveTo>
                    <a:pt x="96" y="20"/>
                  </a:moveTo>
                  <a:cubicBezTo>
                    <a:pt x="96" y="20"/>
                    <a:pt x="96" y="20"/>
                    <a:pt x="96" y="20"/>
                  </a:cubicBezTo>
                  <a:cubicBezTo>
                    <a:pt x="114" y="42"/>
                    <a:pt x="110" y="74"/>
                    <a:pt x="88" y="91"/>
                  </a:cubicBezTo>
                  <a:cubicBezTo>
                    <a:pt x="79" y="99"/>
                    <a:pt x="67" y="102"/>
                    <a:pt x="56" y="102"/>
                  </a:cubicBezTo>
                  <a:cubicBezTo>
                    <a:pt x="41" y="102"/>
                    <a:pt x="26" y="96"/>
                    <a:pt x="16" y="83"/>
                  </a:cubicBezTo>
                  <a:cubicBezTo>
                    <a:pt x="26" y="96"/>
                    <a:pt x="41" y="102"/>
                    <a:pt x="56" y="102"/>
                  </a:cubicBezTo>
                  <a:cubicBezTo>
                    <a:pt x="67" y="102"/>
                    <a:pt x="79" y="99"/>
                    <a:pt x="88" y="91"/>
                  </a:cubicBezTo>
                  <a:cubicBezTo>
                    <a:pt x="110" y="74"/>
                    <a:pt x="114" y="42"/>
                    <a:pt x="96" y="20"/>
                  </a:cubicBezTo>
                  <a:cubicBezTo>
                    <a:pt x="96" y="20"/>
                    <a:pt x="96" y="20"/>
                    <a:pt x="96" y="20"/>
                  </a:cubicBezTo>
                  <a:moveTo>
                    <a:pt x="21" y="14"/>
                  </a:moveTo>
                  <a:cubicBezTo>
                    <a:pt x="2" y="32"/>
                    <a:pt x="0" y="62"/>
                    <a:pt x="16" y="83"/>
                  </a:cubicBezTo>
                  <a:cubicBezTo>
                    <a:pt x="0" y="62"/>
                    <a:pt x="2" y="32"/>
                    <a:pt x="21" y="14"/>
                  </a:cubicBezTo>
                  <a:moveTo>
                    <a:pt x="56" y="0"/>
                  </a:moveTo>
                  <a:cubicBezTo>
                    <a:pt x="47" y="0"/>
                    <a:pt x="37" y="3"/>
                    <a:pt x="29" y="8"/>
                  </a:cubicBezTo>
                  <a:cubicBezTo>
                    <a:pt x="37" y="3"/>
                    <a:pt x="47" y="0"/>
                    <a:pt x="56" y="0"/>
                  </a:cubicBezTo>
                  <a:cubicBezTo>
                    <a:pt x="71" y="0"/>
                    <a:pt x="86" y="7"/>
                    <a:pt x="96" y="19"/>
                  </a:cubicBezTo>
                  <a:cubicBezTo>
                    <a:pt x="86" y="7"/>
                    <a:pt x="71" y="0"/>
                    <a:pt x="56" y="0"/>
                  </a:cubicBezTo>
                </a:path>
              </a:pathLst>
            </a:custGeom>
            <a:solidFill>
              <a:srgbClr val="DDB3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521" name="Freeform 646"/>
            <p:cNvSpPr/>
            <p:nvPr/>
          </p:nvSpPr>
          <p:spPr bwMode="auto">
            <a:xfrm>
              <a:off x="15657609" y="9029942"/>
              <a:ext cx="1410949" cy="1302703"/>
            </a:xfrm>
            <a:custGeom>
              <a:avLst/>
              <a:gdLst>
                <a:gd name="T0" fmla="*/ 10 w 63"/>
                <a:gd name="T1" fmla="*/ 23 h 58"/>
                <a:gd name="T2" fmla="*/ 19 w 63"/>
                <a:gd name="T3" fmla="*/ 35 h 58"/>
                <a:gd name="T4" fmla="*/ 17 w 63"/>
                <a:gd name="T5" fmla="*/ 37 h 58"/>
                <a:gd name="T6" fmla="*/ 13 w 63"/>
                <a:gd name="T7" fmla="*/ 40 h 58"/>
                <a:gd name="T8" fmla="*/ 14 w 63"/>
                <a:gd name="T9" fmla="*/ 43 h 58"/>
                <a:gd name="T10" fmla="*/ 16 w 63"/>
                <a:gd name="T11" fmla="*/ 44 h 58"/>
                <a:gd name="T12" fmla="*/ 19 w 63"/>
                <a:gd name="T13" fmla="*/ 42 h 58"/>
                <a:gd name="T14" fmla="*/ 22 w 63"/>
                <a:gd name="T15" fmla="*/ 38 h 58"/>
                <a:gd name="T16" fmla="*/ 21 w 63"/>
                <a:gd name="T17" fmla="*/ 28 h 58"/>
                <a:gd name="T18" fmla="*/ 21 w 63"/>
                <a:gd name="T19" fmla="*/ 18 h 58"/>
                <a:gd name="T20" fmla="*/ 23 w 63"/>
                <a:gd name="T21" fmla="*/ 12 h 58"/>
                <a:gd name="T22" fmla="*/ 29 w 63"/>
                <a:gd name="T23" fmla="*/ 5 h 58"/>
                <a:gd name="T24" fmla="*/ 41 w 63"/>
                <a:gd name="T25" fmla="*/ 0 h 58"/>
                <a:gd name="T26" fmla="*/ 54 w 63"/>
                <a:gd name="T27" fmla="*/ 6 h 58"/>
                <a:gd name="T28" fmla="*/ 58 w 63"/>
                <a:gd name="T29" fmla="*/ 2 h 58"/>
                <a:gd name="T30" fmla="*/ 63 w 63"/>
                <a:gd name="T31" fmla="*/ 8 h 58"/>
                <a:gd name="T32" fmla="*/ 58 w 63"/>
                <a:gd name="T33" fmla="*/ 12 h 58"/>
                <a:gd name="T34" fmla="*/ 61 w 63"/>
                <a:gd name="T35" fmla="*/ 23 h 58"/>
                <a:gd name="T36" fmla="*/ 52 w 63"/>
                <a:gd name="T37" fmla="*/ 36 h 58"/>
                <a:gd name="T38" fmla="*/ 50 w 63"/>
                <a:gd name="T39" fmla="*/ 38 h 58"/>
                <a:gd name="T40" fmla="*/ 40 w 63"/>
                <a:gd name="T41" fmla="*/ 26 h 58"/>
                <a:gd name="T42" fmla="*/ 43 w 63"/>
                <a:gd name="T43" fmla="*/ 23 h 58"/>
                <a:gd name="T44" fmla="*/ 49 w 63"/>
                <a:gd name="T45" fmla="*/ 18 h 58"/>
                <a:gd name="T46" fmla="*/ 49 w 63"/>
                <a:gd name="T47" fmla="*/ 15 h 58"/>
                <a:gd name="T48" fmla="*/ 46 w 63"/>
                <a:gd name="T49" fmla="*/ 14 h 58"/>
                <a:gd name="T50" fmla="*/ 44 w 63"/>
                <a:gd name="T51" fmla="*/ 16 h 58"/>
                <a:gd name="T52" fmla="*/ 38 w 63"/>
                <a:gd name="T53" fmla="*/ 21 h 58"/>
                <a:gd name="T54" fmla="*/ 37 w 63"/>
                <a:gd name="T55" fmla="*/ 28 h 58"/>
                <a:gd name="T56" fmla="*/ 38 w 63"/>
                <a:gd name="T57" fmla="*/ 40 h 58"/>
                <a:gd name="T58" fmla="*/ 36 w 63"/>
                <a:gd name="T59" fmla="*/ 47 h 58"/>
                <a:gd name="T60" fmla="*/ 31 w 63"/>
                <a:gd name="T61" fmla="*/ 54 h 58"/>
                <a:gd name="T62" fmla="*/ 20 w 63"/>
                <a:gd name="T63" fmla="*/ 57 h 58"/>
                <a:gd name="T64" fmla="*/ 8 w 63"/>
                <a:gd name="T65" fmla="*/ 51 h 58"/>
                <a:gd name="T66" fmla="*/ 4 w 63"/>
                <a:gd name="T67" fmla="*/ 54 h 58"/>
                <a:gd name="T68" fmla="*/ 0 w 63"/>
                <a:gd name="T69" fmla="*/ 49 h 58"/>
                <a:gd name="T70" fmla="*/ 4 w 63"/>
                <a:gd name="T71" fmla="*/ 45 h 58"/>
                <a:gd name="T72" fmla="*/ 1 w 63"/>
                <a:gd name="T73" fmla="*/ 34 h 58"/>
                <a:gd name="T74" fmla="*/ 7 w 63"/>
                <a:gd name="T75" fmla="*/ 24 h 58"/>
                <a:gd name="T76" fmla="*/ 10 w 63"/>
                <a:gd name="T77" fmla="*/ 23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3" h="58">
                  <a:moveTo>
                    <a:pt x="10" y="23"/>
                  </a:moveTo>
                  <a:cubicBezTo>
                    <a:pt x="19" y="35"/>
                    <a:pt x="19" y="35"/>
                    <a:pt x="19" y="35"/>
                  </a:cubicBezTo>
                  <a:cubicBezTo>
                    <a:pt x="17" y="37"/>
                    <a:pt x="17" y="37"/>
                    <a:pt x="17" y="37"/>
                  </a:cubicBezTo>
                  <a:cubicBezTo>
                    <a:pt x="15" y="38"/>
                    <a:pt x="14" y="40"/>
                    <a:pt x="13" y="40"/>
                  </a:cubicBezTo>
                  <a:cubicBezTo>
                    <a:pt x="13" y="41"/>
                    <a:pt x="13" y="42"/>
                    <a:pt x="14" y="43"/>
                  </a:cubicBezTo>
                  <a:cubicBezTo>
                    <a:pt x="14" y="44"/>
                    <a:pt x="15" y="44"/>
                    <a:pt x="16" y="44"/>
                  </a:cubicBezTo>
                  <a:cubicBezTo>
                    <a:pt x="17" y="44"/>
                    <a:pt x="18" y="43"/>
                    <a:pt x="19" y="42"/>
                  </a:cubicBezTo>
                  <a:cubicBezTo>
                    <a:pt x="21" y="41"/>
                    <a:pt x="22" y="39"/>
                    <a:pt x="22" y="38"/>
                  </a:cubicBezTo>
                  <a:cubicBezTo>
                    <a:pt x="22" y="37"/>
                    <a:pt x="22" y="33"/>
                    <a:pt x="21" y="28"/>
                  </a:cubicBezTo>
                  <a:cubicBezTo>
                    <a:pt x="21" y="23"/>
                    <a:pt x="21" y="20"/>
                    <a:pt x="21" y="18"/>
                  </a:cubicBezTo>
                  <a:cubicBezTo>
                    <a:pt x="21" y="16"/>
                    <a:pt x="22" y="14"/>
                    <a:pt x="23" y="12"/>
                  </a:cubicBezTo>
                  <a:cubicBezTo>
                    <a:pt x="24" y="10"/>
                    <a:pt x="26" y="7"/>
                    <a:pt x="29" y="5"/>
                  </a:cubicBezTo>
                  <a:cubicBezTo>
                    <a:pt x="33" y="2"/>
                    <a:pt x="37" y="0"/>
                    <a:pt x="41" y="0"/>
                  </a:cubicBezTo>
                  <a:cubicBezTo>
                    <a:pt x="46" y="0"/>
                    <a:pt x="50" y="2"/>
                    <a:pt x="54" y="6"/>
                  </a:cubicBezTo>
                  <a:cubicBezTo>
                    <a:pt x="58" y="2"/>
                    <a:pt x="58" y="2"/>
                    <a:pt x="58" y="2"/>
                  </a:cubicBezTo>
                  <a:cubicBezTo>
                    <a:pt x="63" y="8"/>
                    <a:pt x="63" y="8"/>
                    <a:pt x="63" y="8"/>
                  </a:cubicBezTo>
                  <a:cubicBezTo>
                    <a:pt x="58" y="12"/>
                    <a:pt x="58" y="12"/>
                    <a:pt x="58" y="12"/>
                  </a:cubicBezTo>
                  <a:cubicBezTo>
                    <a:pt x="60" y="15"/>
                    <a:pt x="61" y="19"/>
                    <a:pt x="61" y="23"/>
                  </a:cubicBezTo>
                  <a:cubicBezTo>
                    <a:pt x="61" y="28"/>
                    <a:pt x="58" y="32"/>
                    <a:pt x="52" y="36"/>
                  </a:cubicBezTo>
                  <a:cubicBezTo>
                    <a:pt x="50" y="38"/>
                    <a:pt x="50" y="38"/>
                    <a:pt x="50" y="38"/>
                  </a:cubicBezTo>
                  <a:cubicBezTo>
                    <a:pt x="40" y="26"/>
                    <a:pt x="40" y="26"/>
                    <a:pt x="40" y="26"/>
                  </a:cubicBezTo>
                  <a:cubicBezTo>
                    <a:pt x="43" y="23"/>
                    <a:pt x="43" y="23"/>
                    <a:pt x="43" y="23"/>
                  </a:cubicBezTo>
                  <a:cubicBezTo>
                    <a:pt x="46" y="21"/>
                    <a:pt x="48" y="19"/>
                    <a:pt x="49" y="18"/>
                  </a:cubicBezTo>
                  <a:cubicBezTo>
                    <a:pt x="50" y="17"/>
                    <a:pt x="50" y="16"/>
                    <a:pt x="49" y="15"/>
                  </a:cubicBezTo>
                  <a:cubicBezTo>
                    <a:pt x="48" y="15"/>
                    <a:pt x="47" y="14"/>
                    <a:pt x="46" y="14"/>
                  </a:cubicBezTo>
                  <a:cubicBezTo>
                    <a:pt x="46" y="14"/>
                    <a:pt x="45" y="15"/>
                    <a:pt x="44" y="16"/>
                  </a:cubicBezTo>
                  <a:cubicBezTo>
                    <a:pt x="41" y="18"/>
                    <a:pt x="39" y="20"/>
                    <a:pt x="38" y="21"/>
                  </a:cubicBezTo>
                  <a:cubicBezTo>
                    <a:pt x="37" y="22"/>
                    <a:pt x="37" y="25"/>
                    <a:pt x="37" y="28"/>
                  </a:cubicBezTo>
                  <a:cubicBezTo>
                    <a:pt x="38" y="33"/>
                    <a:pt x="38" y="37"/>
                    <a:pt x="38" y="40"/>
                  </a:cubicBezTo>
                  <a:cubicBezTo>
                    <a:pt x="38" y="42"/>
                    <a:pt x="38" y="44"/>
                    <a:pt x="36" y="47"/>
                  </a:cubicBezTo>
                  <a:cubicBezTo>
                    <a:pt x="35" y="49"/>
                    <a:pt x="33" y="52"/>
                    <a:pt x="31" y="54"/>
                  </a:cubicBezTo>
                  <a:cubicBezTo>
                    <a:pt x="27" y="57"/>
                    <a:pt x="23" y="58"/>
                    <a:pt x="20" y="57"/>
                  </a:cubicBezTo>
                  <a:cubicBezTo>
                    <a:pt x="16" y="57"/>
                    <a:pt x="12" y="55"/>
                    <a:pt x="8" y="51"/>
                  </a:cubicBezTo>
                  <a:cubicBezTo>
                    <a:pt x="4" y="54"/>
                    <a:pt x="4" y="54"/>
                    <a:pt x="4" y="54"/>
                  </a:cubicBezTo>
                  <a:cubicBezTo>
                    <a:pt x="0" y="49"/>
                    <a:pt x="0" y="49"/>
                    <a:pt x="0" y="49"/>
                  </a:cubicBezTo>
                  <a:cubicBezTo>
                    <a:pt x="4" y="45"/>
                    <a:pt x="4" y="45"/>
                    <a:pt x="4" y="45"/>
                  </a:cubicBezTo>
                  <a:cubicBezTo>
                    <a:pt x="1" y="41"/>
                    <a:pt x="0" y="37"/>
                    <a:pt x="1" y="34"/>
                  </a:cubicBezTo>
                  <a:cubicBezTo>
                    <a:pt x="2" y="30"/>
                    <a:pt x="4" y="27"/>
                    <a:pt x="7" y="24"/>
                  </a:cubicBezTo>
                  <a:cubicBezTo>
                    <a:pt x="8" y="24"/>
                    <a:pt x="9" y="23"/>
                    <a:pt x="10" y="23"/>
                  </a:cubicBezTo>
                  <a:close/>
                </a:path>
              </a:pathLst>
            </a:custGeom>
            <a:solidFill>
              <a:srgbClr val="D5A429"/>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grpSp>
      <p:grpSp>
        <p:nvGrpSpPr>
          <p:cNvPr id="522" name="PA_กลุ่ม 521"/>
          <p:cNvGrpSpPr/>
          <p:nvPr>
            <p:custDataLst>
              <p:tags r:id="rId5"/>
            </p:custDataLst>
          </p:nvPr>
        </p:nvGrpSpPr>
        <p:grpSpPr>
          <a:xfrm rot="14628321">
            <a:off x="10948821" y="2405256"/>
            <a:ext cx="784401" cy="786722"/>
            <a:chOff x="14470623" y="7772034"/>
            <a:chExt cx="3784926" cy="3796126"/>
          </a:xfrm>
        </p:grpSpPr>
        <p:sp>
          <p:nvSpPr>
            <p:cNvPr id="523" name="Freeform 642"/>
            <p:cNvSpPr/>
            <p:nvPr/>
          </p:nvSpPr>
          <p:spPr bwMode="auto">
            <a:xfrm>
              <a:off x="14470623" y="7772034"/>
              <a:ext cx="3784926" cy="3796126"/>
            </a:xfrm>
            <a:custGeom>
              <a:avLst/>
              <a:gdLst>
                <a:gd name="T0" fmla="*/ 38 w 169"/>
                <a:gd name="T1" fmla="*/ 26 h 169"/>
                <a:gd name="T2" fmla="*/ 143 w 169"/>
                <a:gd name="T3" fmla="*/ 38 h 169"/>
                <a:gd name="T4" fmla="*/ 131 w 169"/>
                <a:gd name="T5" fmla="*/ 143 h 169"/>
                <a:gd name="T6" fmla="*/ 26 w 169"/>
                <a:gd name="T7" fmla="*/ 131 h 169"/>
                <a:gd name="T8" fmla="*/ 38 w 169"/>
                <a:gd name="T9" fmla="*/ 26 h 169"/>
              </a:gdLst>
              <a:ahLst/>
              <a:cxnLst>
                <a:cxn ang="0">
                  <a:pos x="T0" y="T1"/>
                </a:cxn>
                <a:cxn ang="0">
                  <a:pos x="T2" y="T3"/>
                </a:cxn>
                <a:cxn ang="0">
                  <a:pos x="T4" y="T5"/>
                </a:cxn>
                <a:cxn ang="0">
                  <a:pos x="T6" y="T7"/>
                </a:cxn>
                <a:cxn ang="0">
                  <a:pos x="T8" y="T9"/>
                </a:cxn>
              </a:cxnLst>
              <a:rect l="0" t="0" r="r" b="b"/>
              <a:pathLst>
                <a:path w="169" h="169">
                  <a:moveTo>
                    <a:pt x="38" y="26"/>
                  </a:moveTo>
                  <a:cubicBezTo>
                    <a:pt x="70" y="0"/>
                    <a:pt x="117" y="5"/>
                    <a:pt x="143" y="38"/>
                  </a:cubicBezTo>
                  <a:cubicBezTo>
                    <a:pt x="169" y="70"/>
                    <a:pt x="163" y="117"/>
                    <a:pt x="131" y="143"/>
                  </a:cubicBezTo>
                  <a:cubicBezTo>
                    <a:pt x="98" y="169"/>
                    <a:pt x="51" y="163"/>
                    <a:pt x="26" y="131"/>
                  </a:cubicBezTo>
                  <a:cubicBezTo>
                    <a:pt x="0" y="98"/>
                    <a:pt x="5" y="51"/>
                    <a:pt x="38" y="26"/>
                  </a:cubicBezTo>
                </a:path>
              </a:pathLst>
            </a:custGeom>
            <a:solidFill>
              <a:srgbClr val="FBCA0D"/>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524" name="Freeform 643"/>
            <p:cNvSpPr>
              <a:spLocks noEditPoints="1"/>
            </p:cNvSpPr>
            <p:nvPr/>
          </p:nvSpPr>
          <p:spPr bwMode="auto">
            <a:xfrm>
              <a:off x="14828959" y="8134101"/>
              <a:ext cx="3045858" cy="3053324"/>
            </a:xfrm>
            <a:custGeom>
              <a:avLst/>
              <a:gdLst>
                <a:gd name="T0" fmla="*/ 116 w 136"/>
                <a:gd name="T1" fmla="*/ 31 h 136"/>
                <a:gd name="T2" fmla="*/ 106 w 136"/>
                <a:gd name="T3" fmla="*/ 116 h 136"/>
                <a:gd name="T4" fmla="*/ 21 w 136"/>
                <a:gd name="T5" fmla="*/ 106 h 136"/>
                <a:gd name="T6" fmla="*/ 31 w 136"/>
                <a:gd name="T7" fmla="*/ 21 h 136"/>
                <a:gd name="T8" fmla="*/ 116 w 136"/>
                <a:gd name="T9" fmla="*/ 31 h 136"/>
                <a:gd name="T10" fmla="*/ 28 w 136"/>
                <a:gd name="T11" fmla="*/ 100 h 136"/>
                <a:gd name="T12" fmla="*/ 100 w 136"/>
                <a:gd name="T13" fmla="*/ 108 h 136"/>
                <a:gd name="T14" fmla="*/ 108 w 136"/>
                <a:gd name="T15" fmla="*/ 37 h 136"/>
                <a:gd name="T16" fmla="*/ 37 w 136"/>
                <a:gd name="T17" fmla="*/ 28 h 136"/>
                <a:gd name="T18" fmla="*/ 28 w 136"/>
                <a:gd name="T19" fmla="*/ 10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6" h="136">
                  <a:moveTo>
                    <a:pt x="116" y="31"/>
                  </a:moveTo>
                  <a:cubicBezTo>
                    <a:pt x="136" y="57"/>
                    <a:pt x="132" y="95"/>
                    <a:pt x="106" y="116"/>
                  </a:cubicBezTo>
                  <a:cubicBezTo>
                    <a:pt x="80" y="136"/>
                    <a:pt x="42" y="132"/>
                    <a:pt x="21" y="106"/>
                  </a:cubicBezTo>
                  <a:cubicBezTo>
                    <a:pt x="0" y="80"/>
                    <a:pt x="5" y="42"/>
                    <a:pt x="31" y="21"/>
                  </a:cubicBezTo>
                  <a:cubicBezTo>
                    <a:pt x="57" y="0"/>
                    <a:pt x="95" y="5"/>
                    <a:pt x="116" y="31"/>
                  </a:cubicBezTo>
                  <a:moveTo>
                    <a:pt x="28" y="100"/>
                  </a:moveTo>
                  <a:cubicBezTo>
                    <a:pt x="46" y="122"/>
                    <a:pt x="78" y="126"/>
                    <a:pt x="100" y="108"/>
                  </a:cubicBezTo>
                  <a:cubicBezTo>
                    <a:pt x="122" y="91"/>
                    <a:pt x="126" y="59"/>
                    <a:pt x="108" y="37"/>
                  </a:cubicBezTo>
                  <a:cubicBezTo>
                    <a:pt x="91" y="15"/>
                    <a:pt x="59" y="11"/>
                    <a:pt x="37" y="28"/>
                  </a:cubicBezTo>
                  <a:cubicBezTo>
                    <a:pt x="15" y="46"/>
                    <a:pt x="11" y="78"/>
                    <a:pt x="28" y="100"/>
                  </a:cubicBezTo>
                </a:path>
              </a:pathLst>
            </a:custGeom>
            <a:solidFill>
              <a:srgbClr val="D5A429"/>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525" name="Freeform 644"/>
            <p:cNvSpPr/>
            <p:nvPr/>
          </p:nvSpPr>
          <p:spPr bwMode="auto">
            <a:xfrm>
              <a:off x="15097711" y="8514836"/>
              <a:ext cx="2553145" cy="2288128"/>
            </a:xfrm>
            <a:custGeom>
              <a:avLst/>
              <a:gdLst>
                <a:gd name="T0" fmla="*/ 56 w 114"/>
                <a:gd name="T1" fmla="*/ 0 h 102"/>
                <a:gd name="T2" fmla="*/ 29 w 114"/>
                <a:gd name="T3" fmla="*/ 8 h 102"/>
                <a:gd name="T4" fmla="*/ 25 w 114"/>
                <a:gd name="T5" fmla="*/ 11 h 102"/>
                <a:gd name="T6" fmla="*/ 21 w 114"/>
                <a:gd name="T7" fmla="*/ 14 h 102"/>
                <a:gd name="T8" fmla="*/ 16 w 114"/>
                <a:gd name="T9" fmla="*/ 83 h 102"/>
                <a:gd name="T10" fmla="*/ 16 w 114"/>
                <a:gd name="T11" fmla="*/ 83 h 102"/>
                <a:gd name="T12" fmla="*/ 16 w 114"/>
                <a:gd name="T13" fmla="*/ 83 h 102"/>
                <a:gd name="T14" fmla="*/ 56 w 114"/>
                <a:gd name="T15" fmla="*/ 102 h 102"/>
                <a:gd name="T16" fmla="*/ 88 w 114"/>
                <a:gd name="T17" fmla="*/ 91 h 102"/>
                <a:gd name="T18" fmla="*/ 96 w 114"/>
                <a:gd name="T19" fmla="*/ 20 h 102"/>
                <a:gd name="T20" fmla="*/ 96 w 114"/>
                <a:gd name="T21" fmla="*/ 20 h 102"/>
                <a:gd name="T22" fmla="*/ 96 w 114"/>
                <a:gd name="T23" fmla="*/ 19 h 102"/>
                <a:gd name="T24" fmla="*/ 56 w 114"/>
                <a:gd name="T25"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4" h="102">
                  <a:moveTo>
                    <a:pt x="56" y="0"/>
                  </a:moveTo>
                  <a:cubicBezTo>
                    <a:pt x="47" y="0"/>
                    <a:pt x="37" y="3"/>
                    <a:pt x="29" y="8"/>
                  </a:cubicBezTo>
                  <a:cubicBezTo>
                    <a:pt x="27" y="9"/>
                    <a:pt x="26" y="10"/>
                    <a:pt x="25" y="11"/>
                  </a:cubicBezTo>
                  <a:cubicBezTo>
                    <a:pt x="23" y="12"/>
                    <a:pt x="22" y="13"/>
                    <a:pt x="21" y="14"/>
                  </a:cubicBezTo>
                  <a:cubicBezTo>
                    <a:pt x="2" y="32"/>
                    <a:pt x="0" y="62"/>
                    <a:pt x="16" y="83"/>
                  </a:cubicBezTo>
                  <a:cubicBezTo>
                    <a:pt x="16" y="83"/>
                    <a:pt x="16" y="83"/>
                    <a:pt x="16" y="83"/>
                  </a:cubicBezTo>
                  <a:cubicBezTo>
                    <a:pt x="16" y="83"/>
                    <a:pt x="16" y="83"/>
                    <a:pt x="16" y="83"/>
                  </a:cubicBezTo>
                  <a:cubicBezTo>
                    <a:pt x="26" y="96"/>
                    <a:pt x="41" y="102"/>
                    <a:pt x="56" y="102"/>
                  </a:cubicBezTo>
                  <a:cubicBezTo>
                    <a:pt x="67" y="102"/>
                    <a:pt x="79" y="99"/>
                    <a:pt x="88" y="91"/>
                  </a:cubicBezTo>
                  <a:cubicBezTo>
                    <a:pt x="110" y="74"/>
                    <a:pt x="114" y="42"/>
                    <a:pt x="96" y="20"/>
                  </a:cubicBezTo>
                  <a:cubicBezTo>
                    <a:pt x="96" y="20"/>
                    <a:pt x="96" y="20"/>
                    <a:pt x="96" y="20"/>
                  </a:cubicBezTo>
                  <a:cubicBezTo>
                    <a:pt x="96" y="20"/>
                    <a:pt x="96" y="19"/>
                    <a:pt x="96" y="19"/>
                  </a:cubicBezTo>
                  <a:cubicBezTo>
                    <a:pt x="86" y="7"/>
                    <a:pt x="71" y="0"/>
                    <a:pt x="56" y="0"/>
                  </a:cubicBezTo>
                </a:path>
              </a:pathLst>
            </a:custGeom>
            <a:solidFill>
              <a:srgbClr val="FDD250"/>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526" name="Freeform 645"/>
            <p:cNvSpPr>
              <a:spLocks noEditPoints="1"/>
            </p:cNvSpPr>
            <p:nvPr/>
          </p:nvSpPr>
          <p:spPr bwMode="auto">
            <a:xfrm>
              <a:off x="15097711" y="8514836"/>
              <a:ext cx="2553145" cy="2288128"/>
            </a:xfrm>
            <a:custGeom>
              <a:avLst/>
              <a:gdLst>
                <a:gd name="T0" fmla="*/ 96 w 114"/>
                <a:gd name="T1" fmla="*/ 20 h 102"/>
                <a:gd name="T2" fmla="*/ 96 w 114"/>
                <a:gd name="T3" fmla="*/ 20 h 102"/>
                <a:gd name="T4" fmla="*/ 88 w 114"/>
                <a:gd name="T5" fmla="*/ 91 h 102"/>
                <a:gd name="T6" fmla="*/ 56 w 114"/>
                <a:gd name="T7" fmla="*/ 102 h 102"/>
                <a:gd name="T8" fmla="*/ 16 w 114"/>
                <a:gd name="T9" fmla="*/ 83 h 102"/>
                <a:gd name="T10" fmla="*/ 56 w 114"/>
                <a:gd name="T11" fmla="*/ 102 h 102"/>
                <a:gd name="T12" fmla="*/ 88 w 114"/>
                <a:gd name="T13" fmla="*/ 91 h 102"/>
                <a:gd name="T14" fmla="*/ 96 w 114"/>
                <a:gd name="T15" fmla="*/ 20 h 102"/>
                <a:gd name="T16" fmla="*/ 96 w 114"/>
                <a:gd name="T17" fmla="*/ 20 h 102"/>
                <a:gd name="T18" fmla="*/ 21 w 114"/>
                <a:gd name="T19" fmla="*/ 14 h 102"/>
                <a:gd name="T20" fmla="*/ 16 w 114"/>
                <a:gd name="T21" fmla="*/ 83 h 102"/>
                <a:gd name="T22" fmla="*/ 21 w 114"/>
                <a:gd name="T23" fmla="*/ 14 h 102"/>
                <a:gd name="T24" fmla="*/ 56 w 114"/>
                <a:gd name="T25" fmla="*/ 0 h 102"/>
                <a:gd name="T26" fmla="*/ 29 w 114"/>
                <a:gd name="T27" fmla="*/ 8 h 102"/>
                <a:gd name="T28" fmla="*/ 56 w 114"/>
                <a:gd name="T29" fmla="*/ 0 h 102"/>
                <a:gd name="T30" fmla="*/ 96 w 114"/>
                <a:gd name="T31" fmla="*/ 19 h 102"/>
                <a:gd name="T32" fmla="*/ 56 w 114"/>
                <a:gd name="T33"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4" h="102">
                  <a:moveTo>
                    <a:pt x="96" y="20"/>
                  </a:moveTo>
                  <a:cubicBezTo>
                    <a:pt x="96" y="20"/>
                    <a:pt x="96" y="20"/>
                    <a:pt x="96" y="20"/>
                  </a:cubicBezTo>
                  <a:cubicBezTo>
                    <a:pt x="114" y="42"/>
                    <a:pt x="110" y="74"/>
                    <a:pt x="88" y="91"/>
                  </a:cubicBezTo>
                  <a:cubicBezTo>
                    <a:pt x="79" y="99"/>
                    <a:pt x="67" y="102"/>
                    <a:pt x="56" y="102"/>
                  </a:cubicBezTo>
                  <a:cubicBezTo>
                    <a:pt x="41" y="102"/>
                    <a:pt x="26" y="96"/>
                    <a:pt x="16" y="83"/>
                  </a:cubicBezTo>
                  <a:cubicBezTo>
                    <a:pt x="26" y="96"/>
                    <a:pt x="41" y="102"/>
                    <a:pt x="56" y="102"/>
                  </a:cubicBezTo>
                  <a:cubicBezTo>
                    <a:pt x="67" y="102"/>
                    <a:pt x="79" y="99"/>
                    <a:pt x="88" y="91"/>
                  </a:cubicBezTo>
                  <a:cubicBezTo>
                    <a:pt x="110" y="74"/>
                    <a:pt x="114" y="42"/>
                    <a:pt x="96" y="20"/>
                  </a:cubicBezTo>
                  <a:cubicBezTo>
                    <a:pt x="96" y="20"/>
                    <a:pt x="96" y="20"/>
                    <a:pt x="96" y="20"/>
                  </a:cubicBezTo>
                  <a:moveTo>
                    <a:pt x="21" y="14"/>
                  </a:moveTo>
                  <a:cubicBezTo>
                    <a:pt x="2" y="32"/>
                    <a:pt x="0" y="62"/>
                    <a:pt x="16" y="83"/>
                  </a:cubicBezTo>
                  <a:cubicBezTo>
                    <a:pt x="0" y="62"/>
                    <a:pt x="2" y="32"/>
                    <a:pt x="21" y="14"/>
                  </a:cubicBezTo>
                  <a:moveTo>
                    <a:pt x="56" y="0"/>
                  </a:moveTo>
                  <a:cubicBezTo>
                    <a:pt x="47" y="0"/>
                    <a:pt x="37" y="3"/>
                    <a:pt x="29" y="8"/>
                  </a:cubicBezTo>
                  <a:cubicBezTo>
                    <a:pt x="37" y="3"/>
                    <a:pt x="47" y="0"/>
                    <a:pt x="56" y="0"/>
                  </a:cubicBezTo>
                  <a:cubicBezTo>
                    <a:pt x="71" y="0"/>
                    <a:pt x="86" y="7"/>
                    <a:pt x="96" y="19"/>
                  </a:cubicBezTo>
                  <a:cubicBezTo>
                    <a:pt x="86" y="7"/>
                    <a:pt x="71" y="0"/>
                    <a:pt x="56" y="0"/>
                  </a:cubicBezTo>
                </a:path>
              </a:pathLst>
            </a:custGeom>
            <a:solidFill>
              <a:srgbClr val="DDB3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527" name="Freeform 646"/>
            <p:cNvSpPr/>
            <p:nvPr/>
          </p:nvSpPr>
          <p:spPr bwMode="auto">
            <a:xfrm>
              <a:off x="15657609" y="9029942"/>
              <a:ext cx="1410949" cy="1302703"/>
            </a:xfrm>
            <a:custGeom>
              <a:avLst/>
              <a:gdLst>
                <a:gd name="T0" fmla="*/ 10 w 63"/>
                <a:gd name="T1" fmla="*/ 23 h 58"/>
                <a:gd name="T2" fmla="*/ 19 w 63"/>
                <a:gd name="T3" fmla="*/ 35 h 58"/>
                <a:gd name="T4" fmla="*/ 17 w 63"/>
                <a:gd name="T5" fmla="*/ 37 h 58"/>
                <a:gd name="T6" fmla="*/ 13 w 63"/>
                <a:gd name="T7" fmla="*/ 40 h 58"/>
                <a:gd name="T8" fmla="*/ 14 w 63"/>
                <a:gd name="T9" fmla="*/ 43 h 58"/>
                <a:gd name="T10" fmla="*/ 16 w 63"/>
                <a:gd name="T11" fmla="*/ 44 h 58"/>
                <a:gd name="T12" fmla="*/ 19 w 63"/>
                <a:gd name="T13" fmla="*/ 42 h 58"/>
                <a:gd name="T14" fmla="*/ 22 w 63"/>
                <a:gd name="T15" fmla="*/ 38 h 58"/>
                <a:gd name="T16" fmla="*/ 21 w 63"/>
                <a:gd name="T17" fmla="*/ 28 h 58"/>
                <a:gd name="T18" fmla="*/ 21 w 63"/>
                <a:gd name="T19" fmla="*/ 18 h 58"/>
                <a:gd name="T20" fmla="*/ 23 w 63"/>
                <a:gd name="T21" fmla="*/ 12 h 58"/>
                <a:gd name="T22" fmla="*/ 29 w 63"/>
                <a:gd name="T23" fmla="*/ 5 h 58"/>
                <a:gd name="T24" fmla="*/ 41 w 63"/>
                <a:gd name="T25" fmla="*/ 0 h 58"/>
                <a:gd name="T26" fmla="*/ 54 w 63"/>
                <a:gd name="T27" fmla="*/ 6 h 58"/>
                <a:gd name="T28" fmla="*/ 58 w 63"/>
                <a:gd name="T29" fmla="*/ 2 h 58"/>
                <a:gd name="T30" fmla="*/ 63 w 63"/>
                <a:gd name="T31" fmla="*/ 8 h 58"/>
                <a:gd name="T32" fmla="*/ 58 w 63"/>
                <a:gd name="T33" fmla="*/ 12 h 58"/>
                <a:gd name="T34" fmla="*/ 61 w 63"/>
                <a:gd name="T35" fmla="*/ 23 h 58"/>
                <a:gd name="T36" fmla="*/ 52 w 63"/>
                <a:gd name="T37" fmla="*/ 36 h 58"/>
                <a:gd name="T38" fmla="*/ 50 w 63"/>
                <a:gd name="T39" fmla="*/ 38 h 58"/>
                <a:gd name="T40" fmla="*/ 40 w 63"/>
                <a:gd name="T41" fmla="*/ 26 h 58"/>
                <a:gd name="T42" fmla="*/ 43 w 63"/>
                <a:gd name="T43" fmla="*/ 23 h 58"/>
                <a:gd name="T44" fmla="*/ 49 w 63"/>
                <a:gd name="T45" fmla="*/ 18 h 58"/>
                <a:gd name="T46" fmla="*/ 49 w 63"/>
                <a:gd name="T47" fmla="*/ 15 h 58"/>
                <a:gd name="T48" fmla="*/ 46 w 63"/>
                <a:gd name="T49" fmla="*/ 14 h 58"/>
                <a:gd name="T50" fmla="*/ 44 w 63"/>
                <a:gd name="T51" fmla="*/ 16 h 58"/>
                <a:gd name="T52" fmla="*/ 38 w 63"/>
                <a:gd name="T53" fmla="*/ 21 h 58"/>
                <a:gd name="T54" fmla="*/ 37 w 63"/>
                <a:gd name="T55" fmla="*/ 28 h 58"/>
                <a:gd name="T56" fmla="*/ 38 w 63"/>
                <a:gd name="T57" fmla="*/ 40 h 58"/>
                <a:gd name="T58" fmla="*/ 36 w 63"/>
                <a:gd name="T59" fmla="*/ 47 h 58"/>
                <a:gd name="T60" fmla="*/ 31 w 63"/>
                <a:gd name="T61" fmla="*/ 54 h 58"/>
                <a:gd name="T62" fmla="*/ 20 w 63"/>
                <a:gd name="T63" fmla="*/ 57 h 58"/>
                <a:gd name="T64" fmla="*/ 8 w 63"/>
                <a:gd name="T65" fmla="*/ 51 h 58"/>
                <a:gd name="T66" fmla="*/ 4 w 63"/>
                <a:gd name="T67" fmla="*/ 54 h 58"/>
                <a:gd name="T68" fmla="*/ 0 w 63"/>
                <a:gd name="T69" fmla="*/ 49 h 58"/>
                <a:gd name="T70" fmla="*/ 4 w 63"/>
                <a:gd name="T71" fmla="*/ 45 h 58"/>
                <a:gd name="T72" fmla="*/ 1 w 63"/>
                <a:gd name="T73" fmla="*/ 34 h 58"/>
                <a:gd name="T74" fmla="*/ 7 w 63"/>
                <a:gd name="T75" fmla="*/ 24 h 58"/>
                <a:gd name="T76" fmla="*/ 10 w 63"/>
                <a:gd name="T77" fmla="*/ 23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3" h="58">
                  <a:moveTo>
                    <a:pt x="10" y="23"/>
                  </a:moveTo>
                  <a:cubicBezTo>
                    <a:pt x="19" y="35"/>
                    <a:pt x="19" y="35"/>
                    <a:pt x="19" y="35"/>
                  </a:cubicBezTo>
                  <a:cubicBezTo>
                    <a:pt x="17" y="37"/>
                    <a:pt x="17" y="37"/>
                    <a:pt x="17" y="37"/>
                  </a:cubicBezTo>
                  <a:cubicBezTo>
                    <a:pt x="15" y="38"/>
                    <a:pt x="14" y="40"/>
                    <a:pt x="13" y="40"/>
                  </a:cubicBezTo>
                  <a:cubicBezTo>
                    <a:pt x="13" y="41"/>
                    <a:pt x="13" y="42"/>
                    <a:pt x="14" y="43"/>
                  </a:cubicBezTo>
                  <a:cubicBezTo>
                    <a:pt x="14" y="44"/>
                    <a:pt x="15" y="44"/>
                    <a:pt x="16" y="44"/>
                  </a:cubicBezTo>
                  <a:cubicBezTo>
                    <a:pt x="17" y="44"/>
                    <a:pt x="18" y="43"/>
                    <a:pt x="19" y="42"/>
                  </a:cubicBezTo>
                  <a:cubicBezTo>
                    <a:pt x="21" y="41"/>
                    <a:pt x="22" y="39"/>
                    <a:pt x="22" y="38"/>
                  </a:cubicBezTo>
                  <a:cubicBezTo>
                    <a:pt x="22" y="37"/>
                    <a:pt x="22" y="33"/>
                    <a:pt x="21" y="28"/>
                  </a:cubicBezTo>
                  <a:cubicBezTo>
                    <a:pt x="21" y="23"/>
                    <a:pt x="21" y="20"/>
                    <a:pt x="21" y="18"/>
                  </a:cubicBezTo>
                  <a:cubicBezTo>
                    <a:pt x="21" y="16"/>
                    <a:pt x="22" y="14"/>
                    <a:pt x="23" y="12"/>
                  </a:cubicBezTo>
                  <a:cubicBezTo>
                    <a:pt x="24" y="10"/>
                    <a:pt x="26" y="7"/>
                    <a:pt x="29" y="5"/>
                  </a:cubicBezTo>
                  <a:cubicBezTo>
                    <a:pt x="33" y="2"/>
                    <a:pt x="37" y="0"/>
                    <a:pt x="41" y="0"/>
                  </a:cubicBezTo>
                  <a:cubicBezTo>
                    <a:pt x="46" y="0"/>
                    <a:pt x="50" y="2"/>
                    <a:pt x="54" y="6"/>
                  </a:cubicBezTo>
                  <a:cubicBezTo>
                    <a:pt x="58" y="2"/>
                    <a:pt x="58" y="2"/>
                    <a:pt x="58" y="2"/>
                  </a:cubicBezTo>
                  <a:cubicBezTo>
                    <a:pt x="63" y="8"/>
                    <a:pt x="63" y="8"/>
                    <a:pt x="63" y="8"/>
                  </a:cubicBezTo>
                  <a:cubicBezTo>
                    <a:pt x="58" y="12"/>
                    <a:pt x="58" y="12"/>
                    <a:pt x="58" y="12"/>
                  </a:cubicBezTo>
                  <a:cubicBezTo>
                    <a:pt x="60" y="15"/>
                    <a:pt x="61" y="19"/>
                    <a:pt x="61" y="23"/>
                  </a:cubicBezTo>
                  <a:cubicBezTo>
                    <a:pt x="61" y="28"/>
                    <a:pt x="58" y="32"/>
                    <a:pt x="52" y="36"/>
                  </a:cubicBezTo>
                  <a:cubicBezTo>
                    <a:pt x="50" y="38"/>
                    <a:pt x="50" y="38"/>
                    <a:pt x="50" y="38"/>
                  </a:cubicBezTo>
                  <a:cubicBezTo>
                    <a:pt x="40" y="26"/>
                    <a:pt x="40" y="26"/>
                    <a:pt x="40" y="26"/>
                  </a:cubicBezTo>
                  <a:cubicBezTo>
                    <a:pt x="43" y="23"/>
                    <a:pt x="43" y="23"/>
                    <a:pt x="43" y="23"/>
                  </a:cubicBezTo>
                  <a:cubicBezTo>
                    <a:pt x="46" y="21"/>
                    <a:pt x="48" y="19"/>
                    <a:pt x="49" y="18"/>
                  </a:cubicBezTo>
                  <a:cubicBezTo>
                    <a:pt x="50" y="17"/>
                    <a:pt x="50" y="16"/>
                    <a:pt x="49" y="15"/>
                  </a:cubicBezTo>
                  <a:cubicBezTo>
                    <a:pt x="48" y="15"/>
                    <a:pt x="47" y="14"/>
                    <a:pt x="46" y="14"/>
                  </a:cubicBezTo>
                  <a:cubicBezTo>
                    <a:pt x="46" y="14"/>
                    <a:pt x="45" y="15"/>
                    <a:pt x="44" y="16"/>
                  </a:cubicBezTo>
                  <a:cubicBezTo>
                    <a:pt x="41" y="18"/>
                    <a:pt x="39" y="20"/>
                    <a:pt x="38" y="21"/>
                  </a:cubicBezTo>
                  <a:cubicBezTo>
                    <a:pt x="37" y="22"/>
                    <a:pt x="37" y="25"/>
                    <a:pt x="37" y="28"/>
                  </a:cubicBezTo>
                  <a:cubicBezTo>
                    <a:pt x="38" y="33"/>
                    <a:pt x="38" y="37"/>
                    <a:pt x="38" y="40"/>
                  </a:cubicBezTo>
                  <a:cubicBezTo>
                    <a:pt x="38" y="42"/>
                    <a:pt x="38" y="44"/>
                    <a:pt x="36" y="47"/>
                  </a:cubicBezTo>
                  <a:cubicBezTo>
                    <a:pt x="35" y="49"/>
                    <a:pt x="33" y="52"/>
                    <a:pt x="31" y="54"/>
                  </a:cubicBezTo>
                  <a:cubicBezTo>
                    <a:pt x="27" y="57"/>
                    <a:pt x="23" y="58"/>
                    <a:pt x="20" y="57"/>
                  </a:cubicBezTo>
                  <a:cubicBezTo>
                    <a:pt x="16" y="57"/>
                    <a:pt x="12" y="55"/>
                    <a:pt x="8" y="51"/>
                  </a:cubicBezTo>
                  <a:cubicBezTo>
                    <a:pt x="4" y="54"/>
                    <a:pt x="4" y="54"/>
                    <a:pt x="4" y="54"/>
                  </a:cubicBezTo>
                  <a:cubicBezTo>
                    <a:pt x="0" y="49"/>
                    <a:pt x="0" y="49"/>
                    <a:pt x="0" y="49"/>
                  </a:cubicBezTo>
                  <a:cubicBezTo>
                    <a:pt x="4" y="45"/>
                    <a:pt x="4" y="45"/>
                    <a:pt x="4" y="45"/>
                  </a:cubicBezTo>
                  <a:cubicBezTo>
                    <a:pt x="1" y="41"/>
                    <a:pt x="0" y="37"/>
                    <a:pt x="1" y="34"/>
                  </a:cubicBezTo>
                  <a:cubicBezTo>
                    <a:pt x="2" y="30"/>
                    <a:pt x="4" y="27"/>
                    <a:pt x="7" y="24"/>
                  </a:cubicBezTo>
                  <a:cubicBezTo>
                    <a:pt x="8" y="24"/>
                    <a:pt x="9" y="23"/>
                    <a:pt x="10" y="23"/>
                  </a:cubicBezTo>
                  <a:close/>
                </a:path>
              </a:pathLst>
            </a:custGeom>
            <a:solidFill>
              <a:srgbClr val="D5A429"/>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grpSp>
      <p:grpSp>
        <p:nvGrpSpPr>
          <p:cNvPr id="853" name="PA_กลุ่ม 852"/>
          <p:cNvGrpSpPr/>
          <p:nvPr>
            <p:custDataLst>
              <p:tags r:id="rId6"/>
            </p:custDataLst>
          </p:nvPr>
        </p:nvGrpSpPr>
        <p:grpSpPr>
          <a:xfrm rot="20370889">
            <a:off x="-1346756" y="-455557"/>
            <a:ext cx="3999657" cy="2637705"/>
            <a:chOff x="5117939" y="4470488"/>
            <a:chExt cx="7999313" cy="5275410"/>
          </a:xfrm>
        </p:grpSpPr>
        <p:sp>
          <p:nvSpPr>
            <p:cNvPr id="854" name="Freeform 499"/>
            <p:cNvSpPr/>
            <p:nvPr/>
          </p:nvSpPr>
          <p:spPr bwMode="auto">
            <a:xfrm>
              <a:off x="5922468" y="4976191"/>
              <a:ext cx="6597134" cy="4769707"/>
            </a:xfrm>
            <a:custGeom>
              <a:avLst/>
              <a:gdLst>
                <a:gd name="T0" fmla="*/ 16 w 287"/>
                <a:gd name="T1" fmla="*/ 0 h 207"/>
                <a:gd name="T2" fmla="*/ 0 w 287"/>
                <a:gd name="T3" fmla="*/ 16 h 207"/>
                <a:gd name="T4" fmla="*/ 0 w 287"/>
                <a:gd name="T5" fmla="*/ 193 h 207"/>
                <a:gd name="T6" fmla="*/ 14 w 287"/>
                <a:gd name="T7" fmla="*/ 207 h 207"/>
                <a:gd name="T8" fmla="*/ 272 w 287"/>
                <a:gd name="T9" fmla="*/ 207 h 207"/>
                <a:gd name="T10" fmla="*/ 287 w 287"/>
                <a:gd name="T11" fmla="*/ 193 h 207"/>
                <a:gd name="T12" fmla="*/ 287 w 287"/>
                <a:gd name="T13" fmla="*/ 16 h 207"/>
                <a:gd name="T14" fmla="*/ 270 w 287"/>
                <a:gd name="T15" fmla="*/ 0 h 207"/>
                <a:gd name="T16" fmla="*/ 16 w 287"/>
                <a:gd name="T17"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7" h="207">
                  <a:moveTo>
                    <a:pt x="16" y="0"/>
                  </a:moveTo>
                  <a:cubicBezTo>
                    <a:pt x="7" y="0"/>
                    <a:pt x="0" y="7"/>
                    <a:pt x="0" y="16"/>
                  </a:cubicBezTo>
                  <a:cubicBezTo>
                    <a:pt x="0" y="193"/>
                    <a:pt x="0" y="193"/>
                    <a:pt x="0" y="193"/>
                  </a:cubicBezTo>
                  <a:cubicBezTo>
                    <a:pt x="0" y="201"/>
                    <a:pt x="6" y="207"/>
                    <a:pt x="14" y="207"/>
                  </a:cubicBezTo>
                  <a:cubicBezTo>
                    <a:pt x="272" y="207"/>
                    <a:pt x="272" y="207"/>
                    <a:pt x="272" y="207"/>
                  </a:cubicBezTo>
                  <a:cubicBezTo>
                    <a:pt x="280" y="207"/>
                    <a:pt x="287" y="201"/>
                    <a:pt x="287" y="193"/>
                  </a:cubicBezTo>
                  <a:cubicBezTo>
                    <a:pt x="287" y="16"/>
                    <a:pt x="287" y="16"/>
                    <a:pt x="287" y="16"/>
                  </a:cubicBezTo>
                  <a:cubicBezTo>
                    <a:pt x="287" y="7"/>
                    <a:pt x="279" y="0"/>
                    <a:pt x="270" y="0"/>
                  </a:cubicBezTo>
                  <a:lnTo>
                    <a:pt x="16" y="0"/>
                  </a:lnTo>
                  <a:close/>
                </a:path>
              </a:pathLst>
            </a:custGeom>
            <a:solidFill>
              <a:srgbClr val="E9ECED"/>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55" name="Freeform 500"/>
            <p:cNvSpPr/>
            <p:nvPr/>
          </p:nvSpPr>
          <p:spPr bwMode="auto">
            <a:xfrm>
              <a:off x="6405185" y="5416766"/>
              <a:ext cx="5608714" cy="2578324"/>
            </a:xfrm>
            <a:custGeom>
              <a:avLst/>
              <a:gdLst>
                <a:gd name="T0" fmla="*/ 244 w 244"/>
                <a:gd name="T1" fmla="*/ 104 h 112"/>
                <a:gd name="T2" fmla="*/ 237 w 244"/>
                <a:gd name="T3" fmla="*/ 112 h 112"/>
                <a:gd name="T4" fmla="*/ 8 w 244"/>
                <a:gd name="T5" fmla="*/ 112 h 112"/>
                <a:gd name="T6" fmla="*/ 0 w 244"/>
                <a:gd name="T7" fmla="*/ 104 h 112"/>
                <a:gd name="T8" fmla="*/ 0 w 244"/>
                <a:gd name="T9" fmla="*/ 7 h 112"/>
                <a:gd name="T10" fmla="*/ 8 w 244"/>
                <a:gd name="T11" fmla="*/ 0 h 112"/>
                <a:gd name="T12" fmla="*/ 237 w 244"/>
                <a:gd name="T13" fmla="*/ 0 h 112"/>
                <a:gd name="T14" fmla="*/ 244 w 244"/>
                <a:gd name="T15" fmla="*/ 7 h 112"/>
                <a:gd name="T16" fmla="*/ 244 w 244"/>
                <a:gd name="T17" fmla="*/ 104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4" h="112">
                  <a:moveTo>
                    <a:pt x="244" y="104"/>
                  </a:moveTo>
                  <a:cubicBezTo>
                    <a:pt x="244" y="108"/>
                    <a:pt x="241" y="112"/>
                    <a:pt x="237" y="112"/>
                  </a:cubicBezTo>
                  <a:cubicBezTo>
                    <a:pt x="8" y="112"/>
                    <a:pt x="8" y="112"/>
                    <a:pt x="8" y="112"/>
                  </a:cubicBezTo>
                  <a:cubicBezTo>
                    <a:pt x="4" y="112"/>
                    <a:pt x="0" y="108"/>
                    <a:pt x="0" y="104"/>
                  </a:cubicBezTo>
                  <a:cubicBezTo>
                    <a:pt x="0" y="7"/>
                    <a:pt x="0" y="7"/>
                    <a:pt x="0" y="7"/>
                  </a:cubicBezTo>
                  <a:cubicBezTo>
                    <a:pt x="0" y="3"/>
                    <a:pt x="4" y="0"/>
                    <a:pt x="8" y="0"/>
                  </a:cubicBezTo>
                  <a:cubicBezTo>
                    <a:pt x="237" y="0"/>
                    <a:pt x="237" y="0"/>
                    <a:pt x="237" y="0"/>
                  </a:cubicBezTo>
                  <a:cubicBezTo>
                    <a:pt x="241" y="0"/>
                    <a:pt x="244" y="3"/>
                    <a:pt x="244" y="7"/>
                  </a:cubicBezTo>
                  <a:lnTo>
                    <a:pt x="244" y="104"/>
                  </a:lnTo>
                  <a:close/>
                </a:path>
              </a:pathLst>
            </a:custGeom>
            <a:solidFill>
              <a:srgbClr val="BBC0C4"/>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56" name="Freeform 501"/>
            <p:cNvSpPr/>
            <p:nvPr/>
          </p:nvSpPr>
          <p:spPr bwMode="auto">
            <a:xfrm>
              <a:off x="8198135" y="7420425"/>
              <a:ext cx="1609057" cy="413758"/>
            </a:xfrm>
            <a:custGeom>
              <a:avLst/>
              <a:gdLst>
                <a:gd name="T0" fmla="*/ 70 w 70"/>
                <a:gd name="T1" fmla="*/ 17 h 18"/>
                <a:gd name="T2" fmla="*/ 69 w 70"/>
                <a:gd name="T3" fmla="*/ 18 h 18"/>
                <a:gd name="T4" fmla="*/ 1 w 70"/>
                <a:gd name="T5" fmla="*/ 18 h 18"/>
                <a:gd name="T6" fmla="*/ 0 w 70"/>
                <a:gd name="T7" fmla="*/ 17 h 18"/>
                <a:gd name="T8" fmla="*/ 0 w 70"/>
                <a:gd name="T9" fmla="*/ 1 h 18"/>
                <a:gd name="T10" fmla="*/ 1 w 70"/>
                <a:gd name="T11" fmla="*/ 0 h 18"/>
                <a:gd name="T12" fmla="*/ 69 w 70"/>
                <a:gd name="T13" fmla="*/ 0 h 18"/>
                <a:gd name="T14" fmla="*/ 70 w 70"/>
                <a:gd name="T15" fmla="*/ 1 h 18"/>
                <a:gd name="T16" fmla="*/ 70 w 70"/>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18">
                  <a:moveTo>
                    <a:pt x="70" y="17"/>
                  </a:moveTo>
                  <a:cubicBezTo>
                    <a:pt x="70" y="18"/>
                    <a:pt x="69" y="18"/>
                    <a:pt x="69" y="18"/>
                  </a:cubicBezTo>
                  <a:cubicBezTo>
                    <a:pt x="1" y="18"/>
                    <a:pt x="1" y="18"/>
                    <a:pt x="1" y="18"/>
                  </a:cubicBezTo>
                  <a:cubicBezTo>
                    <a:pt x="1" y="18"/>
                    <a:pt x="0" y="18"/>
                    <a:pt x="0" y="17"/>
                  </a:cubicBezTo>
                  <a:cubicBezTo>
                    <a:pt x="0" y="1"/>
                    <a:pt x="0" y="1"/>
                    <a:pt x="0" y="1"/>
                  </a:cubicBezTo>
                  <a:cubicBezTo>
                    <a:pt x="0" y="1"/>
                    <a:pt x="1" y="0"/>
                    <a:pt x="1" y="0"/>
                  </a:cubicBezTo>
                  <a:cubicBezTo>
                    <a:pt x="69" y="0"/>
                    <a:pt x="69" y="0"/>
                    <a:pt x="69" y="0"/>
                  </a:cubicBezTo>
                  <a:cubicBezTo>
                    <a:pt x="69" y="0"/>
                    <a:pt x="70" y="1"/>
                    <a:pt x="70" y="1"/>
                  </a:cubicBezTo>
                  <a:lnTo>
                    <a:pt x="70"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57" name="Freeform 502"/>
            <p:cNvSpPr/>
            <p:nvPr/>
          </p:nvSpPr>
          <p:spPr bwMode="auto">
            <a:xfrm>
              <a:off x="7623472" y="7420425"/>
              <a:ext cx="505703" cy="413758"/>
            </a:xfrm>
            <a:custGeom>
              <a:avLst/>
              <a:gdLst>
                <a:gd name="T0" fmla="*/ 0 w 22"/>
                <a:gd name="T1" fmla="*/ 17 h 18"/>
                <a:gd name="T2" fmla="*/ 0 w 22"/>
                <a:gd name="T3" fmla="*/ 18 h 18"/>
                <a:gd name="T4" fmla="*/ 21 w 22"/>
                <a:gd name="T5" fmla="*/ 18 h 18"/>
                <a:gd name="T6" fmla="*/ 22 w 22"/>
                <a:gd name="T7" fmla="*/ 17 h 18"/>
                <a:gd name="T8" fmla="*/ 22 w 22"/>
                <a:gd name="T9" fmla="*/ 1 h 18"/>
                <a:gd name="T10" fmla="*/ 21 w 22"/>
                <a:gd name="T11" fmla="*/ 0 h 18"/>
                <a:gd name="T12" fmla="*/ 0 w 22"/>
                <a:gd name="T13" fmla="*/ 0 h 18"/>
                <a:gd name="T14" fmla="*/ 0 w 22"/>
                <a:gd name="T15" fmla="*/ 1 h 18"/>
                <a:gd name="T16" fmla="*/ 0 w 22"/>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 h="18">
                  <a:moveTo>
                    <a:pt x="0" y="17"/>
                  </a:moveTo>
                  <a:cubicBezTo>
                    <a:pt x="0" y="18"/>
                    <a:pt x="0" y="18"/>
                    <a:pt x="0" y="18"/>
                  </a:cubicBezTo>
                  <a:cubicBezTo>
                    <a:pt x="21" y="18"/>
                    <a:pt x="21" y="18"/>
                    <a:pt x="21" y="18"/>
                  </a:cubicBezTo>
                  <a:cubicBezTo>
                    <a:pt x="21" y="18"/>
                    <a:pt x="22" y="18"/>
                    <a:pt x="22" y="17"/>
                  </a:cubicBezTo>
                  <a:cubicBezTo>
                    <a:pt x="22" y="1"/>
                    <a:pt x="22" y="1"/>
                    <a:pt x="22" y="1"/>
                  </a:cubicBezTo>
                  <a:cubicBezTo>
                    <a:pt x="22" y="1"/>
                    <a:pt x="21" y="0"/>
                    <a:pt x="21" y="0"/>
                  </a:cubicBezTo>
                  <a:cubicBezTo>
                    <a:pt x="0" y="0"/>
                    <a:pt x="0" y="0"/>
                    <a:pt x="0" y="0"/>
                  </a:cubicBezTo>
                  <a:cubicBezTo>
                    <a:pt x="0" y="0"/>
                    <a:pt x="0" y="1"/>
                    <a:pt x="0" y="1"/>
                  </a:cubicBezTo>
                  <a:lnTo>
                    <a:pt x="0"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58" name="Freeform 503"/>
            <p:cNvSpPr/>
            <p:nvPr/>
          </p:nvSpPr>
          <p:spPr bwMode="auto">
            <a:xfrm>
              <a:off x="9876152" y="7420425"/>
              <a:ext cx="505703" cy="413758"/>
            </a:xfrm>
            <a:custGeom>
              <a:avLst/>
              <a:gdLst>
                <a:gd name="T0" fmla="*/ 0 w 22"/>
                <a:gd name="T1" fmla="*/ 17 h 18"/>
                <a:gd name="T2" fmla="*/ 1 w 22"/>
                <a:gd name="T3" fmla="*/ 18 h 18"/>
                <a:gd name="T4" fmla="*/ 21 w 22"/>
                <a:gd name="T5" fmla="*/ 18 h 18"/>
                <a:gd name="T6" fmla="*/ 22 w 22"/>
                <a:gd name="T7" fmla="*/ 17 h 18"/>
                <a:gd name="T8" fmla="*/ 22 w 22"/>
                <a:gd name="T9" fmla="*/ 1 h 18"/>
                <a:gd name="T10" fmla="*/ 21 w 22"/>
                <a:gd name="T11" fmla="*/ 0 h 18"/>
                <a:gd name="T12" fmla="*/ 1 w 22"/>
                <a:gd name="T13" fmla="*/ 0 h 18"/>
                <a:gd name="T14" fmla="*/ 0 w 22"/>
                <a:gd name="T15" fmla="*/ 1 h 18"/>
                <a:gd name="T16" fmla="*/ 0 w 22"/>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 h="18">
                  <a:moveTo>
                    <a:pt x="0" y="17"/>
                  </a:moveTo>
                  <a:cubicBezTo>
                    <a:pt x="0" y="18"/>
                    <a:pt x="0" y="18"/>
                    <a:pt x="1" y="18"/>
                  </a:cubicBezTo>
                  <a:cubicBezTo>
                    <a:pt x="21" y="18"/>
                    <a:pt x="21" y="18"/>
                    <a:pt x="21" y="18"/>
                  </a:cubicBezTo>
                  <a:cubicBezTo>
                    <a:pt x="22" y="18"/>
                    <a:pt x="22" y="18"/>
                    <a:pt x="22" y="17"/>
                  </a:cubicBezTo>
                  <a:cubicBezTo>
                    <a:pt x="22" y="1"/>
                    <a:pt x="22" y="1"/>
                    <a:pt x="22" y="1"/>
                  </a:cubicBezTo>
                  <a:cubicBezTo>
                    <a:pt x="22" y="1"/>
                    <a:pt x="22" y="0"/>
                    <a:pt x="21" y="0"/>
                  </a:cubicBezTo>
                  <a:cubicBezTo>
                    <a:pt x="1" y="0"/>
                    <a:pt x="1" y="0"/>
                    <a:pt x="1" y="0"/>
                  </a:cubicBezTo>
                  <a:cubicBezTo>
                    <a:pt x="0" y="0"/>
                    <a:pt x="0" y="1"/>
                    <a:pt x="0" y="1"/>
                  </a:cubicBezTo>
                  <a:lnTo>
                    <a:pt x="0"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59" name="Freeform 504"/>
            <p:cNvSpPr/>
            <p:nvPr/>
          </p:nvSpPr>
          <p:spPr bwMode="auto">
            <a:xfrm>
              <a:off x="10726653" y="6891736"/>
              <a:ext cx="1126340" cy="413758"/>
            </a:xfrm>
            <a:custGeom>
              <a:avLst/>
              <a:gdLst>
                <a:gd name="T0" fmla="*/ 49 w 49"/>
                <a:gd name="T1" fmla="*/ 17 h 18"/>
                <a:gd name="T2" fmla="*/ 48 w 49"/>
                <a:gd name="T3" fmla="*/ 18 h 18"/>
                <a:gd name="T4" fmla="*/ 1 w 49"/>
                <a:gd name="T5" fmla="*/ 18 h 18"/>
                <a:gd name="T6" fmla="*/ 0 w 49"/>
                <a:gd name="T7" fmla="*/ 17 h 18"/>
                <a:gd name="T8" fmla="*/ 0 w 49"/>
                <a:gd name="T9" fmla="*/ 0 h 18"/>
                <a:gd name="T10" fmla="*/ 1 w 49"/>
                <a:gd name="T11" fmla="*/ 0 h 18"/>
                <a:gd name="T12" fmla="*/ 48 w 49"/>
                <a:gd name="T13" fmla="*/ 0 h 18"/>
                <a:gd name="T14" fmla="*/ 49 w 49"/>
                <a:gd name="T15" fmla="*/ 0 h 18"/>
                <a:gd name="T16" fmla="*/ 49 w 49"/>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18">
                  <a:moveTo>
                    <a:pt x="49" y="17"/>
                  </a:moveTo>
                  <a:cubicBezTo>
                    <a:pt x="49" y="17"/>
                    <a:pt x="49" y="18"/>
                    <a:pt x="48" y="18"/>
                  </a:cubicBezTo>
                  <a:cubicBezTo>
                    <a:pt x="1" y="18"/>
                    <a:pt x="1" y="18"/>
                    <a:pt x="1" y="18"/>
                  </a:cubicBezTo>
                  <a:cubicBezTo>
                    <a:pt x="1" y="18"/>
                    <a:pt x="0" y="17"/>
                    <a:pt x="0" y="17"/>
                  </a:cubicBezTo>
                  <a:cubicBezTo>
                    <a:pt x="0" y="0"/>
                    <a:pt x="0" y="0"/>
                    <a:pt x="0" y="0"/>
                  </a:cubicBezTo>
                  <a:cubicBezTo>
                    <a:pt x="0" y="0"/>
                    <a:pt x="1" y="0"/>
                    <a:pt x="1" y="0"/>
                  </a:cubicBezTo>
                  <a:cubicBezTo>
                    <a:pt x="48" y="0"/>
                    <a:pt x="48" y="0"/>
                    <a:pt x="48" y="0"/>
                  </a:cubicBezTo>
                  <a:cubicBezTo>
                    <a:pt x="49" y="0"/>
                    <a:pt x="49" y="0"/>
                    <a:pt x="49" y="0"/>
                  </a:cubicBezTo>
                  <a:lnTo>
                    <a:pt x="49"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60" name="Freeform 505"/>
            <p:cNvSpPr/>
            <p:nvPr/>
          </p:nvSpPr>
          <p:spPr bwMode="auto">
            <a:xfrm>
              <a:off x="6635050" y="6891736"/>
              <a:ext cx="919461" cy="413758"/>
            </a:xfrm>
            <a:custGeom>
              <a:avLst/>
              <a:gdLst>
                <a:gd name="T0" fmla="*/ 0 w 40"/>
                <a:gd name="T1" fmla="*/ 17 h 18"/>
                <a:gd name="T2" fmla="*/ 0 w 40"/>
                <a:gd name="T3" fmla="*/ 18 h 18"/>
                <a:gd name="T4" fmla="*/ 40 w 40"/>
                <a:gd name="T5" fmla="*/ 18 h 18"/>
                <a:gd name="T6" fmla="*/ 40 w 40"/>
                <a:gd name="T7" fmla="*/ 17 h 18"/>
                <a:gd name="T8" fmla="*/ 40 w 40"/>
                <a:gd name="T9" fmla="*/ 0 h 18"/>
                <a:gd name="T10" fmla="*/ 40 w 40"/>
                <a:gd name="T11" fmla="*/ 0 h 18"/>
                <a:gd name="T12" fmla="*/ 0 w 40"/>
                <a:gd name="T13" fmla="*/ 0 h 18"/>
                <a:gd name="T14" fmla="*/ 0 w 40"/>
                <a:gd name="T15" fmla="*/ 0 h 18"/>
                <a:gd name="T16" fmla="*/ 0 w 40"/>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 h="18">
                  <a:moveTo>
                    <a:pt x="0" y="17"/>
                  </a:moveTo>
                  <a:cubicBezTo>
                    <a:pt x="0" y="17"/>
                    <a:pt x="0" y="18"/>
                    <a:pt x="0" y="18"/>
                  </a:cubicBezTo>
                  <a:cubicBezTo>
                    <a:pt x="40" y="18"/>
                    <a:pt x="40" y="18"/>
                    <a:pt x="40" y="18"/>
                  </a:cubicBezTo>
                  <a:cubicBezTo>
                    <a:pt x="40" y="18"/>
                    <a:pt x="40" y="17"/>
                    <a:pt x="40" y="17"/>
                  </a:cubicBezTo>
                  <a:cubicBezTo>
                    <a:pt x="40" y="0"/>
                    <a:pt x="40" y="0"/>
                    <a:pt x="40" y="0"/>
                  </a:cubicBezTo>
                  <a:cubicBezTo>
                    <a:pt x="40" y="0"/>
                    <a:pt x="40" y="0"/>
                    <a:pt x="40" y="0"/>
                  </a:cubicBezTo>
                  <a:cubicBezTo>
                    <a:pt x="0" y="0"/>
                    <a:pt x="0" y="0"/>
                    <a:pt x="0" y="0"/>
                  </a:cubicBezTo>
                  <a:cubicBezTo>
                    <a:pt x="0" y="0"/>
                    <a:pt x="0" y="0"/>
                    <a:pt x="0" y="0"/>
                  </a:cubicBezTo>
                  <a:lnTo>
                    <a:pt x="0"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61" name="Freeform 506"/>
            <p:cNvSpPr/>
            <p:nvPr/>
          </p:nvSpPr>
          <p:spPr bwMode="auto">
            <a:xfrm>
              <a:off x="7669444" y="6868749"/>
              <a:ext cx="390771" cy="413758"/>
            </a:xfrm>
            <a:custGeom>
              <a:avLst/>
              <a:gdLst>
                <a:gd name="T0" fmla="*/ 17 w 17"/>
                <a:gd name="T1" fmla="*/ 18 h 18"/>
                <a:gd name="T2" fmla="*/ 17 w 17"/>
                <a:gd name="T3" fmla="*/ 18 h 18"/>
                <a:gd name="T4" fmla="*/ 0 w 17"/>
                <a:gd name="T5" fmla="*/ 18 h 18"/>
                <a:gd name="T6" fmla="*/ 0 w 17"/>
                <a:gd name="T7" fmla="*/ 18 h 18"/>
                <a:gd name="T8" fmla="*/ 0 w 17"/>
                <a:gd name="T9" fmla="*/ 1 h 18"/>
                <a:gd name="T10" fmla="*/ 0 w 17"/>
                <a:gd name="T11" fmla="*/ 0 h 18"/>
                <a:gd name="T12" fmla="*/ 17 w 17"/>
                <a:gd name="T13" fmla="*/ 0 h 18"/>
                <a:gd name="T14" fmla="*/ 17 w 17"/>
                <a:gd name="T15" fmla="*/ 1 h 18"/>
                <a:gd name="T16" fmla="*/ 17 w 17"/>
                <a:gd name="T1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18">
                  <a:moveTo>
                    <a:pt x="17" y="18"/>
                  </a:moveTo>
                  <a:cubicBezTo>
                    <a:pt x="17" y="18"/>
                    <a:pt x="17" y="18"/>
                    <a:pt x="17" y="18"/>
                  </a:cubicBezTo>
                  <a:cubicBezTo>
                    <a:pt x="0" y="18"/>
                    <a:pt x="0" y="18"/>
                    <a:pt x="0" y="18"/>
                  </a:cubicBezTo>
                  <a:cubicBezTo>
                    <a:pt x="0" y="18"/>
                    <a:pt x="0" y="18"/>
                    <a:pt x="0" y="18"/>
                  </a:cubicBezTo>
                  <a:cubicBezTo>
                    <a:pt x="0" y="1"/>
                    <a:pt x="0" y="1"/>
                    <a:pt x="0" y="1"/>
                  </a:cubicBezTo>
                  <a:cubicBezTo>
                    <a:pt x="0" y="1"/>
                    <a:pt x="0" y="0"/>
                    <a:pt x="0" y="0"/>
                  </a:cubicBezTo>
                  <a:cubicBezTo>
                    <a:pt x="17" y="0"/>
                    <a:pt x="17" y="0"/>
                    <a:pt x="17" y="0"/>
                  </a:cubicBezTo>
                  <a:cubicBezTo>
                    <a:pt x="17" y="0"/>
                    <a:pt x="17" y="1"/>
                    <a:pt x="17" y="1"/>
                  </a:cubicBezTo>
                  <a:lnTo>
                    <a:pt x="17" y="1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62" name="Freeform 507"/>
            <p:cNvSpPr/>
            <p:nvPr/>
          </p:nvSpPr>
          <p:spPr bwMode="auto">
            <a:xfrm>
              <a:off x="8175148" y="6891736"/>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0 h 18"/>
                <a:gd name="T10" fmla="*/ 1 w 18"/>
                <a:gd name="T11" fmla="*/ 0 h 18"/>
                <a:gd name="T12" fmla="*/ 17 w 18"/>
                <a:gd name="T13" fmla="*/ 0 h 18"/>
                <a:gd name="T14" fmla="*/ 18 w 18"/>
                <a:gd name="T15" fmla="*/ 0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1" y="18"/>
                    <a:pt x="1" y="18"/>
                    <a:pt x="1" y="18"/>
                  </a:cubicBezTo>
                  <a:cubicBezTo>
                    <a:pt x="0" y="18"/>
                    <a:pt x="0" y="17"/>
                    <a:pt x="0" y="17"/>
                  </a:cubicBezTo>
                  <a:cubicBezTo>
                    <a:pt x="0" y="0"/>
                    <a:pt x="0" y="0"/>
                    <a:pt x="0" y="0"/>
                  </a:cubicBezTo>
                  <a:cubicBezTo>
                    <a:pt x="0" y="0"/>
                    <a:pt x="0" y="0"/>
                    <a:pt x="1" y="0"/>
                  </a:cubicBezTo>
                  <a:cubicBezTo>
                    <a:pt x="17" y="0"/>
                    <a:pt x="17" y="0"/>
                    <a:pt x="17" y="0"/>
                  </a:cubicBezTo>
                  <a:cubicBezTo>
                    <a:pt x="17" y="0"/>
                    <a:pt x="18" y="0"/>
                    <a:pt x="18" y="0"/>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63" name="Freeform 508"/>
            <p:cNvSpPr/>
            <p:nvPr/>
          </p:nvSpPr>
          <p:spPr bwMode="auto">
            <a:xfrm>
              <a:off x="8680851" y="6891736"/>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0 h 18"/>
                <a:gd name="T10" fmla="*/ 1 w 18"/>
                <a:gd name="T11" fmla="*/ 0 h 18"/>
                <a:gd name="T12" fmla="*/ 17 w 18"/>
                <a:gd name="T13" fmla="*/ 0 h 18"/>
                <a:gd name="T14" fmla="*/ 18 w 18"/>
                <a:gd name="T15" fmla="*/ 0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7" y="18"/>
                  </a:cubicBezTo>
                  <a:cubicBezTo>
                    <a:pt x="1" y="18"/>
                    <a:pt x="1" y="18"/>
                    <a:pt x="1" y="18"/>
                  </a:cubicBezTo>
                  <a:cubicBezTo>
                    <a:pt x="0" y="18"/>
                    <a:pt x="0" y="17"/>
                    <a:pt x="0" y="17"/>
                  </a:cubicBezTo>
                  <a:cubicBezTo>
                    <a:pt x="0" y="0"/>
                    <a:pt x="0" y="0"/>
                    <a:pt x="0" y="0"/>
                  </a:cubicBezTo>
                  <a:cubicBezTo>
                    <a:pt x="0" y="0"/>
                    <a:pt x="0" y="0"/>
                    <a:pt x="1" y="0"/>
                  </a:cubicBezTo>
                  <a:cubicBezTo>
                    <a:pt x="17" y="0"/>
                    <a:pt x="17" y="0"/>
                    <a:pt x="17" y="0"/>
                  </a:cubicBezTo>
                  <a:cubicBezTo>
                    <a:pt x="18" y="0"/>
                    <a:pt x="18" y="0"/>
                    <a:pt x="18" y="0"/>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64" name="Freeform 509"/>
            <p:cNvSpPr/>
            <p:nvPr/>
          </p:nvSpPr>
          <p:spPr bwMode="auto">
            <a:xfrm>
              <a:off x="9186556" y="6891736"/>
              <a:ext cx="413758" cy="413758"/>
            </a:xfrm>
            <a:custGeom>
              <a:avLst/>
              <a:gdLst>
                <a:gd name="T0" fmla="*/ 18 w 18"/>
                <a:gd name="T1" fmla="*/ 17 h 18"/>
                <a:gd name="T2" fmla="*/ 18 w 18"/>
                <a:gd name="T3" fmla="*/ 18 h 18"/>
                <a:gd name="T4" fmla="*/ 1 w 18"/>
                <a:gd name="T5" fmla="*/ 18 h 18"/>
                <a:gd name="T6" fmla="*/ 0 w 18"/>
                <a:gd name="T7" fmla="*/ 17 h 18"/>
                <a:gd name="T8" fmla="*/ 0 w 18"/>
                <a:gd name="T9" fmla="*/ 0 h 18"/>
                <a:gd name="T10" fmla="*/ 1 w 18"/>
                <a:gd name="T11" fmla="*/ 0 h 18"/>
                <a:gd name="T12" fmla="*/ 18 w 18"/>
                <a:gd name="T13" fmla="*/ 0 h 18"/>
                <a:gd name="T14" fmla="*/ 18 w 18"/>
                <a:gd name="T15" fmla="*/ 0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8" y="18"/>
                  </a:cubicBezTo>
                  <a:cubicBezTo>
                    <a:pt x="1" y="18"/>
                    <a:pt x="1" y="18"/>
                    <a:pt x="1" y="18"/>
                  </a:cubicBezTo>
                  <a:cubicBezTo>
                    <a:pt x="1" y="18"/>
                    <a:pt x="0" y="17"/>
                    <a:pt x="0" y="17"/>
                  </a:cubicBezTo>
                  <a:cubicBezTo>
                    <a:pt x="0" y="0"/>
                    <a:pt x="0" y="0"/>
                    <a:pt x="0" y="0"/>
                  </a:cubicBezTo>
                  <a:cubicBezTo>
                    <a:pt x="0" y="0"/>
                    <a:pt x="1" y="0"/>
                    <a:pt x="1" y="0"/>
                  </a:cubicBezTo>
                  <a:cubicBezTo>
                    <a:pt x="18" y="0"/>
                    <a:pt x="18" y="0"/>
                    <a:pt x="18" y="0"/>
                  </a:cubicBezTo>
                  <a:cubicBezTo>
                    <a:pt x="18" y="0"/>
                    <a:pt x="18" y="0"/>
                    <a:pt x="18" y="0"/>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65" name="Freeform 510"/>
            <p:cNvSpPr/>
            <p:nvPr/>
          </p:nvSpPr>
          <p:spPr bwMode="auto">
            <a:xfrm>
              <a:off x="9715245" y="6891736"/>
              <a:ext cx="413758" cy="413758"/>
            </a:xfrm>
            <a:custGeom>
              <a:avLst/>
              <a:gdLst>
                <a:gd name="T0" fmla="*/ 18 w 18"/>
                <a:gd name="T1" fmla="*/ 17 h 18"/>
                <a:gd name="T2" fmla="*/ 17 w 18"/>
                <a:gd name="T3" fmla="*/ 18 h 18"/>
                <a:gd name="T4" fmla="*/ 0 w 18"/>
                <a:gd name="T5" fmla="*/ 18 h 18"/>
                <a:gd name="T6" fmla="*/ 0 w 18"/>
                <a:gd name="T7" fmla="*/ 17 h 18"/>
                <a:gd name="T8" fmla="*/ 0 w 18"/>
                <a:gd name="T9" fmla="*/ 0 h 18"/>
                <a:gd name="T10" fmla="*/ 0 w 18"/>
                <a:gd name="T11" fmla="*/ 0 h 18"/>
                <a:gd name="T12" fmla="*/ 17 w 18"/>
                <a:gd name="T13" fmla="*/ 0 h 18"/>
                <a:gd name="T14" fmla="*/ 18 w 18"/>
                <a:gd name="T15" fmla="*/ 0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0" y="18"/>
                    <a:pt x="0" y="18"/>
                    <a:pt x="0" y="18"/>
                  </a:cubicBezTo>
                  <a:cubicBezTo>
                    <a:pt x="0" y="18"/>
                    <a:pt x="0" y="17"/>
                    <a:pt x="0" y="17"/>
                  </a:cubicBezTo>
                  <a:cubicBezTo>
                    <a:pt x="0" y="0"/>
                    <a:pt x="0" y="0"/>
                    <a:pt x="0" y="0"/>
                  </a:cubicBezTo>
                  <a:cubicBezTo>
                    <a:pt x="0" y="0"/>
                    <a:pt x="0" y="0"/>
                    <a:pt x="0" y="0"/>
                  </a:cubicBezTo>
                  <a:cubicBezTo>
                    <a:pt x="17" y="0"/>
                    <a:pt x="17" y="0"/>
                    <a:pt x="17" y="0"/>
                  </a:cubicBezTo>
                  <a:cubicBezTo>
                    <a:pt x="17" y="0"/>
                    <a:pt x="18" y="0"/>
                    <a:pt x="18" y="0"/>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66" name="Freeform 511"/>
            <p:cNvSpPr/>
            <p:nvPr/>
          </p:nvSpPr>
          <p:spPr bwMode="auto">
            <a:xfrm>
              <a:off x="10220950" y="6891736"/>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0 h 18"/>
                <a:gd name="T10" fmla="*/ 1 w 18"/>
                <a:gd name="T11" fmla="*/ 0 h 18"/>
                <a:gd name="T12" fmla="*/ 17 w 18"/>
                <a:gd name="T13" fmla="*/ 0 h 18"/>
                <a:gd name="T14" fmla="*/ 18 w 18"/>
                <a:gd name="T15" fmla="*/ 0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1" y="18"/>
                    <a:pt x="1" y="18"/>
                    <a:pt x="1" y="18"/>
                  </a:cubicBezTo>
                  <a:cubicBezTo>
                    <a:pt x="0" y="18"/>
                    <a:pt x="0" y="17"/>
                    <a:pt x="0" y="17"/>
                  </a:cubicBezTo>
                  <a:cubicBezTo>
                    <a:pt x="0" y="0"/>
                    <a:pt x="0" y="0"/>
                    <a:pt x="0" y="0"/>
                  </a:cubicBezTo>
                  <a:cubicBezTo>
                    <a:pt x="0" y="0"/>
                    <a:pt x="0" y="0"/>
                    <a:pt x="1" y="0"/>
                  </a:cubicBezTo>
                  <a:cubicBezTo>
                    <a:pt x="17" y="0"/>
                    <a:pt x="17" y="0"/>
                    <a:pt x="17" y="0"/>
                  </a:cubicBezTo>
                  <a:cubicBezTo>
                    <a:pt x="17" y="0"/>
                    <a:pt x="18" y="0"/>
                    <a:pt x="18" y="0"/>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67" name="Freeform 512"/>
            <p:cNvSpPr/>
            <p:nvPr/>
          </p:nvSpPr>
          <p:spPr bwMode="auto">
            <a:xfrm>
              <a:off x="11094437" y="6405187"/>
              <a:ext cx="758556" cy="417590"/>
            </a:xfrm>
            <a:custGeom>
              <a:avLst/>
              <a:gdLst>
                <a:gd name="T0" fmla="*/ 33 w 33"/>
                <a:gd name="T1" fmla="*/ 17 h 18"/>
                <a:gd name="T2" fmla="*/ 32 w 33"/>
                <a:gd name="T3" fmla="*/ 18 h 18"/>
                <a:gd name="T4" fmla="*/ 1 w 33"/>
                <a:gd name="T5" fmla="*/ 18 h 18"/>
                <a:gd name="T6" fmla="*/ 0 w 33"/>
                <a:gd name="T7" fmla="*/ 17 h 18"/>
                <a:gd name="T8" fmla="*/ 0 w 33"/>
                <a:gd name="T9" fmla="*/ 1 h 18"/>
                <a:gd name="T10" fmla="*/ 1 w 33"/>
                <a:gd name="T11" fmla="*/ 0 h 18"/>
                <a:gd name="T12" fmla="*/ 32 w 33"/>
                <a:gd name="T13" fmla="*/ 0 h 18"/>
                <a:gd name="T14" fmla="*/ 33 w 33"/>
                <a:gd name="T15" fmla="*/ 1 h 18"/>
                <a:gd name="T16" fmla="*/ 33 w 33"/>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 h="18">
                  <a:moveTo>
                    <a:pt x="33" y="17"/>
                  </a:moveTo>
                  <a:cubicBezTo>
                    <a:pt x="33" y="17"/>
                    <a:pt x="33" y="18"/>
                    <a:pt x="32" y="18"/>
                  </a:cubicBezTo>
                  <a:cubicBezTo>
                    <a:pt x="1" y="18"/>
                    <a:pt x="1" y="18"/>
                    <a:pt x="1" y="18"/>
                  </a:cubicBezTo>
                  <a:cubicBezTo>
                    <a:pt x="1" y="18"/>
                    <a:pt x="0" y="17"/>
                    <a:pt x="0" y="17"/>
                  </a:cubicBezTo>
                  <a:cubicBezTo>
                    <a:pt x="0" y="1"/>
                    <a:pt x="0" y="1"/>
                    <a:pt x="0" y="1"/>
                  </a:cubicBezTo>
                  <a:cubicBezTo>
                    <a:pt x="0" y="0"/>
                    <a:pt x="1" y="0"/>
                    <a:pt x="1" y="0"/>
                  </a:cubicBezTo>
                  <a:cubicBezTo>
                    <a:pt x="32" y="0"/>
                    <a:pt x="32" y="0"/>
                    <a:pt x="32" y="0"/>
                  </a:cubicBezTo>
                  <a:cubicBezTo>
                    <a:pt x="33" y="0"/>
                    <a:pt x="33" y="0"/>
                    <a:pt x="33" y="1"/>
                  </a:cubicBezTo>
                  <a:lnTo>
                    <a:pt x="33"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68" name="Freeform 513"/>
            <p:cNvSpPr/>
            <p:nvPr/>
          </p:nvSpPr>
          <p:spPr bwMode="auto">
            <a:xfrm>
              <a:off x="6635050" y="6405187"/>
              <a:ext cx="666609" cy="417590"/>
            </a:xfrm>
            <a:custGeom>
              <a:avLst/>
              <a:gdLst>
                <a:gd name="T0" fmla="*/ 0 w 29"/>
                <a:gd name="T1" fmla="*/ 17 h 18"/>
                <a:gd name="T2" fmla="*/ 0 w 29"/>
                <a:gd name="T3" fmla="*/ 18 h 18"/>
                <a:gd name="T4" fmla="*/ 28 w 29"/>
                <a:gd name="T5" fmla="*/ 18 h 18"/>
                <a:gd name="T6" fmla="*/ 29 w 29"/>
                <a:gd name="T7" fmla="*/ 17 h 18"/>
                <a:gd name="T8" fmla="*/ 29 w 29"/>
                <a:gd name="T9" fmla="*/ 1 h 18"/>
                <a:gd name="T10" fmla="*/ 28 w 29"/>
                <a:gd name="T11" fmla="*/ 0 h 18"/>
                <a:gd name="T12" fmla="*/ 0 w 29"/>
                <a:gd name="T13" fmla="*/ 0 h 18"/>
                <a:gd name="T14" fmla="*/ 0 w 29"/>
                <a:gd name="T15" fmla="*/ 1 h 18"/>
                <a:gd name="T16" fmla="*/ 0 w 29"/>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8">
                  <a:moveTo>
                    <a:pt x="0" y="17"/>
                  </a:moveTo>
                  <a:cubicBezTo>
                    <a:pt x="0" y="17"/>
                    <a:pt x="0" y="18"/>
                    <a:pt x="0" y="18"/>
                  </a:cubicBezTo>
                  <a:cubicBezTo>
                    <a:pt x="28" y="18"/>
                    <a:pt x="28" y="18"/>
                    <a:pt x="28" y="18"/>
                  </a:cubicBezTo>
                  <a:cubicBezTo>
                    <a:pt x="29" y="18"/>
                    <a:pt x="29" y="17"/>
                    <a:pt x="29" y="17"/>
                  </a:cubicBezTo>
                  <a:cubicBezTo>
                    <a:pt x="29" y="1"/>
                    <a:pt x="29" y="1"/>
                    <a:pt x="29" y="1"/>
                  </a:cubicBezTo>
                  <a:cubicBezTo>
                    <a:pt x="29" y="0"/>
                    <a:pt x="29" y="0"/>
                    <a:pt x="28" y="0"/>
                  </a:cubicBezTo>
                  <a:cubicBezTo>
                    <a:pt x="0" y="0"/>
                    <a:pt x="0" y="0"/>
                    <a:pt x="0" y="0"/>
                  </a:cubicBezTo>
                  <a:cubicBezTo>
                    <a:pt x="0" y="0"/>
                    <a:pt x="0" y="0"/>
                    <a:pt x="0" y="1"/>
                  </a:cubicBezTo>
                  <a:lnTo>
                    <a:pt x="0"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69" name="Freeform 514"/>
            <p:cNvSpPr/>
            <p:nvPr/>
          </p:nvSpPr>
          <p:spPr bwMode="auto">
            <a:xfrm>
              <a:off x="7416592" y="6405187"/>
              <a:ext cx="390771" cy="417590"/>
            </a:xfrm>
            <a:custGeom>
              <a:avLst/>
              <a:gdLst>
                <a:gd name="T0" fmla="*/ 17 w 17"/>
                <a:gd name="T1" fmla="*/ 17 h 18"/>
                <a:gd name="T2" fmla="*/ 17 w 17"/>
                <a:gd name="T3" fmla="*/ 18 h 18"/>
                <a:gd name="T4" fmla="*/ 0 w 17"/>
                <a:gd name="T5" fmla="*/ 18 h 18"/>
                <a:gd name="T6" fmla="*/ 0 w 17"/>
                <a:gd name="T7" fmla="*/ 17 h 18"/>
                <a:gd name="T8" fmla="*/ 0 w 17"/>
                <a:gd name="T9" fmla="*/ 1 h 18"/>
                <a:gd name="T10" fmla="*/ 0 w 17"/>
                <a:gd name="T11" fmla="*/ 0 h 18"/>
                <a:gd name="T12" fmla="*/ 17 w 17"/>
                <a:gd name="T13" fmla="*/ 0 h 18"/>
                <a:gd name="T14" fmla="*/ 17 w 17"/>
                <a:gd name="T15" fmla="*/ 1 h 18"/>
                <a:gd name="T16" fmla="*/ 17 w 17"/>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18">
                  <a:moveTo>
                    <a:pt x="17" y="17"/>
                  </a:moveTo>
                  <a:cubicBezTo>
                    <a:pt x="17"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7" y="0"/>
                    <a:pt x="17" y="1"/>
                  </a:cubicBezTo>
                  <a:lnTo>
                    <a:pt x="17"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70" name="Freeform 515"/>
            <p:cNvSpPr/>
            <p:nvPr/>
          </p:nvSpPr>
          <p:spPr bwMode="auto">
            <a:xfrm>
              <a:off x="7945282" y="6405187"/>
              <a:ext cx="390771" cy="417590"/>
            </a:xfrm>
            <a:custGeom>
              <a:avLst/>
              <a:gdLst>
                <a:gd name="T0" fmla="*/ 17 w 17"/>
                <a:gd name="T1" fmla="*/ 17 h 18"/>
                <a:gd name="T2" fmla="*/ 17 w 17"/>
                <a:gd name="T3" fmla="*/ 18 h 18"/>
                <a:gd name="T4" fmla="*/ 0 w 17"/>
                <a:gd name="T5" fmla="*/ 18 h 18"/>
                <a:gd name="T6" fmla="*/ 0 w 17"/>
                <a:gd name="T7" fmla="*/ 17 h 18"/>
                <a:gd name="T8" fmla="*/ 0 w 17"/>
                <a:gd name="T9" fmla="*/ 1 h 18"/>
                <a:gd name="T10" fmla="*/ 0 w 17"/>
                <a:gd name="T11" fmla="*/ 0 h 18"/>
                <a:gd name="T12" fmla="*/ 17 w 17"/>
                <a:gd name="T13" fmla="*/ 0 h 18"/>
                <a:gd name="T14" fmla="*/ 17 w 17"/>
                <a:gd name="T15" fmla="*/ 1 h 18"/>
                <a:gd name="T16" fmla="*/ 17 w 17"/>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18">
                  <a:moveTo>
                    <a:pt x="17" y="17"/>
                  </a:moveTo>
                  <a:cubicBezTo>
                    <a:pt x="17"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7" y="0"/>
                    <a:pt x="17" y="1"/>
                  </a:cubicBezTo>
                  <a:lnTo>
                    <a:pt x="17"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71" name="Freeform 516"/>
            <p:cNvSpPr/>
            <p:nvPr/>
          </p:nvSpPr>
          <p:spPr bwMode="auto">
            <a:xfrm>
              <a:off x="8473973" y="6405187"/>
              <a:ext cx="413758" cy="417590"/>
            </a:xfrm>
            <a:custGeom>
              <a:avLst/>
              <a:gdLst>
                <a:gd name="T0" fmla="*/ 18 w 18"/>
                <a:gd name="T1" fmla="*/ 17 h 18"/>
                <a:gd name="T2" fmla="*/ 17 w 18"/>
                <a:gd name="T3" fmla="*/ 18 h 18"/>
                <a:gd name="T4" fmla="*/ 0 w 18"/>
                <a:gd name="T5" fmla="*/ 18 h 18"/>
                <a:gd name="T6" fmla="*/ 0 w 18"/>
                <a:gd name="T7" fmla="*/ 17 h 18"/>
                <a:gd name="T8" fmla="*/ 0 w 18"/>
                <a:gd name="T9" fmla="*/ 1 h 18"/>
                <a:gd name="T10" fmla="*/ 0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72" name="Freeform 517"/>
            <p:cNvSpPr/>
            <p:nvPr/>
          </p:nvSpPr>
          <p:spPr bwMode="auto">
            <a:xfrm>
              <a:off x="9002663" y="6405187"/>
              <a:ext cx="413758" cy="417590"/>
            </a:xfrm>
            <a:custGeom>
              <a:avLst/>
              <a:gdLst>
                <a:gd name="T0" fmla="*/ 18 w 18"/>
                <a:gd name="T1" fmla="*/ 17 h 18"/>
                <a:gd name="T2" fmla="*/ 17 w 18"/>
                <a:gd name="T3" fmla="*/ 18 h 18"/>
                <a:gd name="T4" fmla="*/ 0 w 18"/>
                <a:gd name="T5" fmla="*/ 18 h 18"/>
                <a:gd name="T6" fmla="*/ 0 w 18"/>
                <a:gd name="T7" fmla="*/ 17 h 18"/>
                <a:gd name="T8" fmla="*/ 0 w 18"/>
                <a:gd name="T9" fmla="*/ 1 h 18"/>
                <a:gd name="T10" fmla="*/ 0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73" name="Freeform 518"/>
            <p:cNvSpPr/>
            <p:nvPr/>
          </p:nvSpPr>
          <p:spPr bwMode="auto">
            <a:xfrm>
              <a:off x="9531354" y="6405187"/>
              <a:ext cx="413758" cy="417590"/>
            </a:xfrm>
            <a:custGeom>
              <a:avLst/>
              <a:gdLst>
                <a:gd name="T0" fmla="*/ 18 w 18"/>
                <a:gd name="T1" fmla="*/ 17 h 18"/>
                <a:gd name="T2" fmla="*/ 17 w 18"/>
                <a:gd name="T3" fmla="*/ 18 h 18"/>
                <a:gd name="T4" fmla="*/ 0 w 18"/>
                <a:gd name="T5" fmla="*/ 18 h 18"/>
                <a:gd name="T6" fmla="*/ 0 w 18"/>
                <a:gd name="T7" fmla="*/ 17 h 18"/>
                <a:gd name="T8" fmla="*/ 0 w 18"/>
                <a:gd name="T9" fmla="*/ 1 h 18"/>
                <a:gd name="T10" fmla="*/ 0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74" name="Freeform 519"/>
            <p:cNvSpPr/>
            <p:nvPr/>
          </p:nvSpPr>
          <p:spPr bwMode="auto">
            <a:xfrm>
              <a:off x="10060043" y="6405187"/>
              <a:ext cx="413758" cy="417590"/>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1" y="18"/>
                    <a:pt x="1" y="18"/>
                    <a:pt x="1" y="18"/>
                  </a:cubicBezTo>
                  <a:cubicBezTo>
                    <a:pt x="0" y="18"/>
                    <a:pt x="0" y="17"/>
                    <a:pt x="0" y="17"/>
                  </a:cubicBezTo>
                  <a:cubicBezTo>
                    <a:pt x="0" y="1"/>
                    <a:pt x="0" y="1"/>
                    <a:pt x="0" y="1"/>
                  </a:cubicBezTo>
                  <a:cubicBezTo>
                    <a:pt x="0" y="0"/>
                    <a:pt x="0" y="0"/>
                    <a:pt x="1"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75" name="Freeform 520"/>
            <p:cNvSpPr/>
            <p:nvPr/>
          </p:nvSpPr>
          <p:spPr bwMode="auto">
            <a:xfrm>
              <a:off x="10588733" y="6405187"/>
              <a:ext cx="413758" cy="417590"/>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1" y="18"/>
                    <a:pt x="1" y="18"/>
                    <a:pt x="1" y="18"/>
                  </a:cubicBezTo>
                  <a:cubicBezTo>
                    <a:pt x="0" y="18"/>
                    <a:pt x="0" y="17"/>
                    <a:pt x="0" y="17"/>
                  </a:cubicBezTo>
                  <a:cubicBezTo>
                    <a:pt x="0" y="1"/>
                    <a:pt x="0" y="1"/>
                    <a:pt x="0" y="1"/>
                  </a:cubicBezTo>
                  <a:cubicBezTo>
                    <a:pt x="0" y="0"/>
                    <a:pt x="0" y="0"/>
                    <a:pt x="1"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76" name="Freeform 521"/>
            <p:cNvSpPr/>
            <p:nvPr/>
          </p:nvSpPr>
          <p:spPr bwMode="auto">
            <a:xfrm>
              <a:off x="10979504" y="7627305"/>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7"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7"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77" name="Freeform 522"/>
            <p:cNvSpPr/>
            <p:nvPr/>
          </p:nvSpPr>
          <p:spPr bwMode="auto">
            <a:xfrm>
              <a:off x="10979504" y="7374452"/>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8"/>
                    <a:pt x="17" y="9"/>
                    <a:pt x="17" y="9"/>
                  </a:cubicBezTo>
                  <a:cubicBezTo>
                    <a:pt x="1" y="9"/>
                    <a:pt x="1" y="9"/>
                    <a:pt x="1" y="9"/>
                  </a:cubicBezTo>
                  <a:cubicBezTo>
                    <a:pt x="0" y="9"/>
                    <a:pt x="0" y="8"/>
                    <a:pt x="0" y="8"/>
                  </a:cubicBezTo>
                  <a:cubicBezTo>
                    <a:pt x="0" y="1"/>
                    <a:pt x="0" y="1"/>
                    <a:pt x="0" y="1"/>
                  </a:cubicBezTo>
                  <a:cubicBezTo>
                    <a:pt x="0" y="0"/>
                    <a:pt x="0" y="0"/>
                    <a:pt x="1" y="0"/>
                  </a:cubicBezTo>
                  <a:cubicBezTo>
                    <a:pt x="17" y="0"/>
                    <a:pt x="17" y="0"/>
                    <a:pt x="17" y="0"/>
                  </a:cubicBezTo>
                  <a:cubicBezTo>
                    <a:pt x="17" y="0"/>
                    <a:pt x="18" y="0"/>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78" name="Freeform 523"/>
            <p:cNvSpPr/>
            <p:nvPr/>
          </p:nvSpPr>
          <p:spPr bwMode="auto">
            <a:xfrm>
              <a:off x="10496788" y="7627305"/>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7"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7"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79" name="Freeform 524"/>
            <p:cNvSpPr/>
            <p:nvPr/>
          </p:nvSpPr>
          <p:spPr bwMode="auto">
            <a:xfrm>
              <a:off x="11462222" y="7627305"/>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7"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7"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80" name="Freeform 525"/>
            <p:cNvSpPr/>
            <p:nvPr/>
          </p:nvSpPr>
          <p:spPr bwMode="auto">
            <a:xfrm>
              <a:off x="6612063" y="5600658"/>
              <a:ext cx="413758" cy="206878"/>
            </a:xfrm>
            <a:custGeom>
              <a:avLst/>
              <a:gdLst>
                <a:gd name="T0" fmla="*/ 18 w 18"/>
                <a:gd name="T1" fmla="*/ 8 h 9"/>
                <a:gd name="T2" fmla="*/ 18 w 18"/>
                <a:gd name="T3" fmla="*/ 9 h 9"/>
                <a:gd name="T4" fmla="*/ 1 w 18"/>
                <a:gd name="T5" fmla="*/ 9 h 9"/>
                <a:gd name="T6" fmla="*/ 0 w 18"/>
                <a:gd name="T7" fmla="*/ 8 h 9"/>
                <a:gd name="T8" fmla="*/ 0 w 18"/>
                <a:gd name="T9" fmla="*/ 1 h 9"/>
                <a:gd name="T10" fmla="*/ 1 w 18"/>
                <a:gd name="T11" fmla="*/ 0 h 9"/>
                <a:gd name="T12" fmla="*/ 18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8" y="9"/>
                    <a:pt x="18" y="9"/>
                  </a:cubicBezTo>
                  <a:cubicBezTo>
                    <a:pt x="1" y="9"/>
                    <a:pt x="1" y="9"/>
                    <a:pt x="1" y="9"/>
                  </a:cubicBezTo>
                  <a:cubicBezTo>
                    <a:pt x="1" y="9"/>
                    <a:pt x="0" y="9"/>
                    <a:pt x="0" y="8"/>
                  </a:cubicBezTo>
                  <a:cubicBezTo>
                    <a:pt x="0" y="1"/>
                    <a:pt x="0" y="1"/>
                    <a:pt x="0" y="1"/>
                  </a:cubicBezTo>
                  <a:cubicBezTo>
                    <a:pt x="0" y="1"/>
                    <a:pt x="1" y="0"/>
                    <a:pt x="1" y="0"/>
                  </a:cubicBezTo>
                  <a:cubicBezTo>
                    <a:pt x="18" y="0"/>
                    <a:pt x="18" y="0"/>
                    <a:pt x="18" y="0"/>
                  </a:cubicBezTo>
                  <a:cubicBezTo>
                    <a:pt x="18"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81" name="Freeform 526"/>
            <p:cNvSpPr/>
            <p:nvPr/>
          </p:nvSpPr>
          <p:spPr bwMode="auto">
            <a:xfrm>
              <a:off x="7094781" y="5600658"/>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8" y="9"/>
                    <a:pt x="17" y="9"/>
                  </a:cubicBezTo>
                  <a:cubicBezTo>
                    <a:pt x="1" y="9"/>
                    <a:pt x="1" y="9"/>
                    <a:pt x="1" y="9"/>
                  </a:cubicBezTo>
                  <a:cubicBezTo>
                    <a:pt x="1" y="9"/>
                    <a:pt x="0" y="9"/>
                    <a:pt x="0" y="8"/>
                  </a:cubicBezTo>
                  <a:cubicBezTo>
                    <a:pt x="0" y="1"/>
                    <a:pt x="0" y="1"/>
                    <a:pt x="0" y="1"/>
                  </a:cubicBezTo>
                  <a:cubicBezTo>
                    <a:pt x="0" y="1"/>
                    <a:pt x="1" y="0"/>
                    <a:pt x="1" y="0"/>
                  </a:cubicBezTo>
                  <a:cubicBezTo>
                    <a:pt x="17" y="0"/>
                    <a:pt x="17" y="0"/>
                    <a:pt x="17" y="0"/>
                  </a:cubicBezTo>
                  <a:cubicBezTo>
                    <a:pt x="18"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82" name="Freeform 527"/>
            <p:cNvSpPr/>
            <p:nvPr/>
          </p:nvSpPr>
          <p:spPr bwMode="auto">
            <a:xfrm>
              <a:off x="7577497" y="5600658"/>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8" y="9"/>
                    <a:pt x="17" y="9"/>
                  </a:cubicBezTo>
                  <a:cubicBezTo>
                    <a:pt x="1" y="9"/>
                    <a:pt x="1" y="9"/>
                    <a:pt x="1" y="9"/>
                  </a:cubicBezTo>
                  <a:cubicBezTo>
                    <a:pt x="1" y="9"/>
                    <a:pt x="0" y="9"/>
                    <a:pt x="0" y="8"/>
                  </a:cubicBezTo>
                  <a:cubicBezTo>
                    <a:pt x="0" y="1"/>
                    <a:pt x="0" y="1"/>
                    <a:pt x="0" y="1"/>
                  </a:cubicBezTo>
                  <a:cubicBezTo>
                    <a:pt x="0" y="1"/>
                    <a:pt x="1" y="0"/>
                    <a:pt x="1" y="0"/>
                  </a:cubicBezTo>
                  <a:cubicBezTo>
                    <a:pt x="17" y="0"/>
                    <a:pt x="17" y="0"/>
                    <a:pt x="17" y="0"/>
                  </a:cubicBezTo>
                  <a:cubicBezTo>
                    <a:pt x="18"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83" name="Freeform 528"/>
            <p:cNvSpPr/>
            <p:nvPr/>
          </p:nvSpPr>
          <p:spPr bwMode="auto">
            <a:xfrm>
              <a:off x="8060215" y="5600658"/>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8"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8"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84" name="Freeform 529"/>
            <p:cNvSpPr/>
            <p:nvPr/>
          </p:nvSpPr>
          <p:spPr bwMode="auto">
            <a:xfrm>
              <a:off x="8542933" y="5600658"/>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8"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8"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85" name="Freeform 530"/>
            <p:cNvSpPr/>
            <p:nvPr/>
          </p:nvSpPr>
          <p:spPr bwMode="auto">
            <a:xfrm>
              <a:off x="9025649" y="5600658"/>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7"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7"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86" name="Freeform 531"/>
            <p:cNvSpPr/>
            <p:nvPr/>
          </p:nvSpPr>
          <p:spPr bwMode="auto">
            <a:xfrm>
              <a:off x="9508367" y="5600658"/>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7"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7"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87" name="Freeform 532"/>
            <p:cNvSpPr/>
            <p:nvPr/>
          </p:nvSpPr>
          <p:spPr bwMode="auto">
            <a:xfrm>
              <a:off x="9991084" y="5600658"/>
              <a:ext cx="413758" cy="206878"/>
            </a:xfrm>
            <a:custGeom>
              <a:avLst/>
              <a:gdLst>
                <a:gd name="T0" fmla="*/ 18 w 18"/>
                <a:gd name="T1" fmla="*/ 8 h 9"/>
                <a:gd name="T2" fmla="*/ 17 w 18"/>
                <a:gd name="T3" fmla="*/ 9 h 9"/>
                <a:gd name="T4" fmla="*/ 0 w 18"/>
                <a:gd name="T5" fmla="*/ 9 h 9"/>
                <a:gd name="T6" fmla="*/ 0 w 18"/>
                <a:gd name="T7" fmla="*/ 8 h 9"/>
                <a:gd name="T8" fmla="*/ 0 w 18"/>
                <a:gd name="T9" fmla="*/ 1 h 9"/>
                <a:gd name="T10" fmla="*/ 0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7" y="9"/>
                    <a:pt x="17" y="9"/>
                  </a:cubicBezTo>
                  <a:cubicBezTo>
                    <a:pt x="0" y="9"/>
                    <a:pt x="0" y="9"/>
                    <a:pt x="0" y="9"/>
                  </a:cubicBezTo>
                  <a:cubicBezTo>
                    <a:pt x="0" y="9"/>
                    <a:pt x="0" y="9"/>
                    <a:pt x="0" y="8"/>
                  </a:cubicBezTo>
                  <a:cubicBezTo>
                    <a:pt x="0" y="1"/>
                    <a:pt x="0" y="1"/>
                    <a:pt x="0" y="1"/>
                  </a:cubicBezTo>
                  <a:cubicBezTo>
                    <a:pt x="0" y="1"/>
                    <a:pt x="0" y="0"/>
                    <a:pt x="0" y="0"/>
                  </a:cubicBezTo>
                  <a:cubicBezTo>
                    <a:pt x="17" y="0"/>
                    <a:pt x="17" y="0"/>
                    <a:pt x="17" y="0"/>
                  </a:cubicBezTo>
                  <a:cubicBezTo>
                    <a:pt x="17"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88" name="Freeform 533"/>
            <p:cNvSpPr/>
            <p:nvPr/>
          </p:nvSpPr>
          <p:spPr bwMode="auto">
            <a:xfrm>
              <a:off x="10473801" y="5600658"/>
              <a:ext cx="390771" cy="206878"/>
            </a:xfrm>
            <a:custGeom>
              <a:avLst/>
              <a:gdLst>
                <a:gd name="T0" fmla="*/ 17 w 17"/>
                <a:gd name="T1" fmla="*/ 8 h 9"/>
                <a:gd name="T2" fmla="*/ 17 w 17"/>
                <a:gd name="T3" fmla="*/ 9 h 9"/>
                <a:gd name="T4" fmla="*/ 0 w 17"/>
                <a:gd name="T5" fmla="*/ 9 h 9"/>
                <a:gd name="T6" fmla="*/ 0 w 17"/>
                <a:gd name="T7" fmla="*/ 8 h 9"/>
                <a:gd name="T8" fmla="*/ 0 w 17"/>
                <a:gd name="T9" fmla="*/ 1 h 9"/>
                <a:gd name="T10" fmla="*/ 0 w 17"/>
                <a:gd name="T11" fmla="*/ 0 h 9"/>
                <a:gd name="T12" fmla="*/ 17 w 17"/>
                <a:gd name="T13" fmla="*/ 0 h 9"/>
                <a:gd name="T14" fmla="*/ 17 w 17"/>
                <a:gd name="T15" fmla="*/ 1 h 9"/>
                <a:gd name="T16" fmla="*/ 17 w 17"/>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9">
                  <a:moveTo>
                    <a:pt x="17" y="8"/>
                  </a:moveTo>
                  <a:cubicBezTo>
                    <a:pt x="17" y="9"/>
                    <a:pt x="17" y="9"/>
                    <a:pt x="17" y="9"/>
                  </a:cubicBezTo>
                  <a:cubicBezTo>
                    <a:pt x="0" y="9"/>
                    <a:pt x="0" y="9"/>
                    <a:pt x="0" y="9"/>
                  </a:cubicBezTo>
                  <a:cubicBezTo>
                    <a:pt x="0" y="9"/>
                    <a:pt x="0" y="9"/>
                    <a:pt x="0" y="8"/>
                  </a:cubicBezTo>
                  <a:cubicBezTo>
                    <a:pt x="0" y="1"/>
                    <a:pt x="0" y="1"/>
                    <a:pt x="0" y="1"/>
                  </a:cubicBezTo>
                  <a:cubicBezTo>
                    <a:pt x="0" y="1"/>
                    <a:pt x="0" y="0"/>
                    <a:pt x="0" y="0"/>
                  </a:cubicBezTo>
                  <a:cubicBezTo>
                    <a:pt x="17" y="0"/>
                    <a:pt x="17" y="0"/>
                    <a:pt x="17" y="0"/>
                  </a:cubicBezTo>
                  <a:cubicBezTo>
                    <a:pt x="17" y="0"/>
                    <a:pt x="17" y="1"/>
                    <a:pt x="17" y="1"/>
                  </a:cubicBezTo>
                  <a:lnTo>
                    <a:pt x="17"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89" name="Freeform 534"/>
            <p:cNvSpPr/>
            <p:nvPr/>
          </p:nvSpPr>
          <p:spPr bwMode="auto">
            <a:xfrm>
              <a:off x="10956518" y="5600658"/>
              <a:ext cx="390771" cy="206878"/>
            </a:xfrm>
            <a:custGeom>
              <a:avLst/>
              <a:gdLst>
                <a:gd name="T0" fmla="*/ 17 w 17"/>
                <a:gd name="T1" fmla="*/ 8 h 9"/>
                <a:gd name="T2" fmla="*/ 17 w 17"/>
                <a:gd name="T3" fmla="*/ 9 h 9"/>
                <a:gd name="T4" fmla="*/ 0 w 17"/>
                <a:gd name="T5" fmla="*/ 9 h 9"/>
                <a:gd name="T6" fmla="*/ 0 w 17"/>
                <a:gd name="T7" fmla="*/ 8 h 9"/>
                <a:gd name="T8" fmla="*/ 0 w 17"/>
                <a:gd name="T9" fmla="*/ 1 h 9"/>
                <a:gd name="T10" fmla="*/ 0 w 17"/>
                <a:gd name="T11" fmla="*/ 0 h 9"/>
                <a:gd name="T12" fmla="*/ 17 w 17"/>
                <a:gd name="T13" fmla="*/ 0 h 9"/>
                <a:gd name="T14" fmla="*/ 17 w 17"/>
                <a:gd name="T15" fmla="*/ 1 h 9"/>
                <a:gd name="T16" fmla="*/ 17 w 17"/>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9">
                  <a:moveTo>
                    <a:pt x="17" y="8"/>
                  </a:moveTo>
                  <a:cubicBezTo>
                    <a:pt x="17" y="9"/>
                    <a:pt x="17" y="9"/>
                    <a:pt x="17" y="9"/>
                  </a:cubicBezTo>
                  <a:cubicBezTo>
                    <a:pt x="0" y="9"/>
                    <a:pt x="0" y="9"/>
                    <a:pt x="0" y="9"/>
                  </a:cubicBezTo>
                  <a:cubicBezTo>
                    <a:pt x="0" y="9"/>
                    <a:pt x="0" y="9"/>
                    <a:pt x="0" y="8"/>
                  </a:cubicBezTo>
                  <a:cubicBezTo>
                    <a:pt x="0" y="1"/>
                    <a:pt x="0" y="1"/>
                    <a:pt x="0" y="1"/>
                  </a:cubicBezTo>
                  <a:cubicBezTo>
                    <a:pt x="0" y="1"/>
                    <a:pt x="0" y="0"/>
                    <a:pt x="0" y="0"/>
                  </a:cubicBezTo>
                  <a:cubicBezTo>
                    <a:pt x="17" y="0"/>
                    <a:pt x="17" y="0"/>
                    <a:pt x="17" y="0"/>
                  </a:cubicBezTo>
                  <a:cubicBezTo>
                    <a:pt x="17" y="0"/>
                    <a:pt x="17" y="1"/>
                    <a:pt x="17" y="1"/>
                  </a:cubicBezTo>
                  <a:lnTo>
                    <a:pt x="17"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90" name="Freeform 535"/>
            <p:cNvSpPr/>
            <p:nvPr/>
          </p:nvSpPr>
          <p:spPr bwMode="auto">
            <a:xfrm>
              <a:off x="11416249" y="5600658"/>
              <a:ext cx="413758" cy="206878"/>
            </a:xfrm>
            <a:custGeom>
              <a:avLst/>
              <a:gdLst>
                <a:gd name="T0" fmla="*/ 18 w 18"/>
                <a:gd name="T1" fmla="*/ 8 h 9"/>
                <a:gd name="T2" fmla="*/ 18 w 18"/>
                <a:gd name="T3" fmla="*/ 9 h 9"/>
                <a:gd name="T4" fmla="*/ 1 w 18"/>
                <a:gd name="T5" fmla="*/ 9 h 9"/>
                <a:gd name="T6" fmla="*/ 0 w 18"/>
                <a:gd name="T7" fmla="*/ 8 h 9"/>
                <a:gd name="T8" fmla="*/ 0 w 18"/>
                <a:gd name="T9" fmla="*/ 1 h 9"/>
                <a:gd name="T10" fmla="*/ 1 w 18"/>
                <a:gd name="T11" fmla="*/ 0 h 9"/>
                <a:gd name="T12" fmla="*/ 18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8" y="9"/>
                    <a:pt x="18" y="9"/>
                  </a:cubicBezTo>
                  <a:cubicBezTo>
                    <a:pt x="1" y="9"/>
                    <a:pt x="1" y="9"/>
                    <a:pt x="1" y="9"/>
                  </a:cubicBezTo>
                  <a:cubicBezTo>
                    <a:pt x="1" y="9"/>
                    <a:pt x="0" y="9"/>
                    <a:pt x="0" y="8"/>
                  </a:cubicBezTo>
                  <a:cubicBezTo>
                    <a:pt x="0" y="1"/>
                    <a:pt x="0" y="1"/>
                    <a:pt x="0" y="1"/>
                  </a:cubicBezTo>
                  <a:cubicBezTo>
                    <a:pt x="0" y="1"/>
                    <a:pt x="1" y="0"/>
                    <a:pt x="1" y="0"/>
                  </a:cubicBezTo>
                  <a:cubicBezTo>
                    <a:pt x="18" y="0"/>
                    <a:pt x="18" y="0"/>
                    <a:pt x="18" y="0"/>
                  </a:cubicBezTo>
                  <a:cubicBezTo>
                    <a:pt x="18"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91" name="Freeform 536"/>
            <p:cNvSpPr/>
            <p:nvPr/>
          </p:nvSpPr>
          <p:spPr bwMode="auto">
            <a:xfrm>
              <a:off x="6635050" y="5899482"/>
              <a:ext cx="505703" cy="413758"/>
            </a:xfrm>
            <a:custGeom>
              <a:avLst/>
              <a:gdLst>
                <a:gd name="T0" fmla="*/ 0 w 22"/>
                <a:gd name="T1" fmla="*/ 17 h 18"/>
                <a:gd name="T2" fmla="*/ 0 w 22"/>
                <a:gd name="T3" fmla="*/ 18 h 18"/>
                <a:gd name="T4" fmla="*/ 21 w 22"/>
                <a:gd name="T5" fmla="*/ 18 h 18"/>
                <a:gd name="T6" fmla="*/ 22 w 22"/>
                <a:gd name="T7" fmla="*/ 17 h 18"/>
                <a:gd name="T8" fmla="*/ 22 w 22"/>
                <a:gd name="T9" fmla="*/ 1 h 18"/>
                <a:gd name="T10" fmla="*/ 21 w 22"/>
                <a:gd name="T11" fmla="*/ 0 h 18"/>
                <a:gd name="T12" fmla="*/ 0 w 22"/>
                <a:gd name="T13" fmla="*/ 0 h 18"/>
                <a:gd name="T14" fmla="*/ 0 w 22"/>
                <a:gd name="T15" fmla="*/ 1 h 18"/>
                <a:gd name="T16" fmla="*/ 0 w 22"/>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 h="18">
                  <a:moveTo>
                    <a:pt x="0" y="17"/>
                  </a:moveTo>
                  <a:cubicBezTo>
                    <a:pt x="0" y="17"/>
                    <a:pt x="0" y="18"/>
                    <a:pt x="0" y="18"/>
                  </a:cubicBezTo>
                  <a:cubicBezTo>
                    <a:pt x="21" y="18"/>
                    <a:pt x="21" y="18"/>
                    <a:pt x="21" y="18"/>
                  </a:cubicBezTo>
                  <a:cubicBezTo>
                    <a:pt x="21" y="18"/>
                    <a:pt x="22" y="17"/>
                    <a:pt x="22" y="17"/>
                  </a:cubicBezTo>
                  <a:cubicBezTo>
                    <a:pt x="22" y="1"/>
                    <a:pt x="22" y="1"/>
                    <a:pt x="22" y="1"/>
                  </a:cubicBezTo>
                  <a:cubicBezTo>
                    <a:pt x="22" y="0"/>
                    <a:pt x="21" y="0"/>
                    <a:pt x="21" y="0"/>
                  </a:cubicBezTo>
                  <a:cubicBezTo>
                    <a:pt x="0" y="0"/>
                    <a:pt x="0" y="0"/>
                    <a:pt x="0" y="0"/>
                  </a:cubicBezTo>
                  <a:cubicBezTo>
                    <a:pt x="0" y="0"/>
                    <a:pt x="0" y="0"/>
                    <a:pt x="0" y="1"/>
                  </a:cubicBezTo>
                  <a:lnTo>
                    <a:pt x="0"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92" name="Freeform 537"/>
            <p:cNvSpPr/>
            <p:nvPr/>
          </p:nvSpPr>
          <p:spPr bwMode="auto">
            <a:xfrm>
              <a:off x="7232700" y="5899482"/>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7" y="18"/>
                  </a:cubicBezTo>
                  <a:cubicBezTo>
                    <a:pt x="1" y="18"/>
                    <a:pt x="1" y="18"/>
                    <a:pt x="1" y="18"/>
                  </a:cubicBezTo>
                  <a:cubicBezTo>
                    <a:pt x="1" y="18"/>
                    <a:pt x="0" y="17"/>
                    <a:pt x="0" y="17"/>
                  </a:cubicBezTo>
                  <a:cubicBezTo>
                    <a:pt x="0" y="1"/>
                    <a:pt x="0" y="1"/>
                    <a:pt x="0" y="1"/>
                  </a:cubicBezTo>
                  <a:cubicBezTo>
                    <a:pt x="0" y="0"/>
                    <a:pt x="1" y="0"/>
                    <a:pt x="1" y="0"/>
                  </a:cubicBezTo>
                  <a:cubicBezTo>
                    <a:pt x="17" y="0"/>
                    <a:pt x="17" y="0"/>
                    <a:pt x="17" y="0"/>
                  </a:cubicBezTo>
                  <a:cubicBezTo>
                    <a:pt x="18"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93" name="Freeform 538"/>
            <p:cNvSpPr/>
            <p:nvPr/>
          </p:nvSpPr>
          <p:spPr bwMode="auto">
            <a:xfrm>
              <a:off x="7761390" y="5899482"/>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7" y="18"/>
                  </a:cubicBezTo>
                  <a:cubicBezTo>
                    <a:pt x="1" y="18"/>
                    <a:pt x="1" y="18"/>
                    <a:pt x="1" y="18"/>
                  </a:cubicBezTo>
                  <a:cubicBezTo>
                    <a:pt x="0" y="18"/>
                    <a:pt x="0" y="17"/>
                    <a:pt x="0" y="17"/>
                  </a:cubicBezTo>
                  <a:cubicBezTo>
                    <a:pt x="0" y="1"/>
                    <a:pt x="0" y="1"/>
                    <a:pt x="0" y="1"/>
                  </a:cubicBezTo>
                  <a:cubicBezTo>
                    <a:pt x="0" y="0"/>
                    <a:pt x="0" y="0"/>
                    <a:pt x="1" y="0"/>
                  </a:cubicBezTo>
                  <a:cubicBezTo>
                    <a:pt x="17" y="0"/>
                    <a:pt x="17" y="0"/>
                    <a:pt x="17" y="0"/>
                  </a:cubicBezTo>
                  <a:cubicBezTo>
                    <a:pt x="18"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94" name="Freeform 539"/>
            <p:cNvSpPr/>
            <p:nvPr/>
          </p:nvSpPr>
          <p:spPr bwMode="auto">
            <a:xfrm>
              <a:off x="8290080" y="5899482"/>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1" y="18"/>
                    <a:pt x="1" y="18"/>
                    <a:pt x="1" y="18"/>
                  </a:cubicBezTo>
                  <a:cubicBezTo>
                    <a:pt x="0" y="18"/>
                    <a:pt x="0" y="17"/>
                    <a:pt x="0" y="17"/>
                  </a:cubicBezTo>
                  <a:cubicBezTo>
                    <a:pt x="0" y="1"/>
                    <a:pt x="0" y="1"/>
                    <a:pt x="0" y="1"/>
                  </a:cubicBezTo>
                  <a:cubicBezTo>
                    <a:pt x="0" y="0"/>
                    <a:pt x="0" y="0"/>
                    <a:pt x="1"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95" name="Freeform 540"/>
            <p:cNvSpPr/>
            <p:nvPr/>
          </p:nvSpPr>
          <p:spPr bwMode="auto">
            <a:xfrm>
              <a:off x="8818771" y="5899482"/>
              <a:ext cx="390771" cy="413758"/>
            </a:xfrm>
            <a:custGeom>
              <a:avLst/>
              <a:gdLst>
                <a:gd name="T0" fmla="*/ 17 w 17"/>
                <a:gd name="T1" fmla="*/ 17 h 18"/>
                <a:gd name="T2" fmla="*/ 17 w 17"/>
                <a:gd name="T3" fmla="*/ 18 h 18"/>
                <a:gd name="T4" fmla="*/ 0 w 17"/>
                <a:gd name="T5" fmla="*/ 18 h 18"/>
                <a:gd name="T6" fmla="*/ 0 w 17"/>
                <a:gd name="T7" fmla="*/ 17 h 18"/>
                <a:gd name="T8" fmla="*/ 0 w 17"/>
                <a:gd name="T9" fmla="*/ 1 h 18"/>
                <a:gd name="T10" fmla="*/ 0 w 17"/>
                <a:gd name="T11" fmla="*/ 0 h 18"/>
                <a:gd name="T12" fmla="*/ 17 w 17"/>
                <a:gd name="T13" fmla="*/ 0 h 18"/>
                <a:gd name="T14" fmla="*/ 17 w 17"/>
                <a:gd name="T15" fmla="*/ 1 h 18"/>
                <a:gd name="T16" fmla="*/ 17 w 17"/>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18">
                  <a:moveTo>
                    <a:pt x="17" y="17"/>
                  </a:moveTo>
                  <a:cubicBezTo>
                    <a:pt x="17"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7" y="0"/>
                    <a:pt x="17" y="1"/>
                  </a:cubicBezTo>
                  <a:lnTo>
                    <a:pt x="17"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96" name="Freeform 541"/>
            <p:cNvSpPr/>
            <p:nvPr/>
          </p:nvSpPr>
          <p:spPr bwMode="auto">
            <a:xfrm>
              <a:off x="9324474" y="5899482"/>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7" y="18"/>
                  </a:cubicBezTo>
                  <a:cubicBezTo>
                    <a:pt x="1" y="18"/>
                    <a:pt x="1" y="18"/>
                    <a:pt x="1" y="18"/>
                  </a:cubicBezTo>
                  <a:cubicBezTo>
                    <a:pt x="1" y="18"/>
                    <a:pt x="0" y="17"/>
                    <a:pt x="0" y="17"/>
                  </a:cubicBezTo>
                  <a:cubicBezTo>
                    <a:pt x="0" y="1"/>
                    <a:pt x="0" y="1"/>
                    <a:pt x="0" y="1"/>
                  </a:cubicBezTo>
                  <a:cubicBezTo>
                    <a:pt x="0" y="0"/>
                    <a:pt x="1" y="0"/>
                    <a:pt x="1" y="0"/>
                  </a:cubicBezTo>
                  <a:cubicBezTo>
                    <a:pt x="17" y="0"/>
                    <a:pt x="17" y="0"/>
                    <a:pt x="17" y="0"/>
                  </a:cubicBezTo>
                  <a:cubicBezTo>
                    <a:pt x="18"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97" name="Freeform 542"/>
            <p:cNvSpPr/>
            <p:nvPr/>
          </p:nvSpPr>
          <p:spPr bwMode="auto">
            <a:xfrm>
              <a:off x="9853165" y="5899482"/>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7" y="18"/>
                  </a:cubicBezTo>
                  <a:cubicBezTo>
                    <a:pt x="1" y="18"/>
                    <a:pt x="1" y="18"/>
                    <a:pt x="1" y="18"/>
                  </a:cubicBezTo>
                  <a:cubicBezTo>
                    <a:pt x="0" y="18"/>
                    <a:pt x="0" y="17"/>
                    <a:pt x="0" y="17"/>
                  </a:cubicBezTo>
                  <a:cubicBezTo>
                    <a:pt x="0" y="1"/>
                    <a:pt x="0" y="1"/>
                    <a:pt x="0" y="1"/>
                  </a:cubicBezTo>
                  <a:cubicBezTo>
                    <a:pt x="0" y="0"/>
                    <a:pt x="0" y="0"/>
                    <a:pt x="1" y="0"/>
                  </a:cubicBezTo>
                  <a:cubicBezTo>
                    <a:pt x="17" y="0"/>
                    <a:pt x="17" y="0"/>
                    <a:pt x="17" y="0"/>
                  </a:cubicBezTo>
                  <a:cubicBezTo>
                    <a:pt x="18"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98" name="Freeform 543"/>
            <p:cNvSpPr/>
            <p:nvPr/>
          </p:nvSpPr>
          <p:spPr bwMode="auto">
            <a:xfrm>
              <a:off x="10381855" y="5899482"/>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1" y="18"/>
                    <a:pt x="1" y="18"/>
                    <a:pt x="1" y="18"/>
                  </a:cubicBezTo>
                  <a:cubicBezTo>
                    <a:pt x="0" y="18"/>
                    <a:pt x="0" y="17"/>
                    <a:pt x="0" y="17"/>
                  </a:cubicBezTo>
                  <a:cubicBezTo>
                    <a:pt x="0" y="1"/>
                    <a:pt x="0" y="1"/>
                    <a:pt x="0" y="1"/>
                  </a:cubicBezTo>
                  <a:cubicBezTo>
                    <a:pt x="0" y="0"/>
                    <a:pt x="0" y="0"/>
                    <a:pt x="1"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899" name="Freeform 544"/>
            <p:cNvSpPr/>
            <p:nvPr/>
          </p:nvSpPr>
          <p:spPr bwMode="auto">
            <a:xfrm>
              <a:off x="10910546" y="5899482"/>
              <a:ext cx="413758" cy="413758"/>
            </a:xfrm>
            <a:custGeom>
              <a:avLst/>
              <a:gdLst>
                <a:gd name="T0" fmla="*/ 18 w 18"/>
                <a:gd name="T1" fmla="*/ 17 h 18"/>
                <a:gd name="T2" fmla="*/ 17 w 18"/>
                <a:gd name="T3" fmla="*/ 18 h 18"/>
                <a:gd name="T4" fmla="*/ 0 w 18"/>
                <a:gd name="T5" fmla="*/ 18 h 18"/>
                <a:gd name="T6" fmla="*/ 0 w 18"/>
                <a:gd name="T7" fmla="*/ 17 h 18"/>
                <a:gd name="T8" fmla="*/ 0 w 18"/>
                <a:gd name="T9" fmla="*/ 1 h 18"/>
                <a:gd name="T10" fmla="*/ 0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900" name="Freeform 545"/>
            <p:cNvSpPr/>
            <p:nvPr/>
          </p:nvSpPr>
          <p:spPr bwMode="auto">
            <a:xfrm>
              <a:off x="11416249" y="5899482"/>
              <a:ext cx="413758" cy="413758"/>
            </a:xfrm>
            <a:custGeom>
              <a:avLst/>
              <a:gdLst>
                <a:gd name="T0" fmla="*/ 18 w 18"/>
                <a:gd name="T1" fmla="*/ 17 h 18"/>
                <a:gd name="T2" fmla="*/ 18 w 18"/>
                <a:gd name="T3" fmla="*/ 18 h 18"/>
                <a:gd name="T4" fmla="*/ 1 w 18"/>
                <a:gd name="T5" fmla="*/ 18 h 18"/>
                <a:gd name="T6" fmla="*/ 0 w 18"/>
                <a:gd name="T7" fmla="*/ 17 h 18"/>
                <a:gd name="T8" fmla="*/ 0 w 18"/>
                <a:gd name="T9" fmla="*/ 1 h 18"/>
                <a:gd name="T10" fmla="*/ 1 w 18"/>
                <a:gd name="T11" fmla="*/ 0 h 18"/>
                <a:gd name="T12" fmla="*/ 18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8" y="18"/>
                  </a:cubicBezTo>
                  <a:cubicBezTo>
                    <a:pt x="1" y="18"/>
                    <a:pt x="1" y="18"/>
                    <a:pt x="1" y="18"/>
                  </a:cubicBezTo>
                  <a:cubicBezTo>
                    <a:pt x="1" y="18"/>
                    <a:pt x="0" y="17"/>
                    <a:pt x="0" y="17"/>
                  </a:cubicBezTo>
                  <a:cubicBezTo>
                    <a:pt x="0" y="1"/>
                    <a:pt x="0" y="1"/>
                    <a:pt x="0" y="1"/>
                  </a:cubicBezTo>
                  <a:cubicBezTo>
                    <a:pt x="0" y="0"/>
                    <a:pt x="1" y="0"/>
                    <a:pt x="1" y="0"/>
                  </a:cubicBezTo>
                  <a:cubicBezTo>
                    <a:pt x="18" y="0"/>
                    <a:pt x="18" y="0"/>
                    <a:pt x="18" y="0"/>
                  </a:cubicBezTo>
                  <a:cubicBezTo>
                    <a:pt x="18"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901" name="Freeform 546"/>
            <p:cNvSpPr/>
            <p:nvPr/>
          </p:nvSpPr>
          <p:spPr bwMode="auto">
            <a:xfrm>
              <a:off x="7117767" y="7420425"/>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8"/>
                    <a:pt x="18" y="18"/>
                    <a:pt x="17" y="18"/>
                  </a:cubicBezTo>
                  <a:cubicBezTo>
                    <a:pt x="1" y="18"/>
                    <a:pt x="1" y="18"/>
                    <a:pt x="1" y="18"/>
                  </a:cubicBezTo>
                  <a:cubicBezTo>
                    <a:pt x="0" y="18"/>
                    <a:pt x="0" y="18"/>
                    <a:pt x="0" y="17"/>
                  </a:cubicBezTo>
                  <a:cubicBezTo>
                    <a:pt x="0" y="1"/>
                    <a:pt x="0" y="1"/>
                    <a:pt x="0" y="1"/>
                  </a:cubicBezTo>
                  <a:cubicBezTo>
                    <a:pt x="0" y="1"/>
                    <a:pt x="0" y="0"/>
                    <a:pt x="1" y="0"/>
                  </a:cubicBezTo>
                  <a:cubicBezTo>
                    <a:pt x="17" y="0"/>
                    <a:pt x="17" y="0"/>
                    <a:pt x="17" y="0"/>
                  </a:cubicBezTo>
                  <a:cubicBezTo>
                    <a:pt x="18" y="0"/>
                    <a:pt x="18" y="1"/>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902" name="Freeform 547"/>
            <p:cNvSpPr/>
            <p:nvPr/>
          </p:nvSpPr>
          <p:spPr bwMode="auto">
            <a:xfrm>
              <a:off x="6635050" y="7420425"/>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8"/>
                    <a:pt x="18" y="18"/>
                    <a:pt x="17" y="18"/>
                  </a:cubicBezTo>
                  <a:cubicBezTo>
                    <a:pt x="1" y="18"/>
                    <a:pt x="1" y="18"/>
                    <a:pt x="1" y="18"/>
                  </a:cubicBezTo>
                  <a:cubicBezTo>
                    <a:pt x="1" y="18"/>
                    <a:pt x="0" y="18"/>
                    <a:pt x="0" y="17"/>
                  </a:cubicBezTo>
                  <a:cubicBezTo>
                    <a:pt x="0" y="1"/>
                    <a:pt x="0" y="1"/>
                    <a:pt x="0" y="1"/>
                  </a:cubicBezTo>
                  <a:cubicBezTo>
                    <a:pt x="0" y="1"/>
                    <a:pt x="1" y="0"/>
                    <a:pt x="1" y="0"/>
                  </a:cubicBezTo>
                  <a:cubicBezTo>
                    <a:pt x="17" y="0"/>
                    <a:pt x="17" y="0"/>
                    <a:pt x="17" y="0"/>
                  </a:cubicBezTo>
                  <a:cubicBezTo>
                    <a:pt x="18" y="0"/>
                    <a:pt x="18" y="1"/>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903" name="Freeform 548"/>
            <p:cNvSpPr/>
            <p:nvPr/>
          </p:nvSpPr>
          <p:spPr bwMode="auto">
            <a:xfrm>
              <a:off x="8175148" y="8133008"/>
              <a:ext cx="2045801" cy="1406011"/>
            </a:xfrm>
            <a:custGeom>
              <a:avLst/>
              <a:gdLst>
                <a:gd name="T0" fmla="*/ 89 w 89"/>
                <a:gd name="T1" fmla="*/ 54 h 61"/>
                <a:gd name="T2" fmla="*/ 82 w 89"/>
                <a:gd name="T3" fmla="*/ 61 h 61"/>
                <a:gd name="T4" fmla="*/ 7 w 89"/>
                <a:gd name="T5" fmla="*/ 61 h 61"/>
                <a:gd name="T6" fmla="*/ 0 w 89"/>
                <a:gd name="T7" fmla="*/ 54 h 61"/>
                <a:gd name="T8" fmla="*/ 0 w 89"/>
                <a:gd name="T9" fmla="*/ 8 h 61"/>
                <a:gd name="T10" fmla="*/ 7 w 89"/>
                <a:gd name="T11" fmla="*/ 0 h 61"/>
                <a:gd name="T12" fmla="*/ 82 w 89"/>
                <a:gd name="T13" fmla="*/ 0 h 61"/>
                <a:gd name="T14" fmla="*/ 89 w 89"/>
                <a:gd name="T15" fmla="*/ 8 h 61"/>
                <a:gd name="T16" fmla="*/ 89 w 89"/>
                <a:gd name="T17" fmla="*/ 54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9" h="61">
                  <a:moveTo>
                    <a:pt x="89" y="54"/>
                  </a:moveTo>
                  <a:cubicBezTo>
                    <a:pt x="89" y="58"/>
                    <a:pt x="86" y="61"/>
                    <a:pt x="82" y="61"/>
                  </a:cubicBezTo>
                  <a:cubicBezTo>
                    <a:pt x="7" y="61"/>
                    <a:pt x="7" y="61"/>
                    <a:pt x="7" y="61"/>
                  </a:cubicBezTo>
                  <a:cubicBezTo>
                    <a:pt x="3" y="61"/>
                    <a:pt x="0" y="58"/>
                    <a:pt x="0" y="54"/>
                  </a:cubicBezTo>
                  <a:cubicBezTo>
                    <a:pt x="0" y="8"/>
                    <a:pt x="0" y="8"/>
                    <a:pt x="0" y="8"/>
                  </a:cubicBezTo>
                  <a:cubicBezTo>
                    <a:pt x="0" y="4"/>
                    <a:pt x="3" y="0"/>
                    <a:pt x="7" y="0"/>
                  </a:cubicBezTo>
                  <a:cubicBezTo>
                    <a:pt x="82" y="0"/>
                    <a:pt x="82" y="0"/>
                    <a:pt x="82" y="0"/>
                  </a:cubicBezTo>
                  <a:cubicBezTo>
                    <a:pt x="86" y="0"/>
                    <a:pt x="89" y="4"/>
                    <a:pt x="89" y="8"/>
                  </a:cubicBezTo>
                  <a:lnTo>
                    <a:pt x="89" y="54"/>
                  </a:lnTo>
                  <a:close/>
                </a:path>
              </a:pathLst>
            </a:custGeom>
            <a:solidFill>
              <a:srgbClr val="BBC0C4"/>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904" name="Freeform 549"/>
            <p:cNvSpPr/>
            <p:nvPr/>
          </p:nvSpPr>
          <p:spPr bwMode="auto">
            <a:xfrm>
              <a:off x="7002834" y="4953204"/>
              <a:ext cx="4459388" cy="187724"/>
            </a:xfrm>
            <a:custGeom>
              <a:avLst/>
              <a:gdLst>
                <a:gd name="T0" fmla="*/ 0 w 194"/>
                <a:gd name="T1" fmla="*/ 0 h 8"/>
                <a:gd name="T2" fmla="*/ 0 w 194"/>
                <a:gd name="T3" fmla="*/ 1 h 8"/>
                <a:gd name="T4" fmla="*/ 8 w 194"/>
                <a:gd name="T5" fmla="*/ 8 h 8"/>
                <a:gd name="T6" fmla="*/ 186 w 194"/>
                <a:gd name="T7" fmla="*/ 8 h 8"/>
                <a:gd name="T8" fmla="*/ 194 w 194"/>
                <a:gd name="T9" fmla="*/ 1 h 8"/>
                <a:gd name="T10" fmla="*/ 194 w 194"/>
                <a:gd name="T11" fmla="*/ 0 h 8"/>
                <a:gd name="T12" fmla="*/ 0 w 194"/>
                <a:gd name="T13" fmla="*/ 0 h 8"/>
              </a:gdLst>
              <a:ahLst/>
              <a:cxnLst>
                <a:cxn ang="0">
                  <a:pos x="T0" y="T1"/>
                </a:cxn>
                <a:cxn ang="0">
                  <a:pos x="T2" y="T3"/>
                </a:cxn>
                <a:cxn ang="0">
                  <a:pos x="T4" y="T5"/>
                </a:cxn>
                <a:cxn ang="0">
                  <a:pos x="T6" y="T7"/>
                </a:cxn>
                <a:cxn ang="0">
                  <a:pos x="T8" y="T9"/>
                </a:cxn>
                <a:cxn ang="0">
                  <a:pos x="T10" y="T11"/>
                </a:cxn>
                <a:cxn ang="0">
                  <a:pos x="T12" y="T13"/>
                </a:cxn>
              </a:cxnLst>
              <a:rect l="0" t="0" r="r" b="b"/>
              <a:pathLst>
                <a:path w="194" h="8">
                  <a:moveTo>
                    <a:pt x="0" y="0"/>
                  </a:moveTo>
                  <a:cubicBezTo>
                    <a:pt x="0" y="1"/>
                    <a:pt x="0" y="1"/>
                    <a:pt x="0" y="1"/>
                  </a:cubicBezTo>
                  <a:cubicBezTo>
                    <a:pt x="0" y="5"/>
                    <a:pt x="4" y="8"/>
                    <a:pt x="8" y="8"/>
                  </a:cubicBezTo>
                  <a:cubicBezTo>
                    <a:pt x="186" y="8"/>
                    <a:pt x="186" y="8"/>
                    <a:pt x="186" y="8"/>
                  </a:cubicBezTo>
                  <a:cubicBezTo>
                    <a:pt x="190" y="8"/>
                    <a:pt x="194" y="5"/>
                    <a:pt x="194" y="1"/>
                  </a:cubicBezTo>
                  <a:cubicBezTo>
                    <a:pt x="194" y="0"/>
                    <a:pt x="194" y="0"/>
                    <a:pt x="194" y="0"/>
                  </a:cubicBezTo>
                  <a:lnTo>
                    <a:pt x="0" y="0"/>
                  </a:lnTo>
                  <a:close/>
                </a:path>
              </a:pathLst>
            </a:custGeom>
            <a:solidFill>
              <a:srgbClr val="41414A"/>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sp>
          <p:nvSpPr>
            <p:cNvPr id="905" name="Freeform 550"/>
            <p:cNvSpPr/>
            <p:nvPr/>
          </p:nvSpPr>
          <p:spPr bwMode="auto">
            <a:xfrm>
              <a:off x="5117939" y="4470488"/>
              <a:ext cx="7999313" cy="505703"/>
            </a:xfrm>
            <a:custGeom>
              <a:avLst/>
              <a:gdLst>
                <a:gd name="T0" fmla="*/ 347 w 348"/>
                <a:gd name="T1" fmla="*/ 18 h 22"/>
                <a:gd name="T2" fmla="*/ 348 w 348"/>
                <a:gd name="T3" fmla="*/ 20 h 22"/>
                <a:gd name="T4" fmla="*/ 345 w 348"/>
                <a:gd name="T5" fmla="*/ 22 h 22"/>
                <a:gd name="T6" fmla="*/ 2 w 348"/>
                <a:gd name="T7" fmla="*/ 22 h 22"/>
                <a:gd name="T8" fmla="*/ 0 w 348"/>
                <a:gd name="T9" fmla="*/ 20 h 22"/>
                <a:gd name="T10" fmla="*/ 1 w 348"/>
                <a:gd name="T11" fmla="*/ 18 h 22"/>
                <a:gd name="T12" fmla="*/ 13 w 348"/>
                <a:gd name="T13" fmla="*/ 5 h 22"/>
                <a:gd name="T14" fmla="*/ 23 w 348"/>
                <a:gd name="T15" fmla="*/ 0 h 22"/>
                <a:gd name="T16" fmla="*/ 324 w 348"/>
                <a:gd name="T17" fmla="*/ 0 h 22"/>
                <a:gd name="T18" fmla="*/ 335 w 348"/>
                <a:gd name="T19" fmla="*/ 5 h 22"/>
                <a:gd name="T20" fmla="*/ 347 w 348"/>
                <a:gd name="T21" fmla="*/ 1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8" h="22">
                  <a:moveTo>
                    <a:pt x="347" y="18"/>
                  </a:moveTo>
                  <a:cubicBezTo>
                    <a:pt x="348" y="18"/>
                    <a:pt x="348" y="19"/>
                    <a:pt x="348" y="20"/>
                  </a:cubicBezTo>
                  <a:cubicBezTo>
                    <a:pt x="347" y="21"/>
                    <a:pt x="346" y="22"/>
                    <a:pt x="345" y="22"/>
                  </a:cubicBezTo>
                  <a:cubicBezTo>
                    <a:pt x="2" y="22"/>
                    <a:pt x="2" y="22"/>
                    <a:pt x="2" y="22"/>
                  </a:cubicBezTo>
                  <a:cubicBezTo>
                    <a:pt x="1" y="22"/>
                    <a:pt x="0" y="21"/>
                    <a:pt x="0" y="20"/>
                  </a:cubicBezTo>
                  <a:cubicBezTo>
                    <a:pt x="0" y="19"/>
                    <a:pt x="0" y="18"/>
                    <a:pt x="1" y="18"/>
                  </a:cubicBezTo>
                  <a:cubicBezTo>
                    <a:pt x="13" y="5"/>
                    <a:pt x="13" y="5"/>
                    <a:pt x="13" y="5"/>
                  </a:cubicBezTo>
                  <a:cubicBezTo>
                    <a:pt x="16" y="2"/>
                    <a:pt x="19" y="0"/>
                    <a:pt x="23" y="0"/>
                  </a:cubicBezTo>
                  <a:cubicBezTo>
                    <a:pt x="324" y="0"/>
                    <a:pt x="324" y="0"/>
                    <a:pt x="324" y="0"/>
                  </a:cubicBezTo>
                  <a:cubicBezTo>
                    <a:pt x="328" y="0"/>
                    <a:pt x="332" y="2"/>
                    <a:pt x="335" y="5"/>
                  </a:cubicBezTo>
                  <a:lnTo>
                    <a:pt x="347" y="18"/>
                  </a:lnTo>
                  <a:close/>
                </a:path>
              </a:pathLst>
            </a:custGeom>
            <a:solidFill>
              <a:srgbClr val="BBC0C4"/>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p>
          </p:txBody>
        </p:sp>
      </p:grpSp>
      <p:grpSp>
        <p:nvGrpSpPr>
          <p:cNvPr id="948" name="PA_กลุ่ม 947"/>
          <p:cNvGrpSpPr/>
          <p:nvPr>
            <p:custDataLst>
              <p:tags r:id="rId7"/>
            </p:custDataLst>
          </p:nvPr>
        </p:nvGrpSpPr>
        <p:grpSpPr>
          <a:xfrm rot="2234542">
            <a:off x="9173157" y="5709741"/>
            <a:ext cx="725992" cy="1210624"/>
            <a:chOff x="13737888" y="4378541"/>
            <a:chExt cx="1451983" cy="2421248"/>
          </a:xfrm>
        </p:grpSpPr>
        <p:sp>
          <p:nvSpPr>
            <p:cNvPr id="949" name="Freeform 598"/>
            <p:cNvSpPr/>
            <p:nvPr/>
          </p:nvSpPr>
          <p:spPr bwMode="auto">
            <a:xfrm>
              <a:off x="13737888" y="4378541"/>
              <a:ext cx="1451983" cy="2421248"/>
            </a:xfrm>
            <a:custGeom>
              <a:avLst/>
              <a:gdLst>
                <a:gd name="T0" fmla="*/ 63 w 63"/>
                <a:gd name="T1" fmla="*/ 101 h 105"/>
                <a:gd name="T2" fmla="*/ 59 w 63"/>
                <a:gd name="T3" fmla="*/ 105 h 105"/>
                <a:gd name="T4" fmla="*/ 4 w 63"/>
                <a:gd name="T5" fmla="*/ 105 h 105"/>
                <a:gd name="T6" fmla="*/ 0 w 63"/>
                <a:gd name="T7" fmla="*/ 101 h 105"/>
                <a:gd name="T8" fmla="*/ 0 w 63"/>
                <a:gd name="T9" fmla="*/ 3 h 105"/>
                <a:gd name="T10" fmla="*/ 4 w 63"/>
                <a:gd name="T11" fmla="*/ 0 h 105"/>
                <a:gd name="T12" fmla="*/ 59 w 63"/>
                <a:gd name="T13" fmla="*/ 0 h 105"/>
                <a:gd name="T14" fmla="*/ 63 w 63"/>
                <a:gd name="T15" fmla="*/ 3 h 105"/>
                <a:gd name="T16" fmla="*/ 63 w 63"/>
                <a:gd name="T17" fmla="*/ 101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3" h="105">
                  <a:moveTo>
                    <a:pt x="63" y="101"/>
                  </a:moveTo>
                  <a:cubicBezTo>
                    <a:pt x="63" y="103"/>
                    <a:pt x="61" y="105"/>
                    <a:pt x="59" y="105"/>
                  </a:cubicBezTo>
                  <a:cubicBezTo>
                    <a:pt x="4" y="105"/>
                    <a:pt x="4" y="105"/>
                    <a:pt x="4" y="105"/>
                  </a:cubicBezTo>
                  <a:cubicBezTo>
                    <a:pt x="2" y="105"/>
                    <a:pt x="0" y="103"/>
                    <a:pt x="0" y="101"/>
                  </a:cubicBezTo>
                  <a:cubicBezTo>
                    <a:pt x="0" y="3"/>
                    <a:pt x="0" y="3"/>
                    <a:pt x="0" y="3"/>
                  </a:cubicBezTo>
                  <a:cubicBezTo>
                    <a:pt x="0" y="1"/>
                    <a:pt x="2" y="0"/>
                    <a:pt x="4" y="0"/>
                  </a:cubicBezTo>
                  <a:cubicBezTo>
                    <a:pt x="59" y="0"/>
                    <a:pt x="59" y="0"/>
                    <a:pt x="59" y="0"/>
                  </a:cubicBezTo>
                  <a:cubicBezTo>
                    <a:pt x="61" y="0"/>
                    <a:pt x="63" y="1"/>
                    <a:pt x="63" y="3"/>
                  </a:cubicBezTo>
                  <a:cubicBezTo>
                    <a:pt x="63" y="101"/>
                    <a:pt x="63" y="101"/>
                    <a:pt x="63" y="101"/>
                  </a:cubicBezTo>
                </a:path>
              </a:pathLst>
            </a:custGeom>
            <a:solidFill>
              <a:srgbClr val="2E323C"/>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50" name="Rectangle 599"/>
            <p:cNvSpPr>
              <a:spLocks noChangeArrowheads="1"/>
            </p:cNvSpPr>
            <p:nvPr/>
          </p:nvSpPr>
          <p:spPr bwMode="auto">
            <a:xfrm>
              <a:off x="13921780" y="4562434"/>
              <a:ext cx="1084200" cy="877320"/>
            </a:xfrm>
            <a:prstGeom prst="rect">
              <a:avLst/>
            </a:prstGeom>
            <a:solidFill>
              <a:srgbClr val="CCEB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51" name="Rectangle 600"/>
            <p:cNvSpPr>
              <a:spLocks noChangeArrowheads="1"/>
            </p:cNvSpPr>
            <p:nvPr/>
          </p:nvSpPr>
          <p:spPr bwMode="auto">
            <a:xfrm>
              <a:off x="13921780" y="4562434"/>
              <a:ext cx="1084200" cy="87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52" name="Freeform 601"/>
            <p:cNvSpPr/>
            <p:nvPr/>
          </p:nvSpPr>
          <p:spPr bwMode="auto">
            <a:xfrm>
              <a:off x="13944767" y="4562434"/>
              <a:ext cx="551676" cy="877320"/>
            </a:xfrm>
            <a:custGeom>
              <a:avLst/>
              <a:gdLst>
                <a:gd name="T0" fmla="*/ 144 w 144"/>
                <a:gd name="T1" fmla="*/ 0 h 229"/>
                <a:gd name="T2" fmla="*/ 96 w 144"/>
                <a:gd name="T3" fmla="*/ 0 h 229"/>
                <a:gd name="T4" fmla="*/ 0 w 144"/>
                <a:gd name="T5" fmla="*/ 229 h 229"/>
                <a:gd name="T6" fmla="*/ 54 w 144"/>
                <a:gd name="T7" fmla="*/ 229 h 229"/>
                <a:gd name="T8" fmla="*/ 144 w 144"/>
                <a:gd name="T9" fmla="*/ 0 h 229"/>
              </a:gdLst>
              <a:ahLst/>
              <a:cxnLst>
                <a:cxn ang="0">
                  <a:pos x="T0" y="T1"/>
                </a:cxn>
                <a:cxn ang="0">
                  <a:pos x="T2" y="T3"/>
                </a:cxn>
                <a:cxn ang="0">
                  <a:pos x="T4" y="T5"/>
                </a:cxn>
                <a:cxn ang="0">
                  <a:pos x="T6" y="T7"/>
                </a:cxn>
                <a:cxn ang="0">
                  <a:pos x="T8" y="T9"/>
                </a:cxn>
              </a:cxnLst>
              <a:rect l="0" t="0" r="r" b="b"/>
              <a:pathLst>
                <a:path w="144" h="229">
                  <a:moveTo>
                    <a:pt x="144" y="0"/>
                  </a:moveTo>
                  <a:lnTo>
                    <a:pt x="96" y="0"/>
                  </a:lnTo>
                  <a:lnTo>
                    <a:pt x="0" y="229"/>
                  </a:lnTo>
                  <a:lnTo>
                    <a:pt x="54" y="229"/>
                  </a:lnTo>
                  <a:lnTo>
                    <a:pt x="144" y="0"/>
                  </a:lnTo>
                  <a:close/>
                </a:path>
              </a:pathLst>
            </a:custGeom>
            <a:solidFill>
              <a:srgbClr val="F3FAFB"/>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53" name="Freeform 602"/>
            <p:cNvSpPr/>
            <p:nvPr/>
          </p:nvSpPr>
          <p:spPr bwMode="auto">
            <a:xfrm>
              <a:off x="13944767" y="4562434"/>
              <a:ext cx="551676" cy="877320"/>
            </a:xfrm>
            <a:custGeom>
              <a:avLst/>
              <a:gdLst>
                <a:gd name="T0" fmla="*/ 144 w 144"/>
                <a:gd name="T1" fmla="*/ 0 h 229"/>
                <a:gd name="T2" fmla="*/ 96 w 144"/>
                <a:gd name="T3" fmla="*/ 0 h 229"/>
                <a:gd name="T4" fmla="*/ 0 w 144"/>
                <a:gd name="T5" fmla="*/ 229 h 229"/>
                <a:gd name="T6" fmla="*/ 54 w 144"/>
                <a:gd name="T7" fmla="*/ 229 h 229"/>
                <a:gd name="T8" fmla="*/ 144 w 144"/>
                <a:gd name="T9" fmla="*/ 0 h 229"/>
              </a:gdLst>
              <a:ahLst/>
              <a:cxnLst>
                <a:cxn ang="0">
                  <a:pos x="T0" y="T1"/>
                </a:cxn>
                <a:cxn ang="0">
                  <a:pos x="T2" y="T3"/>
                </a:cxn>
                <a:cxn ang="0">
                  <a:pos x="T4" y="T5"/>
                </a:cxn>
                <a:cxn ang="0">
                  <a:pos x="T6" y="T7"/>
                </a:cxn>
                <a:cxn ang="0">
                  <a:pos x="T8" y="T9"/>
                </a:cxn>
              </a:cxnLst>
              <a:rect l="0" t="0" r="r" b="b"/>
              <a:pathLst>
                <a:path w="144" h="229">
                  <a:moveTo>
                    <a:pt x="144" y="0"/>
                  </a:moveTo>
                  <a:lnTo>
                    <a:pt x="96" y="0"/>
                  </a:lnTo>
                  <a:lnTo>
                    <a:pt x="0" y="229"/>
                  </a:lnTo>
                  <a:lnTo>
                    <a:pt x="54" y="229"/>
                  </a:lnTo>
                  <a:lnTo>
                    <a:pt x="14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54" name="Freeform 603"/>
            <p:cNvSpPr/>
            <p:nvPr/>
          </p:nvSpPr>
          <p:spPr bwMode="auto">
            <a:xfrm>
              <a:off x="14496444" y="4562434"/>
              <a:ext cx="509536" cy="877320"/>
            </a:xfrm>
            <a:custGeom>
              <a:avLst/>
              <a:gdLst>
                <a:gd name="T0" fmla="*/ 133 w 133"/>
                <a:gd name="T1" fmla="*/ 0 h 229"/>
                <a:gd name="T2" fmla="*/ 97 w 133"/>
                <a:gd name="T3" fmla="*/ 0 h 229"/>
                <a:gd name="T4" fmla="*/ 0 w 133"/>
                <a:gd name="T5" fmla="*/ 229 h 229"/>
                <a:gd name="T6" fmla="*/ 36 w 133"/>
                <a:gd name="T7" fmla="*/ 229 h 229"/>
                <a:gd name="T8" fmla="*/ 133 w 133"/>
                <a:gd name="T9" fmla="*/ 0 h 229"/>
              </a:gdLst>
              <a:ahLst/>
              <a:cxnLst>
                <a:cxn ang="0">
                  <a:pos x="T0" y="T1"/>
                </a:cxn>
                <a:cxn ang="0">
                  <a:pos x="T2" y="T3"/>
                </a:cxn>
                <a:cxn ang="0">
                  <a:pos x="T4" y="T5"/>
                </a:cxn>
                <a:cxn ang="0">
                  <a:pos x="T6" y="T7"/>
                </a:cxn>
                <a:cxn ang="0">
                  <a:pos x="T8" y="T9"/>
                </a:cxn>
              </a:cxnLst>
              <a:rect l="0" t="0" r="r" b="b"/>
              <a:pathLst>
                <a:path w="133" h="229">
                  <a:moveTo>
                    <a:pt x="133" y="0"/>
                  </a:moveTo>
                  <a:lnTo>
                    <a:pt x="97" y="0"/>
                  </a:lnTo>
                  <a:lnTo>
                    <a:pt x="0" y="229"/>
                  </a:lnTo>
                  <a:lnTo>
                    <a:pt x="36" y="229"/>
                  </a:lnTo>
                  <a:lnTo>
                    <a:pt x="133" y="0"/>
                  </a:lnTo>
                  <a:close/>
                </a:path>
              </a:pathLst>
            </a:custGeom>
            <a:solidFill>
              <a:srgbClr val="F3FAFB"/>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55" name="Freeform 604"/>
            <p:cNvSpPr/>
            <p:nvPr/>
          </p:nvSpPr>
          <p:spPr bwMode="auto">
            <a:xfrm>
              <a:off x="14496444" y="4562434"/>
              <a:ext cx="509536" cy="877320"/>
            </a:xfrm>
            <a:custGeom>
              <a:avLst/>
              <a:gdLst>
                <a:gd name="T0" fmla="*/ 133 w 133"/>
                <a:gd name="T1" fmla="*/ 0 h 229"/>
                <a:gd name="T2" fmla="*/ 97 w 133"/>
                <a:gd name="T3" fmla="*/ 0 h 229"/>
                <a:gd name="T4" fmla="*/ 0 w 133"/>
                <a:gd name="T5" fmla="*/ 229 h 229"/>
                <a:gd name="T6" fmla="*/ 36 w 133"/>
                <a:gd name="T7" fmla="*/ 229 h 229"/>
                <a:gd name="T8" fmla="*/ 133 w 133"/>
                <a:gd name="T9" fmla="*/ 0 h 229"/>
              </a:gdLst>
              <a:ahLst/>
              <a:cxnLst>
                <a:cxn ang="0">
                  <a:pos x="T0" y="T1"/>
                </a:cxn>
                <a:cxn ang="0">
                  <a:pos x="T2" y="T3"/>
                </a:cxn>
                <a:cxn ang="0">
                  <a:pos x="T4" y="T5"/>
                </a:cxn>
                <a:cxn ang="0">
                  <a:pos x="T6" y="T7"/>
                </a:cxn>
                <a:cxn ang="0">
                  <a:pos x="T8" y="T9"/>
                </a:cxn>
              </a:cxnLst>
              <a:rect l="0" t="0" r="r" b="b"/>
              <a:pathLst>
                <a:path w="133" h="229">
                  <a:moveTo>
                    <a:pt x="133" y="0"/>
                  </a:moveTo>
                  <a:lnTo>
                    <a:pt x="97" y="0"/>
                  </a:lnTo>
                  <a:lnTo>
                    <a:pt x="0" y="229"/>
                  </a:lnTo>
                  <a:lnTo>
                    <a:pt x="36" y="229"/>
                  </a:lnTo>
                  <a:lnTo>
                    <a:pt x="133"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56" name="Freeform 605"/>
            <p:cNvSpPr/>
            <p:nvPr/>
          </p:nvSpPr>
          <p:spPr bwMode="auto">
            <a:xfrm>
              <a:off x="14289565" y="4562434"/>
              <a:ext cx="413758" cy="877320"/>
            </a:xfrm>
            <a:custGeom>
              <a:avLst/>
              <a:gdLst>
                <a:gd name="T0" fmla="*/ 108 w 108"/>
                <a:gd name="T1" fmla="*/ 0 h 229"/>
                <a:gd name="T2" fmla="*/ 90 w 108"/>
                <a:gd name="T3" fmla="*/ 0 h 229"/>
                <a:gd name="T4" fmla="*/ 0 w 108"/>
                <a:gd name="T5" fmla="*/ 229 h 229"/>
                <a:gd name="T6" fmla="*/ 12 w 108"/>
                <a:gd name="T7" fmla="*/ 229 h 229"/>
                <a:gd name="T8" fmla="*/ 108 w 108"/>
                <a:gd name="T9" fmla="*/ 0 h 229"/>
              </a:gdLst>
              <a:ahLst/>
              <a:cxnLst>
                <a:cxn ang="0">
                  <a:pos x="T0" y="T1"/>
                </a:cxn>
                <a:cxn ang="0">
                  <a:pos x="T2" y="T3"/>
                </a:cxn>
                <a:cxn ang="0">
                  <a:pos x="T4" y="T5"/>
                </a:cxn>
                <a:cxn ang="0">
                  <a:pos x="T6" y="T7"/>
                </a:cxn>
                <a:cxn ang="0">
                  <a:pos x="T8" y="T9"/>
                </a:cxn>
              </a:cxnLst>
              <a:rect l="0" t="0" r="r" b="b"/>
              <a:pathLst>
                <a:path w="108" h="229">
                  <a:moveTo>
                    <a:pt x="108" y="0"/>
                  </a:moveTo>
                  <a:lnTo>
                    <a:pt x="90" y="0"/>
                  </a:lnTo>
                  <a:lnTo>
                    <a:pt x="0" y="229"/>
                  </a:lnTo>
                  <a:lnTo>
                    <a:pt x="12" y="229"/>
                  </a:lnTo>
                  <a:lnTo>
                    <a:pt x="108" y="0"/>
                  </a:lnTo>
                  <a:close/>
                </a:path>
              </a:pathLst>
            </a:custGeom>
            <a:solidFill>
              <a:srgbClr val="F3FAFB"/>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57" name="Freeform 606"/>
            <p:cNvSpPr/>
            <p:nvPr/>
          </p:nvSpPr>
          <p:spPr bwMode="auto">
            <a:xfrm>
              <a:off x="14289565" y="4562434"/>
              <a:ext cx="413758" cy="877320"/>
            </a:xfrm>
            <a:custGeom>
              <a:avLst/>
              <a:gdLst>
                <a:gd name="T0" fmla="*/ 108 w 108"/>
                <a:gd name="T1" fmla="*/ 0 h 229"/>
                <a:gd name="T2" fmla="*/ 90 w 108"/>
                <a:gd name="T3" fmla="*/ 0 h 229"/>
                <a:gd name="T4" fmla="*/ 0 w 108"/>
                <a:gd name="T5" fmla="*/ 229 h 229"/>
                <a:gd name="T6" fmla="*/ 12 w 108"/>
                <a:gd name="T7" fmla="*/ 229 h 229"/>
                <a:gd name="T8" fmla="*/ 108 w 108"/>
                <a:gd name="T9" fmla="*/ 0 h 229"/>
              </a:gdLst>
              <a:ahLst/>
              <a:cxnLst>
                <a:cxn ang="0">
                  <a:pos x="T0" y="T1"/>
                </a:cxn>
                <a:cxn ang="0">
                  <a:pos x="T2" y="T3"/>
                </a:cxn>
                <a:cxn ang="0">
                  <a:pos x="T4" y="T5"/>
                </a:cxn>
                <a:cxn ang="0">
                  <a:pos x="T6" y="T7"/>
                </a:cxn>
                <a:cxn ang="0">
                  <a:pos x="T8" y="T9"/>
                </a:cxn>
              </a:cxnLst>
              <a:rect l="0" t="0" r="r" b="b"/>
              <a:pathLst>
                <a:path w="108" h="229">
                  <a:moveTo>
                    <a:pt x="108" y="0"/>
                  </a:moveTo>
                  <a:lnTo>
                    <a:pt x="90" y="0"/>
                  </a:lnTo>
                  <a:lnTo>
                    <a:pt x="0" y="229"/>
                  </a:lnTo>
                  <a:lnTo>
                    <a:pt x="12" y="229"/>
                  </a:lnTo>
                  <a:lnTo>
                    <a:pt x="10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58" name="Oval 607"/>
            <p:cNvSpPr>
              <a:spLocks noChangeArrowheads="1"/>
            </p:cNvSpPr>
            <p:nvPr/>
          </p:nvSpPr>
          <p:spPr bwMode="auto">
            <a:xfrm>
              <a:off x="13990740" y="5646631"/>
              <a:ext cx="946280" cy="942448"/>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59" name="Oval 609"/>
            <p:cNvSpPr>
              <a:spLocks noChangeArrowheads="1"/>
            </p:cNvSpPr>
            <p:nvPr/>
          </p:nvSpPr>
          <p:spPr bwMode="auto">
            <a:xfrm>
              <a:off x="14289565" y="5945456"/>
              <a:ext cx="344798" cy="344798"/>
            </a:xfrm>
            <a:prstGeom prst="ellipse">
              <a:avLst/>
            </a:prstGeom>
            <a:solidFill>
              <a:srgbClr val="2E323C"/>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grpSp>
      <p:grpSp>
        <p:nvGrpSpPr>
          <p:cNvPr id="960" name="PA_กลุ่ม 959"/>
          <p:cNvGrpSpPr/>
          <p:nvPr>
            <p:custDataLst>
              <p:tags r:id="rId8"/>
            </p:custDataLst>
          </p:nvPr>
        </p:nvGrpSpPr>
        <p:grpSpPr>
          <a:xfrm rot="15045418">
            <a:off x="-735389" y="4763179"/>
            <a:ext cx="2158283" cy="3412331"/>
            <a:chOff x="4140153" y="2784064"/>
            <a:chExt cx="4526586" cy="7156712"/>
          </a:xfrm>
        </p:grpSpPr>
        <p:sp>
          <p:nvSpPr>
            <p:cNvPr id="961" name="Freeform 371"/>
            <p:cNvSpPr/>
            <p:nvPr/>
          </p:nvSpPr>
          <p:spPr bwMode="auto">
            <a:xfrm>
              <a:off x="5095304" y="9629314"/>
              <a:ext cx="1661132" cy="311462"/>
            </a:xfrm>
            <a:custGeom>
              <a:avLst/>
              <a:gdLst>
                <a:gd name="T0" fmla="*/ 80 w 80"/>
                <a:gd name="T1" fmla="*/ 0 h 15"/>
                <a:gd name="T2" fmla="*/ 0 w 80"/>
                <a:gd name="T3" fmla="*/ 0 h 15"/>
                <a:gd name="T4" fmla="*/ 5 w 80"/>
                <a:gd name="T5" fmla="*/ 10 h 15"/>
                <a:gd name="T6" fmla="*/ 13 w 80"/>
                <a:gd name="T7" fmla="*/ 15 h 15"/>
                <a:gd name="T8" fmla="*/ 41 w 80"/>
                <a:gd name="T9" fmla="*/ 10 h 15"/>
                <a:gd name="T10" fmla="*/ 67 w 80"/>
                <a:gd name="T11" fmla="*/ 15 h 15"/>
                <a:gd name="T12" fmla="*/ 75 w 80"/>
                <a:gd name="T13" fmla="*/ 10 h 15"/>
                <a:gd name="T14" fmla="*/ 80 w 80"/>
                <a:gd name="T15" fmla="*/ 0 h 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 h="15">
                  <a:moveTo>
                    <a:pt x="80" y="0"/>
                  </a:moveTo>
                  <a:cubicBezTo>
                    <a:pt x="0" y="0"/>
                    <a:pt x="0" y="0"/>
                    <a:pt x="0" y="0"/>
                  </a:cubicBezTo>
                  <a:cubicBezTo>
                    <a:pt x="5" y="10"/>
                    <a:pt x="5" y="10"/>
                    <a:pt x="5" y="10"/>
                  </a:cubicBezTo>
                  <a:cubicBezTo>
                    <a:pt x="6" y="13"/>
                    <a:pt x="9" y="15"/>
                    <a:pt x="13" y="15"/>
                  </a:cubicBezTo>
                  <a:cubicBezTo>
                    <a:pt x="22" y="15"/>
                    <a:pt x="31" y="10"/>
                    <a:pt x="41" y="10"/>
                  </a:cubicBezTo>
                  <a:cubicBezTo>
                    <a:pt x="49" y="10"/>
                    <a:pt x="59" y="14"/>
                    <a:pt x="67" y="15"/>
                  </a:cubicBezTo>
                  <a:cubicBezTo>
                    <a:pt x="71" y="15"/>
                    <a:pt x="74" y="13"/>
                    <a:pt x="75" y="10"/>
                  </a:cubicBezTo>
                  <a:lnTo>
                    <a:pt x="80" y="0"/>
                  </a:lnTo>
                  <a:close/>
                </a:path>
              </a:pathLst>
            </a:custGeom>
            <a:solidFill>
              <a:srgbClr val="010101"/>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62" name="Freeform 372"/>
            <p:cNvSpPr/>
            <p:nvPr/>
          </p:nvSpPr>
          <p:spPr bwMode="auto">
            <a:xfrm>
              <a:off x="4140153" y="7168763"/>
              <a:ext cx="4526586" cy="2564375"/>
            </a:xfrm>
            <a:custGeom>
              <a:avLst/>
              <a:gdLst>
                <a:gd name="T0" fmla="*/ 214 w 218"/>
                <a:gd name="T1" fmla="*/ 23 h 123"/>
                <a:gd name="T2" fmla="*/ 184 w 218"/>
                <a:gd name="T3" fmla="*/ 0 h 123"/>
                <a:gd name="T4" fmla="*/ 154 w 218"/>
                <a:gd name="T5" fmla="*/ 23 h 123"/>
                <a:gd name="T6" fmla="*/ 153 w 218"/>
                <a:gd name="T7" fmla="*/ 28 h 123"/>
                <a:gd name="T8" fmla="*/ 140 w 218"/>
                <a:gd name="T9" fmla="*/ 37 h 123"/>
                <a:gd name="T10" fmla="*/ 30 w 218"/>
                <a:gd name="T11" fmla="*/ 37 h 123"/>
                <a:gd name="T12" fmla="*/ 7 w 218"/>
                <a:gd name="T13" fmla="*/ 51 h 123"/>
                <a:gd name="T14" fmla="*/ 0 w 218"/>
                <a:gd name="T15" fmla="*/ 61 h 123"/>
                <a:gd name="T16" fmla="*/ 0 w 218"/>
                <a:gd name="T17" fmla="*/ 107 h 123"/>
                <a:gd name="T18" fmla="*/ 16 w 218"/>
                <a:gd name="T19" fmla="*/ 123 h 123"/>
                <a:gd name="T20" fmla="*/ 203 w 218"/>
                <a:gd name="T21" fmla="*/ 123 h 123"/>
                <a:gd name="T22" fmla="*/ 218 w 218"/>
                <a:gd name="T23" fmla="*/ 108 h 123"/>
                <a:gd name="T24" fmla="*/ 218 w 218"/>
                <a:gd name="T25" fmla="*/ 47 h 123"/>
                <a:gd name="T26" fmla="*/ 216 w 218"/>
                <a:gd name="T27" fmla="*/ 28 h 123"/>
                <a:gd name="T28" fmla="*/ 214 w 218"/>
                <a:gd name="T29" fmla="*/ 23 h 1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18" h="123">
                  <a:moveTo>
                    <a:pt x="214" y="23"/>
                  </a:moveTo>
                  <a:cubicBezTo>
                    <a:pt x="210" y="9"/>
                    <a:pt x="198" y="0"/>
                    <a:pt x="184" y="0"/>
                  </a:cubicBezTo>
                  <a:cubicBezTo>
                    <a:pt x="170" y="0"/>
                    <a:pt x="158" y="9"/>
                    <a:pt x="154" y="23"/>
                  </a:cubicBezTo>
                  <a:cubicBezTo>
                    <a:pt x="153" y="28"/>
                    <a:pt x="153" y="28"/>
                    <a:pt x="153" y="28"/>
                  </a:cubicBezTo>
                  <a:cubicBezTo>
                    <a:pt x="151" y="33"/>
                    <a:pt x="146" y="37"/>
                    <a:pt x="140" y="37"/>
                  </a:cubicBezTo>
                  <a:cubicBezTo>
                    <a:pt x="30" y="37"/>
                    <a:pt x="30" y="37"/>
                    <a:pt x="30" y="37"/>
                  </a:cubicBezTo>
                  <a:cubicBezTo>
                    <a:pt x="25" y="43"/>
                    <a:pt x="15" y="48"/>
                    <a:pt x="7" y="51"/>
                  </a:cubicBezTo>
                  <a:cubicBezTo>
                    <a:pt x="3" y="52"/>
                    <a:pt x="0" y="56"/>
                    <a:pt x="0" y="61"/>
                  </a:cubicBezTo>
                  <a:cubicBezTo>
                    <a:pt x="0" y="107"/>
                    <a:pt x="0" y="107"/>
                    <a:pt x="0" y="107"/>
                  </a:cubicBezTo>
                  <a:cubicBezTo>
                    <a:pt x="0" y="116"/>
                    <a:pt x="7" y="123"/>
                    <a:pt x="16" y="123"/>
                  </a:cubicBezTo>
                  <a:cubicBezTo>
                    <a:pt x="203" y="123"/>
                    <a:pt x="203" y="123"/>
                    <a:pt x="203" y="123"/>
                  </a:cubicBezTo>
                  <a:cubicBezTo>
                    <a:pt x="211" y="123"/>
                    <a:pt x="218" y="116"/>
                    <a:pt x="218" y="108"/>
                  </a:cubicBezTo>
                  <a:cubicBezTo>
                    <a:pt x="218" y="47"/>
                    <a:pt x="218" y="47"/>
                    <a:pt x="218" y="47"/>
                  </a:cubicBezTo>
                  <a:cubicBezTo>
                    <a:pt x="218" y="41"/>
                    <a:pt x="218" y="34"/>
                    <a:pt x="216" y="28"/>
                  </a:cubicBezTo>
                  <a:cubicBezTo>
                    <a:pt x="214" y="23"/>
                    <a:pt x="214" y="23"/>
                    <a:pt x="214" y="23"/>
                  </a:cubicBezTo>
                </a:path>
              </a:pathLst>
            </a:custGeom>
            <a:solidFill>
              <a:srgbClr val="383838"/>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63" name="Freeform 373"/>
            <p:cNvSpPr/>
            <p:nvPr/>
          </p:nvSpPr>
          <p:spPr bwMode="auto">
            <a:xfrm>
              <a:off x="7649295" y="7314111"/>
              <a:ext cx="705982" cy="730207"/>
            </a:xfrm>
            <a:custGeom>
              <a:avLst/>
              <a:gdLst>
                <a:gd name="T0" fmla="*/ 34 w 34"/>
                <a:gd name="T1" fmla="*/ 18 h 35"/>
                <a:gd name="T2" fmla="*/ 17 w 34"/>
                <a:gd name="T3" fmla="*/ 0 h 35"/>
                <a:gd name="T4" fmla="*/ 0 w 34"/>
                <a:gd name="T5" fmla="*/ 17 h 35"/>
                <a:gd name="T6" fmla="*/ 17 w 34"/>
                <a:gd name="T7" fmla="*/ 35 h 35"/>
                <a:gd name="T8" fmla="*/ 34 w 34"/>
                <a:gd name="T9" fmla="*/ 18 h 35"/>
              </a:gdLst>
              <a:ahLst/>
              <a:cxnLst>
                <a:cxn ang="0">
                  <a:pos x="T0" y="T1"/>
                </a:cxn>
                <a:cxn ang="0">
                  <a:pos x="T2" y="T3"/>
                </a:cxn>
                <a:cxn ang="0">
                  <a:pos x="T4" y="T5"/>
                </a:cxn>
                <a:cxn ang="0">
                  <a:pos x="T6" y="T7"/>
                </a:cxn>
                <a:cxn ang="0">
                  <a:pos x="T8" y="T9"/>
                </a:cxn>
              </a:cxnLst>
              <a:rect l="0" t="0" r="r" b="b"/>
              <a:pathLst>
                <a:path w="34" h="35">
                  <a:moveTo>
                    <a:pt x="34" y="18"/>
                  </a:moveTo>
                  <a:cubicBezTo>
                    <a:pt x="34" y="8"/>
                    <a:pt x="27" y="0"/>
                    <a:pt x="17" y="0"/>
                  </a:cubicBezTo>
                  <a:cubicBezTo>
                    <a:pt x="8" y="0"/>
                    <a:pt x="0" y="8"/>
                    <a:pt x="0" y="17"/>
                  </a:cubicBezTo>
                  <a:cubicBezTo>
                    <a:pt x="0" y="27"/>
                    <a:pt x="7" y="35"/>
                    <a:pt x="17" y="35"/>
                  </a:cubicBezTo>
                  <a:cubicBezTo>
                    <a:pt x="27" y="35"/>
                    <a:pt x="34" y="27"/>
                    <a:pt x="34" y="18"/>
                  </a:cubicBezTo>
                  <a:close/>
                </a:path>
              </a:pathLst>
            </a:custGeom>
            <a:solidFill>
              <a:srgbClr val="010101"/>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64" name="Freeform 374"/>
            <p:cNvSpPr/>
            <p:nvPr/>
          </p:nvSpPr>
          <p:spPr bwMode="auto">
            <a:xfrm>
              <a:off x="7794644" y="7459460"/>
              <a:ext cx="415283" cy="439509"/>
            </a:xfrm>
            <a:custGeom>
              <a:avLst/>
              <a:gdLst>
                <a:gd name="T0" fmla="*/ 20 w 20"/>
                <a:gd name="T1" fmla="*/ 11 h 21"/>
                <a:gd name="T2" fmla="*/ 10 w 20"/>
                <a:gd name="T3" fmla="*/ 0 h 21"/>
                <a:gd name="T4" fmla="*/ 0 w 20"/>
                <a:gd name="T5" fmla="*/ 10 h 21"/>
                <a:gd name="T6" fmla="*/ 10 w 20"/>
                <a:gd name="T7" fmla="*/ 20 h 21"/>
                <a:gd name="T8" fmla="*/ 20 w 20"/>
                <a:gd name="T9" fmla="*/ 11 h 21"/>
              </a:gdLst>
              <a:ahLst/>
              <a:cxnLst>
                <a:cxn ang="0">
                  <a:pos x="T0" y="T1"/>
                </a:cxn>
                <a:cxn ang="0">
                  <a:pos x="T2" y="T3"/>
                </a:cxn>
                <a:cxn ang="0">
                  <a:pos x="T4" y="T5"/>
                </a:cxn>
                <a:cxn ang="0">
                  <a:pos x="T6" y="T7"/>
                </a:cxn>
                <a:cxn ang="0">
                  <a:pos x="T8" y="T9"/>
                </a:cxn>
              </a:cxnLst>
              <a:rect l="0" t="0" r="r" b="b"/>
              <a:pathLst>
                <a:path w="20" h="21">
                  <a:moveTo>
                    <a:pt x="20" y="11"/>
                  </a:moveTo>
                  <a:cubicBezTo>
                    <a:pt x="20" y="5"/>
                    <a:pt x="16" y="0"/>
                    <a:pt x="10" y="0"/>
                  </a:cubicBezTo>
                  <a:cubicBezTo>
                    <a:pt x="5" y="0"/>
                    <a:pt x="0" y="5"/>
                    <a:pt x="0" y="10"/>
                  </a:cubicBezTo>
                  <a:cubicBezTo>
                    <a:pt x="0" y="16"/>
                    <a:pt x="4" y="20"/>
                    <a:pt x="10" y="20"/>
                  </a:cubicBezTo>
                  <a:cubicBezTo>
                    <a:pt x="16" y="21"/>
                    <a:pt x="20" y="16"/>
                    <a:pt x="20" y="11"/>
                  </a:cubicBezTo>
                  <a:close/>
                </a:path>
              </a:pathLst>
            </a:custGeom>
            <a:solidFill>
              <a:srgbClr val="292929"/>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65" name="Freeform 375"/>
            <p:cNvSpPr/>
            <p:nvPr/>
          </p:nvSpPr>
          <p:spPr bwMode="auto">
            <a:xfrm>
              <a:off x="4763078" y="7542517"/>
              <a:ext cx="2304821" cy="397981"/>
            </a:xfrm>
            <a:custGeom>
              <a:avLst/>
              <a:gdLst>
                <a:gd name="T0" fmla="*/ 103 w 111"/>
                <a:gd name="T1" fmla="*/ 0 h 19"/>
                <a:gd name="T2" fmla="*/ 9 w 111"/>
                <a:gd name="T3" fmla="*/ 0 h 19"/>
                <a:gd name="T4" fmla="*/ 0 w 111"/>
                <a:gd name="T5" fmla="*/ 8 h 19"/>
                <a:gd name="T6" fmla="*/ 0 w 111"/>
                <a:gd name="T7" fmla="*/ 19 h 19"/>
                <a:gd name="T8" fmla="*/ 111 w 111"/>
                <a:gd name="T9" fmla="*/ 19 h 19"/>
                <a:gd name="T10" fmla="*/ 111 w 111"/>
                <a:gd name="T11" fmla="*/ 9 h 19"/>
                <a:gd name="T12" fmla="*/ 103 w 111"/>
                <a:gd name="T13" fmla="*/ 0 h 19"/>
              </a:gdLst>
              <a:ahLst/>
              <a:cxnLst>
                <a:cxn ang="0">
                  <a:pos x="T0" y="T1"/>
                </a:cxn>
                <a:cxn ang="0">
                  <a:pos x="T2" y="T3"/>
                </a:cxn>
                <a:cxn ang="0">
                  <a:pos x="T4" y="T5"/>
                </a:cxn>
                <a:cxn ang="0">
                  <a:pos x="T6" y="T7"/>
                </a:cxn>
                <a:cxn ang="0">
                  <a:pos x="T8" y="T9"/>
                </a:cxn>
                <a:cxn ang="0">
                  <a:pos x="T10" y="T11"/>
                </a:cxn>
                <a:cxn ang="0">
                  <a:pos x="T12" y="T13"/>
                </a:cxn>
              </a:cxnLst>
              <a:rect l="0" t="0" r="r" b="b"/>
              <a:pathLst>
                <a:path w="111" h="19">
                  <a:moveTo>
                    <a:pt x="103" y="0"/>
                  </a:moveTo>
                  <a:cubicBezTo>
                    <a:pt x="9" y="0"/>
                    <a:pt x="9" y="0"/>
                    <a:pt x="9" y="0"/>
                  </a:cubicBezTo>
                  <a:cubicBezTo>
                    <a:pt x="4" y="0"/>
                    <a:pt x="0" y="4"/>
                    <a:pt x="0" y="8"/>
                  </a:cubicBezTo>
                  <a:cubicBezTo>
                    <a:pt x="0" y="19"/>
                    <a:pt x="0" y="19"/>
                    <a:pt x="0" y="19"/>
                  </a:cubicBezTo>
                  <a:cubicBezTo>
                    <a:pt x="111" y="19"/>
                    <a:pt x="111" y="19"/>
                    <a:pt x="111" y="19"/>
                  </a:cubicBezTo>
                  <a:cubicBezTo>
                    <a:pt x="111" y="9"/>
                    <a:pt x="111" y="9"/>
                    <a:pt x="111" y="9"/>
                  </a:cubicBezTo>
                  <a:cubicBezTo>
                    <a:pt x="111" y="4"/>
                    <a:pt x="107" y="0"/>
                    <a:pt x="103" y="0"/>
                  </a:cubicBezTo>
                  <a:close/>
                </a:path>
              </a:pathLst>
            </a:custGeom>
            <a:solidFill>
              <a:srgbClr val="010101"/>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66" name="Freeform 376"/>
            <p:cNvSpPr/>
            <p:nvPr/>
          </p:nvSpPr>
          <p:spPr bwMode="auto">
            <a:xfrm>
              <a:off x="5053775" y="6999188"/>
              <a:ext cx="1744189" cy="377217"/>
            </a:xfrm>
            <a:custGeom>
              <a:avLst/>
              <a:gdLst>
                <a:gd name="T0" fmla="*/ 504 w 504"/>
                <a:gd name="T1" fmla="*/ 0 h 109"/>
                <a:gd name="T2" fmla="*/ 0 w 504"/>
                <a:gd name="T3" fmla="*/ 0 h 109"/>
                <a:gd name="T4" fmla="*/ 36 w 504"/>
                <a:gd name="T5" fmla="*/ 103 h 109"/>
                <a:gd name="T6" fmla="*/ 468 w 504"/>
                <a:gd name="T7" fmla="*/ 109 h 109"/>
                <a:gd name="T8" fmla="*/ 504 w 504"/>
                <a:gd name="T9" fmla="*/ 0 h 109"/>
              </a:gdLst>
              <a:ahLst/>
              <a:cxnLst>
                <a:cxn ang="0">
                  <a:pos x="T0" y="T1"/>
                </a:cxn>
                <a:cxn ang="0">
                  <a:pos x="T2" y="T3"/>
                </a:cxn>
                <a:cxn ang="0">
                  <a:pos x="T4" y="T5"/>
                </a:cxn>
                <a:cxn ang="0">
                  <a:pos x="T6" y="T7"/>
                </a:cxn>
                <a:cxn ang="0">
                  <a:pos x="T8" y="T9"/>
                </a:cxn>
              </a:cxnLst>
              <a:rect l="0" t="0" r="r" b="b"/>
              <a:pathLst>
                <a:path w="504" h="109">
                  <a:moveTo>
                    <a:pt x="504" y="0"/>
                  </a:moveTo>
                  <a:lnTo>
                    <a:pt x="0" y="0"/>
                  </a:lnTo>
                  <a:lnTo>
                    <a:pt x="36" y="103"/>
                  </a:lnTo>
                  <a:lnTo>
                    <a:pt x="468" y="109"/>
                  </a:lnTo>
                  <a:lnTo>
                    <a:pt x="504" y="0"/>
                  </a:lnTo>
                  <a:close/>
                </a:path>
              </a:pathLst>
            </a:custGeom>
            <a:solidFill>
              <a:srgbClr val="231F20"/>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67" name="Freeform 377"/>
            <p:cNvSpPr/>
            <p:nvPr/>
          </p:nvSpPr>
          <p:spPr bwMode="auto">
            <a:xfrm>
              <a:off x="5053775" y="6812310"/>
              <a:ext cx="1744189" cy="186877"/>
            </a:xfrm>
            <a:custGeom>
              <a:avLst/>
              <a:gdLst>
                <a:gd name="T0" fmla="*/ 504 w 504"/>
                <a:gd name="T1" fmla="*/ 54 h 54"/>
                <a:gd name="T2" fmla="*/ 0 w 504"/>
                <a:gd name="T3" fmla="*/ 54 h 54"/>
                <a:gd name="T4" fmla="*/ 0 w 504"/>
                <a:gd name="T5" fmla="*/ 0 h 54"/>
                <a:gd name="T6" fmla="*/ 504 w 504"/>
                <a:gd name="T7" fmla="*/ 6 h 54"/>
                <a:gd name="T8" fmla="*/ 504 w 504"/>
                <a:gd name="T9" fmla="*/ 54 h 54"/>
              </a:gdLst>
              <a:ahLst/>
              <a:cxnLst>
                <a:cxn ang="0">
                  <a:pos x="T0" y="T1"/>
                </a:cxn>
                <a:cxn ang="0">
                  <a:pos x="T2" y="T3"/>
                </a:cxn>
                <a:cxn ang="0">
                  <a:pos x="T4" y="T5"/>
                </a:cxn>
                <a:cxn ang="0">
                  <a:pos x="T6" y="T7"/>
                </a:cxn>
                <a:cxn ang="0">
                  <a:pos x="T8" y="T9"/>
                </a:cxn>
              </a:cxnLst>
              <a:rect l="0" t="0" r="r" b="b"/>
              <a:pathLst>
                <a:path w="504" h="54">
                  <a:moveTo>
                    <a:pt x="504" y="54"/>
                  </a:moveTo>
                  <a:lnTo>
                    <a:pt x="0" y="54"/>
                  </a:lnTo>
                  <a:lnTo>
                    <a:pt x="0" y="0"/>
                  </a:lnTo>
                  <a:lnTo>
                    <a:pt x="504" y="6"/>
                  </a:lnTo>
                  <a:lnTo>
                    <a:pt x="504" y="54"/>
                  </a:lnTo>
                  <a:close/>
                </a:path>
              </a:pathLst>
            </a:custGeom>
            <a:solidFill>
              <a:srgbClr val="292929"/>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68" name="Rectangle 378"/>
            <p:cNvSpPr>
              <a:spLocks noChangeArrowheads="1"/>
            </p:cNvSpPr>
            <p:nvPr/>
          </p:nvSpPr>
          <p:spPr bwMode="auto">
            <a:xfrm>
              <a:off x="5178361" y="7355640"/>
              <a:ext cx="1495019" cy="186877"/>
            </a:xfrm>
            <a:prstGeom prst="rect">
              <a:avLst/>
            </a:prstGeom>
            <a:solidFill>
              <a:srgbClr val="71707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69" name="Oval 379"/>
            <p:cNvSpPr>
              <a:spLocks noChangeArrowheads="1"/>
            </p:cNvSpPr>
            <p:nvPr/>
          </p:nvSpPr>
          <p:spPr bwMode="auto">
            <a:xfrm>
              <a:off x="4223210" y="9106750"/>
              <a:ext cx="269934" cy="273396"/>
            </a:xfrm>
            <a:prstGeom prst="ellipse">
              <a:avLst/>
            </a:prstGeom>
            <a:solidFill>
              <a:srgbClr val="292929"/>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70" name="Oval 380"/>
            <p:cNvSpPr>
              <a:spLocks noChangeArrowheads="1"/>
            </p:cNvSpPr>
            <p:nvPr/>
          </p:nvSpPr>
          <p:spPr bwMode="auto">
            <a:xfrm>
              <a:off x="4285502" y="9169043"/>
              <a:ext cx="145349" cy="148810"/>
            </a:xfrm>
            <a:prstGeom prst="ellipse">
              <a:avLst/>
            </a:prstGeom>
            <a:solidFill>
              <a:srgbClr val="939393"/>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71" name="Oval 381"/>
            <p:cNvSpPr>
              <a:spLocks noChangeArrowheads="1"/>
            </p:cNvSpPr>
            <p:nvPr/>
          </p:nvSpPr>
          <p:spPr bwMode="auto">
            <a:xfrm>
              <a:off x="4243973" y="8521892"/>
              <a:ext cx="830566" cy="837488"/>
            </a:xfrm>
            <a:prstGeom prst="ellipse">
              <a:avLst/>
            </a:prstGeom>
            <a:solidFill>
              <a:srgbClr val="292929"/>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72" name="Freeform 382"/>
            <p:cNvSpPr>
              <a:spLocks noEditPoints="1"/>
            </p:cNvSpPr>
            <p:nvPr/>
          </p:nvSpPr>
          <p:spPr bwMode="auto">
            <a:xfrm>
              <a:off x="4285502" y="8563420"/>
              <a:ext cx="747510" cy="754431"/>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 h 36"/>
                <a:gd name="T12" fmla="*/ 1 w 36"/>
                <a:gd name="T13" fmla="*/ 18 h 36"/>
                <a:gd name="T14" fmla="*/ 18 w 36"/>
                <a:gd name="T15" fmla="*/ 35 h 36"/>
                <a:gd name="T16" fmla="*/ 35 w 36"/>
                <a:gd name="T17" fmla="*/ 18 h 36"/>
                <a:gd name="T18" fmla="*/ 18 w 36"/>
                <a:gd name="T19" fmla="*/ 1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8"/>
                    <a:pt x="8" y="0"/>
                    <a:pt x="18" y="0"/>
                  </a:cubicBezTo>
                  <a:cubicBezTo>
                    <a:pt x="28" y="0"/>
                    <a:pt x="36" y="8"/>
                    <a:pt x="36" y="18"/>
                  </a:cubicBezTo>
                  <a:cubicBezTo>
                    <a:pt x="36" y="28"/>
                    <a:pt x="27" y="36"/>
                    <a:pt x="18" y="36"/>
                  </a:cubicBezTo>
                  <a:close/>
                  <a:moveTo>
                    <a:pt x="18" y="1"/>
                  </a:moveTo>
                  <a:cubicBezTo>
                    <a:pt x="8" y="1"/>
                    <a:pt x="1" y="9"/>
                    <a:pt x="1" y="18"/>
                  </a:cubicBezTo>
                  <a:cubicBezTo>
                    <a:pt x="1" y="27"/>
                    <a:pt x="8" y="35"/>
                    <a:pt x="18" y="35"/>
                  </a:cubicBezTo>
                  <a:cubicBezTo>
                    <a:pt x="27" y="35"/>
                    <a:pt x="34" y="28"/>
                    <a:pt x="35" y="18"/>
                  </a:cubicBezTo>
                  <a:cubicBezTo>
                    <a:pt x="35" y="9"/>
                    <a:pt x="27" y="1"/>
                    <a:pt x="18" y="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73" name="Oval 383"/>
            <p:cNvSpPr>
              <a:spLocks noChangeArrowheads="1"/>
            </p:cNvSpPr>
            <p:nvPr/>
          </p:nvSpPr>
          <p:spPr bwMode="auto">
            <a:xfrm>
              <a:off x="4493144" y="8795289"/>
              <a:ext cx="311462" cy="311462"/>
            </a:xfrm>
            <a:prstGeom prst="ellipse">
              <a:avLst/>
            </a:prstGeom>
            <a:solidFill>
              <a:srgbClr val="464646"/>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74" name="Freeform 384"/>
            <p:cNvSpPr/>
            <p:nvPr/>
          </p:nvSpPr>
          <p:spPr bwMode="auto">
            <a:xfrm>
              <a:off x="5095304" y="7189526"/>
              <a:ext cx="1661132" cy="1166254"/>
            </a:xfrm>
            <a:custGeom>
              <a:avLst/>
              <a:gdLst>
                <a:gd name="T0" fmla="*/ 61 w 80"/>
                <a:gd name="T1" fmla="*/ 0 h 56"/>
                <a:gd name="T2" fmla="*/ 20 w 80"/>
                <a:gd name="T3" fmla="*/ 0 h 56"/>
                <a:gd name="T4" fmla="*/ 10 w 80"/>
                <a:gd name="T5" fmla="*/ 9 h 56"/>
                <a:gd name="T6" fmla="*/ 0 w 80"/>
                <a:gd name="T7" fmla="*/ 56 h 56"/>
                <a:gd name="T8" fmla="*/ 80 w 80"/>
                <a:gd name="T9" fmla="*/ 56 h 56"/>
                <a:gd name="T10" fmla="*/ 71 w 80"/>
                <a:gd name="T11" fmla="*/ 9 h 56"/>
                <a:gd name="T12" fmla="*/ 61 w 80"/>
                <a:gd name="T13" fmla="*/ 0 h 56"/>
              </a:gdLst>
              <a:ahLst/>
              <a:cxnLst>
                <a:cxn ang="0">
                  <a:pos x="T0" y="T1"/>
                </a:cxn>
                <a:cxn ang="0">
                  <a:pos x="T2" y="T3"/>
                </a:cxn>
                <a:cxn ang="0">
                  <a:pos x="T4" y="T5"/>
                </a:cxn>
                <a:cxn ang="0">
                  <a:pos x="T6" y="T7"/>
                </a:cxn>
                <a:cxn ang="0">
                  <a:pos x="T8" y="T9"/>
                </a:cxn>
                <a:cxn ang="0">
                  <a:pos x="T10" y="T11"/>
                </a:cxn>
                <a:cxn ang="0">
                  <a:pos x="T12" y="T13"/>
                </a:cxn>
              </a:cxnLst>
              <a:rect l="0" t="0" r="r" b="b"/>
              <a:pathLst>
                <a:path w="80" h="56">
                  <a:moveTo>
                    <a:pt x="61" y="0"/>
                  </a:moveTo>
                  <a:cubicBezTo>
                    <a:pt x="20" y="0"/>
                    <a:pt x="20" y="0"/>
                    <a:pt x="20" y="0"/>
                  </a:cubicBezTo>
                  <a:cubicBezTo>
                    <a:pt x="15" y="0"/>
                    <a:pt x="11" y="4"/>
                    <a:pt x="10" y="9"/>
                  </a:cubicBezTo>
                  <a:cubicBezTo>
                    <a:pt x="0" y="56"/>
                    <a:pt x="0" y="56"/>
                    <a:pt x="0" y="56"/>
                  </a:cubicBezTo>
                  <a:cubicBezTo>
                    <a:pt x="80" y="56"/>
                    <a:pt x="80" y="56"/>
                    <a:pt x="80" y="56"/>
                  </a:cubicBezTo>
                  <a:cubicBezTo>
                    <a:pt x="71" y="9"/>
                    <a:pt x="71" y="9"/>
                    <a:pt x="71" y="9"/>
                  </a:cubicBezTo>
                  <a:cubicBezTo>
                    <a:pt x="70" y="4"/>
                    <a:pt x="66" y="0"/>
                    <a:pt x="61" y="0"/>
                  </a:cubicBezTo>
                  <a:close/>
                </a:path>
              </a:pathLst>
            </a:custGeom>
            <a:solidFill>
              <a:srgbClr val="292929"/>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75" name="Rectangle 385"/>
            <p:cNvSpPr>
              <a:spLocks noChangeArrowheads="1"/>
            </p:cNvSpPr>
            <p:nvPr/>
          </p:nvSpPr>
          <p:spPr bwMode="auto">
            <a:xfrm>
              <a:off x="5095304" y="8355780"/>
              <a:ext cx="1661132" cy="1377356"/>
            </a:xfrm>
            <a:prstGeom prst="rect">
              <a:avLst/>
            </a:prstGeom>
            <a:solidFill>
              <a:srgbClr val="29292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76" name="Rectangle 386"/>
            <p:cNvSpPr>
              <a:spLocks noChangeArrowheads="1"/>
            </p:cNvSpPr>
            <p:nvPr/>
          </p:nvSpPr>
          <p:spPr bwMode="auto">
            <a:xfrm>
              <a:off x="5095304" y="8355780"/>
              <a:ext cx="1661132" cy="1377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77" name="Freeform 387"/>
            <p:cNvSpPr/>
            <p:nvPr/>
          </p:nvSpPr>
          <p:spPr bwMode="auto">
            <a:xfrm>
              <a:off x="6922550" y="8670704"/>
              <a:ext cx="1474255" cy="750972"/>
            </a:xfrm>
            <a:custGeom>
              <a:avLst/>
              <a:gdLst>
                <a:gd name="T0" fmla="*/ 65 w 71"/>
                <a:gd name="T1" fmla="*/ 0 h 36"/>
                <a:gd name="T2" fmla="*/ 7 w 71"/>
                <a:gd name="T3" fmla="*/ 0 h 36"/>
                <a:gd name="T4" fmla="*/ 0 w 71"/>
                <a:gd name="T5" fmla="*/ 6 h 36"/>
                <a:gd name="T6" fmla="*/ 0 w 71"/>
                <a:gd name="T7" fmla="*/ 30 h 36"/>
                <a:gd name="T8" fmla="*/ 6 w 71"/>
                <a:gd name="T9" fmla="*/ 36 h 36"/>
                <a:gd name="T10" fmla="*/ 65 w 71"/>
                <a:gd name="T11" fmla="*/ 36 h 36"/>
                <a:gd name="T12" fmla="*/ 71 w 71"/>
                <a:gd name="T13" fmla="*/ 30 h 36"/>
                <a:gd name="T14" fmla="*/ 71 w 71"/>
                <a:gd name="T15" fmla="*/ 6 h 36"/>
                <a:gd name="T16" fmla="*/ 65 w 71"/>
                <a:gd name="T17" fmla="*/ 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36">
                  <a:moveTo>
                    <a:pt x="65" y="0"/>
                  </a:moveTo>
                  <a:cubicBezTo>
                    <a:pt x="7" y="0"/>
                    <a:pt x="7" y="0"/>
                    <a:pt x="7" y="0"/>
                  </a:cubicBezTo>
                  <a:cubicBezTo>
                    <a:pt x="3" y="0"/>
                    <a:pt x="0" y="3"/>
                    <a:pt x="0" y="6"/>
                  </a:cubicBezTo>
                  <a:cubicBezTo>
                    <a:pt x="0" y="30"/>
                    <a:pt x="0" y="30"/>
                    <a:pt x="0" y="30"/>
                  </a:cubicBezTo>
                  <a:cubicBezTo>
                    <a:pt x="0" y="33"/>
                    <a:pt x="3" y="36"/>
                    <a:pt x="6" y="36"/>
                  </a:cubicBezTo>
                  <a:cubicBezTo>
                    <a:pt x="65" y="36"/>
                    <a:pt x="65" y="36"/>
                    <a:pt x="65" y="36"/>
                  </a:cubicBezTo>
                  <a:cubicBezTo>
                    <a:pt x="68" y="36"/>
                    <a:pt x="71" y="33"/>
                    <a:pt x="71" y="30"/>
                  </a:cubicBezTo>
                  <a:cubicBezTo>
                    <a:pt x="71" y="6"/>
                    <a:pt x="71" y="6"/>
                    <a:pt x="71" y="6"/>
                  </a:cubicBezTo>
                  <a:cubicBezTo>
                    <a:pt x="71" y="3"/>
                    <a:pt x="68" y="0"/>
                    <a:pt x="65" y="0"/>
                  </a:cubicBezTo>
                </a:path>
              </a:pathLst>
            </a:custGeom>
            <a:solidFill>
              <a:srgbClr val="292929"/>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78" name="Freeform 388"/>
            <p:cNvSpPr>
              <a:spLocks noEditPoints="1"/>
            </p:cNvSpPr>
            <p:nvPr/>
          </p:nvSpPr>
          <p:spPr bwMode="auto">
            <a:xfrm>
              <a:off x="7026370" y="8774524"/>
              <a:ext cx="1266613" cy="564094"/>
            </a:xfrm>
            <a:custGeom>
              <a:avLst/>
              <a:gdLst>
                <a:gd name="T0" fmla="*/ 11 w 61"/>
                <a:gd name="T1" fmla="*/ 20 h 27"/>
                <a:gd name="T2" fmla="*/ 15 w 61"/>
                <a:gd name="T3" fmla="*/ 26 h 27"/>
                <a:gd name="T4" fmla="*/ 19 w 61"/>
                <a:gd name="T5" fmla="*/ 26 h 27"/>
                <a:gd name="T6" fmla="*/ 24 w 61"/>
                <a:gd name="T7" fmla="*/ 20 h 27"/>
                <a:gd name="T8" fmla="*/ 19 w 61"/>
                <a:gd name="T9" fmla="*/ 26 h 27"/>
                <a:gd name="T10" fmla="*/ 28 w 61"/>
                <a:gd name="T11" fmla="*/ 20 h 27"/>
                <a:gd name="T12" fmla="*/ 33 w 61"/>
                <a:gd name="T13" fmla="*/ 26 h 27"/>
                <a:gd name="T14" fmla="*/ 37 w 61"/>
                <a:gd name="T15" fmla="*/ 26 h 27"/>
                <a:gd name="T16" fmla="*/ 42 w 61"/>
                <a:gd name="T17" fmla="*/ 20 h 27"/>
                <a:gd name="T18" fmla="*/ 37 w 61"/>
                <a:gd name="T19" fmla="*/ 26 h 27"/>
                <a:gd name="T20" fmla="*/ 46 w 61"/>
                <a:gd name="T21" fmla="*/ 20 h 27"/>
                <a:gd name="T22" fmla="*/ 51 w 61"/>
                <a:gd name="T23" fmla="*/ 26 h 27"/>
                <a:gd name="T24" fmla="*/ 5 w 61"/>
                <a:gd name="T25" fmla="*/ 5 h 27"/>
                <a:gd name="T26" fmla="*/ 10 w 61"/>
                <a:gd name="T27" fmla="*/ 0 h 27"/>
                <a:gd name="T28" fmla="*/ 5 w 61"/>
                <a:gd name="T29" fmla="*/ 5 h 27"/>
                <a:gd name="T30" fmla="*/ 14 w 61"/>
                <a:gd name="T31" fmla="*/ 0 h 27"/>
                <a:gd name="T32" fmla="*/ 19 w 61"/>
                <a:gd name="T33" fmla="*/ 5 h 27"/>
                <a:gd name="T34" fmla="*/ 23 w 61"/>
                <a:gd name="T35" fmla="*/ 5 h 27"/>
                <a:gd name="T36" fmla="*/ 27 w 61"/>
                <a:gd name="T37" fmla="*/ 0 h 27"/>
                <a:gd name="T38" fmla="*/ 23 w 61"/>
                <a:gd name="T39" fmla="*/ 5 h 27"/>
                <a:gd name="T40" fmla="*/ 32 w 61"/>
                <a:gd name="T41" fmla="*/ 0 h 27"/>
                <a:gd name="T42" fmla="*/ 36 w 61"/>
                <a:gd name="T43" fmla="*/ 5 h 27"/>
                <a:gd name="T44" fmla="*/ 41 w 61"/>
                <a:gd name="T45" fmla="*/ 5 h 27"/>
                <a:gd name="T46" fmla="*/ 45 w 61"/>
                <a:gd name="T47" fmla="*/ 0 h 27"/>
                <a:gd name="T48" fmla="*/ 41 w 61"/>
                <a:gd name="T49" fmla="*/ 5 h 27"/>
                <a:gd name="T50" fmla="*/ 50 w 61"/>
                <a:gd name="T51" fmla="*/ 0 h 27"/>
                <a:gd name="T52" fmla="*/ 54 w 61"/>
                <a:gd name="T53" fmla="*/ 5 h 27"/>
                <a:gd name="T54" fmla="*/ 6 w 61"/>
                <a:gd name="T55" fmla="*/ 0 h 27"/>
                <a:gd name="T56" fmla="*/ 0 w 61"/>
                <a:gd name="T57" fmla="*/ 21 h 27"/>
                <a:gd name="T58" fmla="*/ 55 w 61"/>
                <a:gd name="T59" fmla="*/ 27 h 27"/>
                <a:gd name="T60" fmla="*/ 61 w 61"/>
                <a:gd name="T61" fmla="*/ 21 h 27"/>
                <a:gd name="T62" fmla="*/ 55 w 61"/>
                <a:gd name="T63" fmla="*/ 0 h 27"/>
                <a:gd name="T64" fmla="*/ 6 w 61"/>
                <a:gd name="T65"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61" h="27">
                  <a:moveTo>
                    <a:pt x="11" y="26"/>
                  </a:moveTo>
                  <a:cubicBezTo>
                    <a:pt x="11" y="20"/>
                    <a:pt x="11" y="20"/>
                    <a:pt x="11" y="20"/>
                  </a:cubicBezTo>
                  <a:cubicBezTo>
                    <a:pt x="15" y="20"/>
                    <a:pt x="15" y="20"/>
                    <a:pt x="15" y="20"/>
                  </a:cubicBezTo>
                  <a:cubicBezTo>
                    <a:pt x="15" y="26"/>
                    <a:pt x="15" y="26"/>
                    <a:pt x="15" y="26"/>
                  </a:cubicBezTo>
                  <a:cubicBezTo>
                    <a:pt x="11" y="26"/>
                    <a:pt x="11" y="26"/>
                    <a:pt x="11" y="26"/>
                  </a:cubicBezTo>
                  <a:moveTo>
                    <a:pt x="19" y="26"/>
                  </a:moveTo>
                  <a:cubicBezTo>
                    <a:pt x="19" y="20"/>
                    <a:pt x="19" y="20"/>
                    <a:pt x="19" y="20"/>
                  </a:cubicBezTo>
                  <a:cubicBezTo>
                    <a:pt x="24" y="20"/>
                    <a:pt x="24" y="20"/>
                    <a:pt x="24" y="20"/>
                  </a:cubicBezTo>
                  <a:cubicBezTo>
                    <a:pt x="24" y="26"/>
                    <a:pt x="24" y="26"/>
                    <a:pt x="24" y="26"/>
                  </a:cubicBezTo>
                  <a:cubicBezTo>
                    <a:pt x="19" y="26"/>
                    <a:pt x="19" y="26"/>
                    <a:pt x="19" y="26"/>
                  </a:cubicBezTo>
                  <a:moveTo>
                    <a:pt x="28" y="26"/>
                  </a:moveTo>
                  <a:cubicBezTo>
                    <a:pt x="28" y="20"/>
                    <a:pt x="28" y="20"/>
                    <a:pt x="28" y="20"/>
                  </a:cubicBezTo>
                  <a:cubicBezTo>
                    <a:pt x="33" y="20"/>
                    <a:pt x="33" y="20"/>
                    <a:pt x="33" y="20"/>
                  </a:cubicBezTo>
                  <a:cubicBezTo>
                    <a:pt x="33" y="26"/>
                    <a:pt x="33" y="26"/>
                    <a:pt x="33" y="26"/>
                  </a:cubicBezTo>
                  <a:cubicBezTo>
                    <a:pt x="28" y="26"/>
                    <a:pt x="28" y="26"/>
                    <a:pt x="28" y="26"/>
                  </a:cubicBezTo>
                  <a:moveTo>
                    <a:pt x="37" y="26"/>
                  </a:moveTo>
                  <a:cubicBezTo>
                    <a:pt x="37" y="20"/>
                    <a:pt x="37" y="20"/>
                    <a:pt x="37" y="20"/>
                  </a:cubicBezTo>
                  <a:cubicBezTo>
                    <a:pt x="42" y="20"/>
                    <a:pt x="42" y="20"/>
                    <a:pt x="42" y="20"/>
                  </a:cubicBezTo>
                  <a:cubicBezTo>
                    <a:pt x="42" y="26"/>
                    <a:pt x="42" y="26"/>
                    <a:pt x="42" y="26"/>
                  </a:cubicBezTo>
                  <a:cubicBezTo>
                    <a:pt x="37" y="26"/>
                    <a:pt x="37" y="26"/>
                    <a:pt x="37" y="26"/>
                  </a:cubicBezTo>
                  <a:moveTo>
                    <a:pt x="46" y="26"/>
                  </a:moveTo>
                  <a:cubicBezTo>
                    <a:pt x="46" y="20"/>
                    <a:pt x="46" y="20"/>
                    <a:pt x="46" y="20"/>
                  </a:cubicBezTo>
                  <a:cubicBezTo>
                    <a:pt x="51" y="20"/>
                    <a:pt x="51" y="20"/>
                    <a:pt x="51" y="20"/>
                  </a:cubicBezTo>
                  <a:cubicBezTo>
                    <a:pt x="51" y="26"/>
                    <a:pt x="51" y="26"/>
                    <a:pt x="51" y="26"/>
                  </a:cubicBezTo>
                  <a:cubicBezTo>
                    <a:pt x="46" y="26"/>
                    <a:pt x="46" y="26"/>
                    <a:pt x="46" y="26"/>
                  </a:cubicBezTo>
                  <a:moveTo>
                    <a:pt x="5" y="5"/>
                  </a:moveTo>
                  <a:cubicBezTo>
                    <a:pt x="5" y="0"/>
                    <a:pt x="5" y="0"/>
                    <a:pt x="5" y="0"/>
                  </a:cubicBezTo>
                  <a:cubicBezTo>
                    <a:pt x="10" y="0"/>
                    <a:pt x="10" y="0"/>
                    <a:pt x="10" y="0"/>
                  </a:cubicBezTo>
                  <a:cubicBezTo>
                    <a:pt x="10" y="5"/>
                    <a:pt x="10" y="5"/>
                    <a:pt x="10" y="5"/>
                  </a:cubicBezTo>
                  <a:cubicBezTo>
                    <a:pt x="5" y="5"/>
                    <a:pt x="5" y="5"/>
                    <a:pt x="5" y="5"/>
                  </a:cubicBezTo>
                  <a:moveTo>
                    <a:pt x="14" y="5"/>
                  </a:moveTo>
                  <a:cubicBezTo>
                    <a:pt x="14" y="0"/>
                    <a:pt x="14" y="0"/>
                    <a:pt x="14" y="0"/>
                  </a:cubicBezTo>
                  <a:cubicBezTo>
                    <a:pt x="19" y="0"/>
                    <a:pt x="19" y="0"/>
                    <a:pt x="19" y="0"/>
                  </a:cubicBezTo>
                  <a:cubicBezTo>
                    <a:pt x="19" y="5"/>
                    <a:pt x="19" y="5"/>
                    <a:pt x="19" y="5"/>
                  </a:cubicBezTo>
                  <a:cubicBezTo>
                    <a:pt x="14" y="5"/>
                    <a:pt x="14" y="5"/>
                    <a:pt x="14" y="5"/>
                  </a:cubicBezTo>
                  <a:moveTo>
                    <a:pt x="23" y="5"/>
                  </a:moveTo>
                  <a:cubicBezTo>
                    <a:pt x="23" y="0"/>
                    <a:pt x="23" y="0"/>
                    <a:pt x="23" y="0"/>
                  </a:cubicBezTo>
                  <a:cubicBezTo>
                    <a:pt x="27" y="0"/>
                    <a:pt x="27" y="0"/>
                    <a:pt x="27" y="0"/>
                  </a:cubicBezTo>
                  <a:cubicBezTo>
                    <a:pt x="27" y="5"/>
                    <a:pt x="27" y="5"/>
                    <a:pt x="27" y="5"/>
                  </a:cubicBezTo>
                  <a:cubicBezTo>
                    <a:pt x="23" y="5"/>
                    <a:pt x="23" y="5"/>
                    <a:pt x="23" y="5"/>
                  </a:cubicBezTo>
                  <a:moveTo>
                    <a:pt x="32" y="5"/>
                  </a:moveTo>
                  <a:cubicBezTo>
                    <a:pt x="32" y="0"/>
                    <a:pt x="32" y="0"/>
                    <a:pt x="32" y="0"/>
                  </a:cubicBezTo>
                  <a:cubicBezTo>
                    <a:pt x="36" y="0"/>
                    <a:pt x="36" y="0"/>
                    <a:pt x="36" y="0"/>
                  </a:cubicBezTo>
                  <a:cubicBezTo>
                    <a:pt x="36" y="5"/>
                    <a:pt x="36" y="5"/>
                    <a:pt x="36" y="5"/>
                  </a:cubicBezTo>
                  <a:cubicBezTo>
                    <a:pt x="32" y="5"/>
                    <a:pt x="32" y="5"/>
                    <a:pt x="32" y="5"/>
                  </a:cubicBezTo>
                  <a:moveTo>
                    <a:pt x="41" y="5"/>
                  </a:moveTo>
                  <a:cubicBezTo>
                    <a:pt x="41" y="0"/>
                    <a:pt x="41" y="0"/>
                    <a:pt x="41" y="0"/>
                  </a:cubicBezTo>
                  <a:cubicBezTo>
                    <a:pt x="45" y="0"/>
                    <a:pt x="45" y="0"/>
                    <a:pt x="45" y="0"/>
                  </a:cubicBezTo>
                  <a:cubicBezTo>
                    <a:pt x="45" y="5"/>
                    <a:pt x="45" y="5"/>
                    <a:pt x="45" y="5"/>
                  </a:cubicBezTo>
                  <a:cubicBezTo>
                    <a:pt x="41" y="5"/>
                    <a:pt x="41" y="5"/>
                    <a:pt x="41" y="5"/>
                  </a:cubicBezTo>
                  <a:moveTo>
                    <a:pt x="50" y="5"/>
                  </a:moveTo>
                  <a:cubicBezTo>
                    <a:pt x="50" y="0"/>
                    <a:pt x="50" y="0"/>
                    <a:pt x="50" y="0"/>
                  </a:cubicBezTo>
                  <a:cubicBezTo>
                    <a:pt x="54" y="0"/>
                    <a:pt x="54" y="0"/>
                    <a:pt x="54" y="0"/>
                  </a:cubicBezTo>
                  <a:cubicBezTo>
                    <a:pt x="54" y="5"/>
                    <a:pt x="54" y="5"/>
                    <a:pt x="54" y="5"/>
                  </a:cubicBezTo>
                  <a:cubicBezTo>
                    <a:pt x="50" y="5"/>
                    <a:pt x="50" y="5"/>
                    <a:pt x="50" y="5"/>
                  </a:cubicBezTo>
                  <a:moveTo>
                    <a:pt x="6" y="0"/>
                  </a:moveTo>
                  <a:cubicBezTo>
                    <a:pt x="3" y="0"/>
                    <a:pt x="0" y="2"/>
                    <a:pt x="0" y="5"/>
                  </a:cubicBezTo>
                  <a:cubicBezTo>
                    <a:pt x="0" y="21"/>
                    <a:pt x="0" y="21"/>
                    <a:pt x="0" y="21"/>
                  </a:cubicBezTo>
                  <a:cubicBezTo>
                    <a:pt x="0" y="24"/>
                    <a:pt x="3" y="27"/>
                    <a:pt x="6" y="27"/>
                  </a:cubicBezTo>
                  <a:cubicBezTo>
                    <a:pt x="55" y="27"/>
                    <a:pt x="55" y="27"/>
                    <a:pt x="55" y="27"/>
                  </a:cubicBezTo>
                  <a:cubicBezTo>
                    <a:pt x="55" y="27"/>
                    <a:pt x="55" y="27"/>
                    <a:pt x="55" y="27"/>
                  </a:cubicBezTo>
                  <a:cubicBezTo>
                    <a:pt x="58" y="27"/>
                    <a:pt x="61" y="24"/>
                    <a:pt x="61" y="21"/>
                  </a:cubicBezTo>
                  <a:cubicBezTo>
                    <a:pt x="61" y="5"/>
                    <a:pt x="61" y="5"/>
                    <a:pt x="61" y="5"/>
                  </a:cubicBezTo>
                  <a:cubicBezTo>
                    <a:pt x="61" y="2"/>
                    <a:pt x="58" y="0"/>
                    <a:pt x="55" y="0"/>
                  </a:cubicBezTo>
                  <a:cubicBezTo>
                    <a:pt x="6" y="0"/>
                    <a:pt x="6" y="0"/>
                    <a:pt x="6" y="0"/>
                  </a:cubicBezTo>
                  <a:cubicBezTo>
                    <a:pt x="6" y="0"/>
                    <a:pt x="6" y="0"/>
                    <a:pt x="6" y="0"/>
                  </a:cubicBezTo>
                </a:path>
              </a:pathLst>
            </a:custGeom>
            <a:solidFill>
              <a:srgbClr val="627D5C"/>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79" name="Rectangle 389"/>
            <p:cNvSpPr>
              <a:spLocks noChangeArrowheads="1"/>
            </p:cNvSpPr>
            <p:nvPr/>
          </p:nvSpPr>
          <p:spPr bwMode="auto">
            <a:xfrm>
              <a:off x="4638493" y="8608410"/>
              <a:ext cx="20764" cy="1038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80" name="Rectangle 390"/>
            <p:cNvSpPr>
              <a:spLocks noChangeArrowheads="1"/>
            </p:cNvSpPr>
            <p:nvPr/>
          </p:nvSpPr>
          <p:spPr bwMode="auto">
            <a:xfrm>
              <a:off x="4638493" y="9189807"/>
              <a:ext cx="20764" cy="830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81" name="Freeform 391"/>
            <p:cNvSpPr/>
            <p:nvPr/>
          </p:nvSpPr>
          <p:spPr bwMode="auto">
            <a:xfrm>
              <a:off x="4472379" y="8649939"/>
              <a:ext cx="83057" cy="103820"/>
            </a:xfrm>
            <a:custGeom>
              <a:avLst/>
              <a:gdLst>
                <a:gd name="T0" fmla="*/ 6 w 24"/>
                <a:gd name="T1" fmla="*/ 0 h 30"/>
                <a:gd name="T2" fmla="*/ 0 w 24"/>
                <a:gd name="T3" fmla="*/ 6 h 30"/>
                <a:gd name="T4" fmla="*/ 12 w 24"/>
                <a:gd name="T5" fmla="*/ 30 h 30"/>
                <a:gd name="T6" fmla="*/ 24 w 24"/>
                <a:gd name="T7" fmla="*/ 24 h 30"/>
                <a:gd name="T8" fmla="*/ 6 w 24"/>
                <a:gd name="T9" fmla="*/ 0 h 30"/>
              </a:gdLst>
              <a:ahLst/>
              <a:cxnLst>
                <a:cxn ang="0">
                  <a:pos x="T0" y="T1"/>
                </a:cxn>
                <a:cxn ang="0">
                  <a:pos x="T2" y="T3"/>
                </a:cxn>
                <a:cxn ang="0">
                  <a:pos x="T4" y="T5"/>
                </a:cxn>
                <a:cxn ang="0">
                  <a:pos x="T6" y="T7"/>
                </a:cxn>
                <a:cxn ang="0">
                  <a:pos x="T8" y="T9"/>
                </a:cxn>
              </a:cxnLst>
              <a:rect l="0" t="0" r="r" b="b"/>
              <a:pathLst>
                <a:path w="24" h="30">
                  <a:moveTo>
                    <a:pt x="6" y="0"/>
                  </a:moveTo>
                  <a:lnTo>
                    <a:pt x="0" y="6"/>
                  </a:lnTo>
                  <a:lnTo>
                    <a:pt x="12" y="30"/>
                  </a:lnTo>
                  <a:lnTo>
                    <a:pt x="24" y="24"/>
                  </a:lnTo>
                  <a:lnTo>
                    <a:pt x="6"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82" name="Freeform 392"/>
            <p:cNvSpPr/>
            <p:nvPr/>
          </p:nvSpPr>
          <p:spPr bwMode="auto">
            <a:xfrm>
              <a:off x="4763078" y="9148278"/>
              <a:ext cx="62292" cy="83057"/>
            </a:xfrm>
            <a:custGeom>
              <a:avLst/>
              <a:gdLst>
                <a:gd name="T0" fmla="*/ 6 w 18"/>
                <a:gd name="T1" fmla="*/ 0 h 24"/>
                <a:gd name="T2" fmla="*/ 0 w 18"/>
                <a:gd name="T3" fmla="*/ 0 h 24"/>
                <a:gd name="T4" fmla="*/ 12 w 18"/>
                <a:gd name="T5" fmla="*/ 24 h 24"/>
                <a:gd name="T6" fmla="*/ 18 w 18"/>
                <a:gd name="T7" fmla="*/ 24 h 24"/>
                <a:gd name="T8" fmla="*/ 6 w 18"/>
                <a:gd name="T9" fmla="*/ 0 h 24"/>
              </a:gdLst>
              <a:ahLst/>
              <a:cxnLst>
                <a:cxn ang="0">
                  <a:pos x="T0" y="T1"/>
                </a:cxn>
                <a:cxn ang="0">
                  <a:pos x="T2" y="T3"/>
                </a:cxn>
                <a:cxn ang="0">
                  <a:pos x="T4" y="T5"/>
                </a:cxn>
                <a:cxn ang="0">
                  <a:pos x="T6" y="T7"/>
                </a:cxn>
                <a:cxn ang="0">
                  <a:pos x="T8" y="T9"/>
                </a:cxn>
              </a:cxnLst>
              <a:rect l="0" t="0" r="r" b="b"/>
              <a:pathLst>
                <a:path w="18" h="24">
                  <a:moveTo>
                    <a:pt x="6" y="0"/>
                  </a:moveTo>
                  <a:lnTo>
                    <a:pt x="0" y="0"/>
                  </a:lnTo>
                  <a:lnTo>
                    <a:pt x="12" y="24"/>
                  </a:lnTo>
                  <a:lnTo>
                    <a:pt x="18" y="24"/>
                  </a:lnTo>
                  <a:lnTo>
                    <a:pt x="6"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83" name="Freeform 393"/>
            <p:cNvSpPr/>
            <p:nvPr/>
          </p:nvSpPr>
          <p:spPr bwMode="auto">
            <a:xfrm>
              <a:off x="4368559" y="8774524"/>
              <a:ext cx="83057" cy="62292"/>
            </a:xfrm>
            <a:custGeom>
              <a:avLst/>
              <a:gdLst>
                <a:gd name="T0" fmla="*/ 0 w 24"/>
                <a:gd name="T1" fmla="*/ 0 h 18"/>
                <a:gd name="T2" fmla="*/ 0 w 24"/>
                <a:gd name="T3" fmla="*/ 6 h 18"/>
                <a:gd name="T4" fmla="*/ 18 w 24"/>
                <a:gd name="T5" fmla="*/ 18 h 18"/>
                <a:gd name="T6" fmla="*/ 24 w 24"/>
                <a:gd name="T7" fmla="*/ 12 h 18"/>
                <a:gd name="T8" fmla="*/ 0 w 24"/>
                <a:gd name="T9" fmla="*/ 0 h 18"/>
              </a:gdLst>
              <a:ahLst/>
              <a:cxnLst>
                <a:cxn ang="0">
                  <a:pos x="T0" y="T1"/>
                </a:cxn>
                <a:cxn ang="0">
                  <a:pos x="T2" y="T3"/>
                </a:cxn>
                <a:cxn ang="0">
                  <a:pos x="T4" y="T5"/>
                </a:cxn>
                <a:cxn ang="0">
                  <a:pos x="T6" y="T7"/>
                </a:cxn>
                <a:cxn ang="0">
                  <a:pos x="T8" y="T9"/>
                </a:cxn>
              </a:cxnLst>
              <a:rect l="0" t="0" r="r" b="b"/>
              <a:pathLst>
                <a:path w="24" h="18">
                  <a:moveTo>
                    <a:pt x="0" y="0"/>
                  </a:moveTo>
                  <a:lnTo>
                    <a:pt x="0" y="6"/>
                  </a:lnTo>
                  <a:lnTo>
                    <a:pt x="18" y="18"/>
                  </a:lnTo>
                  <a:lnTo>
                    <a:pt x="24" y="12"/>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84" name="Freeform 394"/>
            <p:cNvSpPr/>
            <p:nvPr/>
          </p:nvSpPr>
          <p:spPr bwMode="auto">
            <a:xfrm>
              <a:off x="4846135" y="9044458"/>
              <a:ext cx="103820" cy="83057"/>
            </a:xfrm>
            <a:custGeom>
              <a:avLst/>
              <a:gdLst>
                <a:gd name="T0" fmla="*/ 6 w 30"/>
                <a:gd name="T1" fmla="*/ 0 h 24"/>
                <a:gd name="T2" fmla="*/ 0 w 30"/>
                <a:gd name="T3" fmla="*/ 12 h 24"/>
                <a:gd name="T4" fmla="*/ 24 w 30"/>
                <a:gd name="T5" fmla="*/ 24 h 24"/>
                <a:gd name="T6" fmla="*/ 30 w 30"/>
                <a:gd name="T7" fmla="*/ 12 h 24"/>
                <a:gd name="T8" fmla="*/ 6 w 30"/>
                <a:gd name="T9" fmla="*/ 0 h 24"/>
              </a:gdLst>
              <a:ahLst/>
              <a:cxnLst>
                <a:cxn ang="0">
                  <a:pos x="T0" y="T1"/>
                </a:cxn>
                <a:cxn ang="0">
                  <a:pos x="T2" y="T3"/>
                </a:cxn>
                <a:cxn ang="0">
                  <a:pos x="T4" y="T5"/>
                </a:cxn>
                <a:cxn ang="0">
                  <a:pos x="T6" y="T7"/>
                </a:cxn>
                <a:cxn ang="0">
                  <a:pos x="T8" y="T9"/>
                </a:cxn>
              </a:cxnLst>
              <a:rect l="0" t="0" r="r" b="b"/>
              <a:pathLst>
                <a:path w="30" h="24">
                  <a:moveTo>
                    <a:pt x="6" y="0"/>
                  </a:moveTo>
                  <a:lnTo>
                    <a:pt x="0" y="12"/>
                  </a:lnTo>
                  <a:lnTo>
                    <a:pt x="24" y="24"/>
                  </a:lnTo>
                  <a:lnTo>
                    <a:pt x="30" y="12"/>
                  </a:lnTo>
                  <a:lnTo>
                    <a:pt x="6"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85" name="Rectangle 395"/>
            <p:cNvSpPr>
              <a:spLocks noChangeArrowheads="1"/>
            </p:cNvSpPr>
            <p:nvPr/>
          </p:nvSpPr>
          <p:spPr bwMode="auto">
            <a:xfrm>
              <a:off x="4887663" y="8919873"/>
              <a:ext cx="83057" cy="4152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86" name="Freeform 396"/>
            <p:cNvSpPr/>
            <p:nvPr/>
          </p:nvSpPr>
          <p:spPr bwMode="auto">
            <a:xfrm>
              <a:off x="4846135" y="8774524"/>
              <a:ext cx="103820" cy="62292"/>
            </a:xfrm>
            <a:custGeom>
              <a:avLst/>
              <a:gdLst>
                <a:gd name="T0" fmla="*/ 0 w 30"/>
                <a:gd name="T1" fmla="*/ 12 h 18"/>
                <a:gd name="T2" fmla="*/ 6 w 30"/>
                <a:gd name="T3" fmla="*/ 18 h 18"/>
                <a:gd name="T4" fmla="*/ 30 w 30"/>
                <a:gd name="T5" fmla="*/ 6 h 18"/>
                <a:gd name="T6" fmla="*/ 24 w 30"/>
                <a:gd name="T7" fmla="*/ 0 h 18"/>
                <a:gd name="T8" fmla="*/ 0 w 30"/>
                <a:gd name="T9" fmla="*/ 12 h 18"/>
              </a:gdLst>
              <a:ahLst/>
              <a:cxnLst>
                <a:cxn ang="0">
                  <a:pos x="T0" y="T1"/>
                </a:cxn>
                <a:cxn ang="0">
                  <a:pos x="T2" y="T3"/>
                </a:cxn>
                <a:cxn ang="0">
                  <a:pos x="T4" y="T5"/>
                </a:cxn>
                <a:cxn ang="0">
                  <a:pos x="T6" y="T7"/>
                </a:cxn>
                <a:cxn ang="0">
                  <a:pos x="T8" y="T9"/>
                </a:cxn>
              </a:cxnLst>
              <a:rect l="0" t="0" r="r" b="b"/>
              <a:pathLst>
                <a:path w="30" h="18">
                  <a:moveTo>
                    <a:pt x="0" y="12"/>
                  </a:moveTo>
                  <a:lnTo>
                    <a:pt x="6" y="18"/>
                  </a:lnTo>
                  <a:lnTo>
                    <a:pt x="30" y="6"/>
                  </a:lnTo>
                  <a:lnTo>
                    <a:pt x="24" y="0"/>
                  </a:lnTo>
                  <a:lnTo>
                    <a:pt x="0" y="1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87" name="Freeform 397"/>
            <p:cNvSpPr/>
            <p:nvPr/>
          </p:nvSpPr>
          <p:spPr bwMode="auto">
            <a:xfrm>
              <a:off x="4763078" y="8649939"/>
              <a:ext cx="62292" cy="103820"/>
            </a:xfrm>
            <a:custGeom>
              <a:avLst/>
              <a:gdLst>
                <a:gd name="T0" fmla="*/ 0 w 18"/>
                <a:gd name="T1" fmla="*/ 24 h 30"/>
                <a:gd name="T2" fmla="*/ 6 w 18"/>
                <a:gd name="T3" fmla="*/ 30 h 30"/>
                <a:gd name="T4" fmla="*/ 18 w 18"/>
                <a:gd name="T5" fmla="*/ 6 h 30"/>
                <a:gd name="T6" fmla="*/ 12 w 18"/>
                <a:gd name="T7" fmla="*/ 0 h 30"/>
                <a:gd name="T8" fmla="*/ 0 w 18"/>
                <a:gd name="T9" fmla="*/ 24 h 30"/>
              </a:gdLst>
              <a:ahLst/>
              <a:cxnLst>
                <a:cxn ang="0">
                  <a:pos x="T0" y="T1"/>
                </a:cxn>
                <a:cxn ang="0">
                  <a:pos x="T2" y="T3"/>
                </a:cxn>
                <a:cxn ang="0">
                  <a:pos x="T4" y="T5"/>
                </a:cxn>
                <a:cxn ang="0">
                  <a:pos x="T6" y="T7"/>
                </a:cxn>
                <a:cxn ang="0">
                  <a:pos x="T8" y="T9"/>
                </a:cxn>
              </a:cxnLst>
              <a:rect l="0" t="0" r="r" b="b"/>
              <a:pathLst>
                <a:path w="18" h="30">
                  <a:moveTo>
                    <a:pt x="0" y="24"/>
                  </a:moveTo>
                  <a:lnTo>
                    <a:pt x="6" y="30"/>
                  </a:lnTo>
                  <a:lnTo>
                    <a:pt x="18" y="6"/>
                  </a:lnTo>
                  <a:lnTo>
                    <a:pt x="12" y="0"/>
                  </a:lnTo>
                  <a:lnTo>
                    <a:pt x="0" y="24"/>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88" name="Oval 398"/>
            <p:cNvSpPr>
              <a:spLocks noChangeArrowheads="1"/>
            </p:cNvSpPr>
            <p:nvPr/>
          </p:nvSpPr>
          <p:spPr bwMode="auto">
            <a:xfrm>
              <a:off x="7462418" y="8127374"/>
              <a:ext cx="228406" cy="228406"/>
            </a:xfrm>
            <a:prstGeom prst="ellipse">
              <a:avLst/>
            </a:prstGeom>
            <a:solidFill>
              <a:srgbClr val="010101"/>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89" name="Oval 399"/>
            <p:cNvSpPr>
              <a:spLocks noChangeArrowheads="1"/>
            </p:cNvSpPr>
            <p:nvPr/>
          </p:nvSpPr>
          <p:spPr bwMode="auto">
            <a:xfrm>
              <a:off x="7836172" y="8127374"/>
              <a:ext cx="228406" cy="228406"/>
            </a:xfrm>
            <a:prstGeom prst="ellipse">
              <a:avLst/>
            </a:prstGeom>
            <a:solidFill>
              <a:srgbClr val="010101"/>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90" name="Oval 400"/>
            <p:cNvSpPr>
              <a:spLocks noChangeArrowheads="1"/>
            </p:cNvSpPr>
            <p:nvPr/>
          </p:nvSpPr>
          <p:spPr bwMode="auto">
            <a:xfrm>
              <a:off x="8209928" y="8127374"/>
              <a:ext cx="207642" cy="228406"/>
            </a:xfrm>
            <a:prstGeom prst="ellipse">
              <a:avLst/>
            </a:prstGeom>
            <a:solidFill>
              <a:srgbClr val="EC2227"/>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91" name="Freeform 401"/>
            <p:cNvSpPr/>
            <p:nvPr/>
          </p:nvSpPr>
          <p:spPr bwMode="auto">
            <a:xfrm>
              <a:off x="7939994" y="7251819"/>
              <a:ext cx="124585" cy="145349"/>
            </a:xfrm>
            <a:custGeom>
              <a:avLst/>
              <a:gdLst>
                <a:gd name="T0" fmla="*/ 24 w 36"/>
                <a:gd name="T1" fmla="*/ 0 h 42"/>
                <a:gd name="T2" fmla="*/ 24 w 36"/>
                <a:gd name="T3" fmla="*/ 12 h 42"/>
                <a:gd name="T4" fmla="*/ 12 w 36"/>
                <a:gd name="T5" fmla="*/ 12 h 42"/>
                <a:gd name="T6" fmla="*/ 12 w 36"/>
                <a:gd name="T7" fmla="*/ 0 h 42"/>
                <a:gd name="T8" fmla="*/ 0 w 36"/>
                <a:gd name="T9" fmla="*/ 0 h 42"/>
                <a:gd name="T10" fmla="*/ 0 w 36"/>
                <a:gd name="T11" fmla="*/ 42 h 42"/>
                <a:gd name="T12" fmla="*/ 36 w 36"/>
                <a:gd name="T13" fmla="*/ 42 h 42"/>
                <a:gd name="T14" fmla="*/ 36 w 36"/>
                <a:gd name="T15" fmla="*/ 0 h 42"/>
                <a:gd name="T16" fmla="*/ 24 w 36"/>
                <a:gd name="T1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 h="42">
                  <a:moveTo>
                    <a:pt x="24" y="0"/>
                  </a:moveTo>
                  <a:lnTo>
                    <a:pt x="24" y="12"/>
                  </a:lnTo>
                  <a:lnTo>
                    <a:pt x="12" y="12"/>
                  </a:lnTo>
                  <a:lnTo>
                    <a:pt x="12" y="0"/>
                  </a:lnTo>
                  <a:lnTo>
                    <a:pt x="0" y="0"/>
                  </a:lnTo>
                  <a:lnTo>
                    <a:pt x="0" y="42"/>
                  </a:lnTo>
                  <a:lnTo>
                    <a:pt x="36" y="42"/>
                  </a:lnTo>
                  <a:lnTo>
                    <a:pt x="36" y="0"/>
                  </a:lnTo>
                  <a:lnTo>
                    <a:pt x="24" y="0"/>
                  </a:lnTo>
                  <a:close/>
                </a:path>
              </a:pathLst>
            </a:custGeom>
            <a:solidFill>
              <a:srgbClr val="010101"/>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92" name="Freeform 402"/>
            <p:cNvSpPr/>
            <p:nvPr/>
          </p:nvSpPr>
          <p:spPr bwMode="auto">
            <a:xfrm>
              <a:off x="4243973" y="2784064"/>
              <a:ext cx="3343029" cy="1629988"/>
            </a:xfrm>
            <a:custGeom>
              <a:avLst/>
              <a:gdLst>
                <a:gd name="T0" fmla="*/ 159 w 161"/>
                <a:gd name="T1" fmla="*/ 40 h 78"/>
                <a:gd name="T2" fmla="*/ 150 w 161"/>
                <a:gd name="T3" fmla="*/ 49 h 78"/>
                <a:gd name="T4" fmla="*/ 146 w 161"/>
                <a:gd name="T5" fmla="*/ 48 h 78"/>
                <a:gd name="T6" fmla="*/ 144 w 161"/>
                <a:gd name="T7" fmla="*/ 43 h 78"/>
                <a:gd name="T8" fmla="*/ 113 w 161"/>
                <a:gd name="T9" fmla="*/ 2 h 78"/>
                <a:gd name="T10" fmla="*/ 107 w 161"/>
                <a:gd name="T11" fmla="*/ 0 h 78"/>
                <a:gd name="T12" fmla="*/ 80 w 161"/>
                <a:gd name="T13" fmla="*/ 0 h 78"/>
                <a:gd name="T14" fmla="*/ 53 w 161"/>
                <a:gd name="T15" fmla="*/ 0 h 78"/>
                <a:gd name="T16" fmla="*/ 48 w 161"/>
                <a:gd name="T17" fmla="*/ 2 h 78"/>
                <a:gd name="T18" fmla="*/ 17 w 161"/>
                <a:gd name="T19" fmla="*/ 43 h 78"/>
                <a:gd name="T20" fmla="*/ 15 w 161"/>
                <a:gd name="T21" fmla="*/ 48 h 78"/>
                <a:gd name="T22" fmla="*/ 11 w 161"/>
                <a:gd name="T23" fmla="*/ 49 h 78"/>
                <a:gd name="T24" fmla="*/ 2 w 161"/>
                <a:gd name="T25" fmla="*/ 40 h 78"/>
                <a:gd name="T26" fmla="*/ 0 w 161"/>
                <a:gd name="T27" fmla="*/ 41 h 78"/>
                <a:gd name="T28" fmla="*/ 0 w 161"/>
                <a:gd name="T29" fmla="*/ 78 h 78"/>
                <a:gd name="T30" fmla="*/ 80 w 161"/>
                <a:gd name="T31" fmla="*/ 78 h 78"/>
                <a:gd name="T32" fmla="*/ 161 w 161"/>
                <a:gd name="T33" fmla="*/ 78 h 78"/>
                <a:gd name="T34" fmla="*/ 161 w 161"/>
                <a:gd name="T35" fmla="*/ 41 h 78"/>
                <a:gd name="T36" fmla="*/ 159 w 161"/>
                <a:gd name="T37" fmla="*/ 4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1" h="78">
                  <a:moveTo>
                    <a:pt x="159" y="40"/>
                  </a:moveTo>
                  <a:cubicBezTo>
                    <a:pt x="150" y="49"/>
                    <a:pt x="150" y="49"/>
                    <a:pt x="150" y="49"/>
                  </a:cubicBezTo>
                  <a:cubicBezTo>
                    <a:pt x="149" y="50"/>
                    <a:pt x="147" y="50"/>
                    <a:pt x="146" y="48"/>
                  </a:cubicBezTo>
                  <a:cubicBezTo>
                    <a:pt x="144" y="43"/>
                    <a:pt x="144" y="43"/>
                    <a:pt x="144" y="43"/>
                  </a:cubicBezTo>
                  <a:cubicBezTo>
                    <a:pt x="137" y="28"/>
                    <a:pt x="126" y="14"/>
                    <a:pt x="113" y="2"/>
                  </a:cubicBezTo>
                  <a:cubicBezTo>
                    <a:pt x="112" y="1"/>
                    <a:pt x="110" y="0"/>
                    <a:pt x="107" y="0"/>
                  </a:cubicBezTo>
                  <a:cubicBezTo>
                    <a:pt x="80" y="0"/>
                    <a:pt x="80" y="0"/>
                    <a:pt x="80" y="0"/>
                  </a:cubicBezTo>
                  <a:cubicBezTo>
                    <a:pt x="53" y="0"/>
                    <a:pt x="53" y="0"/>
                    <a:pt x="53" y="0"/>
                  </a:cubicBezTo>
                  <a:cubicBezTo>
                    <a:pt x="51" y="0"/>
                    <a:pt x="49" y="1"/>
                    <a:pt x="48" y="2"/>
                  </a:cubicBezTo>
                  <a:cubicBezTo>
                    <a:pt x="34" y="14"/>
                    <a:pt x="24" y="28"/>
                    <a:pt x="17" y="43"/>
                  </a:cubicBezTo>
                  <a:cubicBezTo>
                    <a:pt x="15" y="48"/>
                    <a:pt x="15" y="48"/>
                    <a:pt x="15" y="48"/>
                  </a:cubicBezTo>
                  <a:cubicBezTo>
                    <a:pt x="14" y="50"/>
                    <a:pt x="12" y="50"/>
                    <a:pt x="11" y="49"/>
                  </a:cubicBezTo>
                  <a:cubicBezTo>
                    <a:pt x="2" y="40"/>
                    <a:pt x="2" y="40"/>
                    <a:pt x="2" y="40"/>
                  </a:cubicBezTo>
                  <a:cubicBezTo>
                    <a:pt x="1" y="40"/>
                    <a:pt x="0" y="40"/>
                    <a:pt x="0" y="41"/>
                  </a:cubicBezTo>
                  <a:cubicBezTo>
                    <a:pt x="0" y="78"/>
                    <a:pt x="0" y="78"/>
                    <a:pt x="0" y="78"/>
                  </a:cubicBezTo>
                  <a:cubicBezTo>
                    <a:pt x="80" y="78"/>
                    <a:pt x="80" y="78"/>
                    <a:pt x="80" y="78"/>
                  </a:cubicBezTo>
                  <a:cubicBezTo>
                    <a:pt x="161" y="78"/>
                    <a:pt x="161" y="78"/>
                    <a:pt x="161" y="78"/>
                  </a:cubicBezTo>
                  <a:cubicBezTo>
                    <a:pt x="161" y="41"/>
                    <a:pt x="161" y="41"/>
                    <a:pt x="161" y="41"/>
                  </a:cubicBezTo>
                  <a:cubicBezTo>
                    <a:pt x="161" y="40"/>
                    <a:pt x="159" y="40"/>
                    <a:pt x="159" y="40"/>
                  </a:cubicBezTo>
                </a:path>
              </a:pathLst>
            </a:custGeom>
            <a:solidFill>
              <a:srgbClr val="231F20"/>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93" name="Freeform 403"/>
            <p:cNvSpPr/>
            <p:nvPr/>
          </p:nvSpPr>
          <p:spPr bwMode="auto">
            <a:xfrm>
              <a:off x="4700785" y="5061200"/>
              <a:ext cx="2408642" cy="813264"/>
            </a:xfrm>
            <a:custGeom>
              <a:avLst/>
              <a:gdLst>
                <a:gd name="T0" fmla="*/ 696 w 696"/>
                <a:gd name="T1" fmla="*/ 0 h 235"/>
                <a:gd name="T2" fmla="*/ 348 w 696"/>
                <a:gd name="T3" fmla="*/ 0 h 235"/>
                <a:gd name="T4" fmla="*/ 0 w 696"/>
                <a:gd name="T5" fmla="*/ 0 h 235"/>
                <a:gd name="T6" fmla="*/ 0 w 696"/>
                <a:gd name="T7" fmla="*/ 235 h 235"/>
                <a:gd name="T8" fmla="*/ 348 w 696"/>
                <a:gd name="T9" fmla="*/ 235 h 235"/>
                <a:gd name="T10" fmla="*/ 696 w 696"/>
                <a:gd name="T11" fmla="*/ 235 h 235"/>
                <a:gd name="T12" fmla="*/ 696 w 696"/>
                <a:gd name="T13" fmla="*/ 0 h 235"/>
              </a:gdLst>
              <a:ahLst/>
              <a:cxnLst>
                <a:cxn ang="0">
                  <a:pos x="T0" y="T1"/>
                </a:cxn>
                <a:cxn ang="0">
                  <a:pos x="T2" y="T3"/>
                </a:cxn>
                <a:cxn ang="0">
                  <a:pos x="T4" y="T5"/>
                </a:cxn>
                <a:cxn ang="0">
                  <a:pos x="T6" y="T7"/>
                </a:cxn>
                <a:cxn ang="0">
                  <a:pos x="T8" y="T9"/>
                </a:cxn>
                <a:cxn ang="0">
                  <a:pos x="T10" y="T11"/>
                </a:cxn>
                <a:cxn ang="0">
                  <a:pos x="T12" y="T13"/>
                </a:cxn>
              </a:cxnLst>
              <a:rect l="0" t="0" r="r" b="b"/>
              <a:pathLst>
                <a:path w="696" h="235">
                  <a:moveTo>
                    <a:pt x="696" y="0"/>
                  </a:moveTo>
                  <a:lnTo>
                    <a:pt x="348" y="0"/>
                  </a:lnTo>
                  <a:lnTo>
                    <a:pt x="0" y="0"/>
                  </a:lnTo>
                  <a:lnTo>
                    <a:pt x="0" y="235"/>
                  </a:lnTo>
                  <a:lnTo>
                    <a:pt x="348" y="235"/>
                  </a:lnTo>
                  <a:lnTo>
                    <a:pt x="696" y="235"/>
                  </a:lnTo>
                  <a:lnTo>
                    <a:pt x="696" y="0"/>
                  </a:lnTo>
                  <a:close/>
                </a:path>
              </a:pathLst>
            </a:custGeom>
            <a:solidFill>
              <a:srgbClr val="231F20"/>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94" name="Freeform 404"/>
            <p:cNvSpPr/>
            <p:nvPr/>
          </p:nvSpPr>
          <p:spPr bwMode="auto">
            <a:xfrm>
              <a:off x="4700785" y="5061200"/>
              <a:ext cx="2408642" cy="813264"/>
            </a:xfrm>
            <a:custGeom>
              <a:avLst/>
              <a:gdLst>
                <a:gd name="T0" fmla="*/ 696 w 696"/>
                <a:gd name="T1" fmla="*/ 0 h 235"/>
                <a:gd name="T2" fmla="*/ 348 w 696"/>
                <a:gd name="T3" fmla="*/ 0 h 235"/>
                <a:gd name="T4" fmla="*/ 0 w 696"/>
                <a:gd name="T5" fmla="*/ 0 h 235"/>
                <a:gd name="T6" fmla="*/ 0 w 696"/>
                <a:gd name="T7" fmla="*/ 235 h 235"/>
                <a:gd name="T8" fmla="*/ 348 w 696"/>
                <a:gd name="T9" fmla="*/ 235 h 235"/>
                <a:gd name="T10" fmla="*/ 696 w 696"/>
                <a:gd name="T11" fmla="*/ 235 h 235"/>
                <a:gd name="T12" fmla="*/ 696 w 696"/>
                <a:gd name="T13" fmla="*/ 0 h 235"/>
              </a:gdLst>
              <a:ahLst/>
              <a:cxnLst>
                <a:cxn ang="0">
                  <a:pos x="T0" y="T1"/>
                </a:cxn>
                <a:cxn ang="0">
                  <a:pos x="T2" y="T3"/>
                </a:cxn>
                <a:cxn ang="0">
                  <a:pos x="T4" y="T5"/>
                </a:cxn>
                <a:cxn ang="0">
                  <a:pos x="T6" y="T7"/>
                </a:cxn>
                <a:cxn ang="0">
                  <a:pos x="T8" y="T9"/>
                </a:cxn>
                <a:cxn ang="0">
                  <a:pos x="T10" y="T11"/>
                </a:cxn>
                <a:cxn ang="0">
                  <a:pos x="T12" y="T13"/>
                </a:cxn>
              </a:cxnLst>
              <a:rect l="0" t="0" r="r" b="b"/>
              <a:pathLst>
                <a:path w="696" h="235">
                  <a:moveTo>
                    <a:pt x="696" y="0"/>
                  </a:moveTo>
                  <a:lnTo>
                    <a:pt x="348" y="0"/>
                  </a:lnTo>
                  <a:lnTo>
                    <a:pt x="0" y="0"/>
                  </a:lnTo>
                  <a:lnTo>
                    <a:pt x="0" y="235"/>
                  </a:lnTo>
                  <a:lnTo>
                    <a:pt x="348" y="235"/>
                  </a:lnTo>
                  <a:lnTo>
                    <a:pt x="696" y="235"/>
                  </a:lnTo>
                  <a:lnTo>
                    <a:pt x="69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95" name="Freeform 405"/>
            <p:cNvSpPr/>
            <p:nvPr/>
          </p:nvSpPr>
          <p:spPr bwMode="auto">
            <a:xfrm>
              <a:off x="4742313" y="5874464"/>
              <a:ext cx="2346349" cy="584858"/>
            </a:xfrm>
            <a:custGeom>
              <a:avLst/>
              <a:gdLst>
                <a:gd name="T0" fmla="*/ 678 w 678"/>
                <a:gd name="T1" fmla="*/ 0 h 169"/>
                <a:gd name="T2" fmla="*/ 336 w 678"/>
                <a:gd name="T3" fmla="*/ 0 h 169"/>
                <a:gd name="T4" fmla="*/ 0 w 678"/>
                <a:gd name="T5" fmla="*/ 0 h 169"/>
                <a:gd name="T6" fmla="*/ 0 w 678"/>
                <a:gd name="T7" fmla="*/ 169 h 169"/>
                <a:gd name="T8" fmla="*/ 336 w 678"/>
                <a:gd name="T9" fmla="*/ 169 h 169"/>
                <a:gd name="T10" fmla="*/ 678 w 678"/>
                <a:gd name="T11" fmla="*/ 169 h 169"/>
                <a:gd name="T12" fmla="*/ 678 w 678"/>
                <a:gd name="T13" fmla="*/ 0 h 169"/>
              </a:gdLst>
              <a:ahLst/>
              <a:cxnLst>
                <a:cxn ang="0">
                  <a:pos x="T0" y="T1"/>
                </a:cxn>
                <a:cxn ang="0">
                  <a:pos x="T2" y="T3"/>
                </a:cxn>
                <a:cxn ang="0">
                  <a:pos x="T4" y="T5"/>
                </a:cxn>
                <a:cxn ang="0">
                  <a:pos x="T6" y="T7"/>
                </a:cxn>
                <a:cxn ang="0">
                  <a:pos x="T8" y="T9"/>
                </a:cxn>
                <a:cxn ang="0">
                  <a:pos x="T10" y="T11"/>
                </a:cxn>
                <a:cxn ang="0">
                  <a:pos x="T12" y="T13"/>
                </a:cxn>
              </a:cxnLst>
              <a:rect l="0" t="0" r="r" b="b"/>
              <a:pathLst>
                <a:path w="678" h="169">
                  <a:moveTo>
                    <a:pt x="678" y="0"/>
                  </a:moveTo>
                  <a:lnTo>
                    <a:pt x="336" y="0"/>
                  </a:lnTo>
                  <a:lnTo>
                    <a:pt x="0" y="0"/>
                  </a:lnTo>
                  <a:lnTo>
                    <a:pt x="0" y="169"/>
                  </a:lnTo>
                  <a:lnTo>
                    <a:pt x="336" y="169"/>
                  </a:lnTo>
                  <a:lnTo>
                    <a:pt x="678" y="169"/>
                  </a:lnTo>
                  <a:lnTo>
                    <a:pt x="678" y="0"/>
                  </a:lnTo>
                  <a:close/>
                </a:path>
              </a:pathLst>
            </a:custGeom>
            <a:solidFill>
              <a:srgbClr val="2E2B2C"/>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96" name="Freeform 406"/>
            <p:cNvSpPr/>
            <p:nvPr/>
          </p:nvSpPr>
          <p:spPr bwMode="auto">
            <a:xfrm>
              <a:off x="4742313" y="5874464"/>
              <a:ext cx="2346349" cy="584858"/>
            </a:xfrm>
            <a:custGeom>
              <a:avLst/>
              <a:gdLst>
                <a:gd name="T0" fmla="*/ 678 w 678"/>
                <a:gd name="T1" fmla="*/ 0 h 169"/>
                <a:gd name="T2" fmla="*/ 336 w 678"/>
                <a:gd name="T3" fmla="*/ 0 h 169"/>
                <a:gd name="T4" fmla="*/ 0 w 678"/>
                <a:gd name="T5" fmla="*/ 0 h 169"/>
                <a:gd name="T6" fmla="*/ 0 w 678"/>
                <a:gd name="T7" fmla="*/ 169 h 169"/>
                <a:gd name="T8" fmla="*/ 336 w 678"/>
                <a:gd name="T9" fmla="*/ 169 h 169"/>
                <a:gd name="T10" fmla="*/ 678 w 678"/>
                <a:gd name="T11" fmla="*/ 169 h 169"/>
                <a:gd name="T12" fmla="*/ 678 w 678"/>
                <a:gd name="T13" fmla="*/ 0 h 169"/>
              </a:gdLst>
              <a:ahLst/>
              <a:cxnLst>
                <a:cxn ang="0">
                  <a:pos x="T0" y="T1"/>
                </a:cxn>
                <a:cxn ang="0">
                  <a:pos x="T2" y="T3"/>
                </a:cxn>
                <a:cxn ang="0">
                  <a:pos x="T4" y="T5"/>
                </a:cxn>
                <a:cxn ang="0">
                  <a:pos x="T6" y="T7"/>
                </a:cxn>
                <a:cxn ang="0">
                  <a:pos x="T8" y="T9"/>
                </a:cxn>
                <a:cxn ang="0">
                  <a:pos x="T10" y="T11"/>
                </a:cxn>
                <a:cxn ang="0">
                  <a:pos x="T12" y="T13"/>
                </a:cxn>
              </a:cxnLst>
              <a:rect l="0" t="0" r="r" b="b"/>
              <a:pathLst>
                <a:path w="678" h="169">
                  <a:moveTo>
                    <a:pt x="678" y="0"/>
                  </a:moveTo>
                  <a:lnTo>
                    <a:pt x="336" y="0"/>
                  </a:lnTo>
                  <a:lnTo>
                    <a:pt x="0" y="0"/>
                  </a:lnTo>
                  <a:lnTo>
                    <a:pt x="0" y="169"/>
                  </a:lnTo>
                  <a:lnTo>
                    <a:pt x="336" y="169"/>
                  </a:lnTo>
                  <a:lnTo>
                    <a:pt x="678" y="169"/>
                  </a:lnTo>
                  <a:lnTo>
                    <a:pt x="67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97" name="Freeform 408"/>
            <p:cNvSpPr/>
            <p:nvPr/>
          </p:nvSpPr>
          <p:spPr bwMode="auto">
            <a:xfrm>
              <a:off x="4887663" y="6459320"/>
              <a:ext cx="2055652" cy="373754"/>
            </a:xfrm>
            <a:custGeom>
              <a:avLst/>
              <a:gdLst>
                <a:gd name="T0" fmla="*/ 594 w 594"/>
                <a:gd name="T1" fmla="*/ 60 h 108"/>
                <a:gd name="T2" fmla="*/ 594 w 594"/>
                <a:gd name="T3" fmla="*/ 0 h 108"/>
                <a:gd name="T4" fmla="*/ 294 w 594"/>
                <a:gd name="T5" fmla="*/ 0 h 108"/>
                <a:gd name="T6" fmla="*/ 0 w 594"/>
                <a:gd name="T7" fmla="*/ 0 h 108"/>
                <a:gd name="T8" fmla="*/ 0 w 594"/>
                <a:gd name="T9" fmla="*/ 60 h 108"/>
                <a:gd name="T10" fmla="*/ 54 w 594"/>
                <a:gd name="T11" fmla="*/ 108 h 108"/>
                <a:gd name="T12" fmla="*/ 294 w 594"/>
                <a:gd name="T13" fmla="*/ 108 h 108"/>
                <a:gd name="T14" fmla="*/ 540 w 594"/>
                <a:gd name="T15" fmla="*/ 108 h 108"/>
                <a:gd name="T16" fmla="*/ 594 w 594"/>
                <a:gd name="T17" fmla="*/ 60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4" h="108">
                  <a:moveTo>
                    <a:pt x="594" y="60"/>
                  </a:moveTo>
                  <a:lnTo>
                    <a:pt x="594" y="0"/>
                  </a:lnTo>
                  <a:lnTo>
                    <a:pt x="294" y="0"/>
                  </a:lnTo>
                  <a:lnTo>
                    <a:pt x="0" y="0"/>
                  </a:lnTo>
                  <a:lnTo>
                    <a:pt x="0" y="60"/>
                  </a:lnTo>
                  <a:lnTo>
                    <a:pt x="54" y="108"/>
                  </a:lnTo>
                  <a:lnTo>
                    <a:pt x="294" y="108"/>
                  </a:lnTo>
                  <a:lnTo>
                    <a:pt x="540" y="108"/>
                  </a:lnTo>
                  <a:lnTo>
                    <a:pt x="594" y="60"/>
                  </a:lnTo>
                  <a:close/>
                </a:path>
              </a:pathLst>
            </a:custGeom>
            <a:solidFill>
              <a:srgbClr val="231F20"/>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98" name="Freeform 409"/>
            <p:cNvSpPr/>
            <p:nvPr/>
          </p:nvSpPr>
          <p:spPr bwMode="auto">
            <a:xfrm>
              <a:off x="4887663" y="6459320"/>
              <a:ext cx="2055652" cy="373754"/>
            </a:xfrm>
            <a:custGeom>
              <a:avLst/>
              <a:gdLst>
                <a:gd name="T0" fmla="*/ 594 w 594"/>
                <a:gd name="T1" fmla="*/ 60 h 108"/>
                <a:gd name="T2" fmla="*/ 594 w 594"/>
                <a:gd name="T3" fmla="*/ 0 h 108"/>
                <a:gd name="T4" fmla="*/ 294 w 594"/>
                <a:gd name="T5" fmla="*/ 0 h 108"/>
                <a:gd name="T6" fmla="*/ 0 w 594"/>
                <a:gd name="T7" fmla="*/ 0 h 108"/>
                <a:gd name="T8" fmla="*/ 0 w 594"/>
                <a:gd name="T9" fmla="*/ 60 h 108"/>
                <a:gd name="T10" fmla="*/ 54 w 594"/>
                <a:gd name="T11" fmla="*/ 108 h 108"/>
                <a:gd name="T12" fmla="*/ 294 w 594"/>
                <a:gd name="T13" fmla="*/ 108 h 108"/>
                <a:gd name="T14" fmla="*/ 540 w 594"/>
                <a:gd name="T15" fmla="*/ 108 h 108"/>
                <a:gd name="T16" fmla="*/ 594 w 594"/>
                <a:gd name="T17" fmla="*/ 60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4" h="108">
                  <a:moveTo>
                    <a:pt x="594" y="60"/>
                  </a:moveTo>
                  <a:lnTo>
                    <a:pt x="594" y="0"/>
                  </a:lnTo>
                  <a:lnTo>
                    <a:pt x="294" y="0"/>
                  </a:lnTo>
                  <a:lnTo>
                    <a:pt x="0" y="0"/>
                  </a:lnTo>
                  <a:lnTo>
                    <a:pt x="0" y="60"/>
                  </a:lnTo>
                  <a:lnTo>
                    <a:pt x="54" y="108"/>
                  </a:lnTo>
                  <a:lnTo>
                    <a:pt x="294" y="108"/>
                  </a:lnTo>
                  <a:lnTo>
                    <a:pt x="540" y="108"/>
                  </a:lnTo>
                  <a:lnTo>
                    <a:pt x="594" y="6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999" name="Freeform 410"/>
            <p:cNvSpPr/>
            <p:nvPr/>
          </p:nvSpPr>
          <p:spPr bwMode="auto">
            <a:xfrm>
              <a:off x="4576200" y="4414051"/>
              <a:ext cx="2657812" cy="647151"/>
            </a:xfrm>
            <a:custGeom>
              <a:avLst/>
              <a:gdLst>
                <a:gd name="T0" fmla="*/ 768 w 768"/>
                <a:gd name="T1" fmla="*/ 138 h 187"/>
                <a:gd name="T2" fmla="*/ 768 w 768"/>
                <a:gd name="T3" fmla="*/ 0 h 187"/>
                <a:gd name="T4" fmla="*/ 384 w 768"/>
                <a:gd name="T5" fmla="*/ 0 h 187"/>
                <a:gd name="T6" fmla="*/ 0 w 768"/>
                <a:gd name="T7" fmla="*/ 0 h 187"/>
                <a:gd name="T8" fmla="*/ 0 w 768"/>
                <a:gd name="T9" fmla="*/ 138 h 187"/>
                <a:gd name="T10" fmla="*/ 36 w 768"/>
                <a:gd name="T11" fmla="*/ 187 h 187"/>
                <a:gd name="T12" fmla="*/ 384 w 768"/>
                <a:gd name="T13" fmla="*/ 187 h 187"/>
                <a:gd name="T14" fmla="*/ 732 w 768"/>
                <a:gd name="T15" fmla="*/ 187 h 187"/>
                <a:gd name="T16" fmla="*/ 768 w 768"/>
                <a:gd name="T17" fmla="*/ 138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68" h="187">
                  <a:moveTo>
                    <a:pt x="768" y="138"/>
                  </a:moveTo>
                  <a:lnTo>
                    <a:pt x="768" y="0"/>
                  </a:lnTo>
                  <a:lnTo>
                    <a:pt x="384" y="0"/>
                  </a:lnTo>
                  <a:lnTo>
                    <a:pt x="0" y="0"/>
                  </a:lnTo>
                  <a:lnTo>
                    <a:pt x="0" y="138"/>
                  </a:lnTo>
                  <a:lnTo>
                    <a:pt x="36" y="187"/>
                  </a:lnTo>
                  <a:lnTo>
                    <a:pt x="384" y="187"/>
                  </a:lnTo>
                  <a:lnTo>
                    <a:pt x="732" y="187"/>
                  </a:lnTo>
                  <a:lnTo>
                    <a:pt x="768" y="138"/>
                  </a:lnTo>
                  <a:close/>
                </a:path>
              </a:pathLst>
            </a:custGeom>
            <a:solidFill>
              <a:srgbClr val="2D2E2D"/>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00" name="Freeform 411"/>
            <p:cNvSpPr/>
            <p:nvPr/>
          </p:nvSpPr>
          <p:spPr bwMode="auto">
            <a:xfrm>
              <a:off x="4576201" y="4414051"/>
              <a:ext cx="2657812" cy="647151"/>
            </a:xfrm>
            <a:custGeom>
              <a:avLst/>
              <a:gdLst>
                <a:gd name="T0" fmla="*/ 768 w 768"/>
                <a:gd name="T1" fmla="*/ 138 h 187"/>
                <a:gd name="T2" fmla="*/ 768 w 768"/>
                <a:gd name="T3" fmla="*/ 0 h 187"/>
                <a:gd name="T4" fmla="*/ 384 w 768"/>
                <a:gd name="T5" fmla="*/ 0 h 187"/>
                <a:gd name="T6" fmla="*/ 0 w 768"/>
                <a:gd name="T7" fmla="*/ 0 h 187"/>
                <a:gd name="T8" fmla="*/ 0 w 768"/>
                <a:gd name="T9" fmla="*/ 138 h 187"/>
                <a:gd name="T10" fmla="*/ 36 w 768"/>
                <a:gd name="T11" fmla="*/ 187 h 187"/>
                <a:gd name="T12" fmla="*/ 384 w 768"/>
                <a:gd name="T13" fmla="*/ 187 h 187"/>
                <a:gd name="T14" fmla="*/ 732 w 768"/>
                <a:gd name="T15" fmla="*/ 187 h 187"/>
                <a:gd name="T16" fmla="*/ 768 w 768"/>
                <a:gd name="T17" fmla="*/ 138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68" h="187">
                  <a:moveTo>
                    <a:pt x="768" y="138"/>
                  </a:moveTo>
                  <a:lnTo>
                    <a:pt x="768" y="0"/>
                  </a:lnTo>
                  <a:lnTo>
                    <a:pt x="384" y="0"/>
                  </a:lnTo>
                  <a:lnTo>
                    <a:pt x="0" y="0"/>
                  </a:lnTo>
                  <a:lnTo>
                    <a:pt x="0" y="138"/>
                  </a:lnTo>
                  <a:lnTo>
                    <a:pt x="36" y="187"/>
                  </a:lnTo>
                  <a:lnTo>
                    <a:pt x="384" y="187"/>
                  </a:lnTo>
                  <a:lnTo>
                    <a:pt x="732" y="187"/>
                  </a:lnTo>
                  <a:lnTo>
                    <a:pt x="768" y="13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01" name="Rectangle 412"/>
            <p:cNvSpPr>
              <a:spLocks noChangeArrowheads="1"/>
            </p:cNvSpPr>
            <p:nvPr/>
          </p:nvSpPr>
          <p:spPr bwMode="auto">
            <a:xfrm>
              <a:off x="6943313"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02" name="Rectangle 413"/>
            <p:cNvSpPr>
              <a:spLocks noChangeArrowheads="1"/>
            </p:cNvSpPr>
            <p:nvPr/>
          </p:nvSpPr>
          <p:spPr bwMode="auto">
            <a:xfrm>
              <a:off x="6943313" y="5061200"/>
              <a:ext cx="103820" cy="750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03" name="Rectangle 414"/>
            <p:cNvSpPr>
              <a:spLocks noChangeArrowheads="1"/>
            </p:cNvSpPr>
            <p:nvPr/>
          </p:nvSpPr>
          <p:spPr bwMode="auto">
            <a:xfrm>
              <a:off x="6714908" y="5061200"/>
              <a:ext cx="124585"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04" name="Rectangle 415"/>
            <p:cNvSpPr>
              <a:spLocks noChangeArrowheads="1"/>
            </p:cNvSpPr>
            <p:nvPr/>
          </p:nvSpPr>
          <p:spPr bwMode="auto">
            <a:xfrm>
              <a:off x="6714908" y="5061200"/>
              <a:ext cx="124585" cy="750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05" name="Rectangle 416"/>
            <p:cNvSpPr>
              <a:spLocks noChangeArrowheads="1"/>
            </p:cNvSpPr>
            <p:nvPr/>
          </p:nvSpPr>
          <p:spPr bwMode="auto">
            <a:xfrm>
              <a:off x="6507267"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06" name="Rectangle 417"/>
            <p:cNvSpPr>
              <a:spLocks noChangeArrowheads="1"/>
            </p:cNvSpPr>
            <p:nvPr/>
          </p:nvSpPr>
          <p:spPr bwMode="auto">
            <a:xfrm>
              <a:off x="6299625"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07" name="Rectangle 418"/>
            <p:cNvSpPr>
              <a:spLocks noChangeArrowheads="1"/>
            </p:cNvSpPr>
            <p:nvPr/>
          </p:nvSpPr>
          <p:spPr bwMode="auto">
            <a:xfrm>
              <a:off x="6071219" y="5061200"/>
              <a:ext cx="124585"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08" name="Rectangle 419"/>
            <p:cNvSpPr>
              <a:spLocks noChangeArrowheads="1"/>
            </p:cNvSpPr>
            <p:nvPr/>
          </p:nvSpPr>
          <p:spPr bwMode="auto">
            <a:xfrm>
              <a:off x="5863577"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09" name="Rectangle 420"/>
            <p:cNvSpPr>
              <a:spLocks noChangeArrowheads="1"/>
            </p:cNvSpPr>
            <p:nvPr/>
          </p:nvSpPr>
          <p:spPr bwMode="auto">
            <a:xfrm>
              <a:off x="5655937"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10" name="Rectangle 421"/>
            <p:cNvSpPr>
              <a:spLocks noChangeArrowheads="1"/>
            </p:cNvSpPr>
            <p:nvPr/>
          </p:nvSpPr>
          <p:spPr bwMode="auto">
            <a:xfrm>
              <a:off x="5448295"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11" name="Rectangle 422"/>
            <p:cNvSpPr>
              <a:spLocks noChangeArrowheads="1"/>
            </p:cNvSpPr>
            <p:nvPr/>
          </p:nvSpPr>
          <p:spPr bwMode="auto">
            <a:xfrm>
              <a:off x="5219889" y="5061200"/>
              <a:ext cx="124585"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12" name="Rectangle 423"/>
            <p:cNvSpPr>
              <a:spLocks noChangeArrowheads="1"/>
            </p:cNvSpPr>
            <p:nvPr/>
          </p:nvSpPr>
          <p:spPr bwMode="auto">
            <a:xfrm>
              <a:off x="5012247"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13" name="Rectangle 424"/>
            <p:cNvSpPr>
              <a:spLocks noChangeArrowheads="1"/>
            </p:cNvSpPr>
            <p:nvPr/>
          </p:nvSpPr>
          <p:spPr bwMode="auto">
            <a:xfrm>
              <a:off x="4804606"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14" name="Rectangle 425"/>
            <p:cNvSpPr>
              <a:spLocks noChangeArrowheads="1"/>
            </p:cNvSpPr>
            <p:nvPr/>
          </p:nvSpPr>
          <p:spPr bwMode="auto">
            <a:xfrm>
              <a:off x="4742313" y="6289747"/>
              <a:ext cx="2346349" cy="62292"/>
            </a:xfrm>
            <a:prstGeom prst="rect">
              <a:avLst/>
            </a:prstGeom>
            <a:solidFill>
              <a:srgbClr val="EC222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15" name="Rectangle 426"/>
            <p:cNvSpPr>
              <a:spLocks noChangeArrowheads="1"/>
            </p:cNvSpPr>
            <p:nvPr/>
          </p:nvSpPr>
          <p:spPr bwMode="auto">
            <a:xfrm>
              <a:off x="4742313" y="6289747"/>
              <a:ext cx="2346349" cy="62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16" name="Rectangle 427"/>
            <p:cNvSpPr>
              <a:spLocks noChangeArrowheads="1"/>
            </p:cNvSpPr>
            <p:nvPr/>
          </p:nvSpPr>
          <p:spPr bwMode="auto">
            <a:xfrm>
              <a:off x="4742313" y="5999049"/>
              <a:ext cx="2346349" cy="83057"/>
            </a:xfrm>
            <a:prstGeom prst="rect">
              <a:avLst/>
            </a:prstGeom>
            <a:solidFill>
              <a:srgbClr val="EC222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17" name="Rectangle 428"/>
            <p:cNvSpPr>
              <a:spLocks noChangeArrowheads="1"/>
            </p:cNvSpPr>
            <p:nvPr/>
          </p:nvSpPr>
          <p:spPr bwMode="auto">
            <a:xfrm>
              <a:off x="4742313" y="5999049"/>
              <a:ext cx="2346349" cy="83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18" name="Freeform 429"/>
            <p:cNvSpPr/>
            <p:nvPr/>
          </p:nvSpPr>
          <p:spPr bwMode="auto">
            <a:xfrm>
              <a:off x="6611087" y="2825592"/>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path>
              </a:pathLst>
            </a:custGeom>
            <a:solidFill>
              <a:srgbClr val="EFF2F4"/>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19" name="Freeform 430"/>
            <p:cNvSpPr/>
            <p:nvPr/>
          </p:nvSpPr>
          <p:spPr bwMode="auto">
            <a:xfrm>
              <a:off x="6465739" y="2784064"/>
              <a:ext cx="643688" cy="771735"/>
            </a:xfrm>
            <a:custGeom>
              <a:avLst/>
              <a:gdLst>
                <a:gd name="T0" fmla="*/ 0 w 31"/>
                <a:gd name="T1" fmla="*/ 0 h 37"/>
                <a:gd name="T2" fmla="*/ 0 w 31"/>
                <a:gd name="T3" fmla="*/ 0 h 37"/>
                <a:gd name="T4" fmla="*/ 20 w 31"/>
                <a:gd name="T5" fmla="*/ 31 h 37"/>
                <a:gd name="T6" fmla="*/ 22 w 31"/>
                <a:gd name="T7" fmla="*/ 36 h 37"/>
                <a:gd name="T8" fmla="*/ 24 w 31"/>
                <a:gd name="T9" fmla="*/ 37 h 37"/>
                <a:gd name="T10" fmla="*/ 26 w 31"/>
                <a:gd name="T11" fmla="*/ 37 h 37"/>
                <a:gd name="T12" fmla="*/ 31 w 31"/>
                <a:gd name="T13" fmla="*/ 32 h 37"/>
                <a:gd name="T14" fmla="*/ 7 w 31"/>
                <a:gd name="T15" fmla="*/ 2 h 37"/>
                <a:gd name="T16" fmla="*/ 7 w 31"/>
                <a:gd name="T17" fmla="*/ 2 h 37"/>
                <a:gd name="T18" fmla="*/ 6 w 31"/>
                <a:gd name="T19" fmla="*/ 2 h 37"/>
                <a:gd name="T20" fmla="*/ 6 w 31"/>
                <a:gd name="T21" fmla="*/ 2 h 37"/>
                <a:gd name="T22" fmla="*/ 0 w 31"/>
                <a:gd name="T23"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1" h="37">
                  <a:moveTo>
                    <a:pt x="0" y="0"/>
                  </a:moveTo>
                  <a:cubicBezTo>
                    <a:pt x="0" y="0"/>
                    <a:pt x="0" y="0"/>
                    <a:pt x="0" y="0"/>
                  </a:cubicBezTo>
                  <a:cubicBezTo>
                    <a:pt x="8" y="9"/>
                    <a:pt x="15" y="20"/>
                    <a:pt x="20" y="31"/>
                  </a:cubicBezTo>
                  <a:cubicBezTo>
                    <a:pt x="22" y="36"/>
                    <a:pt x="22" y="36"/>
                    <a:pt x="22" y="36"/>
                  </a:cubicBezTo>
                  <a:cubicBezTo>
                    <a:pt x="22" y="37"/>
                    <a:pt x="23" y="37"/>
                    <a:pt x="24" y="37"/>
                  </a:cubicBezTo>
                  <a:cubicBezTo>
                    <a:pt x="25" y="37"/>
                    <a:pt x="25" y="37"/>
                    <a:pt x="26" y="37"/>
                  </a:cubicBezTo>
                  <a:cubicBezTo>
                    <a:pt x="31" y="32"/>
                    <a:pt x="31" y="32"/>
                    <a:pt x="31" y="32"/>
                  </a:cubicBezTo>
                  <a:cubicBezTo>
                    <a:pt x="24" y="21"/>
                    <a:pt x="16" y="11"/>
                    <a:pt x="7" y="2"/>
                  </a:cubicBezTo>
                  <a:cubicBezTo>
                    <a:pt x="7" y="2"/>
                    <a:pt x="7" y="2"/>
                    <a:pt x="7" y="2"/>
                  </a:cubicBezTo>
                  <a:cubicBezTo>
                    <a:pt x="6" y="2"/>
                    <a:pt x="6" y="2"/>
                    <a:pt x="6" y="2"/>
                  </a:cubicBezTo>
                  <a:cubicBezTo>
                    <a:pt x="6" y="2"/>
                    <a:pt x="6" y="2"/>
                    <a:pt x="6" y="2"/>
                  </a:cubicBezTo>
                  <a:cubicBezTo>
                    <a:pt x="5" y="1"/>
                    <a:pt x="3" y="0"/>
                    <a:pt x="0" y="0"/>
                  </a:cubicBezTo>
                </a:path>
              </a:pathLst>
            </a:custGeom>
            <a:solidFill>
              <a:srgbClr val="423D3D"/>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20" name="Freeform 431"/>
            <p:cNvSpPr/>
            <p:nvPr/>
          </p:nvSpPr>
          <p:spPr bwMode="auto">
            <a:xfrm>
              <a:off x="7234012" y="3618092"/>
              <a:ext cx="352991" cy="795959"/>
            </a:xfrm>
            <a:custGeom>
              <a:avLst/>
              <a:gdLst>
                <a:gd name="T0" fmla="*/ 16 w 17"/>
                <a:gd name="T1" fmla="*/ 0 h 38"/>
                <a:gd name="T2" fmla="*/ 15 w 17"/>
                <a:gd name="T3" fmla="*/ 0 h 38"/>
                <a:gd name="T4" fmla="*/ 6 w 17"/>
                <a:gd name="T5" fmla="*/ 9 h 38"/>
                <a:gd name="T6" fmla="*/ 4 w 17"/>
                <a:gd name="T7" fmla="*/ 10 h 38"/>
                <a:gd name="T8" fmla="*/ 2 w 17"/>
                <a:gd name="T9" fmla="*/ 8 h 38"/>
                <a:gd name="T10" fmla="*/ 0 w 17"/>
                <a:gd name="T11" fmla="*/ 3 h 38"/>
                <a:gd name="T12" fmla="*/ 0 w 17"/>
                <a:gd name="T13" fmla="*/ 3 h 38"/>
                <a:gd name="T14" fmla="*/ 2 w 17"/>
                <a:gd name="T15" fmla="*/ 8 h 38"/>
                <a:gd name="T16" fmla="*/ 4 w 17"/>
                <a:gd name="T17" fmla="*/ 10 h 38"/>
                <a:gd name="T18" fmla="*/ 6 w 17"/>
                <a:gd name="T19" fmla="*/ 9 h 38"/>
                <a:gd name="T20" fmla="*/ 15 w 17"/>
                <a:gd name="T21" fmla="*/ 0 h 38"/>
                <a:gd name="T22" fmla="*/ 16 w 17"/>
                <a:gd name="T23" fmla="*/ 0 h 38"/>
                <a:gd name="T24" fmla="*/ 17 w 17"/>
                <a:gd name="T25" fmla="*/ 1 h 38"/>
                <a:gd name="T26" fmla="*/ 17 w 17"/>
                <a:gd name="T27" fmla="*/ 38 h 38"/>
                <a:gd name="T28" fmla="*/ 17 w 17"/>
                <a:gd name="T29" fmla="*/ 1 h 38"/>
                <a:gd name="T30" fmla="*/ 16 w 17"/>
                <a:gd name="T31"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7" h="38">
                  <a:moveTo>
                    <a:pt x="16" y="0"/>
                  </a:moveTo>
                  <a:cubicBezTo>
                    <a:pt x="15" y="0"/>
                    <a:pt x="15" y="0"/>
                    <a:pt x="15" y="0"/>
                  </a:cubicBezTo>
                  <a:cubicBezTo>
                    <a:pt x="6" y="9"/>
                    <a:pt x="6" y="9"/>
                    <a:pt x="6" y="9"/>
                  </a:cubicBezTo>
                  <a:cubicBezTo>
                    <a:pt x="5" y="9"/>
                    <a:pt x="5" y="10"/>
                    <a:pt x="4" y="10"/>
                  </a:cubicBezTo>
                  <a:cubicBezTo>
                    <a:pt x="3" y="10"/>
                    <a:pt x="2" y="9"/>
                    <a:pt x="2" y="8"/>
                  </a:cubicBezTo>
                  <a:cubicBezTo>
                    <a:pt x="0" y="3"/>
                    <a:pt x="0" y="3"/>
                    <a:pt x="0" y="3"/>
                  </a:cubicBezTo>
                  <a:cubicBezTo>
                    <a:pt x="0" y="3"/>
                    <a:pt x="0" y="3"/>
                    <a:pt x="0" y="3"/>
                  </a:cubicBezTo>
                  <a:cubicBezTo>
                    <a:pt x="2" y="8"/>
                    <a:pt x="2" y="8"/>
                    <a:pt x="2" y="8"/>
                  </a:cubicBezTo>
                  <a:cubicBezTo>
                    <a:pt x="2" y="9"/>
                    <a:pt x="3" y="10"/>
                    <a:pt x="4" y="10"/>
                  </a:cubicBezTo>
                  <a:cubicBezTo>
                    <a:pt x="5" y="10"/>
                    <a:pt x="5" y="9"/>
                    <a:pt x="6" y="9"/>
                  </a:cubicBezTo>
                  <a:cubicBezTo>
                    <a:pt x="15" y="0"/>
                    <a:pt x="15" y="0"/>
                    <a:pt x="15" y="0"/>
                  </a:cubicBezTo>
                  <a:cubicBezTo>
                    <a:pt x="15" y="0"/>
                    <a:pt x="15" y="0"/>
                    <a:pt x="16" y="0"/>
                  </a:cubicBezTo>
                  <a:cubicBezTo>
                    <a:pt x="16" y="0"/>
                    <a:pt x="17" y="0"/>
                    <a:pt x="17" y="1"/>
                  </a:cubicBezTo>
                  <a:cubicBezTo>
                    <a:pt x="17" y="38"/>
                    <a:pt x="17" y="38"/>
                    <a:pt x="17" y="38"/>
                  </a:cubicBezTo>
                  <a:cubicBezTo>
                    <a:pt x="17" y="1"/>
                    <a:pt x="17" y="1"/>
                    <a:pt x="17" y="1"/>
                  </a:cubicBezTo>
                  <a:cubicBezTo>
                    <a:pt x="17" y="0"/>
                    <a:pt x="16" y="0"/>
                    <a:pt x="16" y="0"/>
                  </a:cubicBezTo>
                </a:path>
              </a:pathLst>
            </a:custGeom>
            <a:solidFill>
              <a:srgbClr val="EFF2F4"/>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21" name="Freeform 432"/>
            <p:cNvSpPr/>
            <p:nvPr/>
          </p:nvSpPr>
          <p:spPr bwMode="auto">
            <a:xfrm>
              <a:off x="6881021" y="3618092"/>
              <a:ext cx="705982" cy="795959"/>
            </a:xfrm>
            <a:custGeom>
              <a:avLst/>
              <a:gdLst>
                <a:gd name="T0" fmla="*/ 33 w 34"/>
                <a:gd name="T1" fmla="*/ 0 h 38"/>
                <a:gd name="T2" fmla="*/ 32 w 34"/>
                <a:gd name="T3" fmla="*/ 0 h 38"/>
                <a:gd name="T4" fmla="*/ 23 w 34"/>
                <a:gd name="T5" fmla="*/ 9 h 38"/>
                <a:gd name="T6" fmla="*/ 21 w 34"/>
                <a:gd name="T7" fmla="*/ 10 h 38"/>
                <a:gd name="T8" fmla="*/ 19 w 34"/>
                <a:gd name="T9" fmla="*/ 8 h 38"/>
                <a:gd name="T10" fmla="*/ 17 w 34"/>
                <a:gd name="T11" fmla="*/ 3 h 38"/>
                <a:gd name="T12" fmla="*/ 17 w 34"/>
                <a:gd name="T13" fmla="*/ 25 h 38"/>
                <a:gd name="T14" fmla="*/ 0 w 34"/>
                <a:gd name="T15" fmla="*/ 25 h 38"/>
                <a:gd name="T16" fmla="*/ 0 w 34"/>
                <a:gd name="T17" fmla="*/ 38 h 38"/>
                <a:gd name="T18" fmla="*/ 17 w 34"/>
                <a:gd name="T19" fmla="*/ 38 h 38"/>
                <a:gd name="T20" fmla="*/ 34 w 34"/>
                <a:gd name="T21" fmla="*/ 38 h 38"/>
                <a:gd name="T22" fmla="*/ 34 w 34"/>
                <a:gd name="T23" fmla="*/ 1 h 38"/>
                <a:gd name="T24" fmla="*/ 33 w 34"/>
                <a:gd name="T25"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4" h="38">
                  <a:moveTo>
                    <a:pt x="33" y="0"/>
                  </a:moveTo>
                  <a:cubicBezTo>
                    <a:pt x="32" y="0"/>
                    <a:pt x="32" y="0"/>
                    <a:pt x="32" y="0"/>
                  </a:cubicBezTo>
                  <a:cubicBezTo>
                    <a:pt x="23" y="9"/>
                    <a:pt x="23" y="9"/>
                    <a:pt x="23" y="9"/>
                  </a:cubicBezTo>
                  <a:cubicBezTo>
                    <a:pt x="22" y="9"/>
                    <a:pt x="22" y="10"/>
                    <a:pt x="21" y="10"/>
                  </a:cubicBezTo>
                  <a:cubicBezTo>
                    <a:pt x="20" y="10"/>
                    <a:pt x="19" y="9"/>
                    <a:pt x="19" y="8"/>
                  </a:cubicBezTo>
                  <a:cubicBezTo>
                    <a:pt x="17" y="3"/>
                    <a:pt x="17" y="3"/>
                    <a:pt x="17" y="3"/>
                  </a:cubicBezTo>
                  <a:cubicBezTo>
                    <a:pt x="17" y="25"/>
                    <a:pt x="17" y="25"/>
                    <a:pt x="17" y="25"/>
                  </a:cubicBezTo>
                  <a:cubicBezTo>
                    <a:pt x="0" y="25"/>
                    <a:pt x="0" y="25"/>
                    <a:pt x="0" y="25"/>
                  </a:cubicBezTo>
                  <a:cubicBezTo>
                    <a:pt x="0" y="38"/>
                    <a:pt x="0" y="38"/>
                    <a:pt x="0" y="38"/>
                  </a:cubicBezTo>
                  <a:cubicBezTo>
                    <a:pt x="17" y="38"/>
                    <a:pt x="17" y="38"/>
                    <a:pt x="17" y="38"/>
                  </a:cubicBezTo>
                  <a:cubicBezTo>
                    <a:pt x="34" y="38"/>
                    <a:pt x="34" y="38"/>
                    <a:pt x="34" y="38"/>
                  </a:cubicBezTo>
                  <a:cubicBezTo>
                    <a:pt x="34" y="1"/>
                    <a:pt x="34" y="1"/>
                    <a:pt x="34" y="1"/>
                  </a:cubicBezTo>
                  <a:cubicBezTo>
                    <a:pt x="34" y="0"/>
                    <a:pt x="33" y="0"/>
                    <a:pt x="33" y="0"/>
                  </a:cubicBezTo>
                </a:path>
              </a:pathLst>
            </a:custGeom>
            <a:solidFill>
              <a:srgbClr val="423D3D"/>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22" name="Freeform 433"/>
            <p:cNvSpPr/>
            <p:nvPr/>
          </p:nvSpPr>
          <p:spPr bwMode="auto">
            <a:xfrm>
              <a:off x="6735673" y="5061200"/>
              <a:ext cx="373754" cy="813264"/>
            </a:xfrm>
            <a:custGeom>
              <a:avLst/>
              <a:gdLst>
                <a:gd name="T0" fmla="*/ 108 w 108"/>
                <a:gd name="T1" fmla="*/ 0 h 235"/>
                <a:gd name="T2" fmla="*/ 90 w 108"/>
                <a:gd name="T3" fmla="*/ 0 h 235"/>
                <a:gd name="T4" fmla="*/ 90 w 108"/>
                <a:gd name="T5" fmla="*/ 217 h 235"/>
                <a:gd name="T6" fmla="*/ 60 w 108"/>
                <a:gd name="T7" fmla="*/ 217 h 235"/>
                <a:gd name="T8" fmla="*/ 60 w 108"/>
                <a:gd name="T9" fmla="*/ 0 h 235"/>
                <a:gd name="T10" fmla="*/ 30 w 108"/>
                <a:gd name="T11" fmla="*/ 0 h 235"/>
                <a:gd name="T12" fmla="*/ 30 w 108"/>
                <a:gd name="T13" fmla="*/ 217 h 235"/>
                <a:gd name="T14" fmla="*/ 0 w 108"/>
                <a:gd name="T15" fmla="*/ 217 h 235"/>
                <a:gd name="T16" fmla="*/ 0 w 108"/>
                <a:gd name="T17" fmla="*/ 217 h 235"/>
                <a:gd name="T18" fmla="*/ 0 w 108"/>
                <a:gd name="T19" fmla="*/ 235 h 235"/>
                <a:gd name="T20" fmla="*/ 102 w 108"/>
                <a:gd name="T21" fmla="*/ 235 h 235"/>
                <a:gd name="T22" fmla="*/ 108 w 108"/>
                <a:gd name="T23" fmla="*/ 235 h 235"/>
                <a:gd name="T24" fmla="*/ 108 w 108"/>
                <a:gd name="T25" fmla="*/ 0 h 2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8" h="235">
                  <a:moveTo>
                    <a:pt x="108" y="0"/>
                  </a:moveTo>
                  <a:lnTo>
                    <a:pt x="90" y="0"/>
                  </a:lnTo>
                  <a:lnTo>
                    <a:pt x="90" y="217"/>
                  </a:lnTo>
                  <a:lnTo>
                    <a:pt x="60" y="217"/>
                  </a:lnTo>
                  <a:lnTo>
                    <a:pt x="60" y="0"/>
                  </a:lnTo>
                  <a:lnTo>
                    <a:pt x="30" y="0"/>
                  </a:lnTo>
                  <a:lnTo>
                    <a:pt x="30" y="217"/>
                  </a:lnTo>
                  <a:lnTo>
                    <a:pt x="0" y="217"/>
                  </a:lnTo>
                  <a:lnTo>
                    <a:pt x="0" y="217"/>
                  </a:lnTo>
                  <a:lnTo>
                    <a:pt x="0" y="235"/>
                  </a:lnTo>
                  <a:lnTo>
                    <a:pt x="102" y="235"/>
                  </a:lnTo>
                  <a:lnTo>
                    <a:pt x="108" y="235"/>
                  </a:lnTo>
                  <a:lnTo>
                    <a:pt x="108" y="0"/>
                  </a:lnTo>
                  <a:close/>
                </a:path>
              </a:pathLst>
            </a:custGeom>
            <a:solidFill>
              <a:srgbClr val="423D3D"/>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23" name="Freeform 434"/>
            <p:cNvSpPr/>
            <p:nvPr/>
          </p:nvSpPr>
          <p:spPr bwMode="auto">
            <a:xfrm>
              <a:off x="6735673" y="5061200"/>
              <a:ext cx="373754" cy="813264"/>
            </a:xfrm>
            <a:custGeom>
              <a:avLst/>
              <a:gdLst>
                <a:gd name="T0" fmla="*/ 108 w 108"/>
                <a:gd name="T1" fmla="*/ 0 h 235"/>
                <a:gd name="T2" fmla="*/ 90 w 108"/>
                <a:gd name="T3" fmla="*/ 0 h 235"/>
                <a:gd name="T4" fmla="*/ 90 w 108"/>
                <a:gd name="T5" fmla="*/ 217 h 235"/>
                <a:gd name="T6" fmla="*/ 60 w 108"/>
                <a:gd name="T7" fmla="*/ 217 h 235"/>
                <a:gd name="T8" fmla="*/ 60 w 108"/>
                <a:gd name="T9" fmla="*/ 0 h 235"/>
                <a:gd name="T10" fmla="*/ 30 w 108"/>
                <a:gd name="T11" fmla="*/ 0 h 235"/>
                <a:gd name="T12" fmla="*/ 30 w 108"/>
                <a:gd name="T13" fmla="*/ 217 h 235"/>
                <a:gd name="T14" fmla="*/ 0 w 108"/>
                <a:gd name="T15" fmla="*/ 217 h 235"/>
                <a:gd name="T16" fmla="*/ 0 w 108"/>
                <a:gd name="T17" fmla="*/ 217 h 235"/>
                <a:gd name="T18" fmla="*/ 0 w 108"/>
                <a:gd name="T19" fmla="*/ 235 h 235"/>
                <a:gd name="T20" fmla="*/ 102 w 108"/>
                <a:gd name="T21" fmla="*/ 235 h 235"/>
                <a:gd name="T22" fmla="*/ 108 w 108"/>
                <a:gd name="T23" fmla="*/ 235 h 235"/>
                <a:gd name="T24" fmla="*/ 108 w 108"/>
                <a:gd name="T25" fmla="*/ 0 h 2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8" h="235">
                  <a:moveTo>
                    <a:pt x="108" y="0"/>
                  </a:moveTo>
                  <a:lnTo>
                    <a:pt x="90" y="0"/>
                  </a:lnTo>
                  <a:lnTo>
                    <a:pt x="90" y="217"/>
                  </a:lnTo>
                  <a:lnTo>
                    <a:pt x="60" y="217"/>
                  </a:lnTo>
                  <a:lnTo>
                    <a:pt x="60" y="0"/>
                  </a:lnTo>
                  <a:lnTo>
                    <a:pt x="30" y="0"/>
                  </a:lnTo>
                  <a:lnTo>
                    <a:pt x="30" y="217"/>
                  </a:lnTo>
                  <a:lnTo>
                    <a:pt x="0" y="217"/>
                  </a:lnTo>
                  <a:lnTo>
                    <a:pt x="0" y="217"/>
                  </a:lnTo>
                  <a:lnTo>
                    <a:pt x="0" y="235"/>
                  </a:lnTo>
                  <a:lnTo>
                    <a:pt x="102" y="235"/>
                  </a:lnTo>
                  <a:lnTo>
                    <a:pt x="108" y="235"/>
                  </a:lnTo>
                  <a:lnTo>
                    <a:pt x="10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24" name="Freeform 435"/>
            <p:cNvSpPr>
              <a:spLocks noEditPoints="1"/>
            </p:cNvSpPr>
            <p:nvPr/>
          </p:nvSpPr>
          <p:spPr bwMode="auto">
            <a:xfrm>
              <a:off x="6528031" y="5874464"/>
              <a:ext cx="560632" cy="584858"/>
            </a:xfrm>
            <a:custGeom>
              <a:avLst/>
              <a:gdLst>
                <a:gd name="T0" fmla="*/ 162 w 162"/>
                <a:gd name="T1" fmla="*/ 138 h 169"/>
                <a:gd name="T2" fmla="*/ 12 w 162"/>
                <a:gd name="T3" fmla="*/ 138 h 169"/>
                <a:gd name="T4" fmla="*/ 12 w 162"/>
                <a:gd name="T5" fmla="*/ 156 h 169"/>
                <a:gd name="T6" fmla="*/ 0 w 162"/>
                <a:gd name="T7" fmla="*/ 169 h 169"/>
                <a:gd name="T8" fmla="*/ 120 w 162"/>
                <a:gd name="T9" fmla="*/ 169 h 169"/>
                <a:gd name="T10" fmla="*/ 162 w 162"/>
                <a:gd name="T11" fmla="*/ 169 h 169"/>
                <a:gd name="T12" fmla="*/ 162 w 162"/>
                <a:gd name="T13" fmla="*/ 138 h 169"/>
                <a:gd name="T14" fmla="*/ 162 w 162"/>
                <a:gd name="T15" fmla="*/ 60 h 169"/>
                <a:gd name="T16" fmla="*/ 60 w 162"/>
                <a:gd name="T17" fmla="*/ 60 h 169"/>
                <a:gd name="T18" fmla="*/ 60 w 162"/>
                <a:gd name="T19" fmla="*/ 66 h 169"/>
                <a:gd name="T20" fmla="*/ 60 w 162"/>
                <a:gd name="T21" fmla="*/ 90 h 169"/>
                <a:gd name="T22" fmla="*/ 12 w 162"/>
                <a:gd name="T23" fmla="*/ 90 h 169"/>
                <a:gd name="T24" fmla="*/ 12 w 162"/>
                <a:gd name="T25" fmla="*/ 120 h 169"/>
                <a:gd name="T26" fmla="*/ 162 w 162"/>
                <a:gd name="T27" fmla="*/ 120 h 169"/>
                <a:gd name="T28" fmla="*/ 162 w 162"/>
                <a:gd name="T29" fmla="*/ 60 h 169"/>
                <a:gd name="T30" fmla="*/ 162 w 162"/>
                <a:gd name="T31" fmla="*/ 0 h 169"/>
                <a:gd name="T32" fmla="*/ 60 w 162"/>
                <a:gd name="T33" fmla="*/ 0 h 169"/>
                <a:gd name="T34" fmla="*/ 60 w 162"/>
                <a:gd name="T35" fmla="*/ 36 h 169"/>
                <a:gd name="T36" fmla="*/ 162 w 162"/>
                <a:gd name="T37" fmla="*/ 36 h 169"/>
                <a:gd name="T38" fmla="*/ 162 w 162"/>
                <a:gd name="T39" fmla="*/ 0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2" h="169">
                  <a:moveTo>
                    <a:pt x="162" y="138"/>
                  </a:moveTo>
                  <a:lnTo>
                    <a:pt x="12" y="138"/>
                  </a:lnTo>
                  <a:lnTo>
                    <a:pt x="12" y="156"/>
                  </a:lnTo>
                  <a:lnTo>
                    <a:pt x="0" y="169"/>
                  </a:lnTo>
                  <a:lnTo>
                    <a:pt x="120" y="169"/>
                  </a:lnTo>
                  <a:lnTo>
                    <a:pt x="162" y="169"/>
                  </a:lnTo>
                  <a:lnTo>
                    <a:pt x="162" y="138"/>
                  </a:lnTo>
                  <a:close/>
                  <a:moveTo>
                    <a:pt x="162" y="60"/>
                  </a:moveTo>
                  <a:lnTo>
                    <a:pt x="60" y="60"/>
                  </a:lnTo>
                  <a:lnTo>
                    <a:pt x="60" y="66"/>
                  </a:lnTo>
                  <a:lnTo>
                    <a:pt x="60" y="90"/>
                  </a:lnTo>
                  <a:lnTo>
                    <a:pt x="12" y="90"/>
                  </a:lnTo>
                  <a:lnTo>
                    <a:pt x="12" y="120"/>
                  </a:lnTo>
                  <a:lnTo>
                    <a:pt x="162" y="120"/>
                  </a:lnTo>
                  <a:lnTo>
                    <a:pt x="162" y="60"/>
                  </a:lnTo>
                  <a:close/>
                  <a:moveTo>
                    <a:pt x="162" y="0"/>
                  </a:moveTo>
                  <a:lnTo>
                    <a:pt x="60" y="0"/>
                  </a:lnTo>
                  <a:lnTo>
                    <a:pt x="60" y="36"/>
                  </a:lnTo>
                  <a:lnTo>
                    <a:pt x="162" y="36"/>
                  </a:lnTo>
                  <a:lnTo>
                    <a:pt x="162" y="0"/>
                  </a:lnTo>
                  <a:close/>
                </a:path>
              </a:pathLst>
            </a:custGeom>
            <a:solidFill>
              <a:srgbClr val="4B4546"/>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25" name="Freeform 436"/>
            <p:cNvSpPr>
              <a:spLocks noEditPoints="1"/>
            </p:cNvSpPr>
            <p:nvPr/>
          </p:nvSpPr>
          <p:spPr bwMode="auto">
            <a:xfrm>
              <a:off x="6528031" y="5874464"/>
              <a:ext cx="560632" cy="584858"/>
            </a:xfrm>
            <a:custGeom>
              <a:avLst/>
              <a:gdLst>
                <a:gd name="T0" fmla="*/ 162 w 162"/>
                <a:gd name="T1" fmla="*/ 138 h 169"/>
                <a:gd name="T2" fmla="*/ 12 w 162"/>
                <a:gd name="T3" fmla="*/ 138 h 169"/>
                <a:gd name="T4" fmla="*/ 12 w 162"/>
                <a:gd name="T5" fmla="*/ 156 h 169"/>
                <a:gd name="T6" fmla="*/ 0 w 162"/>
                <a:gd name="T7" fmla="*/ 169 h 169"/>
                <a:gd name="T8" fmla="*/ 120 w 162"/>
                <a:gd name="T9" fmla="*/ 169 h 169"/>
                <a:gd name="T10" fmla="*/ 162 w 162"/>
                <a:gd name="T11" fmla="*/ 169 h 169"/>
                <a:gd name="T12" fmla="*/ 162 w 162"/>
                <a:gd name="T13" fmla="*/ 138 h 169"/>
                <a:gd name="T14" fmla="*/ 162 w 162"/>
                <a:gd name="T15" fmla="*/ 60 h 169"/>
                <a:gd name="T16" fmla="*/ 60 w 162"/>
                <a:gd name="T17" fmla="*/ 60 h 169"/>
                <a:gd name="T18" fmla="*/ 60 w 162"/>
                <a:gd name="T19" fmla="*/ 66 h 169"/>
                <a:gd name="T20" fmla="*/ 60 w 162"/>
                <a:gd name="T21" fmla="*/ 90 h 169"/>
                <a:gd name="T22" fmla="*/ 12 w 162"/>
                <a:gd name="T23" fmla="*/ 90 h 169"/>
                <a:gd name="T24" fmla="*/ 12 w 162"/>
                <a:gd name="T25" fmla="*/ 120 h 169"/>
                <a:gd name="T26" fmla="*/ 162 w 162"/>
                <a:gd name="T27" fmla="*/ 120 h 169"/>
                <a:gd name="T28" fmla="*/ 162 w 162"/>
                <a:gd name="T29" fmla="*/ 60 h 169"/>
                <a:gd name="T30" fmla="*/ 162 w 162"/>
                <a:gd name="T31" fmla="*/ 0 h 169"/>
                <a:gd name="T32" fmla="*/ 60 w 162"/>
                <a:gd name="T33" fmla="*/ 0 h 169"/>
                <a:gd name="T34" fmla="*/ 60 w 162"/>
                <a:gd name="T35" fmla="*/ 36 h 169"/>
                <a:gd name="T36" fmla="*/ 162 w 162"/>
                <a:gd name="T37" fmla="*/ 36 h 169"/>
                <a:gd name="T38" fmla="*/ 162 w 162"/>
                <a:gd name="T39" fmla="*/ 0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2" h="169">
                  <a:moveTo>
                    <a:pt x="162" y="138"/>
                  </a:moveTo>
                  <a:lnTo>
                    <a:pt x="12" y="138"/>
                  </a:lnTo>
                  <a:lnTo>
                    <a:pt x="12" y="156"/>
                  </a:lnTo>
                  <a:lnTo>
                    <a:pt x="0" y="169"/>
                  </a:lnTo>
                  <a:lnTo>
                    <a:pt x="120" y="169"/>
                  </a:lnTo>
                  <a:lnTo>
                    <a:pt x="162" y="169"/>
                  </a:lnTo>
                  <a:lnTo>
                    <a:pt x="162" y="138"/>
                  </a:lnTo>
                  <a:moveTo>
                    <a:pt x="162" y="60"/>
                  </a:moveTo>
                  <a:lnTo>
                    <a:pt x="60" y="60"/>
                  </a:lnTo>
                  <a:lnTo>
                    <a:pt x="60" y="66"/>
                  </a:lnTo>
                  <a:lnTo>
                    <a:pt x="60" y="90"/>
                  </a:lnTo>
                  <a:lnTo>
                    <a:pt x="12" y="90"/>
                  </a:lnTo>
                  <a:lnTo>
                    <a:pt x="12" y="120"/>
                  </a:lnTo>
                  <a:lnTo>
                    <a:pt x="162" y="120"/>
                  </a:lnTo>
                  <a:lnTo>
                    <a:pt x="162" y="60"/>
                  </a:lnTo>
                  <a:moveTo>
                    <a:pt x="162" y="0"/>
                  </a:moveTo>
                  <a:lnTo>
                    <a:pt x="60" y="0"/>
                  </a:lnTo>
                  <a:lnTo>
                    <a:pt x="60" y="36"/>
                  </a:lnTo>
                  <a:lnTo>
                    <a:pt x="162" y="36"/>
                  </a:lnTo>
                  <a:lnTo>
                    <a:pt x="16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26" name="Freeform 437"/>
            <p:cNvSpPr/>
            <p:nvPr/>
          </p:nvSpPr>
          <p:spPr bwMode="auto">
            <a:xfrm>
              <a:off x="6403445" y="6459320"/>
              <a:ext cx="539868" cy="332226"/>
            </a:xfrm>
            <a:custGeom>
              <a:avLst/>
              <a:gdLst>
                <a:gd name="T0" fmla="*/ 156 w 156"/>
                <a:gd name="T1" fmla="*/ 0 h 96"/>
                <a:gd name="T2" fmla="*/ 36 w 156"/>
                <a:gd name="T3" fmla="*/ 0 h 96"/>
                <a:gd name="T4" fmla="*/ 0 w 156"/>
                <a:gd name="T5" fmla="*/ 30 h 96"/>
                <a:gd name="T6" fmla="*/ 0 w 156"/>
                <a:gd name="T7" fmla="*/ 96 h 96"/>
                <a:gd name="T8" fmla="*/ 114 w 156"/>
                <a:gd name="T9" fmla="*/ 96 h 96"/>
                <a:gd name="T10" fmla="*/ 156 w 156"/>
                <a:gd name="T11" fmla="*/ 60 h 96"/>
                <a:gd name="T12" fmla="*/ 156 w 156"/>
                <a:gd name="T13" fmla="*/ 0 h 96"/>
              </a:gdLst>
              <a:ahLst/>
              <a:cxnLst>
                <a:cxn ang="0">
                  <a:pos x="T0" y="T1"/>
                </a:cxn>
                <a:cxn ang="0">
                  <a:pos x="T2" y="T3"/>
                </a:cxn>
                <a:cxn ang="0">
                  <a:pos x="T4" y="T5"/>
                </a:cxn>
                <a:cxn ang="0">
                  <a:pos x="T6" y="T7"/>
                </a:cxn>
                <a:cxn ang="0">
                  <a:pos x="T8" y="T9"/>
                </a:cxn>
                <a:cxn ang="0">
                  <a:pos x="T10" y="T11"/>
                </a:cxn>
                <a:cxn ang="0">
                  <a:pos x="T12" y="T13"/>
                </a:cxn>
              </a:cxnLst>
              <a:rect l="0" t="0" r="r" b="b"/>
              <a:pathLst>
                <a:path w="156" h="96">
                  <a:moveTo>
                    <a:pt x="156" y="0"/>
                  </a:moveTo>
                  <a:lnTo>
                    <a:pt x="36" y="0"/>
                  </a:lnTo>
                  <a:lnTo>
                    <a:pt x="0" y="30"/>
                  </a:lnTo>
                  <a:lnTo>
                    <a:pt x="0" y="96"/>
                  </a:lnTo>
                  <a:lnTo>
                    <a:pt x="114" y="96"/>
                  </a:lnTo>
                  <a:lnTo>
                    <a:pt x="156" y="60"/>
                  </a:lnTo>
                  <a:lnTo>
                    <a:pt x="156" y="0"/>
                  </a:lnTo>
                  <a:close/>
                </a:path>
              </a:pathLst>
            </a:custGeom>
            <a:solidFill>
              <a:srgbClr val="423D3D"/>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27" name="Freeform 438"/>
            <p:cNvSpPr/>
            <p:nvPr/>
          </p:nvSpPr>
          <p:spPr bwMode="auto">
            <a:xfrm>
              <a:off x="6403445" y="6459320"/>
              <a:ext cx="539868" cy="332226"/>
            </a:xfrm>
            <a:custGeom>
              <a:avLst/>
              <a:gdLst>
                <a:gd name="T0" fmla="*/ 156 w 156"/>
                <a:gd name="T1" fmla="*/ 0 h 96"/>
                <a:gd name="T2" fmla="*/ 36 w 156"/>
                <a:gd name="T3" fmla="*/ 0 h 96"/>
                <a:gd name="T4" fmla="*/ 0 w 156"/>
                <a:gd name="T5" fmla="*/ 30 h 96"/>
                <a:gd name="T6" fmla="*/ 0 w 156"/>
                <a:gd name="T7" fmla="*/ 96 h 96"/>
                <a:gd name="T8" fmla="*/ 114 w 156"/>
                <a:gd name="T9" fmla="*/ 96 h 96"/>
                <a:gd name="T10" fmla="*/ 156 w 156"/>
                <a:gd name="T11" fmla="*/ 60 h 96"/>
                <a:gd name="T12" fmla="*/ 156 w 156"/>
                <a:gd name="T13" fmla="*/ 0 h 96"/>
              </a:gdLst>
              <a:ahLst/>
              <a:cxnLst>
                <a:cxn ang="0">
                  <a:pos x="T0" y="T1"/>
                </a:cxn>
                <a:cxn ang="0">
                  <a:pos x="T2" y="T3"/>
                </a:cxn>
                <a:cxn ang="0">
                  <a:pos x="T4" y="T5"/>
                </a:cxn>
                <a:cxn ang="0">
                  <a:pos x="T6" y="T7"/>
                </a:cxn>
                <a:cxn ang="0">
                  <a:pos x="T8" y="T9"/>
                </a:cxn>
                <a:cxn ang="0">
                  <a:pos x="T10" y="T11"/>
                </a:cxn>
                <a:cxn ang="0">
                  <a:pos x="T12" y="T13"/>
                </a:cxn>
              </a:cxnLst>
              <a:rect l="0" t="0" r="r" b="b"/>
              <a:pathLst>
                <a:path w="156" h="96">
                  <a:moveTo>
                    <a:pt x="156" y="0"/>
                  </a:moveTo>
                  <a:lnTo>
                    <a:pt x="36" y="0"/>
                  </a:lnTo>
                  <a:lnTo>
                    <a:pt x="0" y="30"/>
                  </a:lnTo>
                  <a:lnTo>
                    <a:pt x="0" y="96"/>
                  </a:lnTo>
                  <a:lnTo>
                    <a:pt x="114" y="96"/>
                  </a:lnTo>
                  <a:lnTo>
                    <a:pt x="156" y="60"/>
                  </a:lnTo>
                  <a:lnTo>
                    <a:pt x="15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28" name="Freeform 439"/>
            <p:cNvSpPr/>
            <p:nvPr/>
          </p:nvSpPr>
          <p:spPr bwMode="auto">
            <a:xfrm>
              <a:off x="6756436" y="4414051"/>
              <a:ext cx="477576" cy="647151"/>
            </a:xfrm>
            <a:custGeom>
              <a:avLst/>
              <a:gdLst>
                <a:gd name="T0" fmla="*/ 138 w 138"/>
                <a:gd name="T1" fmla="*/ 0 h 187"/>
                <a:gd name="T2" fmla="*/ 36 w 138"/>
                <a:gd name="T3" fmla="*/ 0 h 187"/>
                <a:gd name="T4" fmla="*/ 36 w 138"/>
                <a:gd name="T5" fmla="*/ 66 h 187"/>
                <a:gd name="T6" fmla="*/ 0 w 138"/>
                <a:gd name="T7" fmla="*/ 114 h 187"/>
                <a:gd name="T8" fmla="*/ 0 w 138"/>
                <a:gd name="T9" fmla="*/ 187 h 187"/>
                <a:gd name="T10" fmla="*/ 24 w 138"/>
                <a:gd name="T11" fmla="*/ 187 h 187"/>
                <a:gd name="T12" fmla="*/ 54 w 138"/>
                <a:gd name="T13" fmla="*/ 187 h 187"/>
                <a:gd name="T14" fmla="*/ 84 w 138"/>
                <a:gd name="T15" fmla="*/ 187 h 187"/>
                <a:gd name="T16" fmla="*/ 102 w 138"/>
                <a:gd name="T17" fmla="*/ 187 h 187"/>
                <a:gd name="T18" fmla="*/ 138 w 138"/>
                <a:gd name="T19" fmla="*/ 138 h 187"/>
                <a:gd name="T20" fmla="*/ 138 w 138"/>
                <a:gd name="T21" fmla="*/ 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8" h="187">
                  <a:moveTo>
                    <a:pt x="138" y="0"/>
                  </a:moveTo>
                  <a:lnTo>
                    <a:pt x="36" y="0"/>
                  </a:lnTo>
                  <a:lnTo>
                    <a:pt x="36" y="66"/>
                  </a:lnTo>
                  <a:lnTo>
                    <a:pt x="0" y="114"/>
                  </a:lnTo>
                  <a:lnTo>
                    <a:pt x="0" y="187"/>
                  </a:lnTo>
                  <a:lnTo>
                    <a:pt x="24" y="187"/>
                  </a:lnTo>
                  <a:lnTo>
                    <a:pt x="54" y="187"/>
                  </a:lnTo>
                  <a:lnTo>
                    <a:pt x="84" y="187"/>
                  </a:lnTo>
                  <a:lnTo>
                    <a:pt x="102" y="187"/>
                  </a:lnTo>
                  <a:lnTo>
                    <a:pt x="138" y="138"/>
                  </a:lnTo>
                  <a:lnTo>
                    <a:pt x="138" y="0"/>
                  </a:lnTo>
                  <a:close/>
                </a:path>
              </a:pathLst>
            </a:custGeom>
            <a:solidFill>
              <a:srgbClr val="4B4847"/>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29" name="Freeform 440"/>
            <p:cNvSpPr/>
            <p:nvPr/>
          </p:nvSpPr>
          <p:spPr bwMode="auto">
            <a:xfrm>
              <a:off x="6756436" y="4414051"/>
              <a:ext cx="477576" cy="647151"/>
            </a:xfrm>
            <a:custGeom>
              <a:avLst/>
              <a:gdLst>
                <a:gd name="T0" fmla="*/ 138 w 138"/>
                <a:gd name="T1" fmla="*/ 0 h 187"/>
                <a:gd name="T2" fmla="*/ 36 w 138"/>
                <a:gd name="T3" fmla="*/ 0 h 187"/>
                <a:gd name="T4" fmla="*/ 36 w 138"/>
                <a:gd name="T5" fmla="*/ 66 h 187"/>
                <a:gd name="T6" fmla="*/ 0 w 138"/>
                <a:gd name="T7" fmla="*/ 114 h 187"/>
                <a:gd name="T8" fmla="*/ 0 w 138"/>
                <a:gd name="T9" fmla="*/ 187 h 187"/>
                <a:gd name="T10" fmla="*/ 24 w 138"/>
                <a:gd name="T11" fmla="*/ 187 h 187"/>
                <a:gd name="T12" fmla="*/ 54 w 138"/>
                <a:gd name="T13" fmla="*/ 187 h 187"/>
                <a:gd name="T14" fmla="*/ 84 w 138"/>
                <a:gd name="T15" fmla="*/ 187 h 187"/>
                <a:gd name="T16" fmla="*/ 102 w 138"/>
                <a:gd name="T17" fmla="*/ 187 h 187"/>
                <a:gd name="T18" fmla="*/ 138 w 138"/>
                <a:gd name="T19" fmla="*/ 138 h 187"/>
                <a:gd name="T20" fmla="*/ 138 w 138"/>
                <a:gd name="T21" fmla="*/ 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8" h="187">
                  <a:moveTo>
                    <a:pt x="138" y="0"/>
                  </a:moveTo>
                  <a:lnTo>
                    <a:pt x="36" y="0"/>
                  </a:lnTo>
                  <a:lnTo>
                    <a:pt x="36" y="66"/>
                  </a:lnTo>
                  <a:lnTo>
                    <a:pt x="0" y="114"/>
                  </a:lnTo>
                  <a:lnTo>
                    <a:pt x="0" y="187"/>
                  </a:lnTo>
                  <a:lnTo>
                    <a:pt x="24" y="187"/>
                  </a:lnTo>
                  <a:lnTo>
                    <a:pt x="54" y="187"/>
                  </a:lnTo>
                  <a:lnTo>
                    <a:pt x="84" y="187"/>
                  </a:lnTo>
                  <a:lnTo>
                    <a:pt x="102" y="187"/>
                  </a:lnTo>
                  <a:lnTo>
                    <a:pt x="138" y="138"/>
                  </a:lnTo>
                  <a:lnTo>
                    <a:pt x="13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30" name="Rectangle 441"/>
            <p:cNvSpPr>
              <a:spLocks noChangeArrowheads="1"/>
            </p:cNvSpPr>
            <p:nvPr/>
          </p:nvSpPr>
          <p:spPr bwMode="auto">
            <a:xfrm>
              <a:off x="6943313" y="5061200"/>
              <a:ext cx="103820" cy="750972"/>
            </a:xfrm>
            <a:prstGeom prst="rect">
              <a:avLst/>
            </a:prstGeom>
            <a:solidFill>
              <a:srgbClr val="5D595A"/>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31" name="Rectangle 442"/>
            <p:cNvSpPr>
              <a:spLocks noChangeArrowheads="1"/>
            </p:cNvSpPr>
            <p:nvPr/>
          </p:nvSpPr>
          <p:spPr bwMode="auto">
            <a:xfrm>
              <a:off x="6943313" y="5061200"/>
              <a:ext cx="103820" cy="750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32" name="Freeform 443"/>
            <p:cNvSpPr/>
            <p:nvPr/>
          </p:nvSpPr>
          <p:spPr bwMode="auto">
            <a:xfrm>
              <a:off x="6735673" y="5061200"/>
              <a:ext cx="103820" cy="750972"/>
            </a:xfrm>
            <a:custGeom>
              <a:avLst/>
              <a:gdLst>
                <a:gd name="T0" fmla="*/ 30 w 30"/>
                <a:gd name="T1" fmla="*/ 0 h 217"/>
                <a:gd name="T2" fmla="*/ 6 w 30"/>
                <a:gd name="T3" fmla="*/ 0 h 217"/>
                <a:gd name="T4" fmla="*/ 6 w 30"/>
                <a:gd name="T5" fmla="*/ 162 h 217"/>
                <a:gd name="T6" fmla="*/ 0 w 30"/>
                <a:gd name="T7" fmla="*/ 162 h 217"/>
                <a:gd name="T8" fmla="*/ 0 w 30"/>
                <a:gd name="T9" fmla="*/ 198 h 217"/>
                <a:gd name="T10" fmla="*/ 0 w 30"/>
                <a:gd name="T11" fmla="*/ 217 h 217"/>
                <a:gd name="T12" fmla="*/ 30 w 30"/>
                <a:gd name="T13" fmla="*/ 217 h 217"/>
                <a:gd name="T14" fmla="*/ 30 w 30"/>
                <a:gd name="T15" fmla="*/ 0 h 2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 h="217">
                  <a:moveTo>
                    <a:pt x="30" y="0"/>
                  </a:moveTo>
                  <a:lnTo>
                    <a:pt x="6" y="0"/>
                  </a:lnTo>
                  <a:lnTo>
                    <a:pt x="6" y="162"/>
                  </a:lnTo>
                  <a:lnTo>
                    <a:pt x="0" y="162"/>
                  </a:lnTo>
                  <a:lnTo>
                    <a:pt x="0" y="198"/>
                  </a:lnTo>
                  <a:lnTo>
                    <a:pt x="0" y="217"/>
                  </a:lnTo>
                  <a:lnTo>
                    <a:pt x="30" y="217"/>
                  </a:lnTo>
                  <a:lnTo>
                    <a:pt x="30" y="0"/>
                  </a:lnTo>
                  <a:close/>
                </a:path>
              </a:pathLst>
            </a:custGeom>
            <a:solidFill>
              <a:srgbClr val="5D595A"/>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33" name="Freeform 444"/>
            <p:cNvSpPr/>
            <p:nvPr/>
          </p:nvSpPr>
          <p:spPr bwMode="auto">
            <a:xfrm>
              <a:off x="6735673" y="5061200"/>
              <a:ext cx="103820" cy="750972"/>
            </a:xfrm>
            <a:custGeom>
              <a:avLst/>
              <a:gdLst>
                <a:gd name="T0" fmla="*/ 30 w 30"/>
                <a:gd name="T1" fmla="*/ 0 h 217"/>
                <a:gd name="T2" fmla="*/ 6 w 30"/>
                <a:gd name="T3" fmla="*/ 0 h 217"/>
                <a:gd name="T4" fmla="*/ 6 w 30"/>
                <a:gd name="T5" fmla="*/ 162 h 217"/>
                <a:gd name="T6" fmla="*/ 0 w 30"/>
                <a:gd name="T7" fmla="*/ 162 h 217"/>
                <a:gd name="T8" fmla="*/ 0 w 30"/>
                <a:gd name="T9" fmla="*/ 198 h 217"/>
                <a:gd name="T10" fmla="*/ 0 w 30"/>
                <a:gd name="T11" fmla="*/ 217 h 217"/>
                <a:gd name="T12" fmla="*/ 30 w 30"/>
                <a:gd name="T13" fmla="*/ 217 h 217"/>
                <a:gd name="T14" fmla="*/ 30 w 30"/>
                <a:gd name="T15" fmla="*/ 0 h 2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 h="217">
                  <a:moveTo>
                    <a:pt x="30" y="0"/>
                  </a:moveTo>
                  <a:lnTo>
                    <a:pt x="6" y="0"/>
                  </a:lnTo>
                  <a:lnTo>
                    <a:pt x="6" y="162"/>
                  </a:lnTo>
                  <a:lnTo>
                    <a:pt x="0" y="162"/>
                  </a:lnTo>
                  <a:lnTo>
                    <a:pt x="0" y="198"/>
                  </a:lnTo>
                  <a:lnTo>
                    <a:pt x="0" y="217"/>
                  </a:lnTo>
                  <a:lnTo>
                    <a:pt x="30" y="217"/>
                  </a:lnTo>
                  <a:lnTo>
                    <a:pt x="3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34" name="Freeform 445"/>
            <p:cNvSpPr/>
            <p:nvPr/>
          </p:nvSpPr>
          <p:spPr bwMode="auto">
            <a:xfrm>
              <a:off x="6569559" y="6289747"/>
              <a:ext cx="519104" cy="62292"/>
            </a:xfrm>
            <a:custGeom>
              <a:avLst/>
              <a:gdLst>
                <a:gd name="T0" fmla="*/ 150 w 150"/>
                <a:gd name="T1" fmla="*/ 0 h 18"/>
                <a:gd name="T2" fmla="*/ 150 w 150"/>
                <a:gd name="T3" fmla="*/ 0 h 18"/>
                <a:gd name="T4" fmla="*/ 0 w 150"/>
                <a:gd name="T5" fmla="*/ 0 h 18"/>
                <a:gd name="T6" fmla="*/ 0 w 150"/>
                <a:gd name="T7" fmla="*/ 18 h 18"/>
                <a:gd name="T8" fmla="*/ 150 w 150"/>
                <a:gd name="T9" fmla="*/ 18 h 18"/>
                <a:gd name="T10" fmla="*/ 150 w 150"/>
                <a:gd name="T11" fmla="*/ 0 h 18"/>
              </a:gdLst>
              <a:ahLst/>
              <a:cxnLst>
                <a:cxn ang="0">
                  <a:pos x="T0" y="T1"/>
                </a:cxn>
                <a:cxn ang="0">
                  <a:pos x="T2" y="T3"/>
                </a:cxn>
                <a:cxn ang="0">
                  <a:pos x="T4" y="T5"/>
                </a:cxn>
                <a:cxn ang="0">
                  <a:pos x="T6" y="T7"/>
                </a:cxn>
                <a:cxn ang="0">
                  <a:pos x="T8" y="T9"/>
                </a:cxn>
                <a:cxn ang="0">
                  <a:pos x="T10" y="T11"/>
                </a:cxn>
              </a:cxnLst>
              <a:rect l="0" t="0" r="r" b="b"/>
              <a:pathLst>
                <a:path w="150" h="18">
                  <a:moveTo>
                    <a:pt x="150" y="0"/>
                  </a:moveTo>
                  <a:lnTo>
                    <a:pt x="150" y="0"/>
                  </a:lnTo>
                  <a:lnTo>
                    <a:pt x="0" y="0"/>
                  </a:lnTo>
                  <a:lnTo>
                    <a:pt x="0" y="18"/>
                  </a:lnTo>
                  <a:lnTo>
                    <a:pt x="150" y="18"/>
                  </a:lnTo>
                  <a:lnTo>
                    <a:pt x="150" y="0"/>
                  </a:lnTo>
                  <a:close/>
                </a:path>
              </a:pathLst>
            </a:custGeom>
            <a:solidFill>
              <a:srgbClr val="F05C44"/>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35" name="Freeform 446"/>
            <p:cNvSpPr/>
            <p:nvPr/>
          </p:nvSpPr>
          <p:spPr bwMode="auto">
            <a:xfrm>
              <a:off x="6569559" y="6289747"/>
              <a:ext cx="519104" cy="62292"/>
            </a:xfrm>
            <a:custGeom>
              <a:avLst/>
              <a:gdLst>
                <a:gd name="T0" fmla="*/ 150 w 150"/>
                <a:gd name="T1" fmla="*/ 0 h 18"/>
                <a:gd name="T2" fmla="*/ 150 w 150"/>
                <a:gd name="T3" fmla="*/ 0 h 18"/>
                <a:gd name="T4" fmla="*/ 0 w 150"/>
                <a:gd name="T5" fmla="*/ 0 h 18"/>
                <a:gd name="T6" fmla="*/ 0 w 150"/>
                <a:gd name="T7" fmla="*/ 18 h 18"/>
                <a:gd name="T8" fmla="*/ 150 w 150"/>
                <a:gd name="T9" fmla="*/ 18 h 18"/>
                <a:gd name="T10" fmla="*/ 150 w 150"/>
                <a:gd name="T11" fmla="*/ 0 h 18"/>
              </a:gdLst>
              <a:ahLst/>
              <a:cxnLst>
                <a:cxn ang="0">
                  <a:pos x="T0" y="T1"/>
                </a:cxn>
                <a:cxn ang="0">
                  <a:pos x="T2" y="T3"/>
                </a:cxn>
                <a:cxn ang="0">
                  <a:pos x="T4" y="T5"/>
                </a:cxn>
                <a:cxn ang="0">
                  <a:pos x="T6" y="T7"/>
                </a:cxn>
                <a:cxn ang="0">
                  <a:pos x="T8" y="T9"/>
                </a:cxn>
                <a:cxn ang="0">
                  <a:pos x="T10" y="T11"/>
                </a:cxn>
              </a:cxnLst>
              <a:rect l="0" t="0" r="r" b="b"/>
              <a:pathLst>
                <a:path w="150" h="18">
                  <a:moveTo>
                    <a:pt x="150" y="0"/>
                  </a:moveTo>
                  <a:lnTo>
                    <a:pt x="150" y="0"/>
                  </a:lnTo>
                  <a:lnTo>
                    <a:pt x="0" y="0"/>
                  </a:lnTo>
                  <a:lnTo>
                    <a:pt x="0" y="18"/>
                  </a:lnTo>
                  <a:lnTo>
                    <a:pt x="150" y="18"/>
                  </a:lnTo>
                  <a:lnTo>
                    <a:pt x="15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36" name="Freeform 447"/>
            <p:cNvSpPr/>
            <p:nvPr/>
          </p:nvSpPr>
          <p:spPr bwMode="auto">
            <a:xfrm>
              <a:off x="6735673" y="5999049"/>
              <a:ext cx="352991" cy="83057"/>
            </a:xfrm>
            <a:custGeom>
              <a:avLst/>
              <a:gdLst>
                <a:gd name="T0" fmla="*/ 102 w 102"/>
                <a:gd name="T1" fmla="*/ 0 h 24"/>
                <a:gd name="T2" fmla="*/ 102 w 102"/>
                <a:gd name="T3" fmla="*/ 0 h 24"/>
                <a:gd name="T4" fmla="*/ 0 w 102"/>
                <a:gd name="T5" fmla="*/ 0 h 24"/>
                <a:gd name="T6" fmla="*/ 0 w 102"/>
                <a:gd name="T7" fmla="*/ 6 h 24"/>
                <a:gd name="T8" fmla="*/ 0 w 102"/>
                <a:gd name="T9" fmla="*/ 24 h 24"/>
                <a:gd name="T10" fmla="*/ 102 w 102"/>
                <a:gd name="T11" fmla="*/ 24 h 24"/>
                <a:gd name="T12" fmla="*/ 102 w 102"/>
                <a:gd name="T13" fmla="*/ 0 h 24"/>
              </a:gdLst>
              <a:ahLst/>
              <a:cxnLst>
                <a:cxn ang="0">
                  <a:pos x="T0" y="T1"/>
                </a:cxn>
                <a:cxn ang="0">
                  <a:pos x="T2" y="T3"/>
                </a:cxn>
                <a:cxn ang="0">
                  <a:pos x="T4" y="T5"/>
                </a:cxn>
                <a:cxn ang="0">
                  <a:pos x="T6" y="T7"/>
                </a:cxn>
                <a:cxn ang="0">
                  <a:pos x="T8" y="T9"/>
                </a:cxn>
                <a:cxn ang="0">
                  <a:pos x="T10" y="T11"/>
                </a:cxn>
                <a:cxn ang="0">
                  <a:pos x="T12" y="T13"/>
                </a:cxn>
              </a:cxnLst>
              <a:rect l="0" t="0" r="r" b="b"/>
              <a:pathLst>
                <a:path w="102" h="24">
                  <a:moveTo>
                    <a:pt x="102" y="0"/>
                  </a:moveTo>
                  <a:lnTo>
                    <a:pt x="102" y="0"/>
                  </a:lnTo>
                  <a:lnTo>
                    <a:pt x="0" y="0"/>
                  </a:lnTo>
                  <a:lnTo>
                    <a:pt x="0" y="6"/>
                  </a:lnTo>
                  <a:lnTo>
                    <a:pt x="0" y="24"/>
                  </a:lnTo>
                  <a:lnTo>
                    <a:pt x="102" y="24"/>
                  </a:lnTo>
                  <a:lnTo>
                    <a:pt x="102" y="0"/>
                  </a:lnTo>
                  <a:close/>
                </a:path>
              </a:pathLst>
            </a:custGeom>
            <a:solidFill>
              <a:srgbClr val="F05C44"/>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37" name="Freeform 448"/>
            <p:cNvSpPr/>
            <p:nvPr/>
          </p:nvSpPr>
          <p:spPr bwMode="auto">
            <a:xfrm>
              <a:off x="6735673" y="5999049"/>
              <a:ext cx="352991" cy="83057"/>
            </a:xfrm>
            <a:custGeom>
              <a:avLst/>
              <a:gdLst>
                <a:gd name="T0" fmla="*/ 102 w 102"/>
                <a:gd name="T1" fmla="*/ 0 h 24"/>
                <a:gd name="T2" fmla="*/ 102 w 102"/>
                <a:gd name="T3" fmla="*/ 0 h 24"/>
                <a:gd name="T4" fmla="*/ 0 w 102"/>
                <a:gd name="T5" fmla="*/ 0 h 24"/>
                <a:gd name="T6" fmla="*/ 0 w 102"/>
                <a:gd name="T7" fmla="*/ 6 h 24"/>
                <a:gd name="T8" fmla="*/ 0 w 102"/>
                <a:gd name="T9" fmla="*/ 24 h 24"/>
                <a:gd name="T10" fmla="*/ 102 w 102"/>
                <a:gd name="T11" fmla="*/ 24 h 24"/>
                <a:gd name="T12" fmla="*/ 102 w 102"/>
                <a:gd name="T13" fmla="*/ 0 h 24"/>
              </a:gdLst>
              <a:ahLst/>
              <a:cxnLst>
                <a:cxn ang="0">
                  <a:pos x="T0" y="T1"/>
                </a:cxn>
                <a:cxn ang="0">
                  <a:pos x="T2" y="T3"/>
                </a:cxn>
                <a:cxn ang="0">
                  <a:pos x="T4" y="T5"/>
                </a:cxn>
                <a:cxn ang="0">
                  <a:pos x="T6" y="T7"/>
                </a:cxn>
                <a:cxn ang="0">
                  <a:pos x="T8" y="T9"/>
                </a:cxn>
                <a:cxn ang="0">
                  <a:pos x="T10" y="T11"/>
                </a:cxn>
                <a:cxn ang="0">
                  <a:pos x="T12" y="T13"/>
                </a:cxn>
              </a:cxnLst>
              <a:rect l="0" t="0" r="r" b="b"/>
              <a:pathLst>
                <a:path w="102" h="24">
                  <a:moveTo>
                    <a:pt x="102" y="0"/>
                  </a:moveTo>
                  <a:lnTo>
                    <a:pt x="102" y="0"/>
                  </a:lnTo>
                  <a:lnTo>
                    <a:pt x="0" y="0"/>
                  </a:lnTo>
                  <a:lnTo>
                    <a:pt x="0" y="6"/>
                  </a:lnTo>
                  <a:lnTo>
                    <a:pt x="0" y="24"/>
                  </a:lnTo>
                  <a:lnTo>
                    <a:pt x="102" y="24"/>
                  </a:lnTo>
                  <a:lnTo>
                    <a:pt x="10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38" name="Freeform 449"/>
            <p:cNvSpPr/>
            <p:nvPr/>
          </p:nvSpPr>
          <p:spPr bwMode="auto">
            <a:xfrm>
              <a:off x="5531351" y="8542657"/>
              <a:ext cx="789038" cy="858251"/>
            </a:xfrm>
            <a:custGeom>
              <a:avLst/>
              <a:gdLst>
                <a:gd name="T0" fmla="*/ 30 w 38"/>
                <a:gd name="T1" fmla="*/ 0 h 41"/>
                <a:gd name="T2" fmla="*/ 8 w 38"/>
                <a:gd name="T3" fmla="*/ 0 h 41"/>
                <a:gd name="T4" fmla="*/ 0 w 38"/>
                <a:gd name="T5" fmla="*/ 8 h 41"/>
                <a:gd name="T6" fmla="*/ 0 w 38"/>
                <a:gd name="T7" fmla="*/ 41 h 41"/>
                <a:gd name="T8" fmla="*/ 38 w 38"/>
                <a:gd name="T9" fmla="*/ 41 h 41"/>
                <a:gd name="T10" fmla="*/ 38 w 38"/>
                <a:gd name="T11" fmla="*/ 8 h 41"/>
                <a:gd name="T12" fmla="*/ 30 w 38"/>
                <a:gd name="T13" fmla="*/ 0 h 41"/>
              </a:gdLst>
              <a:ahLst/>
              <a:cxnLst>
                <a:cxn ang="0">
                  <a:pos x="T0" y="T1"/>
                </a:cxn>
                <a:cxn ang="0">
                  <a:pos x="T2" y="T3"/>
                </a:cxn>
                <a:cxn ang="0">
                  <a:pos x="T4" y="T5"/>
                </a:cxn>
                <a:cxn ang="0">
                  <a:pos x="T6" y="T7"/>
                </a:cxn>
                <a:cxn ang="0">
                  <a:pos x="T8" y="T9"/>
                </a:cxn>
                <a:cxn ang="0">
                  <a:pos x="T10" y="T11"/>
                </a:cxn>
                <a:cxn ang="0">
                  <a:pos x="T12" y="T13"/>
                </a:cxn>
              </a:cxnLst>
              <a:rect l="0" t="0" r="r" b="b"/>
              <a:pathLst>
                <a:path w="38" h="41">
                  <a:moveTo>
                    <a:pt x="30" y="0"/>
                  </a:moveTo>
                  <a:cubicBezTo>
                    <a:pt x="8" y="0"/>
                    <a:pt x="8" y="0"/>
                    <a:pt x="8" y="0"/>
                  </a:cubicBezTo>
                  <a:cubicBezTo>
                    <a:pt x="3" y="0"/>
                    <a:pt x="0" y="4"/>
                    <a:pt x="0" y="8"/>
                  </a:cubicBezTo>
                  <a:cubicBezTo>
                    <a:pt x="0" y="41"/>
                    <a:pt x="0" y="41"/>
                    <a:pt x="0" y="41"/>
                  </a:cubicBezTo>
                  <a:cubicBezTo>
                    <a:pt x="38" y="41"/>
                    <a:pt x="38" y="41"/>
                    <a:pt x="38" y="41"/>
                  </a:cubicBezTo>
                  <a:cubicBezTo>
                    <a:pt x="38" y="8"/>
                    <a:pt x="38" y="8"/>
                    <a:pt x="38" y="8"/>
                  </a:cubicBezTo>
                  <a:cubicBezTo>
                    <a:pt x="38" y="4"/>
                    <a:pt x="34" y="0"/>
                    <a:pt x="30" y="0"/>
                  </a:cubicBezTo>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39" name="Freeform 450"/>
            <p:cNvSpPr>
              <a:spLocks noEditPoints="1"/>
            </p:cNvSpPr>
            <p:nvPr/>
          </p:nvSpPr>
          <p:spPr bwMode="auto">
            <a:xfrm>
              <a:off x="5697465" y="8542657"/>
              <a:ext cx="456811" cy="858251"/>
            </a:xfrm>
            <a:custGeom>
              <a:avLst/>
              <a:gdLst>
                <a:gd name="T0" fmla="*/ 0 w 22"/>
                <a:gd name="T1" fmla="*/ 41 h 41"/>
                <a:gd name="T2" fmla="*/ 0 w 22"/>
                <a:gd name="T3" fmla="*/ 41 h 41"/>
                <a:gd name="T4" fmla="*/ 4 w 22"/>
                <a:gd name="T5" fmla="*/ 41 h 41"/>
                <a:gd name="T6" fmla="*/ 4 w 22"/>
                <a:gd name="T7" fmla="*/ 41 h 41"/>
                <a:gd name="T8" fmla="*/ 0 w 22"/>
                <a:gd name="T9" fmla="*/ 41 h 41"/>
                <a:gd name="T10" fmla="*/ 0 w 22"/>
                <a:gd name="T11" fmla="*/ 0 h 41"/>
                <a:gd name="T12" fmla="*/ 0 w 22"/>
                <a:gd name="T13" fmla="*/ 0 h 41"/>
                <a:gd name="T14" fmla="*/ 0 w 22"/>
                <a:gd name="T15" fmla="*/ 0 h 41"/>
                <a:gd name="T16" fmla="*/ 22 w 22"/>
                <a:gd name="T17" fmla="*/ 0 h 41"/>
                <a:gd name="T18" fmla="*/ 22 w 22"/>
                <a:gd name="T19" fmla="*/ 0 h 41"/>
                <a:gd name="T20" fmla="*/ 22 w 22"/>
                <a:gd name="T21" fmla="*/ 0 h 41"/>
                <a:gd name="T22" fmla="*/ 0 w 22"/>
                <a:gd name="T23"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 h="41">
                  <a:moveTo>
                    <a:pt x="0" y="41"/>
                  </a:moveTo>
                  <a:cubicBezTo>
                    <a:pt x="0" y="41"/>
                    <a:pt x="0" y="41"/>
                    <a:pt x="0" y="41"/>
                  </a:cubicBezTo>
                  <a:cubicBezTo>
                    <a:pt x="4" y="41"/>
                    <a:pt x="4" y="41"/>
                    <a:pt x="4" y="41"/>
                  </a:cubicBezTo>
                  <a:cubicBezTo>
                    <a:pt x="4" y="41"/>
                    <a:pt x="4" y="41"/>
                    <a:pt x="4" y="41"/>
                  </a:cubicBezTo>
                  <a:cubicBezTo>
                    <a:pt x="0" y="41"/>
                    <a:pt x="0" y="41"/>
                    <a:pt x="0" y="41"/>
                  </a:cubicBezTo>
                  <a:moveTo>
                    <a:pt x="0" y="0"/>
                  </a:moveTo>
                  <a:cubicBezTo>
                    <a:pt x="0" y="0"/>
                    <a:pt x="0" y="0"/>
                    <a:pt x="0" y="0"/>
                  </a:cubicBezTo>
                  <a:cubicBezTo>
                    <a:pt x="0" y="0"/>
                    <a:pt x="0" y="0"/>
                    <a:pt x="0" y="0"/>
                  </a:cubicBezTo>
                  <a:cubicBezTo>
                    <a:pt x="22" y="0"/>
                    <a:pt x="22" y="0"/>
                    <a:pt x="22" y="0"/>
                  </a:cubicBezTo>
                  <a:cubicBezTo>
                    <a:pt x="22" y="0"/>
                    <a:pt x="22" y="0"/>
                    <a:pt x="22" y="0"/>
                  </a:cubicBezTo>
                  <a:cubicBezTo>
                    <a:pt x="22" y="0"/>
                    <a:pt x="22" y="0"/>
                    <a:pt x="22" y="0"/>
                  </a:cubicBezTo>
                  <a:cubicBezTo>
                    <a:pt x="0" y="0"/>
                    <a:pt x="0" y="0"/>
                    <a:pt x="0" y="0"/>
                  </a:cubicBezTo>
                </a:path>
              </a:pathLst>
            </a:custGeom>
            <a:solidFill>
              <a:srgbClr val="5452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40" name="Freeform 451"/>
            <p:cNvSpPr/>
            <p:nvPr/>
          </p:nvSpPr>
          <p:spPr bwMode="auto">
            <a:xfrm>
              <a:off x="5697465" y="8542657"/>
              <a:ext cx="456811" cy="858251"/>
            </a:xfrm>
            <a:custGeom>
              <a:avLst/>
              <a:gdLst>
                <a:gd name="T0" fmla="*/ 0 w 22"/>
                <a:gd name="T1" fmla="*/ 0 h 41"/>
                <a:gd name="T2" fmla="*/ 0 w 22"/>
                <a:gd name="T3" fmla="*/ 41 h 41"/>
                <a:gd name="T4" fmla="*/ 4 w 22"/>
                <a:gd name="T5" fmla="*/ 41 h 41"/>
                <a:gd name="T6" fmla="*/ 4 w 22"/>
                <a:gd name="T7" fmla="*/ 17 h 41"/>
                <a:gd name="T8" fmla="*/ 11 w 22"/>
                <a:gd name="T9" fmla="*/ 12 h 41"/>
                <a:gd name="T10" fmla="*/ 17 w 22"/>
                <a:gd name="T11" fmla="*/ 17 h 41"/>
                <a:gd name="T12" fmla="*/ 17 w 22"/>
                <a:gd name="T13" fmla="*/ 41 h 41"/>
                <a:gd name="T14" fmla="*/ 22 w 22"/>
                <a:gd name="T15" fmla="*/ 41 h 41"/>
                <a:gd name="T16" fmla="*/ 22 w 22"/>
                <a:gd name="T17" fmla="*/ 0 h 41"/>
                <a:gd name="T18" fmla="*/ 22 w 22"/>
                <a:gd name="T19" fmla="*/ 0 h 41"/>
                <a:gd name="T20" fmla="*/ 0 w 22"/>
                <a:gd name="T21" fmla="*/ 0 h 41"/>
                <a:gd name="T22" fmla="*/ 0 w 22"/>
                <a:gd name="T23"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 h="41">
                  <a:moveTo>
                    <a:pt x="0" y="0"/>
                  </a:moveTo>
                  <a:cubicBezTo>
                    <a:pt x="0" y="41"/>
                    <a:pt x="0" y="41"/>
                    <a:pt x="0" y="41"/>
                  </a:cubicBezTo>
                  <a:cubicBezTo>
                    <a:pt x="4" y="41"/>
                    <a:pt x="4" y="41"/>
                    <a:pt x="4" y="41"/>
                  </a:cubicBezTo>
                  <a:cubicBezTo>
                    <a:pt x="4" y="17"/>
                    <a:pt x="4" y="17"/>
                    <a:pt x="4" y="17"/>
                  </a:cubicBezTo>
                  <a:cubicBezTo>
                    <a:pt x="11" y="12"/>
                    <a:pt x="11" y="12"/>
                    <a:pt x="11" y="12"/>
                  </a:cubicBezTo>
                  <a:cubicBezTo>
                    <a:pt x="17" y="17"/>
                    <a:pt x="17" y="17"/>
                    <a:pt x="17" y="17"/>
                  </a:cubicBezTo>
                  <a:cubicBezTo>
                    <a:pt x="17" y="41"/>
                    <a:pt x="17" y="41"/>
                    <a:pt x="17" y="41"/>
                  </a:cubicBezTo>
                  <a:cubicBezTo>
                    <a:pt x="22" y="41"/>
                    <a:pt x="22" y="41"/>
                    <a:pt x="22" y="41"/>
                  </a:cubicBezTo>
                  <a:cubicBezTo>
                    <a:pt x="22" y="0"/>
                    <a:pt x="22" y="0"/>
                    <a:pt x="22" y="0"/>
                  </a:cubicBezTo>
                  <a:cubicBezTo>
                    <a:pt x="22" y="0"/>
                    <a:pt x="22" y="0"/>
                    <a:pt x="22" y="0"/>
                  </a:cubicBezTo>
                  <a:cubicBezTo>
                    <a:pt x="0" y="0"/>
                    <a:pt x="0" y="0"/>
                    <a:pt x="0" y="0"/>
                  </a:cubicBezTo>
                  <a:cubicBezTo>
                    <a:pt x="0" y="0"/>
                    <a:pt x="0" y="0"/>
                    <a:pt x="0" y="0"/>
                  </a:cubicBezTo>
                </a:path>
              </a:pathLst>
            </a:custGeom>
            <a:solidFill>
              <a:srgbClr val="9F9C9C"/>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41" name="Freeform 452"/>
            <p:cNvSpPr/>
            <p:nvPr/>
          </p:nvSpPr>
          <p:spPr bwMode="auto">
            <a:xfrm>
              <a:off x="5780521" y="9400908"/>
              <a:ext cx="269934" cy="0"/>
            </a:xfrm>
            <a:custGeom>
              <a:avLst/>
              <a:gdLst>
                <a:gd name="T0" fmla="*/ 0 w 78"/>
                <a:gd name="T1" fmla="*/ 0 w 78"/>
                <a:gd name="T2" fmla="*/ 78 w 78"/>
                <a:gd name="T3" fmla="*/ 72 w 78"/>
                <a:gd name="T4" fmla="*/ 0 w 78"/>
              </a:gdLst>
              <a:ahLst/>
              <a:cxnLst>
                <a:cxn ang="0">
                  <a:pos x="T0" y="0"/>
                </a:cxn>
                <a:cxn ang="0">
                  <a:pos x="T1" y="0"/>
                </a:cxn>
                <a:cxn ang="0">
                  <a:pos x="T2" y="0"/>
                </a:cxn>
                <a:cxn ang="0">
                  <a:pos x="T3" y="0"/>
                </a:cxn>
                <a:cxn ang="0">
                  <a:pos x="T4" y="0"/>
                </a:cxn>
              </a:cxnLst>
              <a:rect l="0" t="0" r="r" b="b"/>
              <a:pathLst>
                <a:path w="78">
                  <a:moveTo>
                    <a:pt x="0" y="0"/>
                  </a:moveTo>
                  <a:lnTo>
                    <a:pt x="0" y="0"/>
                  </a:lnTo>
                  <a:lnTo>
                    <a:pt x="78" y="0"/>
                  </a:lnTo>
                  <a:lnTo>
                    <a:pt x="72" y="0"/>
                  </a:lnTo>
                  <a:lnTo>
                    <a:pt x="0" y="0"/>
                  </a:lnTo>
                  <a:close/>
                </a:path>
              </a:pathLst>
            </a:custGeom>
            <a:solidFill>
              <a:srgbClr val="545252"/>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42" name="Freeform 453"/>
            <p:cNvSpPr/>
            <p:nvPr/>
          </p:nvSpPr>
          <p:spPr bwMode="auto">
            <a:xfrm>
              <a:off x="5780521" y="9400908"/>
              <a:ext cx="269934" cy="0"/>
            </a:xfrm>
            <a:custGeom>
              <a:avLst/>
              <a:gdLst>
                <a:gd name="T0" fmla="*/ 0 w 78"/>
                <a:gd name="T1" fmla="*/ 0 w 78"/>
                <a:gd name="T2" fmla="*/ 78 w 78"/>
                <a:gd name="T3" fmla="*/ 72 w 78"/>
                <a:gd name="T4" fmla="*/ 0 w 78"/>
              </a:gdLst>
              <a:ahLst/>
              <a:cxnLst>
                <a:cxn ang="0">
                  <a:pos x="T0" y="0"/>
                </a:cxn>
                <a:cxn ang="0">
                  <a:pos x="T1" y="0"/>
                </a:cxn>
                <a:cxn ang="0">
                  <a:pos x="T2" y="0"/>
                </a:cxn>
                <a:cxn ang="0">
                  <a:pos x="T3" y="0"/>
                </a:cxn>
                <a:cxn ang="0">
                  <a:pos x="T4" y="0"/>
                </a:cxn>
              </a:cxnLst>
              <a:rect l="0" t="0" r="r" b="b"/>
              <a:pathLst>
                <a:path w="78">
                  <a:moveTo>
                    <a:pt x="0" y="0"/>
                  </a:moveTo>
                  <a:lnTo>
                    <a:pt x="0" y="0"/>
                  </a:lnTo>
                  <a:lnTo>
                    <a:pt x="78" y="0"/>
                  </a:lnTo>
                  <a:lnTo>
                    <a:pt x="72" y="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43" name="Rectangle 454"/>
            <p:cNvSpPr>
              <a:spLocks noChangeArrowheads="1"/>
            </p:cNvSpPr>
            <p:nvPr/>
          </p:nvSpPr>
          <p:spPr bwMode="auto">
            <a:xfrm>
              <a:off x="6029691" y="9400908"/>
              <a:ext cx="20764" cy="3462"/>
            </a:xfrm>
            <a:prstGeom prst="rect">
              <a:avLst/>
            </a:prstGeom>
            <a:solidFill>
              <a:srgbClr val="9F9C9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44" name="Freeform 455"/>
            <p:cNvSpPr/>
            <p:nvPr/>
          </p:nvSpPr>
          <p:spPr bwMode="auto">
            <a:xfrm>
              <a:off x="6029691" y="9400908"/>
              <a:ext cx="20764" cy="0"/>
            </a:xfrm>
            <a:custGeom>
              <a:avLst/>
              <a:gdLst>
                <a:gd name="T0" fmla="*/ 0 w 6"/>
                <a:gd name="T1" fmla="*/ 6 w 6"/>
                <a:gd name="T2" fmla="*/ 6 w 6"/>
                <a:gd name="T3" fmla="*/ 0 w 6"/>
              </a:gdLst>
              <a:ahLst/>
              <a:cxnLst>
                <a:cxn ang="0">
                  <a:pos x="T0" y="0"/>
                </a:cxn>
                <a:cxn ang="0">
                  <a:pos x="T1" y="0"/>
                </a:cxn>
                <a:cxn ang="0">
                  <a:pos x="T2" y="0"/>
                </a:cxn>
                <a:cxn ang="0">
                  <a:pos x="T3" y="0"/>
                </a:cxn>
              </a:cxnLst>
              <a:rect l="0" t="0" r="r" b="b"/>
              <a:pathLst>
                <a:path w="6">
                  <a:moveTo>
                    <a:pt x="0" y="0"/>
                  </a:moveTo>
                  <a:lnTo>
                    <a:pt x="6" y="0"/>
                  </a:lnTo>
                  <a:lnTo>
                    <a:pt x="6" y="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45" name="Freeform 456"/>
            <p:cNvSpPr/>
            <p:nvPr/>
          </p:nvSpPr>
          <p:spPr bwMode="auto">
            <a:xfrm>
              <a:off x="5780521" y="9400908"/>
              <a:ext cx="249170" cy="0"/>
            </a:xfrm>
            <a:custGeom>
              <a:avLst/>
              <a:gdLst>
                <a:gd name="T0" fmla="*/ 0 w 72"/>
                <a:gd name="T1" fmla="*/ 0 w 72"/>
                <a:gd name="T2" fmla="*/ 72 w 72"/>
                <a:gd name="T3" fmla="*/ 0 w 72"/>
              </a:gdLst>
              <a:ahLst/>
              <a:cxnLst>
                <a:cxn ang="0">
                  <a:pos x="T0" y="0"/>
                </a:cxn>
                <a:cxn ang="0">
                  <a:pos x="T1" y="0"/>
                </a:cxn>
                <a:cxn ang="0">
                  <a:pos x="T2" y="0"/>
                </a:cxn>
                <a:cxn ang="0">
                  <a:pos x="T3" y="0"/>
                </a:cxn>
              </a:cxnLst>
              <a:rect l="0" t="0" r="r" b="b"/>
              <a:pathLst>
                <a:path w="72">
                  <a:moveTo>
                    <a:pt x="0" y="0"/>
                  </a:moveTo>
                  <a:lnTo>
                    <a:pt x="0" y="0"/>
                  </a:lnTo>
                  <a:lnTo>
                    <a:pt x="72" y="0"/>
                  </a:lnTo>
                  <a:lnTo>
                    <a:pt x="0" y="0"/>
                  </a:lnTo>
                  <a:close/>
                </a:path>
              </a:pathLst>
            </a:custGeom>
            <a:solidFill>
              <a:srgbClr val="656464"/>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46" name="Freeform 457"/>
            <p:cNvSpPr/>
            <p:nvPr/>
          </p:nvSpPr>
          <p:spPr bwMode="auto">
            <a:xfrm>
              <a:off x="5780521" y="9400908"/>
              <a:ext cx="249170" cy="0"/>
            </a:xfrm>
            <a:custGeom>
              <a:avLst/>
              <a:gdLst>
                <a:gd name="T0" fmla="*/ 0 w 72"/>
                <a:gd name="T1" fmla="*/ 0 w 72"/>
                <a:gd name="T2" fmla="*/ 72 w 72"/>
                <a:gd name="T3" fmla="*/ 0 w 72"/>
              </a:gdLst>
              <a:ahLst/>
              <a:cxnLst>
                <a:cxn ang="0">
                  <a:pos x="T0" y="0"/>
                </a:cxn>
                <a:cxn ang="0">
                  <a:pos x="T1" y="0"/>
                </a:cxn>
                <a:cxn ang="0">
                  <a:pos x="T2" y="0"/>
                </a:cxn>
                <a:cxn ang="0">
                  <a:pos x="T3" y="0"/>
                </a:cxn>
              </a:cxnLst>
              <a:rect l="0" t="0" r="r" b="b"/>
              <a:pathLst>
                <a:path w="72">
                  <a:moveTo>
                    <a:pt x="0" y="0"/>
                  </a:moveTo>
                  <a:lnTo>
                    <a:pt x="0" y="0"/>
                  </a:lnTo>
                  <a:lnTo>
                    <a:pt x="72" y="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47" name="Freeform 458"/>
            <p:cNvSpPr/>
            <p:nvPr/>
          </p:nvSpPr>
          <p:spPr bwMode="auto">
            <a:xfrm>
              <a:off x="5780521" y="8795289"/>
              <a:ext cx="269934" cy="605623"/>
            </a:xfrm>
            <a:custGeom>
              <a:avLst/>
              <a:gdLst>
                <a:gd name="T0" fmla="*/ 42 w 78"/>
                <a:gd name="T1" fmla="*/ 0 h 175"/>
                <a:gd name="T2" fmla="*/ 0 w 78"/>
                <a:gd name="T3" fmla="*/ 30 h 175"/>
                <a:gd name="T4" fmla="*/ 0 w 78"/>
                <a:gd name="T5" fmla="*/ 175 h 175"/>
                <a:gd name="T6" fmla="*/ 72 w 78"/>
                <a:gd name="T7" fmla="*/ 175 h 175"/>
                <a:gd name="T8" fmla="*/ 78 w 78"/>
                <a:gd name="T9" fmla="*/ 175 h 175"/>
                <a:gd name="T10" fmla="*/ 78 w 78"/>
                <a:gd name="T11" fmla="*/ 30 h 175"/>
                <a:gd name="T12" fmla="*/ 42 w 78"/>
                <a:gd name="T13" fmla="*/ 0 h 175"/>
              </a:gdLst>
              <a:ahLst/>
              <a:cxnLst>
                <a:cxn ang="0">
                  <a:pos x="T0" y="T1"/>
                </a:cxn>
                <a:cxn ang="0">
                  <a:pos x="T2" y="T3"/>
                </a:cxn>
                <a:cxn ang="0">
                  <a:pos x="T4" y="T5"/>
                </a:cxn>
                <a:cxn ang="0">
                  <a:pos x="T6" y="T7"/>
                </a:cxn>
                <a:cxn ang="0">
                  <a:pos x="T8" y="T9"/>
                </a:cxn>
                <a:cxn ang="0">
                  <a:pos x="T10" y="T11"/>
                </a:cxn>
                <a:cxn ang="0">
                  <a:pos x="T12" y="T13"/>
                </a:cxn>
              </a:cxnLst>
              <a:rect l="0" t="0" r="r" b="b"/>
              <a:pathLst>
                <a:path w="78" h="175">
                  <a:moveTo>
                    <a:pt x="42" y="0"/>
                  </a:moveTo>
                  <a:lnTo>
                    <a:pt x="0" y="30"/>
                  </a:lnTo>
                  <a:lnTo>
                    <a:pt x="0" y="175"/>
                  </a:lnTo>
                  <a:lnTo>
                    <a:pt x="72" y="175"/>
                  </a:lnTo>
                  <a:lnTo>
                    <a:pt x="78" y="175"/>
                  </a:lnTo>
                  <a:lnTo>
                    <a:pt x="78" y="30"/>
                  </a:lnTo>
                  <a:lnTo>
                    <a:pt x="42" y="0"/>
                  </a:lnTo>
                  <a:close/>
                </a:path>
              </a:pathLst>
            </a:custGeom>
            <a:solidFill>
              <a:srgbClr val="838080"/>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48" name="Freeform 459"/>
            <p:cNvSpPr/>
            <p:nvPr/>
          </p:nvSpPr>
          <p:spPr bwMode="auto">
            <a:xfrm>
              <a:off x="5780521" y="8795289"/>
              <a:ext cx="269934" cy="605623"/>
            </a:xfrm>
            <a:custGeom>
              <a:avLst/>
              <a:gdLst>
                <a:gd name="T0" fmla="*/ 42 w 78"/>
                <a:gd name="T1" fmla="*/ 0 h 175"/>
                <a:gd name="T2" fmla="*/ 0 w 78"/>
                <a:gd name="T3" fmla="*/ 30 h 175"/>
                <a:gd name="T4" fmla="*/ 0 w 78"/>
                <a:gd name="T5" fmla="*/ 175 h 175"/>
                <a:gd name="T6" fmla="*/ 72 w 78"/>
                <a:gd name="T7" fmla="*/ 175 h 175"/>
                <a:gd name="T8" fmla="*/ 78 w 78"/>
                <a:gd name="T9" fmla="*/ 175 h 175"/>
                <a:gd name="T10" fmla="*/ 78 w 78"/>
                <a:gd name="T11" fmla="*/ 30 h 175"/>
                <a:gd name="T12" fmla="*/ 42 w 78"/>
                <a:gd name="T13" fmla="*/ 0 h 175"/>
              </a:gdLst>
              <a:ahLst/>
              <a:cxnLst>
                <a:cxn ang="0">
                  <a:pos x="T0" y="T1"/>
                </a:cxn>
                <a:cxn ang="0">
                  <a:pos x="T2" y="T3"/>
                </a:cxn>
                <a:cxn ang="0">
                  <a:pos x="T4" y="T5"/>
                </a:cxn>
                <a:cxn ang="0">
                  <a:pos x="T6" y="T7"/>
                </a:cxn>
                <a:cxn ang="0">
                  <a:pos x="T8" y="T9"/>
                </a:cxn>
                <a:cxn ang="0">
                  <a:pos x="T10" y="T11"/>
                </a:cxn>
                <a:cxn ang="0">
                  <a:pos x="T12" y="T13"/>
                </a:cxn>
              </a:cxnLst>
              <a:rect l="0" t="0" r="r" b="b"/>
              <a:pathLst>
                <a:path w="78" h="175">
                  <a:moveTo>
                    <a:pt x="42" y="0"/>
                  </a:moveTo>
                  <a:lnTo>
                    <a:pt x="0" y="30"/>
                  </a:lnTo>
                  <a:lnTo>
                    <a:pt x="0" y="175"/>
                  </a:lnTo>
                  <a:lnTo>
                    <a:pt x="72" y="175"/>
                  </a:lnTo>
                  <a:lnTo>
                    <a:pt x="78" y="175"/>
                  </a:lnTo>
                  <a:lnTo>
                    <a:pt x="78" y="30"/>
                  </a:lnTo>
                  <a:lnTo>
                    <a:pt x="4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49" name="Oval 460"/>
            <p:cNvSpPr>
              <a:spLocks noChangeArrowheads="1"/>
            </p:cNvSpPr>
            <p:nvPr/>
          </p:nvSpPr>
          <p:spPr bwMode="auto">
            <a:xfrm>
              <a:off x="5905106" y="8836816"/>
              <a:ext cx="41528" cy="41528"/>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50" name="Oval 461"/>
            <p:cNvSpPr>
              <a:spLocks noChangeArrowheads="1"/>
            </p:cNvSpPr>
            <p:nvPr/>
          </p:nvSpPr>
          <p:spPr bwMode="auto">
            <a:xfrm>
              <a:off x="5822049" y="9272864"/>
              <a:ext cx="41528" cy="44990"/>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51" name="Oval 462"/>
            <p:cNvSpPr>
              <a:spLocks noChangeArrowheads="1"/>
            </p:cNvSpPr>
            <p:nvPr/>
          </p:nvSpPr>
          <p:spPr bwMode="auto">
            <a:xfrm>
              <a:off x="5988163" y="9272864"/>
              <a:ext cx="41528" cy="44990"/>
            </a:xfrm>
            <a:prstGeom prst="ellipse">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52" name="Rectangle 463"/>
            <p:cNvSpPr>
              <a:spLocks noChangeArrowheads="1"/>
            </p:cNvSpPr>
            <p:nvPr/>
          </p:nvSpPr>
          <p:spPr bwMode="auto">
            <a:xfrm>
              <a:off x="8064578" y="8774524"/>
              <a:ext cx="83057" cy="103820"/>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53" name="Rectangle 464"/>
            <p:cNvSpPr>
              <a:spLocks noChangeArrowheads="1"/>
            </p:cNvSpPr>
            <p:nvPr/>
          </p:nvSpPr>
          <p:spPr bwMode="auto">
            <a:xfrm>
              <a:off x="8064578" y="8774524"/>
              <a:ext cx="83057" cy="1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54" name="Rectangle 465"/>
            <p:cNvSpPr>
              <a:spLocks noChangeArrowheads="1"/>
            </p:cNvSpPr>
            <p:nvPr/>
          </p:nvSpPr>
          <p:spPr bwMode="auto">
            <a:xfrm>
              <a:off x="7877701" y="8774524"/>
              <a:ext cx="83057" cy="103820"/>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55" name="Rectangle 466"/>
            <p:cNvSpPr>
              <a:spLocks noChangeArrowheads="1"/>
            </p:cNvSpPr>
            <p:nvPr/>
          </p:nvSpPr>
          <p:spPr bwMode="auto">
            <a:xfrm>
              <a:off x="7877701" y="8774524"/>
              <a:ext cx="83057" cy="1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56" name="Rectangle 467"/>
            <p:cNvSpPr>
              <a:spLocks noChangeArrowheads="1"/>
            </p:cNvSpPr>
            <p:nvPr/>
          </p:nvSpPr>
          <p:spPr bwMode="auto">
            <a:xfrm>
              <a:off x="7690823" y="8774524"/>
              <a:ext cx="83057" cy="103820"/>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57" name="Rectangle 468"/>
            <p:cNvSpPr>
              <a:spLocks noChangeArrowheads="1"/>
            </p:cNvSpPr>
            <p:nvPr/>
          </p:nvSpPr>
          <p:spPr bwMode="auto">
            <a:xfrm>
              <a:off x="7690823" y="8774524"/>
              <a:ext cx="83057" cy="1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58" name="Rectangle 469"/>
            <p:cNvSpPr>
              <a:spLocks noChangeArrowheads="1"/>
            </p:cNvSpPr>
            <p:nvPr/>
          </p:nvSpPr>
          <p:spPr bwMode="auto">
            <a:xfrm>
              <a:off x="7503946" y="8774524"/>
              <a:ext cx="83057" cy="103820"/>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59" name="Rectangle 470"/>
            <p:cNvSpPr>
              <a:spLocks noChangeArrowheads="1"/>
            </p:cNvSpPr>
            <p:nvPr/>
          </p:nvSpPr>
          <p:spPr bwMode="auto">
            <a:xfrm>
              <a:off x="7503946" y="8774524"/>
              <a:ext cx="83057" cy="1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60" name="Rectangle 471"/>
            <p:cNvSpPr>
              <a:spLocks noChangeArrowheads="1"/>
            </p:cNvSpPr>
            <p:nvPr/>
          </p:nvSpPr>
          <p:spPr bwMode="auto">
            <a:xfrm>
              <a:off x="7317069" y="8774524"/>
              <a:ext cx="103820" cy="103820"/>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61" name="Rectangle 472"/>
            <p:cNvSpPr>
              <a:spLocks noChangeArrowheads="1"/>
            </p:cNvSpPr>
            <p:nvPr/>
          </p:nvSpPr>
          <p:spPr bwMode="auto">
            <a:xfrm>
              <a:off x="7317069" y="8774524"/>
              <a:ext cx="103820" cy="1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62" name="Rectangle 473"/>
            <p:cNvSpPr>
              <a:spLocks noChangeArrowheads="1"/>
            </p:cNvSpPr>
            <p:nvPr/>
          </p:nvSpPr>
          <p:spPr bwMode="auto">
            <a:xfrm>
              <a:off x="7130192" y="8774524"/>
              <a:ext cx="103820" cy="103820"/>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63" name="Rectangle 474"/>
            <p:cNvSpPr>
              <a:spLocks noChangeArrowheads="1"/>
            </p:cNvSpPr>
            <p:nvPr/>
          </p:nvSpPr>
          <p:spPr bwMode="auto">
            <a:xfrm>
              <a:off x="7130192" y="8774524"/>
              <a:ext cx="103820" cy="1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64" name="Rectangle 475"/>
            <p:cNvSpPr>
              <a:spLocks noChangeArrowheads="1"/>
            </p:cNvSpPr>
            <p:nvPr/>
          </p:nvSpPr>
          <p:spPr bwMode="auto">
            <a:xfrm>
              <a:off x="7981521" y="9189807"/>
              <a:ext cx="103820" cy="128047"/>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65" name="Rectangle 476"/>
            <p:cNvSpPr>
              <a:spLocks noChangeArrowheads="1"/>
            </p:cNvSpPr>
            <p:nvPr/>
          </p:nvSpPr>
          <p:spPr bwMode="auto">
            <a:xfrm>
              <a:off x="7981521" y="9189807"/>
              <a:ext cx="103820" cy="128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66" name="Rectangle 477"/>
            <p:cNvSpPr>
              <a:spLocks noChangeArrowheads="1"/>
            </p:cNvSpPr>
            <p:nvPr/>
          </p:nvSpPr>
          <p:spPr bwMode="auto">
            <a:xfrm>
              <a:off x="7794644" y="9189807"/>
              <a:ext cx="103820" cy="128047"/>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67" name="Rectangle 478"/>
            <p:cNvSpPr>
              <a:spLocks noChangeArrowheads="1"/>
            </p:cNvSpPr>
            <p:nvPr/>
          </p:nvSpPr>
          <p:spPr bwMode="auto">
            <a:xfrm>
              <a:off x="7794644" y="9189807"/>
              <a:ext cx="103820" cy="128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68" name="Rectangle 479"/>
            <p:cNvSpPr>
              <a:spLocks noChangeArrowheads="1"/>
            </p:cNvSpPr>
            <p:nvPr/>
          </p:nvSpPr>
          <p:spPr bwMode="auto">
            <a:xfrm>
              <a:off x="7607767" y="9189807"/>
              <a:ext cx="103820" cy="128047"/>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69" name="Rectangle 480"/>
            <p:cNvSpPr>
              <a:spLocks noChangeArrowheads="1"/>
            </p:cNvSpPr>
            <p:nvPr/>
          </p:nvSpPr>
          <p:spPr bwMode="auto">
            <a:xfrm>
              <a:off x="7607767" y="9189807"/>
              <a:ext cx="103820" cy="128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70" name="Rectangle 481"/>
            <p:cNvSpPr>
              <a:spLocks noChangeArrowheads="1"/>
            </p:cNvSpPr>
            <p:nvPr/>
          </p:nvSpPr>
          <p:spPr bwMode="auto">
            <a:xfrm>
              <a:off x="7420889" y="9189807"/>
              <a:ext cx="103820" cy="128047"/>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71" name="Rectangle 482"/>
            <p:cNvSpPr>
              <a:spLocks noChangeArrowheads="1"/>
            </p:cNvSpPr>
            <p:nvPr/>
          </p:nvSpPr>
          <p:spPr bwMode="auto">
            <a:xfrm>
              <a:off x="7420889" y="9189807"/>
              <a:ext cx="103820" cy="128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72" name="Rectangle 483"/>
            <p:cNvSpPr>
              <a:spLocks noChangeArrowheads="1"/>
            </p:cNvSpPr>
            <p:nvPr/>
          </p:nvSpPr>
          <p:spPr bwMode="auto">
            <a:xfrm>
              <a:off x="7254776" y="9189807"/>
              <a:ext cx="83057" cy="128047"/>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sp>
          <p:nvSpPr>
            <p:cNvPr id="1073" name="Rectangle 484"/>
            <p:cNvSpPr>
              <a:spLocks noChangeArrowheads="1"/>
            </p:cNvSpPr>
            <p:nvPr/>
          </p:nvSpPr>
          <p:spPr bwMode="auto">
            <a:xfrm>
              <a:off x="7254776" y="9189807"/>
              <a:ext cx="83057" cy="128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lstStyle/>
            <a:p>
              <a:endParaRPr lang="th-TH" sz="900">
                <a:latin typeface="字魂36号-正文宋楷" panose="02000000000000000000" pitchFamily="2" charset="-122"/>
                <a:ea typeface="字魂36号-正文宋楷" panose="02000000000000000000" pitchFamily="2" charset="-122"/>
              </a:endParaRPr>
            </a:p>
          </p:txBody>
        </p:sp>
      </p:grpSp>
      <p:sp>
        <p:nvSpPr>
          <p:cNvPr id="5" name="文本框 4"/>
          <p:cNvSpPr txBox="1"/>
          <p:nvPr/>
        </p:nvSpPr>
        <p:spPr>
          <a:xfrm>
            <a:off x="2758097" y="2845198"/>
            <a:ext cx="6675802" cy="2357248"/>
          </a:xfrm>
          <a:prstGeom prst="rect">
            <a:avLst/>
          </a:prstGeom>
          <a:noFill/>
        </p:spPr>
        <p:txBody>
          <a:bodyPr wrap="none" rtlCol="0">
            <a:spAutoFit/>
          </a:bodyPr>
          <a:lstStyle/>
          <a:p>
            <a:pPr algn="ctr"/>
            <a:r>
              <a:rPr kumimoji="1" lang="en-US" altLang="zh-CN" sz="4400" b="1" dirty="0">
                <a:solidFill>
                  <a:schemeClr val="bg1"/>
                </a:solidFill>
              </a:rPr>
              <a:t>CASE STUDY OF </a:t>
            </a:r>
            <a:endParaRPr kumimoji="1" lang="en-US" altLang="zh-CN" sz="4400" b="1" dirty="0">
              <a:solidFill>
                <a:schemeClr val="bg1"/>
              </a:solidFill>
            </a:endParaRPr>
          </a:p>
          <a:p>
            <a:pPr algn="ctr"/>
            <a:r>
              <a:rPr kumimoji="1" lang="en-US" altLang="zh-CN" sz="4400" b="1" dirty="0">
                <a:solidFill>
                  <a:schemeClr val="bg1"/>
                </a:solidFill>
              </a:rPr>
              <a:t>ORGANIZATIONAL CHANGE</a:t>
            </a:r>
            <a:endParaRPr kumimoji="1" lang="en-US" altLang="zh-CN" sz="4400" b="1" dirty="0">
              <a:solidFill>
                <a:schemeClr val="bg1"/>
              </a:solidFill>
            </a:endParaRPr>
          </a:p>
          <a:p>
            <a:pPr algn="ctr">
              <a:lnSpc>
                <a:spcPct val="150000"/>
              </a:lnSpc>
            </a:pPr>
            <a:r>
              <a:rPr kumimoji="1" lang="en-US" altLang="zh-CN" sz="4400" dirty="0">
                <a:solidFill>
                  <a:schemeClr val="bg1"/>
                </a:solidFill>
              </a:rPr>
              <a:t>Chongqing Gearbox Co., Ltd.</a:t>
            </a:r>
            <a:endParaRPr kumimoji="1" lang="en-US" altLang="zh-CN" sz="4400" dirty="0">
              <a:solidFill>
                <a:schemeClr val="bg1"/>
              </a:solidFill>
            </a:endParaRPr>
          </a:p>
        </p:txBody>
      </p:sp>
      <p:pic>
        <p:nvPicPr>
          <p:cNvPr id="7" name="图片 6"/>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612485" y="1064837"/>
            <a:ext cx="2967026" cy="1668471"/>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p:cNvSpPr txBox="1"/>
          <p:nvPr/>
        </p:nvSpPr>
        <p:spPr>
          <a:xfrm>
            <a:off x="1177636" y="547254"/>
            <a:ext cx="6090706" cy="461665"/>
          </a:xfrm>
          <a:prstGeom prst="rect">
            <a:avLst/>
          </a:prstGeom>
          <a:noFill/>
        </p:spPr>
        <p:txBody>
          <a:bodyPr wrap="none" rtlCol="0">
            <a:spAutoFit/>
          </a:bodyPr>
          <a:lstStyle/>
          <a:p>
            <a:r>
              <a:rPr kumimoji="1" lang="en-US" altLang="zh-CN" sz="2400" b="1" dirty="0">
                <a:solidFill>
                  <a:schemeClr val="accent3"/>
                </a:solidFill>
              </a:rPr>
              <a:t>Company Background and Reasons for Change</a:t>
            </a:r>
            <a:endParaRPr kumimoji="1" lang="zh-CN" altLang="en-US" sz="2400" b="1" dirty="0">
              <a:solidFill>
                <a:schemeClr val="accent3"/>
              </a:solidFill>
            </a:endParaRPr>
          </a:p>
        </p:txBody>
      </p:sp>
      <p:sp>
        <p:nvSpPr>
          <p:cNvPr id="27" name="文本框 26"/>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01</a:t>
            </a:r>
            <a:endParaRPr kumimoji="1" lang="zh-CN" altLang="en-US" sz="4400" b="1" dirty="0">
              <a:solidFill>
                <a:schemeClr val="accent3"/>
              </a:solidFill>
            </a:endParaRPr>
          </a:p>
        </p:txBody>
      </p:sp>
      <p:sp>
        <p:nvSpPr>
          <p:cNvPr id="30" name="矩形 29"/>
          <p:cNvSpPr/>
          <p:nvPr/>
        </p:nvSpPr>
        <p:spPr>
          <a:xfrm>
            <a:off x="1299784" y="1008919"/>
            <a:ext cx="428359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2" name="文本框 31"/>
          <p:cNvSpPr txBox="1"/>
          <p:nvPr/>
        </p:nvSpPr>
        <p:spPr>
          <a:xfrm>
            <a:off x="714474" y="1796684"/>
            <a:ext cx="7190993" cy="4382546"/>
          </a:xfrm>
          <a:prstGeom prst="rect">
            <a:avLst/>
          </a:prstGeom>
          <a:noFill/>
        </p:spPr>
        <p:txBody>
          <a:bodyPr wrap="square" rtlCol="0">
            <a:spAutoFit/>
          </a:bodyPr>
          <a:lstStyle/>
          <a:p>
            <a:pPr algn="just">
              <a:lnSpc>
                <a:spcPts val="2800"/>
              </a:lnSpc>
            </a:pPr>
            <a:r>
              <a:rPr kumimoji="1" lang="en-US" altLang="zh-CN" sz="2100" dirty="0"/>
              <a:t>Chongqing Gearbox Co., Ltd. is a large state-owned industrial enterprise. Covering an area of about 1 million square meters, it has assets of more than 7 billion yuan and more than 2000 employees. Its main business is the design, manufacture and service of gear transmission devices, vibration damping devices and transmission clutch devices. The products are widely used in military and marine engineering, building materials equipment, electrical equipment, metallurgical equipment and other industries. Users are all over the world, and the company's hardware facilities and equipment are at the top level of the same industry in China; The overall scale of the company ranks second in the domestic industry.</a:t>
            </a:r>
            <a:endParaRPr kumimoji="1" lang="zh-CN" altLang="en-US" sz="2100" dirty="0"/>
          </a:p>
        </p:txBody>
      </p:sp>
      <p:pic>
        <p:nvPicPr>
          <p:cNvPr id="1026"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243455" y="1650695"/>
            <a:ext cx="3234071" cy="21506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43455" y="4097740"/>
            <a:ext cx="3241229" cy="1956695"/>
          </a:xfrm>
          <a:prstGeom prst="rect">
            <a:avLst/>
          </a:prstGeom>
          <a:noFill/>
          <a:extLst>
            <a:ext uri="{909E8E84-426E-40DD-AFC4-6F175D3DCCD1}">
              <a14:hiddenFill xmlns:a14="http://schemas.microsoft.com/office/drawing/2010/main">
                <a:solidFill>
                  <a:srgbClr val="FFFFFF"/>
                </a:solidFill>
              </a14:hiddenFill>
            </a:ext>
          </a:extLst>
        </p:spPr>
      </p:pic>
      <p:sp>
        <p:nvSpPr>
          <p:cNvPr id="33" name="直角三角形 32"/>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4" name="文本框 33"/>
          <p:cNvSpPr txBox="1"/>
          <p:nvPr/>
        </p:nvSpPr>
        <p:spPr>
          <a:xfrm>
            <a:off x="714474" y="1327350"/>
            <a:ext cx="2813078" cy="430887"/>
          </a:xfrm>
          <a:prstGeom prst="rect">
            <a:avLst/>
          </a:prstGeom>
          <a:noFill/>
        </p:spPr>
        <p:txBody>
          <a:bodyPr wrap="none" rtlCol="0">
            <a:spAutoFit/>
          </a:bodyPr>
          <a:lstStyle/>
          <a:p>
            <a:r>
              <a:rPr kumimoji="1" lang="en-US" altLang="zh-CN" sz="2200" b="1" dirty="0">
                <a:solidFill>
                  <a:schemeClr val="accent3">
                    <a:lumMod val="50000"/>
                  </a:schemeClr>
                </a:solidFill>
              </a:rPr>
              <a:t>Company Background:</a:t>
            </a:r>
            <a:endParaRPr kumimoji="1" lang="zh-CN" altLang="en-US" sz="2200" dirty="0">
              <a:solidFill>
                <a:schemeClr val="accent3">
                  <a:lumMod val="50000"/>
                </a:schemeClr>
              </a:solidFill>
            </a:endParaRPr>
          </a:p>
        </p:txBody>
      </p:sp>
      <p:grpSp>
        <p:nvGrpSpPr>
          <p:cNvPr id="50" name="组合 49"/>
          <p:cNvGrpSpPr/>
          <p:nvPr/>
        </p:nvGrpSpPr>
        <p:grpSpPr>
          <a:xfrm rot="15640595">
            <a:off x="10820400" y="-587086"/>
            <a:ext cx="2071454" cy="2018895"/>
            <a:chOff x="416239" y="-1356205"/>
            <a:chExt cx="9918765" cy="9667097"/>
          </a:xfrm>
        </p:grpSpPr>
        <p:sp>
          <p:nvSpPr>
            <p:cNvPr id="51" name="AutoShape 5"/>
            <p:cNvSpPr/>
            <p:nvPr/>
          </p:nvSpPr>
          <p:spPr bwMode="auto">
            <a:xfrm rot="20281355">
              <a:off x="6979033" y="229504"/>
              <a:ext cx="3355971" cy="335596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5"/>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2" name="AutoShape 6"/>
            <p:cNvSpPr/>
            <p:nvPr/>
          </p:nvSpPr>
          <p:spPr bwMode="auto">
            <a:xfrm rot="20753571">
              <a:off x="1510169" y="5578671"/>
              <a:ext cx="2732225" cy="273222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1"/>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65" name="AutoShape 7"/>
            <p:cNvSpPr/>
            <p:nvPr/>
          </p:nvSpPr>
          <p:spPr bwMode="auto">
            <a:xfrm rot="20339665">
              <a:off x="416239" y="3822948"/>
              <a:ext cx="2193089" cy="219308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2"/>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66" name="AutoShape 8"/>
            <p:cNvSpPr/>
            <p:nvPr/>
          </p:nvSpPr>
          <p:spPr bwMode="auto">
            <a:xfrm rot="20339665">
              <a:off x="5939545" y="-1356205"/>
              <a:ext cx="2193089" cy="219308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4"/>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nvGrpSpPr>
            <p:cNvPr id="67" name="Group 9"/>
            <p:cNvGrpSpPr/>
            <p:nvPr/>
          </p:nvGrpSpPr>
          <p:grpSpPr bwMode="auto">
            <a:xfrm>
              <a:off x="1978595" y="566241"/>
              <a:ext cx="5763978" cy="5763971"/>
              <a:chOff x="0" y="0"/>
              <a:chExt cx="11528425" cy="11528425"/>
            </a:xfrm>
          </p:grpSpPr>
          <p:sp>
            <p:nvSpPr>
              <p:cNvPr id="68" name="AutoShape 10"/>
              <p:cNvSpPr/>
              <p:nvPr/>
            </p:nvSpPr>
            <p:spPr bwMode="auto">
              <a:xfrm>
                <a:off x="0" y="0"/>
                <a:ext cx="11528425" cy="1152842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3"/>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69" name="Oval 11"/>
              <p:cNvSpPr/>
              <p:nvPr/>
            </p:nvSpPr>
            <p:spPr bwMode="auto">
              <a:xfrm>
                <a:off x="5098777" y="34955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0" name="Oval 12"/>
              <p:cNvSpPr/>
              <p:nvPr/>
            </p:nvSpPr>
            <p:spPr bwMode="auto">
              <a:xfrm>
                <a:off x="5098777" y="986324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1" name="Oval 13"/>
              <p:cNvSpPr/>
              <p:nvPr/>
            </p:nvSpPr>
            <p:spPr bwMode="auto">
              <a:xfrm rot="5400000">
                <a:off x="9847995"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2" name="Oval 14"/>
              <p:cNvSpPr/>
              <p:nvPr/>
            </p:nvSpPr>
            <p:spPr bwMode="auto">
              <a:xfrm rot="5400000">
                <a:off x="334306"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3" name="Oval 15"/>
              <p:cNvSpPr/>
              <p:nvPr/>
            </p:nvSpPr>
            <p:spPr bwMode="auto">
              <a:xfrm rot="2700000">
                <a:off x="8456981" y="1740573"/>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4" name="Oval 16"/>
              <p:cNvSpPr/>
              <p:nvPr/>
            </p:nvSpPr>
            <p:spPr bwMode="auto">
              <a:xfrm rot="2700000">
                <a:off x="1729787" y="8467767"/>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5" name="Oval 17"/>
              <p:cNvSpPr/>
              <p:nvPr/>
            </p:nvSpPr>
            <p:spPr bwMode="auto">
              <a:xfrm rot="8100000">
                <a:off x="8456983" y="8456982"/>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6" name="Oval 18"/>
              <p:cNvSpPr/>
              <p:nvPr/>
            </p:nvSpPr>
            <p:spPr bwMode="auto">
              <a:xfrm rot="8100000">
                <a:off x="1729788" y="1729787"/>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7" name="Oval 19"/>
              <p:cNvSpPr/>
              <p:nvPr/>
            </p:nvSpPr>
            <p:spPr bwMode="auto">
              <a:xfrm rot="8100000">
                <a:off x="1920361" y="192036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8" name="Oval 20"/>
              <p:cNvSpPr/>
              <p:nvPr/>
            </p:nvSpPr>
            <p:spPr bwMode="auto">
              <a:xfrm rot="8100000">
                <a:off x="5289351" y="540132"/>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9" name="Oval 21"/>
              <p:cNvSpPr/>
              <p:nvPr/>
            </p:nvSpPr>
            <p:spPr bwMode="auto">
              <a:xfrm rot="8100000">
                <a:off x="8647555" y="1931146"/>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80" name="Oval 22"/>
              <p:cNvSpPr/>
              <p:nvPr/>
            </p:nvSpPr>
            <p:spPr bwMode="auto">
              <a:xfrm rot="8100000">
                <a:off x="10038569" y="5289351"/>
                <a:ext cx="949723"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81" name="Oval 23"/>
              <p:cNvSpPr/>
              <p:nvPr/>
            </p:nvSpPr>
            <p:spPr bwMode="auto">
              <a:xfrm rot="8100000">
                <a:off x="8647555" y="8658341"/>
                <a:ext cx="949724"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82" name="Oval 24"/>
              <p:cNvSpPr/>
              <p:nvPr/>
            </p:nvSpPr>
            <p:spPr bwMode="auto">
              <a:xfrm rot="8100000">
                <a:off x="524879" y="5289351"/>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83" name="Oval 25"/>
              <p:cNvSpPr/>
              <p:nvPr/>
            </p:nvSpPr>
            <p:spPr bwMode="auto">
              <a:xfrm rot="8100000">
                <a:off x="1920361" y="865834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84" name="Oval 26"/>
              <p:cNvSpPr/>
              <p:nvPr/>
            </p:nvSpPr>
            <p:spPr bwMode="auto">
              <a:xfrm rot="8100000">
                <a:off x="5289351" y="10053823"/>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p:cNvSpPr txBox="1"/>
          <p:nvPr/>
        </p:nvSpPr>
        <p:spPr>
          <a:xfrm>
            <a:off x="1177636" y="547254"/>
            <a:ext cx="6090706" cy="461665"/>
          </a:xfrm>
          <a:prstGeom prst="rect">
            <a:avLst/>
          </a:prstGeom>
          <a:noFill/>
        </p:spPr>
        <p:txBody>
          <a:bodyPr wrap="none" rtlCol="0">
            <a:spAutoFit/>
          </a:bodyPr>
          <a:lstStyle/>
          <a:p>
            <a:r>
              <a:rPr kumimoji="1" lang="en-US" altLang="zh-CN" sz="2400" b="1" dirty="0">
                <a:solidFill>
                  <a:schemeClr val="accent3"/>
                </a:solidFill>
              </a:rPr>
              <a:t>Company Background and Reasons for Change</a:t>
            </a:r>
            <a:endParaRPr kumimoji="1" lang="zh-CN" altLang="en-US" sz="2400" b="1" dirty="0">
              <a:solidFill>
                <a:schemeClr val="accent3"/>
              </a:solidFill>
            </a:endParaRPr>
          </a:p>
        </p:txBody>
      </p:sp>
      <p:sp>
        <p:nvSpPr>
          <p:cNvPr id="27" name="文本框 26"/>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01</a:t>
            </a:r>
            <a:endParaRPr kumimoji="1" lang="zh-CN" altLang="en-US" sz="4400" b="1" dirty="0">
              <a:solidFill>
                <a:schemeClr val="accent3"/>
              </a:solidFill>
            </a:endParaRPr>
          </a:p>
        </p:txBody>
      </p:sp>
      <p:sp>
        <p:nvSpPr>
          <p:cNvPr id="30" name="矩形 29"/>
          <p:cNvSpPr/>
          <p:nvPr/>
        </p:nvSpPr>
        <p:spPr>
          <a:xfrm>
            <a:off x="1299784" y="1008919"/>
            <a:ext cx="428359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2" name="文本框 31"/>
          <p:cNvSpPr txBox="1"/>
          <p:nvPr/>
        </p:nvSpPr>
        <p:spPr>
          <a:xfrm>
            <a:off x="5029198" y="1694020"/>
            <a:ext cx="6561576" cy="4741619"/>
          </a:xfrm>
          <a:prstGeom prst="rect">
            <a:avLst/>
          </a:prstGeom>
          <a:noFill/>
        </p:spPr>
        <p:txBody>
          <a:bodyPr wrap="square" rtlCol="0">
            <a:spAutoFit/>
          </a:bodyPr>
          <a:lstStyle/>
          <a:p>
            <a:pPr algn="just">
              <a:lnSpc>
                <a:spcPts val="2800"/>
              </a:lnSpc>
            </a:pPr>
            <a:r>
              <a:rPr kumimoji="1" lang="en-US" altLang="zh-CN" sz="2100" dirty="0"/>
              <a:t>Although the enterprise is still among the top two pioneers in the industry, the slow pace of implementing the "Internet plus Enterprise" has resulted in weak value added capacity of the enterprise's internal value chain, poor efficiency and stability of business processes, excessive control over people by the management and control system, insufficient management and stimulation functions, bloated organizational structure, and serious departmental walls and insulation. As a result, the development of the company is hindered and the realization of strategy is weak. This also makes the pressure of organizational change of the company more and more serious.</a:t>
            </a:r>
            <a:endParaRPr kumimoji="1" lang="zh-CN" altLang="en-US" sz="2100" dirty="0"/>
          </a:p>
        </p:txBody>
      </p:sp>
      <p:sp>
        <p:nvSpPr>
          <p:cNvPr id="34" name="文本框 33"/>
          <p:cNvSpPr txBox="1"/>
          <p:nvPr/>
        </p:nvSpPr>
        <p:spPr>
          <a:xfrm>
            <a:off x="5029198" y="1266898"/>
            <a:ext cx="2556918" cy="430887"/>
          </a:xfrm>
          <a:prstGeom prst="rect">
            <a:avLst/>
          </a:prstGeom>
          <a:noFill/>
        </p:spPr>
        <p:txBody>
          <a:bodyPr wrap="none" rtlCol="0">
            <a:spAutoFit/>
          </a:bodyPr>
          <a:lstStyle/>
          <a:p>
            <a:r>
              <a:rPr kumimoji="1" lang="en-US" altLang="zh-CN" sz="2200" b="1" dirty="0">
                <a:solidFill>
                  <a:schemeClr val="accent3">
                    <a:lumMod val="50000"/>
                  </a:schemeClr>
                </a:solidFill>
              </a:rPr>
              <a:t>Reasons for Change:</a:t>
            </a:r>
            <a:endParaRPr kumimoji="1" lang="zh-CN" altLang="en-US" sz="2200" dirty="0">
              <a:solidFill>
                <a:schemeClr val="accent3">
                  <a:lumMod val="50000"/>
                </a:schemeClr>
              </a:solidFill>
            </a:endParaRPr>
          </a:p>
        </p:txBody>
      </p:sp>
      <p:pic>
        <p:nvPicPr>
          <p:cNvPr id="3074" name="Picture 2"/>
          <p:cNvPicPr>
            <a:picLocks noChangeAspect="1" noChangeArrowheads="1"/>
          </p:cNvPicPr>
          <p:nvPr/>
        </p:nvPicPr>
        <p:blipFill rotWithShape="1">
          <a:blip r:embed="rId1">
            <a:extLst>
              <a:ext uri="{28A0092B-C50C-407E-A947-70E740481C1C}">
                <a14:useLocalDpi xmlns:a14="http://schemas.microsoft.com/office/drawing/2010/main" val="0"/>
              </a:ext>
            </a:extLst>
          </a:blip>
          <a:srcRect l="24364" t="177" r="28666" b="-177"/>
          <a:stretch>
            <a:fillRect/>
          </a:stretch>
        </p:blipFill>
        <p:spPr bwMode="auto">
          <a:xfrm>
            <a:off x="747662" y="1470584"/>
            <a:ext cx="3711874" cy="4741620"/>
          </a:xfrm>
          <a:prstGeom prst="rect">
            <a:avLst/>
          </a:prstGeom>
          <a:noFill/>
          <a:extLst>
            <a:ext uri="{909E8E84-426E-40DD-AFC4-6F175D3DCCD1}">
              <a14:hiddenFill xmlns:a14="http://schemas.microsoft.com/office/drawing/2010/main">
                <a:solidFill>
                  <a:srgbClr val="FFFFFF"/>
                </a:solidFill>
              </a14:hiddenFill>
            </a:ext>
          </a:extLst>
        </p:spPr>
      </p:pic>
      <p:sp>
        <p:nvSpPr>
          <p:cNvPr id="13" name="直角三角形 12"/>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14" name="组合 13"/>
          <p:cNvGrpSpPr/>
          <p:nvPr/>
        </p:nvGrpSpPr>
        <p:grpSpPr>
          <a:xfrm rot="15640595">
            <a:off x="10820400" y="-587086"/>
            <a:ext cx="2071454" cy="2018895"/>
            <a:chOff x="416239" y="-1356205"/>
            <a:chExt cx="9918765" cy="9667097"/>
          </a:xfrm>
        </p:grpSpPr>
        <p:sp>
          <p:nvSpPr>
            <p:cNvPr id="15" name="AutoShape 5"/>
            <p:cNvSpPr/>
            <p:nvPr/>
          </p:nvSpPr>
          <p:spPr bwMode="auto">
            <a:xfrm rot="20281355">
              <a:off x="6979033" y="229504"/>
              <a:ext cx="3355971" cy="335596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5"/>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6" name="AutoShape 6"/>
            <p:cNvSpPr/>
            <p:nvPr/>
          </p:nvSpPr>
          <p:spPr bwMode="auto">
            <a:xfrm rot="20753571">
              <a:off x="1510169" y="5578671"/>
              <a:ext cx="2732225" cy="273222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1"/>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7" name="AutoShape 7"/>
            <p:cNvSpPr/>
            <p:nvPr/>
          </p:nvSpPr>
          <p:spPr bwMode="auto">
            <a:xfrm rot="20339665">
              <a:off x="416239" y="3822948"/>
              <a:ext cx="2193089" cy="219308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2"/>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8" name="AutoShape 8"/>
            <p:cNvSpPr/>
            <p:nvPr/>
          </p:nvSpPr>
          <p:spPr bwMode="auto">
            <a:xfrm rot="20339665">
              <a:off x="5939545" y="-1356205"/>
              <a:ext cx="2193089" cy="219308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4"/>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nvGrpSpPr>
            <p:cNvPr id="19" name="Group 9"/>
            <p:cNvGrpSpPr/>
            <p:nvPr/>
          </p:nvGrpSpPr>
          <p:grpSpPr bwMode="auto">
            <a:xfrm>
              <a:off x="1978595" y="566241"/>
              <a:ext cx="5763978" cy="5763971"/>
              <a:chOff x="0" y="0"/>
              <a:chExt cx="11528425" cy="11528425"/>
            </a:xfrm>
          </p:grpSpPr>
          <p:sp>
            <p:nvSpPr>
              <p:cNvPr id="20" name="AutoShape 10"/>
              <p:cNvSpPr/>
              <p:nvPr/>
            </p:nvSpPr>
            <p:spPr bwMode="auto">
              <a:xfrm>
                <a:off x="0" y="0"/>
                <a:ext cx="11528425" cy="1152842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3"/>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1" name="Oval 11"/>
              <p:cNvSpPr/>
              <p:nvPr/>
            </p:nvSpPr>
            <p:spPr bwMode="auto">
              <a:xfrm>
                <a:off x="5098777" y="34955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2" name="Oval 12"/>
              <p:cNvSpPr/>
              <p:nvPr/>
            </p:nvSpPr>
            <p:spPr bwMode="auto">
              <a:xfrm>
                <a:off x="5098777" y="986324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3" name="Oval 13"/>
              <p:cNvSpPr/>
              <p:nvPr/>
            </p:nvSpPr>
            <p:spPr bwMode="auto">
              <a:xfrm rot="5400000">
                <a:off x="9847995"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5" name="Oval 14"/>
              <p:cNvSpPr/>
              <p:nvPr/>
            </p:nvSpPr>
            <p:spPr bwMode="auto">
              <a:xfrm rot="5400000">
                <a:off x="334306"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6" name="Oval 15"/>
              <p:cNvSpPr/>
              <p:nvPr/>
            </p:nvSpPr>
            <p:spPr bwMode="auto">
              <a:xfrm rot="2700000">
                <a:off x="8456981" y="1740573"/>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8" name="Oval 16"/>
              <p:cNvSpPr/>
              <p:nvPr/>
            </p:nvSpPr>
            <p:spPr bwMode="auto">
              <a:xfrm rot="2700000">
                <a:off x="1729787" y="8467767"/>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9" name="Oval 17"/>
              <p:cNvSpPr/>
              <p:nvPr/>
            </p:nvSpPr>
            <p:spPr bwMode="auto">
              <a:xfrm rot="8100000">
                <a:off x="8456983" y="8456982"/>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5" name="Oval 18"/>
              <p:cNvSpPr/>
              <p:nvPr/>
            </p:nvSpPr>
            <p:spPr bwMode="auto">
              <a:xfrm rot="8100000">
                <a:off x="1729788" y="1729787"/>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6" name="Oval 19"/>
              <p:cNvSpPr/>
              <p:nvPr/>
            </p:nvSpPr>
            <p:spPr bwMode="auto">
              <a:xfrm rot="8100000">
                <a:off x="1920361" y="192036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7" name="Oval 20"/>
              <p:cNvSpPr/>
              <p:nvPr/>
            </p:nvSpPr>
            <p:spPr bwMode="auto">
              <a:xfrm rot="8100000">
                <a:off x="5289351" y="540132"/>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8" name="Oval 21"/>
              <p:cNvSpPr/>
              <p:nvPr/>
            </p:nvSpPr>
            <p:spPr bwMode="auto">
              <a:xfrm rot="8100000">
                <a:off x="8647555" y="1931146"/>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9" name="Oval 22"/>
              <p:cNvSpPr/>
              <p:nvPr/>
            </p:nvSpPr>
            <p:spPr bwMode="auto">
              <a:xfrm rot="8100000">
                <a:off x="10038569" y="5289351"/>
                <a:ext cx="949723"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0" name="Oval 23"/>
              <p:cNvSpPr/>
              <p:nvPr/>
            </p:nvSpPr>
            <p:spPr bwMode="auto">
              <a:xfrm rot="8100000">
                <a:off x="8647555" y="8658341"/>
                <a:ext cx="949724"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1" name="Oval 24"/>
              <p:cNvSpPr/>
              <p:nvPr/>
            </p:nvSpPr>
            <p:spPr bwMode="auto">
              <a:xfrm rot="8100000">
                <a:off x="524879" y="5289351"/>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2" name="Oval 25"/>
              <p:cNvSpPr/>
              <p:nvPr/>
            </p:nvSpPr>
            <p:spPr bwMode="auto">
              <a:xfrm rot="8100000">
                <a:off x="1920361" y="865834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3" name="Oval 26"/>
              <p:cNvSpPr/>
              <p:nvPr/>
            </p:nvSpPr>
            <p:spPr bwMode="auto">
              <a:xfrm rot="8100000">
                <a:off x="5289351" y="10053823"/>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p:cNvSpPr txBox="1"/>
          <p:nvPr/>
        </p:nvSpPr>
        <p:spPr>
          <a:xfrm>
            <a:off x="1177636" y="547254"/>
            <a:ext cx="3951979" cy="461665"/>
          </a:xfrm>
          <a:prstGeom prst="rect">
            <a:avLst/>
          </a:prstGeom>
          <a:noFill/>
        </p:spPr>
        <p:txBody>
          <a:bodyPr wrap="none" rtlCol="0">
            <a:spAutoFit/>
          </a:bodyPr>
          <a:lstStyle/>
          <a:p>
            <a:r>
              <a:rPr kumimoji="1" lang="en-US" altLang="zh-CN" sz="2400" b="1" dirty="0">
                <a:solidFill>
                  <a:schemeClr val="accent3"/>
                </a:solidFill>
              </a:rPr>
              <a:t>Organizational Change Model</a:t>
            </a:r>
            <a:endParaRPr kumimoji="1" lang="zh-CN" altLang="en-US" sz="2400" b="1" dirty="0">
              <a:solidFill>
                <a:schemeClr val="accent3"/>
              </a:solidFill>
            </a:endParaRPr>
          </a:p>
        </p:txBody>
      </p:sp>
      <p:sp>
        <p:nvSpPr>
          <p:cNvPr id="27" name="文本框 26"/>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02</a:t>
            </a:r>
            <a:endParaRPr kumimoji="1" lang="zh-CN" altLang="en-US" sz="4400" b="1" dirty="0">
              <a:solidFill>
                <a:schemeClr val="accent3"/>
              </a:solidFill>
            </a:endParaRPr>
          </a:p>
        </p:txBody>
      </p:sp>
      <p:sp>
        <p:nvSpPr>
          <p:cNvPr id="30" name="矩形 29"/>
          <p:cNvSpPr/>
          <p:nvPr/>
        </p:nvSpPr>
        <p:spPr>
          <a:xfrm>
            <a:off x="1299784" y="1008919"/>
            <a:ext cx="3711874"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2" name="文本框 31"/>
          <p:cNvSpPr txBox="1"/>
          <p:nvPr/>
        </p:nvSpPr>
        <p:spPr>
          <a:xfrm>
            <a:off x="824671" y="1917689"/>
            <a:ext cx="4657908" cy="3664401"/>
          </a:xfrm>
          <a:prstGeom prst="rect">
            <a:avLst/>
          </a:prstGeom>
          <a:noFill/>
        </p:spPr>
        <p:txBody>
          <a:bodyPr wrap="square" rtlCol="0">
            <a:spAutoFit/>
          </a:bodyPr>
          <a:lstStyle/>
          <a:p>
            <a:pPr algn="just">
              <a:lnSpc>
                <a:spcPts val="2800"/>
              </a:lnSpc>
            </a:pPr>
            <a:r>
              <a:rPr kumimoji="1" lang="en-US" altLang="zh-CN" sz="2100" dirty="0"/>
              <a:t>In the case, the company selected Gibson's planned change model as the leading model to build an organizational change model in combination with the characteristics of the rapid development and application of the current "Internet plus" technology and the actual situation of China's state-owned industrial consumer goods manufacturing enterprises.</a:t>
            </a:r>
            <a:endParaRPr kumimoji="1" lang="zh-CN" altLang="en-US" sz="2100" dirty="0"/>
          </a:p>
        </p:txBody>
      </p:sp>
      <p:sp>
        <p:nvSpPr>
          <p:cNvPr id="11" name="直角三角形 10"/>
          <p:cNvSpPr/>
          <p:nvPr/>
        </p:nvSpPr>
        <p:spPr>
          <a:xfrm rot="16200000">
            <a:off x="1112520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16" name="组合 15"/>
          <p:cNvGrpSpPr/>
          <p:nvPr/>
        </p:nvGrpSpPr>
        <p:grpSpPr>
          <a:xfrm flipH="1">
            <a:off x="10692225" y="5463613"/>
            <a:ext cx="1345688" cy="1345686"/>
            <a:chOff x="1978595" y="566241"/>
            <a:chExt cx="5763978" cy="5763971"/>
          </a:xfrm>
        </p:grpSpPr>
        <p:grpSp>
          <p:nvGrpSpPr>
            <p:cNvPr id="17" name="Group 9"/>
            <p:cNvGrpSpPr/>
            <p:nvPr/>
          </p:nvGrpSpPr>
          <p:grpSpPr bwMode="auto">
            <a:xfrm>
              <a:off x="1978595" y="566241"/>
              <a:ext cx="5763978" cy="5763971"/>
              <a:chOff x="0" y="0"/>
              <a:chExt cx="11528425" cy="11528425"/>
            </a:xfrm>
          </p:grpSpPr>
          <p:sp>
            <p:nvSpPr>
              <p:cNvPr id="43" name="AutoShape 10"/>
              <p:cNvSpPr/>
              <p:nvPr/>
            </p:nvSpPr>
            <p:spPr bwMode="auto">
              <a:xfrm>
                <a:off x="0" y="0"/>
                <a:ext cx="11528425" cy="1152842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3"/>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4" name="Oval 11"/>
              <p:cNvSpPr/>
              <p:nvPr/>
            </p:nvSpPr>
            <p:spPr bwMode="auto">
              <a:xfrm>
                <a:off x="5098777" y="34955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5" name="Oval 12"/>
              <p:cNvSpPr/>
              <p:nvPr/>
            </p:nvSpPr>
            <p:spPr bwMode="auto">
              <a:xfrm>
                <a:off x="5098777" y="986324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6" name="Oval 13"/>
              <p:cNvSpPr/>
              <p:nvPr/>
            </p:nvSpPr>
            <p:spPr bwMode="auto">
              <a:xfrm rot="5400000">
                <a:off x="9847995"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7" name="Oval 14"/>
              <p:cNvSpPr/>
              <p:nvPr/>
            </p:nvSpPr>
            <p:spPr bwMode="auto">
              <a:xfrm rot="5400000">
                <a:off x="334306"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8" name="Oval 15"/>
              <p:cNvSpPr/>
              <p:nvPr/>
            </p:nvSpPr>
            <p:spPr bwMode="auto">
              <a:xfrm rot="2700000">
                <a:off x="8456981" y="1740573"/>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9" name="Oval 16"/>
              <p:cNvSpPr/>
              <p:nvPr/>
            </p:nvSpPr>
            <p:spPr bwMode="auto">
              <a:xfrm rot="2700000">
                <a:off x="1729787" y="8467767"/>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0" name="Oval 17"/>
              <p:cNvSpPr/>
              <p:nvPr/>
            </p:nvSpPr>
            <p:spPr bwMode="auto">
              <a:xfrm rot="8100000">
                <a:off x="8456983" y="8456982"/>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1" name="Oval 18"/>
              <p:cNvSpPr/>
              <p:nvPr/>
            </p:nvSpPr>
            <p:spPr bwMode="auto">
              <a:xfrm rot="8100000">
                <a:off x="1729788" y="1729787"/>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2" name="Oval 19"/>
              <p:cNvSpPr/>
              <p:nvPr/>
            </p:nvSpPr>
            <p:spPr bwMode="auto">
              <a:xfrm rot="8100000">
                <a:off x="1920361" y="192036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3" name="Oval 20"/>
              <p:cNvSpPr/>
              <p:nvPr/>
            </p:nvSpPr>
            <p:spPr bwMode="auto">
              <a:xfrm rot="8100000">
                <a:off x="5289351" y="540132"/>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4" name="Oval 21"/>
              <p:cNvSpPr/>
              <p:nvPr/>
            </p:nvSpPr>
            <p:spPr bwMode="auto">
              <a:xfrm rot="8100000">
                <a:off x="8647555" y="1931146"/>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5" name="Oval 22"/>
              <p:cNvSpPr/>
              <p:nvPr/>
            </p:nvSpPr>
            <p:spPr bwMode="auto">
              <a:xfrm rot="8100000">
                <a:off x="10038569" y="5289351"/>
                <a:ext cx="949723"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6" name="Oval 23"/>
              <p:cNvSpPr/>
              <p:nvPr/>
            </p:nvSpPr>
            <p:spPr bwMode="auto">
              <a:xfrm rot="8100000">
                <a:off x="8647555" y="8658341"/>
                <a:ext cx="949724"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7" name="Oval 24"/>
              <p:cNvSpPr/>
              <p:nvPr/>
            </p:nvSpPr>
            <p:spPr bwMode="auto">
              <a:xfrm rot="8100000">
                <a:off x="524879" y="5289351"/>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8" name="Oval 25"/>
              <p:cNvSpPr/>
              <p:nvPr/>
            </p:nvSpPr>
            <p:spPr bwMode="auto">
              <a:xfrm rot="8100000">
                <a:off x="1920361" y="865834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9" name="Oval 26"/>
              <p:cNvSpPr/>
              <p:nvPr/>
            </p:nvSpPr>
            <p:spPr bwMode="auto">
              <a:xfrm rot="8100000">
                <a:off x="5289351" y="10053823"/>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nvGrpSpPr>
            <p:cNvPr id="18" name="Group 55"/>
            <p:cNvGrpSpPr/>
            <p:nvPr/>
          </p:nvGrpSpPr>
          <p:grpSpPr>
            <a:xfrm>
              <a:off x="4334221" y="692843"/>
              <a:ext cx="2154800" cy="3659252"/>
              <a:chOff x="4334221" y="692843"/>
              <a:chExt cx="2154800" cy="3659252"/>
            </a:xfrm>
          </p:grpSpPr>
          <p:sp>
            <p:nvSpPr>
              <p:cNvPr id="19" name="AutoShape 27"/>
              <p:cNvSpPr/>
              <p:nvPr/>
            </p:nvSpPr>
            <p:spPr bwMode="auto">
              <a:xfrm rot="1676732">
                <a:off x="5045369" y="692843"/>
                <a:ext cx="1100287" cy="2766358"/>
              </a:xfrm>
              <a:custGeom>
                <a:avLst/>
                <a:gdLst>
                  <a:gd name="T0" fmla="+- 0 10800 504"/>
                  <a:gd name="T1" fmla="*/ T0 w 20593"/>
                  <a:gd name="T2" fmla="+- 0 10805 11"/>
                  <a:gd name="T3" fmla="*/ 10805 h 21589"/>
                  <a:gd name="T4" fmla="+- 0 10800 504"/>
                  <a:gd name="T5" fmla="*/ T4 w 20593"/>
                  <a:gd name="T6" fmla="+- 0 10805 11"/>
                  <a:gd name="T7" fmla="*/ 10805 h 21589"/>
                  <a:gd name="T8" fmla="+- 0 10800 504"/>
                  <a:gd name="T9" fmla="*/ T8 w 20593"/>
                  <a:gd name="T10" fmla="+- 0 10805 11"/>
                  <a:gd name="T11" fmla="*/ 10805 h 21589"/>
                  <a:gd name="T12" fmla="+- 0 10800 504"/>
                  <a:gd name="T13" fmla="*/ T12 w 20593"/>
                  <a:gd name="T14" fmla="+- 0 10805 11"/>
                  <a:gd name="T15" fmla="*/ 10805 h 21589"/>
                </a:gdLst>
                <a:ahLst/>
                <a:cxnLst>
                  <a:cxn ang="0">
                    <a:pos x="T1" y="T3"/>
                  </a:cxn>
                  <a:cxn ang="0">
                    <a:pos x="T5" y="T7"/>
                  </a:cxn>
                  <a:cxn ang="0">
                    <a:pos x="T9" y="T11"/>
                  </a:cxn>
                  <a:cxn ang="0">
                    <a:pos x="T13" y="T15"/>
                  </a:cxn>
                </a:cxnLst>
                <a:rect l="0" t="0" r="r" b="b"/>
                <a:pathLst>
                  <a:path w="20593" h="21589">
                    <a:moveTo>
                      <a:pt x="9769" y="32"/>
                    </a:moveTo>
                    <a:cubicBezTo>
                      <a:pt x="9470" y="68"/>
                      <a:pt x="9194" y="134"/>
                      <a:pt x="8967" y="223"/>
                    </a:cubicBezTo>
                    <a:cubicBezTo>
                      <a:pt x="6519" y="1306"/>
                      <a:pt x="4542" y="2548"/>
                      <a:pt x="3106" y="3898"/>
                    </a:cubicBezTo>
                    <a:cubicBezTo>
                      <a:pt x="-92" y="6903"/>
                      <a:pt x="-504" y="10269"/>
                      <a:pt x="455" y="13565"/>
                    </a:cubicBezTo>
                    <a:cubicBezTo>
                      <a:pt x="1256" y="16316"/>
                      <a:pt x="2993" y="19006"/>
                      <a:pt x="5617" y="21553"/>
                    </a:cubicBezTo>
                    <a:lnTo>
                      <a:pt x="10304" y="21589"/>
                    </a:lnTo>
                    <a:lnTo>
                      <a:pt x="10311" y="21589"/>
                    </a:lnTo>
                    <a:lnTo>
                      <a:pt x="10321" y="21589"/>
                    </a:lnTo>
                    <a:lnTo>
                      <a:pt x="14991" y="21553"/>
                    </a:lnTo>
                    <a:cubicBezTo>
                      <a:pt x="17608" y="19006"/>
                      <a:pt x="19341" y="16316"/>
                      <a:pt x="20140" y="13565"/>
                    </a:cubicBezTo>
                    <a:cubicBezTo>
                      <a:pt x="21096" y="10269"/>
                      <a:pt x="20687" y="6903"/>
                      <a:pt x="17499" y="3898"/>
                    </a:cubicBezTo>
                    <a:cubicBezTo>
                      <a:pt x="16067" y="2548"/>
                      <a:pt x="14093" y="1306"/>
                      <a:pt x="11651" y="223"/>
                    </a:cubicBezTo>
                    <a:cubicBezTo>
                      <a:pt x="11425" y="134"/>
                      <a:pt x="11154" y="68"/>
                      <a:pt x="10856" y="32"/>
                    </a:cubicBezTo>
                    <a:cubicBezTo>
                      <a:pt x="10501" y="-11"/>
                      <a:pt x="10124" y="-11"/>
                      <a:pt x="9769" y="32"/>
                    </a:cubicBezTo>
                    <a:close/>
                  </a:path>
                </a:pathLst>
              </a:custGeom>
              <a:solidFill>
                <a:srgbClr val="6B9BE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0" name="AutoShape 28"/>
              <p:cNvSpPr/>
              <p:nvPr/>
            </p:nvSpPr>
            <p:spPr bwMode="auto">
              <a:xfrm rot="1676732">
                <a:off x="4416920" y="2176037"/>
                <a:ext cx="432920" cy="1081459"/>
              </a:xfrm>
              <a:custGeom>
                <a:avLst/>
                <a:gdLst>
                  <a:gd name="T0" fmla="+- 0 11039 478"/>
                  <a:gd name="T1" fmla="*/ T0 w 21122"/>
                  <a:gd name="T2" fmla="*/ 10800 h 21600"/>
                  <a:gd name="T3" fmla="+- 0 11039 478"/>
                  <a:gd name="T4" fmla="*/ T3 w 21122"/>
                  <a:gd name="T5" fmla="*/ 10800 h 21600"/>
                  <a:gd name="T6" fmla="+- 0 11039 478"/>
                  <a:gd name="T7" fmla="*/ T6 w 21122"/>
                  <a:gd name="T8" fmla="*/ 10800 h 21600"/>
                  <a:gd name="T9" fmla="+- 0 11039 478"/>
                  <a:gd name="T10" fmla="*/ T9 w 21122"/>
                  <a:gd name="T11" fmla="*/ 10800 h 21600"/>
                </a:gdLst>
                <a:ahLst/>
                <a:cxnLst>
                  <a:cxn ang="0">
                    <a:pos x="T1" y="T2"/>
                  </a:cxn>
                  <a:cxn ang="0">
                    <a:pos x="T4" y="T5"/>
                  </a:cxn>
                  <a:cxn ang="0">
                    <a:pos x="T7" y="T8"/>
                  </a:cxn>
                  <a:cxn ang="0">
                    <a:pos x="T10" y="T11"/>
                  </a:cxn>
                </a:cxnLst>
                <a:rect l="0" t="0" r="r" b="b"/>
                <a:pathLst>
                  <a:path w="21122" h="21600">
                    <a:moveTo>
                      <a:pt x="12503" y="0"/>
                    </a:moveTo>
                    <a:cubicBezTo>
                      <a:pt x="5080" y="2748"/>
                      <a:pt x="608" y="6585"/>
                      <a:pt x="57" y="10676"/>
                    </a:cubicBezTo>
                    <a:cubicBezTo>
                      <a:pt x="-478" y="14655"/>
                      <a:pt x="2745" y="18567"/>
                      <a:pt x="9060" y="21600"/>
                    </a:cubicBezTo>
                    <a:cubicBezTo>
                      <a:pt x="8838" y="19730"/>
                      <a:pt x="10238" y="17888"/>
                      <a:pt x="13012" y="16400"/>
                    </a:cubicBezTo>
                    <a:cubicBezTo>
                      <a:pt x="15111" y="15275"/>
                      <a:pt x="17913" y="14402"/>
                      <a:pt x="21122" y="13874"/>
                    </a:cubicBezTo>
                    <a:cubicBezTo>
                      <a:pt x="19161" y="11576"/>
                      <a:pt x="17450" y="9245"/>
                      <a:pt x="15994" y="6885"/>
                    </a:cubicBezTo>
                    <a:cubicBezTo>
                      <a:pt x="14591" y="4611"/>
                      <a:pt x="13427" y="2314"/>
                      <a:pt x="12503"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1" name="AutoShape 29"/>
              <p:cNvSpPr/>
              <p:nvPr/>
            </p:nvSpPr>
            <p:spPr bwMode="auto">
              <a:xfrm rot="1676732">
                <a:off x="5388062" y="2691234"/>
                <a:ext cx="432985" cy="1081459"/>
              </a:xfrm>
              <a:custGeom>
                <a:avLst/>
                <a:gdLst>
                  <a:gd name="T0" fmla="*/ 10561 w 21122"/>
                  <a:gd name="T1" fmla="*/ 10800 h 21600"/>
                  <a:gd name="T2" fmla="*/ 10561 w 21122"/>
                  <a:gd name="T3" fmla="*/ 10800 h 21600"/>
                  <a:gd name="T4" fmla="*/ 10561 w 21122"/>
                  <a:gd name="T5" fmla="*/ 10800 h 21600"/>
                  <a:gd name="T6" fmla="*/ 10561 w 21122"/>
                  <a:gd name="T7" fmla="*/ 10800 h 21600"/>
                </a:gdLst>
                <a:ahLst/>
                <a:cxnLst>
                  <a:cxn ang="0">
                    <a:pos x="T0" y="T1"/>
                  </a:cxn>
                  <a:cxn ang="0">
                    <a:pos x="T2" y="T3"/>
                  </a:cxn>
                  <a:cxn ang="0">
                    <a:pos x="T4" y="T5"/>
                  </a:cxn>
                  <a:cxn ang="0">
                    <a:pos x="T6" y="T7"/>
                  </a:cxn>
                </a:cxnLst>
                <a:rect l="0" t="0" r="r" b="b"/>
                <a:pathLst>
                  <a:path w="21122" h="21600">
                    <a:moveTo>
                      <a:pt x="8619" y="0"/>
                    </a:moveTo>
                    <a:cubicBezTo>
                      <a:pt x="16042" y="2748"/>
                      <a:pt x="20514" y="6585"/>
                      <a:pt x="21065" y="10676"/>
                    </a:cubicBezTo>
                    <a:cubicBezTo>
                      <a:pt x="21600" y="14655"/>
                      <a:pt x="18377" y="18567"/>
                      <a:pt x="12062" y="21600"/>
                    </a:cubicBezTo>
                    <a:cubicBezTo>
                      <a:pt x="12284" y="19730"/>
                      <a:pt x="10884" y="17888"/>
                      <a:pt x="8110" y="16400"/>
                    </a:cubicBezTo>
                    <a:cubicBezTo>
                      <a:pt x="6011" y="15275"/>
                      <a:pt x="3209" y="14402"/>
                      <a:pt x="0" y="13874"/>
                    </a:cubicBezTo>
                    <a:cubicBezTo>
                      <a:pt x="1961" y="11576"/>
                      <a:pt x="3672" y="9245"/>
                      <a:pt x="5128" y="6885"/>
                    </a:cubicBezTo>
                    <a:cubicBezTo>
                      <a:pt x="6531" y="4611"/>
                      <a:pt x="7695" y="2314"/>
                      <a:pt x="8619"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2" name="Oval 30"/>
              <p:cNvSpPr/>
              <p:nvPr/>
            </p:nvSpPr>
            <p:spPr bwMode="auto">
              <a:xfrm rot="1676732">
                <a:off x="5405828" y="1529540"/>
                <a:ext cx="626712" cy="626711"/>
              </a:xfrm>
              <a:prstGeom prst="ellipse">
                <a:avLst/>
              </a:prstGeom>
              <a:solidFill>
                <a:srgbClr val="5988D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3" name="Oval 31"/>
              <p:cNvSpPr/>
              <p:nvPr/>
            </p:nvSpPr>
            <p:spPr bwMode="auto">
              <a:xfrm rot="1676732">
                <a:off x="5490264" y="1613977"/>
                <a:ext cx="457838" cy="457838"/>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5" name="AutoShape 32"/>
              <p:cNvSpPr/>
              <p:nvPr/>
            </p:nvSpPr>
            <p:spPr bwMode="auto">
              <a:xfrm rot="1676732">
                <a:off x="5750773" y="823355"/>
                <a:ext cx="738248" cy="528368"/>
              </a:xfrm>
              <a:custGeom>
                <a:avLst/>
                <a:gdLst>
                  <a:gd name="T0" fmla="*/ 10800 w 21600"/>
                  <a:gd name="T1" fmla="*/ 10794 h 21589"/>
                  <a:gd name="T2" fmla="*/ 10800 w 21600"/>
                  <a:gd name="T3" fmla="*/ 10794 h 21589"/>
                  <a:gd name="T4" fmla="*/ 10800 w 21600"/>
                  <a:gd name="T5" fmla="*/ 10794 h 21589"/>
                  <a:gd name="T6" fmla="*/ 10800 w 21600"/>
                  <a:gd name="T7" fmla="*/ 10794 h 21589"/>
                </a:gdLst>
                <a:ahLst/>
                <a:cxnLst>
                  <a:cxn ang="0">
                    <a:pos x="T0" y="T1"/>
                  </a:cxn>
                  <a:cxn ang="0">
                    <a:pos x="T2" y="T3"/>
                  </a:cxn>
                  <a:cxn ang="0">
                    <a:pos x="T4" y="T5"/>
                  </a:cxn>
                  <a:cxn ang="0">
                    <a:pos x="T6" y="T7"/>
                  </a:cxn>
                </a:cxnLst>
                <a:rect l="0" t="0" r="r" b="b"/>
                <a:pathLst>
                  <a:path w="21600" h="21589">
                    <a:moveTo>
                      <a:pt x="10818" y="0"/>
                    </a:moveTo>
                    <a:cubicBezTo>
                      <a:pt x="10532" y="0"/>
                      <a:pt x="10244" y="55"/>
                      <a:pt x="9966" y="168"/>
                    </a:cubicBezTo>
                    <a:cubicBezTo>
                      <a:pt x="9499" y="358"/>
                      <a:pt x="9068" y="703"/>
                      <a:pt x="8712" y="1168"/>
                    </a:cubicBezTo>
                    <a:cubicBezTo>
                      <a:pt x="5128" y="6476"/>
                      <a:pt x="2202" y="12529"/>
                      <a:pt x="0" y="19078"/>
                    </a:cubicBezTo>
                    <a:cubicBezTo>
                      <a:pt x="3454" y="20697"/>
                      <a:pt x="7063" y="21577"/>
                      <a:pt x="10714" y="21589"/>
                    </a:cubicBezTo>
                    <a:cubicBezTo>
                      <a:pt x="14421" y="21600"/>
                      <a:pt x="18093" y="20717"/>
                      <a:pt x="21600" y="19071"/>
                    </a:cubicBezTo>
                    <a:cubicBezTo>
                      <a:pt x="19404" y="12524"/>
                      <a:pt x="16482" y="6474"/>
                      <a:pt x="12909" y="1168"/>
                    </a:cubicBezTo>
                    <a:cubicBezTo>
                      <a:pt x="12555" y="703"/>
                      <a:pt x="12131" y="358"/>
                      <a:pt x="11665" y="168"/>
                    </a:cubicBezTo>
                    <a:cubicBezTo>
                      <a:pt x="11388" y="55"/>
                      <a:pt x="11104" y="0"/>
                      <a:pt x="10818" y="0"/>
                    </a:cubicBezTo>
                    <a:close/>
                  </a:path>
                </a:pathLst>
              </a:custGeom>
              <a:solidFill>
                <a:srgbClr val="F7D069"/>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6" name="AutoShape 33"/>
              <p:cNvSpPr/>
              <p:nvPr/>
            </p:nvSpPr>
            <p:spPr bwMode="auto">
              <a:xfrm rot="1676732">
                <a:off x="4334221" y="3262319"/>
                <a:ext cx="686653" cy="1089776"/>
              </a:xfrm>
              <a:custGeom>
                <a:avLst/>
                <a:gdLst>
                  <a:gd name="T0" fmla="+- 0 10795 577"/>
                  <a:gd name="T1" fmla="*/ T0 w 20436"/>
                  <a:gd name="T2" fmla="*/ 10800 h 21600"/>
                  <a:gd name="T3" fmla="+- 0 10795 577"/>
                  <a:gd name="T4" fmla="*/ T3 w 20436"/>
                  <a:gd name="T5" fmla="*/ 10800 h 21600"/>
                  <a:gd name="T6" fmla="+- 0 10795 577"/>
                  <a:gd name="T7" fmla="*/ T6 w 20436"/>
                  <a:gd name="T8" fmla="*/ 10800 h 21600"/>
                  <a:gd name="T9" fmla="+- 0 10795 577"/>
                  <a:gd name="T10" fmla="*/ T9 w 20436"/>
                  <a:gd name="T11" fmla="*/ 10800 h 21600"/>
                </a:gdLst>
                <a:ahLst/>
                <a:cxnLst>
                  <a:cxn ang="0">
                    <a:pos x="T1" y="T2"/>
                  </a:cxn>
                  <a:cxn ang="0">
                    <a:pos x="T4" y="T5"/>
                  </a:cxn>
                  <a:cxn ang="0">
                    <a:pos x="T7" y="T8"/>
                  </a:cxn>
                  <a:cxn ang="0">
                    <a:pos x="T10" y="T11"/>
                  </a:cxn>
                </a:cxnLst>
                <a:rect l="0" t="0" r="r" b="b"/>
                <a:pathLst>
                  <a:path w="20436" h="21600">
                    <a:moveTo>
                      <a:pt x="2564" y="0"/>
                    </a:moveTo>
                    <a:cubicBezTo>
                      <a:pt x="161" y="3391"/>
                      <a:pt x="-577" y="7200"/>
                      <a:pt x="453" y="10887"/>
                    </a:cubicBezTo>
                    <a:cubicBezTo>
                      <a:pt x="1634" y="15111"/>
                      <a:pt x="5047" y="18912"/>
                      <a:pt x="10080" y="21600"/>
                    </a:cubicBezTo>
                    <a:cubicBezTo>
                      <a:pt x="15233" y="18954"/>
                      <a:pt x="18750" y="15143"/>
                      <a:pt x="19968" y="10887"/>
                    </a:cubicBezTo>
                    <a:cubicBezTo>
                      <a:pt x="21023" y="7201"/>
                      <a:pt x="20284" y="3387"/>
                      <a:pt x="17858" y="0"/>
                    </a:cubicBezTo>
                    <a:lnTo>
                      <a:pt x="2564" y="0"/>
                    </a:lnTo>
                    <a:close/>
                  </a:path>
                </a:pathLst>
              </a:custGeom>
              <a:solidFill>
                <a:srgbClr val="DB606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8" name="AutoShape 34"/>
              <p:cNvSpPr/>
              <p:nvPr/>
            </p:nvSpPr>
            <p:spPr bwMode="auto">
              <a:xfrm rot="1676732">
                <a:off x="5576564" y="826022"/>
                <a:ext cx="542442" cy="2729530"/>
              </a:xfrm>
              <a:custGeom>
                <a:avLst/>
                <a:gdLst>
                  <a:gd name="T0" fmla="*/ 10291 w 20582"/>
                  <a:gd name="T1" fmla="*/ 10800 h 21600"/>
                  <a:gd name="T2" fmla="*/ 10291 w 20582"/>
                  <a:gd name="T3" fmla="*/ 10800 h 21600"/>
                  <a:gd name="T4" fmla="*/ 10291 w 20582"/>
                  <a:gd name="T5" fmla="*/ 10800 h 21600"/>
                  <a:gd name="T6" fmla="*/ 10291 w 20582"/>
                  <a:gd name="T7" fmla="*/ 10800 h 21600"/>
                </a:gdLst>
                <a:ahLst/>
                <a:cxnLst>
                  <a:cxn ang="0">
                    <a:pos x="T0" y="T1"/>
                  </a:cxn>
                  <a:cxn ang="0">
                    <a:pos x="T2" y="T3"/>
                  </a:cxn>
                  <a:cxn ang="0">
                    <a:pos x="T4" y="T5"/>
                  </a:cxn>
                  <a:cxn ang="0">
                    <a:pos x="T6" y="T7"/>
                  </a:cxn>
                </a:cxnLst>
                <a:rect l="0" t="0" r="r" b="b"/>
                <a:pathLst>
                  <a:path w="20582" h="21600">
                    <a:moveTo>
                      <a:pt x="0" y="0"/>
                    </a:moveTo>
                    <a:cubicBezTo>
                      <a:pt x="1162" y="440"/>
                      <a:pt x="2318" y="880"/>
                      <a:pt x="3423" y="1326"/>
                    </a:cubicBezTo>
                    <a:cubicBezTo>
                      <a:pt x="7846" y="3113"/>
                      <a:pt x="11791" y="4945"/>
                      <a:pt x="13860" y="6882"/>
                    </a:cubicBezTo>
                    <a:cubicBezTo>
                      <a:pt x="16484" y="9340"/>
                      <a:pt x="16066" y="11866"/>
                      <a:pt x="14314" y="14327"/>
                    </a:cubicBezTo>
                    <a:cubicBezTo>
                      <a:pt x="12560" y="16792"/>
                      <a:pt x="9444" y="19232"/>
                      <a:pt x="4941" y="21600"/>
                    </a:cubicBezTo>
                    <a:lnTo>
                      <a:pt x="9719" y="21593"/>
                    </a:lnTo>
                    <a:cubicBezTo>
                      <a:pt x="14737" y="19086"/>
                      <a:pt x="18095" y="16447"/>
                      <a:pt x="19661" y="13748"/>
                    </a:cubicBezTo>
                    <a:cubicBezTo>
                      <a:pt x="21600" y="10406"/>
                      <a:pt x="20771" y="6993"/>
                      <a:pt x="14307" y="3945"/>
                    </a:cubicBezTo>
                    <a:cubicBezTo>
                      <a:pt x="11405" y="2577"/>
                      <a:pt x="7402" y="1317"/>
                      <a:pt x="2453" y="219"/>
                    </a:cubicBezTo>
                    <a:cubicBezTo>
                      <a:pt x="1995" y="129"/>
                      <a:pt x="1445" y="62"/>
                      <a:pt x="840" y="25"/>
                    </a:cubicBezTo>
                    <a:cubicBezTo>
                      <a:pt x="565" y="9"/>
                      <a:pt x="284" y="4"/>
                      <a:pt x="0" y="0"/>
                    </a:cubicBezTo>
                    <a:close/>
                  </a:path>
                </a:pathLst>
              </a:custGeom>
              <a:solidFill>
                <a:srgbClr val="000000">
                  <a:alpha val="5840"/>
                </a:srgb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9" name="AutoShape 35"/>
              <p:cNvSpPr/>
              <p:nvPr/>
            </p:nvSpPr>
            <p:spPr bwMode="auto">
              <a:xfrm>
                <a:off x="4665745" y="2257714"/>
                <a:ext cx="258163" cy="695542"/>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1600" y="0"/>
                    </a:moveTo>
                    <a:cubicBezTo>
                      <a:pt x="17866" y="361"/>
                      <a:pt x="14220" y="836"/>
                      <a:pt x="10698" y="1422"/>
                    </a:cubicBezTo>
                    <a:cubicBezTo>
                      <a:pt x="6964" y="2042"/>
                      <a:pt x="3384" y="2784"/>
                      <a:pt x="0" y="3638"/>
                    </a:cubicBezTo>
                    <a:cubicBezTo>
                      <a:pt x="2290" y="6429"/>
                      <a:pt x="3695" y="9310"/>
                      <a:pt x="4186" y="12222"/>
                    </a:cubicBezTo>
                    <a:cubicBezTo>
                      <a:pt x="4713" y="15341"/>
                      <a:pt x="4187" y="18472"/>
                      <a:pt x="2621" y="21543"/>
                    </a:cubicBezTo>
                    <a:lnTo>
                      <a:pt x="7418" y="21600"/>
                    </a:lnTo>
                    <a:cubicBezTo>
                      <a:pt x="8863" y="17902"/>
                      <a:pt x="10784" y="14231"/>
                      <a:pt x="13174" y="10601"/>
                    </a:cubicBezTo>
                    <a:cubicBezTo>
                      <a:pt x="15531" y="7020"/>
                      <a:pt x="18343" y="3483"/>
                      <a:pt x="21600" y="0"/>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3" name="AutoShape 36"/>
              <p:cNvSpPr/>
              <p:nvPr/>
            </p:nvSpPr>
            <p:spPr bwMode="auto">
              <a:xfrm>
                <a:off x="5378472" y="2736009"/>
                <a:ext cx="490903" cy="988521"/>
              </a:xfrm>
              <a:custGeom>
                <a:avLst/>
                <a:gdLst>
                  <a:gd name="T0" fmla="*/ 10459 w 20919"/>
                  <a:gd name="T1" fmla="*/ 10800 h 21600"/>
                  <a:gd name="T2" fmla="*/ 10459 w 20919"/>
                  <a:gd name="T3" fmla="*/ 10800 h 21600"/>
                  <a:gd name="T4" fmla="*/ 10459 w 20919"/>
                  <a:gd name="T5" fmla="*/ 10800 h 21600"/>
                  <a:gd name="T6" fmla="*/ 10459 w 20919"/>
                  <a:gd name="T7" fmla="*/ 10800 h 21600"/>
                </a:gdLst>
                <a:ahLst/>
                <a:cxnLst>
                  <a:cxn ang="0">
                    <a:pos x="T0" y="T1"/>
                  </a:cxn>
                  <a:cxn ang="0">
                    <a:pos x="T2" y="T3"/>
                  </a:cxn>
                  <a:cxn ang="0">
                    <a:pos x="T4" y="T5"/>
                  </a:cxn>
                  <a:cxn ang="0">
                    <a:pos x="T6" y="T7"/>
                  </a:cxn>
                </a:cxnLst>
                <a:rect l="0" t="0" r="r" b="b"/>
                <a:pathLst>
                  <a:path w="20919" h="21600">
                    <a:moveTo>
                      <a:pt x="2343" y="17032"/>
                    </a:moveTo>
                    <a:cubicBezTo>
                      <a:pt x="8695" y="15086"/>
                      <a:pt x="13607" y="12113"/>
                      <a:pt x="16307" y="8580"/>
                    </a:cubicBezTo>
                    <a:cubicBezTo>
                      <a:pt x="18307" y="5964"/>
                      <a:pt x="19009" y="3134"/>
                      <a:pt x="18352" y="344"/>
                    </a:cubicBezTo>
                    <a:lnTo>
                      <a:pt x="18871" y="0"/>
                    </a:lnTo>
                    <a:cubicBezTo>
                      <a:pt x="21497" y="3630"/>
                      <a:pt x="21600" y="7614"/>
                      <a:pt x="19162" y="11279"/>
                    </a:cubicBezTo>
                    <a:cubicBezTo>
                      <a:pt x="16027" y="15991"/>
                      <a:pt x="9024" y="19763"/>
                      <a:pt x="0" y="21600"/>
                    </a:cubicBezTo>
                    <a:cubicBezTo>
                      <a:pt x="799" y="20859"/>
                      <a:pt x="1405" y="20068"/>
                      <a:pt x="1800" y="19245"/>
                    </a:cubicBezTo>
                    <a:cubicBezTo>
                      <a:pt x="2148" y="18521"/>
                      <a:pt x="2330" y="17778"/>
                      <a:pt x="2343" y="17032"/>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5" name="AutoShape 37"/>
              <p:cNvSpPr/>
              <p:nvPr/>
            </p:nvSpPr>
            <p:spPr bwMode="auto">
              <a:xfrm>
                <a:off x="4417516" y="3348175"/>
                <a:ext cx="742061" cy="93612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21600"/>
                    </a:moveTo>
                    <a:cubicBezTo>
                      <a:pt x="2325" y="18261"/>
                      <a:pt x="4714" y="14949"/>
                      <a:pt x="7165" y="11667"/>
                    </a:cubicBezTo>
                    <a:cubicBezTo>
                      <a:pt x="10102" y="7735"/>
                      <a:pt x="13128" y="3845"/>
                      <a:pt x="16243" y="0"/>
                    </a:cubicBezTo>
                    <a:lnTo>
                      <a:pt x="21600" y="1487"/>
                    </a:lnTo>
                    <a:cubicBezTo>
                      <a:pt x="21549" y="8890"/>
                      <a:pt x="16483" y="15700"/>
                      <a:pt x="8335" y="19318"/>
                    </a:cubicBezTo>
                    <a:cubicBezTo>
                      <a:pt x="5750" y="20466"/>
                      <a:pt x="2928" y="21239"/>
                      <a:pt x="0" y="21600"/>
                    </a:cubicBezTo>
                    <a:close/>
                  </a:path>
                </a:pathLst>
              </a:custGeom>
              <a:solidFill>
                <a:srgbClr val="C95057"/>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6" name="AutoShape 38"/>
              <p:cNvSpPr/>
              <p:nvPr/>
            </p:nvSpPr>
            <p:spPr bwMode="auto">
              <a:xfrm rot="1676732">
                <a:off x="4531344" y="3287190"/>
                <a:ext cx="457838" cy="726628"/>
              </a:xfrm>
              <a:custGeom>
                <a:avLst/>
                <a:gdLst>
                  <a:gd name="T0" fmla="+- 0 10805 587"/>
                  <a:gd name="T1" fmla="*/ T0 w 20436"/>
                  <a:gd name="T2" fmla="*/ 10800 h 21600"/>
                  <a:gd name="T3" fmla="+- 0 10805 587"/>
                  <a:gd name="T4" fmla="*/ T3 w 20436"/>
                  <a:gd name="T5" fmla="*/ 10800 h 21600"/>
                  <a:gd name="T6" fmla="+- 0 10805 587"/>
                  <a:gd name="T7" fmla="*/ T6 w 20436"/>
                  <a:gd name="T8" fmla="*/ 10800 h 21600"/>
                  <a:gd name="T9" fmla="+- 0 10805 587"/>
                  <a:gd name="T10" fmla="*/ T9 w 20436"/>
                  <a:gd name="T11" fmla="*/ 10800 h 21600"/>
                </a:gdLst>
                <a:ahLst/>
                <a:cxnLst>
                  <a:cxn ang="0">
                    <a:pos x="T1" y="T2"/>
                  </a:cxn>
                  <a:cxn ang="0">
                    <a:pos x="T4" y="T5"/>
                  </a:cxn>
                  <a:cxn ang="0">
                    <a:pos x="T7" y="T8"/>
                  </a:cxn>
                  <a:cxn ang="0">
                    <a:pos x="T10" y="T11"/>
                  </a:cxn>
                </a:cxnLst>
                <a:rect l="0" t="0" r="r" b="b"/>
                <a:pathLst>
                  <a:path w="20436" h="21600">
                    <a:moveTo>
                      <a:pt x="17872" y="0"/>
                    </a:moveTo>
                    <a:cubicBezTo>
                      <a:pt x="20275" y="3391"/>
                      <a:pt x="21013" y="7200"/>
                      <a:pt x="19983" y="10887"/>
                    </a:cubicBezTo>
                    <a:cubicBezTo>
                      <a:pt x="18802" y="15111"/>
                      <a:pt x="15389" y="18912"/>
                      <a:pt x="10356" y="21600"/>
                    </a:cubicBezTo>
                    <a:cubicBezTo>
                      <a:pt x="5203" y="18954"/>
                      <a:pt x="1686" y="15143"/>
                      <a:pt x="468" y="10887"/>
                    </a:cubicBezTo>
                    <a:cubicBezTo>
                      <a:pt x="-587" y="7201"/>
                      <a:pt x="152" y="3387"/>
                      <a:pt x="2578" y="0"/>
                    </a:cubicBezTo>
                    <a:lnTo>
                      <a:pt x="17872" y="0"/>
                    </a:lnTo>
                    <a:close/>
                  </a:path>
                </a:pathLst>
              </a:custGeom>
              <a:solidFill>
                <a:srgbClr val="EA765A"/>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7" name="AutoShape 39"/>
              <p:cNvSpPr/>
              <p:nvPr/>
            </p:nvSpPr>
            <p:spPr bwMode="auto">
              <a:xfrm rot="1676732">
                <a:off x="4726597" y="3308752"/>
                <a:ext cx="233410" cy="370441"/>
              </a:xfrm>
              <a:custGeom>
                <a:avLst/>
                <a:gdLst>
                  <a:gd name="T0" fmla="+- 0 10805 587"/>
                  <a:gd name="T1" fmla="*/ T0 w 20436"/>
                  <a:gd name="T2" fmla="*/ 10800 h 21600"/>
                  <a:gd name="T3" fmla="+- 0 10805 587"/>
                  <a:gd name="T4" fmla="*/ T3 w 20436"/>
                  <a:gd name="T5" fmla="*/ 10800 h 21600"/>
                  <a:gd name="T6" fmla="+- 0 10805 587"/>
                  <a:gd name="T7" fmla="*/ T6 w 20436"/>
                  <a:gd name="T8" fmla="*/ 10800 h 21600"/>
                  <a:gd name="T9" fmla="+- 0 10805 587"/>
                  <a:gd name="T10" fmla="*/ T9 w 20436"/>
                  <a:gd name="T11" fmla="*/ 10800 h 21600"/>
                </a:gdLst>
                <a:ahLst/>
                <a:cxnLst>
                  <a:cxn ang="0">
                    <a:pos x="T1" y="T2"/>
                  </a:cxn>
                  <a:cxn ang="0">
                    <a:pos x="T4" y="T5"/>
                  </a:cxn>
                  <a:cxn ang="0">
                    <a:pos x="T7" y="T8"/>
                  </a:cxn>
                  <a:cxn ang="0">
                    <a:pos x="T10" y="T11"/>
                  </a:cxn>
                </a:cxnLst>
                <a:rect l="0" t="0" r="r" b="b"/>
                <a:pathLst>
                  <a:path w="20436" h="21600">
                    <a:moveTo>
                      <a:pt x="17872" y="0"/>
                    </a:moveTo>
                    <a:cubicBezTo>
                      <a:pt x="20275" y="3391"/>
                      <a:pt x="21013" y="7200"/>
                      <a:pt x="19983" y="10887"/>
                    </a:cubicBezTo>
                    <a:cubicBezTo>
                      <a:pt x="18802" y="15111"/>
                      <a:pt x="15389" y="18912"/>
                      <a:pt x="10356" y="21600"/>
                    </a:cubicBezTo>
                    <a:cubicBezTo>
                      <a:pt x="5203" y="18954"/>
                      <a:pt x="1686" y="15143"/>
                      <a:pt x="468" y="10887"/>
                    </a:cubicBezTo>
                    <a:cubicBezTo>
                      <a:pt x="-587" y="7201"/>
                      <a:pt x="152" y="3387"/>
                      <a:pt x="2578" y="0"/>
                    </a:cubicBezTo>
                    <a:lnTo>
                      <a:pt x="17872" y="0"/>
                    </a:lnTo>
                    <a:close/>
                  </a:path>
                </a:pathLst>
              </a:custGeom>
              <a:solidFill>
                <a:srgbClr val="F7D069"/>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8" name="AutoShape 40"/>
              <p:cNvSpPr/>
              <p:nvPr/>
            </p:nvSpPr>
            <p:spPr bwMode="auto">
              <a:xfrm>
                <a:off x="4759825" y="3276474"/>
                <a:ext cx="248139" cy="380668"/>
              </a:xfrm>
              <a:custGeom>
                <a:avLst/>
                <a:gdLst>
                  <a:gd name="T0" fmla="*/ 10596 w 21192"/>
                  <a:gd name="T1" fmla="*/ 10800 h 21600"/>
                  <a:gd name="T2" fmla="*/ 10596 w 21192"/>
                  <a:gd name="T3" fmla="*/ 10800 h 21600"/>
                  <a:gd name="T4" fmla="*/ 10596 w 21192"/>
                  <a:gd name="T5" fmla="*/ 10800 h 21600"/>
                  <a:gd name="T6" fmla="*/ 10596 w 21192"/>
                  <a:gd name="T7" fmla="*/ 10800 h 21600"/>
                </a:gdLst>
                <a:ahLst/>
                <a:cxnLst>
                  <a:cxn ang="0">
                    <a:pos x="T0" y="T1"/>
                  </a:cxn>
                  <a:cxn ang="0">
                    <a:pos x="T2" y="T3"/>
                  </a:cxn>
                  <a:cxn ang="0">
                    <a:pos x="T4" y="T5"/>
                  </a:cxn>
                  <a:cxn ang="0">
                    <a:pos x="T6" y="T7"/>
                  </a:cxn>
                </a:cxnLst>
                <a:rect l="0" t="0" r="r" b="b"/>
                <a:pathLst>
                  <a:path w="21192" h="21600">
                    <a:moveTo>
                      <a:pt x="0" y="21600"/>
                    </a:moveTo>
                    <a:lnTo>
                      <a:pt x="17042" y="0"/>
                    </a:lnTo>
                    <a:lnTo>
                      <a:pt x="20865" y="1193"/>
                    </a:lnTo>
                    <a:cubicBezTo>
                      <a:pt x="21600" y="4381"/>
                      <a:pt x="21079" y="7575"/>
                      <a:pt x="19471" y="10498"/>
                    </a:cubicBezTo>
                    <a:cubicBezTo>
                      <a:pt x="17838" y="13465"/>
                      <a:pt x="15077" y="16171"/>
                      <a:pt x="11244" y="18230"/>
                    </a:cubicBezTo>
                    <a:cubicBezTo>
                      <a:pt x="7994" y="19976"/>
                      <a:pt x="4121" y="21137"/>
                      <a:pt x="0" y="21600"/>
                    </a:cubicBezTo>
                    <a:close/>
                  </a:path>
                </a:pathLst>
              </a:custGeom>
              <a:solidFill>
                <a:srgbClr val="EDBE5A"/>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9" name="AutoShape 41"/>
              <p:cNvSpPr/>
              <p:nvPr/>
            </p:nvSpPr>
            <p:spPr bwMode="auto">
              <a:xfrm rot="1676732">
                <a:off x="4663984" y="3237433"/>
                <a:ext cx="571593" cy="111645"/>
              </a:xfrm>
              <a:prstGeom prst="roundRect">
                <a:avLst>
                  <a:gd name="adj" fmla="val 50000"/>
                </a:avLst>
              </a:prstGeom>
              <a:solidFill>
                <a:srgbClr val="5988D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0" name="AutoShape 42"/>
              <p:cNvSpPr/>
              <p:nvPr/>
            </p:nvSpPr>
            <p:spPr bwMode="auto">
              <a:xfrm rot="1676732">
                <a:off x="4998646" y="2366662"/>
                <a:ext cx="244893" cy="1208560"/>
              </a:xfrm>
              <a:custGeom>
                <a:avLst/>
                <a:gdLst>
                  <a:gd name="T0" fmla="+- 0 10799 2"/>
                  <a:gd name="T1" fmla="*/ T0 w 21595"/>
                  <a:gd name="T2" fmla="*/ 10800 h 21600"/>
                  <a:gd name="T3" fmla="+- 0 10799 2"/>
                  <a:gd name="T4" fmla="*/ T3 w 21595"/>
                  <a:gd name="T5" fmla="*/ 10800 h 21600"/>
                  <a:gd name="T6" fmla="+- 0 10799 2"/>
                  <a:gd name="T7" fmla="*/ T6 w 21595"/>
                  <a:gd name="T8" fmla="*/ 10800 h 21600"/>
                  <a:gd name="T9" fmla="+- 0 10799 2"/>
                  <a:gd name="T10" fmla="*/ T9 w 21595"/>
                  <a:gd name="T11" fmla="*/ 10800 h 21600"/>
                </a:gdLst>
                <a:ahLst/>
                <a:cxnLst>
                  <a:cxn ang="0">
                    <a:pos x="T1" y="T2"/>
                  </a:cxn>
                  <a:cxn ang="0">
                    <a:pos x="T4" y="T5"/>
                  </a:cxn>
                  <a:cxn ang="0">
                    <a:pos x="T7" y="T8"/>
                  </a:cxn>
                  <a:cxn ang="0">
                    <a:pos x="T10" y="T11"/>
                  </a:cxn>
                </a:cxnLst>
                <a:rect l="0" t="0" r="r" b="b"/>
                <a:pathLst>
                  <a:path w="21595" h="21600">
                    <a:moveTo>
                      <a:pt x="10790" y="0"/>
                    </a:moveTo>
                    <a:cubicBezTo>
                      <a:pt x="9905" y="110"/>
                      <a:pt x="9098" y="241"/>
                      <a:pt x="8364" y="389"/>
                    </a:cubicBezTo>
                    <a:cubicBezTo>
                      <a:pt x="5623" y="945"/>
                      <a:pt x="4235" y="1698"/>
                      <a:pt x="3166" y="2452"/>
                    </a:cubicBezTo>
                    <a:cubicBezTo>
                      <a:pt x="1065" y="3934"/>
                      <a:pt x="-2" y="5468"/>
                      <a:pt x="0" y="7011"/>
                    </a:cubicBezTo>
                    <a:cubicBezTo>
                      <a:pt x="305" y="8249"/>
                      <a:pt x="899" y="9484"/>
                      <a:pt x="1780" y="10711"/>
                    </a:cubicBezTo>
                    <a:cubicBezTo>
                      <a:pt x="2651" y="11923"/>
                      <a:pt x="3809" y="13126"/>
                      <a:pt x="4899" y="14331"/>
                    </a:cubicBezTo>
                    <a:cubicBezTo>
                      <a:pt x="7082" y="16745"/>
                      <a:pt x="9024" y="19170"/>
                      <a:pt x="10727" y="21600"/>
                    </a:cubicBezTo>
                    <a:lnTo>
                      <a:pt x="10727" y="21265"/>
                    </a:lnTo>
                    <a:cubicBezTo>
                      <a:pt x="10754" y="21321"/>
                      <a:pt x="10775" y="21377"/>
                      <a:pt x="10797" y="21432"/>
                    </a:cubicBezTo>
                    <a:cubicBezTo>
                      <a:pt x="10819" y="21488"/>
                      <a:pt x="10842" y="21544"/>
                      <a:pt x="10869" y="21600"/>
                    </a:cubicBezTo>
                    <a:cubicBezTo>
                      <a:pt x="12572" y="19170"/>
                      <a:pt x="14514" y="16745"/>
                      <a:pt x="16697" y="14331"/>
                    </a:cubicBezTo>
                    <a:cubicBezTo>
                      <a:pt x="17787" y="13126"/>
                      <a:pt x="18945" y="11923"/>
                      <a:pt x="19816" y="10711"/>
                    </a:cubicBezTo>
                    <a:cubicBezTo>
                      <a:pt x="20697" y="9484"/>
                      <a:pt x="21291" y="8249"/>
                      <a:pt x="21596" y="7011"/>
                    </a:cubicBezTo>
                    <a:cubicBezTo>
                      <a:pt x="21598" y="5468"/>
                      <a:pt x="20531" y="3934"/>
                      <a:pt x="18430" y="2452"/>
                    </a:cubicBezTo>
                    <a:cubicBezTo>
                      <a:pt x="17361" y="1698"/>
                      <a:pt x="15973" y="945"/>
                      <a:pt x="13232" y="389"/>
                    </a:cubicBezTo>
                    <a:cubicBezTo>
                      <a:pt x="12498" y="241"/>
                      <a:pt x="11675" y="110"/>
                      <a:pt x="10790"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1" name="AutoShape 43"/>
              <p:cNvSpPr/>
              <p:nvPr/>
            </p:nvSpPr>
            <p:spPr bwMode="auto">
              <a:xfrm>
                <a:off x="4841578" y="2438557"/>
                <a:ext cx="583592" cy="1056623"/>
              </a:xfrm>
              <a:custGeom>
                <a:avLst/>
                <a:gdLst>
                  <a:gd name="T0" fmla="*/ 10794 w 21589"/>
                  <a:gd name="T1" fmla="*/ 10800 h 21600"/>
                  <a:gd name="T2" fmla="*/ 10794 w 21589"/>
                  <a:gd name="T3" fmla="*/ 10800 h 21600"/>
                  <a:gd name="T4" fmla="*/ 10794 w 21589"/>
                  <a:gd name="T5" fmla="*/ 10800 h 21600"/>
                  <a:gd name="T6" fmla="*/ 10794 w 21589"/>
                  <a:gd name="T7" fmla="*/ 10800 h 21600"/>
                </a:gdLst>
                <a:ahLst/>
                <a:cxnLst>
                  <a:cxn ang="0">
                    <a:pos x="T0" y="T1"/>
                  </a:cxn>
                  <a:cxn ang="0">
                    <a:pos x="T2" y="T3"/>
                  </a:cxn>
                  <a:cxn ang="0">
                    <a:pos x="T4" y="T5"/>
                  </a:cxn>
                  <a:cxn ang="0">
                    <a:pos x="T6" y="T7"/>
                  </a:cxn>
                </a:cxnLst>
                <a:rect l="0" t="0" r="r" b="b"/>
                <a:pathLst>
                  <a:path w="21589" h="21600">
                    <a:moveTo>
                      <a:pt x="20772" y="0"/>
                    </a:moveTo>
                    <a:lnTo>
                      <a:pt x="0" y="21600"/>
                    </a:lnTo>
                    <a:cubicBezTo>
                      <a:pt x="1772" y="20350"/>
                      <a:pt x="3530" y="19095"/>
                      <a:pt x="5276" y="17834"/>
                    </a:cubicBezTo>
                    <a:cubicBezTo>
                      <a:pt x="7003" y="16587"/>
                      <a:pt x="8717" y="15335"/>
                      <a:pt x="10474" y="14101"/>
                    </a:cubicBezTo>
                    <a:cubicBezTo>
                      <a:pt x="12271" y="12837"/>
                      <a:pt x="14114" y="11592"/>
                      <a:pt x="15742" y="10260"/>
                    </a:cubicBezTo>
                    <a:cubicBezTo>
                      <a:pt x="17247" y="9028"/>
                      <a:pt x="18562" y="7729"/>
                      <a:pt x="19671" y="6375"/>
                    </a:cubicBezTo>
                    <a:cubicBezTo>
                      <a:pt x="20203" y="5586"/>
                      <a:pt x="20655" y="4793"/>
                      <a:pt x="21030" y="3996"/>
                    </a:cubicBezTo>
                    <a:cubicBezTo>
                      <a:pt x="21317" y="3388"/>
                      <a:pt x="21557" y="2742"/>
                      <a:pt x="21586" y="2116"/>
                    </a:cubicBezTo>
                    <a:cubicBezTo>
                      <a:pt x="21600" y="1820"/>
                      <a:pt x="21565" y="1525"/>
                      <a:pt x="21532" y="1236"/>
                    </a:cubicBezTo>
                    <a:cubicBezTo>
                      <a:pt x="21493" y="899"/>
                      <a:pt x="21454" y="556"/>
                      <a:pt x="21122" y="243"/>
                    </a:cubicBezTo>
                    <a:cubicBezTo>
                      <a:pt x="21027" y="153"/>
                      <a:pt x="20909" y="72"/>
                      <a:pt x="20772" y="0"/>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2" name="Oval 44"/>
              <p:cNvSpPr/>
              <p:nvPr/>
            </p:nvSpPr>
            <p:spPr bwMode="auto">
              <a:xfrm rot="1676732">
                <a:off x="5513455" y="1637167"/>
                <a:ext cx="411457" cy="411457"/>
              </a:xfrm>
              <a:prstGeom prst="ellipse">
                <a:avLst/>
              </a:prstGeom>
              <a:solidFill>
                <a:srgbClr val="6FBFE5">
                  <a:alpha val="58443"/>
                </a:srgb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pic>
        <p:nvPicPr>
          <p:cNvPr id="3" name="图片 2"/>
          <p:cNvPicPr>
            <a:picLocks noChangeAspect="1"/>
          </p:cNvPicPr>
          <p:nvPr/>
        </p:nvPicPr>
        <p:blipFill>
          <a:blip r:embed="rId1">
            <a:extLst>
              <a:ext uri="{28A0092B-C50C-407E-A947-70E740481C1C}">
                <a14:useLocalDpi xmlns:a14="http://schemas.microsoft.com/office/drawing/2010/main" val="0"/>
              </a:ext>
            </a:extLst>
          </a:blip>
          <a:stretch>
            <a:fillRect/>
          </a:stretch>
        </p:blipFill>
        <p:spPr>
          <a:xfrm>
            <a:off x="6072017" y="1123273"/>
            <a:ext cx="5209655" cy="4637675"/>
          </a:xfrm>
          <a:prstGeom prst="rect">
            <a:avLst/>
          </a:prstGeom>
        </p:spPr>
      </p:pic>
      <p:sp>
        <p:nvSpPr>
          <p:cNvPr id="4" name="文本框 3"/>
          <p:cNvSpPr txBox="1"/>
          <p:nvPr/>
        </p:nvSpPr>
        <p:spPr>
          <a:xfrm>
            <a:off x="6727785" y="5931946"/>
            <a:ext cx="3898118" cy="369332"/>
          </a:xfrm>
          <a:prstGeom prst="rect">
            <a:avLst/>
          </a:prstGeom>
          <a:noFill/>
        </p:spPr>
        <p:txBody>
          <a:bodyPr wrap="none" rtlCol="0">
            <a:spAutoFit/>
          </a:bodyPr>
          <a:lstStyle/>
          <a:p>
            <a:pPr algn="ctr"/>
            <a:r>
              <a:rPr kumimoji="1" lang="en-US" altLang="zh-CN" dirty="0"/>
              <a:t>Enterprise organizational change model</a:t>
            </a:r>
            <a:endParaRPr kumimoji="1" lang="zh-CN"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p:cNvSpPr txBox="1"/>
          <p:nvPr/>
        </p:nvSpPr>
        <p:spPr>
          <a:xfrm>
            <a:off x="7224488" y="514489"/>
            <a:ext cx="3951979" cy="461665"/>
          </a:xfrm>
          <a:prstGeom prst="rect">
            <a:avLst/>
          </a:prstGeom>
          <a:noFill/>
        </p:spPr>
        <p:txBody>
          <a:bodyPr wrap="none" rtlCol="0">
            <a:spAutoFit/>
          </a:bodyPr>
          <a:lstStyle/>
          <a:p>
            <a:r>
              <a:rPr kumimoji="1" lang="en-US" altLang="zh-CN" sz="2400" b="1" dirty="0">
                <a:solidFill>
                  <a:schemeClr val="accent3"/>
                </a:solidFill>
              </a:rPr>
              <a:t>Organizational Change Model</a:t>
            </a:r>
            <a:endParaRPr kumimoji="1" lang="zh-CN" altLang="en-US" sz="2400" b="1" dirty="0">
              <a:solidFill>
                <a:schemeClr val="accent3"/>
              </a:solidFill>
            </a:endParaRPr>
          </a:p>
        </p:txBody>
      </p:sp>
      <p:sp>
        <p:nvSpPr>
          <p:cNvPr id="27" name="文本框 26"/>
          <p:cNvSpPr txBox="1"/>
          <p:nvPr/>
        </p:nvSpPr>
        <p:spPr>
          <a:xfrm>
            <a:off x="6591301" y="445214"/>
            <a:ext cx="755335" cy="769441"/>
          </a:xfrm>
          <a:prstGeom prst="rect">
            <a:avLst/>
          </a:prstGeom>
          <a:noFill/>
        </p:spPr>
        <p:txBody>
          <a:bodyPr wrap="none" rtlCol="0">
            <a:spAutoFit/>
          </a:bodyPr>
          <a:lstStyle/>
          <a:p>
            <a:r>
              <a:rPr kumimoji="1" lang="en-US" altLang="zh-CN" sz="4400" b="1" dirty="0">
                <a:solidFill>
                  <a:schemeClr val="accent3"/>
                </a:solidFill>
              </a:rPr>
              <a:t>02</a:t>
            </a:r>
            <a:endParaRPr kumimoji="1" lang="zh-CN" altLang="en-US" sz="4400" b="1" dirty="0">
              <a:solidFill>
                <a:schemeClr val="accent3"/>
              </a:solidFill>
            </a:endParaRPr>
          </a:p>
        </p:txBody>
      </p:sp>
      <p:sp>
        <p:nvSpPr>
          <p:cNvPr id="30" name="矩形 29"/>
          <p:cNvSpPr/>
          <p:nvPr/>
        </p:nvSpPr>
        <p:spPr>
          <a:xfrm>
            <a:off x="7346636" y="976154"/>
            <a:ext cx="3711874"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p:cNvSpPr/>
          <p:nvPr/>
        </p:nvSpPr>
        <p:spPr>
          <a:xfrm>
            <a:off x="6548990" y="507965"/>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2" name="文本框 31"/>
          <p:cNvSpPr txBox="1"/>
          <p:nvPr/>
        </p:nvSpPr>
        <p:spPr>
          <a:xfrm>
            <a:off x="993186" y="1569127"/>
            <a:ext cx="10148454" cy="4741619"/>
          </a:xfrm>
          <a:prstGeom prst="rect">
            <a:avLst/>
          </a:prstGeom>
          <a:noFill/>
        </p:spPr>
        <p:txBody>
          <a:bodyPr wrap="square" rtlCol="0">
            <a:spAutoFit/>
          </a:bodyPr>
          <a:lstStyle/>
          <a:p>
            <a:pPr marL="342900" indent="-342900" algn="just">
              <a:lnSpc>
                <a:spcPts val="2800"/>
              </a:lnSpc>
              <a:buFont typeface="Wingdings" panose="05000000000000000000" pitchFamily="2" charset="2"/>
              <a:buChar char="Ø"/>
            </a:pPr>
            <a:r>
              <a:rPr kumimoji="1" lang="en-US" altLang="zh-CN" sz="2000" dirty="0"/>
              <a:t>Step 1: Examine the internal and external environment of the enterprise. The external environment of the enterprise mainly includes politics, society, science and technology, economy, etc. The internal environment of the enterprise mainly includes competitiveness, culture, technology, products and services, resources, employees, etc.</a:t>
            </a:r>
            <a:endParaRPr kumimoji="1" lang="en-US" altLang="zh-CN" sz="2000" dirty="0"/>
          </a:p>
          <a:p>
            <a:pPr marL="342900" indent="-342900" algn="just">
              <a:lnSpc>
                <a:spcPts val="2800"/>
              </a:lnSpc>
              <a:buFont typeface="Wingdings" panose="05000000000000000000" pitchFamily="2" charset="2"/>
              <a:buChar char="Ø"/>
            </a:pPr>
            <a:endParaRPr kumimoji="1" lang="en-US" altLang="zh-CN" sz="2000" dirty="0"/>
          </a:p>
          <a:p>
            <a:pPr marL="342900" indent="-342900" algn="just">
              <a:lnSpc>
                <a:spcPts val="2800"/>
              </a:lnSpc>
              <a:buFont typeface="Wingdings" panose="05000000000000000000" pitchFamily="2" charset="2"/>
              <a:buChar char="Ø"/>
            </a:pPr>
            <a:r>
              <a:rPr kumimoji="1" lang="en-US" altLang="zh-CN" sz="2000" dirty="0"/>
              <a:t>Step 2: Identify the pressure of organizational change. The pressure comes from both external and internal aspects. External pressure mainly comes from the government, market customers, competitors and suppliers; Internal pressure mainly comes from shareholders, employees and assets.</a:t>
            </a:r>
            <a:endParaRPr kumimoji="1" lang="en-US" altLang="zh-CN" sz="2000" dirty="0"/>
          </a:p>
          <a:p>
            <a:pPr marL="342900" indent="-342900" algn="just">
              <a:lnSpc>
                <a:spcPts val="2800"/>
              </a:lnSpc>
              <a:buFont typeface="Wingdings" panose="05000000000000000000" pitchFamily="2" charset="2"/>
              <a:buChar char="Ø"/>
            </a:pPr>
            <a:endParaRPr kumimoji="1" lang="en-US" altLang="zh-CN" sz="2000" dirty="0"/>
          </a:p>
          <a:p>
            <a:pPr marL="342900" indent="-342900" algn="just">
              <a:lnSpc>
                <a:spcPts val="2800"/>
              </a:lnSpc>
              <a:buFont typeface="Wingdings" panose="05000000000000000000" pitchFamily="2" charset="2"/>
              <a:buChar char="Ø"/>
            </a:pPr>
            <a:r>
              <a:rPr kumimoji="1" lang="en-US" altLang="zh-CN" sz="2000" dirty="0"/>
              <a:t>Step 3: detect, identify and analyze problems. Identify and analyze perceived problems in corporate strategy, corporate value chain, business process, control system, organizational structure, corporate culture, etc.</a:t>
            </a:r>
            <a:endParaRPr kumimoji="1" lang="zh-CN" altLang="en-US" sz="2000" dirty="0"/>
          </a:p>
        </p:txBody>
      </p:sp>
      <p:sp>
        <p:nvSpPr>
          <p:cNvPr id="11" name="直角三角形 10"/>
          <p:cNvSpPr/>
          <p:nvPr/>
        </p:nvSpPr>
        <p:spPr>
          <a:xfrm rot="16200000">
            <a:off x="1112520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8" name="文本框 7"/>
          <p:cNvSpPr txBox="1"/>
          <p:nvPr/>
        </p:nvSpPr>
        <p:spPr>
          <a:xfrm>
            <a:off x="993186" y="1068627"/>
            <a:ext cx="2076146" cy="430887"/>
          </a:xfrm>
          <a:prstGeom prst="rect">
            <a:avLst/>
          </a:prstGeom>
          <a:noFill/>
        </p:spPr>
        <p:txBody>
          <a:bodyPr wrap="none" rtlCol="0">
            <a:spAutoFit/>
          </a:bodyPr>
          <a:lstStyle/>
          <a:p>
            <a:r>
              <a:rPr kumimoji="1" lang="en-US" altLang="zh-CN" sz="2200" b="1" dirty="0">
                <a:solidFill>
                  <a:schemeClr val="accent3">
                    <a:lumMod val="50000"/>
                  </a:schemeClr>
                </a:solidFill>
              </a:rPr>
              <a:t>Change Process:</a:t>
            </a:r>
            <a:endParaRPr kumimoji="1" lang="zh-CN" altLang="en-US" sz="2200" dirty="0">
              <a:solidFill>
                <a:schemeClr val="accent3">
                  <a:lumMod val="50000"/>
                </a:schemeClr>
              </a:solidFill>
            </a:endParaRPr>
          </a:p>
        </p:txBody>
      </p:sp>
      <p:grpSp>
        <p:nvGrpSpPr>
          <p:cNvPr id="9" name="组合 8"/>
          <p:cNvGrpSpPr/>
          <p:nvPr/>
        </p:nvGrpSpPr>
        <p:grpSpPr>
          <a:xfrm flipH="1">
            <a:off x="10692225" y="5463613"/>
            <a:ext cx="1345688" cy="1345686"/>
            <a:chOff x="1978595" y="566241"/>
            <a:chExt cx="5763978" cy="5763971"/>
          </a:xfrm>
        </p:grpSpPr>
        <p:grpSp>
          <p:nvGrpSpPr>
            <p:cNvPr id="10" name="Group 9"/>
            <p:cNvGrpSpPr/>
            <p:nvPr/>
          </p:nvGrpSpPr>
          <p:grpSpPr bwMode="auto">
            <a:xfrm>
              <a:off x="1978595" y="566241"/>
              <a:ext cx="5763978" cy="5763971"/>
              <a:chOff x="0" y="0"/>
              <a:chExt cx="11528425" cy="11528425"/>
            </a:xfrm>
          </p:grpSpPr>
          <p:sp>
            <p:nvSpPr>
              <p:cNvPr id="36" name="AutoShape 10"/>
              <p:cNvSpPr/>
              <p:nvPr/>
            </p:nvSpPr>
            <p:spPr bwMode="auto">
              <a:xfrm>
                <a:off x="0" y="0"/>
                <a:ext cx="11528425" cy="1152842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3"/>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7" name="Oval 11"/>
              <p:cNvSpPr/>
              <p:nvPr/>
            </p:nvSpPr>
            <p:spPr bwMode="auto">
              <a:xfrm>
                <a:off x="5098777" y="34955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8" name="Oval 12"/>
              <p:cNvSpPr/>
              <p:nvPr/>
            </p:nvSpPr>
            <p:spPr bwMode="auto">
              <a:xfrm>
                <a:off x="5098777" y="986324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9" name="Oval 13"/>
              <p:cNvSpPr/>
              <p:nvPr/>
            </p:nvSpPr>
            <p:spPr bwMode="auto">
              <a:xfrm rot="5400000">
                <a:off x="9847995"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0" name="Oval 14"/>
              <p:cNvSpPr/>
              <p:nvPr/>
            </p:nvSpPr>
            <p:spPr bwMode="auto">
              <a:xfrm rot="5400000">
                <a:off x="334306"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1" name="Oval 15"/>
              <p:cNvSpPr/>
              <p:nvPr/>
            </p:nvSpPr>
            <p:spPr bwMode="auto">
              <a:xfrm rot="2700000">
                <a:off x="8456981" y="1740573"/>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2" name="Oval 16"/>
              <p:cNvSpPr/>
              <p:nvPr/>
            </p:nvSpPr>
            <p:spPr bwMode="auto">
              <a:xfrm rot="2700000">
                <a:off x="1729787" y="8467767"/>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3" name="Oval 17"/>
              <p:cNvSpPr/>
              <p:nvPr/>
            </p:nvSpPr>
            <p:spPr bwMode="auto">
              <a:xfrm rot="8100000">
                <a:off x="8456983" y="8456982"/>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4" name="Oval 18"/>
              <p:cNvSpPr/>
              <p:nvPr/>
            </p:nvSpPr>
            <p:spPr bwMode="auto">
              <a:xfrm rot="8100000">
                <a:off x="1729788" y="1729787"/>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5" name="Oval 19"/>
              <p:cNvSpPr/>
              <p:nvPr/>
            </p:nvSpPr>
            <p:spPr bwMode="auto">
              <a:xfrm rot="8100000">
                <a:off x="1920361" y="192036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6" name="Oval 20"/>
              <p:cNvSpPr/>
              <p:nvPr/>
            </p:nvSpPr>
            <p:spPr bwMode="auto">
              <a:xfrm rot="8100000">
                <a:off x="5289351" y="540132"/>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7" name="Oval 21"/>
              <p:cNvSpPr/>
              <p:nvPr/>
            </p:nvSpPr>
            <p:spPr bwMode="auto">
              <a:xfrm rot="8100000">
                <a:off x="8647555" y="1931146"/>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8" name="Oval 22"/>
              <p:cNvSpPr/>
              <p:nvPr/>
            </p:nvSpPr>
            <p:spPr bwMode="auto">
              <a:xfrm rot="8100000">
                <a:off x="10038569" y="5289351"/>
                <a:ext cx="949723"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9" name="Oval 23"/>
              <p:cNvSpPr/>
              <p:nvPr/>
            </p:nvSpPr>
            <p:spPr bwMode="auto">
              <a:xfrm rot="8100000">
                <a:off x="8647555" y="8658341"/>
                <a:ext cx="949724"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0" name="Oval 24"/>
              <p:cNvSpPr/>
              <p:nvPr/>
            </p:nvSpPr>
            <p:spPr bwMode="auto">
              <a:xfrm rot="8100000">
                <a:off x="524879" y="5289351"/>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1" name="Oval 25"/>
              <p:cNvSpPr/>
              <p:nvPr/>
            </p:nvSpPr>
            <p:spPr bwMode="auto">
              <a:xfrm rot="8100000">
                <a:off x="1920361" y="865834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2" name="Oval 26"/>
              <p:cNvSpPr/>
              <p:nvPr/>
            </p:nvSpPr>
            <p:spPr bwMode="auto">
              <a:xfrm rot="8100000">
                <a:off x="5289351" y="10053823"/>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nvGrpSpPr>
            <p:cNvPr id="12" name="Group 55"/>
            <p:cNvGrpSpPr/>
            <p:nvPr/>
          </p:nvGrpSpPr>
          <p:grpSpPr>
            <a:xfrm>
              <a:off x="4334221" y="692843"/>
              <a:ext cx="2154800" cy="3659252"/>
              <a:chOff x="4334221" y="692843"/>
              <a:chExt cx="2154800" cy="3659252"/>
            </a:xfrm>
          </p:grpSpPr>
          <p:sp>
            <p:nvSpPr>
              <p:cNvPr id="13" name="AutoShape 27"/>
              <p:cNvSpPr/>
              <p:nvPr/>
            </p:nvSpPr>
            <p:spPr bwMode="auto">
              <a:xfrm rot="1676732">
                <a:off x="5045369" y="692843"/>
                <a:ext cx="1100287" cy="2766358"/>
              </a:xfrm>
              <a:custGeom>
                <a:avLst/>
                <a:gdLst>
                  <a:gd name="T0" fmla="+- 0 10800 504"/>
                  <a:gd name="T1" fmla="*/ T0 w 20593"/>
                  <a:gd name="T2" fmla="+- 0 10805 11"/>
                  <a:gd name="T3" fmla="*/ 10805 h 21589"/>
                  <a:gd name="T4" fmla="+- 0 10800 504"/>
                  <a:gd name="T5" fmla="*/ T4 w 20593"/>
                  <a:gd name="T6" fmla="+- 0 10805 11"/>
                  <a:gd name="T7" fmla="*/ 10805 h 21589"/>
                  <a:gd name="T8" fmla="+- 0 10800 504"/>
                  <a:gd name="T9" fmla="*/ T8 w 20593"/>
                  <a:gd name="T10" fmla="+- 0 10805 11"/>
                  <a:gd name="T11" fmla="*/ 10805 h 21589"/>
                  <a:gd name="T12" fmla="+- 0 10800 504"/>
                  <a:gd name="T13" fmla="*/ T12 w 20593"/>
                  <a:gd name="T14" fmla="+- 0 10805 11"/>
                  <a:gd name="T15" fmla="*/ 10805 h 21589"/>
                </a:gdLst>
                <a:ahLst/>
                <a:cxnLst>
                  <a:cxn ang="0">
                    <a:pos x="T1" y="T3"/>
                  </a:cxn>
                  <a:cxn ang="0">
                    <a:pos x="T5" y="T7"/>
                  </a:cxn>
                  <a:cxn ang="0">
                    <a:pos x="T9" y="T11"/>
                  </a:cxn>
                  <a:cxn ang="0">
                    <a:pos x="T13" y="T15"/>
                  </a:cxn>
                </a:cxnLst>
                <a:rect l="0" t="0" r="r" b="b"/>
                <a:pathLst>
                  <a:path w="20593" h="21589">
                    <a:moveTo>
                      <a:pt x="9769" y="32"/>
                    </a:moveTo>
                    <a:cubicBezTo>
                      <a:pt x="9470" y="68"/>
                      <a:pt x="9194" y="134"/>
                      <a:pt x="8967" y="223"/>
                    </a:cubicBezTo>
                    <a:cubicBezTo>
                      <a:pt x="6519" y="1306"/>
                      <a:pt x="4542" y="2548"/>
                      <a:pt x="3106" y="3898"/>
                    </a:cubicBezTo>
                    <a:cubicBezTo>
                      <a:pt x="-92" y="6903"/>
                      <a:pt x="-504" y="10269"/>
                      <a:pt x="455" y="13565"/>
                    </a:cubicBezTo>
                    <a:cubicBezTo>
                      <a:pt x="1256" y="16316"/>
                      <a:pt x="2993" y="19006"/>
                      <a:pt x="5617" y="21553"/>
                    </a:cubicBezTo>
                    <a:lnTo>
                      <a:pt x="10304" y="21589"/>
                    </a:lnTo>
                    <a:lnTo>
                      <a:pt x="10311" y="21589"/>
                    </a:lnTo>
                    <a:lnTo>
                      <a:pt x="10321" y="21589"/>
                    </a:lnTo>
                    <a:lnTo>
                      <a:pt x="14991" y="21553"/>
                    </a:lnTo>
                    <a:cubicBezTo>
                      <a:pt x="17608" y="19006"/>
                      <a:pt x="19341" y="16316"/>
                      <a:pt x="20140" y="13565"/>
                    </a:cubicBezTo>
                    <a:cubicBezTo>
                      <a:pt x="21096" y="10269"/>
                      <a:pt x="20687" y="6903"/>
                      <a:pt x="17499" y="3898"/>
                    </a:cubicBezTo>
                    <a:cubicBezTo>
                      <a:pt x="16067" y="2548"/>
                      <a:pt x="14093" y="1306"/>
                      <a:pt x="11651" y="223"/>
                    </a:cubicBezTo>
                    <a:cubicBezTo>
                      <a:pt x="11425" y="134"/>
                      <a:pt x="11154" y="68"/>
                      <a:pt x="10856" y="32"/>
                    </a:cubicBezTo>
                    <a:cubicBezTo>
                      <a:pt x="10501" y="-11"/>
                      <a:pt x="10124" y="-11"/>
                      <a:pt x="9769" y="32"/>
                    </a:cubicBezTo>
                    <a:close/>
                  </a:path>
                </a:pathLst>
              </a:custGeom>
              <a:solidFill>
                <a:srgbClr val="6B9BE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4" name="AutoShape 28"/>
              <p:cNvSpPr/>
              <p:nvPr/>
            </p:nvSpPr>
            <p:spPr bwMode="auto">
              <a:xfrm rot="1676732">
                <a:off x="4416920" y="2176037"/>
                <a:ext cx="432920" cy="1081459"/>
              </a:xfrm>
              <a:custGeom>
                <a:avLst/>
                <a:gdLst>
                  <a:gd name="T0" fmla="+- 0 11039 478"/>
                  <a:gd name="T1" fmla="*/ T0 w 21122"/>
                  <a:gd name="T2" fmla="*/ 10800 h 21600"/>
                  <a:gd name="T3" fmla="+- 0 11039 478"/>
                  <a:gd name="T4" fmla="*/ T3 w 21122"/>
                  <a:gd name="T5" fmla="*/ 10800 h 21600"/>
                  <a:gd name="T6" fmla="+- 0 11039 478"/>
                  <a:gd name="T7" fmla="*/ T6 w 21122"/>
                  <a:gd name="T8" fmla="*/ 10800 h 21600"/>
                  <a:gd name="T9" fmla="+- 0 11039 478"/>
                  <a:gd name="T10" fmla="*/ T9 w 21122"/>
                  <a:gd name="T11" fmla="*/ 10800 h 21600"/>
                </a:gdLst>
                <a:ahLst/>
                <a:cxnLst>
                  <a:cxn ang="0">
                    <a:pos x="T1" y="T2"/>
                  </a:cxn>
                  <a:cxn ang="0">
                    <a:pos x="T4" y="T5"/>
                  </a:cxn>
                  <a:cxn ang="0">
                    <a:pos x="T7" y="T8"/>
                  </a:cxn>
                  <a:cxn ang="0">
                    <a:pos x="T10" y="T11"/>
                  </a:cxn>
                </a:cxnLst>
                <a:rect l="0" t="0" r="r" b="b"/>
                <a:pathLst>
                  <a:path w="21122" h="21600">
                    <a:moveTo>
                      <a:pt x="12503" y="0"/>
                    </a:moveTo>
                    <a:cubicBezTo>
                      <a:pt x="5080" y="2748"/>
                      <a:pt x="608" y="6585"/>
                      <a:pt x="57" y="10676"/>
                    </a:cubicBezTo>
                    <a:cubicBezTo>
                      <a:pt x="-478" y="14655"/>
                      <a:pt x="2745" y="18567"/>
                      <a:pt x="9060" y="21600"/>
                    </a:cubicBezTo>
                    <a:cubicBezTo>
                      <a:pt x="8838" y="19730"/>
                      <a:pt x="10238" y="17888"/>
                      <a:pt x="13012" y="16400"/>
                    </a:cubicBezTo>
                    <a:cubicBezTo>
                      <a:pt x="15111" y="15275"/>
                      <a:pt x="17913" y="14402"/>
                      <a:pt x="21122" y="13874"/>
                    </a:cubicBezTo>
                    <a:cubicBezTo>
                      <a:pt x="19161" y="11576"/>
                      <a:pt x="17450" y="9245"/>
                      <a:pt x="15994" y="6885"/>
                    </a:cubicBezTo>
                    <a:cubicBezTo>
                      <a:pt x="14591" y="4611"/>
                      <a:pt x="13427" y="2314"/>
                      <a:pt x="12503"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5" name="AutoShape 29"/>
              <p:cNvSpPr/>
              <p:nvPr/>
            </p:nvSpPr>
            <p:spPr bwMode="auto">
              <a:xfrm rot="1676732">
                <a:off x="5388062" y="2691234"/>
                <a:ext cx="432985" cy="1081459"/>
              </a:xfrm>
              <a:custGeom>
                <a:avLst/>
                <a:gdLst>
                  <a:gd name="T0" fmla="*/ 10561 w 21122"/>
                  <a:gd name="T1" fmla="*/ 10800 h 21600"/>
                  <a:gd name="T2" fmla="*/ 10561 w 21122"/>
                  <a:gd name="T3" fmla="*/ 10800 h 21600"/>
                  <a:gd name="T4" fmla="*/ 10561 w 21122"/>
                  <a:gd name="T5" fmla="*/ 10800 h 21600"/>
                  <a:gd name="T6" fmla="*/ 10561 w 21122"/>
                  <a:gd name="T7" fmla="*/ 10800 h 21600"/>
                </a:gdLst>
                <a:ahLst/>
                <a:cxnLst>
                  <a:cxn ang="0">
                    <a:pos x="T0" y="T1"/>
                  </a:cxn>
                  <a:cxn ang="0">
                    <a:pos x="T2" y="T3"/>
                  </a:cxn>
                  <a:cxn ang="0">
                    <a:pos x="T4" y="T5"/>
                  </a:cxn>
                  <a:cxn ang="0">
                    <a:pos x="T6" y="T7"/>
                  </a:cxn>
                </a:cxnLst>
                <a:rect l="0" t="0" r="r" b="b"/>
                <a:pathLst>
                  <a:path w="21122" h="21600">
                    <a:moveTo>
                      <a:pt x="8619" y="0"/>
                    </a:moveTo>
                    <a:cubicBezTo>
                      <a:pt x="16042" y="2748"/>
                      <a:pt x="20514" y="6585"/>
                      <a:pt x="21065" y="10676"/>
                    </a:cubicBezTo>
                    <a:cubicBezTo>
                      <a:pt x="21600" y="14655"/>
                      <a:pt x="18377" y="18567"/>
                      <a:pt x="12062" y="21600"/>
                    </a:cubicBezTo>
                    <a:cubicBezTo>
                      <a:pt x="12284" y="19730"/>
                      <a:pt x="10884" y="17888"/>
                      <a:pt x="8110" y="16400"/>
                    </a:cubicBezTo>
                    <a:cubicBezTo>
                      <a:pt x="6011" y="15275"/>
                      <a:pt x="3209" y="14402"/>
                      <a:pt x="0" y="13874"/>
                    </a:cubicBezTo>
                    <a:cubicBezTo>
                      <a:pt x="1961" y="11576"/>
                      <a:pt x="3672" y="9245"/>
                      <a:pt x="5128" y="6885"/>
                    </a:cubicBezTo>
                    <a:cubicBezTo>
                      <a:pt x="6531" y="4611"/>
                      <a:pt x="7695" y="2314"/>
                      <a:pt x="8619"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6" name="Oval 30"/>
              <p:cNvSpPr/>
              <p:nvPr/>
            </p:nvSpPr>
            <p:spPr bwMode="auto">
              <a:xfrm rot="1676732">
                <a:off x="5405828" y="1529540"/>
                <a:ext cx="626712" cy="626711"/>
              </a:xfrm>
              <a:prstGeom prst="ellipse">
                <a:avLst/>
              </a:prstGeom>
              <a:solidFill>
                <a:srgbClr val="5988D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7" name="Oval 31"/>
              <p:cNvSpPr/>
              <p:nvPr/>
            </p:nvSpPr>
            <p:spPr bwMode="auto">
              <a:xfrm rot="1676732">
                <a:off x="5490264" y="1613977"/>
                <a:ext cx="457838" cy="457838"/>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8" name="AutoShape 32"/>
              <p:cNvSpPr/>
              <p:nvPr/>
            </p:nvSpPr>
            <p:spPr bwMode="auto">
              <a:xfrm rot="1676732">
                <a:off x="5750773" y="823355"/>
                <a:ext cx="738248" cy="528368"/>
              </a:xfrm>
              <a:custGeom>
                <a:avLst/>
                <a:gdLst>
                  <a:gd name="T0" fmla="*/ 10800 w 21600"/>
                  <a:gd name="T1" fmla="*/ 10794 h 21589"/>
                  <a:gd name="T2" fmla="*/ 10800 w 21600"/>
                  <a:gd name="T3" fmla="*/ 10794 h 21589"/>
                  <a:gd name="T4" fmla="*/ 10800 w 21600"/>
                  <a:gd name="T5" fmla="*/ 10794 h 21589"/>
                  <a:gd name="T6" fmla="*/ 10800 w 21600"/>
                  <a:gd name="T7" fmla="*/ 10794 h 21589"/>
                </a:gdLst>
                <a:ahLst/>
                <a:cxnLst>
                  <a:cxn ang="0">
                    <a:pos x="T0" y="T1"/>
                  </a:cxn>
                  <a:cxn ang="0">
                    <a:pos x="T2" y="T3"/>
                  </a:cxn>
                  <a:cxn ang="0">
                    <a:pos x="T4" y="T5"/>
                  </a:cxn>
                  <a:cxn ang="0">
                    <a:pos x="T6" y="T7"/>
                  </a:cxn>
                </a:cxnLst>
                <a:rect l="0" t="0" r="r" b="b"/>
                <a:pathLst>
                  <a:path w="21600" h="21589">
                    <a:moveTo>
                      <a:pt x="10818" y="0"/>
                    </a:moveTo>
                    <a:cubicBezTo>
                      <a:pt x="10532" y="0"/>
                      <a:pt x="10244" y="55"/>
                      <a:pt x="9966" y="168"/>
                    </a:cubicBezTo>
                    <a:cubicBezTo>
                      <a:pt x="9499" y="358"/>
                      <a:pt x="9068" y="703"/>
                      <a:pt x="8712" y="1168"/>
                    </a:cubicBezTo>
                    <a:cubicBezTo>
                      <a:pt x="5128" y="6476"/>
                      <a:pt x="2202" y="12529"/>
                      <a:pt x="0" y="19078"/>
                    </a:cubicBezTo>
                    <a:cubicBezTo>
                      <a:pt x="3454" y="20697"/>
                      <a:pt x="7063" y="21577"/>
                      <a:pt x="10714" y="21589"/>
                    </a:cubicBezTo>
                    <a:cubicBezTo>
                      <a:pt x="14421" y="21600"/>
                      <a:pt x="18093" y="20717"/>
                      <a:pt x="21600" y="19071"/>
                    </a:cubicBezTo>
                    <a:cubicBezTo>
                      <a:pt x="19404" y="12524"/>
                      <a:pt x="16482" y="6474"/>
                      <a:pt x="12909" y="1168"/>
                    </a:cubicBezTo>
                    <a:cubicBezTo>
                      <a:pt x="12555" y="703"/>
                      <a:pt x="12131" y="358"/>
                      <a:pt x="11665" y="168"/>
                    </a:cubicBezTo>
                    <a:cubicBezTo>
                      <a:pt x="11388" y="55"/>
                      <a:pt x="11104" y="0"/>
                      <a:pt x="10818" y="0"/>
                    </a:cubicBezTo>
                    <a:close/>
                  </a:path>
                </a:pathLst>
              </a:custGeom>
              <a:solidFill>
                <a:srgbClr val="F7D069"/>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9" name="AutoShape 33"/>
              <p:cNvSpPr/>
              <p:nvPr/>
            </p:nvSpPr>
            <p:spPr bwMode="auto">
              <a:xfrm rot="1676732">
                <a:off x="4334221" y="3262319"/>
                <a:ext cx="686653" cy="1089776"/>
              </a:xfrm>
              <a:custGeom>
                <a:avLst/>
                <a:gdLst>
                  <a:gd name="T0" fmla="+- 0 10795 577"/>
                  <a:gd name="T1" fmla="*/ T0 w 20436"/>
                  <a:gd name="T2" fmla="*/ 10800 h 21600"/>
                  <a:gd name="T3" fmla="+- 0 10795 577"/>
                  <a:gd name="T4" fmla="*/ T3 w 20436"/>
                  <a:gd name="T5" fmla="*/ 10800 h 21600"/>
                  <a:gd name="T6" fmla="+- 0 10795 577"/>
                  <a:gd name="T7" fmla="*/ T6 w 20436"/>
                  <a:gd name="T8" fmla="*/ 10800 h 21600"/>
                  <a:gd name="T9" fmla="+- 0 10795 577"/>
                  <a:gd name="T10" fmla="*/ T9 w 20436"/>
                  <a:gd name="T11" fmla="*/ 10800 h 21600"/>
                </a:gdLst>
                <a:ahLst/>
                <a:cxnLst>
                  <a:cxn ang="0">
                    <a:pos x="T1" y="T2"/>
                  </a:cxn>
                  <a:cxn ang="0">
                    <a:pos x="T4" y="T5"/>
                  </a:cxn>
                  <a:cxn ang="0">
                    <a:pos x="T7" y="T8"/>
                  </a:cxn>
                  <a:cxn ang="0">
                    <a:pos x="T10" y="T11"/>
                  </a:cxn>
                </a:cxnLst>
                <a:rect l="0" t="0" r="r" b="b"/>
                <a:pathLst>
                  <a:path w="20436" h="21600">
                    <a:moveTo>
                      <a:pt x="2564" y="0"/>
                    </a:moveTo>
                    <a:cubicBezTo>
                      <a:pt x="161" y="3391"/>
                      <a:pt x="-577" y="7200"/>
                      <a:pt x="453" y="10887"/>
                    </a:cubicBezTo>
                    <a:cubicBezTo>
                      <a:pt x="1634" y="15111"/>
                      <a:pt x="5047" y="18912"/>
                      <a:pt x="10080" y="21600"/>
                    </a:cubicBezTo>
                    <a:cubicBezTo>
                      <a:pt x="15233" y="18954"/>
                      <a:pt x="18750" y="15143"/>
                      <a:pt x="19968" y="10887"/>
                    </a:cubicBezTo>
                    <a:cubicBezTo>
                      <a:pt x="21023" y="7201"/>
                      <a:pt x="20284" y="3387"/>
                      <a:pt x="17858" y="0"/>
                    </a:cubicBezTo>
                    <a:lnTo>
                      <a:pt x="2564" y="0"/>
                    </a:lnTo>
                    <a:close/>
                  </a:path>
                </a:pathLst>
              </a:custGeom>
              <a:solidFill>
                <a:srgbClr val="DB606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0" name="AutoShape 34"/>
              <p:cNvSpPr/>
              <p:nvPr/>
            </p:nvSpPr>
            <p:spPr bwMode="auto">
              <a:xfrm rot="1676732">
                <a:off x="5576564" y="826022"/>
                <a:ext cx="542442" cy="2729530"/>
              </a:xfrm>
              <a:custGeom>
                <a:avLst/>
                <a:gdLst>
                  <a:gd name="T0" fmla="*/ 10291 w 20582"/>
                  <a:gd name="T1" fmla="*/ 10800 h 21600"/>
                  <a:gd name="T2" fmla="*/ 10291 w 20582"/>
                  <a:gd name="T3" fmla="*/ 10800 h 21600"/>
                  <a:gd name="T4" fmla="*/ 10291 w 20582"/>
                  <a:gd name="T5" fmla="*/ 10800 h 21600"/>
                  <a:gd name="T6" fmla="*/ 10291 w 20582"/>
                  <a:gd name="T7" fmla="*/ 10800 h 21600"/>
                </a:gdLst>
                <a:ahLst/>
                <a:cxnLst>
                  <a:cxn ang="0">
                    <a:pos x="T0" y="T1"/>
                  </a:cxn>
                  <a:cxn ang="0">
                    <a:pos x="T2" y="T3"/>
                  </a:cxn>
                  <a:cxn ang="0">
                    <a:pos x="T4" y="T5"/>
                  </a:cxn>
                  <a:cxn ang="0">
                    <a:pos x="T6" y="T7"/>
                  </a:cxn>
                </a:cxnLst>
                <a:rect l="0" t="0" r="r" b="b"/>
                <a:pathLst>
                  <a:path w="20582" h="21600">
                    <a:moveTo>
                      <a:pt x="0" y="0"/>
                    </a:moveTo>
                    <a:cubicBezTo>
                      <a:pt x="1162" y="440"/>
                      <a:pt x="2318" y="880"/>
                      <a:pt x="3423" y="1326"/>
                    </a:cubicBezTo>
                    <a:cubicBezTo>
                      <a:pt x="7846" y="3113"/>
                      <a:pt x="11791" y="4945"/>
                      <a:pt x="13860" y="6882"/>
                    </a:cubicBezTo>
                    <a:cubicBezTo>
                      <a:pt x="16484" y="9340"/>
                      <a:pt x="16066" y="11866"/>
                      <a:pt x="14314" y="14327"/>
                    </a:cubicBezTo>
                    <a:cubicBezTo>
                      <a:pt x="12560" y="16792"/>
                      <a:pt x="9444" y="19232"/>
                      <a:pt x="4941" y="21600"/>
                    </a:cubicBezTo>
                    <a:lnTo>
                      <a:pt x="9719" y="21593"/>
                    </a:lnTo>
                    <a:cubicBezTo>
                      <a:pt x="14737" y="19086"/>
                      <a:pt x="18095" y="16447"/>
                      <a:pt x="19661" y="13748"/>
                    </a:cubicBezTo>
                    <a:cubicBezTo>
                      <a:pt x="21600" y="10406"/>
                      <a:pt x="20771" y="6993"/>
                      <a:pt x="14307" y="3945"/>
                    </a:cubicBezTo>
                    <a:cubicBezTo>
                      <a:pt x="11405" y="2577"/>
                      <a:pt x="7402" y="1317"/>
                      <a:pt x="2453" y="219"/>
                    </a:cubicBezTo>
                    <a:cubicBezTo>
                      <a:pt x="1995" y="129"/>
                      <a:pt x="1445" y="62"/>
                      <a:pt x="840" y="25"/>
                    </a:cubicBezTo>
                    <a:cubicBezTo>
                      <a:pt x="565" y="9"/>
                      <a:pt x="284" y="4"/>
                      <a:pt x="0" y="0"/>
                    </a:cubicBezTo>
                    <a:close/>
                  </a:path>
                </a:pathLst>
              </a:custGeom>
              <a:solidFill>
                <a:srgbClr val="000000">
                  <a:alpha val="5840"/>
                </a:srgb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1" name="AutoShape 35"/>
              <p:cNvSpPr/>
              <p:nvPr/>
            </p:nvSpPr>
            <p:spPr bwMode="auto">
              <a:xfrm>
                <a:off x="4665745" y="2257714"/>
                <a:ext cx="258163" cy="695542"/>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1600" y="0"/>
                    </a:moveTo>
                    <a:cubicBezTo>
                      <a:pt x="17866" y="361"/>
                      <a:pt x="14220" y="836"/>
                      <a:pt x="10698" y="1422"/>
                    </a:cubicBezTo>
                    <a:cubicBezTo>
                      <a:pt x="6964" y="2042"/>
                      <a:pt x="3384" y="2784"/>
                      <a:pt x="0" y="3638"/>
                    </a:cubicBezTo>
                    <a:cubicBezTo>
                      <a:pt x="2290" y="6429"/>
                      <a:pt x="3695" y="9310"/>
                      <a:pt x="4186" y="12222"/>
                    </a:cubicBezTo>
                    <a:cubicBezTo>
                      <a:pt x="4713" y="15341"/>
                      <a:pt x="4187" y="18472"/>
                      <a:pt x="2621" y="21543"/>
                    </a:cubicBezTo>
                    <a:lnTo>
                      <a:pt x="7418" y="21600"/>
                    </a:lnTo>
                    <a:cubicBezTo>
                      <a:pt x="8863" y="17902"/>
                      <a:pt x="10784" y="14231"/>
                      <a:pt x="13174" y="10601"/>
                    </a:cubicBezTo>
                    <a:cubicBezTo>
                      <a:pt x="15531" y="7020"/>
                      <a:pt x="18343" y="3483"/>
                      <a:pt x="21600" y="0"/>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2" name="AutoShape 36"/>
              <p:cNvSpPr/>
              <p:nvPr/>
            </p:nvSpPr>
            <p:spPr bwMode="auto">
              <a:xfrm>
                <a:off x="5378472" y="2736009"/>
                <a:ext cx="490903" cy="988521"/>
              </a:xfrm>
              <a:custGeom>
                <a:avLst/>
                <a:gdLst>
                  <a:gd name="T0" fmla="*/ 10459 w 20919"/>
                  <a:gd name="T1" fmla="*/ 10800 h 21600"/>
                  <a:gd name="T2" fmla="*/ 10459 w 20919"/>
                  <a:gd name="T3" fmla="*/ 10800 h 21600"/>
                  <a:gd name="T4" fmla="*/ 10459 w 20919"/>
                  <a:gd name="T5" fmla="*/ 10800 h 21600"/>
                  <a:gd name="T6" fmla="*/ 10459 w 20919"/>
                  <a:gd name="T7" fmla="*/ 10800 h 21600"/>
                </a:gdLst>
                <a:ahLst/>
                <a:cxnLst>
                  <a:cxn ang="0">
                    <a:pos x="T0" y="T1"/>
                  </a:cxn>
                  <a:cxn ang="0">
                    <a:pos x="T2" y="T3"/>
                  </a:cxn>
                  <a:cxn ang="0">
                    <a:pos x="T4" y="T5"/>
                  </a:cxn>
                  <a:cxn ang="0">
                    <a:pos x="T6" y="T7"/>
                  </a:cxn>
                </a:cxnLst>
                <a:rect l="0" t="0" r="r" b="b"/>
                <a:pathLst>
                  <a:path w="20919" h="21600">
                    <a:moveTo>
                      <a:pt x="2343" y="17032"/>
                    </a:moveTo>
                    <a:cubicBezTo>
                      <a:pt x="8695" y="15086"/>
                      <a:pt x="13607" y="12113"/>
                      <a:pt x="16307" y="8580"/>
                    </a:cubicBezTo>
                    <a:cubicBezTo>
                      <a:pt x="18307" y="5964"/>
                      <a:pt x="19009" y="3134"/>
                      <a:pt x="18352" y="344"/>
                    </a:cubicBezTo>
                    <a:lnTo>
                      <a:pt x="18871" y="0"/>
                    </a:lnTo>
                    <a:cubicBezTo>
                      <a:pt x="21497" y="3630"/>
                      <a:pt x="21600" y="7614"/>
                      <a:pt x="19162" y="11279"/>
                    </a:cubicBezTo>
                    <a:cubicBezTo>
                      <a:pt x="16027" y="15991"/>
                      <a:pt x="9024" y="19763"/>
                      <a:pt x="0" y="21600"/>
                    </a:cubicBezTo>
                    <a:cubicBezTo>
                      <a:pt x="799" y="20859"/>
                      <a:pt x="1405" y="20068"/>
                      <a:pt x="1800" y="19245"/>
                    </a:cubicBezTo>
                    <a:cubicBezTo>
                      <a:pt x="2148" y="18521"/>
                      <a:pt x="2330" y="17778"/>
                      <a:pt x="2343" y="17032"/>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3" name="AutoShape 37"/>
              <p:cNvSpPr/>
              <p:nvPr/>
            </p:nvSpPr>
            <p:spPr bwMode="auto">
              <a:xfrm>
                <a:off x="4417516" y="3348175"/>
                <a:ext cx="742061" cy="93612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21600"/>
                    </a:moveTo>
                    <a:cubicBezTo>
                      <a:pt x="2325" y="18261"/>
                      <a:pt x="4714" y="14949"/>
                      <a:pt x="7165" y="11667"/>
                    </a:cubicBezTo>
                    <a:cubicBezTo>
                      <a:pt x="10102" y="7735"/>
                      <a:pt x="13128" y="3845"/>
                      <a:pt x="16243" y="0"/>
                    </a:cubicBezTo>
                    <a:lnTo>
                      <a:pt x="21600" y="1487"/>
                    </a:lnTo>
                    <a:cubicBezTo>
                      <a:pt x="21549" y="8890"/>
                      <a:pt x="16483" y="15700"/>
                      <a:pt x="8335" y="19318"/>
                    </a:cubicBezTo>
                    <a:cubicBezTo>
                      <a:pt x="5750" y="20466"/>
                      <a:pt x="2928" y="21239"/>
                      <a:pt x="0" y="21600"/>
                    </a:cubicBezTo>
                    <a:close/>
                  </a:path>
                </a:pathLst>
              </a:custGeom>
              <a:solidFill>
                <a:srgbClr val="C95057"/>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5" name="AutoShape 38"/>
              <p:cNvSpPr/>
              <p:nvPr/>
            </p:nvSpPr>
            <p:spPr bwMode="auto">
              <a:xfrm rot="1676732">
                <a:off x="4531344" y="3287190"/>
                <a:ext cx="457838" cy="726628"/>
              </a:xfrm>
              <a:custGeom>
                <a:avLst/>
                <a:gdLst>
                  <a:gd name="T0" fmla="+- 0 10805 587"/>
                  <a:gd name="T1" fmla="*/ T0 w 20436"/>
                  <a:gd name="T2" fmla="*/ 10800 h 21600"/>
                  <a:gd name="T3" fmla="+- 0 10805 587"/>
                  <a:gd name="T4" fmla="*/ T3 w 20436"/>
                  <a:gd name="T5" fmla="*/ 10800 h 21600"/>
                  <a:gd name="T6" fmla="+- 0 10805 587"/>
                  <a:gd name="T7" fmla="*/ T6 w 20436"/>
                  <a:gd name="T8" fmla="*/ 10800 h 21600"/>
                  <a:gd name="T9" fmla="+- 0 10805 587"/>
                  <a:gd name="T10" fmla="*/ T9 w 20436"/>
                  <a:gd name="T11" fmla="*/ 10800 h 21600"/>
                </a:gdLst>
                <a:ahLst/>
                <a:cxnLst>
                  <a:cxn ang="0">
                    <a:pos x="T1" y="T2"/>
                  </a:cxn>
                  <a:cxn ang="0">
                    <a:pos x="T4" y="T5"/>
                  </a:cxn>
                  <a:cxn ang="0">
                    <a:pos x="T7" y="T8"/>
                  </a:cxn>
                  <a:cxn ang="0">
                    <a:pos x="T10" y="T11"/>
                  </a:cxn>
                </a:cxnLst>
                <a:rect l="0" t="0" r="r" b="b"/>
                <a:pathLst>
                  <a:path w="20436" h="21600">
                    <a:moveTo>
                      <a:pt x="17872" y="0"/>
                    </a:moveTo>
                    <a:cubicBezTo>
                      <a:pt x="20275" y="3391"/>
                      <a:pt x="21013" y="7200"/>
                      <a:pt x="19983" y="10887"/>
                    </a:cubicBezTo>
                    <a:cubicBezTo>
                      <a:pt x="18802" y="15111"/>
                      <a:pt x="15389" y="18912"/>
                      <a:pt x="10356" y="21600"/>
                    </a:cubicBezTo>
                    <a:cubicBezTo>
                      <a:pt x="5203" y="18954"/>
                      <a:pt x="1686" y="15143"/>
                      <a:pt x="468" y="10887"/>
                    </a:cubicBezTo>
                    <a:cubicBezTo>
                      <a:pt x="-587" y="7201"/>
                      <a:pt x="152" y="3387"/>
                      <a:pt x="2578" y="0"/>
                    </a:cubicBezTo>
                    <a:lnTo>
                      <a:pt x="17872" y="0"/>
                    </a:lnTo>
                    <a:close/>
                  </a:path>
                </a:pathLst>
              </a:custGeom>
              <a:solidFill>
                <a:srgbClr val="EA765A"/>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6" name="AutoShape 39"/>
              <p:cNvSpPr/>
              <p:nvPr/>
            </p:nvSpPr>
            <p:spPr bwMode="auto">
              <a:xfrm rot="1676732">
                <a:off x="4726597" y="3308752"/>
                <a:ext cx="233410" cy="370441"/>
              </a:xfrm>
              <a:custGeom>
                <a:avLst/>
                <a:gdLst>
                  <a:gd name="T0" fmla="+- 0 10805 587"/>
                  <a:gd name="T1" fmla="*/ T0 w 20436"/>
                  <a:gd name="T2" fmla="*/ 10800 h 21600"/>
                  <a:gd name="T3" fmla="+- 0 10805 587"/>
                  <a:gd name="T4" fmla="*/ T3 w 20436"/>
                  <a:gd name="T5" fmla="*/ 10800 h 21600"/>
                  <a:gd name="T6" fmla="+- 0 10805 587"/>
                  <a:gd name="T7" fmla="*/ T6 w 20436"/>
                  <a:gd name="T8" fmla="*/ 10800 h 21600"/>
                  <a:gd name="T9" fmla="+- 0 10805 587"/>
                  <a:gd name="T10" fmla="*/ T9 w 20436"/>
                  <a:gd name="T11" fmla="*/ 10800 h 21600"/>
                </a:gdLst>
                <a:ahLst/>
                <a:cxnLst>
                  <a:cxn ang="0">
                    <a:pos x="T1" y="T2"/>
                  </a:cxn>
                  <a:cxn ang="0">
                    <a:pos x="T4" y="T5"/>
                  </a:cxn>
                  <a:cxn ang="0">
                    <a:pos x="T7" y="T8"/>
                  </a:cxn>
                  <a:cxn ang="0">
                    <a:pos x="T10" y="T11"/>
                  </a:cxn>
                </a:cxnLst>
                <a:rect l="0" t="0" r="r" b="b"/>
                <a:pathLst>
                  <a:path w="20436" h="21600">
                    <a:moveTo>
                      <a:pt x="17872" y="0"/>
                    </a:moveTo>
                    <a:cubicBezTo>
                      <a:pt x="20275" y="3391"/>
                      <a:pt x="21013" y="7200"/>
                      <a:pt x="19983" y="10887"/>
                    </a:cubicBezTo>
                    <a:cubicBezTo>
                      <a:pt x="18802" y="15111"/>
                      <a:pt x="15389" y="18912"/>
                      <a:pt x="10356" y="21600"/>
                    </a:cubicBezTo>
                    <a:cubicBezTo>
                      <a:pt x="5203" y="18954"/>
                      <a:pt x="1686" y="15143"/>
                      <a:pt x="468" y="10887"/>
                    </a:cubicBezTo>
                    <a:cubicBezTo>
                      <a:pt x="-587" y="7201"/>
                      <a:pt x="152" y="3387"/>
                      <a:pt x="2578" y="0"/>
                    </a:cubicBezTo>
                    <a:lnTo>
                      <a:pt x="17872" y="0"/>
                    </a:lnTo>
                    <a:close/>
                  </a:path>
                </a:pathLst>
              </a:custGeom>
              <a:solidFill>
                <a:srgbClr val="F7D069"/>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8" name="AutoShape 40"/>
              <p:cNvSpPr/>
              <p:nvPr/>
            </p:nvSpPr>
            <p:spPr bwMode="auto">
              <a:xfrm>
                <a:off x="4759825" y="3276474"/>
                <a:ext cx="248139" cy="380668"/>
              </a:xfrm>
              <a:custGeom>
                <a:avLst/>
                <a:gdLst>
                  <a:gd name="T0" fmla="*/ 10596 w 21192"/>
                  <a:gd name="T1" fmla="*/ 10800 h 21600"/>
                  <a:gd name="T2" fmla="*/ 10596 w 21192"/>
                  <a:gd name="T3" fmla="*/ 10800 h 21600"/>
                  <a:gd name="T4" fmla="*/ 10596 w 21192"/>
                  <a:gd name="T5" fmla="*/ 10800 h 21600"/>
                  <a:gd name="T6" fmla="*/ 10596 w 21192"/>
                  <a:gd name="T7" fmla="*/ 10800 h 21600"/>
                </a:gdLst>
                <a:ahLst/>
                <a:cxnLst>
                  <a:cxn ang="0">
                    <a:pos x="T0" y="T1"/>
                  </a:cxn>
                  <a:cxn ang="0">
                    <a:pos x="T2" y="T3"/>
                  </a:cxn>
                  <a:cxn ang="0">
                    <a:pos x="T4" y="T5"/>
                  </a:cxn>
                  <a:cxn ang="0">
                    <a:pos x="T6" y="T7"/>
                  </a:cxn>
                </a:cxnLst>
                <a:rect l="0" t="0" r="r" b="b"/>
                <a:pathLst>
                  <a:path w="21192" h="21600">
                    <a:moveTo>
                      <a:pt x="0" y="21600"/>
                    </a:moveTo>
                    <a:lnTo>
                      <a:pt x="17042" y="0"/>
                    </a:lnTo>
                    <a:lnTo>
                      <a:pt x="20865" y="1193"/>
                    </a:lnTo>
                    <a:cubicBezTo>
                      <a:pt x="21600" y="4381"/>
                      <a:pt x="21079" y="7575"/>
                      <a:pt x="19471" y="10498"/>
                    </a:cubicBezTo>
                    <a:cubicBezTo>
                      <a:pt x="17838" y="13465"/>
                      <a:pt x="15077" y="16171"/>
                      <a:pt x="11244" y="18230"/>
                    </a:cubicBezTo>
                    <a:cubicBezTo>
                      <a:pt x="7994" y="19976"/>
                      <a:pt x="4121" y="21137"/>
                      <a:pt x="0" y="21600"/>
                    </a:cubicBezTo>
                    <a:close/>
                  </a:path>
                </a:pathLst>
              </a:custGeom>
              <a:solidFill>
                <a:srgbClr val="EDBE5A"/>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9" name="AutoShape 41"/>
              <p:cNvSpPr/>
              <p:nvPr/>
            </p:nvSpPr>
            <p:spPr bwMode="auto">
              <a:xfrm rot="1676732">
                <a:off x="4663984" y="3237433"/>
                <a:ext cx="571593" cy="111645"/>
              </a:xfrm>
              <a:prstGeom prst="roundRect">
                <a:avLst>
                  <a:gd name="adj" fmla="val 50000"/>
                </a:avLst>
              </a:prstGeom>
              <a:solidFill>
                <a:srgbClr val="5988D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3" name="AutoShape 42"/>
              <p:cNvSpPr/>
              <p:nvPr/>
            </p:nvSpPr>
            <p:spPr bwMode="auto">
              <a:xfrm rot="1676732">
                <a:off x="4998646" y="2366662"/>
                <a:ext cx="244893" cy="1208560"/>
              </a:xfrm>
              <a:custGeom>
                <a:avLst/>
                <a:gdLst>
                  <a:gd name="T0" fmla="+- 0 10799 2"/>
                  <a:gd name="T1" fmla="*/ T0 w 21595"/>
                  <a:gd name="T2" fmla="*/ 10800 h 21600"/>
                  <a:gd name="T3" fmla="+- 0 10799 2"/>
                  <a:gd name="T4" fmla="*/ T3 w 21595"/>
                  <a:gd name="T5" fmla="*/ 10800 h 21600"/>
                  <a:gd name="T6" fmla="+- 0 10799 2"/>
                  <a:gd name="T7" fmla="*/ T6 w 21595"/>
                  <a:gd name="T8" fmla="*/ 10800 h 21600"/>
                  <a:gd name="T9" fmla="+- 0 10799 2"/>
                  <a:gd name="T10" fmla="*/ T9 w 21595"/>
                  <a:gd name="T11" fmla="*/ 10800 h 21600"/>
                </a:gdLst>
                <a:ahLst/>
                <a:cxnLst>
                  <a:cxn ang="0">
                    <a:pos x="T1" y="T2"/>
                  </a:cxn>
                  <a:cxn ang="0">
                    <a:pos x="T4" y="T5"/>
                  </a:cxn>
                  <a:cxn ang="0">
                    <a:pos x="T7" y="T8"/>
                  </a:cxn>
                  <a:cxn ang="0">
                    <a:pos x="T10" y="T11"/>
                  </a:cxn>
                </a:cxnLst>
                <a:rect l="0" t="0" r="r" b="b"/>
                <a:pathLst>
                  <a:path w="21595" h="21600">
                    <a:moveTo>
                      <a:pt x="10790" y="0"/>
                    </a:moveTo>
                    <a:cubicBezTo>
                      <a:pt x="9905" y="110"/>
                      <a:pt x="9098" y="241"/>
                      <a:pt x="8364" y="389"/>
                    </a:cubicBezTo>
                    <a:cubicBezTo>
                      <a:pt x="5623" y="945"/>
                      <a:pt x="4235" y="1698"/>
                      <a:pt x="3166" y="2452"/>
                    </a:cubicBezTo>
                    <a:cubicBezTo>
                      <a:pt x="1065" y="3934"/>
                      <a:pt x="-2" y="5468"/>
                      <a:pt x="0" y="7011"/>
                    </a:cubicBezTo>
                    <a:cubicBezTo>
                      <a:pt x="305" y="8249"/>
                      <a:pt x="899" y="9484"/>
                      <a:pt x="1780" y="10711"/>
                    </a:cubicBezTo>
                    <a:cubicBezTo>
                      <a:pt x="2651" y="11923"/>
                      <a:pt x="3809" y="13126"/>
                      <a:pt x="4899" y="14331"/>
                    </a:cubicBezTo>
                    <a:cubicBezTo>
                      <a:pt x="7082" y="16745"/>
                      <a:pt x="9024" y="19170"/>
                      <a:pt x="10727" y="21600"/>
                    </a:cubicBezTo>
                    <a:lnTo>
                      <a:pt x="10727" y="21265"/>
                    </a:lnTo>
                    <a:cubicBezTo>
                      <a:pt x="10754" y="21321"/>
                      <a:pt x="10775" y="21377"/>
                      <a:pt x="10797" y="21432"/>
                    </a:cubicBezTo>
                    <a:cubicBezTo>
                      <a:pt x="10819" y="21488"/>
                      <a:pt x="10842" y="21544"/>
                      <a:pt x="10869" y="21600"/>
                    </a:cubicBezTo>
                    <a:cubicBezTo>
                      <a:pt x="12572" y="19170"/>
                      <a:pt x="14514" y="16745"/>
                      <a:pt x="16697" y="14331"/>
                    </a:cubicBezTo>
                    <a:cubicBezTo>
                      <a:pt x="17787" y="13126"/>
                      <a:pt x="18945" y="11923"/>
                      <a:pt x="19816" y="10711"/>
                    </a:cubicBezTo>
                    <a:cubicBezTo>
                      <a:pt x="20697" y="9484"/>
                      <a:pt x="21291" y="8249"/>
                      <a:pt x="21596" y="7011"/>
                    </a:cubicBezTo>
                    <a:cubicBezTo>
                      <a:pt x="21598" y="5468"/>
                      <a:pt x="20531" y="3934"/>
                      <a:pt x="18430" y="2452"/>
                    </a:cubicBezTo>
                    <a:cubicBezTo>
                      <a:pt x="17361" y="1698"/>
                      <a:pt x="15973" y="945"/>
                      <a:pt x="13232" y="389"/>
                    </a:cubicBezTo>
                    <a:cubicBezTo>
                      <a:pt x="12498" y="241"/>
                      <a:pt x="11675" y="110"/>
                      <a:pt x="10790"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4" name="AutoShape 43"/>
              <p:cNvSpPr/>
              <p:nvPr/>
            </p:nvSpPr>
            <p:spPr bwMode="auto">
              <a:xfrm>
                <a:off x="4841578" y="2438557"/>
                <a:ext cx="583592" cy="1056623"/>
              </a:xfrm>
              <a:custGeom>
                <a:avLst/>
                <a:gdLst>
                  <a:gd name="T0" fmla="*/ 10794 w 21589"/>
                  <a:gd name="T1" fmla="*/ 10800 h 21600"/>
                  <a:gd name="T2" fmla="*/ 10794 w 21589"/>
                  <a:gd name="T3" fmla="*/ 10800 h 21600"/>
                  <a:gd name="T4" fmla="*/ 10794 w 21589"/>
                  <a:gd name="T5" fmla="*/ 10800 h 21600"/>
                  <a:gd name="T6" fmla="*/ 10794 w 21589"/>
                  <a:gd name="T7" fmla="*/ 10800 h 21600"/>
                </a:gdLst>
                <a:ahLst/>
                <a:cxnLst>
                  <a:cxn ang="0">
                    <a:pos x="T0" y="T1"/>
                  </a:cxn>
                  <a:cxn ang="0">
                    <a:pos x="T2" y="T3"/>
                  </a:cxn>
                  <a:cxn ang="0">
                    <a:pos x="T4" y="T5"/>
                  </a:cxn>
                  <a:cxn ang="0">
                    <a:pos x="T6" y="T7"/>
                  </a:cxn>
                </a:cxnLst>
                <a:rect l="0" t="0" r="r" b="b"/>
                <a:pathLst>
                  <a:path w="21589" h="21600">
                    <a:moveTo>
                      <a:pt x="20772" y="0"/>
                    </a:moveTo>
                    <a:lnTo>
                      <a:pt x="0" y="21600"/>
                    </a:lnTo>
                    <a:cubicBezTo>
                      <a:pt x="1772" y="20350"/>
                      <a:pt x="3530" y="19095"/>
                      <a:pt x="5276" y="17834"/>
                    </a:cubicBezTo>
                    <a:cubicBezTo>
                      <a:pt x="7003" y="16587"/>
                      <a:pt x="8717" y="15335"/>
                      <a:pt x="10474" y="14101"/>
                    </a:cubicBezTo>
                    <a:cubicBezTo>
                      <a:pt x="12271" y="12837"/>
                      <a:pt x="14114" y="11592"/>
                      <a:pt x="15742" y="10260"/>
                    </a:cubicBezTo>
                    <a:cubicBezTo>
                      <a:pt x="17247" y="9028"/>
                      <a:pt x="18562" y="7729"/>
                      <a:pt x="19671" y="6375"/>
                    </a:cubicBezTo>
                    <a:cubicBezTo>
                      <a:pt x="20203" y="5586"/>
                      <a:pt x="20655" y="4793"/>
                      <a:pt x="21030" y="3996"/>
                    </a:cubicBezTo>
                    <a:cubicBezTo>
                      <a:pt x="21317" y="3388"/>
                      <a:pt x="21557" y="2742"/>
                      <a:pt x="21586" y="2116"/>
                    </a:cubicBezTo>
                    <a:cubicBezTo>
                      <a:pt x="21600" y="1820"/>
                      <a:pt x="21565" y="1525"/>
                      <a:pt x="21532" y="1236"/>
                    </a:cubicBezTo>
                    <a:cubicBezTo>
                      <a:pt x="21493" y="899"/>
                      <a:pt x="21454" y="556"/>
                      <a:pt x="21122" y="243"/>
                    </a:cubicBezTo>
                    <a:cubicBezTo>
                      <a:pt x="21027" y="153"/>
                      <a:pt x="20909" y="72"/>
                      <a:pt x="20772" y="0"/>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5" name="Oval 44"/>
              <p:cNvSpPr/>
              <p:nvPr/>
            </p:nvSpPr>
            <p:spPr bwMode="auto">
              <a:xfrm rot="1676732">
                <a:off x="5513455" y="1637167"/>
                <a:ext cx="411457" cy="411457"/>
              </a:xfrm>
              <a:prstGeom prst="ellipse">
                <a:avLst/>
              </a:prstGeom>
              <a:solidFill>
                <a:srgbClr val="6FBFE5">
                  <a:alpha val="58443"/>
                </a:srgb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p:cNvSpPr txBox="1"/>
          <p:nvPr/>
        </p:nvSpPr>
        <p:spPr>
          <a:xfrm>
            <a:off x="7224488" y="514489"/>
            <a:ext cx="3951979" cy="461665"/>
          </a:xfrm>
          <a:prstGeom prst="rect">
            <a:avLst/>
          </a:prstGeom>
          <a:noFill/>
        </p:spPr>
        <p:txBody>
          <a:bodyPr wrap="none" rtlCol="0">
            <a:spAutoFit/>
          </a:bodyPr>
          <a:lstStyle/>
          <a:p>
            <a:r>
              <a:rPr kumimoji="1" lang="en-US" altLang="zh-CN" sz="2400" b="1" dirty="0">
                <a:solidFill>
                  <a:schemeClr val="accent3"/>
                </a:solidFill>
              </a:rPr>
              <a:t>Organizational Change Model</a:t>
            </a:r>
            <a:endParaRPr kumimoji="1" lang="zh-CN" altLang="en-US" sz="2400" b="1" dirty="0">
              <a:solidFill>
                <a:schemeClr val="accent3"/>
              </a:solidFill>
            </a:endParaRPr>
          </a:p>
        </p:txBody>
      </p:sp>
      <p:sp>
        <p:nvSpPr>
          <p:cNvPr id="27" name="文本框 26"/>
          <p:cNvSpPr txBox="1"/>
          <p:nvPr/>
        </p:nvSpPr>
        <p:spPr>
          <a:xfrm>
            <a:off x="6591301" y="445214"/>
            <a:ext cx="755335" cy="769441"/>
          </a:xfrm>
          <a:prstGeom prst="rect">
            <a:avLst/>
          </a:prstGeom>
          <a:noFill/>
        </p:spPr>
        <p:txBody>
          <a:bodyPr wrap="none" rtlCol="0">
            <a:spAutoFit/>
          </a:bodyPr>
          <a:lstStyle/>
          <a:p>
            <a:r>
              <a:rPr kumimoji="1" lang="en-US" altLang="zh-CN" sz="4400" b="1" dirty="0">
                <a:solidFill>
                  <a:schemeClr val="accent3"/>
                </a:solidFill>
              </a:rPr>
              <a:t>02</a:t>
            </a:r>
            <a:endParaRPr kumimoji="1" lang="zh-CN" altLang="en-US" sz="4400" b="1" dirty="0">
              <a:solidFill>
                <a:schemeClr val="accent3"/>
              </a:solidFill>
            </a:endParaRPr>
          </a:p>
        </p:txBody>
      </p:sp>
      <p:sp>
        <p:nvSpPr>
          <p:cNvPr id="30" name="矩形 29"/>
          <p:cNvSpPr/>
          <p:nvPr/>
        </p:nvSpPr>
        <p:spPr>
          <a:xfrm>
            <a:off x="7346636" y="976154"/>
            <a:ext cx="3711874"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p:cNvSpPr/>
          <p:nvPr/>
        </p:nvSpPr>
        <p:spPr>
          <a:xfrm>
            <a:off x="6548990" y="507965"/>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2" name="文本框 31"/>
          <p:cNvSpPr txBox="1"/>
          <p:nvPr/>
        </p:nvSpPr>
        <p:spPr>
          <a:xfrm>
            <a:off x="993186" y="1569127"/>
            <a:ext cx="10148454" cy="4379148"/>
          </a:xfrm>
          <a:prstGeom prst="rect">
            <a:avLst/>
          </a:prstGeom>
          <a:noFill/>
        </p:spPr>
        <p:txBody>
          <a:bodyPr wrap="square" rtlCol="0">
            <a:spAutoFit/>
          </a:bodyPr>
          <a:lstStyle/>
          <a:p>
            <a:pPr marL="342900" indent="-342900" algn="just">
              <a:lnSpc>
                <a:spcPts val="2800"/>
              </a:lnSpc>
              <a:buFont typeface="Wingdings" panose="05000000000000000000" pitchFamily="2" charset="2"/>
              <a:buChar char="Ø"/>
            </a:pPr>
            <a:r>
              <a:rPr kumimoji="1" lang="en-US" altLang="zh-CN" sz="2000" dirty="0"/>
              <a:t>Step 4: Identify and analyze organizational change conditions. Identify and analyze the change conditions such as leadership team, staff, change intention, corporate culture, corporate resources, interest pattern, technical support, etc.</a:t>
            </a:r>
            <a:endParaRPr kumimoji="1" lang="en-US" altLang="zh-CN" sz="2000" dirty="0"/>
          </a:p>
          <a:p>
            <a:pPr algn="just">
              <a:lnSpc>
                <a:spcPts val="2800"/>
              </a:lnSpc>
            </a:pPr>
            <a:endParaRPr kumimoji="1" lang="en-US" altLang="zh-CN" sz="2000" dirty="0"/>
          </a:p>
          <a:p>
            <a:pPr marL="342900" indent="-342900" algn="just">
              <a:lnSpc>
                <a:spcPts val="2800"/>
              </a:lnSpc>
              <a:buFont typeface="Wingdings" panose="05000000000000000000" pitchFamily="2" charset="2"/>
              <a:buChar char="Ø"/>
            </a:pPr>
            <a:r>
              <a:rPr kumimoji="1" lang="en-US" altLang="zh-CN" sz="2000" dirty="0"/>
              <a:t>Step 5: Identify and control the risk of organizational change. Identify and analyze the risks in policy and system, corporate culture, interest adjustment, talent, technology, law, confidentiality and other aspects.</a:t>
            </a:r>
            <a:endParaRPr kumimoji="1" lang="en-US" altLang="zh-CN" sz="2000" dirty="0"/>
          </a:p>
          <a:p>
            <a:pPr algn="just">
              <a:lnSpc>
                <a:spcPts val="2800"/>
              </a:lnSpc>
            </a:pPr>
            <a:endParaRPr kumimoji="1" lang="en-US" altLang="zh-CN" sz="2000" dirty="0"/>
          </a:p>
          <a:p>
            <a:pPr marL="342900" indent="-342900" algn="just">
              <a:lnSpc>
                <a:spcPts val="2800"/>
              </a:lnSpc>
              <a:buFont typeface="Wingdings" panose="05000000000000000000" pitchFamily="2" charset="2"/>
              <a:buChar char="Ø"/>
            </a:pPr>
            <a:r>
              <a:rPr kumimoji="1" lang="en-US" altLang="zh-CN" sz="2000" dirty="0"/>
              <a:t>Step 6: Design an organizational change plan. Take problem as the orientation, combine theory with practice, learn from others' experience and lessons, and make use of all available technical achievements to customize the organizational change plan that conforms to the characteristics of the enterprise.</a:t>
            </a:r>
            <a:endParaRPr kumimoji="1" lang="en-US" altLang="zh-CN" sz="2000" dirty="0"/>
          </a:p>
        </p:txBody>
      </p:sp>
      <p:sp>
        <p:nvSpPr>
          <p:cNvPr id="11" name="直角三角形 10"/>
          <p:cNvSpPr/>
          <p:nvPr/>
        </p:nvSpPr>
        <p:spPr>
          <a:xfrm rot="16200000">
            <a:off x="1112520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8" name="文本框 7"/>
          <p:cNvSpPr txBox="1"/>
          <p:nvPr/>
        </p:nvSpPr>
        <p:spPr>
          <a:xfrm>
            <a:off x="993186" y="1068627"/>
            <a:ext cx="2076146" cy="430887"/>
          </a:xfrm>
          <a:prstGeom prst="rect">
            <a:avLst/>
          </a:prstGeom>
          <a:noFill/>
        </p:spPr>
        <p:txBody>
          <a:bodyPr wrap="none" rtlCol="0">
            <a:spAutoFit/>
          </a:bodyPr>
          <a:lstStyle/>
          <a:p>
            <a:r>
              <a:rPr kumimoji="1" lang="en-US" altLang="zh-CN" sz="2200" b="1" dirty="0">
                <a:solidFill>
                  <a:schemeClr val="accent3">
                    <a:lumMod val="50000"/>
                  </a:schemeClr>
                </a:solidFill>
              </a:rPr>
              <a:t>Change Process:</a:t>
            </a:r>
            <a:endParaRPr kumimoji="1" lang="zh-CN" altLang="en-US" sz="2200" dirty="0">
              <a:solidFill>
                <a:schemeClr val="accent3">
                  <a:lumMod val="50000"/>
                </a:schemeClr>
              </a:solidFill>
            </a:endParaRPr>
          </a:p>
        </p:txBody>
      </p:sp>
      <p:grpSp>
        <p:nvGrpSpPr>
          <p:cNvPr id="9" name="组合 8"/>
          <p:cNvGrpSpPr/>
          <p:nvPr/>
        </p:nvGrpSpPr>
        <p:grpSpPr>
          <a:xfrm flipH="1">
            <a:off x="10692225" y="5463613"/>
            <a:ext cx="1345688" cy="1345686"/>
            <a:chOff x="1978595" y="566241"/>
            <a:chExt cx="5763978" cy="5763971"/>
          </a:xfrm>
        </p:grpSpPr>
        <p:grpSp>
          <p:nvGrpSpPr>
            <p:cNvPr id="10" name="Group 9"/>
            <p:cNvGrpSpPr/>
            <p:nvPr/>
          </p:nvGrpSpPr>
          <p:grpSpPr bwMode="auto">
            <a:xfrm>
              <a:off x="1978595" y="566241"/>
              <a:ext cx="5763978" cy="5763971"/>
              <a:chOff x="0" y="0"/>
              <a:chExt cx="11528425" cy="11528425"/>
            </a:xfrm>
          </p:grpSpPr>
          <p:sp>
            <p:nvSpPr>
              <p:cNvPr id="36" name="AutoShape 10"/>
              <p:cNvSpPr/>
              <p:nvPr/>
            </p:nvSpPr>
            <p:spPr bwMode="auto">
              <a:xfrm>
                <a:off x="0" y="0"/>
                <a:ext cx="11528425" cy="1152842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3"/>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7" name="Oval 11"/>
              <p:cNvSpPr/>
              <p:nvPr/>
            </p:nvSpPr>
            <p:spPr bwMode="auto">
              <a:xfrm>
                <a:off x="5098777" y="34955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8" name="Oval 12"/>
              <p:cNvSpPr/>
              <p:nvPr/>
            </p:nvSpPr>
            <p:spPr bwMode="auto">
              <a:xfrm>
                <a:off x="5098777" y="986324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9" name="Oval 13"/>
              <p:cNvSpPr/>
              <p:nvPr/>
            </p:nvSpPr>
            <p:spPr bwMode="auto">
              <a:xfrm rot="5400000">
                <a:off x="9847995"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0" name="Oval 14"/>
              <p:cNvSpPr/>
              <p:nvPr/>
            </p:nvSpPr>
            <p:spPr bwMode="auto">
              <a:xfrm rot="5400000">
                <a:off x="334306"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1" name="Oval 15"/>
              <p:cNvSpPr/>
              <p:nvPr/>
            </p:nvSpPr>
            <p:spPr bwMode="auto">
              <a:xfrm rot="2700000">
                <a:off x="8456981" y="1740573"/>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2" name="Oval 16"/>
              <p:cNvSpPr/>
              <p:nvPr/>
            </p:nvSpPr>
            <p:spPr bwMode="auto">
              <a:xfrm rot="2700000">
                <a:off x="1729787" y="8467767"/>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3" name="Oval 17"/>
              <p:cNvSpPr/>
              <p:nvPr/>
            </p:nvSpPr>
            <p:spPr bwMode="auto">
              <a:xfrm rot="8100000">
                <a:off x="8456983" y="8456982"/>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4" name="Oval 18"/>
              <p:cNvSpPr/>
              <p:nvPr/>
            </p:nvSpPr>
            <p:spPr bwMode="auto">
              <a:xfrm rot="8100000">
                <a:off x="1729788" y="1729787"/>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5" name="Oval 19"/>
              <p:cNvSpPr/>
              <p:nvPr/>
            </p:nvSpPr>
            <p:spPr bwMode="auto">
              <a:xfrm rot="8100000">
                <a:off x="1920361" y="192036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6" name="Oval 20"/>
              <p:cNvSpPr/>
              <p:nvPr/>
            </p:nvSpPr>
            <p:spPr bwMode="auto">
              <a:xfrm rot="8100000">
                <a:off x="5289351" y="540132"/>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7" name="Oval 21"/>
              <p:cNvSpPr/>
              <p:nvPr/>
            </p:nvSpPr>
            <p:spPr bwMode="auto">
              <a:xfrm rot="8100000">
                <a:off x="8647555" y="1931146"/>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8" name="Oval 22"/>
              <p:cNvSpPr/>
              <p:nvPr/>
            </p:nvSpPr>
            <p:spPr bwMode="auto">
              <a:xfrm rot="8100000">
                <a:off x="10038569" y="5289351"/>
                <a:ext cx="949723"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9" name="Oval 23"/>
              <p:cNvSpPr/>
              <p:nvPr/>
            </p:nvSpPr>
            <p:spPr bwMode="auto">
              <a:xfrm rot="8100000">
                <a:off x="8647555" y="8658341"/>
                <a:ext cx="949724"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0" name="Oval 24"/>
              <p:cNvSpPr/>
              <p:nvPr/>
            </p:nvSpPr>
            <p:spPr bwMode="auto">
              <a:xfrm rot="8100000">
                <a:off x="524879" y="5289351"/>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1" name="Oval 25"/>
              <p:cNvSpPr/>
              <p:nvPr/>
            </p:nvSpPr>
            <p:spPr bwMode="auto">
              <a:xfrm rot="8100000">
                <a:off x="1920361" y="865834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2" name="Oval 26"/>
              <p:cNvSpPr/>
              <p:nvPr/>
            </p:nvSpPr>
            <p:spPr bwMode="auto">
              <a:xfrm rot="8100000">
                <a:off x="5289351" y="10053823"/>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nvGrpSpPr>
            <p:cNvPr id="12" name="Group 55"/>
            <p:cNvGrpSpPr/>
            <p:nvPr/>
          </p:nvGrpSpPr>
          <p:grpSpPr>
            <a:xfrm>
              <a:off x="4334221" y="692843"/>
              <a:ext cx="2154800" cy="3659252"/>
              <a:chOff x="4334221" y="692843"/>
              <a:chExt cx="2154800" cy="3659252"/>
            </a:xfrm>
          </p:grpSpPr>
          <p:sp>
            <p:nvSpPr>
              <p:cNvPr id="13" name="AutoShape 27"/>
              <p:cNvSpPr/>
              <p:nvPr/>
            </p:nvSpPr>
            <p:spPr bwMode="auto">
              <a:xfrm rot="1676732">
                <a:off x="5045369" y="692843"/>
                <a:ext cx="1100287" cy="2766358"/>
              </a:xfrm>
              <a:custGeom>
                <a:avLst/>
                <a:gdLst>
                  <a:gd name="T0" fmla="+- 0 10800 504"/>
                  <a:gd name="T1" fmla="*/ T0 w 20593"/>
                  <a:gd name="T2" fmla="+- 0 10805 11"/>
                  <a:gd name="T3" fmla="*/ 10805 h 21589"/>
                  <a:gd name="T4" fmla="+- 0 10800 504"/>
                  <a:gd name="T5" fmla="*/ T4 w 20593"/>
                  <a:gd name="T6" fmla="+- 0 10805 11"/>
                  <a:gd name="T7" fmla="*/ 10805 h 21589"/>
                  <a:gd name="T8" fmla="+- 0 10800 504"/>
                  <a:gd name="T9" fmla="*/ T8 w 20593"/>
                  <a:gd name="T10" fmla="+- 0 10805 11"/>
                  <a:gd name="T11" fmla="*/ 10805 h 21589"/>
                  <a:gd name="T12" fmla="+- 0 10800 504"/>
                  <a:gd name="T13" fmla="*/ T12 w 20593"/>
                  <a:gd name="T14" fmla="+- 0 10805 11"/>
                  <a:gd name="T15" fmla="*/ 10805 h 21589"/>
                </a:gdLst>
                <a:ahLst/>
                <a:cxnLst>
                  <a:cxn ang="0">
                    <a:pos x="T1" y="T3"/>
                  </a:cxn>
                  <a:cxn ang="0">
                    <a:pos x="T5" y="T7"/>
                  </a:cxn>
                  <a:cxn ang="0">
                    <a:pos x="T9" y="T11"/>
                  </a:cxn>
                  <a:cxn ang="0">
                    <a:pos x="T13" y="T15"/>
                  </a:cxn>
                </a:cxnLst>
                <a:rect l="0" t="0" r="r" b="b"/>
                <a:pathLst>
                  <a:path w="20593" h="21589">
                    <a:moveTo>
                      <a:pt x="9769" y="32"/>
                    </a:moveTo>
                    <a:cubicBezTo>
                      <a:pt x="9470" y="68"/>
                      <a:pt x="9194" y="134"/>
                      <a:pt x="8967" y="223"/>
                    </a:cubicBezTo>
                    <a:cubicBezTo>
                      <a:pt x="6519" y="1306"/>
                      <a:pt x="4542" y="2548"/>
                      <a:pt x="3106" y="3898"/>
                    </a:cubicBezTo>
                    <a:cubicBezTo>
                      <a:pt x="-92" y="6903"/>
                      <a:pt x="-504" y="10269"/>
                      <a:pt x="455" y="13565"/>
                    </a:cubicBezTo>
                    <a:cubicBezTo>
                      <a:pt x="1256" y="16316"/>
                      <a:pt x="2993" y="19006"/>
                      <a:pt x="5617" y="21553"/>
                    </a:cubicBezTo>
                    <a:lnTo>
                      <a:pt x="10304" y="21589"/>
                    </a:lnTo>
                    <a:lnTo>
                      <a:pt x="10311" y="21589"/>
                    </a:lnTo>
                    <a:lnTo>
                      <a:pt x="10321" y="21589"/>
                    </a:lnTo>
                    <a:lnTo>
                      <a:pt x="14991" y="21553"/>
                    </a:lnTo>
                    <a:cubicBezTo>
                      <a:pt x="17608" y="19006"/>
                      <a:pt x="19341" y="16316"/>
                      <a:pt x="20140" y="13565"/>
                    </a:cubicBezTo>
                    <a:cubicBezTo>
                      <a:pt x="21096" y="10269"/>
                      <a:pt x="20687" y="6903"/>
                      <a:pt x="17499" y="3898"/>
                    </a:cubicBezTo>
                    <a:cubicBezTo>
                      <a:pt x="16067" y="2548"/>
                      <a:pt x="14093" y="1306"/>
                      <a:pt x="11651" y="223"/>
                    </a:cubicBezTo>
                    <a:cubicBezTo>
                      <a:pt x="11425" y="134"/>
                      <a:pt x="11154" y="68"/>
                      <a:pt x="10856" y="32"/>
                    </a:cubicBezTo>
                    <a:cubicBezTo>
                      <a:pt x="10501" y="-11"/>
                      <a:pt x="10124" y="-11"/>
                      <a:pt x="9769" y="32"/>
                    </a:cubicBezTo>
                    <a:close/>
                  </a:path>
                </a:pathLst>
              </a:custGeom>
              <a:solidFill>
                <a:srgbClr val="6B9BE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4" name="AutoShape 28"/>
              <p:cNvSpPr/>
              <p:nvPr/>
            </p:nvSpPr>
            <p:spPr bwMode="auto">
              <a:xfrm rot="1676732">
                <a:off x="4416920" y="2176037"/>
                <a:ext cx="432920" cy="1081459"/>
              </a:xfrm>
              <a:custGeom>
                <a:avLst/>
                <a:gdLst>
                  <a:gd name="T0" fmla="+- 0 11039 478"/>
                  <a:gd name="T1" fmla="*/ T0 w 21122"/>
                  <a:gd name="T2" fmla="*/ 10800 h 21600"/>
                  <a:gd name="T3" fmla="+- 0 11039 478"/>
                  <a:gd name="T4" fmla="*/ T3 w 21122"/>
                  <a:gd name="T5" fmla="*/ 10800 h 21600"/>
                  <a:gd name="T6" fmla="+- 0 11039 478"/>
                  <a:gd name="T7" fmla="*/ T6 w 21122"/>
                  <a:gd name="T8" fmla="*/ 10800 h 21600"/>
                  <a:gd name="T9" fmla="+- 0 11039 478"/>
                  <a:gd name="T10" fmla="*/ T9 w 21122"/>
                  <a:gd name="T11" fmla="*/ 10800 h 21600"/>
                </a:gdLst>
                <a:ahLst/>
                <a:cxnLst>
                  <a:cxn ang="0">
                    <a:pos x="T1" y="T2"/>
                  </a:cxn>
                  <a:cxn ang="0">
                    <a:pos x="T4" y="T5"/>
                  </a:cxn>
                  <a:cxn ang="0">
                    <a:pos x="T7" y="T8"/>
                  </a:cxn>
                  <a:cxn ang="0">
                    <a:pos x="T10" y="T11"/>
                  </a:cxn>
                </a:cxnLst>
                <a:rect l="0" t="0" r="r" b="b"/>
                <a:pathLst>
                  <a:path w="21122" h="21600">
                    <a:moveTo>
                      <a:pt x="12503" y="0"/>
                    </a:moveTo>
                    <a:cubicBezTo>
                      <a:pt x="5080" y="2748"/>
                      <a:pt x="608" y="6585"/>
                      <a:pt x="57" y="10676"/>
                    </a:cubicBezTo>
                    <a:cubicBezTo>
                      <a:pt x="-478" y="14655"/>
                      <a:pt x="2745" y="18567"/>
                      <a:pt x="9060" y="21600"/>
                    </a:cubicBezTo>
                    <a:cubicBezTo>
                      <a:pt x="8838" y="19730"/>
                      <a:pt x="10238" y="17888"/>
                      <a:pt x="13012" y="16400"/>
                    </a:cubicBezTo>
                    <a:cubicBezTo>
                      <a:pt x="15111" y="15275"/>
                      <a:pt x="17913" y="14402"/>
                      <a:pt x="21122" y="13874"/>
                    </a:cubicBezTo>
                    <a:cubicBezTo>
                      <a:pt x="19161" y="11576"/>
                      <a:pt x="17450" y="9245"/>
                      <a:pt x="15994" y="6885"/>
                    </a:cubicBezTo>
                    <a:cubicBezTo>
                      <a:pt x="14591" y="4611"/>
                      <a:pt x="13427" y="2314"/>
                      <a:pt x="12503"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5" name="AutoShape 29"/>
              <p:cNvSpPr/>
              <p:nvPr/>
            </p:nvSpPr>
            <p:spPr bwMode="auto">
              <a:xfrm rot="1676732">
                <a:off x="5388062" y="2691234"/>
                <a:ext cx="432985" cy="1081459"/>
              </a:xfrm>
              <a:custGeom>
                <a:avLst/>
                <a:gdLst>
                  <a:gd name="T0" fmla="*/ 10561 w 21122"/>
                  <a:gd name="T1" fmla="*/ 10800 h 21600"/>
                  <a:gd name="T2" fmla="*/ 10561 w 21122"/>
                  <a:gd name="T3" fmla="*/ 10800 h 21600"/>
                  <a:gd name="T4" fmla="*/ 10561 w 21122"/>
                  <a:gd name="T5" fmla="*/ 10800 h 21600"/>
                  <a:gd name="T6" fmla="*/ 10561 w 21122"/>
                  <a:gd name="T7" fmla="*/ 10800 h 21600"/>
                </a:gdLst>
                <a:ahLst/>
                <a:cxnLst>
                  <a:cxn ang="0">
                    <a:pos x="T0" y="T1"/>
                  </a:cxn>
                  <a:cxn ang="0">
                    <a:pos x="T2" y="T3"/>
                  </a:cxn>
                  <a:cxn ang="0">
                    <a:pos x="T4" y="T5"/>
                  </a:cxn>
                  <a:cxn ang="0">
                    <a:pos x="T6" y="T7"/>
                  </a:cxn>
                </a:cxnLst>
                <a:rect l="0" t="0" r="r" b="b"/>
                <a:pathLst>
                  <a:path w="21122" h="21600">
                    <a:moveTo>
                      <a:pt x="8619" y="0"/>
                    </a:moveTo>
                    <a:cubicBezTo>
                      <a:pt x="16042" y="2748"/>
                      <a:pt x="20514" y="6585"/>
                      <a:pt x="21065" y="10676"/>
                    </a:cubicBezTo>
                    <a:cubicBezTo>
                      <a:pt x="21600" y="14655"/>
                      <a:pt x="18377" y="18567"/>
                      <a:pt x="12062" y="21600"/>
                    </a:cubicBezTo>
                    <a:cubicBezTo>
                      <a:pt x="12284" y="19730"/>
                      <a:pt x="10884" y="17888"/>
                      <a:pt x="8110" y="16400"/>
                    </a:cubicBezTo>
                    <a:cubicBezTo>
                      <a:pt x="6011" y="15275"/>
                      <a:pt x="3209" y="14402"/>
                      <a:pt x="0" y="13874"/>
                    </a:cubicBezTo>
                    <a:cubicBezTo>
                      <a:pt x="1961" y="11576"/>
                      <a:pt x="3672" y="9245"/>
                      <a:pt x="5128" y="6885"/>
                    </a:cubicBezTo>
                    <a:cubicBezTo>
                      <a:pt x="6531" y="4611"/>
                      <a:pt x="7695" y="2314"/>
                      <a:pt x="8619"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6" name="Oval 30"/>
              <p:cNvSpPr/>
              <p:nvPr/>
            </p:nvSpPr>
            <p:spPr bwMode="auto">
              <a:xfrm rot="1676732">
                <a:off x="5405828" y="1529540"/>
                <a:ext cx="626712" cy="626711"/>
              </a:xfrm>
              <a:prstGeom prst="ellipse">
                <a:avLst/>
              </a:prstGeom>
              <a:solidFill>
                <a:srgbClr val="5988D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7" name="Oval 31"/>
              <p:cNvSpPr/>
              <p:nvPr/>
            </p:nvSpPr>
            <p:spPr bwMode="auto">
              <a:xfrm rot="1676732">
                <a:off x="5490264" y="1613977"/>
                <a:ext cx="457838" cy="457838"/>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8" name="AutoShape 32"/>
              <p:cNvSpPr/>
              <p:nvPr/>
            </p:nvSpPr>
            <p:spPr bwMode="auto">
              <a:xfrm rot="1676732">
                <a:off x="5750773" y="823355"/>
                <a:ext cx="738248" cy="528368"/>
              </a:xfrm>
              <a:custGeom>
                <a:avLst/>
                <a:gdLst>
                  <a:gd name="T0" fmla="*/ 10800 w 21600"/>
                  <a:gd name="T1" fmla="*/ 10794 h 21589"/>
                  <a:gd name="T2" fmla="*/ 10800 w 21600"/>
                  <a:gd name="T3" fmla="*/ 10794 h 21589"/>
                  <a:gd name="T4" fmla="*/ 10800 w 21600"/>
                  <a:gd name="T5" fmla="*/ 10794 h 21589"/>
                  <a:gd name="T6" fmla="*/ 10800 w 21600"/>
                  <a:gd name="T7" fmla="*/ 10794 h 21589"/>
                </a:gdLst>
                <a:ahLst/>
                <a:cxnLst>
                  <a:cxn ang="0">
                    <a:pos x="T0" y="T1"/>
                  </a:cxn>
                  <a:cxn ang="0">
                    <a:pos x="T2" y="T3"/>
                  </a:cxn>
                  <a:cxn ang="0">
                    <a:pos x="T4" y="T5"/>
                  </a:cxn>
                  <a:cxn ang="0">
                    <a:pos x="T6" y="T7"/>
                  </a:cxn>
                </a:cxnLst>
                <a:rect l="0" t="0" r="r" b="b"/>
                <a:pathLst>
                  <a:path w="21600" h="21589">
                    <a:moveTo>
                      <a:pt x="10818" y="0"/>
                    </a:moveTo>
                    <a:cubicBezTo>
                      <a:pt x="10532" y="0"/>
                      <a:pt x="10244" y="55"/>
                      <a:pt x="9966" y="168"/>
                    </a:cubicBezTo>
                    <a:cubicBezTo>
                      <a:pt x="9499" y="358"/>
                      <a:pt x="9068" y="703"/>
                      <a:pt x="8712" y="1168"/>
                    </a:cubicBezTo>
                    <a:cubicBezTo>
                      <a:pt x="5128" y="6476"/>
                      <a:pt x="2202" y="12529"/>
                      <a:pt x="0" y="19078"/>
                    </a:cubicBezTo>
                    <a:cubicBezTo>
                      <a:pt x="3454" y="20697"/>
                      <a:pt x="7063" y="21577"/>
                      <a:pt x="10714" y="21589"/>
                    </a:cubicBezTo>
                    <a:cubicBezTo>
                      <a:pt x="14421" y="21600"/>
                      <a:pt x="18093" y="20717"/>
                      <a:pt x="21600" y="19071"/>
                    </a:cubicBezTo>
                    <a:cubicBezTo>
                      <a:pt x="19404" y="12524"/>
                      <a:pt x="16482" y="6474"/>
                      <a:pt x="12909" y="1168"/>
                    </a:cubicBezTo>
                    <a:cubicBezTo>
                      <a:pt x="12555" y="703"/>
                      <a:pt x="12131" y="358"/>
                      <a:pt x="11665" y="168"/>
                    </a:cubicBezTo>
                    <a:cubicBezTo>
                      <a:pt x="11388" y="55"/>
                      <a:pt x="11104" y="0"/>
                      <a:pt x="10818" y="0"/>
                    </a:cubicBezTo>
                    <a:close/>
                  </a:path>
                </a:pathLst>
              </a:custGeom>
              <a:solidFill>
                <a:srgbClr val="F7D069"/>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9" name="AutoShape 33"/>
              <p:cNvSpPr/>
              <p:nvPr/>
            </p:nvSpPr>
            <p:spPr bwMode="auto">
              <a:xfrm rot="1676732">
                <a:off x="4334221" y="3262319"/>
                <a:ext cx="686653" cy="1089776"/>
              </a:xfrm>
              <a:custGeom>
                <a:avLst/>
                <a:gdLst>
                  <a:gd name="T0" fmla="+- 0 10795 577"/>
                  <a:gd name="T1" fmla="*/ T0 w 20436"/>
                  <a:gd name="T2" fmla="*/ 10800 h 21600"/>
                  <a:gd name="T3" fmla="+- 0 10795 577"/>
                  <a:gd name="T4" fmla="*/ T3 w 20436"/>
                  <a:gd name="T5" fmla="*/ 10800 h 21600"/>
                  <a:gd name="T6" fmla="+- 0 10795 577"/>
                  <a:gd name="T7" fmla="*/ T6 w 20436"/>
                  <a:gd name="T8" fmla="*/ 10800 h 21600"/>
                  <a:gd name="T9" fmla="+- 0 10795 577"/>
                  <a:gd name="T10" fmla="*/ T9 w 20436"/>
                  <a:gd name="T11" fmla="*/ 10800 h 21600"/>
                </a:gdLst>
                <a:ahLst/>
                <a:cxnLst>
                  <a:cxn ang="0">
                    <a:pos x="T1" y="T2"/>
                  </a:cxn>
                  <a:cxn ang="0">
                    <a:pos x="T4" y="T5"/>
                  </a:cxn>
                  <a:cxn ang="0">
                    <a:pos x="T7" y="T8"/>
                  </a:cxn>
                  <a:cxn ang="0">
                    <a:pos x="T10" y="T11"/>
                  </a:cxn>
                </a:cxnLst>
                <a:rect l="0" t="0" r="r" b="b"/>
                <a:pathLst>
                  <a:path w="20436" h="21600">
                    <a:moveTo>
                      <a:pt x="2564" y="0"/>
                    </a:moveTo>
                    <a:cubicBezTo>
                      <a:pt x="161" y="3391"/>
                      <a:pt x="-577" y="7200"/>
                      <a:pt x="453" y="10887"/>
                    </a:cubicBezTo>
                    <a:cubicBezTo>
                      <a:pt x="1634" y="15111"/>
                      <a:pt x="5047" y="18912"/>
                      <a:pt x="10080" y="21600"/>
                    </a:cubicBezTo>
                    <a:cubicBezTo>
                      <a:pt x="15233" y="18954"/>
                      <a:pt x="18750" y="15143"/>
                      <a:pt x="19968" y="10887"/>
                    </a:cubicBezTo>
                    <a:cubicBezTo>
                      <a:pt x="21023" y="7201"/>
                      <a:pt x="20284" y="3387"/>
                      <a:pt x="17858" y="0"/>
                    </a:cubicBezTo>
                    <a:lnTo>
                      <a:pt x="2564" y="0"/>
                    </a:lnTo>
                    <a:close/>
                  </a:path>
                </a:pathLst>
              </a:custGeom>
              <a:solidFill>
                <a:srgbClr val="DB606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0" name="AutoShape 34"/>
              <p:cNvSpPr/>
              <p:nvPr/>
            </p:nvSpPr>
            <p:spPr bwMode="auto">
              <a:xfrm rot="1676732">
                <a:off x="5576564" y="826022"/>
                <a:ext cx="542442" cy="2729530"/>
              </a:xfrm>
              <a:custGeom>
                <a:avLst/>
                <a:gdLst>
                  <a:gd name="T0" fmla="*/ 10291 w 20582"/>
                  <a:gd name="T1" fmla="*/ 10800 h 21600"/>
                  <a:gd name="T2" fmla="*/ 10291 w 20582"/>
                  <a:gd name="T3" fmla="*/ 10800 h 21600"/>
                  <a:gd name="T4" fmla="*/ 10291 w 20582"/>
                  <a:gd name="T5" fmla="*/ 10800 h 21600"/>
                  <a:gd name="T6" fmla="*/ 10291 w 20582"/>
                  <a:gd name="T7" fmla="*/ 10800 h 21600"/>
                </a:gdLst>
                <a:ahLst/>
                <a:cxnLst>
                  <a:cxn ang="0">
                    <a:pos x="T0" y="T1"/>
                  </a:cxn>
                  <a:cxn ang="0">
                    <a:pos x="T2" y="T3"/>
                  </a:cxn>
                  <a:cxn ang="0">
                    <a:pos x="T4" y="T5"/>
                  </a:cxn>
                  <a:cxn ang="0">
                    <a:pos x="T6" y="T7"/>
                  </a:cxn>
                </a:cxnLst>
                <a:rect l="0" t="0" r="r" b="b"/>
                <a:pathLst>
                  <a:path w="20582" h="21600">
                    <a:moveTo>
                      <a:pt x="0" y="0"/>
                    </a:moveTo>
                    <a:cubicBezTo>
                      <a:pt x="1162" y="440"/>
                      <a:pt x="2318" y="880"/>
                      <a:pt x="3423" y="1326"/>
                    </a:cubicBezTo>
                    <a:cubicBezTo>
                      <a:pt x="7846" y="3113"/>
                      <a:pt x="11791" y="4945"/>
                      <a:pt x="13860" y="6882"/>
                    </a:cubicBezTo>
                    <a:cubicBezTo>
                      <a:pt x="16484" y="9340"/>
                      <a:pt x="16066" y="11866"/>
                      <a:pt x="14314" y="14327"/>
                    </a:cubicBezTo>
                    <a:cubicBezTo>
                      <a:pt x="12560" y="16792"/>
                      <a:pt x="9444" y="19232"/>
                      <a:pt x="4941" y="21600"/>
                    </a:cubicBezTo>
                    <a:lnTo>
                      <a:pt x="9719" y="21593"/>
                    </a:lnTo>
                    <a:cubicBezTo>
                      <a:pt x="14737" y="19086"/>
                      <a:pt x="18095" y="16447"/>
                      <a:pt x="19661" y="13748"/>
                    </a:cubicBezTo>
                    <a:cubicBezTo>
                      <a:pt x="21600" y="10406"/>
                      <a:pt x="20771" y="6993"/>
                      <a:pt x="14307" y="3945"/>
                    </a:cubicBezTo>
                    <a:cubicBezTo>
                      <a:pt x="11405" y="2577"/>
                      <a:pt x="7402" y="1317"/>
                      <a:pt x="2453" y="219"/>
                    </a:cubicBezTo>
                    <a:cubicBezTo>
                      <a:pt x="1995" y="129"/>
                      <a:pt x="1445" y="62"/>
                      <a:pt x="840" y="25"/>
                    </a:cubicBezTo>
                    <a:cubicBezTo>
                      <a:pt x="565" y="9"/>
                      <a:pt x="284" y="4"/>
                      <a:pt x="0" y="0"/>
                    </a:cubicBezTo>
                    <a:close/>
                  </a:path>
                </a:pathLst>
              </a:custGeom>
              <a:solidFill>
                <a:srgbClr val="000000">
                  <a:alpha val="5840"/>
                </a:srgb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1" name="AutoShape 35"/>
              <p:cNvSpPr/>
              <p:nvPr/>
            </p:nvSpPr>
            <p:spPr bwMode="auto">
              <a:xfrm>
                <a:off x="4665745" y="2257714"/>
                <a:ext cx="258163" cy="695542"/>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1600" y="0"/>
                    </a:moveTo>
                    <a:cubicBezTo>
                      <a:pt x="17866" y="361"/>
                      <a:pt x="14220" y="836"/>
                      <a:pt x="10698" y="1422"/>
                    </a:cubicBezTo>
                    <a:cubicBezTo>
                      <a:pt x="6964" y="2042"/>
                      <a:pt x="3384" y="2784"/>
                      <a:pt x="0" y="3638"/>
                    </a:cubicBezTo>
                    <a:cubicBezTo>
                      <a:pt x="2290" y="6429"/>
                      <a:pt x="3695" y="9310"/>
                      <a:pt x="4186" y="12222"/>
                    </a:cubicBezTo>
                    <a:cubicBezTo>
                      <a:pt x="4713" y="15341"/>
                      <a:pt x="4187" y="18472"/>
                      <a:pt x="2621" y="21543"/>
                    </a:cubicBezTo>
                    <a:lnTo>
                      <a:pt x="7418" y="21600"/>
                    </a:lnTo>
                    <a:cubicBezTo>
                      <a:pt x="8863" y="17902"/>
                      <a:pt x="10784" y="14231"/>
                      <a:pt x="13174" y="10601"/>
                    </a:cubicBezTo>
                    <a:cubicBezTo>
                      <a:pt x="15531" y="7020"/>
                      <a:pt x="18343" y="3483"/>
                      <a:pt x="21600" y="0"/>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2" name="AutoShape 36"/>
              <p:cNvSpPr/>
              <p:nvPr/>
            </p:nvSpPr>
            <p:spPr bwMode="auto">
              <a:xfrm>
                <a:off x="5378472" y="2736009"/>
                <a:ext cx="490903" cy="988521"/>
              </a:xfrm>
              <a:custGeom>
                <a:avLst/>
                <a:gdLst>
                  <a:gd name="T0" fmla="*/ 10459 w 20919"/>
                  <a:gd name="T1" fmla="*/ 10800 h 21600"/>
                  <a:gd name="T2" fmla="*/ 10459 w 20919"/>
                  <a:gd name="T3" fmla="*/ 10800 h 21600"/>
                  <a:gd name="T4" fmla="*/ 10459 w 20919"/>
                  <a:gd name="T5" fmla="*/ 10800 h 21600"/>
                  <a:gd name="T6" fmla="*/ 10459 w 20919"/>
                  <a:gd name="T7" fmla="*/ 10800 h 21600"/>
                </a:gdLst>
                <a:ahLst/>
                <a:cxnLst>
                  <a:cxn ang="0">
                    <a:pos x="T0" y="T1"/>
                  </a:cxn>
                  <a:cxn ang="0">
                    <a:pos x="T2" y="T3"/>
                  </a:cxn>
                  <a:cxn ang="0">
                    <a:pos x="T4" y="T5"/>
                  </a:cxn>
                  <a:cxn ang="0">
                    <a:pos x="T6" y="T7"/>
                  </a:cxn>
                </a:cxnLst>
                <a:rect l="0" t="0" r="r" b="b"/>
                <a:pathLst>
                  <a:path w="20919" h="21600">
                    <a:moveTo>
                      <a:pt x="2343" y="17032"/>
                    </a:moveTo>
                    <a:cubicBezTo>
                      <a:pt x="8695" y="15086"/>
                      <a:pt x="13607" y="12113"/>
                      <a:pt x="16307" y="8580"/>
                    </a:cubicBezTo>
                    <a:cubicBezTo>
                      <a:pt x="18307" y="5964"/>
                      <a:pt x="19009" y="3134"/>
                      <a:pt x="18352" y="344"/>
                    </a:cubicBezTo>
                    <a:lnTo>
                      <a:pt x="18871" y="0"/>
                    </a:lnTo>
                    <a:cubicBezTo>
                      <a:pt x="21497" y="3630"/>
                      <a:pt x="21600" y="7614"/>
                      <a:pt x="19162" y="11279"/>
                    </a:cubicBezTo>
                    <a:cubicBezTo>
                      <a:pt x="16027" y="15991"/>
                      <a:pt x="9024" y="19763"/>
                      <a:pt x="0" y="21600"/>
                    </a:cubicBezTo>
                    <a:cubicBezTo>
                      <a:pt x="799" y="20859"/>
                      <a:pt x="1405" y="20068"/>
                      <a:pt x="1800" y="19245"/>
                    </a:cubicBezTo>
                    <a:cubicBezTo>
                      <a:pt x="2148" y="18521"/>
                      <a:pt x="2330" y="17778"/>
                      <a:pt x="2343" y="17032"/>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3" name="AutoShape 37"/>
              <p:cNvSpPr/>
              <p:nvPr/>
            </p:nvSpPr>
            <p:spPr bwMode="auto">
              <a:xfrm>
                <a:off x="4417516" y="3348175"/>
                <a:ext cx="742061" cy="93612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21600"/>
                    </a:moveTo>
                    <a:cubicBezTo>
                      <a:pt x="2325" y="18261"/>
                      <a:pt x="4714" y="14949"/>
                      <a:pt x="7165" y="11667"/>
                    </a:cubicBezTo>
                    <a:cubicBezTo>
                      <a:pt x="10102" y="7735"/>
                      <a:pt x="13128" y="3845"/>
                      <a:pt x="16243" y="0"/>
                    </a:cubicBezTo>
                    <a:lnTo>
                      <a:pt x="21600" y="1487"/>
                    </a:lnTo>
                    <a:cubicBezTo>
                      <a:pt x="21549" y="8890"/>
                      <a:pt x="16483" y="15700"/>
                      <a:pt x="8335" y="19318"/>
                    </a:cubicBezTo>
                    <a:cubicBezTo>
                      <a:pt x="5750" y="20466"/>
                      <a:pt x="2928" y="21239"/>
                      <a:pt x="0" y="21600"/>
                    </a:cubicBezTo>
                    <a:close/>
                  </a:path>
                </a:pathLst>
              </a:custGeom>
              <a:solidFill>
                <a:srgbClr val="C95057"/>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5" name="AutoShape 38"/>
              <p:cNvSpPr/>
              <p:nvPr/>
            </p:nvSpPr>
            <p:spPr bwMode="auto">
              <a:xfrm rot="1676732">
                <a:off x="4531344" y="3287190"/>
                <a:ext cx="457838" cy="726628"/>
              </a:xfrm>
              <a:custGeom>
                <a:avLst/>
                <a:gdLst>
                  <a:gd name="T0" fmla="+- 0 10805 587"/>
                  <a:gd name="T1" fmla="*/ T0 w 20436"/>
                  <a:gd name="T2" fmla="*/ 10800 h 21600"/>
                  <a:gd name="T3" fmla="+- 0 10805 587"/>
                  <a:gd name="T4" fmla="*/ T3 w 20436"/>
                  <a:gd name="T5" fmla="*/ 10800 h 21600"/>
                  <a:gd name="T6" fmla="+- 0 10805 587"/>
                  <a:gd name="T7" fmla="*/ T6 w 20436"/>
                  <a:gd name="T8" fmla="*/ 10800 h 21600"/>
                  <a:gd name="T9" fmla="+- 0 10805 587"/>
                  <a:gd name="T10" fmla="*/ T9 w 20436"/>
                  <a:gd name="T11" fmla="*/ 10800 h 21600"/>
                </a:gdLst>
                <a:ahLst/>
                <a:cxnLst>
                  <a:cxn ang="0">
                    <a:pos x="T1" y="T2"/>
                  </a:cxn>
                  <a:cxn ang="0">
                    <a:pos x="T4" y="T5"/>
                  </a:cxn>
                  <a:cxn ang="0">
                    <a:pos x="T7" y="T8"/>
                  </a:cxn>
                  <a:cxn ang="0">
                    <a:pos x="T10" y="T11"/>
                  </a:cxn>
                </a:cxnLst>
                <a:rect l="0" t="0" r="r" b="b"/>
                <a:pathLst>
                  <a:path w="20436" h="21600">
                    <a:moveTo>
                      <a:pt x="17872" y="0"/>
                    </a:moveTo>
                    <a:cubicBezTo>
                      <a:pt x="20275" y="3391"/>
                      <a:pt x="21013" y="7200"/>
                      <a:pt x="19983" y="10887"/>
                    </a:cubicBezTo>
                    <a:cubicBezTo>
                      <a:pt x="18802" y="15111"/>
                      <a:pt x="15389" y="18912"/>
                      <a:pt x="10356" y="21600"/>
                    </a:cubicBezTo>
                    <a:cubicBezTo>
                      <a:pt x="5203" y="18954"/>
                      <a:pt x="1686" y="15143"/>
                      <a:pt x="468" y="10887"/>
                    </a:cubicBezTo>
                    <a:cubicBezTo>
                      <a:pt x="-587" y="7201"/>
                      <a:pt x="152" y="3387"/>
                      <a:pt x="2578" y="0"/>
                    </a:cubicBezTo>
                    <a:lnTo>
                      <a:pt x="17872" y="0"/>
                    </a:lnTo>
                    <a:close/>
                  </a:path>
                </a:pathLst>
              </a:custGeom>
              <a:solidFill>
                <a:srgbClr val="EA765A"/>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6" name="AutoShape 39"/>
              <p:cNvSpPr/>
              <p:nvPr/>
            </p:nvSpPr>
            <p:spPr bwMode="auto">
              <a:xfrm rot="1676732">
                <a:off x="4726597" y="3308752"/>
                <a:ext cx="233410" cy="370441"/>
              </a:xfrm>
              <a:custGeom>
                <a:avLst/>
                <a:gdLst>
                  <a:gd name="T0" fmla="+- 0 10805 587"/>
                  <a:gd name="T1" fmla="*/ T0 w 20436"/>
                  <a:gd name="T2" fmla="*/ 10800 h 21600"/>
                  <a:gd name="T3" fmla="+- 0 10805 587"/>
                  <a:gd name="T4" fmla="*/ T3 w 20436"/>
                  <a:gd name="T5" fmla="*/ 10800 h 21600"/>
                  <a:gd name="T6" fmla="+- 0 10805 587"/>
                  <a:gd name="T7" fmla="*/ T6 w 20436"/>
                  <a:gd name="T8" fmla="*/ 10800 h 21600"/>
                  <a:gd name="T9" fmla="+- 0 10805 587"/>
                  <a:gd name="T10" fmla="*/ T9 w 20436"/>
                  <a:gd name="T11" fmla="*/ 10800 h 21600"/>
                </a:gdLst>
                <a:ahLst/>
                <a:cxnLst>
                  <a:cxn ang="0">
                    <a:pos x="T1" y="T2"/>
                  </a:cxn>
                  <a:cxn ang="0">
                    <a:pos x="T4" y="T5"/>
                  </a:cxn>
                  <a:cxn ang="0">
                    <a:pos x="T7" y="T8"/>
                  </a:cxn>
                  <a:cxn ang="0">
                    <a:pos x="T10" y="T11"/>
                  </a:cxn>
                </a:cxnLst>
                <a:rect l="0" t="0" r="r" b="b"/>
                <a:pathLst>
                  <a:path w="20436" h="21600">
                    <a:moveTo>
                      <a:pt x="17872" y="0"/>
                    </a:moveTo>
                    <a:cubicBezTo>
                      <a:pt x="20275" y="3391"/>
                      <a:pt x="21013" y="7200"/>
                      <a:pt x="19983" y="10887"/>
                    </a:cubicBezTo>
                    <a:cubicBezTo>
                      <a:pt x="18802" y="15111"/>
                      <a:pt x="15389" y="18912"/>
                      <a:pt x="10356" y="21600"/>
                    </a:cubicBezTo>
                    <a:cubicBezTo>
                      <a:pt x="5203" y="18954"/>
                      <a:pt x="1686" y="15143"/>
                      <a:pt x="468" y="10887"/>
                    </a:cubicBezTo>
                    <a:cubicBezTo>
                      <a:pt x="-587" y="7201"/>
                      <a:pt x="152" y="3387"/>
                      <a:pt x="2578" y="0"/>
                    </a:cubicBezTo>
                    <a:lnTo>
                      <a:pt x="17872" y="0"/>
                    </a:lnTo>
                    <a:close/>
                  </a:path>
                </a:pathLst>
              </a:custGeom>
              <a:solidFill>
                <a:srgbClr val="F7D069"/>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8" name="AutoShape 40"/>
              <p:cNvSpPr/>
              <p:nvPr/>
            </p:nvSpPr>
            <p:spPr bwMode="auto">
              <a:xfrm>
                <a:off x="4759825" y="3276474"/>
                <a:ext cx="248139" cy="380668"/>
              </a:xfrm>
              <a:custGeom>
                <a:avLst/>
                <a:gdLst>
                  <a:gd name="T0" fmla="*/ 10596 w 21192"/>
                  <a:gd name="T1" fmla="*/ 10800 h 21600"/>
                  <a:gd name="T2" fmla="*/ 10596 w 21192"/>
                  <a:gd name="T3" fmla="*/ 10800 h 21600"/>
                  <a:gd name="T4" fmla="*/ 10596 w 21192"/>
                  <a:gd name="T5" fmla="*/ 10800 h 21600"/>
                  <a:gd name="T6" fmla="*/ 10596 w 21192"/>
                  <a:gd name="T7" fmla="*/ 10800 h 21600"/>
                </a:gdLst>
                <a:ahLst/>
                <a:cxnLst>
                  <a:cxn ang="0">
                    <a:pos x="T0" y="T1"/>
                  </a:cxn>
                  <a:cxn ang="0">
                    <a:pos x="T2" y="T3"/>
                  </a:cxn>
                  <a:cxn ang="0">
                    <a:pos x="T4" y="T5"/>
                  </a:cxn>
                  <a:cxn ang="0">
                    <a:pos x="T6" y="T7"/>
                  </a:cxn>
                </a:cxnLst>
                <a:rect l="0" t="0" r="r" b="b"/>
                <a:pathLst>
                  <a:path w="21192" h="21600">
                    <a:moveTo>
                      <a:pt x="0" y="21600"/>
                    </a:moveTo>
                    <a:lnTo>
                      <a:pt x="17042" y="0"/>
                    </a:lnTo>
                    <a:lnTo>
                      <a:pt x="20865" y="1193"/>
                    </a:lnTo>
                    <a:cubicBezTo>
                      <a:pt x="21600" y="4381"/>
                      <a:pt x="21079" y="7575"/>
                      <a:pt x="19471" y="10498"/>
                    </a:cubicBezTo>
                    <a:cubicBezTo>
                      <a:pt x="17838" y="13465"/>
                      <a:pt x="15077" y="16171"/>
                      <a:pt x="11244" y="18230"/>
                    </a:cubicBezTo>
                    <a:cubicBezTo>
                      <a:pt x="7994" y="19976"/>
                      <a:pt x="4121" y="21137"/>
                      <a:pt x="0" y="21600"/>
                    </a:cubicBezTo>
                    <a:close/>
                  </a:path>
                </a:pathLst>
              </a:custGeom>
              <a:solidFill>
                <a:srgbClr val="EDBE5A"/>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9" name="AutoShape 41"/>
              <p:cNvSpPr/>
              <p:nvPr/>
            </p:nvSpPr>
            <p:spPr bwMode="auto">
              <a:xfrm rot="1676732">
                <a:off x="4663984" y="3237433"/>
                <a:ext cx="571593" cy="111645"/>
              </a:xfrm>
              <a:prstGeom prst="roundRect">
                <a:avLst>
                  <a:gd name="adj" fmla="val 50000"/>
                </a:avLst>
              </a:prstGeom>
              <a:solidFill>
                <a:srgbClr val="5988D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3" name="AutoShape 42"/>
              <p:cNvSpPr/>
              <p:nvPr/>
            </p:nvSpPr>
            <p:spPr bwMode="auto">
              <a:xfrm rot="1676732">
                <a:off x="4998646" y="2366662"/>
                <a:ext cx="244893" cy="1208560"/>
              </a:xfrm>
              <a:custGeom>
                <a:avLst/>
                <a:gdLst>
                  <a:gd name="T0" fmla="+- 0 10799 2"/>
                  <a:gd name="T1" fmla="*/ T0 w 21595"/>
                  <a:gd name="T2" fmla="*/ 10800 h 21600"/>
                  <a:gd name="T3" fmla="+- 0 10799 2"/>
                  <a:gd name="T4" fmla="*/ T3 w 21595"/>
                  <a:gd name="T5" fmla="*/ 10800 h 21600"/>
                  <a:gd name="T6" fmla="+- 0 10799 2"/>
                  <a:gd name="T7" fmla="*/ T6 w 21595"/>
                  <a:gd name="T8" fmla="*/ 10800 h 21600"/>
                  <a:gd name="T9" fmla="+- 0 10799 2"/>
                  <a:gd name="T10" fmla="*/ T9 w 21595"/>
                  <a:gd name="T11" fmla="*/ 10800 h 21600"/>
                </a:gdLst>
                <a:ahLst/>
                <a:cxnLst>
                  <a:cxn ang="0">
                    <a:pos x="T1" y="T2"/>
                  </a:cxn>
                  <a:cxn ang="0">
                    <a:pos x="T4" y="T5"/>
                  </a:cxn>
                  <a:cxn ang="0">
                    <a:pos x="T7" y="T8"/>
                  </a:cxn>
                  <a:cxn ang="0">
                    <a:pos x="T10" y="T11"/>
                  </a:cxn>
                </a:cxnLst>
                <a:rect l="0" t="0" r="r" b="b"/>
                <a:pathLst>
                  <a:path w="21595" h="21600">
                    <a:moveTo>
                      <a:pt x="10790" y="0"/>
                    </a:moveTo>
                    <a:cubicBezTo>
                      <a:pt x="9905" y="110"/>
                      <a:pt x="9098" y="241"/>
                      <a:pt x="8364" y="389"/>
                    </a:cubicBezTo>
                    <a:cubicBezTo>
                      <a:pt x="5623" y="945"/>
                      <a:pt x="4235" y="1698"/>
                      <a:pt x="3166" y="2452"/>
                    </a:cubicBezTo>
                    <a:cubicBezTo>
                      <a:pt x="1065" y="3934"/>
                      <a:pt x="-2" y="5468"/>
                      <a:pt x="0" y="7011"/>
                    </a:cubicBezTo>
                    <a:cubicBezTo>
                      <a:pt x="305" y="8249"/>
                      <a:pt x="899" y="9484"/>
                      <a:pt x="1780" y="10711"/>
                    </a:cubicBezTo>
                    <a:cubicBezTo>
                      <a:pt x="2651" y="11923"/>
                      <a:pt x="3809" y="13126"/>
                      <a:pt x="4899" y="14331"/>
                    </a:cubicBezTo>
                    <a:cubicBezTo>
                      <a:pt x="7082" y="16745"/>
                      <a:pt x="9024" y="19170"/>
                      <a:pt x="10727" y="21600"/>
                    </a:cubicBezTo>
                    <a:lnTo>
                      <a:pt x="10727" y="21265"/>
                    </a:lnTo>
                    <a:cubicBezTo>
                      <a:pt x="10754" y="21321"/>
                      <a:pt x="10775" y="21377"/>
                      <a:pt x="10797" y="21432"/>
                    </a:cubicBezTo>
                    <a:cubicBezTo>
                      <a:pt x="10819" y="21488"/>
                      <a:pt x="10842" y="21544"/>
                      <a:pt x="10869" y="21600"/>
                    </a:cubicBezTo>
                    <a:cubicBezTo>
                      <a:pt x="12572" y="19170"/>
                      <a:pt x="14514" y="16745"/>
                      <a:pt x="16697" y="14331"/>
                    </a:cubicBezTo>
                    <a:cubicBezTo>
                      <a:pt x="17787" y="13126"/>
                      <a:pt x="18945" y="11923"/>
                      <a:pt x="19816" y="10711"/>
                    </a:cubicBezTo>
                    <a:cubicBezTo>
                      <a:pt x="20697" y="9484"/>
                      <a:pt x="21291" y="8249"/>
                      <a:pt x="21596" y="7011"/>
                    </a:cubicBezTo>
                    <a:cubicBezTo>
                      <a:pt x="21598" y="5468"/>
                      <a:pt x="20531" y="3934"/>
                      <a:pt x="18430" y="2452"/>
                    </a:cubicBezTo>
                    <a:cubicBezTo>
                      <a:pt x="17361" y="1698"/>
                      <a:pt x="15973" y="945"/>
                      <a:pt x="13232" y="389"/>
                    </a:cubicBezTo>
                    <a:cubicBezTo>
                      <a:pt x="12498" y="241"/>
                      <a:pt x="11675" y="110"/>
                      <a:pt x="10790"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4" name="AutoShape 43"/>
              <p:cNvSpPr/>
              <p:nvPr/>
            </p:nvSpPr>
            <p:spPr bwMode="auto">
              <a:xfrm>
                <a:off x="4841578" y="2438557"/>
                <a:ext cx="583592" cy="1056623"/>
              </a:xfrm>
              <a:custGeom>
                <a:avLst/>
                <a:gdLst>
                  <a:gd name="T0" fmla="*/ 10794 w 21589"/>
                  <a:gd name="T1" fmla="*/ 10800 h 21600"/>
                  <a:gd name="T2" fmla="*/ 10794 w 21589"/>
                  <a:gd name="T3" fmla="*/ 10800 h 21600"/>
                  <a:gd name="T4" fmla="*/ 10794 w 21589"/>
                  <a:gd name="T5" fmla="*/ 10800 h 21600"/>
                  <a:gd name="T6" fmla="*/ 10794 w 21589"/>
                  <a:gd name="T7" fmla="*/ 10800 h 21600"/>
                </a:gdLst>
                <a:ahLst/>
                <a:cxnLst>
                  <a:cxn ang="0">
                    <a:pos x="T0" y="T1"/>
                  </a:cxn>
                  <a:cxn ang="0">
                    <a:pos x="T2" y="T3"/>
                  </a:cxn>
                  <a:cxn ang="0">
                    <a:pos x="T4" y="T5"/>
                  </a:cxn>
                  <a:cxn ang="0">
                    <a:pos x="T6" y="T7"/>
                  </a:cxn>
                </a:cxnLst>
                <a:rect l="0" t="0" r="r" b="b"/>
                <a:pathLst>
                  <a:path w="21589" h="21600">
                    <a:moveTo>
                      <a:pt x="20772" y="0"/>
                    </a:moveTo>
                    <a:lnTo>
                      <a:pt x="0" y="21600"/>
                    </a:lnTo>
                    <a:cubicBezTo>
                      <a:pt x="1772" y="20350"/>
                      <a:pt x="3530" y="19095"/>
                      <a:pt x="5276" y="17834"/>
                    </a:cubicBezTo>
                    <a:cubicBezTo>
                      <a:pt x="7003" y="16587"/>
                      <a:pt x="8717" y="15335"/>
                      <a:pt x="10474" y="14101"/>
                    </a:cubicBezTo>
                    <a:cubicBezTo>
                      <a:pt x="12271" y="12837"/>
                      <a:pt x="14114" y="11592"/>
                      <a:pt x="15742" y="10260"/>
                    </a:cubicBezTo>
                    <a:cubicBezTo>
                      <a:pt x="17247" y="9028"/>
                      <a:pt x="18562" y="7729"/>
                      <a:pt x="19671" y="6375"/>
                    </a:cubicBezTo>
                    <a:cubicBezTo>
                      <a:pt x="20203" y="5586"/>
                      <a:pt x="20655" y="4793"/>
                      <a:pt x="21030" y="3996"/>
                    </a:cubicBezTo>
                    <a:cubicBezTo>
                      <a:pt x="21317" y="3388"/>
                      <a:pt x="21557" y="2742"/>
                      <a:pt x="21586" y="2116"/>
                    </a:cubicBezTo>
                    <a:cubicBezTo>
                      <a:pt x="21600" y="1820"/>
                      <a:pt x="21565" y="1525"/>
                      <a:pt x="21532" y="1236"/>
                    </a:cubicBezTo>
                    <a:cubicBezTo>
                      <a:pt x="21493" y="899"/>
                      <a:pt x="21454" y="556"/>
                      <a:pt x="21122" y="243"/>
                    </a:cubicBezTo>
                    <a:cubicBezTo>
                      <a:pt x="21027" y="153"/>
                      <a:pt x="20909" y="72"/>
                      <a:pt x="20772" y="0"/>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5" name="Oval 44"/>
              <p:cNvSpPr/>
              <p:nvPr/>
            </p:nvSpPr>
            <p:spPr bwMode="auto">
              <a:xfrm rot="1676732">
                <a:off x="5513455" y="1637167"/>
                <a:ext cx="411457" cy="411457"/>
              </a:xfrm>
              <a:prstGeom prst="ellipse">
                <a:avLst/>
              </a:prstGeom>
              <a:solidFill>
                <a:srgbClr val="6FBFE5">
                  <a:alpha val="58443"/>
                </a:srgb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p:cNvSpPr txBox="1"/>
          <p:nvPr/>
        </p:nvSpPr>
        <p:spPr>
          <a:xfrm>
            <a:off x="7224488" y="514489"/>
            <a:ext cx="3951979" cy="461665"/>
          </a:xfrm>
          <a:prstGeom prst="rect">
            <a:avLst/>
          </a:prstGeom>
          <a:noFill/>
        </p:spPr>
        <p:txBody>
          <a:bodyPr wrap="none" rtlCol="0">
            <a:spAutoFit/>
          </a:bodyPr>
          <a:lstStyle/>
          <a:p>
            <a:r>
              <a:rPr kumimoji="1" lang="en-US" altLang="zh-CN" sz="2400" b="1" dirty="0">
                <a:solidFill>
                  <a:schemeClr val="accent3"/>
                </a:solidFill>
              </a:rPr>
              <a:t>Organizational Change Model</a:t>
            </a:r>
            <a:endParaRPr kumimoji="1" lang="zh-CN" altLang="en-US" sz="2400" b="1" dirty="0">
              <a:solidFill>
                <a:schemeClr val="accent3"/>
              </a:solidFill>
            </a:endParaRPr>
          </a:p>
        </p:txBody>
      </p:sp>
      <p:sp>
        <p:nvSpPr>
          <p:cNvPr id="27" name="文本框 26"/>
          <p:cNvSpPr txBox="1"/>
          <p:nvPr/>
        </p:nvSpPr>
        <p:spPr>
          <a:xfrm>
            <a:off x="6591301" y="445214"/>
            <a:ext cx="755335" cy="769441"/>
          </a:xfrm>
          <a:prstGeom prst="rect">
            <a:avLst/>
          </a:prstGeom>
          <a:noFill/>
        </p:spPr>
        <p:txBody>
          <a:bodyPr wrap="none" rtlCol="0">
            <a:spAutoFit/>
          </a:bodyPr>
          <a:lstStyle/>
          <a:p>
            <a:r>
              <a:rPr kumimoji="1" lang="en-US" altLang="zh-CN" sz="4400" b="1" dirty="0">
                <a:solidFill>
                  <a:schemeClr val="accent3"/>
                </a:solidFill>
              </a:rPr>
              <a:t>02</a:t>
            </a:r>
            <a:endParaRPr kumimoji="1" lang="zh-CN" altLang="en-US" sz="4400" b="1" dirty="0">
              <a:solidFill>
                <a:schemeClr val="accent3"/>
              </a:solidFill>
            </a:endParaRPr>
          </a:p>
        </p:txBody>
      </p:sp>
      <p:sp>
        <p:nvSpPr>
          <p:cNvPr id="30" name="矩形 29"/>
          <p:cNvSpPr/>
          <p:nvPr/>
        </p:nvSpPr>
        <p:spPr>
          <a:xfrm>
            <a:off x="7346636" y="976154"/>
            <a:ext cx="3711874"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p:cNvSpPr/>
          <p:nvPr/>
        </p:nvSpPr>
        <p:spPr>
          <a:xfrm>
            <a:off x="6548990" y="507965"/>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2" name="文本框 31"/>
          <p:cNvSpPr txBox="1"/>
          <p:nvPr/>
        </p:nvSpPr>
        <p:spPr>
          <a:xfrm>
            <a:off x="993186" y="1569127"/>
            <a:ext cx="10148454" cy="4020075"/>
          </a:xfrm>
          <a:prstGeom prst="rect">
            <a:avLst/>
          </a:prstGeom>
          <a:noFill/>
        </p:spPr>
        <p:txBody>
          <a:bodyPr wrap="square" rtlCol="0">
            <a:spAutoFit/>
          </a:bodyPr>
          <a:lstStyle/>
          <a:p>
            <a:pPr marL="342900" indent="-342900" algn="just">
              <a:lnSpc>
                <a:spcPts val="2800"/>
              </a:lnSpc>
              <a:buFont typeface="Wingdings" panose="05000000000000000000" pitchFamily="2" charset="2"/>
              <a:buChar char="Ø"/>
            </a:pPr>
            <a:r>
              <a:rPr kumimoji="1" lang="en-US" altLang="zh-CN" sz="2000" dirty="0"/>
              <a:t>Step 7: Review, improve and implement the organizational change plan. Rely on the strength of experts and the wisdom of employees, and combine the administrative line, technical line and mass line to review, improve and implement the reform plan.</a:t>
            </a:r>
            <a:endParaRPr kumimoji="1" lang="en-US" altLang="zh-CN" sz="2000" dirty="0"/>
          </a:p>
          <a:p>
            <a:pPr marL="342900" indent="-342900" algn="just">
              <a:lnSpc>
                <a:spcPts val="2800"/>
              </a:lnSpc>
              <a:buFont typeface="Wingdings" panose="05000000000000000000" pitchFamily="2" charset="2"/>
              <a:buChar char="Ø"/>
            </a:pPr>
            <a:endParaRPr kumimoji="1" lang="en-US" altLang="zh-CN" sz="2000" dirty="0"/>
          </a:p>
          <a:p>
            <a:pPr marL="342900" indent="-342900" algn="just">
              <a:lnSpc>
                <a:spcPts val="2800"/>
              </a:lnSpc>
              <a:buFont typeface="Wingdings" panose="05000000000000000000" pitchFamily="2" charset="2"/>
              <a:buChar char="Ø"/>
            </a:pPr>
            <a:r>
              <a:rPr kumimoji="1" lang="en-US" altLang="zh-CN" sz="2000" dirty="0"/>
              <a:t>Step 8: Measure and evaluate the organizational change plan. Establish evaluation criteria and measurement methods. The evaluation criteria mainly focus on two points: one is the index system, and the other is the comparison object.</a:t>
            </a:r>
            <a:endParaRPr kumimoji="1" lang="en-US" altLang="zh-CN" sz="2000" dirty="0"/>
          </a:p>
          <a:p>
            <a:pPr marL="342900" indent="-342900" algn="just">
              <a:lnSpc>
                <a:spcPts val="2800"/>
              </a:lnSpc>
              <a:buFont typeface="Wingdings" panose="05000000000000000000" pitchFamily="2" charset="2"/>
              <a:buChar char="Ø"/>
            </a:pPr>
            <a:endParaRPr kumimoji="1" lang="en-US" altLang="zh-CN" sz="2000" dirty="0"/>
          </a:p>
          <a:p>
            <a:pPr marL="342900" indent="-342900" algn="just">
              <a:lnSpc>
                <a:spcPts val="2800"/>
              </a:lnSpc>
              <a:buFont typeface="Wingdings" panose="05000000000000000000" pitchFamily="2" charset="2"/>
              <a:buChar char="Ø"/>
            </a:pPr>
            <a:r>
              <a:rPr kumimoji="1" lang="en-US" altLang="zh-CN" sz="2000" dirty="0"/>
              <a:t>Step 9: feed back the results of the change to the leading organization of the enterprise organizational change and all members related to the enterprise organizational change and improve the change behavior.</a:t>
            </a:r>
            <a:endParaRPr kumimoji="1" lang="en-US" altLang="zh-CN" sz="2000" dirty="0"/>
          </a:p>
        </p:txBody>
      </p:sp>
      <p:sp>
        <p:nvSpPr>
          <p:cNvPr id="11" name="直角三角形 10"/>
          <p:cNvSpPr/>
          <p:nvPr/>
        </p:nvSpPr>
        <p:spPr>
          <a:xfrm rot="16200000">
            <a:off x="1112520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8" name="文本框 7"/>
          <p:cNvSpPr txBox="1"/>
          <p:nvPr/>
        </p:nvSpPr>
        <p:spPr>
          <a:xfrm>
            <a:off x="993186" y="1068627"/>
            <a:ext cx="2076146" cy="430887"/>
          </a:xfrm>
          <a:prstGeom prst="rect">
            <a:avLst/>
          </a:prstGeom>
          <a:noFill/>
        </p:spPr>
        <p:txBody>
          <a:bodyPr wrap="none" rtlCol="0">
            <a:spAutoFit/>
          </a:bodyPr>
          <a:lstStyle/>
          <a:p>
            <a:r>
              <a:rPr kumimoji="1" lang="en-US" altLang="zh-CN" sz="2200" b="1" dirty="0">
                <a:solidFill>
                  <a:schemeClr val="accent3">
                    <a:lumMod val="50000"/>
                  </a:schemeClr>
                </a:solidFill>
              </a:rPr>
              <a:t>Change Process:</a:t>
            </a:r>
            <a:endParaRPr kumimoji="1" lang="zh-CN" altLang="en-US" sz="2200" dirty="0">
              <a:solidFill>
                <a:schemeClr val="accent3">
                  <a:lumMod val="50000"/>
                </a:schemeClr>
              </a:solidFill>
            </a:endParaRPr>
          </a:p>
        </p:txBody>
      </p:sp>
      <p:grpSp>
        <p:nvGrpSpPr>
          <p:cNvPr id="2" name="组合 1"/>
          <p:cNvGrpSpPr/>
          <p:nvPr/>
        </p:nvGrpSpPr>
        <p:grpSpPr>
          <a:xfrm flipH="1">
            <a:off x="10692225" y="5463613"/>
            <a:ext cx="1345688" cy="1345686"/>
            <a:chOff x="1978595" y="566241"/>
            <a:chExt cx="5763978" cy="5763971"/>
          </a:xfrm>
        </p:grpSpPr>
        <p:grpSp>
          <p:nvGrpSpPr>
            <p:cNvPr id="9" name="Group 9"/>
            <p:cNvGrpSpPr/>
            <p:nvPr/>
          </p:nvGrpSpPr>
          <p:grpSpPr bwMode="auto">
            <a:xfrm>
              <a:off x="1978595" y="566241"/>
              <a:ext cx="5763978" cy="5763971"/>
              <a:chOff x="0" y="0"/>
              <a:chExt cx="11528425" cy="11528425"/>
            </a:xfrm>
          </p:grpSpPr>
          <p:sp>
            <p:nvSpPr>
              <p:cNvPr id="10" name="AutoShape 10"/>
              <p:cNvSpPr/>
              <p:nvPr/>
            </p:nvSpPr>
            <p:spPr bwMode="auto">
              <a:xfrm>
                <a:off x="0" y="0"/>
                <a:ext cx="11528425" cy="1152842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3"/>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2" name="Oval 11"/>
              <p:cNvSpPr/>
              <p:nvPr/>
            </p:nvSpPr>
            <p:spPr bwMode="auto">
              <a:xfrm>
                <a:off x="5098777" y="34955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3" name="Oval 12"/>
              <p:cNvSpPr/>
              <p:nvPr/>
            </p:nvSpPr>
            <p:spPr bwMode="auto">
              <a:xfrm>
                <a:off x="5098777" y="986324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4" name="Oval 13"/>
              <p:cNvSpPr/>
              <p:nvPr/>
            </p:nvSpPr>
            <p:spPr bwMode="auto">
              <a:xfrm rot="5400000">
                <a:off x="9847995"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5" name="Oval 14"/>
              <p:cNvSpPr/>
              <p:nvPr/>
            </p:nvSpPr>
            <p:spPr bwMode="auto">
              <a:xfrm rot="5400000">
                <a:off x="334306"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6" name="Oval 15"/>
              <p:cNvSpPr/>
              <p:nvPr/>
            </p:nvSpPr>
            <p:spPr bwMode="auto">
              <a:xfrm rot="2700000">
                <a:off x="8456981" y="1740573"/>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7" name="Oval 16"/>
              <p:cNvSpPr/>
              <p:nvPr/>
            </p:nvSpPr>
            <p:spPr bwMode="auto">
              <a:xfrm rot="2700000">
                <a:off x="1729787" y="8467767"/>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8" name="Oval 17"/>
              <p:cNvSpPr/>
              <p:nvPr/>
            </p:nvSpPr>
            <p:spPr bwMode="auto">
              <a:xfrm rot="8100000">
                <a:off x="8456983" y="8456982"/>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9" name="Oval 18"/>
              <p:cNvSpPr/>
              <p:nvPr/>
            </p:nvSpPr>
            <p:spPr bwMode="auto">
              <a:xfrm rot="8100000">
                <a:off x="1729788" y="1729787"/>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0" name="Oval 19"/>
              <p:cNvSpPr/>
              <p:nvPr/>
            </p:nvSpPr>
            <p:spPr bwMode="auto">
              <a:xfrm rot="8100000">
                <a:off x="1920361" y="192036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1" name="Oval 20"/>
              <p:cNvSpPr/>
              <p:nvPr/>
            </p:nvSpPr>
            <p:spPr bwMode="auto">
              <a:xfrm rot="8100000">
                <a:off x="5289351" y="540132"/>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2" name="Oval 21"/>
              <p:cNvSpPr/>
              <p:nvPr/>
            </p:nvSpPr>
            <p:spPr bwMode="auto">
              <a:xfrm rot="8100000">
                <a:off x="8647555" y="1931146"/>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3" name="Oval 22"/>
              <p:cNvSpPr/>
              <p:nvPr/>
            </p:nvSpPr>
            <p:spPr bwMode="auto">
              <a:xfrm rot="8100000">
                <a:off x="10038569" y="5289351"/>
                <a:ext cx="949723"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5" name="Oval 23"/>
              <p:cNvSpPr/>
              <p:nvPr/>
            </p:nvSpPr>
            <p:spPr bwMode="auto">
              <a:xfrm rot="8100000">
                <a:off x="8647555" y="8658341"/>
                <a:ext cx="949724"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6" name="Oval 24"/>
              <p:cNvSpPr/>
              <p:nvPr/>
            </p:nvSpPr>
            <p:spPr bwMode="auto">
              <a:xfrm rot="8100000">
                <a:off x="524879" y="5289351"/>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8" name="Oval 25"/>
              <p:cNvSpPr/>
              <p:nvPr/>
            </p:nvSpPr>
            <p:spPr bwMode="auto">
              <a:xfrm rot="8100000">
                <a:off x="1920361" y="865834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9" name="Oval 26"/>
              <p:cNvSpPr/>
              <p:nvPr/>
            </p:nvSpPr>
            <p:spPr bwMode="auto">
              <a:xfrm rot="8100000">
                <a:off x="5289351" y="10053823"/>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nvGrpSpPr>
            <p:cNvPr id="33" name="Group 55"/>
            <p:cNvGrpSpPr/>
            <p:nvPr/>
          </p:nvGrpSpPr>
          <p:grpSpPr>
            <a:xfrm>
              <a:off x="4334221" y="692843"/>
              <a:ext cx="2154800" cy="3659252"/>
              <a:chOff x="4334221" y="692843"/>
              <a:chExt cx="2154800" cy="3659252"/>
            </a:xfrm>
          </p:grpSpPr>
          <p:sp>
            <p:nvSpPr>
              <p:cNvPr id="34" name="AutoShape 27"/>
              <p:cNvSpPr/>
              <p:nvPr/>
            </p:nvSpPr>
            <p:spPr bwMode="auto">
              <a:xfrm rot="1676732">
                <a:off x="5045369" y="692843"/>
                <a:ext cx="1100287" cy="2766358"/>
              </a:xfrm>
              <a:custGeom>
                <a:avLst/>
                <a:gdLst>
                  <a:gd name="T0" fmla="+- 0 10800 504"/>
                  <a:gd name="T1" fmla="*/ T0 w 20593"/>
                  <a:gd name="T2" fmla="+- 0 10805 11"/>
                  <a:gd name="T3" fmla="*/ 10805 h 21589"/>
                  <a:gd name="T4" fmla="+- 0 10800 504"/>
                  <a:gd name="T5" fmla="*/ T4 w 20593"/>
                  <a:gd name="T6" fmla="+- 0 10805 11"/>
                  <a:gd name="T7" fmla="*/ 10805 h 21589"/>
                  <a:gd name="T8" fmla="+- 0 10800 504"/>
                  <a:gd name="T9" fmla="*/ T8 w 20593"/>
                  <a:gd name="T10" fmla="+- 0 10805 11"/>
                  <a:gd name="T11" fmla="*/ 10805 h 21589"/>
                  <a:gd name="T12" fmla="+- 0 10800 504"/>
                  <a:gd name="T13" fmla="*/ T12 w 20593"/>
                  <a:gd name="T14" fmla="+- 0 10805 11"/>
                  <a:gd name="T15" fmla="*/ 10805 h 21589"/>
                </a:gdLst>
                <a:ahLst/>
                <a:cxnLst>
                  <a:cxn ang="0">
                    <a:pos x="T1" y="T3"/>
                  </a:cxn>
                  <a:cxn ang="0">
                    <a:pos x="T5" y="T7"/>
                  </a:cxn>
                  <a:cxn ang="0">
                    <a:pos x="T9" y="T11"/>
                  </a:cxn>
                  <a:cxn ang="0">
                    <a:pos x="T13" y="T15"/>
                  </a:cxn>
                </a:cxnLst>
                <a:rect l="0" t="0" r="r" b="b"/>
                <a:pathLst>
                  <a:path w="20593" h="21589">
                    <a:moveTo>
                      <a:pt x="9769" y="32"/>
                    </a:moveTo>
                    <a:cubicBezTo>
                      <a:pt x="9470" y="68"/>
                      <a:pt x="9194" y="134"/>
                      <a:pt x="8967" y="223"/>
                    </a:cubicBezTo>
                    <a:cubicBezTo>
                      <a:pt x="6519" y="1306"/>
                      <a:pt x="4542" y="2548"/>
                      <a:pt x="3106" y="3898"/>
                    </a:cubicBezTo>
                    <a:cubicBezTo>
                      <a:pt x="-92" y="6903"/>
                      <a:pt x="-504" y="10269"/>
                      <a:pt x="455" y="13565"/>
                    </a:cubicBezTo>
                    <a:cubicBezTo>
                      <a:pt x="1256" y="16316"/>
                      <a:pt x="2993" y="19006"/>
                      <a:pt x="5617" y="21553"/>
                    </a:cubicBezTo>
                    <a:lnTo>
                      <a:pt x="10304" y="21589"/>
                    </a:lnTo>
                    <a:lnTo>
                      <a:pt x="10311" y="21589"/>
                    </a:lnTo>
                    <a:lnTo>
                      <a:pt x="10321" y="21589"/>
                    </a:lnTo>
                    <a:lnTo>
                      <a:pt x="14991" y="21553"/>
                    </a:lnTo>
                    <a:cubicBezTo>
                      <a:pt x="17608" y="19006"/>
                      <a:pt x="19341" y="16316"/>
                      <a:pt x="20140" y="13565"/>
                    </a:cubicBezTo>
                    <a:cubicBezTo>
                      <a:pt x="21096" y="10269"/>
                      <a:pt x="20687" y="6903"/>
                      <a:pt x="17499" y="3898"/>
                    </a:cubicBezTo>
                    <a:cubicBezTo>
                      <a:pt x="16067" y="2548"/>
                      <a:pt x="14093" y="1306"/>
                      <a:pt x="11651" y="223"/>
                    </a:cubicBezTo>
                    <a:cubicBezTo>
                      <a:pt x="11425" y="134"/>
                      <a:pt x="11154" y="68"/>
                      <a:pt x="10856" y="32"/>
                    </a:cubicBezTo>
                    <a:cubicBezTo>
                      <a:pt x="10501" y="-11"/>
                      <a:pt x="10124" y="-11"/>
                      <a:pt x="9769" y="32"/>
                    </a:cubicBezTo>
                    <a:close/>
                  </a:path>
                </a:pathLst>
              </a:custGeom>
              <a:solidFill>
                <a:srgbClr val="6B9BE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5" name="AutoShape 28"/>
              <p:cNvSpPr/>
              <p:nvPr/>
            </p:nvSpPr>
            <p:spPr bwMode="auto">
              <a:xfrm rot="1676732">
                <a:off x="4416920" y="2176037"/>
                <a:ext cx="432920" cy="1081459"/>
              </a:xfrm>
              <a:custGeom>
                <a:avLst/>
                <a:gdLst>
                  <a:gd name="T0" fmla="+- 0 11039 478"/>
                  <a:gd name="T1" fmla="*/ T0 w 21122"/>
                  <a:gd name="T2" fmla="*/ 10800 h 21600"/>
                  <a:gd name="T3" fmla="+- 0 11039 478"/>
                  <a:gd name="T4" fmla="*/ T3 w 21122"/>
                  <a:gd name="T5" fmla="*/ 10800 h 21600"/>
                  <a:gd name="T6" fmla="+- 0 11039 478"/>
                  <a:gd name="T7" fmla="*/ T6 w 21122"/>
                  <a:gd name="T8" fmla="*/ 10800 h 21600"/>
                  <a:gd name="T9" fmla="+- 0 11039 478"/>
                  <a:gd name="T10" fmla="*/ T9 w 21122"/>
                  <a:gd name="T11" fmla="*/ 10800 h 21600"/>
                </a:gdLst>
                <a:ahLst/>
                <a:cxnLst>
                  <a:cxn ang="0">
                    <a:pos x="T1" y="T2"/>
                  </a:cxn>
                  <a:cxn ang="0">
                    <a:pos x="T4" y="T5"/>
                  </a:cxn>
                  <a:cxn ang="0">
                    <a:pos x="T7" y="T8"/>
                  </a:cxn>
                  <a:cxn ang="0">
                    <a:pos x="T10" y="T11"/>
                  </a:cxn>
                </a:cxnLst>
                <a:rect l="0" t="0" r="r" b="b"/>
                <a:pathLst>
                  <a:path w="21122" h="21600">
                    <a:moveTo>
                      <a:pt x="12503" y="0"/>
                    </a:moveTo>
                    <a:cubicBezTo>
                      <a:pt x="5080" y="2748"/>
                      <a:pt x="608" y="6585"/>
                      <a:pt x="57" y="10676"/>
                    </a:cubicBezTo>
                    <a:cubicBezTo>
                      <a:pt x="-478" y="14655"/>
                      <a:pt x="2745" y="18567"/>
                      <a:pt x="9060" y="21600"/>
                    </a:cubicBezTo>
                    <a:cubicBezTo>
                      <a:pt x="8838" y="19730"/>
                      <a:pt x="10238" y="17888"/>
                      <a:pt x="13012" y="16400"/>
                    </a:cubicBezTo>
                    <a:cubicBezTo>
                      <a:pt x="15111" y="15275"/>
                      <a:pt x="17913" y="14402"/>
                      <a:pt x="21122" y="13874"/>
                    </a:cubicBezTo>
                    <a:cubicBezTo>
                      <a:pt x="19161" y="11576"/>
                      <a:pt x="17450" y="9245"/>
                      <a:pt x="15994" y="6885"/>
                    </a:cubicBezTo>
                    <a:cubicBezTo>
                      <a:pt x="14591" y="4611"/>
                      <a:pt x="13427" y="2314"/>
                      <a:pt x="12503"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6" name="AutoShape 29"/>
              <p:cNvSpPr/>
              <p:nvPr/>
            </p:nvSpPr>
            <p:spPr bwMode="auto">
              <a:xfrm rot="1676732">
                <a:off x="5388062" y="2691234"/>
                <a:ext cx="432985" cy="1081459"/>
              </a:xfrm>
              <a:custGeom>
                <a:avLst/>
                <a:gdLst>
                  <a:gd name="T0" fmla="*/ 10561 w 21122"/>
                  <a:gd name="T1" fmla="*/ 10800 h 21600"/>
                  <a:gd name="T2" fmla="*/ 10561 w 21122"/>
                  <a:gd name="T3" fmla="*/ 10800 h 21600"/>
                  <a:gd name="T4" fmla="*/ 10561 w 21122"/>
                  <a:gd name="T5" fmla="*/ 10800 h 21600"/>
                  <a:gd name="T6" fmla="*/ 10561 w 21122"/>
                  <a:gd name="T7" fmla="*/ 10800 h 21600"/>
                </a:gdLst>
                <a:ahLst/>
                <a:cxnLst>
                  <a:cxn ang="0">
                    <a:pos x="T0" y="T1"/>
                  </a:cxn>
                  <a:cxn ang="0">
                    <a:pos x="T2" y="T3"/>
                  </a:cxn>
                  <a:cxn ang="0">
                    <a:pos x="T4" y="T5"/>
                  </a:cxn>
                  <a:cxn ang="0">
                    <a:pos x="T6" y="T7"/>
                  </a:cxn>
                </a:cxnLst>
                <a:rect l="0" t="0" r="r" b="b"/>
                <a:pathLst>
                  <a:path w="21122" h="21600">
                    <a:moveTo>
                      <a:pt x="8619" y="0"/>
                    </a:moveTo>
                    <a:cubicBezTo>
                      <a:pt x="16042" y="2748"/>
                      <a:pt x="20514" y="6585"/>
                      <a:pt x="21065" y="10676"/>
                    </a:cubicBezTo>
                    <a:cubicBezTo>
                      <a:pt x="21600" y="14655"/>
                      <a:pt x="18377" y="18567"/>
                      <a:pt x="12062" y="21600"/>
                    </a:cubicBezTo>
                    <a:cubicBezTo>
                      <a:pt x="12284" y="19730"/>
                      <a:pt x="10884" y="17888"/>
                      <a:pt x="8110" y="16400"/>
                    </a:cubicBezTo>
                    <a:cubicBezTo>
                      <a:pt x="6011" y="15275"/>
                      <a:pt x="3209" y="14402"/>
                      <a:pt x="0" y="13874"/>
                    </a:cubicBezTo>
                    <a:cubicBezTo>
                      <a:pt x="1961" y="11576"/>
                      <a:pt x="3672" y="9245"/>
                      <a:pt x="5128" y="6885"/>
                    </a:cubicBezTo>
                    <a:cubicBezTo>
                      <a:pt x="6531" y="4611"/>
                      <a:pt x="7695" y="2314"/>
                      <a:pt x="8619"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7" name="Oval 30"/>
              <p:cNvSpPr/>
              <p:nvPr/>
            </p:nvSpPr>
            <p:spPr bwMode="auto">
              <a:xfrm rot="1676732">
                <a:off x="5405828" y="1529540"/>
                <a:ext cx="626712" cy="626711"/>
              </a:xfrm>
              <a:prstGeom prst="ellipse">
                <a:avLst/>
              </a:prstGeom>
              <a:solidFill>
                <a:srgbClr val="5988D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8" name="Oval 31"/>
              <p:cNvSpPr/>
              <p:nvPr/>
            </p:nvSpPr>
            <p:spPr bwMode="auto">
              <a:xfrm rot="1676732">
                <a:off x="5490264" y="1613977"/>
                <a:ext cx="457838" cy="457838"/>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9" name="AutoShape 32"/>
              <p:cNvSpPr/>
              <p:nvPr/>
            </p:nvSpPr>
            <p:spPr bwMode="auto">
              <a:xfrm rot="1676732">
                <a:off x="5750773" y="823355"/>
                <a:ext cx="738248" cy="528368"/>
              </a:xfrm>
              <a:custGeom>
                <a:avLst/>
                <a:gdLst>
                  <a:gd name="T0" fmla="*/ 10800 w 21600"/>
                  <a:gd name="T1" fmla="*/ 10794 h 21589"/>
                  <a:gd name="T2" fmla="*/ 10800 w 21600"/>
                  <a:gd name="T3" fmla="*/ 10794 h 21589"/>
                  <a:gd name="T4" fmla="*/ 10800 w 21600"/>
                  <a:gd name="T5" fmla="*/ 10794 h 21589"/>
                  <a:gd name="T6" fmla="*/ 10800 w 21600"/>
                  <a:gd name="T7" fmla="*/ 10794 h 21589"/>
                </a:gdLst>
                <a:ahLst/>
                <a:cxnLst>
                  <a:cxn ang="0">
                    <a:pos x="T0" y="T1"/>
                  </a:cxn>
                  <a:cxn ang="0">
                    <a:pos x="T2" y="T3"/>
                  </a:cxn>
                  <a:cxn ang="0">
                    <a:pos x="T4" y="T5"/>
                  </a:cxn>
                  <a:cxn ang="0">
                    <a:pos x="T6" y="T7"/>
                  </a:cxn>
                </a:cxnLst>
                <a:rect l="0" t="0" r="r" b="b"/>
                <a:pathLst>
                  <a:path w="21600" h="21589">
                    <a:moveTo>
                      <a:pt x="10818" y="0"/>
                    </a:moveTo>
                    <a:cubicBezTo>
                      <a:pt x="10532" y="0"/>
                      <a:pt x="10244" y="55"/>
                      <a:pt x="9966" y="168"/>
                    </a:cubicBezTo>
                    <a:cubicBezTo>
                      <a:pt x="9499" y="358"/>
                      <a:pt x="9068" y="703"/>
                      <a:pt x="8712" y="1168"/>
                    </a:cubicBezTo>
                    <a:cubicBezTo>
                      <a:pt x="5128" y="6476"/>
                      <a:pt x="2202" y="12529"/>
                      <a:pt x="0" y="19078"/>
                    </a:cubicBezTo>
                    <a:cubicBezTo>
                      <a:pt x="3454" y="20697"/>
                      <a:pt x="7063" y="21577"/>
                      <a:pt x="10714" y="21589"/>
                    </a:cubicBezTo>
                    <a:cubicBezTo>
                      <a:pt x="14421" y="21600"/>
                      <a:pt x="18093" y="20717"/>
                      <a:pt x="21600" y="19071"/>
                    </a:cubicBezTo>
                    <a:cubicBezTo>
                      <a:pt x="19404" y="12524"/>
                      <a:pt x="16482" y="6474"/>
                      <a:pt x="12909" y="1168"/>
                    </a:cubicBezTo>
                    <a:cubicBezTo>
                      <a:pt x="12555" y="703"/>
                      <a:pt x="12131" y="358"/>
                      <a:pt x="11665" y="168"/>
                    </a:cubicBezTo>
                    <a:cubicBezTo>
                      <a:pt x="11388" y="55"/>
                      <a:pt x="11104" y="0"/>
                      <a:pt x="10818" y="0"/>
                    </a:cubicBezTo>
                    <a:close/>
                  </a:path>
                </a:pathLst>
              </a:custGeom>
              <a:solidFill>
                <a:srgbClr val="F7D069"/>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0" name="AutoShape 33"/>
              <p:cNvSpPr/>
              <p:nvPr/>
            </p:nvSpPr>
            <p:spPr bwMode="auto">
              <a:xfrm rot="1676732">
                <a:off x="4334221" y="3262319"/>
                <a:ext cx="686653" cy="1089776"/>
              </a:xfrm>
              <a:custGeom>
                <a:avLst/>
                <a:gdLst>
                  <a:gd name="T0" fmla="+- 0 10795 577"/>
                  <a:gd name="T1" fmla="*/ T0 w 20436"/>
                  <a:gd name="T2" fmla="*/ 10800 h 21600"/>
                  <a:gd name="T3" fmla="+- 0 10795 577"/>
                  <a:gd name="T4" fmla="*/ T3 w 20436"/>
                  <a:gd name="T5" fmla="*/ 10800 h 21600"/>
                  <a:gd name="T6" fmla="+- 0 10795 577"/>
                  <a:gd name="T7" fmla="*/ T6 w 20436"/>
                  <a:gd name="T8" fmla="*/ 10800 h 21600"/>
                  <a:gd name="T9" fmla="+- 0 10795 577"/>
                  <a:gd name="T10" fmla="*/ T9 w 20436"/>
                  <a:gd name="T11" fmla="*/ 10800 h 21600"/>
                </a:gdLst>
                <a:ahLst/>
                <a:cxnLst>
                  <a:cxn ang="0">
                    <a:pos x="T1" y="T2"/>
                  </a:cxn>
                  <a:cxn ang="0">
                    <a:pos x="T4" y="T5"/>
                  </a:cxn>
                  <a:cxn ang="0">
                    <a:pos x="T7" y="T8"/>
                  </a:cxn>
                  <a:cxn ang="0">
                    <a:pos x="T10" y="T11"/>
                  </a:cxn>
                </a:cxnLst>
                <a:rect l="0" t="0" r="r" b="b"/>
                <a:pathLst>
                  <a:path w="20436" h="21600">
                    <a:moveTo>
                      <a:pt x="2564" y="0"/>
                    </a:moveTo>
                    <a:cubicBezTo>
                      <a:pt x="161" y="3391"/>
                      <a:pt x="-577" y="7200"/>
                      <a:pt x="453" y="10887"/>
                    </a:cubicBezTo>
                    <a:cubicBezTo>
                      <a:pt x="1634" y="15111"/>
                      <a:pt x="5047" y="18912"/>
                      <a:pt x="10080" y="21600"/>
                    </a:cubicBezTo>
                    <a:cubicBezTo>
                      <a:pt x="15233" y="18954"/>
                      <a:pt x="18750" y="15143"/>
                      <a:pt x="19968" y="10887"/>
                    </a:cubicBezTo>
                    <a:cubicBezTo>
                      <a:pt x="21023" y="7201"/>
                      <a:pt x="20284" y="3387"/>
                      <a:pt x="17858" y="0"/>
                    </a:cubicBezTo>
                    <a:lnTo>
                      <a:pt x="2564" y="0"/>
                    </a:lnTo>
                    <a:close/>
                  </a:path>
                </a:pathLst>
              </a:custGeom>
              <a:solidFill>
                <a:srgbClr val="DB606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1" name="AutoShape 34"/>
              <p:cNvSpPr/>
              <p:nvPr/>
            </p:nvSpPr>
            <p:spPr bwMode="auto">
              <a:xfrm rot="1676732">
                <a:off x="5576564" y="826022"/>
                <a:ext cx="542442" cy="2729530"/>
              </a:xfrm>
              <a:custGeom>
                <a:avLst/>
                <a:gdLst>
                  <a:gd name="T0" fmla="*/ 10291 w 20582"/>
                  <a:gd name="T1" fmla="*/ 10800 h 21600"/>
                  <a:gd name="T2" fmla="*/ 10291 w 20582"/>
                  <a:gd name="T3" fmla="*/ 10800 h 21600"/>
                  <a:gd name="T4" fmla="*/ 10291 w 20582"/>
                  <a:gd name="T5" fmla="*/ 10800 h 21600"/>
                  <a:gd name="T6" fmla="*/ 10291 w 20582"/>
                  <a:gd name="T7" fmla="*/ 10800 h 21600"/>
                </a:gdLst>
                <a:ahLst/>
                <a:cxnLst>
                  <a:cxn ang="0">
                    <a:pos x="T0" y="T1"/>
                  </a:cxn>
                  <a:cxn ang="0">
                    <a:pos x="T2" y="T3"/>
                  </a:cxn>
                  <a:cxn ang="0">
                    <a:pos x="T4" y="T5"/>
                  </a:cxn>
                  <a:cxn ang="0">
                    <a:pos x="T6" y="T7"/>
                  </a:cxn>
                </a:cxnLst>
                <a:rect l="0" t="0" r="r" b="b"/>
                <a:pathLst>
                  <a:path w="20582" h="21600">
                    <a:moveTo>
                      <a:pt x="0" y="0"/>
                    </a:moveTo>
                    <a:cubicBezTo>
                      <a:pt x="1162" y="440"/>
                      <a:pt x="2318" y="880"/>
                      <a:pt x="3423" y="1326"/>
                    </a:cubicBezTo>
                    <a:cubicBezTo>
                      <a:pt x="7846" y="3113"/>
                      <a:pt x="11791" y="4945"/>
                      <a:pt x="13860" y="6882"/>
                    </a:cubicBezTo>
                    <a:cubicBezTo>
                      <a:pt x="16484" y="9340"/>
                      <a:pt x="16066" y="11866"/>
                      <a:pt x="14314" y="14327"/>
                    </a:cubicBezTo>
                    <a:cubicBezTo>
                      <a:pt x="12560" y="16792"/>
                      <a:pt x="9444" y="19232"/>
                      <a:pt x="4941" y="21600"/>
                    </a:cubicBezTo>
                    <a:lnTo>
                      <a:pt x="9719" y="21593"/>
                    </a:lnTo>
                    <a:cubicBezTo>
                      <a:pt x="14737" y="19086"/>
                      <a:pt x="18095" y="16447"/>
                      <a:pt x="19661" y="13748"/>
                    </a:cubicBezTo>
                    <a:cubicBezTo>
                      <a:pt x="21600" y="10406"/>
                      <a:pt x="20771" y="6993"/>
                      <a:pt x="14307" y="3945"/>
                    </a:cubicBezTo>
                    <a:cubicBezTo>
                      <a:pt x="11405" y="2577"/>
                      <a:pt x="7402" y="1317"/>
                      <a:pt x="2453" y="219"/>
                    </a:cubicBezTo>
                    <a:cubicBezTo>
                      <a:pt x="1995" y="129"/>
                      <a:pt x="1445" y="62"/>
                      <a:pt x="840" y="25"/>
                    </a:cubicBezTo>
                    <a:cubicBezTo>
                      <a:pt x="565" y="9"/>
                      <a:pt x="284" y="4"/>
                      <a:pt x="0" y="0"/>
                    </a:cubicBezTo>
                    <a:close/>
                  </a:path>
                </a:pathLst>
              </a:custGeom>
              <a:solidFill>
                <a:srgbClr val="000000">
                  <a:alpha val="5840"/>
                </a:srgb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2" name="AutoShape 35"/>
              <p:cNvSpPr/>
              <p:nvPr/>
            </p:nvSpPr>
            <p:spPr bwMode="auto">
              <a:xfrm>
                <a:off x="4665745" y="2257714"/>
                <a:ext cx="258163" cy="695542"/>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1600" y="0"/>
                    </a:moveTo>
                    <a:cubicBezTo>
                      <a:pt x="17866" y="361"/>
                      <a:pt x="14220" y="836"/>
                      <a:pt x="10698" y="1422"/>
                    </a:cubicBezTo>
                    <a:cubicBezTo>
                      <a:pt x="6964" y="2042"/>
                      <a:pt x="3384" y="2784"/>
                      <a:pt x="0" y="3638"/>
                    </a:cubicBezTo>
                    <a:cubicBezTo>
                      <a:pt x="2290" y="6429"/>
                      <a:pt x="3695" y="9310"/>
                      <a:pt x="4186" y="12222"/>
                    </a:cubicBezTo>
                    <a:cubicBezTo>
                      <a:pt x="4713" y="15341"/>
                      <a:pt x="4187" y="18472"/>
                      <a:pt x="2621" y="21543"/>
                    </a:cubicBezTo>
                    <a:lnTo>
                      <a:pt x="7418" y="21600"/>
                    </a:lnTo>
                    <a:cubicBezTo>
                      <a:pt x="8863" y="17902"/>
                      <a:pt x="10784" y="14231"/>
                      <a:pt x="13174" y="10601"/>
                    </a:cubicBezTo>
                    <a:cubicBezTo>
                      <a:pt x="15531" y="7020"/>
                      <a:pt x="18343" y="3483"/>
                      <a:pt x="21600" y="0"/>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3" name="AutoShape 36"/>
              <p:cNvSpPr/>
              <p:nvPr/>
            </p:nvSpPr>
            <p:spPr bwMode="auto">
              <a:xfrm>
                <a:off x="5378472" y="2736009"/>
                <a:ext cx="490903" cy="988521"/>
              </a:xfrm>
              <a:custGeom>
                <a:avLst/>
                <a:gdLst>
                  <a:gd name="T0" fmla="*/ 10459 w 20919"/>
                  <a:gd name="T1" fmla="*/ 10800 h 21600"/>
                  <a:gd name="T2" fmla="*/ 10459 w 20919"/>
                  <a:gd name="T3" fmla="*/ 10800 h 21600"/>
                  <a:gd name="T4" fmla="*/ 10459 w 20919"/>
                  <a:gd name="T5" fmla="*/ 10800 h 21600"/>
                  <a:gd name="T6" fmla="*/ 10459 w 20919"/>
                  <a:gd name="T7" fmla="*/ 10800 h 21600"/>
                </a:gdLst>
                <a:ahLst/>
                <a:cxnLst>
                  <a:cxn ang="0">
                    <a:pos x="T0" y="T1"/>
                  </a:cxn>
                  <a:cxn ang="0">
                    <a:pos x="T2" y="T3"/>
                  </a:cxn>
                  <a:cxn ang="0">
                    <a:pos x="T4" y="T5"/>
                  </a:cxn>
                  <a:cxn ang="0">
                    <a:pos x="T6" y="T7"/>
                  </a:cxn>
                </a:cxnLst>
                <a:rect l="0" t="0" r="r" b="b"/>
                <a:pathLst>
                  <a:path w="20919" h="21600">
                    <a:moveTo>
                      <a:pt x="2343" y="17032"/>
                    </a:moveTo>
                    <a:cubicBezTo>
                      <a:pt x="8695" y="15086"/>
                      <a:pt x="13607" y="12113"/>
                      <a:pt x="16307" y="8580"/>
                    </a:cubicBezTo>
                    <a:cubicBezTo>
                      <a:pt x="18307" y="5964"/>
                      <a:pt x="19009" y="3134"/>
                      <a:pt x="18352" y="344"/>
                    </a:cubicBezTo>
                    <a:lnTo>
                      <a:pt x="18871" y="0"/>
                    </a:lnTo>
                    <a:cubicBezTo>
                      <a:pt x="21497" y="3630"/>
                      <a:pt x="21600" y="7614"/>
                      <a:pt x="19162" y="11279"/>
                    </a:cubicBezTo>
                    <a:cubicBezTo>
                      <a:pt x="16027" y="15991"/>
                      <a:pt x="9024" y="19763"/>
                      <a:pt x="0" y="21600"/>
                    </a:cubicBezTo>
                    <a:cubicBezTo>
                      <a:pt x="799" y="20859"/>
                      <a:pt x="1405" y="20068"/>
                      <a:pt x="1800" y="19245"/>
                    </a:cubicBezTo>
                    <a:cubicBezTo>
                      <a:pt x="2148" y="18521"/>
                      <a:pt x="2330" y="17778"/>
                      <a:pt x="2343" y="17032"/>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4" name="AutoShape 37"/>
              <p:cNvSpPr/>
              <p:nvPr/>
            </p:nvSpPr>
            <p:spPr bwMode="auto">
              <a:xfrm>
                <a:off x="4417516" y="3348175"/>
                <a:ext cx="742061" cy="93612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21600"/>
                    </a:moveTo>
                    <a:cubicBezTo>
                      <a:pt x="2325" y="18261"/>
                      <a:pt x="4714" y="14949"/>
                      <a:pt x="7165" y="11667"/>
                    </a:cubicBezTo>
                    <a:cubicBezTo>
                      <a:pt x="10102" y="7735"/>
                      <a:pt x="13128" y="3845"/>
                      <a:pt x="16243" y="0"/>
                    </a:cubicBezTo>
                    <a:lnTo>
                      <a:pt x="21600" y="1487"/>
                    </a:lnTo>
                    <a:cubicBezTo>
                      <a:pt x="21549" y="8890"/>
                      <a:pt x="16483" y="15700"/>
                      <a:pt x="8335" y="19318"/>
                    </a:cubicBezTo>
                    <a:cubicBezTo>
                      <a:pt x="5750" y="20466"/>
                      <a:pt x="2928" y="21239"/>
                      <a:pt x="0" y="21600"/>
                    </a:cubicBezTo>
                    <a:close/>
                  </a:path>
                </a:pathLst>
              </a:custGeom>
              <a:solidFill>
                <a:srgbClr val="C95057"/>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5" name="AutoShape 38"/>
              <p:cNvSpPr/>
              <p:nvPr/>
            </p:nvSpPr>
            <p:spPr bwMode="auto">
              <a:xfrm rot="1676732">
                <a:off x="4531344" y="3287190"/>
                <a:ext cx="457838" cy="726628"/>
              </a:xfrm>
              <a:custGeom>
                <a:avLst/>
                <a:gdLst>
                  <a:gd name="T0" fmla="+- 0 10805 587"/>
                  <a:gd name="T1" fmla="*/ T0 w 20436"/>
                  <a:gd name="T2" fmla="*/ 10800 h 21600"/>
                  <a:gd name="T3" fmla="+- 0 10805 587"/>
                  <a:gd name="T4" fmla="*/ T3 w 20436"/>
                  <a:gd name="T5" fmla="*/ 10800 h 21600"/>
                  <a:gd name="T6" fmla="+- 0 10805 587"/>
                  <a:gd name="T7" fmla="*/ T6 w 20436"/>
                  <a:gd name="T8" fmla="*/ 10800 h 21600"/>
                  <a:gd name="T9" fmla="+- 0 10805 587"/>
                  <a:gd name="T10" fmla="*/ T9 w 20436"/>
                  <a:gd name="T11" fmla="*/ 10800 h 21600"/>
                </a:gdLst>
                <a:ahLst/>
                <a:cxnLst>
                  <a:cxn ang="0">
                    <a:pos x="T1" y="T2"/>
                  </a:cxn>
                  <a:cxn ang="0">
                    <a:pos x="T4" y="T5"/>
                  </a:cxn>
                  <a:cxn ang="0">
                    <a:pos x="T7" y="T8"/>
                  </a:cxn>
                  <a:cxn ang="0">
                    <a:pos x="T10" y="T11"/>
                  </a:cxn>
                </a:cxnLst>
                <a:rect l="0" t="0" r="r" b="b"/>
                <a:pathLst>
                  <a:path w="20436" h="21600">
                    <a:moveTo>
                      <a:pt x="17872" y="0"/>
                    </a:moveTo>
                    <a:cubicBezTo>
                      <a:pt x="20275" y="3391"/>
                      <a:pt x="21013" y="7200"/>
                      <a:pt x="19983" y="10887"/>
                    </a:cubicBezTo>
                    <a:cubicBezTo>
                      <a:pt x="18802" y="15111"/>
                      <a:pt x="15389" y="18912"/>
                      <a:pt x="10356" y="21600"/>
                    </a:cubicBezTo>
                    <a:cubicBezTo>
                      <a:pt x="5203" y="18954"/>
                      <a:pt x="1686" y="15143"/>
                      <a:pt x="468" y="10887"/>
                    </a:cubicBezTo>
                    <a:cubicBezTo>
                      <a:pt x="-587" y="7201"/>
                      <a:pt x="152" y="3387"/>
                      <a:pt x="2578" y="0"/>
                    </a:cubicBezTo>
                    <a:lnTo>
                      <a:pt x="17872" y="0"/>
                    </a:lnTo>
                    <a:close/>
                  </a:path>
                </a:pathLst>
              </a:custGeom>
              <a:solidFill>
                <a:srgbClr val="EA765A"/>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6" name="AutoShape 39"/>
              <p:cNvSpPr/>
              <p:nvPr/>
            </p:nvSpPr>
            <p:spPr bwMode="auto">
              <a:xfrm rot="1676732">
                <a:off x="4726597" y="3308752"/>
                <a:ext cx="233410" cy="370441"/>
              </a:xfrm>
              <a:custGeom>
                <a:avLst/>
                <a:gdLst>
                  <a:gd name="T0" fmla="+- 0 10805 587"/>
                  <a:gd name="T1" fmla="*/ T0 w 20436"/>
                  <a:gd name="T2" fmla="*/ 10800 h 21600"/>
                  <a:gd name="T3" fmla="+- 0 10805 587"/>
                  <a:gd name="T4" fmla="*/ T3 w 20436"/>
                  <a:gd name="T5" fmla="*/ 10800 h 21600"/>
                  <a:gd name="T6" fmla="+- 0 10805 587"/>
                  <a:gd name="T7" fmla="*/ T6 w 20436"/>
                  <a:gd name="T8" fmla="*/ 10800 h 21600"/>
                  <a:gd name="T9" fmla="+- 0 10805 587"/>
                  <a:gd name="T10" fmla="*/ T9 w 20436"/>
                  <a:gd name="T11" fmla="*/ 10800 h 21600"/>
                </a:gdLst>
                <a:ahLst/>
                <a:cxnLst>
                  <a:cxn ang="0">
                    <a:pos x="T1" y="T2"/>
                  </a:cxn>
                  <a:cxn ang="0">
                    <a:pos x="T4" y="T5"/>
                  </a:cxn>
                  <a:cxn ang="0">
                    <a:pos x="T7" y="T8"/>
                  </a:cxn>
                  <a:cxn ang="0">
                    <a:pos x="T10" y="T11"/>
                  </a:cxn>
                </a:cxnLst>
                <a:rect l="0" t="0" r="r" b="b"/>
                <a:pathLst>
                  <a:path w="20436" h="21600">
                    <a:moveTo>
                      <a:pt x="17872" y="0"/>
                    </a:moveTo>
                    <a:cubicBezTo>
                      <a:pt x="20275" y="3391"/>
                      <a:pt x="21013" y="7200"/>
                      <a:pt x="19983" y="10887"/>
                    </a:cubicBezTo>
                    <a:cubicBezTo>
                      <a:pt x="18802" y="15111"/>
                      <a:pt x="15389" y="18912"/>
                      <a:pt x="10356" y="21600"/>
                    </a:cubicBezTo>
                    <a:cubicBezTo>
                      <a:pt x="5203" y="18954"/>
                      <a:pt x="1686" y="15143"/>
                      <a:pt x="468" y="10887"/>
                    </a:cubicBezTo>
                    <a:cubicBezTo>
                      <a:pt x="-587" y="7201"/>
                      <a:pt x="152" y="3387"/>
                      <a:pt x="2578" y="0"/>
                    </a:cubicBezTo>
                    <a:lnTo>
                      <a:pt x="17872" y="0"/>
                    </a:lnTo>
                    <a:close/>
                  </a:path>
                </a:pathLst>
              </a:custGeom>
              <a:solidFill>
                <a:srgbClr val="F7D069"/>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7" name="AutoShape 40"/>
              <p:cNvSpPr/>
              <p:nvPr/>
            </p:nvSpPr>
            <p:spPr bwMode="auto">
              <a:xfrm>
                <a:off x="4759825" y="3276474"/>
                <a:ext cx="248139" cy="380668"/>
              </a:xfrm>
              <a:custGeom>
                <a:avLst/>
                <a:gdLst>
                  <a:gd name="T0" fmla="*/ 10596 w 21192"/>
                  <a:gd name="T1" fmla="*/ 10800 h 21600"/>
                  <a:gd name="T2" fmla="*/ 10596 w 21192"/>
                  <a:gd name="T3" fmla="*/ 10800 h 21600"/>
                  <a:gd name="T4" fmla="*/ 10596 w 21192"/>
                  <a:gd name="T5" fmla="*/ 10800 h 21600"/>
                  <a:gd name="T6" fmla="*/ 10596 w 21192"/>
                  <a:gd name="T7" fmla="*/ 10800 h 21600"/>
                </a:gdLst>
                <a:ahLst/>
                <a:cxnLst>
                  <a:cxn ang="0">
                    <a:pos x="T0" y="T1"/>
                  </a:cxn>
                  <a:cxn ang="0">
                    <a:pos x="T2" y="T3"/>
                  </a:cxn>
                  <a:cxn ang="0">
                    <a:pos x="T4" y="T5"/>
                  </a:cxn>
                  <a:cxn ang="0">
                    <a:pos x="T6" y="T7"/>
                  </a:cxn>
                </a:cxnLst>
                <a:rect l="0" t="0" r="r" b="b"/>
                <a:pathLst>
                  <a:path w="21192" h="21600">
                    <a:moveTo>
                      <a:pt x="0" y="21600"/>
                    </a:moveTo>
                    <a:lnTo>
                      <a:pt x="17042" y="0"/>
                    </a:lnTo>
                    <a:lnTo>
                      <a:pt x="20865" y="1193"/>
                    </a:lnTo>
                    <a:cubicBezTo>
                      <a:pt x="21600" y="4381"/>
                      <a:pt x="21079" y="7575"/>
                      <a:pt x="19471" y="10498"/>
                    </a:cubicBezTo>
                    <a:cubicBezTo>
                      <a:pt x="17838" y="13465"/>
                      <a:pt x="15077" y="16171"/>
                      <a:pt x="11244" y="18230"/>
                    </a:cubicBezTo>
                    <a:cubicBezTo>
                      <a:pt x="7994" y="19976"/>
                      <a:pt x="4121" y="21137"/>
                      <a:pt x="0" y="21600"/>
                    </a:cubicBezTo>
                    <a:close/>
                  </a:path>
                </a:pathLst>
              </a:custGeom>
              <a:solidFill>
                <a:srgbClr val="EDBE5A"/>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8" name="AutoShape 41"/>
              <p:cNvSpPr/>
              <p:nvPr/>
            </p:nvSpPr>
            <p:spPr bwMode="auto">
              <a:xfrm rot="1676732">
                <a:off x="4663984" y="3237433"/>
                <a:ext cx="571593" cy="111645"/>
              </a:xfrm>
              <a:prstGeom prst="roundRect">
                <a:avLst>
                  <a:gd name="adj" fmla="val 50000"/>
                </a:avLst>
              </a:prstGeom>
              <a:solidFill>
                <a:srgbClr val="5988D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9" name="AutoShape 42"/>
              <p:cNvSpPr/>
              <p:nvPr/>
            </p:nvSpPr>
            <p:spPr bwMode="auto">
              <a:xfrm rot="1676732">
                <a:off x="4998646" y="2366662"/>
                <a:ext cx="244893" cy="1208560"/>
              </a:xfrm>
              <a:custGeom>
                <a:avLst/>
                <a:gdLst>
                  <a:gd name="T0" fmla="+- 0 10799 2"/>
                  <a:gd name="T1" fmla="*/ T0 w 21595"/>
                  <a:gd name="T2" fmla="*/ 10800 h 21600"/>
                  <a:gd name="T3" fmla="+- 0 10799 2"/>
                  <a:gd name="T4" fmla="*/ T3 w 21595"/>
                  <a:gd name="T5" fmla="*/ 10800 h 21600"/>
                  <a:gd name="T6" fmla="+- 0 10799 2"/>
                  <a:gd name="T7" fmla="*/ T6 w 21595"/>
                  <a:gd name="T8" fmla="*/ 10800 h 21600"/>
                  <a:gd name="T9" fmla="+- 0 10799 2"/>
                  <a:gd name="T10" fmla="*/ T9 w 21595"/>
                  <a:gd name="T11" fmla="*/ 10800 h 21600"/>
                </a:gdLst>
                <a:ahLst/>
                <a:cxnLst>
                  <a:cxn ang="0">
                    <a:pos x="T1" y="T2"/>
                  </a:cxn>
                  <a:cxn ang="0">
                    <a:pos x="T4" y="T5"/>
                  </a:cxn>
                  <a:cxn ang="0">
                    <a:pos x="T7" y="T8"/>
                  </a:cxn>
                  <a:cxn ang="0">
                    <a:pos x="T10" y="T11"/>
                  </a:cxn>
                </a:cxnLst>
                <a:rect l="0" t="0" r="r" b="b"/>
                <a:pathLst>
                  <a:path w="21595" h="21600">
                    <a:moveTo>
                      <a:pt x="10790" y="0"/>
                    </a:moveTo>
                    <a:cubicBezTo>
                      <a:pt x="9905" y="110"/>
                      <a:pt x="9098" y="241"/>
                      <a:pt x="8364" y="389"/>
                    </a:cubicBezTo>
                    <a:cubicBezTo>
                      <a:pt x="5623" y="945"/>
                      <a:pt x="4235" y="1698"/>
                      <a:pt x="3166" y="2452"/>
                    </a:cubicBezTo>
                    <a:cubicBezTo>
                      <a:pt x="1065" y="3934"/>
                      <a:pt x="-2" y="5468"/>
                      <a:pt x="0" y="7011"/>
                    </a:cubicBezTo>
                    <a:cubicBezTo>
                      <a:pt x="305" y="8249"/>
                      <a:pt x="899" y="9484"/>
                      <a:pt x="1780" y="10711"/>
                    </a:cubicBezTo>
                    <a:cubicBezTo>
                      <a:pt x="2651" y="11923"/>
                      <a:pt x="3809" y="13126"/>
                      <a:pt x="4899" y="14331"/>
                    </a:cubicBezTo>
                    <a:cubicBezTo>
                      <a:pt x="7082" y="16745"/>
                      <a:pt x="9024" y="19170"/>
                      <a:pt x="10727" y="21600"/>
                    </a:cubicBezTo>
                    <a:lnTo>
                      <a:pt x="10727" y="21265"/>
                    </a:lnTo>
                    <a:cubicBezTo>
                      <a:pt x="10754" y="21321"/>
                      <a:pt x="10775" y="21377"/>
                      <a:pt x="10797" y="21432"/>
                    </a:cubicBezTo>
                    <a:cubicBezTo>
                      <a:pt x="10819" y="21488"/>
                      <a:pt x="10842" y="21544"/>
                      <a:pt x="10869" y="21600"/>
                    </a:cubicBezTo>
                    <a:cubicBezTo>
                      <a:pt x="12572" y="19170"/>
                      <a:pt x="14514" y="16745"/>
                      <a:pt x="16697" y="14331"/>
                    </a:cubicBezTo>
                    <a:cubicBezTo>
                      <a:pt x="17787" y="13126"/>
                      <a:pt x="18945" y="11923"/>
                      <a:pt x="19816" y="10711"/>
                    </a:cubicBezTo>
                    <a:cubicBezTo>
                      <a:pt x="20697" y="9484"/>
                      <a:pt x="21291" y="8249"/>
                      <a:pt x="21596" y="7011"/>
                    </a:cubicBezTo>
                    <a:cubicBezTo>
                      <a:pt x="21598" y="5468"/>
                      <a:pt x="20531" y="3934"/>
                      <a:pt x="18430" y="2452"/>
                    </a:cubicBezTo>
                    <a:cubicBezTo>
                      <a:pt x="17361" y="1698"/>
                      <a:pt x="15973" y="945"/>
                      <a:pt x="13232" y="389"/>
                    </a:cubicBezTo>
                    <a:cubicBezTo>
                      <a:pt x="12498" y="241"/>
                      <a:pt x="11675" y="110"/>
                      <a:pt x="10790"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0" name="AutoShape 43"/>
              <p:cNvSpPr/>
              <p:nvPr/>
            </p:nvSpPr>
            <p:spPr bwMode="auto">
              <a:xfrm>
                <a:off x="4841578" y="2438557"/>
                <a:ext cx="583592" cy="1056623"/>
              </a:xfrm>
              <a:custGeom>
                <a:avLst/>
                <a:gdLst>
                  <a:gd name="T0" fmla="*/ 10794 w 21589"/>
                  <a:gd name="T1" fmla="*/ 10800 h 21600"/>
                  <a:gd name="T2" fmla="*/ 10794 w 21589"/>
                  <a:gd name="T3" fmla="*/ 10800 h 21600"/>
                  <a:gd name="T4" fmla="*/ 10794 w 21589"/>
                  <a:gd name="T5" fmla="*/ 10800 h 21600"/>
                  <a:gd name="T6" fmla="*/ 10794 w 21589"/>
                  <a:gd name="T7" fmla="*/ 10800 h 21600"/>
                </a:gdLst>
                <a:ahLst/>
                <a:cxnLst>
                  <a:cxn ang="0">
                    <a:pos x="T0" y="T1"/>
                  </a:cxn>
                  <a:cxn ang="0">
                    <a:pos x="T2" y="T3"/>
                  </a:cxn>
                  <a:cxn ang="0">
                    <a:pos x="T4" y="T5"/>
                  </a:cxn>
                  <a:cxn ang="0">
                    <a:pos x="T6" y="T7"/>
                  </a:cxn>
                </a:cxnLst>
                <a:rect l="0" t="0" r="r" b="b"/>
                <a:pathLst>
                  <a:path w="21589" h="21600">
                    <a:moveTo>
                      <a:pt x="20772" y="0"/>
                    </a:moveTo>
                    <a:lnTo>
                      <a:pt x="0" y="21600"/>
                    </a:lnTo>
                    <a:cubicBezTo>
                      <a:pt x="1772" y="20350"/>
                      <a:pt x="3530" y="19095"/>
                      <a:pt x="5276" y="17834"/>
                    </a:cubicBezTo>
                    <a:cubicBezTo>
                      <a:pt x="7003" y="16587"/>
                      <a:pt x="8717" y="15335"/>
                      <a:pt x="10474" y="14101"/>
                    </a:cubicBezTo>
                    <a:cubicBezTo>
                      <a:pt x="12271" y="12837"/>
                      <a:pt x="14114" y="11592"/>
                      <a:pt x="15742" y="10260"/>
                    </a:cubicBezTo>
                    <a:cubicBezTo>
                      <a:pt x="17247" y="9028"/>
                      <a:pt x="18562" y="7729"/>
                      <a:pt x="19671" y="6375"/>
                    </a:cubicBezTo>
                    <a:cubicBezTo>
                      <a:pt x="20203" y="5586"/>
                      <a:pt x="20655" y="4793"/>
                      <a:pt x="21030" y="3996"/>
                    </a:cubicBezTo>
                    <a:cubicBezTo>
                      <a:pt x="21317" y="3388"/>
                      <a:pt x="21557" y="2742"/>
                      <a:pt x="21586" y="2116"/>
                    </a:cubicBezTo>
                    <a:cubicBezTo>
                      <a:pt x="21600" y="1820"/>
                      <a:pt x="21565" y="1525"/>
                      <a:pt x="21532" y="1236"/>
                    </a:cubicBezTo>
                    <a:cubicBezTo>
                      <a:pt x="21493" y="899"/>
                      <a:pt x="21454" y="556"/>
                      <a:pt x="21122" y="243"/>
                    </a:cubicBezTo>
                    <a:cubicBezTo>
                      <a:pt x="21027" y="153"/>
                      <a:pt x="20909" y="72"/>
                      <a:pt x="20772" y="0"/>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1" name="Oval 44"/>
              <p:cNvSpPr/>
              <p:nvPr/>
            </p:nvSpPr>
            <p:spPr bwMode="auto">
              <a:xfrm rot="1676732">
                <a:off x="5513455" y="1637167"/>
                <a:ext cx="411457" cy="411457"/>
              </a:xfrm>
              <a:prstGeom prst="ellipse">
                <a:avLst/>
              </a:prstGeom>
              <a:solidFill>
                <a:srgbClr val="6FBFE5">
                  <a:alpha val="58443"/>
                </a:srgb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p:cNvSpPr txBox="1"/>
          <p:nvPr/>
        </p:nvSpPr>
        <p:spPr>
          <a:xfrm>
            <a:off x="1177636" y="547254"/>
            <a:ext cx="2434897" cy="461665"/>
          </a:xfrm>
          <a:prstGeom prst="rect">
            <a:avLst/>
          </a:prstGeom>
          <a:noFill/>
        </p:spPr>
        <p:txBody>
          <a:bodyPr wrap="none" rtlCol="0">
            <a:spAutoFit/>
          </a:bodyPr>
          <a:lstStyle/>
          <a:p>
            <a:r>
              <a:rPr kumimoji="1" lang="en-US" altLang="zh-CN" sz="2400" b="1" dirty="0">
                <a:solidFill>
                  <a:schemeClr val="accent3"/>
                </a:solidFill>
              </a:rPr>
              <a:t>Drivers of Change</a:t>
            </a:r>
            <a:endParaRPr kumimoji="1" lang="zh-CN" altLang="en-US" sz="2400" b="1" dirty="0">
              <a:solidFill>
                <a:schemeClr val="accent3"/>
              </a:solidFill>
            </a:endParaRPr>
          </a:p>
        </p:txBody>
      </p:sp>
      <p:sp>
        <p:nvSpPr>
          <p:cNvPr id="27" name="文本框 26"/>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03</a:t>
            </a:r>
            <a:endParaRPr kumimoji="1" lang="zh-CN" altLang="en-US" sz="4400" b="1" dirty="0">
              <a:solidFill>
                <a:schemeClr val="accent3"/>
              </a:solidFill>
            </a:endParaRPr>
          </a:p>
        </p:txBody>
      </p:sp>
      <p:sp>
        <p:nvSpPr>
          <p:cNvPr id="30" name="矩形 29"/>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3" name="直角三角形 32"/>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35" name="Group 83"/>
          <p:cNvGrpSpPr/>
          <p:nvPr/>
        </p:nvGrpSpPr>
        <p:grpSpPr>
          <a:xfrm>
            <a:off x="8721179" y="1605939"/>
            <a:ext cx="2539358" cy="3910215"/>
            <a:chOff x="4375151" y="1629202"/>
            <a:chExt cx="3016993" cy="4645698"/>
          </a:xfrm>
        </p:grpSpPr>
        <p:sp>
          <p:nvSpPr>
            <p:cNvPr id="36" name="Freeform 187"/>
            <p:cNvSpPr/>
            <p:nvPr/>
          </p:nvSpPr>
          <p:spPr bwMode="auto">
            <a:xfrm>
              <a:off x="5252038" y="5128414"/>
              <a:ext cx="1220138" cy="209842"/>
            </a:xfrm>
            <a:custGeom>
              <a:avLst/>
              <a:gdLst>
                <a:gd name="T0" fmla="*/ 75 w 878"/>
                <a:gd name="T1" fmla="*/ 0 h 151"/>
                <a:gd name="T2" fmla="*/ 802 w 878"/>
                <a:gd name="T3" fmla="*/ 0 h 151"/>
                <a:gd name="T4" fmla="*/ 826 w 878"/>
                <a:gd name="T5" fmla="*/ 4 h 151"/>
                <a:gd name="T6" fmla="*/ 847 w 878"/>
                <a:gd name="T7" fmla="*/ 15 h 151"/>
                <a:gd name="T8" fmla="*/ 864 w 878"/>
                <a:gd name="T9" fmla="*/ 30 h 151"/>
                <a:gd name="T10" fmla="*/ 874 w 878"/>
                <a:gd name="T11" fmla="*/ 51 h 151"/>
                <a:gd name="T12" fmla="*/ 878 w 878"/>
                <a:gd name="T13" fmla="*/ 75 h 151"/>
                <a:gd name="T14" fmla="*/ 874 w 878"/>
                <a:gd name="T15" fmla="*/ 100 h 151"/>
                <a:gd name="T16" fmla="*/ 864 w 878"/>
                <a:gd name="T17" fmla="*/ 119 h 151"/>
                <a:gd name="T18" fmla="*/ 847 w 878"/>
                <a:gd name="T19" fmla="*/ 136 h 151"/>
                <a:gd name="T20" fmla="*/ 826 w 878"/>
                <a:gd name="T21" fmla="*/ 147 h 151"/>
                <a:gd name="T22" fmla="*/ 802 w 878"/>
                <a:gd name="T23" fmla="*/ 151 h 151"/>
                <a:gd name="T24" fmla="*/ 75 w 878"/>
                <a:gd name="T25" fmla="*/ 151 h 151"/>
                <a:gd name="T26" fmla="*/ 52 w 878"/>
                <a:gd name="T27" fmla="*/ 147 h 151"/>
                <a:gd name="T28" fmla="*/ 31 w 878"/>
                <a:gd name="T29" fmla="*/ 136 h 151"/>
                <a:gd name="T30" fmla="*/ 15 w 878"/>
                <a:gd name="T31" fmla="*/ 119 h 151"/>
                <a:gd name="T32" fmla="*/ 4 w 878"/>
                <a:gd name="T33" fmla="*/ 100 h 151"/>
                <a:gd name="T34" fmla="*/ 0 w 878"/>
                <a:gd name="T35" fmla="*/ 75 h 151"/>
                <a:gd name="T36" fmla="*/ 4 w 878"/>
                <a:gd name="T37" fmla="*/ 51 h 151"/>
                <a:gd name="T38" fmla="*/ 15 w 878"/>
                <a:gd name="T39" fmla="*/ 30 h 151"/>
                <a:gd name="T40" fmla="*/ 31 w 878"/>
                <a:gd name="T41" fmla="*/ 15 h 151"/>
                <a:gd name="T42" fmla="*/ 52 w 878"/>
                <a:gd name="T43" fmla="*/ 4 h 151"/>
                <a:gd name="T44" fmla="*/ 75 w 878"/>
                <a:gd name="T45" fmla="*/ 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878" h="151">
                  <a:moveTo>
                    <a:pt x="75" y="0"/>
                  </a:moveTo>
                  <a:lnTo>
                    <a:pt x="802" y="0"/>
                  </a:lnTo>
                  <a:lnTo>
                    <a:pt x="826" y="4"/>
                  </a:lnTo>
                  <a:lnTo>
                    <a:pt x="847" y="15"/>
                  </a:lnTo>
                  <a:lnTo>
                    <a:pt x="864" y="30"/>
                  </a:lnTo>
                  <a:lnTo>
                    <a:pt x="874" y="51"/>
                  </a:lnTo>
                  <a:lnTo>
                    <a:pt x="878" y="75"/>
                  </a:lnTo>
                  <a:lnTo>
                    <a:pt x="874" y="100"/>
                  </a:lnTo>
                  <a:lnTo>
                    <a:pt x="864" y="119"/>
                  </a:lnTo>
                  <a:lnTo>
                    <a:pt x="847" y="136"/>
                  </a:lnTo>
                  <a:lnTo>
                    <a:pt x="826" y="147"/>
                  </a:lnTo>
                  <a:lnTo>
                    <a:pt x="802" y="151"/>
                  </a:lnTo>
                  <a:lnTo>
                    <a:pt x="75" y="151"/>
                  </a:lnTo>
                  <a:lnTo>
                    <a:pt x="52" y="147"/>
                  </a:lnTo>
                  <a:lnTo>
                    <a:pt x="31" y="136"/>
                  </a:lnTo>
                  <a:lnTo>
                    <a:pt x="15" y="119"/>
                  </a:lnTo>
                  <a:lnTo>
                    <a:pt x="4" y="100"/>
                  </a:lnTo>
                  <a:lnTo>
                    <a:pt x="0" y="75"/>
                  </a:lnTo>
                  <a:lnTo>
                    <a:pt x="4" y="51"/>
                  </a:lnTo>
                  <a:lnTo>
                    <a:pt x="15" y="30"/>
                  </a:lnTo>
                  <a:lnTo>
                    <a:pt x="31" y="15"/>
                  </a:lnTo>
                  <a:lnTo>
                    <a:pt x="52" y="4"/>
                  </a:lnTo>
                  <a:lnTo>
                    <a:pt x="75" y="0"/>
                  </a:lnTo>
                  <a:close/>
                </a:path>
              </a:pathLst>
            </a:custGeom>
            <a:solidFill>
              <a:schemeClr val="bg1">
                <a:lumMod val="50000"/>
              </a:schemeClr>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7" name="Freeform 188"/>
            <p:cNvSpPr/>
            <p:nvPr/>
          </p:nvSpPr>
          <p:spPr bwMode="auto">
            <a:xfrm>
              <a:off x="5252038" y="5398012"/>
              <a:ext cx="1220138" cy="211231"/>
            </a:xfrm>
            <a:custGeom>
              <a:avLst/>
              <a:gdLst>
                <a:gd name="T0" fmla="*/ 75 w 878"/>
                <a:gd name="T1" fmla="*/ 0 h 152"/>
                <a:gd name="T2" fmla="*/ 802 w 878"/>
                <a:gd name="T3" fmla="*/ 0 h 152"/>
                <a:gd name="T4" fmla="*/ 826 w 878"/>
                <a:gd name="T5" fmla="*/ 4 h 152"/>
                <a:gd name="T6" fmla="*/ 847 w 878"/>
                <a:gd name="T7" fmla="*/ 16 h 152"/>
                <a:gd name="T8" fmla="*/ 864 w 878"/>
                <a:gd name="T9" fmla="*/ 31 h 152"/>
                <a:gd name="T10" fmla="*/ 874 w 878"/>
                <a:gd name="T11" fmla="*/ 52 h 152"/>
                <a:gd name="T12" fmla="*/ 878 w 878"/>
                <a:gd name="T13" fmla="*/ 76 h 152"/>
                <a:gd name="T14" fmla="*/ 874 w 878"/>
                <a:gd name="T15" fmla="*/ 100 h 152"/>
                <a:gd name="T16" fmla="*/ 864 w 878"/>
                <a:gd name="T17" fmla="*/ 121 h 152"/>
                <a:gd name="T18" fmla="*/ 847 w 878"/>
                <a:gd name="T19" fmla="*/ 138 h 152"/>
                <a:gd name="T20" fmla="*/ 826 w 878"/>
                <a:gd name="T21" fmla="*/ 148 h 152"/>
                <a:gd name="T22" fmla="*/ 802 w 878"/>
                <a:gd name="T23" fmla="*/ 152 h 152"/>
                <a:gd name="T24" fmla="*/ 75 w 878"/>
                <a:gd name="T25" fmla="*/ 152 h 152"/>
                <a:gd name="T26" fmla="*/ 52 w 878"/>
                <a:gd name="T27" fmla="*/ 148 h 152"/>
                <a:gd name="T28" fmla="*/ 31 w 878"/>
                <a:gd name="T29" fmla="*/ 138 h 152"/>
                <a:gd name="T30" fmla="*/ 15 w 878"/>
                <a:gd name="T31" fmla="*/ 121 h 152"/>
                <a:gd name="T32" fmla="*/ 4 w 878"/>
                <a:gd name="T33" fmla="*/ 100 h 152"/>
                <a:gd name="T34" fmla="*/ 0 w 878"/>
                <a:gd name="T35" fmla="*/ 76 h 152"/>
                <a:gd name="T36" fmla="*/ 4 w 878"/>
                <a:gd name="T37" fmla="*/ 52 h 152"/>
                <a:gd name="T38" fmla="*/ 15 w 878"/>
                <a:gd name="T39" fmla="*/ 31 h 152"/>
                <a:gd name="T40" fmla="*/ 31 w 878"/>
                <a:gd name="T41" fmla="*/ 16 h 152"/>
                <a:gd name="T42" fmla="*/ 52 w 878"/>
                <a:gd name="T43" fmla="*/ 4 h 152"/>
                <a:gd name="T44" fmla="*/ 75 w 878"/>
                <a:gd name="T45" fmla="*/ 0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878" h="152">
                  <a:moveTo>
                    <a:pt x="75" y="0"/>
                  </a:moveTo>
                  <a:lnTo>
                    <a:pt x="802" y="0"/>
                  </a:lnTo>
                  <a:lnTo>
                    <a:pt x="826" y="4"/>
                  </a:lnTo>
                  <a:lnTo>
                    <a:pt x="847" y="16"/>
                  </a:lnTo>
                  <a:lnTo>
                    <a:pt x="864" y="31"/>
                  </a:lnTo>
                  <a:lnTo>
                    <a:pt x="874" y="52"/>
                  </a:lnTo>
                  <a:lnTo>
                    <a:pt x="878" y="76"/>
                  </a:lnTo>
                  <a:lnTo>
                    <a:pt x="874" y="100"/>
                  </a:lnTo>
                  <a:lnTo>
                    <a:pt x="864" y="121"/>
                  </a:lnTo>
                  <a:lnTo>
                    <a:pt x="847" y="138"/>
                  </a:lnTo>
                  <a:lnTo>
                    <a:pt x="826" y="148"/>
                  </a:lnTo>
                  <a:lnTo>
                    <a:pt x="802" y="152"/>
                  </a:lnTo>
                  <a:lnTo>
                    <a:pt x="75" y="152"/>
                  </a:lnTo>
                  <a:lnTo>
                    <a:pt x="52" y="148"/>
                  </a:lnTo>
                  <a:lnTo>
                    <a:pt x="31" y="138"/>
                  </a:lnTo>
                  <a:lnTo>
                    <a:pt x="15" y="121"/>
                  </a:lnTo>
                  <a:lnTo>
                    <a:pt x="4" y="100"/>
                  </a:lnTo>
                  <a:lnTo>
                    <a:pt x="0" y="76"/>
                  </a:lnTo>
                  <a:lnTo>
                    <a:pt x="4" y="52"/>
                  </a:lnTo>
                  <a:lnTo>
                    <a:pt x="15" y="31"/>
                  </a:lnTo>
                  <a:lnTo>
                    <a:pt x="31" y="16"/>
                  </a:lnTo>
                  <a:lnTo>
                    <a:pt x="52" y="4"/>
                  </a:lnTo>
                  <a:lnTo>
                    <a:pt x="75" y="0"/>
                  </a:lnTo>
                  <a:close/>
                </a:path>
              </a:pathLst>
            </a:custGeom>
            <a:solidFill>
              <a:schemeClr val="bg1">
                <a:lumMod val="50000"/>
              </a:schemeClr>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8" name="Freeform 189"/>
            <p:cNvSpPr/>
            <p:nvPr/>
          </p:nvSpPr>
          <p:spPr bwMode="auto">
            <a:xfrm>
              <a:off x="5252038" y="5669000"/>
              <a:ext cx="1220138" cy="209842"/>
            </a:xfrm>
            <a:custGeom>
              <a:avLst/>
              <a:gdLst>
                <a:gd name="T0" fmla="*/ 75 w 878"/>
                <a:gd name="T1" fmla="*/ 0 h 151"/>
                <a:gd name="T2" fmla="*/ 802 w 878"/>
                <a:gd name="T3" fmla="*/ 0 h 151"/>
                <a:gd name="T4" fmla="*/ 826 w 878"/>
                <a:gd name="T5" fmla="*/ 4 h 151"/>
                <a:gd name="T6" fmla="*/ 847 w 878"/>
                <a:gd name="T7" fmla="*/ 15 h 151"/>
                <a:gd name="T8" fmla="*/ 864 w 878"/>
                <a:gd name="T9" fmla="*/ 32 h 151"/>
                <a:gd name="T10" fmla="*/ 874 w 878"/>
                <a:gd name="T11" fmla="*/ 51 h 151"/>
                <a:gd name="T12" fmla="*/ 878 w 878"/>
                <a:gd name="T13" fmla="*/ 76 h 151"/>
                <a:gd name="T14" fmla="*/ 874 w 878"/>
                <a:gd name="T15" fmla="*/ 100 h 151"/>
                <a:gd name="T16" fmla="*/ 864 w 878"/>
                <a:gd name="T17" fmla="*/ 121 h 151"/>
                <a:gd name="T18" fmla="*/ 847 w 878"/>
                <a:gd name="T19" fmla="*/ 136 h 151"/>
                <a:gd name="T20" fmla="*/ 826 w 878"/>
                <a:gd name="T21" fmla="*/ 147 h 151"/>
                <a:gd name="T22" fmla="*/ 802 w 878"/>
                <a:gd name="T23" fmla="*/ 151 h 151"/>
                <a:gd name="T24" fmla="*/ 75 w 878"/>
                <a:gd name="T25" fmla="*/ 151 h 151"/>
                <a:gd name="T26" fmla="*/ 52 w 878"/>
                <a:gd name="T27" fmla="*/ 147 h 151"/>
                <a:gd name="T28" fmla="*/ 31 w 878"/>
                <a:gd name="T29" fmla="*/ 136 h 151"/>
                <a:gd name="T30" fmla="*/ 15 w 878"/>
                <a:gd name="T31" fmla="*/ 121 h 151"/>
                <a:gd name="T32" fmla="*/ 4 w 878"/>
                <a:gd name="T33" fmla="*/ 100 h 151"/>
                <a:gd name="T34" fmla="*/ 0 w 878"/>
                <a:gd name="T35" fmla="*/ 76 h 151"/>
                <a:gd name="T36" fmla="*/ 4 w 878"/>
                <a:gd name="T37" fmla="*/ 51 h 151"/>
                <a:gd name="T38" fmla="*/ 15 w 878"/>
                <a:gd name="T39" fmla="*/ 32 h 151"/>
                <a:gd name="T40" fmla="*/ 31 w 878"/>
                <a:gd name="T41" fmla="*/ 15 h 151"/>
                <a:gd name="T42" fmla="*/ 52 w 878"/>
                <a:gd name="T43" fmla="*/ 4 h 151"/>
                <a:gd name="T44" fmla="*/ 75 w 878"/>
                <a:gd name="T45" fmla="*/ 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878" h="151">
                  <a:moveTo>
                    <a:pt x="75" y="0"/>
                  </a:moveTo>
                  <a:lnTo>
                    <a:pt x="802" y="0"/>
                  </a:lnTo>
                  <a:lnTo>
                    <a:pt x="826" y="4"/>
                  </a:lnTo>
                  <a:lnTo>
                    <a:pt x="847" y="15"/>
                  </a:lnTo>
                  <a:lnTo>
                    <a:pt x="864" y="32"/>
                  </a:lnTo>
                  <a:lnTo>
                    <a:pt x="874" y="51"/>
                  </a:lnTo>
                  <a:lnTo>
                    <a:pt x="878" y="76"/>
                  </a:lnTo>
                  <a:lnTo>
                    <a:pt x="874" y="100"/>
                  </a:lnTo>
                  <a:lnTo>
                    <a:pt x="864" y="121"/>
                  </a:lnTo>
                  <a:lnTo>
                    <a:pt x="847" y="136"/>
                  </a:lnTo>
                  <a:lnTo>
                    <a:pt x="826" y="147"/>
                  </a:lnTo>
                  <a:lnTo>
                    <a:pt x="802" y="151"/>
                  </a:lnTo>
                  <a:lnTo>
                    <a:pt x="75" y="151"/>
                  </a:lnTo>
                  <a:lnTo>
                    <a:pt x="52" y="147"/>
                  </a:lnTo>
                  <a:lnTo>
                    <a:pt x="31" y="136"/>
                  </a:lnTo>
                  <a:lnTo>
                    <a:pt x="15" y="121"/>
                  </a:lnTo>
                  <a:lnTo>
                    <a:pt x="4" y="100"/>
                  </a:lnTo>
                  <a:lnTo>
                    <a:pt x="0" y="76"/>
                  </a:lnTo>
                  <a:lnTo>
                    <a:pt x="4" y="51"/>
                  </a:lnTo>
                  <a:lnTo>
                    <a:pt x="15" y="32"/>
                  </a:lnTo>
                  <a:lnTo>
                    <a:pt x="31" y="15"/>
                  </a:lnTo>
                  <a:lnTo>
                    <a:pt x="52" y="4"/>
                  </a:lnTo>
                  <a:lnTo>
                    <a:pt x="75" y="0"/>
                  </a:lnTo>
                  <a:close/>
                </a:path>
              </a:pathLst>
            </a:custGeom>
            <a:solidFill>
              <a:schemeClr val="bg1">
                <a:lumMod val="50000"/>
              </a:schemeClr>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9" name="Freeform 190"/>
            <p:cNvSpPr/>
            <p:nvPr/>
          </p:nvSpPr>
          <p:spPr bwMode="auto">
            <a:xfrm>
              <a:off x="5479945" y="5942766"/>
              <a:ext cx="764324" cy="332134"/>
            </a:xfrm>
            <a:custGeom>
              <a:avLst/>
              <a:gdLst>
                <a:gd name="T0" fmla="*/ 0 w 550"/>
                <a:gd name="T1" fmla="*/ 0 h 239"/>
                <a:gd name="T2" fmla="*/ 550 w 550"/>
                <a:gd name="T3" fmla="*/ 0 h 239"/>
                <a:gd name="T4" fmla="*/ 550 w 550"/>
                <a:gd name="T5" fmla="*/ 43 h 239"/>
                <a:gd name="T6" fmla="*/ 546 w 550"/>
                <a:gd name="T7" fmla="*/ 83 h 239"/>
                <a:gd name="T8" fmla="*/ 535 w 550"/>
                <a:gd name="T9" fmla="*/ 119 h 239"/>
                <a:gd name="T10" fmla="*/ 516 w 550"/>
                <a:gd name="T11" fmla="*/ 153 h 239"/>
                <a:gd name="T12" fmla="*/ 493 w 550"/>
                <a:gd name="T13" fmla="*/ 182 h 239"/>
                <a:gd name="T14" fmla="*/ 464 w 550"/>
                <a:gd name="T15" fmla="*/ 205 h 239"/>
                <a:gd name="T16" fmla="*/ 431 w 550"/>
                <a:gd name="T17" fmla="*/ 224 h 239"/>
                <a:gd name="T18" fmla="*/ 394 w 550"/>
                <a:gd name="T19" fmla="*/ 235 h 239"/>
                <a:gd name="T20" fmla="*/ 355 w 550"/>
                <a:gd name="T21" fmla="*/ 239 h 239"/>
                <a:gd name="T22" fmla="*/ 195 w 550"/>
                <a:gd name="T23" fmla="*/ 239 h 239"/>
                <a:gd name="T24" fmla="*/ 156 w 550"/>
                <a:gd name="T25" fmla="*/ 235 h 239"/>
                <a:gd name="T26" fmla="*/ 119 w 550"/>
                <a:gd name="T27" fmla="*/ 224 h 239"/>
                <a:gd name="T28" fmla="*/ 85 w 550"/>
                <a:gd name="T29" fmla="*/ 205 h 239"/>
                <a:gd name="T30" fmla="*/ 56 w 550"/>
                <a:gd name="T31" fmla="*/ 182 h 239"/>
                <a:gd name="T32" fmla="*/ 33 w 550"/>
                <a:gd name="T33" fmla="*/ 153 h 239"/>
                <a:gd name="T34" fmla="*/ 15 w 550"/>
                <a:gd name="T35" fmla="*/ 119 h 239"/>
                <a:gd name="T36" fmla="*/ 4 w 550"/>
                <a:gd name="T37" fmla="*/ 83 h 239"/>
                <a:gd name="T38" fmla="*/ 0 w 550"/>
                <a:gd name="T39" fmla="*/ 43 h 239"/>
                <a:gd name="T40" fmla="*/ 0 w 550"/>
                <a:gd name="T41" fmla="*/ 0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50" h="239">
                  <a:moveTo>
                    <a:pt x="0" y="0"/>
                  </a:moveTo>
                  <a:lnTo>
                    <a:pt x="550" y="0"/>
                  </a:lnTo>
                  <a:lnTo>
                    <a:pt x="550" y="43"/>
                  </a:lnTo>
                  <a:lnTo>
                    <a:pt x="546" y="83"/>
                  </a:lnTo>
                  <a:lnTo>
                    <a:pt x="535" y="119"/>
                  </a:lnTo>
                  <a:lnTo>
                    <a:pt x="516" y="153"/>
                  </a:lnTo>
                  <a:lnTo>
                    <a:pt x="493" y="182"/>
                  </a:lnTo>
                  <a:lnTo>
                    <a:pt x="464" y="205"/>
                  </a:lnTo>
                  <a:lnTo>
                    <a:pt x="431" y="224"/>
                  </a:lnTo>
                  <a:lnTo>
                    <a:pt x="394" y="235"/>
                  </a:lnTo>
                  <a:lnTo>
                    <a:pt x="355" y="239"/>
                  </a:lnTo>
                  <a:lnTo>
                    <a:pt x="195" y="239"/>
                  </a:lnTo>
                  <a:lnTo>
                    <a:pt x="156" y="235"/>
                  </a:lnTo>
                  <a:lnTo>
                    <a:pt x="119" y="224"/>
                  </a:lnTo>
                  <a:lnTo>
                    <a:pt x="85" y="205"/>
                  </a:lnTo>
                  <a:lnTo>
                    <a:pt x="56" y="182"/>
                  </a:lnTo>
                  <a:lnTo>
                    <a:pt x="33" y="153"/>
                  </a:lnTo>
                  <a:lnTo>
                    <a:pt x="15" y="119"/>
                  </a:lnTo>
                  <a:lnTo>
                    <a:pt x="4" y="83"/>
                  </a:lnTo>
                  <a:lnTo>
                    <a:pt x="0" y="43"/>
                  </a:lnTo>
                  <a:lnTo>
                    <a:pt x="0" y="0"/>
                  </a:lnTo>
                  <a:close/>
                </a:path>
              </a:pathLst>
            </a:custGeom>
            <a:solidFill>
              <a:schemeClr val="bg1">
                <a:lumMod val="50000"/>
              </a:schemeClr>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0" name="Freeform 191"/>
            <p:cNvSpPr>
              <a:spLocks noEditPoints="1"/>
            </p:cNvSpPr>
            <p:nvPr/>
          </p:nvSpPr>
          <p:spPr bwMode="auto">
            <a:xfrm>
              <a:off x="5944098" y="3426058"/>
              <a:ext cx="826860" cy="825469"/>
            </a:xfrm>
            <a:custGeom>
              <a:avLst/>
              <a:gdLst>
                <a:gd name="T0" fmla="*/ 263 w 595"/>
                <a:gd name="T1" fmla="*/ 133 h 594"/>
                <a:gd name="T2" fmla="*/ 205 w 595"/>
                <a:gd name="T3" fmla="*/ 158 h 594"/>
                <a:gd name="T4" fmla="*/ 159 w 595"/>
                <a:gd name="T5" fmla="*/ 204 h 594"/>
                <a:gd name="T6" fmla="*/ 134 w 595"/>
                <a:gd name="T7" fmla="*/ 264 h 594"/>
                <a:gd name="T8" fmla="*/ 134 w 595"/>
                <a:gd name="T9" fmla="*/ 331 h 594"/>
                <a:gd name="T10" fmla="*/ 159 w 595"/>
                <a:gd name="T11" fmla="*/ 391 h 594"/>
                <a:gd name="T12" fmla="*/ 205 w 595"/>
                <a:gd name="T13" fmla="*/ 436 h 594"/>
                <a:gd name="T14" fmla="*/ 263 w 595"/>
                <a:gd name="T15" fmla="*/ 461 h 594"/>
                <a:gd name="T16" fmla="*/ 332 w 595"/>
                <a:gd name="T17" fmla="*/ 461 h 594"/>
                <a:gd name="T18" fmla="*/ 391 w 595"/>
                <a:gd name="T19" fmla="*/ 436 h 594"/>
                <a:gd name="T20" fmla="*/ 436 w 595"/>
                <a:gd name="T21" fmla="*/ 391 h 594"/>
                <a:gd name="T22" fmla="*/ 461 w 595"/>
                <a:gd name="T23" fmla="*/ 331 h 594"/>
                <a:gd name="T24" fmla="*/ 461 w 595"/>
                <a:gd name="T25" fmla="*/ 264 h 594"/>
                <a:gd name="T26" fmla="*/ 436 w 595"/>
                <a:gd name="T27" fmla="*/ 204 h 594"/>
                <a:gd name="T28" fmla="*/ 391 w 595"/>
                <a:gd name="T29" fmla="*/ 158 h 594"/>
                <a:gd name="T30" fmla="*/ 332 w 595"/>
                <a:gd name="T31" fmla="*/ 133 h 594"/>
                <a:gd name="T32" fmla="*/ 261 w 595"/>
                <a:gd name="T33" fmla="*/ 0 h 594"/>
                <a:gd name="T34" fmla="*/ 334 w 595"/>
                <a:gd name="T35" fmla="*/ 58 h 594"/>
                <a:gd name="T36" fmla="*/ 384 w 595"/>
                <a:gd name="T37" fmla="*/ 72 h 594"/>
                <a:gd name="T38" fmla="*/ 478 w 595"/>
                <a:gd name="T39" fmla="*/ 58 h 594"/>
                <a:gd name="T40" fmla="*/ 468 w 595"/>
                <a:gd name="T41" fmla="*/ 127 h 594"/>
                <a:gd name="T42" fmla="*/ 536 w 595"/>
                <a:gd name="T43" fmla="*/ 116 h 594"/>
                <a:gd name="T44" fmla="*/ 523 w 595"/>
                <a:gd name="T45" fmla="*/ 210 h 594"/>
                <a:gd name="T46" fmla="*/ 536 w 595"/>
                <a:gd name="T47" fmla="*/ 260 h 594"/>
                <a:gd name="T48" fmla="*/ 595 w 595"/>
                <a:gd name="T49" fmla="*/ 335 h 594"/>
                <a:gd name="T50" fmla="*/ 531 w 595"/>
                <a:gd name="T51" fmla="*/ 360 h 594"/>
                <a:gd name="T52" fmla="*/ 574 w 595"/>
                <a:gd name="T53" fmla="*/ 413 h 594"/>
                <a:gd name="T54" fmla="*/ 486 w 595"/>
                <a:gd name="T55" fmla="*/ 449 h 594"/>
                <a:gd name="T56" fmla="*/ 449 w 595"/>
                <a:gd name="T57" fmla="*/ 485 h 594"/>
                <a:gd name="T58" fmla="*/ 414 w 595"/>
                <a:gd name="T59" fmla="*/ 573 h 594"/>
                <a:gd name="T60" fmla="*/ 360 w 595"/>
                <a:gd name="T61" fmla="*/ 530 h 594"/>
                <a:gd name="T62" fmla="*/ 334 w 595"/>
                <a:gd name="T63" fmla="*/ 594 h 594"/>
                <a:gd name="T64" fmla="*/ 261 w 595"/>
                <a:gd name="T65" fmla="*/ 535 h 594"/>
                <a:gd name="T66" fmla="*/ 211 w 595"/>
                <a:gd name="T67" fmla="*/ 522 h 594"/>
                <a:gd name="T68" fmla="*/ 117 w 595"/>
                <a:gd name="T69" fmla="*/ 536 h 594"/>
                <a:gd name="T70" fmla="*/ 127 w 595"/>
                <a:gd name="T71" fmla="*/ 468 h 594"/>
                <a:gd name="T72" fmla="*/ 59 w 595"/>
                <a:gd name="T73" fmla="*/ 478 h 594"/>
                <a:gd name="T74" fmla="*/ 72 w 595"/>
                <a:gd name="T75" fmla="*/ 385 h 594"/>
                <a:gd name="T76" fmla="*/ 59 w 595"/>
                <a:gd name="T77" fmla="*/ 335 h 594"/>
                <a:gd name="T78" fmla="*/ 0 w 595"/>
                <a:gd name="T79" fmla="*/ 260 h 594"/>
                <a:gd name="T80" fmla="*/ 64 w 595"/>
                <a:gd name="T81" fmla="*/ 235 h 594"/>
                <a:gd name="T82" fmla="*/ 21 w 595"/>
                <a:gd name="T83" fmla="*/ 180 h 594"/>
                <a:gd name="T84" fmla="*/ 109 w 595"/>
                <a:gd name="T85" fmla="*/ 146 h 594"/>
                <a:gd name="T86" fmla="*/ 146 w 595"/>
                <a:gd name="T87" fmla="*/ 110 h 594"/>
                <a:gd name="T88" fmla="*/ 181 w 595"/>
                <a:gd name="T89" fmla="*/ 22 h 594"/>
                <a:gd name="T90" fmla="*/ 235 w 595"/>
                <a:gd name="T91" fmla="*/ 64 h 594"/>
                <a:gd name="T92" fmla="*/ 261 w 595"/>
                <a:gd name="T93" fmla="*/ 0 h 5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595" h="594">
                  <a:moveTo>
                    <a:pt x="298" y="131"/>
                  </a:moveTo>
                  <a:lnTo>
                    <a:pt x="263" y="133"/>
                  </a:lnTo>
                  <a:lnTo>
                    <a:pt x="232" y="144"/>
                  </a:lnTo>
                  <a:lnTo>
                    <a:pt x="205" y="158"/>
                  </a:lnTo>
                  <a:lnTo>
                    <a:pt x="180" y="179"/>
                  </a:lnTo>
                  <a:lnTo>
                    <a:pt x="159" y="204"/>
                  </a:lnTo>
                  <a:lnTo>
                    <a:pt x="143" y="233"/>
                  </a:lnTo>
                  <a:lnTo>
                    <a:pt x="134" y="264"/>
                  </a:lnTo>
                  <a:lnTo>
                    <a:pt x="130" y="297"/>
                  </a:lnTo>
                  <a:lnTo>
                    <a:pt x="134" y="331"/>
                  </a:lnTo>
                  <a:lnTo>
                    <a:pt x="143" y="362"/>
                  </a:lnTo>
                  <a:lnTo>
                    <a:pt x="159" y="391"/>
                  </a:lnTo>
                  <a:lnTo>
                    <a:pt x="180" y="416"/>
                  </a:lnTo>
                  <a:lnTo>
                    <a:pt x="205" y="436"/>
                  </a:lnTo>
                  <a:lnTo>
                    <a:pt x="232" y="451"/>
                  </a:lnTo>
                  <a:lnTo>
                    <a:pt x="263" y="461"/>
                  </a:lnTo>
                  <a:lnTo>
                    <a:pt x="298" y="464"/>
                  </a:lnTo>
                  <a:lnTo>
                    <a:pt x="332" y="461"/>
                  </a:lnTo>
                  <a:lnTo>
                    <a:pt x="363" y="451"/>
                  </a:lnTo>
                  <a:lnTo>
                    <a:pt x="391" y="436"/>
                  </a:lnTo>
                  <a:lnTo>
                    <a:pt x="415" y="416"/>
                  </a:lnTo>
                  <a:lnTo>
                    <a:pt x="436" y="391"/>
                  </a:lnTo>
                  <a:lnTo>
                    <a:pt x="452" y="362"/>
                  </a:lnTo>
                  <a:lnTo>
                    <a:pt x="461" y="331"/>
                  </a:lnTo>
                  <a:lnTo>
                    <a:pt x="465" y="297"/>
                  </a:lnTo>
                  <a:lnTo>
                    <a:pt x="461" y="264"/>
                  </a:lnTo>
                  <a:lnTo>
                    <a:pt x="452" y="233"/>
                  </a:lnTo>
                  <a:lnTo>
                    <a:pt x="436" y="204"/>
                  </a:lnTo>
                  <a:lnTo>
                    <a:pt x="415" y="179"/>
                  </a:lnTo>
                  <a:lnTo>
                    <a:pt x="391" y="158"/>
                  </a:lnTo>
                  <a:lnTo>
                    <a:pt x="363" y="144"/>
                  </a:lnTo>
                  <a:lnTo>
                    <a:pt x="332" y="133"/>
                  </a:lnTo>
                  <a:lnTo>
                    <a:pt x="298" y="131"/>
                  </a:lnTo>
                  <a:close/>
                  <a:moveTo>
                    <a:pt x="261" y="0"/>
                  </a:moveTo>
                  <a:lnTo>
                    <a:pt x="334" y="0"/>
                  </a:lnTo>
                  <a:lnTo>
                    <a:pt x="334" y="58"/>
                  </a:lnTo>
                  <a:lnTo>
                    <a:pt x="360" y="64"/>
                  </a:lnTo>
                  <a:lnTo>
                    <a:pt x="384" y="72"/>
                  </a:lnTo>
                  <a:lnTo>
                    <a:pt x="414" y="22"/>
                  </a:lnTo>
                  <a:lnTo>
                    <a:pt x="478" y="58"/>
                  </a:lnTo>
                  <a:lnTo>
                    <a:pt x="449" y="110"/>
                  </a:lnTo>
                  <a:lnTo>
                    <a:pt x="468" y="127"/>
                  </a:lnTo>
                  <a:lnTo>
                    <a:pt x="486" y="146"/>
                  </a:lnTo>
                  <a:lnTo>
                    <a:pt x="536" y="116"/>
                  </a:lnTo>
                  <a:lnTo>
                    <a:pt x="574" y="180"/>
                  </a:lnTo>
                  <a:lnTo>
                    <a:pt x="523" y="210"/>
                  </a:lnTo>
                  <a:lnTo>
                    <a:pt x="531" y="235"/>
                  </a:lnTo>
                  <a:lnTo>
                    <a:pt x="536" y="260"/>
                  </a:lnTo>
                  <a:lnTo>
                    <a:pt x="595" y="260"/>
                  </a:lnTo>
                  <a:lnTo>
                    <a:pt x="595" y="335"/>
                  </a:lnTo>
                  <a:lnTo>
                    <a:pt x="536" y="335"/>
                  </a:lnTo>
                  <a:lnTo>
                    <a:pt x="531" y="360"/>
                  </a:lnTo>
                  <a:lnTo>
                    <a:pt x="523" y="385"/>
                  </a:lnTo>
                  <a:lnTo>
                    <a:pt x="574" y="413"/>
                  </a:lnTo>
                  <a:lnTo>
                    <a:pt x="536" y="478"/>
                  </a:lnTo>
                  <a:lnTo>
                    <a:pt x="486" y="449"/>
                  </a:lnTo>
                  <a:lnTo>
                    <a:pt x="468" y="468"/>
                  </a:lnTo>
                  <a:lnTo>
                    <a:pt x="449" y="485"/>
                  </a:lnTo>
                  <a:lnTo>
                    <a:pt x="478" y="536"/>
                  </a:lnTo>
                  <a:lnTo>
                    <a:pt x="414" y="573"/>
                  </a:lnTo>
                  <a:lnTo>
                    <a:pt x="384" y="522"/>
                  </a:lnTo>
                  <a:lnTo>
                    <a:pt x="360" y="530"/>
                  </a:lnTo>
                  <a:lnTo>
                    <a:pt x="334" y="535"/>
                  </a:lnTo>
                  <a:lnTo>
                    <a:pt x="334" y="594"/>
                  </a:lnTo>
                  <a:lnTo>
                    <a:pt x="261" y="594"/>
                  </a:lnTo>
                  <a:lnTo>
                    <a:pt x="261" y="535"/>
                  </a:lnTo>
                  <a:lnTo>
                    <a:pt x="235" y="530"/>
                  </a:lnTo>
                  <a:lnTo>
                    <a:pt x="211" y="522"/>
                  </a:lnTo>
                  <a:lnTo>
                    <a:pt x="181" y="573"/>
                  </a:lnTo>
                  <a:lnTo>
                    <a:pt x="117" y="536"/>
                  </a:lnTo>
                  <a:lnTo>
                    <a:pt x="146" y="485"/>
                  </a:lnTo>
                  <a:lnTo>
                    <a:pt x="127" y="468"/>
                  </a:lnTo>
                  <a:lnTo>
                    <a:pt x="109" y="449"/>
                  </a:lnTo>
                  <a:lnTo>
                    <a:pt x="59" y="478"/>
                  </a:lnTo>
                  <a:lnTo>
                    <a:pt x="21" y="413"/>
                  </a:lnTo>
                  <a:lnTo>
                    <a:pt x="72" y="385"/>
                  </a:lnTo>
                  <a:lnTo>
                    <a:pt x="64" y="360"/>
                  </a:lnTo>
                  <a:lnTo>
                    <a:pt x="59" y="335"/>
                  </a:lnTo>
                  <a:lnTo>
                    <a:pt x="0" y="335"/>
                  </a:lnTo>
                  <a:lnTo>
                    <a:pt x="0" y="260"/>
                  </a:lnTo>
                  <a:lnTo>
                    <a:pt x="59" y="260"/>
                  </a:lnTo>
                  <a:lnTo>
                    <a:pt x="64" y="235"/>
                  </a:lnTo>
                  <a:lnTo>
                    <a:pt x="72" y="210"/>
                  </a:lnTo>
                  <a:lnTo>
                    <a:pt x="21" y="180"/>
                  </a:lnTo>
                  <a:lnTo>
                    <a:pt x="59" y="116"/>
                  </a:lnTo>
                  <a:lnTo>
                    <a:pt x="109" y="146"/>
                  </a:lnTo>
                  <a:lnTo>
                    <a:pt x="127" y="127"/>
                  </a:lnTo>
                  <a:lnTo>
                    <a:pt x="146" y="110"/>
                  </a:lnTo>
                  <a:lnTo>
                    <a:pt x="117" y="58"/>
                  </a:lnTo>
                  <a:lnTo>
                    <a:pt x="181" y="22"/>
                  </a:lnTo>
                  <a:lnTo>
                    <a:pt x="211" y="72"/>
                  </a:lnTo>
                  <a:lnTo>
                    <a:pt x="235" y="64"/>
                  </a:lnTo>
                  <a:lnTo>
                    <a:pt x="261" y="58"/>
                  </a:lnTo>
                  <a:lnTo>
                    <a:pt x="261" y="0"/>
                  </a:lnTo>
                  <a:close/>
                </a:path>
              </a:pathLst>
            </a:custGeom>
            <a:solidFill>
              <a:schemeClr val="accent5"/>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1" name="Freeform 192"/>
            <p:cNvSpPr>
              <a:spLocks noEditPoints="1"/>
            </p:cNvSpPr>
            <p:nvPr/>
          </p:nvSpPr>
          <p:spPr bwMode="auto">
            <a:xfrm>
              <a:off x="5614745" y="4843530"/>
              <a:ext cx="226518" cy="225128"/>
            </a:xfrm>
            <a:custGeom>
              <a:avLst/>
              <a:gdLst>
                <a:gd name="T0" fmla="*/ 63 w 163"/>
                <a:gd name="T1" fmla="*/ 39 h 162"/>
                <a:gd name="T2" fmla="*/ 39 w 163"/>
                <a:gd name="T3" fmla="*/ 63 h 162"/>
                <a:gd name="T4" fmla="*/ 39 w 163"/>
                <a:gd name="T5" fmla="*/ 98 h 162"/>
                <a:gd name="T6" fmla="*/ 63 w 163"/>
                <a:gd name="T7" fmla="*/ 123 h 162"/>
                <a:gd name="T8" fmla="*/ 100 w 163"/>
                <a:gd name="T9" fmla="*/ 123 h 162"/>
                <a:gd name="T10" fmla="*/ 123 w 163"/>
                <a:gd name="T11" fmla="*/ 98 h 162"/>
                <a:gd name="T12" fmla="*/ 123 w 163"/>
                <a:gd name="T13" fmla="*/ 63 h 162"/>
                <a:gd name="T14" fmla="*/ 100 w 163"/>
                <a:gd name="T15" fmla="*/ 39 h 162"/>
                <a:gd name="T16" fmla="*/ 71 w 163"/>
                <a:gd name="T17" fmla="*/ 0 h 162"/>
                <a:gd name="T18" fmla="*/ 92 w 163"/>
                <a:gd name="T19" fmla="*/ 15 h 162"/>
                <a:gd name="T20" fmla="*/ 105 w 163"/>
                <a:gd name="T21" fmla="*/ 19 h 162"/>
                <a:gd name="T22" fmla="*/ 131 w 163"/>
                <a:gd name="T23" fmla="*/ 15 h 162"/>
                <a:gd name="T24" fmla="*/ 127 w 163"/>
                <a:gd name="T25" fmla="*/ 34 h 162"/>
                <a:gd name="T26" fmla="*/ 147 w 163"/>
                <a:gd name="T27" fmla="*/ 31 h 162"/>
                <a:gd name="T28" fmla="*/ 143 w 163"/>
                <a:gd name="T29" fmla="*/ 57 h 162"/>
                <a:gd name="T30" fmla="*/ 147 w 163"/>
                <a:gd name="T31" fmla="*/ 70 h 162"/>
                <a:gd name="T32" fmla="*/ 163 w 163"/>
                <a:gd name="T33" fmla="*/ 90 h 162"/>
                <a:gd name="T34" fmla="*/ 144 w 163"/>
                <a:gd name="T35" fmla="*/ 98 h 162"/>
                <a:gd name="T36" fmla="*/ 156 w 163"/>
                <a:gd name="T37" fmla="*/ 112 h 162"/>
                <a:gd name="T38" fmla="*/ 132 w 163"/>
                <a:gd name="T39" fmla="*/ 121 h 162"/>
                <a:gd name="T40" fmla="*/ 122 w 163"/>
                <a:gd name="T41" fmla="*/ 132 h 162"/>
                <a:gd name="T42" fmla="*/ 113 w 163"/>
                <a:gd name="T43" fmla="*/ 155 h 162"/>
                <a:gd name="T44" fmla="*/ 98 w 163"/>
                <a:gd name="T45" fmla="*/ 144 h 162"/>
                <a:gd name="T46" fmla="*/ 92 w 163"/>
                <a:gd name="T47" fmla="*/ 162 h 162"/>
                <a:gd name="T48" fmla="*/ 71 w 163"/>
                <a:gd name="T49" fmla="*/ 145 h 162"/>
                <a:gd name="T50" fmla="*/ 58 w 163"/>
                <a:gd name="T51" fmla="*/ 142 h 162"/>
                <a:gd name="T52" fmla="*/ 32 w 163"/>
                <a:gd name="T53" fmla="*/ 145 h 162"/>
                <a:gd name="T54" fmla="*/ 35 w 163"/>
                <a:gd name="T55" fmla="*/ 127 h 162"/>
                <a:gd name="T56" fmla="*/ 16 w 163"/>
                <a:gd name="T57" fmla="*/ 129 h 162"/>
                <a:gd name="T58" fmla="*/ 20 w 163"/>
                <a:gd name="T59" fmla="*/ 104 h 162"/>
                <a:gd name="T60" fmla="*/ 16 w 163"/>
                <a:gd name="T61" fmla="*/ 90 h 162"/>
                <a:gd name="T62" fmla="*/ 0 w 163"/>
                <a:gd name="T63" fmla="*/ 70 h 162"/>
                <a:gd name="T64" fmla="*/ 18 w 163"/>
                <a:gd name="T65" fmla="*/ 64 h 162"/>
                <a:gd name="T66" fmla="*/ 7 w 163"/>
                <a:gd name="T67" fmla="*/ 49 h 162"/>
                <a:gd name="T68" fmla="*/ 30 w 163"/>
                <a:gd name="T69" fmla="*/ 39 h 162"/>
                <a:gd name="T70" fmla="*/ 39 w 163"/>
                <a:gd name="T71" fmla="*/ 30 h 162"/>
                <a:gd name="T72" fmla="*/ 50 w 163"/>
                <a:gd name="T73" fmla="*/ 5 h 162"/>
                <a:gd name="T74" fmla="*/ 64 w 163"/>
                <a:gd name="T75" fmla="*/ 17 h 162"/>
                <a:gd name="T76" fmla="*/ 71 w 163"/>
                <a:gd name="T77"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63" h="162">
                  <a:moveTo>
                    <a:pt x="81" y="35"/>
                  </a:moveTo>
                  <a:lnTo>
                    <a:pt x="63" y="39"/>
                  </a:lnTo>
                  <a:lnTo>
                    <a:pt x="49" y="48"/>
                  </a:lnTo>
                  <a:lnTo>
                    <a:pt x="39" y="63"/>
                  </a:lnTo>
                  <a:lnTo>
                    <a:pt x="35" y="81"/>
                  </a:lnTo>
                  <a:lnTo>
                    <a:pt x="39" y="98"/>
                  </a:lnTo>
                  <a:lnTo>
                    <a:pt x="49" y="112"/>
                  </a:lnTo>
                  <a:lnTo>
                    <a:pt x="63" y="123"/>
                  </a:lnTo>
                  <a:lnTo>
                    <a:pt x="81" y="125"/>
                  </a:lnTo>
                  <a:lnTo>
                    <a:pt x="100" y="123"/>
                  </a:lnTo>
                  <a:lnTo>
                    <a:pt x="114" y="112"/>
                  </a:lnTo>
                  <a:lnTo>
                    <a:pt x="123" y="98"/>
                  </a:lnTo>
                  <a:lnTo>
                    <a:pt x="127" y="81"/>
                  </a:lnTo>
                  <a:lnTo>
                    <a:pt x="123" y="63"/>
                  </a:lnTo>
                  <a:lnTo>
                    <a:pt x="114" y="48"/>
                  </a:lnTo>
                  <a:lnTo>
                    <a:pt x="100" y="39"/>
                  </a:lnTo>
                  <a:lnTo>
                    <a:pt x="81" y="35"/>
                  </a:lnTo>
                  <a:close/>
                  <a:moveTo>
                    <a:pt x="71" y="0"/>
                  </a:moveTo>
                  <a:lnTo>
                    <a:pt x="92" y="0"/>
                  </a:lnTo>
                  <a:lnTo>
                    <a:pt x="92" y="15"/>
                  </a:lnTo>
                  <a:lnTo>
                    <a:pt x="98" y="17"/>
                  </a:lnTo>
                  <a:lnTo>
                    <a:pt x="105" y="19"/>
                  </a:lnTo>
                  <a:lnTo>
                    <a:pt x="113" y="5"/>
                  </a:lnTo>
                  <a:lnTo>
                    <a:pt x="131" y="15"/>
                  </a:lnTo>
                  <a:lnTo>
                    <a:pt x="122" y="30"/>
                  </a:lnTo>
                  <a:lnTo>
                    <a:pt x="127" y="34"/>
                  </a:lnTo>
                  <a:lnTo>
                    <a:pt x="132" y="39"/>
                  </a:lnTo>
                  <a:lnTo>
                    <a:pt x="147" y="31"/>
                  </a:lnTo>
                  <a:lnTo>
                    <a:pt x="156" y="49"/>
                  </a:lnTo>
                  <a:lnTo>
                    <a:pt x="143" y="57"/>
                  </a:lnTo>
                  <a:lnTo>
                    <a:pt x="144" y="64"/>
                  </a:lnTo>
                  <a:lnTo>
                    <a:pt x="147" y="70"/>
                  </a:lnTo>
                  <a:lnTo>
                    <a:pt x="163" y="70"/>
                  </a:lnTo>
                  <a:lnTo>
                    <a:pt x="163" y="90"/>
                  </a:lnTo>
                  <a:lnTo>
                    <a:pt x="147" y="90"/>
                  </a:lnTo>
                  <a:lnTo>
                    <a:pt x="144" y="98"/>
                  </a:lnTo>
                  <a:lnTo>
                    <a:pt x="143" y="104"/>
                  </a:lnTo>
                  <a:lnTo>
                    <a:pt x="156" y="112"/>
                  </a:lnTo>
                  <a:lnTo>
                    <a:pt x="147" y="129"/>
                  </a:lnTo>
                  <a:lnTo>
                    <a:pt x="132" y="121"/>
                  </a:lnTo>
                  <a:lnTo>
                    <a:pt x="127" y="127"/>
                  </a:lnTo>
                  <a:lnTo>
                    <a:pt x="122" y="132"/>
                  </a:lnTo>
                  <a:lnTo>
                    <a:pt x="131" y="145"/>
                  </a:lnTo>
                  <a:lnTo>
                    <a:pt x="113" y="155"/>
                  </a:lnTo>
                  <a:lnTo>
                    <a:pt x="105" y="142"/>
                  </a:lnTo>
                  <a:lnTo>
                    <a:pt x="98" y="144"/>
                  </a:lnTo>
                  <a:lnTo>
                    <a:pt x="92" y="145"/>
                  </a:lnTo>
                  <a:lnTo>
                    <a:pt x="92" y="162"/>
                  </a:lnTo>
                  <a:lnTo>
                    <a:pt x="71" y="162"/>
                  </a:lnTo>
                  <a:lnTo>
                    <a:pt x="71" y="145"/>
                  </a:lnTo>
                  <a:lnTo>
                    <a:pt x="64" y="144"/>
                  </a:lnTo>
                  <a:lnTo>
                    <a:pt x="58" y="142"/>
                  </a:lnTo>
                  <a:lnTo>
                    <a:pt x="50" y="155"/>
                  </a:lnTo>
                  <a:lnTo>
                    <a:pt x="32" y="145"/>
                  </a:lnTo>
                  <a:lnTo>
                    <a:pt x="39" y="132"/>
                  </a:lnTo>
                  <a:lnTo>
                    <a:pt x="35" y="127"/>
                  </a:lnTo>
                  <a:lnTo>
                    <a:pt x="30" y="121"/>
                  </a:lnTo>
                  <a:lnTo>
                    <a:pt x="16" y="129"/>
                  </a:lnTo>
                  <a:lnTo>
                    <a:pt x="7" y="112"/>
                  </a:lnTo>
                  <a:lnTo>
                    <a:pt x="20" y="104"/>
                  </a:lnTo>
                  <a:lnTo>
                    <a:pt x="18" y="98"/>
                  </a:lnTo>
                  <a:lnTo>
                    <a:pt x="16" y="90"/>
                  </a:lnTo>
                  <a:lnTo>
                    <a:pt x="0" y="90"/>
                  </a:lnTo>
                  <a:lnTo>
                    <a:pt x="0" y="70"/>
                  </a:lnTo>
                  <a:lnTo>
                    <a:pt x="16" y="70"/>
                  </a:lnTo>
                  <a:lnTo>
                    <a:pt x="18" y="64"/>
                  </a:lnTo>
                  <a:lnTo>
                    <a:pt x="20" y="57"/>
                  </a:lnTo>
                  <a:lnTo>
                    <a:pt x="7" y="49"/>
                  </a:lnTo>
                  <a:lnTo>
                    <a:pt x="16" y="31"/>
                  </a:lnTo>
                  <a:lnTo>
                    <a:pt x="30" y="39"/>
                  </a:lnTo>
                  <a:lnTo>
                    <a:pt x="35" y="34"/>
                  </a:lnTo>
                  <a:lnTo>
                    <a:pt x="39" y="30"/>
                  </a:lnTo>
                  <a:lnTo>
                    <a:pt x="32" y="15"/>
                  </a:lnTo>
                  <a:lnTo>
                    <a:pt x="50" y="5"/>
                  </a:lnTo>
                  <a:lnTo>
                    <a:pt x="58" y="19"/>
                  </a:lnTo>
                  <a:lnTo>
                    <a:pt x="64" y="17"/>
                  </a:lnTo>
                  <a:lnTo>
                    <a:pt x="71" y="15"/>
                  </a:lnTo>
                  <a:lnTo>
                    <a:pt x="71" y="0"/>
                  </a:lnTo>
                  <a:close/>
                </a:path>
              </a:pathLst>
            </a:custGeom>
            <a:solidFill>
              <a:schemeClr val="accent5"/>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2" name="Freeform 193"/>
            <p:cNvSpPr>
              <a:spLocks noEditPoints="1"/>
            </p:cNvSpPr>
            <p:nvPr/>
          </p:nvSpPr>
          <p:spPr bwMode="auto">
            <a:xfrm>
              <a:off x="6766788" y="3956915"/>
              <a:ext cx="202893" cy="201504"/>
            </a:xfrm>
            <a:custGeom>
              <a:avLst/>
              <a:gdLst>
                <a:gd name="T0" fmla="*/ 58 w 146"/>
                <a:gd name="T1" fmla="*/ 35 h 145"/>
                <a:gd name="T2" fmla="*/ 36 w 146"/>
                <a:gd name="T3" fmla="*/ 56 h 145"/>
                <a:gd name="T4" fmla="*/ 36 w 146"/>
                <a:gd name="T5" fmla="*/ 89 h 145"/>
                <a:gd name="T6" fmla="*/ 58 w 146"/>
                <a:gd name="T7" fmla="*/ 110 h 145"/>
                <a:gd name="T8" fmla="*/ 89 w 146"/>
                <a:gd name="T9" fmla="*/ 110 h 145"/>
                <a:gd name="T10" fmla="*/ 112 w 146"/>
                <a:gd name="T11" fmla="*/ 89 h 145"/>
                <a:gd name="T12" fmla="*/ 112 w 146"/>
                <a:gd name="T13" fmla="*/ 56 h 145"/>
                <a:gd name="T14" fmla="*/ 89 w 146"/>
                <a:gd name="T15" fmla="*/ 35 h 145"/>
                <a:gd name="T16" fmla="*/ 64 w 146"/>
                <a:gd name="T17" fmla="*/ 0 h 145"/>
                <a:gd name="T18" fmla="*/ 83 w 146"/>
                <a:gd name="T19" fmla="*/ 13 h 145"/>
                <a:gd name="T20" fmla="*/ 95 w 146"/>
                <a:gd name="T21" fmla="*/ 17 h 145"/>
                <a:gd name="T22" fmla="*/ 118 w 146"/>
                <a:gd name="T23" fmla="*/ 13 h 145"/>
                <a:gd name="T24" fmla="*/ 116 w 146"/>
                <a:gd name="T25" fmla="*/ 30 h 145"/>
                <a:gd name="T26" fmla="*/ 131 w 146"/>
                <a:gd name="T27" fmla="*/ 29 h 145"/>
                <a:gd name="T28" fmla="*/ 129 w 146"/>
                <a:gd name="T29" fmla="*/ 51 h 145"/>
                <a:gd name="T30" fmla="*/ 131 w 146"/>
                <a:gd name="T31" fmla="*/ 63 h 145"/>
                <a:gd name="T32" fmla="*/ 146 w 146"/>
                <a:gd name="T33" fmla="*/ 81 h 145"/>
                <a:gd name="T34" fmla="*/ 130 w 146"/>
                <a:gd name="T35" fmla="*/ 88 h 145"/>
                <a:gd name="T36" fmla="*/ 140 w 146"/>
                <a:gd name="T37" fmla="*/ 101 h 145"/>
                <a:gd name="T38" fmla="*/ 119 w 146"/>
                <a:gd name="T39" fmla="*/ 110 h 145"/>
                <a:gd name="T40" fmla="*/ 110 w 146"/>
                <a:gd name="T41" fmla="*/ 119 h 145"/>
                <a:gd name="T42" fmla="*/ 102 w 146"/>
                <a:gd name="T43" fmla="*/ 140 h 145"/>
                <a:gd name="T44" fmla="*/ 88 w 146"/>
                <a:gd name="T45" fmla="*/ 130 h 145"/>
                <a:gd name="T46" fmla="*/ 83 w 146"/>
                <a:gd name="T47" fmla="*/ 145 h 145"/>
                <a:gd name="T48" fmla="*/ 64 w 146"/>
                <a:gd name="T49" fmla="*/ 131 h 145"/>
                <a:gd name="T50" fmla="*/ 53 w 146"/>
                <a:gd name="T51" fmla="*/ 127 h 145"/>
                <a:gd name="T52" fmla="*/ 29 w 146"/>
                <a:gd name="T53" fmla="*/ 131 h 145"/>
                <a:gd name="T54" fmla="*/ 32 w 146"/>
                <a:gd name="T55" fmla="*/ 114 h 145"/>
                <a:gd name="T56" fmla="*/ 15 w 146"/>
                <a:gd name="T57" fmla="*/ 116 h 145"/>
                <a:gd name="T58" fmla="*/ 19 w 146"/>
                <a:gd name="T59" fmla="*/ 94 h 145"/>
                <a:gd name="T60" fmla="*/ 15 w 146"/>
                <a:gd name="T61" fmla="*/ 81 h 145"/>
                <a:gd name="T62" fmla="*/ 0 w 146"/>
                <a:gd name="T63" fmla="*/ 63 h 145"/>
                <a:gd name="T64" fmla="*/ 16 w 146"/>
                <a:gd name="T65" fmla="*/ 58 h 145"/>
                <a:gd name="T66" fmla="*/ 5 w 146"/>
                <a:gd name="T67" fmla="*/ 44 h 145"/>
                <a:gd name="T68" fmla="*/ 28 w 146"/>
                <a:gd name="T69" fmla="*/ 35 h 145"/>
                <a:gd name="T70" fmla="*/ 36 w 146"/>
                <a:gd name="T71" fmla="*/ 26 h 145"/>
                <a:gd name="T72" fmla="*/ 45 w 146"/>
                <a:gd name="T73" fmla="*/ 5 h 145"/>
                <a:gd name="T74" fmla="*/ 58 w 146"/>
                <a:gd name="T75" fmla="*/ 16 h 145"/>
                <a:gd name="T76" fmla="*/ 64 w 146"/>
                <a:gd name="T77" fmla="*/ 0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46" h="145">
                  <a:moveTo>
                    <a:pt x="74" y="31"/>
                  </a:moveTo>
                  <a:lnTo>
                    <a:pt x="58" y="35"/>
                  </a:lnTo>
                  <a:lnTo>
                    <a:pt x="45" y="43"/>
                  </a:lnTo>
                  <a:lnTo>
                    <a:pt x="36" y="56"/>
                  </a:lnTo>
                  <a:lnTo>
                    <a:pt x="33" y="72"/>
                  </a:lnTo>
                  <a:lnTo>
                    <a:pt x="36" y="89"/>
                  </a:lnTo>
                  <a:lnTo>
                    <a:pt x="45" y="101"/>
                  </a:lnTo>
                  <a:lnTo>
                    <a:pt x="58" y="110"/>
                  </a:lnTo>
                  <a:lnTo>
                    <a:pt x="74" y="114"/>
                  </a:lnTo>
                  <a:lnTo>
                    <a:pt x="89" y="110"/>
                  </a:lnTo>
                  <a:lnTo>
                    <a:pt x="102" y="101"/>
                  </a:lnTo>
                  <a:lnTo>
                    <a:pt x="112" y="89"/>
                  </a:lnTo>
                  <a:lnTo>
                    <a:pt x="114" y="72"/>
                  </a:lnTo>
                  <a:lnTo>
                    <a:pt x="112" y="56"/>
                  </a:lnTo>
                  <a:lnTo>
                    <a:pt x="102" y="43"/>
                  </a:lnTo>
                  <a:lnTo>
                    <a:pt x="89" y="35"/>
                  </a:lnTo>
                  <a:lnTo>
                    <a:pt x="74" y="31"/>
                  </a:lnTo>
                  <a:close/>
                  <a:moveTo>
                    <a:pt x="64" y="0"/>
                  </a:moveTo>
                  <a:lnTo>
                    <a:pt x="83" y="0"/>
                  </a:lnTo>
                  <a:lnTo>
                    <a:pt x="83" y="13"/>
                  </a:lnTo>
                  <a:lnTo>
                    <a:pt x="88" y="16"/>
                  </a:lnTo>
                  <a:lnTo>
                    <a:pt x="95" y="17"/>
                  </a:lnTo>
                  <a:lnTo>
                    <a:pt x="102" y="5"/>
                  </a:lnTo>
                  <a:lnTo>
                    <a:pt x="118" y="13"/>
                  </a:lnTo>
                  <a:lnTo>
                    <a:pt x="110" y="26"/>
                  </a:lnTo>
                  <a:lnTo>
                    <a:pt x="116" y="30"/>
                  </a:lnTo>
                  <a:lnTo>
                    <a:pt x="119" y="35"/>
                  </a:lnTo>
                  <a:lnTo>
                    <a:pt x="131" y="29"/>
                  </a:lnTo>
                  <a:lnTo>
                    <a:pt x="140" y="44"/>
                  </a:lnTo>
                  <a:lnTo>
                    <a:pt x="129" y="51"/>
                  </a:lnTo>
                  <a:lnTo>
                    <a:pt x="130" y="58"/>
                  </a:lnTo>
                  <a:lnTo>
                    <a:pt x="131" y="63"/>
                  </a:lnTo>
                  <a:lnTo>
                    <a:pt x="146" y="63"/>
                  </a:lnTo>
                  <a:lnTo>
                    <a:pt x="146" y="81"/>
                  </a:lnTo>
                  <a:lnTo>
                    <a:pt x="131" y="81"/>
                  </a:lnTo>
                  <a:lnTo>
                    <a:pt x="130" y="88"/>
                  </a:lnTo>
                  <a:lnTo>
                    <a:pt x="129" y="94"/>
                  </a:lnTo>
                  <a:lnTo>
                    <a:pt x="140" y="101"/>
                  </a:lnTo>
                  <a:lnTo>
                    <a:pt x="131" y="116"/>
                  </a:lnTo>
                  <a:lnTo>
                    <a:pt x="119" y="110"/>
                  </a:lnTo>
                  <a:lnTo>
                    <a:pt x="116" y="114"/>
                  </a:lnTo>
                  <a:lnTo>
                    <a:pt x="110" y="119"/>
                  </a:lnTo>
                  <a:lnTo>
                    <a:pt x="118" y="131"/>
                  </a:lnTo>
                  <a:lnTo>
                    <a:pt x="102" y="140"/>
                  </a:lnTo>
                  <a:lnTo>
                    <a:pt x="95" y="127"/>
                  </a:lnTo>
                  <a:lnTo>
                    <a:pt x="88" y="130"/>
                  </a:lnTo>
                  <a:lnTo>
                    <a:pt x="83" y="131"/>
                  </a:lnTo>
                  <a:lnTo>
                    <a:pt x="83" y="145"/>
                  </a:lnTo>
                  <a:lnTo>
                    <a:pt x="64" y="145"/>
                  </a:lnTo>
                  <a:lnTo>
                    <a:pt x="64" y="131"/>
                  </a:lnTo>
                  <a:lnTo>
                    <a:pt x="58" y="130"/>
                  </a:lnTo>
                  <a:lnTo>
                    <a:pt x="53" y="127"/>
                  </a:lnTo>
                  <a:lnTo>
                    <a:pt x="45" y="140"/>
                  </a:lnTo>
                  <a:lnTo>
                    <a:pt x="29" y="131"/>
                  </a:lnTo>
                  <a:lnTo>
                    <a:pt x="36" y="119"/>
                  </a:lnTo>
                  <a:lnTo>
                    <a:pt x="32" y="114"/>
                  </a:lnTo>
                  <a:lnTo>
                    <a:pt x="28" y="110"/>
                  </a:lnTo>
                  <a:lnTo>
                    <a:pt x="15" y="116"/>
                  </a:lnTo>
                  <a:lnTo>
                    <a:pt x="5" y="101"/>
                  </a:lnTo>
                  <a:lnTo>
                    <a:pt x="19" y="94"/>
                  </a:lnTo>
                  <a:lnTo>
                    <a:pt x="16" y="88"/>
                  </a:lnTo>
                  <a:lnTo>
                    <a:pt x="15" y="81"/>
                  </a:lnTo>
                  <a:lnTo>
                    <a:pt x="0" y="81"/>
                  </a:lnTo>
                  <a:lnTo>
                    <a:pt x="0" y="63"/>
                  </a:lnTo>
                  <a:lnTo>
                    <a:pt x="15" y="63"/>
                  </a:lnTo>
                  <a:lnTo>
                    <a:pt x="16" y="58"/>
                  </a:lnTo>
                  <a:lnTo>
                    <a:pt x="19" y="51"/>
                  </a:lnTo>
                  <a:lnTo>
                    <a:pt x="5" y="44"/>
                  </a:lnTo>
                  <a:lnTo>
                    <a:pt x="15" y="29"/>
                  </a:lnTo>
                  <a:lnTo>
                    <a:pt x="28" y="35"/>
                  </a:lnTo>
                  <a:lnTo>
                    <a:pt x="32" y="30"/>
                  </a:lnTo>
                  <a:lnTo>
                    <a:pt x="36" y="26"/>
                  </a:lnTo>
                  <a:lnTo>
                    <a:pt x="29" y="13"/>
                  </a:lnTo>
                  <a:lnTo>
                    <a:pt x="45" y="5"/>
                  </a:lnTo>
                  <a:lnTo>
                    <a:pt x="53" y="17"/>
                  </a:lnTo>
                  <a:lnTo>
                    <a:pt x="58" y="16"/>
                  </a:lnTo>
                  <a:lnTo>
                    <a:pt x="64" y="13"/>
                  </a:lnTo>
                  <a:lnTo>
                    <a:pt x="64" y="0"/>
                  </a:lnTo>
                  <a:close/>
                </a:path>
              </a:pathLst>
            </a:custGeom>
            <a:solidFill>
              <a:schemeClr val="bg1">
                <a:lumMod val="65000"/>
              </a:schemeClr>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3" name="Freeform 194"/>
            <p:cNvSpPr>
              <a:spLocks noEditPoints="1"/>
            </p:cNvSpPr>
            <p:nvPr/>
          </p:nvSpPr>
          <p:spPr bwMode="auto">
            <a:xfrm>
              <a:off x="5912136" y="4151470"/>
              <a:ext cx="201504" cy="201504"/>
            </a:xfrm>
            <a:custGeom>
              <a:avLst/>
              <a:gdLst>
                <a:gd name="T0" fmla="*/ 56 w 145"/>
                <a:gd name="T1" fmla="*/ 35 h 145"/>
                <a:gd name="T2" fmla="*/ 34 w 145"/>
                <a:gd name="T3" fmla="*/ 56 h 145"/>
                <a:gd name="T4" fmla="*/ 34 w 145"/>
                <a:gd name="T5" fmla="*/ 89 h 145"/>
                <a:gd name="T6" fmla="*/ 56 w 145"/>
                <a:gd name="T7" fmla="*/ 110 h 145"/>
                <a:gd name="T8" fmla="*/ 87 w 145"/>
                <a:gd name="T9" fmla="*/ 110 h 145"/>
                <a:gd name="T10" fmla="*/ 110 w 145"/>
                <a:gd name="T11" fmla="*/ 89 h 145"/>
                <a:gd name="T12" fmla="*/ 110 w 145"/>
                <a:gd name="T13" fmla="*/ 56 h 145"/>
                <a:gd name="T14" fmla="*/ 87 w 145"/>
                <a:gd name="T15" fmla="*/ 35 h 145"/>
                <a:gd name="T16" fmla="*/ 62 w 145"/>
                <a:gd name="T17" fmla="*/ 0 h 145"/>
                <a:gd name="T18" fmla="*/ 81 w 145"/>
                <a:gd name="T19" fmla="*/ 14 h 145"/>
                <a:gd name="T20" fmla="*/ 93 w 145"/>
                <a:gd name="T21" fmla="*/ 17 h 145"/>
                <a:gd name="T22" fmla="*/ 116 w 145"/>
                <a:gd name="T23" fmla="*/ 14 h 145"/>
                <a:gd name="T24" fmla="*/ 114 w 145"/>
                <a:gd name="T25" fmla="*/ 30 h 145"/>
                <a:gd name="T26" fmla="*/ 131 w 145"/>
                <a:gd name="T27" fmla="*/ 29 h 145"/>
                <a:gd name="T28" fmla="*/ 127 w 145"/>
                <a:gd name="T29" fmla="*/ 51 h 145"/>
                <a:gd name="T30" fmla="*/ 131 w 145"/>
                <a:gd name="T31" fmla="*/ 63 h 145"/>
                <a:gd name="T32" fmla="*/ 145 w 145"/>
                <a:gd name="T33" fmla="*/ 81 h 145"/>
                <a:gd name="T34" fmla="*/ 129 w 145"/>
                <a:gd name="T35" fmla="*/ 88 h 145"/>
                <a:gd name="T36" fmla="*/ 140 w 145"/>
                <a:gd name="T37" fmla="*/ 101 h 145"/>
                <a:gd name="T38" fmla="*/ 118 w 145"/>
                <a:gd name="T39" fmla="*/ 110 h 145"/>
                <a:gd name="T40" fmla="*/ 108 w 145"/>
                <a:gd name="T41" fmla="*/ 119 h 145"/>
                <a:gd name="T42" fmla="*/ 100 w 145"/>
                <a:gd name="T43" fmla="*/ 140 h 145"/>
                <a:gd name="T44" fmla="*/ 87 w 145"/>
                <a:gd name="T45" fmla="*/ 130 h 145"/>
                <a:gd name="T46" fmla="*/ 81 w 145"/>
                <a:gd name="T47" fmla="*/ 145 h 145"/>
                <a:gd name="T48" fmla="*/ 62 w 145"/>
                <a:gd name="T49" fmla="*/ 131 h 145"/>
                <a:gd name="T50" fmla="*/ 51 w 145"/>
                <a:gd name="T51" fmla="*/ 127 h 145"/>
                <a:gd name="T52" fmla="*/ 27 w 145"/>
                <a:gd name="T53" fmla="*/ 131 h 145"/>
                <a:gd name="T54" fmla="*/ 30 w 145"/>
                <a:gd name="T55" fmla="*/ 114 h 145"/>
                <a:gd name="T56" fmla="*/ 13 w 145"/>
                <a:gd name="T57" fmla="*/ 117 h 145"/>
                <a:gd name="T58" fmla="*/ 17 w 145"/>
                <a:gd name="T59" fmla="*/ 94 h 145"/>
                <a:gd name="T60" fmla="*/ 14 w 145"/>
                <a:gd name="T61" fmla="*/ 81 h 145"/>
                <a:gd name="T62" fmla="*/ 0 w 145"/>
                <a:gd name="T63" fmla="*/ 63 h 145"/>
                <a:gd name="T64" fmla="*/ 15 w 145"/>
                <a:gd name="T65" fmla="*/ 58 h 145"/>
                <a:gd name="T66" fmla="*/ 4 w 145"/>
                <a:gd name="T67" fmla="*/ 45 h 145"/>
                <a:gd name="T68" fmla="*/ 26 w 145"/>
                <a:gd name="T69" fmla="*/ 35 h 145"/>
                <a:gd name="T70" fmla="*/ 35 w 145"/>
                <a:gd name="T71" fmla="*/ 26 h 145"/>
                <a:gd name="T72" fmla="*/ 43 w 145"/>
                <a:gd name="T73" fmla="*/ 5 h 145"/>
                <a:gd name="T74" fmla="*/ 56 w 145"/>
                <a:gd name="T75" fmla="*/ 16 h 145"/>
                <a:gd name="T76" fmla="*/ 62 w 145"/>
                <a:gd name="T77" fmla="*/ 0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45" h="145">
                  <a:moveTo>
                    <a:pt x="72" y="31"/>
                  </a:moveTo>
                  <a:lnTo>
                    <a:pt x="56" y="35"/>
                  </a:lnTo>
                  <a:lnTo>
                    <a:pt x="43" y="43"/>
                  </a:lnTo>
                  <a:lnTo>
                    <a:pt x="34" y="56"/>
                  </a:lnTo>
                  <a:lnTo>
                    <a:pt x="31" y="72"/>
                  </a:lnTo>
                  <a:lnTo>
                    <a:pt x="34" y="89"/>
                  </a:lnTo>
                  <a:lnTo>
                    <a:pt x="43" y="101"/>
                  </a:lnTo>
                  <a:lnTo>
                    <a:pt x="56" y="110"/>
                  </a:lnTo>
                  <a:lnTo>
                    <a:pt x="72" y="114"/>
                  </a:lnTo>
                  <a:lnTo>
                    <a:pt x="87" y="110"/>
                  </a:lnTo>
                  <a:lnTo>
                    <a:pt x="100" y="101"/>
                  </a:lnTo>
                  <a:lnTo>
                    <a:pt x="110" y="89"/>
                  </a:lnTo>
                  <a:lnTo>
                    <a:pt x="112" y="72"/>
                  </a:lnTo>
                  <a:lnTo>
                    <a:pt x="110" y="56"/>
                  </a:lnTo>
                  <a:lnTo>
                    <a:pt x="100" y="43"/>
                  </a:lnTo>
                  <a:lnTo>
                    <a:pt x="87" y="35"/>
                  </a:lnTo>
                  <a:lnTo>
                    <a:pt x="72" y="31"/>
                  </a:lnTo>
                  <a:close/>
                  <a:moveTo>
                    <a:pt x="62" y="0"/>
                  </a:moveTo>
                  <a:lnTo>
                    <a:pt x="81" y="0"/>
                  </a:lnTo>
                  <a:lnTo>
                    <a:pt x="81" y="14"/>
                  </a:lnTo>
                  <a:lnTo>
                    <a:pt x="87" y="16"/>
                  </a:lnTo>
                  <a:lnTo>
                    <a:pt x="93" y="17"/>
                  </a:lnTo>
                  <a:lnTo>
                    <a:pt x="100" y="5"/>
                  </a:lnTo>
                  <a:lnTo>
                    <a:pt x="116" y="14"/>
                  </a:lnTo>
                  <a:lnTo>
                    <a:pt x="108" y="26"/>
                  </a:lnTo>
                  <a:lnTo>
                    <a:pt x="114" y="30"/>
                  </a:lnTo>
                  <a:lnTo>
                    <a:pt x="118" y="35"/>
                  </a:lnTo>
                  <a:lnTo>
                    <a:pt x="131" y="29"/>
                  </a:lnTo>
                  <a:lnTo>
                    <a:pt x="140" y="45"/>
                  </a:lnTo>
                  <a:lnTo>
                    <a:pt x="127" y="51"/>
                  </a:lnTo>
                  <a:lnTo>
                    <a:pt x="129" y="58"/>
                  </a:lnTo>
                  <a:lnTo>
                    <a:pt x="131" y="63"/>
                  </a:lnTo>
                  <a:lnTo>
                    <a:pt x="145" y="63"/>
                  </a:lnTo>
                  <a:lnTo>
                    <a:pt x="145" y="81"/>
                  </a:lnTo>
                  <a:lnTo>
                    <a:pt x="131" y="81"/>
                  </a:lnTo>
                  <a:lnTo>
                    <a:pt x="129" y="88"/>
                  </a:lnTo>
                  <a:lnTo>
                    <a:pt x="127" y="94"/>
                  </a:lnTo>
                  <a:lnTo>
                    <a:pt x="140" y="101"/>
                  </a:lnTo>
                  <a:lnTo>
                    <a:pt x="131" y="117"/>
                  </a:lnTo>
                  <a:lnTo>
                    <a:pt x="118" y="110"/>
                  </a:lnTo>
                  <a:lnTo>
                    <a:pt x="114" y="114"/>
                  </a:lnTo>
                  <a:lnTo>
                    <a:pt x="108" y="119"/>
                  </a:lnTo>
                  <a:lnTo>
                    <a:pt x="116" y="131"/>
                  </a:lnTo>
                  <a:lnTo>
                    <a:pt x="100" y="140"/>
                  </a:lnTo>
                  <a:lnTo>
                    <a:pt x="93" y="127"/>
                  </a:lnTo>
                  <a:lnTo>
                    <a:pt x="87" y="130"/>
                  </a:lnTo>
                  <a:lnTo>
                    <a:pt x="81" y="131"/>
                  </a:lnTo>
                  <a:lnTo>
                    <a:pt x="81" y="145"/>
                  </a:lnTo>
                  <a:lnTo>
                    <a:pt x="62" y="145"/>
                  </a:lnTo>
                  <a:lnTo>
                    <a:pt x="62" y="131"/>
                  </a:lnTo>
                  <a:lnTo>
                    <a:pt x="56" y="130"/>
                  </a:lnTo>
                  <a:lnTo>
                    <a:pt x="51" y="127"/>
                  </a:lnTo>
                  <a:lnTo>
                    <a:pt x="43" y="140"/>
                  </a:lnTo>
                  <a:lnTo>
                    <a:pt x="27" y="131"/>
                  </a:lnTo>
                  <a:lnTo>
                    <a:pt x="35" y="119"/>
                  </a:lnTo>
                  <a:lnTo>
                    <a:pt x="30" y="114"/>
                  </a:lnTo>
                  <a:lnTo>
                    <a:pt x="26" y="110"/>
                  </a:lnTo>
                  <a:lnTo>
                    <a:pt x="13" y="117"/>
                  </a:lnTo>
                  <a:lnTo>
                    <a:pt x="4" y="101"/>
                  </a:lnTo>
                  <a:lnTo>
                    <a:pt x="17" y="94"/>
                  </a:lnTo>
                  <a:lnTo>
                    <a:pt x="15" y="88"/>
                  </a:lnTo>
                  <a:lnTo>
                    <a:pt x="14" y="81"/>
                  </a:lnTo>
                  <a:lnTo>
                    <a:pt x="0" y="81"/>
                  </a:lnTo>
                  <a:lnTo>
                    <a:pt x="0" y="63"/>
                  </a:lnTo>
                  <a:lnTo>
                    <a:pt x="14" y="63"/>
                  </a:lnTo>
                  <a:lnTo>
                    <a:pt x="15" y="58"/>
                  </a:lnTo>
                  <a:lnTo>
                    <a:pt x="17" y="51"/>
                  </a:lnTo>
                  <a:lnTo>
                    <a:pt x="4" y="45"/>
                  </a:lnTo>
                  <a:lnTo>
                    <a:pt x="13" y="29"/>
                  </a:lnTo>
                  <a:lnTo>
                    <a:pt x="26" y="35"/>
                  </a:lnTo>
                  <a:lnTo>
                    <a:pt x="30" y="30"/>
                  </a:lnTo>
                  <a:lnTo>
                    <a:pt x="35" y="26"/>
                  </a:lnTo>
                  <a:lnTo>
                    <a:pt x="27" y="14"/>
                  </a:lnTo>
                  <a:lnTo>
                    <a:pt x="43" y="5"/>
                  </a:lnTo>
                  <a:lnTo>
                    <a:pt x="51" y="17"/>
                  </a:lnTo>
                  <a:lnTo>
                    <a:pt x="56" y="16"/>
                  </a:lnTo>
                  <a:lnTo>
                    <a:pt x="62" y="14"/>
                  </a:lnTo>
                  <a:lnTo>
                    <a:pt x="62" y="0"/>
                  </a:lnTo>
                  <a:close/>
                </a:path>
              </a:pathLst>
            </a:custGeom>
            <a:solidFill>
              <a:schemeClr val="bg1">
                <a:lumMod val="75000"/>
              </a:schemeClr>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4" name="Freeform 195"/>
            <p:cNvSpPr>
              <a:spLocks noEditPoints="1"/>
            </p:cNvSpPr>
            <p:nvPr/>
          </p:nvSpPr>
          <p:spPr bwMode="auto">
            <a:xfrm>
              <a:off x="6495801" y="1898800"/>
              <a:ext cx="423853" cy="425242"/>
            </a:xfrm>
            <a:custGeom>
              <a:avLst/>
              <a:gdLst>
                <a:gd name="T0" fmla="*/ 130 w 305"/>
                <a:gd name="T1" fmla="*/ 71 h 306"/>
                <a:gd name="T2" fmla="*/ 92 w 305"/>
                <a:gd name="T3" fmla="*/ 92 h 306"/>
                <a:gd name="T4" fmla="*/ 70 w 305"/>
                <a:gd name="T5" fmla="*/ 130 h 306"/>
                <a:gd name="T6" fmla="*/ 70 w 305"/>
                <a:gd name="T7" fmla="*/ 175 h 306"/>
                <a:gd name="T8" fmla="*/ 92 w 305"/>
                <a:gd name="T9" fmla="*/ 213 h 306"/>
                <a:gd name="T10" fmla="*/ 130 w 305"/>
                <a:gd name="T11" fmla="*/ 236 h 306"/>
                <a:gd name="T12" fmla="*/ 176 w 305"/>
                <a:gd name="T13" fmla="*/ 236 h 306"/>
                <a:gd name="T14" fmla="*/ 214 w 305"/>
                <a:gd name="T15" fmla="*/ 213 h 306"/>
                <a:gd name="T16" fmla="*/ 236 w 305"/>
                <a:gd name="T17" fmla="*/ 175 h 306"/>
                <a:gd name="T18" fmla="*/ 236 w 305"/>
                <a:gd name="T19" fmla="*/ 130 h 306"/>
                <a:gd name="T20" fmla="*/ 214 w 305"/>
                <a:gd name="T21" fmla="*/ 92 h 306"/>
                <a:gd name="T22" fmla="*/ 176 w 305"/>
                <a:gd name="T23" fmla="*/ 71 h 306"/>
                <a:gd name="T24" fmla="*/ 134 w 305"/>
                <a:gd name="T25" fmla="*/ 0 h 306"/>
                <a:gd name="T26" fmla="*/ 172 w 305"/>
                <a:gd name="T27" fmla="*/ 30 h 306"/>
                <a:gd name="T28" fmla="*/ 212 w 305"/>
                <a:gd name="T29" fmla="*/ 12 h 306"/>
                <a:gd name="T30" fmla="*/ 231 w 305"/>
                <a:gd name="T31" fmla="*/ 56 h 306"/>
                <a:gd name="T32" fmla="*/ 249 w 305"/>
                <a:gd name="T33" fmla="*/ 75 h 306"/>
                <a:gd name="T34" fmla="*/ 295 w 305"/>
                <a:gd name="T35" fmla="*/ 93 h 306"/>
                <a:gd name="T36" fmla="*/ 275 w 305"/>
                <a:gd name="T37" fmla="*/ 133 h 306"/>
                <a:gd name="T38" fmla="*/ 305 w 305"/>
                <a:gd name="T39" fmla="*/ 171 h 306"/>
                <a:gd name="T40" fmla="*/ 269 w 305"/>
                <a:gd name="T41" fmla="*/ 198 h 306"/>
                <a:gd name="T42" fmla="*/ 275 w 305"/>
                <a:gd name="T43" fmla="*/ 246 h 306"/>
                <a:gd name="T44" fmla="*/ 240 w 305"/>
                <a:gd name="T45" fmla="*/ 241 h 306"/>
                <a:gd name="T46" fmla="*/ 245 w 305"/>
                <a:gd name="T47" fmla="*/ 276 h 306"/>
                <a:gd name="T48" fmla="*/ 198 w 305"/>
                <a:gd name="T49" fmla="*/ 268 h 306"/>
                <a:gd name="T50" fmla="*/ 172 w 305"/>
                <a:gd name="T51" fmla="*/ 306 h 306"/>
                <a:gd name="T52" fmla="*/ 134 w 305"/>
                <a:gd name="T53" fmla="*/ 275 h 306"/>
                <a:gd name="T54" fmla="*/ 93 w 305"/>
                <a:gd name="T55" fmla="*/ 295 h 306"/>
                <a:gd name="T56" fmla="*/ 75 w 305"/>
                <a:gd name="T57" fmla="*/ 250 h 306"/>
                <a:gd name="T58" fmla="*/ 56 w 305"/>
                <a:gd name="T59" fmla="*/ 230 h 306"/>
                <a:gd name="T60" fmla="*/ 11 w 305"/>
                <a:gd name="T61" fmla="*/ 213 h 306"/>
                <a:gd name="T62" fmla="*/ 30 w 305"/>
                <a:gd name="T63" fmla="*/ 171 h 306"/>
                <a:gd name="T64" fmla="*/ 0 w 305"/>
                <a:gd name="T65" fmla="*/ 133 h 306"/>
                <a:gd name="T66" fmla="*/ 37 w 305"/>
                <a:gd name="T67" fmla="*/ 109 h 306"/>
                <a:gd name="T68" fmla="*/ 30 w 305"/>
                <a:gd name="T69" fmla="*/ 60 h 306"/>
                <a:gd name="T70" fmla="*/ 64 w 305"/>
                <a:gd name="T71" fmla="*/ 65 h 306"/>
                <a:gd name="T72" fmla="*/ 59 w 305"/>
                <a:gd name="T73" fmla="*/ 30 h 306"/>
                <a:gd name="T74" fmla="*/ 107 w 305"/>
                <a:gd name="T75" fmla="*/ 38 h 306"/>
                <a:gd name="T76" fmla="*/ 134 w 305"/>
                <a:gd name="T77" fmla="*/ 0 h 3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5" h="306">
                  <a:moveTo>
                    <a:pt x="152" y="67"/>
                  </a:moveTo>
                  <a:lnTo>
                    <a:pt x="130" y="71"/>
                  </a:lnTo>
                  <a:lnTo>
                    <a:pt x="109" y="78"/>
                  </a:lnTo>
                  <a:lnTo>
                    <a:pt x="92" y="92"/>
                  </a:lnTo>
                  <a:lnTo>
                    <a:pt x="79" y="110"/>
                  </a:lnTo>
                  <a:lnTo>
                    <a:pt x="70" y="130"/>
                  </a:lnTo>
                  <a:lnTo>
                    <a:pt x="67" y="153"/>
                  </a:lnTo>
                  <a:lnTo>
                    <a:pt x="70" y="175"/>
                  </a:lnTo>
                  <a:lnTo>
                    <a:pt x="79" y="196"/>
                  </a:lnTo>
                  <a:lnTo>
                    <a:pt x="92" y="213"/>
                  </a:lnTo>
                  <a:lnTo>
                    <a:pt x="109" y="228"/>
                  </a:lnTo>
                  <a:lnTo>
                    <a:pt x="130" y="236"/>
                  </a:lnTo>
                  <a:lnTo>
                    <a:pt x="152" y="240"/>
                  </a:lnTo>
                  <a:lnTo>
                    <a:pt x="176" y="236"/>
                  </a:lnTo>
                  <a:lnTo>
                    <a:pt x="197" y="228"/>
                  </a:lnTo>
                  <a:lnTo>
                    <a:pt x="214" y="213"/>
                  </a:lnTo>
                  <a:lnTo>
                    <a:pt x="227" y="196"/>
                  </a:lnTo>
                  <a:lnTo>
                    <a:pt x="236" y="175"/>
                  </a:lnTo>
                  <a:lnTo>
                    <a:pt x="238" y="153"/>
                  </a:lnTo>
                  <a:lnTo>
                    <a:pt x="236" y="130"/>
                  </a:lnTo>
                  <a:lnTo>
                    <a:pt x="227" y="110"/>
                  </a:lnTo>
                  <a:lnTo>
                    <a:pt x="214" y="92"/>
                  </a:lnTo>
                  <a:lnTo>
                    <a:pt x="197" y="78"/>
                  </a:lnTo>
                  <a:lnTo>
                    <a:pt x="176" y="71"/>
                  </a:lnTo>
                  <a:lnTo>
                    <a:pt x="152" y="67"/>
                  </a:lnTo>
                  <a:close/>
                  <a:moveTo>
                    <a:pt x="134" y="0"/>
                  </a:moveTo>
                  <a:lnTo>
                    <a:pt x="172" y="0"/>
                  </a:lnTo>
                  <a:lnTo>
                    <a:pt x="172" y="30"/>
                  </a:lnTo>
                  <a:lnTo>
                    <a:pt x="198" y="38"/>
                  </a:lnTo>
                  <a:lnTo>
                    <a:pt x="212" y="12"/>
                  </a:lnTo>
                  <a:lnTo>
                    <a:pt x="245" y="30"/>
                  </a:lnTo>
                  <a:lnTo>
                    <a:pt x="231" y="56"/>
                  </a:lnTo>
                  <a:lnTo>
                    <a:pt x="240" y="65"/>
                  </a:lnTo>
                  <a:lnTo>
                    <a:pt x="249" y="75"/>
                  </a:lnTo>
                  <a:lnTo>
                    <a:pt x="275" y="60"/>
                  </a:lnTo>
                  <a:lnTo>
                    <a:pt x="295" y="93"/>
                  </a:lnTo>
                  <a:lnTo>
                    <a:pt x="269" y="109"/>
                  </a:lnTo>
                  <a:lnTo>
                    <a:pt x="275" y="133"/>
                  </a:lnTo>
                  <a:lnTo>
                    <a:pt x="305" y="133"/>
                  </a:lnTo>
                  <a:lnTo>
                    <a:pt x="305" y="171"/>
                  </a:lnTo>
                  <a:lnTo>
                    <a:pt x="275" y="171"/>
                  </a:lnTo>
                  <a:lnTo>
                    <a:pt x="269" y="198"/>
                  </a:lnTo>
                  <a:lnTo>
                    <a:pt x="295" y="213"/>
                  </a:lnTo>
                  <a:lnTo>
                    <a:pt x="275" y="246"/>
                  </a:lnTo>
                  <a:lnTo>
                    <a:pt x="249" y="230"/>
                  </a:lnTo>
                  <a:lnTo>
                    <a:pt x="240" y="241"/>
                  </a:lnTo>
                  <a:lnTo>
                    <a:pt x="231" y="250"/>
                  </a:lnTo>
                  <a:lnTo>
                    <a:pt x="245" y="276"/>
                  </a:lnTo>
                  <a:lnTo>
                    <a:pt x="212" y="295"/>
                  </a:lnTo>
                  <a:lnTo>
                    <a:pt x="198" y="268"/>
                  </a:lnTo>
                  <a:lnTo>
                    <a:pt x="172" y="275"/>
                  </a:lnTo>
                  <a:lnTo>
                    <a:pt x="172" y="306"/>
                  </a:lnTo>
                  <a:lnTo>
                    <a:pt x="134" y="306"/>
                  </a:lnTo>
                  <a:lnTo>
                    <a:pt x="134" y="275"/>
                  </a:lnTo>
                  <a:lnTo>
                    <a:pt x="107" y="268"/>
                  </a:lnTo>
                  <a:lnTo>
                    <a:pt x="93" y="295"/>
                  </a:lnTo>
                  <a:lnTo>
                    <a:pt x="59" y="276"/>
                  </a:lnTo>
                  <a:lnTo>
                    <a:pt x="75" y="250"/>
                  </a:lnTo>
                  <a:lnTo>
                    <a:pt x="64" y="241"/>
                  </a:lnTo>
                  <a:lnTo>
                    <a:pt x="56" y="230"/>
                  </a:lnTo>
                  <a:lnTo>
                    <a:pt x="30" y="246"/>
                  </a:lnTo>
                  <a:lnTo>
                    <a:pt x="11" y="213"/>
                  </a:lnTo>
                  <a:lnTo>
                    <a:pt x="37" y="198"/>
                  </a:lnTo>
                  <a:lnTo>
                    <a:pt x="30" y="171"/>
                  </a:lnTo>
                  <a:lnTo>
                    <a:pt x="0" y="171"/>
                  </a:lnTo>
                  <a:lnTo>
                    <a:pt x="0" y="133"/>
                  </a:lnTo>
                  <a:lnTo>
                    <a:pt x="30" y="133"/>
                  </a:lnTo>
                  <a:lnTo>
                    <a:pt x="37" y="109"/>
                  </a:lnTo>
                  <a:lnTo>
                    <a:pt x="11" y="93"/>
                  </a:lnTo>
                  <a:lnTo>
                    <a:pt x="30" y="60"/>
                  </a:lnTo>
                  <a:lnTo>
                    <a:pt x="56" y="75"/>
                  </a:lnTo>
                  <a:lnTo>
                    <a:pt x="64" y="65"/>
                  </a:lnTo>
                  <a:lnTo>
                    <a:pt x="75" y="56"/>
                  </a:lnTo>
                  <a:lnTo>
                    <a:pt x="59" y="30"/>
                  </a:lnTo>
                  <a:lnTo>
                    <a:pt x="93" y="12"/>
                  </a:lnTo>
                  <a:lnTo>
                    <a:pt x="107" y="38"/>
                  </a:lnTo>
                  <a:lnTo>
                    <a:pt x="134" y="30"/>
                  </a:lnTo>
                  <a:lnTo>
                    <a:pt x="134" y="0"/>
                  </a:lnTo>
                  <a:close/>
                </a:path>
              </a:pathLst>
            </a:custGeom>
            <a:solidFill>
              <a:schemeClr val="accent1"/>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5" name="Freeform 196"/>
            <p:cNvSpPr>
              <a:spLocks noEditPoints="1"/>
            </p:cNvSpPr>
            <p:nvPr/>
          </p:nvSpPr>
          <p:spPr bwMode="auto">
            <a:xfrm>
              <a:off x="4375151" y="2347667"/>
              <a:ext cx="917188" cy="919968"/>
            </a:xfrm>
            <a:custGeom>
              <a:avLst/>
              <a:gdLst>
                <a:gd name="T0" fmla="*/ 300 w 660"/>
                <a:gd name="T1" fmla="*/ 228 h 662"/>
                <a:gd name="T2" fmla="*/ 258 w 660"/>
                <a:gd name="T3" fmla="*/ 252 h 662"/>
                <a:gd name="T4" fmla="*/ 231 w 660"/>
                <a:gd name="T5" fmla="*/ 291 h 662"/>
                <a:gd name="T6" fmla="*/ 223 w 660"/>
                <a:gd name="T7" fmla="*/ 337 h 662"/>
                <a:gd name="T8" fmla="*/ 236 w 660"/>
                <a:gd name="T9" fmla="*/ 383 h 662"/>
                <a:gd name="T10" fmla="*/ 269 w 660"/>
                <a:gd name="T11" fmla="*/ 419 h 662"/>
                <a:gd name="T12" fmla="*/ 313 w 660"/>
                <a:gd name="T13" fmla="*/ 436 h 662"/>
                <a:gd name="T14" fmla="*/ 359 w 660"/>
                <a:gd name="T15" fmla="*/ 434 h 662"/>
                <a:gd name="T16" fmla="*/ 402 w 660"/>
                <a:gd name="T17" fmla="*/ 410 h 662"/>
                <a:gd name="T18" fmla="*/ 430 w 660"/>
                <a:gd name="T19" fmla="*/ 371 h 662"/>
                <a:gd name="T20" fmla="*/ 438 w 660"/>
                <a:gd name="T21" fmla="*/ 325 h 662"/>
                <a:gd name="T22" fmla="*/ 424 w 660"/>
                <a:gd name="T23" fmla="*/ 279 h 662"/>
                <a:gd name="T24" fmla="*/ 392 w 660"/>
                <a:gd name="T25" fmla="*/ 243 h 662"/>
                <a:gd name="T26" fmla="*/ 347 w 660"/>
                <a:gd name="T27" fmla="*/ 226 h 662"/>
                <a:gd name="T28" fmla="*/ 311 w 660"/>
                <a:gd name="T29" fmla="*/ 0 h 662"/>
                <a:gd name="T30" fmla="*/ 324 w 660"/>
                <a:gd name="T31" fmla="*/ 63 h 662"/>
                <a:gd name="T32" fmla="*/ 380 w 660"/>
                <a:gd name="T33" fmla="*/ 15 h 662"/>
                <a:gd name="T34" fmla="*/ 393 w 660"/>
                <a:gd name="T35" fmla="*/ 8 h 662"/>
                <a:gd name="T36" fmla="*/ 478 w 660"/>
                <a:gd name="T37" fmla="*/ 36 h 662"/>
                <a:gd name="T38" fmla="*/ 459 w 660"/>
                <a:gd name="T39" fmla="*/ 96 h 662"/>
                <a:gd name="T40" fmla="*/ 532 w 660"/>
                <a:gd name="T41" fmla="*/ 82 h 662"/>
                <a:gd name="T42" fmla="*/ 546 w 660"/>
                <a:gd name="T43" fmla="*/ 83 h 662"/>
                <a:gd name="T44" fmla="*/ 607 w 660"/>
                <a:gd name="T45" fmla="*/ 150 h 662"/>
                <a:gd name="T46" fmla="*/ 558 w 660"/>
                <a:gd name="T47" fmla="*/ 192 h 662"/>
                <a:gd name="T48" fmla="*/ 629 w 660"/>
                <a:gd name="T49" fmla="*/ 216 h 662"/>
                <a:gd name="T50" fmla="*/ 642 w 660"/>
                <a:gd name="T51" fmla="*/ 224 h 662"/>
                <a:gd name="T52" fmla="*/ 660 w 660"/>
                <a:gd name="T53" fmla="*/ 312 h 662"/>
                <a:gd name="T54" fmla="*/ 597 w 660"/>
                <a:gd name="T55" fmla="*/ 325 h 662"/>
                <a:gd name="T56" fmla="*/ 647 w 660"/>
                <a:gd name="T57" fmla="*/ 381 h 662"/>
                <a:gd name="T58" fmla="*/ 654 w 660"/>
                <a:gd name="T59" fmla="*/ 395 h 662"/>
                <a:gd name="T60" fmla="*/ 626 w 660"/>
                <a:gd name="T61" fmla="*/ 480 h 662"/>
                <a:gd name="T62" fmla="*/ 565 w 660"/>
                <a:gd name="T63" fmla="*/ 459 h 662"/>
                <a:gd name="T64" fmla="*/ 579 w 660"/>
                <a:gd name="T65" fmla="*/ 533 h 662"/>
                <a:gd name="T66" fmla="*/ 578 w 660"/>
                <a:gd name="T67" fmla="*/ 548 h 662"/>
                <a:gd name="T68" fmla="*/ 512 w 660"/>
                <a:gd name="T69" fmla="*/ 607 h 662"/>
                <a:gd name="T70" fmla="*/ 469 w 660"/>
                <a:gd name="T71" fmla="*/ 560 h 662"/>
                <a:gd name="T72" fmla="*/ 444 w 660"/>
                <a:gd name="T73" fmla="*/ 630 h 662"/>
                <a:gd name="T74" fmla="*/ 436 w 660"/>
                <a:gd name="T75" fmla="*/ 642 h 662"/>
                <a:gd name="T76" fmla="*/ 350 w 660"/>
                <a:gd name="T77" fmla="*/ 662 h 662"/>
                <a:gd name="T78" fmla="*/ 335 w 660"/>
                <a:gd name="T79" fmla="*/ 599 h 662"/>
                <a:gd name="T80" fmla="*/ 279 w 660"/>
                <a:gd name="T81" fmla="*/ 647 h 662"/>
                <a:gd name="T82" fmla="*/ 267 w 660"/>
                <a:gd name="T83" fmla="*/ 654 h 662"/>
                <a:gd name="T84" fmla="*/ 182 w 660"/>
                <a:gd name="T85" fmla="*/ 626 h 662"/>
                <a:gd name="T86" fmla="*/ 202 w 660"/>
                <a:gd name="T87" fmla="*/ 566 h 662"/>
                <a:gd name="T88" fmla="*/ 128 w 660"/>
                <a:gd name="T89" fmla="*/ 580 h 662"/>
                <a:gd name="T90" fmla="*/ 114 w 660"/>
                <a:gd name="T91" fmla="*/ 579 h 662"/>
                <a:gd name="T92" fmla="*/ 54 w 660"/>
                <a:gd name="T93" fmla="*/ 512 h 662"/>
                <a:gd name="T94" fmla="*/ 102 w 660"/>
                <a:gd name="T95" fmla="*/ 470 h 662"/>
                <a:gd name="T96" fmla="*/ 30 w 660"/>
                <a:gd name="T97" fmla="*/ 446 h 662"/>
                <a:gd name="T98" fmla="*/ 18 w 660"/>
                <a:gd name="T99" fmla="*/ 438 h 662"/>
                <a:gd name="T100" fmla="*/ 0 w 660"/>
                <a:gd name="T101" fmla="*/ 350 h 662"/>
                <a:gd name="T102" fmla="*/ 63 w 660"/>
                <a:gd name="T103" fmla="*/ 337 h 662"/>
                <a:gd name="T104" fmla="*/ 13 w 660"/>
                <a:gd name="T105" fmla="*/ 281 h 662"/>
                <a:gd name="T106" fmla="*/ 7 w 660"/>
                <a:gd name="T107" fmla="*/ 267 h 662"/>
                <a:gd name="T108" fmla="*/ 34 w 660"/>
                <a:gd name="T109" fmla="*/ 182 h 662"/>
                <a:gd name="T110" fmla="*/ 96 w 660"/>
                <a:gd name="T111" fmla="*/ 203 h 662"/>
                <a:gd name="T112" fmla="*/ 81 w 660"/>
                <a:gd name="T113" fmla="*/ 129 h 662"/>
                <a:gd name="T114" fmla="*/ 81 w 660"/>
                <a:gd name="T115" fmla="*/ 114 h 662"/>
                <a:gd name="T116" fmla="*/ 148 w 660"/>
                <a:gd name="T117" fmla="*/ 55 h 662"/>
                <a:gd name="T118" fmla="*/ 191 w 660"/>
                <a:gd name="T119" fmla="*/ 102 h 662"/>
                <a:gd name="T120" fmla="*/ 215 w 660"/>
                <a:gd name="T121" fmla="*/ 32 h 662"/>
                <a:gd name="T122" fmla="*/ 223 w 660"/>
                <a:gd name="T123" fmla="*/ 20 h 662"/>
                <a:gd name="T124" fmla="*/ 311 w 660"/>
                <a:gd name="T125" fmla="*/ 0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60" h="662">
                  <a:moveTo>
                    <a:pt x="324" y="224"/>
                  </a:moveTo>
                  <a:lnTo>
                    <a:pt x="300" y="228"/>
                  </a:lnTo>
                  <a:lnTo>
                    <a:pt x="278" y="237"/>
                  </a:lnTo>
                  <a:lnTo>
                    <a:pt x="258" y="252"/>
                  </a:lnTo>
                  <a:lnTo>
                    <a:pt x="241" y="270"/>
                  </a:lnTo>
                  <a:lnTo>
                    <a:pt x="231" y="291"/>
                  </a:lnTo>
                  <a:lnTo>
                    <a:pt x="224" y="313"/>
                  </a:lnTo>
                  <a:lnTo>
                    <a:pt x="223" y="337"/>
                  </a:lnTo>
                  <a:lnTo>
                    <a:pt x="227" y="360"/>
                  </a:lnTo>
                  <a:lnTo>
                    <a:pt x="236" y="383"/>
                  </a:lnTo>
                  <a:lnTo>
                    <a:pt x="250" y="402"/>
                  </a:lnTo>
                  <a:lnTo>
                    <a:pt x="269" y="419"/>
                  </a:lnTo>
                  <a:lnTo>
                    <a:pt x="290" y="431"/>
                  </a:lnTo>
                  <a:lnTo>
                    <a:pt x="313" y="436"/>
                  </a:lnTo>
                  <a:lnTo>
                    <a:pt x="337" y="438"/>
                  </a:lnTo>
                  <a:lnTo>
                    <a:pt x="359" y="434"/>
                  </a:lnTo>
                  <a:lnTo>
                    <a:pt x="381" y="425"/>
                  </a:lnTo>
                  <a:lnTo>
                    <a:pt x="402" y="410"/>
                  </a:lnTo>
                  <a:lnTo>
                    <a:pt x="418" y="392"/>
                  </a:lnTo>
                  <a:lnTo>
                    <a:pt x="430" y="371"/>
                  </a:lnTo>
                  <a:lnTo>
                    <a:pt x="436" y="349"/>
                  </a:lnTo>
                  <a:lnTo>
                    <a:pt x="438" y="325"/>
                  </a:lnTo>
                  <a:lnTo>
                    <a:pt x="434" y="302"/>
                  </a:lnTo>
                  <a:lnTo>
                    <a:pt x="424" y="279"/>
                  </a:lnTo>
                  <a:lnTo>
                    <a:pt x="410" y="260"/>
                  </a:lnTo>
                  <a:lnTo>
                    <a:pt x="392" y="243"/>
                  </a:lnTo>
                  <a:lnTo>
                    <a:pt x="369" y="231"/>
                  </a:lnTo>
                  <a:lnTo>
                    <a:pt x="347" y="226"/>
                  </a:lnTo>
                  <a:lnTo>
                    <a:pt x="324" y="224"/>
                  </a:lnTo>
                  <a:close/>
                  <a:moveTo>
                    <a:pt x="311" y="0"/>
                  </a:moveTo>
                  <a:lnTo>
                    <a:pt x="313" y="11"/>
                  </a:lnTo>
                  <a:lnTo>
                    <a:pt x="324" y="63"/>
                  </a:lnTo>
                  <a:lnTo>
                    <a:pt x="364" y="66"/>
                  </a:lnTo>
                  <a:lnTo>
                    <a:pt x="380" y="15"/>
                  </a:lnTo>
                  <a:lnTo>
                    <a:pt x="384" y="4"/>
                  </a:lnTo>
                  <a:lnTo>
                    <a:pt x="393" y="8"/>
                  </a:lnTo>
                  <a:lnTo>
                    <a:pt x="469" y="32"/>
                  </a:lnTo>
                  <a:lnTo>
                    <a:pt x="478" y="36"/>
                  </a:lnTo>
                  <a:lnTo>
                    <a:pt x="476" y="45"/>
                  </a:lnTo>
                  <a:lnTo>
                    <a:pt x="459" y="96"/>
                  </a:lnTo>
                  <a:lnTo>
                    <a:pt x="491" y="118"/>
                  </a:lnTo>
                  <a:lnTo>
                    <a:pt x="532" y="82"/>
                  </a:lnTo>
                  <a:lnTo>
                    <a:pt x="540" y="75"/>
                  </a:lnTo>
                  <a:lnTo>
                    <a:pt x="546" y="83"/>
                  </a:lnTo>
                  <a:lnTo>
                    <a:pt x="599" y="142"/>
                  </a:lnTo>
                  <a:lnTo>
                    <a:pt x="607" y="150"/>
                  </a:lnTo>
                  <a:lnTo>
                    <a:pt x="599" y="156"/>
                  </a:lnTo>
                  <a:lnTo>
                    <a:pt x="558" y="192"/>
                  </a:lnTo>
                  <a:lnTo>
                    <a:pt x="576" y="227"/>
                  </a:lnTo>
                  <a:lnTo>
                    <a:pt x="629" y="216"/>
                  </a:lnTo>
                  <a:lnTo>
                    <a:pt x="639" y="214"/>
                  </a:lnTo>
                  <a:lnTo>
                    <a:pt x="642" y="224"/>
                  </a:lnTo>
                  <a:lnTo>
                    <a:pt x="658" y="302"/>
                  </a:lnTo>
                  <a:lnTo>
                    <a:pt x="660" y="312"/>
                  </a:lnTo>
                  <a:lnTo>
                    <a:pt x="650" y="313"/>
                  </a:lnTo>
                  <a:lnTo>
                    <a:pt x="597" y="325"/>
                  </a:lnTo>
                  <a:lnTo>
                    <a:pt x="595" y="364"/>
                  </a:lnTo>
                  <a:lnTo>
                    <a:pt x="647" y="381"/>
                  </a:lnTo>
                  <a:lnTo>
                    <a:pt x="656" y="384"/>
                  </a:lnTo>
                  <a:lnTo>
                    <a:pt x="654" y="395"/>
                  </a:lnTo>
                  <a:lnTo>
                    <a:pt x="629" y="469"/>
                  </a:lnTo>
                  <a:lnTo>
                    <a:pt x="626" y="480"/>
                  </a:lnTo>
                  <a:lnTo>
                    <a:pt x="616" y="476"/>
                  </a:lnTo>
                  <a:lnTo>
                    <a:pt x="565" y="459"/>
                  </a:lnTo>
                  <a:lnTo>
                    <a:pt x="542" y="493"/>
                  </a:lnTo>
                  <a:lnTo>
                    <a:pt x="579" y="533"/>
                  </a:lnTo>
                  <a:lnTo>
                    <a:pt x="586" y="540"/>
                  </a:lnTo>
                  <a:lnTo>
                    <a:pt x="578" y="548"/>
                  </a:lnTo>
                  <a:lnTo>
                    <a:pt x="520" y="600"/>
                  </a:lnTo>
                  <a:lnTo>
                    <a:pt x="512" y="607"/>
                  </a:lnTo>
                  <a:lnTo>
                    <a:pt x="506" y="600"/>
                  </a:lnTo>
                  <a:lnTo>
                    <a:pt x="469" y="560"/>
                  </a:lnTo>
                  <a:lnTo>
                    <a:pt x="434" y="578"/>
                  </a:lnTo>
                  <a:lnTo>
                    <a:pt x="444" y="630"/>
                  </a:lnTo>
                  <a:lnTo>
                    <a:pt x="447" y="641"/>
                  </a:lnTo>
                  <a:lnTo>
                    <a:pt x="436" y="642"/>
                  </a:lnTo>
                  <a:lnTo>
                    <a:pt x="359" y="659"/>
                  </a:lnTo>
                  <a:lnTo>
                    <a:pt x="350" y="662"/>
                  </a:lnTo>
                  <a:lnTo>
                    <a:pt x="347" y="651"/>
                  </a:lnTo>
                  <a:lnTo>
                    <a:pt x="335" y="599"/>
                  </a:lnTo>
                  <a:lnTo>
                    <a:pt x="296" y="596"/>
                  </a:lnTo>
                  <a:lnTo>
                    <a:pt x="279" y="647"/>
                  </a:lnTo>
                  <a:lnTo>
                    <a:pt x="276" y="658"/>
                  </a:lnTo>
                  <a:lnTo>
                    <a:pt x="267" y="654"/>
                  </a:lnTo>
                  <a:lnTo>
                    <a:pt x="191" y="630"/>
                  </a:lnTo>
                  <a:lnTo>
                    <a:pt x="182" y="626"/>
                  </a:lnTo>
                  <a:lnTo>
                    <a:pt x="185" y="617"/>
                  </a:lnTo>
                  <a:lnTo>
                    <a:pt x="202" y="566"/>
                  </a:lnTo>
                  <a:lnTo>
                    <a:pt x="168" y="544"/>
                  </a:lnTo>
                  <a:lnTo>
                    <a:pt x="128" y="580"/>
                  </a:lnTo>
                  <a:lnTo>
                    <a:pt x="121" y="587"/>
                  </a:lnTo>
                  <a:lnTo>
                    <a:pt x="114" y="579"/>
                  </a:lnTo>
                  <a:lnTo>
                    <a:pt x="60" y="520"/>
                  </a:lnTo>
                  <a:lnTo>
                    <a:pt x="54" y="512"/>
                  </a:lnTo>
                  <a:lnTo>
                    <a:pt x="62" y="506"/>
                  </a:lnTo>
                  <a:lnTo>
                    <a:pt x="102" y="470"/>
                  </a:lnTo>
                  <a:lnTo>
                    <a:pt x="84" y="434"/>
                  </a:lnTo>
                  <a:lnTo>
                    <a:pt x="30" y="446"/>
                  </a:lnTo>
                  <a:lnTo>
                    <a:pt x="21" y="448"/>
                  </a:lnTo>
                  <a:lnTo>
                    <a:pt x="18" y="438"/>
                  </a:lnTo>
                  <a:lnTo>
                    <a:pt x="1" y="360"/>
                  </a:lnTo>
                  <a:lnTo>
                    <a:pt x="0" y="350"/>
                  </a:lnTo>
                  <a:lnTo>
                    <a:pt x="9" y="349"/>
                  </a:lnTo>
                  <a:lnTo>
                    <a:pt x="63" y="337"/>
                  </a:lnTo>
                  <a:lnTo>
                    <a:pt x="64" y="298"/>
                  </a:lnTo>
                  <a:lnTo>
                    <a:pt x="13" y="281"/>
                  </a:lnTo>
                  <a:lnTo>
                    <a:pt x="4" y="278"/>
                  </a:lnTo>
                  <a:lnTo>
                    <a:pt x="7" y="267"/>
                  </a:lnTo>
                  <a:lnTo>
                    <a:pt x="32" y="193"/>
                  </a:lnTo>
                  <a:lnTo>
                    <a:pt x="34" y="182"/>
                  </a:lnTo>
                  <a:lnTo>
                    <a:pt x="45" y="186"/>
                  </a:lnTo>
                  <a:lnTo>
                    <a:pt x="96" y="203"/>
                  </a:lnTo>
                  <a:lnTo>
                    <a:pt x="117" y="169"/>
                  </a:lnTo>
                  <a:lnTo>
                    <a:pt x="81" y="129"/>
                  </a:lnTo>
                  <a:lnTo>
                    <a:pt x="73" y="122"/>
                  </a:lnTo>
                  <a:lnTo>
                    <a:pt x="81" y="114"/>
                  </a:lnTo>
                  <a:lnTo>
                    <a:pt x="140" y="62"/>
                  </a:lnTo>
                  <a:lnTo>
                    <a:pt x="148" y="55"/>
                  </a:lnTo>
                  <a:lnTo>
                    <a:pt x="155" y="62"/>
                  </a:lnTo>
                  <a:lnTo>
                    <a:pt x="191" y="102"/>
                  </a:lnTo>
                  <a:lnTo>
                    <a:pt x="227" y="84"/>
                  </a:lnTo>
                  <a:lnTo>
                    <a:pt x="215" y="32"/>
                  </a:lnTo>
                  <a:lnTo>
                    <a:pt x="214" y="21"/>
                  </a:lnTo>
                  <a:lnTo>
                    <a:pt x="223" y="20"/>
                  </a:lnTo>
                  <a:lnTo>
                    <a:pt x="300" y="3"/>
                  </a:lnTo>
                  <a:lnTo>
                    <a:pt x="311" y="0"/>
                  </a:lnTo>
                  <a:close/>
                </a:path>
              </a:pathLst>
            </a:custGeom>
            <a:solidFill>
              <a:schemeClr val="accent1"/>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6" name="Freeform 197"/>
            <p:cNvSpPr>
              <a:spLocks noEditPoints="1"/>
            </p:cNvSpPr>
            <p:nvPr/>
          </p:nvSpPr>
          <p:spPr bwMode="auto">
            <a:xfrm>
              <a:off x="6408251" y="2324042"/>
              <a:ext cx="322406" cy="322406"/>
            </a:xfrm>
            <a:custGeom>
              <a:avLst/>
              <a:gdLst>
                <a:gd name="T0" fmla="*/ 104 w 232"/>
                <a:gd name="T1" fmla="*/ 80 h 232"/>
                <a:gd name="T2" fmla="*/ 83 w 232"/>
                <a:gd name="T3" fmla="*/ 100 h 232"/>
                <a:gd name="T4" fmla="*/ 81 w 232"/>
                <a:gd name="T5" fmla="*/ 129 h 232"/>
                <a:gd name="T6" fmla="*/ 101 w 232"/>
                <a:gd name="T7" fmla="*/ 150 h 232"/>
                <a:gd name="T8" fmla="*/ 129 w 232"/>
                <a:gd name="T9" fmla="*/ 151 h 232"/>
                <a:gd name="T10" fmla="*/ 151 w 232"/>
                <a:gd name="T11" fmla="*/ 131 h 232"/>
                <a:gd name="T12" fmla="*/ 152 w 232"/>
                <a:gd name="T13" fmla="*/ 104 h 232"/>
                <a:gd name="T14" fmla="*/ 133 w 232"/>
                <a:gd name="T15" fmla="*/ 82 h 232"/>
                <a:gd name="T16" fmla="*/ 110 w 232"/>
                <a:gd name="T17" fmla="*/ 0 h 232"/>
                <a:gd name="T18" fmla="*/ 114 w 232"/>
                <a:gd name="T19" fmla="*/ 21 h 232"/>
                <a:gd name="T20" fmla="*/ 134 w 232"/>
                <a:gd name="T21" fmla="*/ 4 h 232"/>
                <a:gd name="T22" fmla="*/ 139 w 232"/>
                <a:gd name="T23" fmla="*/ 2 h 232"/>
                <a:gd name="T24" fmla="*/ 169 w 232"/>
                <a:gd name="T25" fmla="*/ 12 h 232"/>
                <a:gd name="T26" fmla="*/ 161 w 232"/>
                <a:gd name="T27" fmla="*/ 33 h 232"/>
                <a:gd name="T28" fmla="*/ 173 w 232"/>
                <a:gd name="T29" fmla="*/ 41 h 232"/>
                <a:gd name="T30" fmla="*/ 190 w 232"/>
                <a:gd name="T31" fmla="*/ 25 h 232"/>
                <a:gd name="T32" fmla="*/ 211 w 232"/>
                <a:gd name="T33" fmla="*/ 49 h 232"/>
                <a:gd name="T34" fmla="*/ 211 w 232"/>
                <a:gd name="T35" fmla="*/ 54 h 232"/>
                <a:gd name="T36" fmla="*/ 201 w 232"/>
                <a:gd name="T37" fmla="*/ 74 h 232"/>
                <a:gd name="T38" fmla="*/ 222 w 232"/>
                <a:gd name="T39" fmla="*/ 75 h 232"/>
                <a:gd name="T40" fmla="*/ 226 w 232"/>
                <a:gd name="T41" fmla="*/ 78 h 232"/>
                <a:gd name="T42" fmla="*/ 232 w 232"/>
                <a:gd name="T43" fmla="*/ 109 h 232"/>
                <a:gd name="T44" fmla="*/ 211 w 232"/>
                <a:gd name="T45" fmla="*/ 113 h 232"/>
                <a:gd name="T46" fmla="*/ 228 w 232"/>
                <a:gd name="T47" fmla="*/ 134 h 232"/>
                <a:gd name="T48" fmla="*/ 231 w 232"/>
                <a:gd name="T49" fmla="*/ 138 h 232"/>
                <a:gd name="T50" fmla="*/ 220 w 232"/>
                <a:gd name="T51" fmla="*/ 168 h 232"/>
                <a:gd name="T52" fmla="*/ 199 w 232"/>
                <a:gd name="T53" fmla="*/ 160 h 232"/>
                <a:gd name="T54" fmla="*/ 191 w 232"/>
                <a:gd name="T55" fmla="*/ 172 h 232"/>
                <a:gd name="T56" fmla="*/ 206 w 232"/>
                <a:gd name="T57" fmla="*/ 189 h 232"/>
                <a:gd name="T58" fmla="*/ 184 w 232"/>
                <a:gd name="T59" fmla="*/ 210 h 232"/>
                <a:gd name="T60" fmla="*/ 178 w 232"/>
                <a:gd name="T61" fmla="*/ 210 h 232"/>
                <a:gd name="T62" fmla="*/ 159 w 232"/>
                <a:gd name="T63" fmla="*/ 199 h 232"/>
                <a:gd name="T64" fmla="*/ 157 w 232"/>
                <a:gd name="T65" fmla="*/ 220 h 232"/>
                <a:gd name="T66" fmla="*/ 155 w 232"/>
                <a:gd name="T67" fmla="*/ 226 h 232"/>
                <a:gd name="T68" fmla="*/ 123 w 232"/>
                <a:gd name="T69" fmla="*/ 232 h 232"/>
                <a:gd name="T70" fmla="*/ 119 w 232"/>
                <a:gd name="T71" fmla="*/ 210 h 232"/>
                <a:gd name="T72" fmla="*/ 98 w 232"/>
                <a:gd name="T73" fmla="*/ 227 h 232"/>
                <a:gd name="T74" fmla="*/ 95 w 232"/>
                <a:gd name="T75" fmla="*/ 229 h 232"/>
                <a:gd name="T76" fmla="*/ 64 w 232"/>
                <a:gd name="T77" fmla="*/ 219 h 232"/>
                <a:gd name="T78" fmla="*/ 72 w 232"/>
                <a:gd name="T79" fmla="*/ 198 h 232"/>
                <a:gd name="T80" fmla="*/ 60 w 232"/>
                <a:gd name="T81" fmla="*/ 190 h 232"/>
                <a:gd name="T82" fmla="*/ 43 w 232"/>
                <a:gd name="T83" fmla="*/ 206 h 232"/>
                <a:gd name="T84" fmla="*/ 22 w 232"/>
                <a:gd name="T85" fmla="*/ 182 h 232"/>
                <a:gd name="T86" fmla="*/ 22 w 232"/>
                <a:gd name="T87" fmla="*/ 177 h 232"/>
                <a:gd name="T88" fmla="*/ 33 w 232"/>
                <a:gd name="T89" fmla="*/ 159 h 232"/>
                <a:gd name="T90" fmla="*/ 12 w 232"/>
                <a:gd name="T91" fmla="*/ 156 h 232"/>
                <a:gd name="T92" fmla="*/ 7 w 232"/>
                <a:gd name="T93" fmla="*/ 154 h 232"/>
                <a:gd name="T94" fmla="*/ 0 w 232"/>
                <a:gd name="T95" fmla="*/ 122 h 232"/>
                <a:gd name="T96" fmla="*/ 22 w 232"/>
                <a:gd name="T97" fmla="*/ 118 h 232"/>
                <a:gd name="T98" fmla="*/ 5 w 232"/>
                <a:gd name="T99" fmla="*/ 99 h 232"/>
                <a:gd name="T100" fmla="*/ 3 w 232"/>
                <a:gd name="T101" fmla="*/ 93 h 232"/>
                <a:gd name="T102" fmla="*/ 13 w 232"/>
                <a:gd name="T103" fmla="*/ 63 h 232"/>
                <a:gd name="T104" fmla="*/ 34 w 232"/>
                <a:gd name="T105" fmla="*/ 71 h 232"/>
                <a:gd name="T106" fmla="*/ 42 w 232"/>
                <a:gd name="T107" fmla="*/ 59 h 232"/>
                <a:gd name="T108" fmla="*/ 26 w 232"/>
                <a:gd name="T109" fmla="*/ 42 h 232"/>
                <a:gd name="T110" fmla="*/ 50 w 232"/>
                <a:gd name="T111" fmla="*/ 21 h 232"/>
                <a:gd name="T112" fmla="*/ 55 w 232"/>
                <a:gd name="T113" fmla="*/ 21 h 232"/>
                <a:gd name="T114" fmla="*/ 74 w 232"/>
                <a:gd name="T115" fmla="*/ 32 h 232"/>
                <a:gd name="T116" fmla="*/ 76 w 232"/>
                <a:gd name="T117" fmla="*/ 11 h 232"/>
                <a:gd name="T118" fmla="*/ 79 w 232"/>
                <a:gd name="T119" fmla="*/ 7 h 232"/>
                <a:gd name="T120" fmla="*/ 110 w 232"/>
                <a:gd name="T121" fmla="*/ 0 h 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32" h="232">
                  <a:moveTo>
                    <a:pt x="118" y="78"/>
                  </a:moveTo>
                  <a:lnTo>
                    <a:pt x="104" y="80"/>
                  </a:lnTo>
                  <a:lnTo>
                    <a:pt x="92" y="88"/>
                  </a:lnTo>
                  <a:lnTo>
                    <a:pt x="83" y="100"/>
                  </a:lnTo>
                  <a:lnTo>
                    <a:pt x="79" y="114"/>
                  </a:lnTo>
                  <a:lnTo>
                    <a:pt x="81" y="129"/>
                  </a:lnTo>
                  <a:lnTo>
                    <a:pt x="89" y="140"/>
                  </a:lnTo>
                  <a:lnTo>
                    <a:pt x="101" y="150"/>
                  </a:lnTo>
                  <a:lnTo>
                    <a:pt x="114" y="154"/>
                  </a:lnTo>
                  <a:lnTo>
                    <a:pt x="129" y="151"/>
                  </a:lnTo>
                  <a:lnTo>
                    <a:pt x="142" y="143"/>
                  </a:lnTo>
                  <a:lnTo>
                    <a:pt x="151" y="131"/>
                  </a:lnTo>
                  <a:lnTo>
                    <a:pt x="155" y="118"/>
                  </a:lnTo>
                  <a:lnTo>
                    <a:pt x="152" y="104"/>
                  </a:lnTo>
                  <a:lnTo>
                    <a:pt x="144" y="91"/>
                  </a:lnTo>
                  <a:lnTo>
                    <a:pt x="133" y="82"/>
                  </a:lnTo>
                  <a:lnTo>
                    <a:pt x="118" y="78"/>
                  </a:lnTo>
                  <a:close/>
                  <a:moveTo>
                    <a:pt x="110" y="0"/>
                  </a:moveTo>
                  <a:lnTo>
                    <a:pt x="110" y="3"/>
                  </a:lnTo>
                  <a:lnTo>
                    <a:pt x="114" y="21"/>
                  </a:lnTo>
                  <a:lnTo>
                    <a:pt x="129" y="23"/>
                  </a:lnTo>
                  <a:lnTo>
                    <a:pt x="134" y="4"/>
                  </a:lnTo>
                  <a:lnTo>
                    <a:pt x="135" y="2"/>
                  </a:lnTo>
                  <a:lnTo>
                    <a:pt x="139" y="2"/>
                  </a:lnTo>
                  <a:lnTo>
                    <a:pt x="165" y="11"/>
                  </a:lnTo>
                  <a:lnTo>
                    <a:pt x="169" y="12"/>
                  </a:lnTo>
                  <a:lnTo>
                    <a:pt x="168" y="15"/>
                  </a:lnTo>
                  <a:lnTo>
                    <a:pt x="161" y="33"/>
                  </a:lnTo>
                  <a:lnTo>
                    <a:pt x="168" y="37"/>
                  </a:lnTo>
                  <a:lnTo>
                    <a:pt x="173" y="41"/>
                  </a:lnTo>
                  <a:lnTo>
                    <a:pt x="188" y="28"/>
                  </a:lnTo>
                  <a:lnTo>
                    <a:pt x="190" y="25"/>
                  </a:lnTo>
                  <a:lnTo>
                    <a:pt x="193" y="29"/>
                  </a:lnTo>
                  <a:lnTo>
                    <a:pt x="211" y="49"/>
                  </a:lnTo>
                  <a:lnTo>
                    <a:pt x="214" y="51"/>
                  </a:lnTo>
                  <a:lnTo>
                    <a:pt x="211" y="54"/>
                  </a:lnTo>
                  <a:lnTo>
                    <a:pt x="197" y="67"/>
                  </a:lnTo>
                  <a:lnTo>
                    <a:pt x="201" y="74"/>
                  </a:lnTo>
                  <a:lnTo>
                    <a:pt x="203" y="79"/>
                  </a:lnTo>
                  <a:lnTo>
                    <a:pt x="222" y="75"/>
                  </a:lnTo>
                  <a:lnTo>
                    <a:pt x="226" y="75"/>
                  </a:lnTo>
                  <a:lnTo>
                    <a:pt x="226" y="78"/>
                  </a:lnTo>
                  <a:lnTo>
                    <a:pt x="232" y="105"/>
                  </a:lnTo>
                  <a:lnTo>
                    <a:pt x="232" y="109"/>
                  </a:lnTo>
                  <a:lnTo>
                    <a:pt x="229" y="109"/>
                  </a:lnTo>
                  <a:lnTo>
                    <a:pt x="211" y="113"/>
                  </a:lnTo>
                  <a:lnTo>
                    <a:pt x="210" y="127"/>
                  </a:lnTo>
                  <a:lnTo>
                    <a:pt x="228" y="134"/>
                  </a:lnTo>
                  <a:lnTo>
                    <a:pt x="231" y="134"/>
                  </a:lnTo>
                  <a:lnTo>
                    <a:pt x="231" y="138"/>
                  </a:lnTo>
                  <a:lnTo>
                    <a:pt x="222" y="164"/>
                  </a:lnTo>
                  <a:lnTo>
                    <a:pt x="220" y="168"/>
                  </a:lnTo>
                  <a:lnTo>
                    <a:pt x="218" y="167"/>
                  </a:lnTo>
                  <a:lnTo>
                    <a:pt x="199" y="160"/>
                  </a:lnTo>
                  <a:lnTo>
                    <a:pt x="195" y="167"/>
                  </a:lnTo>
                  <a:lnTo>
                    <a:pt x="191" y="172"/>
                  </a:lnTo>
                  <a:lnTo>
                    <a:pt x="205" y="186"/>
                  </a:lnTo>
                  <a:lnTo>
                    <a:pt x="206" y="189"/>
                  </a:lnTo>
                  <a:lnTo>
                    <a:pt x="203" y="192"/>
                  </a:lnTo>
                  <a:lnTo>
                    <a:pt x="184" y="210"/>
                  </a:lnTo>
                  <a:lnTo>
                    <a:pt x="181" y="212"/>
                  </a:lnTo>
                  <a:lnTo>
                    <a:pt x="178" y="210"/>
                  </a:lnTo>
                  <a:lnTo>
                    <a:pt x="165" y="195"/>
                  </a:lnTo>
                  <a:lnTo>
                    <a:pt x="159" y="199"/>
                  </a:lnTo>
                  <a:lnTo>
                    <a:pt x="153" y="202"/>
                  </a:lnTo>
                  <a:lnTo>
                    <a:pt x="157" y="220"/>
                  </a:lnTo>
                  <a:lnTo>
                    <a:pt x="157" y="224"/>
                  </a:lnTo>
                  <a:lnTo>
                    <a:pt x="155" y="226"/>
                  </a:lnTo>
                  <a:lnTo>
                    <a:pt x="127" y="231"/>
                  </a:lnTo>
                  <a:lnTo>
                    <a:pt x="123" y="232"/>
                  </a:lnTo>
                  <a:lnTo>
                    <a:pt x="123" y="228"/>
                  </a:lnTo>
                  <a:lnTo>
                    <a:pt x="119" y="210"/>
                  </a:lnTo>
                  <a:lnTo>
                    <a:pt x="105" y="209"/>
                  </a:lnTo>
                  <a:lnTo>
                    <a:pt x="98" y="227"/>
                  </a:lnTo>
                  <a:lnTo>
                    <a:pt x="98" y="231"/>
                  </a:lnTo>
                  <a:lnTo>
                    <a:pt x="95" y="229"/>
                  </a:lnTo>
                  <a:lnTo>
                    <a:pt x="68" y="220"/>
                  </a:lnTo>
                  <a:lnTo>
                    <a:pt x="64" y="219"/>
                  </a:lnTo>
                  <a:lnTo>
                    <a:pt x="66" y="216"/>
                  </a:lnTo>
                  <a:lnTo>
                    <a:pt x="72" y="198"/>
                  </a:lnTo>
                  <a:lnTo>
                    <a:pt x="66" y="194"/>
                  </a:lnTo>
                  <a:lnTo>
                    <a:pt x="60" y="190"/>
                  </a:lnTo>
                  <a:lnTo>
                    <a:pt x="46" y="203"/>
                  </a:lnTo>
                  <a:lnTo>
                    <a:pt x="43" y="206"/>
                  </a:lnTo>
                  <a:lnTo>
                    <a:pt x="41" y="203"/>
                  </a:lnTo>
                  <a:lnTo>
                    <a:pt x="22" y="182"/>
                  </a:lnTo>
                  <a:lnTo>
                    <a:pt x="20" y="180"/>
                  </a:lnTo>
                  <a:lnTo>
                    <a:pt x="22" y="177"/>
                  </a:lnTo>
                  <a:lnTo>
                    <a:pt x="37" y="164"/>
                  </a:lnTo>
                  <a:lnTo>
                    <a:pt x="33" y="159"/>
                  </a:lnTo>
                  <a:lnTo>
                    <a:pt x="30" y="152"/>
                  </a:lnTo>
                  <a:lnTo>
                    <a:pt x="12" y="156"/>
                  </a:lnTo>
                  <a:lnTo>
                    <a:pt x="8" y="156"/>
                  </a:lnTo>
                  <a:lnTo>
                    <a:pt x="7" y="154"/>
                  </a:lnTo>
                  <a:lnTo>
                    <a:pt x="2" y="126"/>
                  </a:lnTo>
                  <a:lnTo>
                    <a:pt x="0" y="122"/>
                  </a:lnTo>
                  <a:lnTo>
                    <a:pt x="4" y="122"/>
                  </a:lnTo>
                  <a:lnTo>
                    <a:pt x="22" y="118"/>
                  </a:lnTo>
                  <a:lnTo>
                    <a:pt x="24" y="104"/>
                  </a:lnTo>
                  <a:lnTo>
                    <a:pt x="5" y="99"/>
                  </a:lnTo>
                  <a:lnTo>
                    <a:pt x="2" y="97"/>
                  </a:lnTo>
                  <a:lnTo>
                    <a:pt x="3" y="93"/>
                  </a:lnTo>
                  <a:lnTo>
                    <a:pt x="12" y="67"/>
                  </a:lnTo>
                  <a:lnTo>
                    <a:pt x="13" y="63"/>
                  </a:lnTo>
                  <a:lnTo>
                    <a:pt x="16" y="64"/>
                  </a:lnTo>
                  <a:lnTo>
                    <a:pt x="34" y="71"/>
                  </a:lnTo>
                  <a:lnTo>
                    <a:pt x="38" y="64"/>
                  </a:lnTo>
                  <a:lnTo>
                    <a:pt x="42" y="59"/>
                  </a:lnTo>
                  <a:lnTo>
                    <a:pt x="29" y="45"/>
                  </a:lnTo>
                  <a:lnTo>
                    <a:pt x="26" y="42"/>
                  </a:lnTo>
                  <a:lnTo>
                    <a:pt x="29" y="40"/>
                  </a:lnTo>
                  <a:lnTo>
                    <a:pt x="50" y="21"/>
                  </a:lnTo>
                  <a:lnTo>
                    <a:pt x="53" y="19"/>
                  </a:lnTo>
                  <a:lnTo>
                    <a:pt x="55" y="21"/>
                  </a:lnTo>
                  <a:lnTo>
                    <a:pt x="68" y="36"/>
                  </a:lnTo>
                  <a:lnTo>
                    <a:pt x="74" y="32"/>
                  </a:lnTo>
                  <a:lnTo>
                    <a:pt x="80" y="29"/>
                  </a:lnTo>
                  <a:lnTo>
                    <a:pt x="76" y="11"/>
                  </a:lnTo>
                  <a:lnTo>
                    <a:pt x="76" y="7"/>
                  </a:lnTo>
                  <a:lnTo>
                    <a:pt x="79" y="7"/>
                  </a:lnTo>
                  <a:lnTo>
                    <a:pt x="106" y="0"/>
                  </a:lnTo>
                  <a:lnTo>
                    <a:pt x="110" y="0"/>
                  </a:lnTo>
                  <a:close/>
                </a:path>
              </a:pathLst>
            </a:custGeom>
            <a:solidFill>
              <a:schemeClr val="bg1">
                <a:lumMod val="65000"/>
              </a:schemeClr>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7" name="Freeform 198"/>
            <p:cNvSpPr>
              <a:spLocks noEditPoints="1"/>
            </p:cNvSpPr>
            <p:nvPr/>
          </p:nvSpPr>
          <p:spPr bwMode="auto">
            <a:xfrm>
              <a:off x="5190892" y="1629202"/>
              <a:ext cx="252922" cy="251532"/>
            </a:xfrm>
            <a:custGeom>
              <a:avLst/>
              <a:gdLst>
                <a:gd name="T0" fmla="*/ 81 w 182"/>
                <a:gd name="T1" fmla="*/ 63 h 181"/>
                <a:gd name="T2" fmla="*/ 64 w 182"/>
                <a:gd name="T3" fmla="*/ 77 h 181"/>
                <a:gd name="T4" fmla="*/ 63 w 182"/>
                <a:gd name="T5" fmla="*/ 100 h 181"/>
                <a:gd name="T6" fmla="*/ 78 w 182"/>
                <a:gd name="T7" fmla="*/ 117 h 181"/>
                <a:gd name="T8" fmla="*/ 101 w 182"/>
                <a:gd name="T9" fmla="*/ 118 h 181"/>
                <a:gd name="T10" fmla="*/ 118 w 182"/>
                <a:gd name="T11" fmla="*/ 102 h 181"/>
                <a:gd name="T12" fmla="*/ 119 w 182"/>
                <a:gd name="T13" fmla="*/ 80 h 181"/>
                <a:gd name="T14" fmla="*/ 103 w 182"/>
                <a:gd name="T15" fmla="*/ 63 h 181"/>
                <a:gd name="T16" fmla="*/ 85 w 182"/>
                <a:gd name="T17" fmla="*/ 0 h 181"/>
                <a:gd name="T18" fmla="*/ 89 w 182"/>
                <a:gd name="T19" fmla="*/ 17 h 181"/>
                <a:gd name="T20" fmla="*/ 105 w 182"/>
                <a:gd name="T21" fmla="*/ 3 h 181"/>
                <a:gd name="T22" fmla="*/ 109 w 182"/>
                <a:gd name="T23" fmla="*/ 1 h 181"/>
                <a:gd name="T24" fmla="*/ 132 w 182"/>
                <a:gd name="T25" fmla="*/ 9 h 181"/>
                <a:gd name="T26" fmla="*/ 126 w 182"/>
                <a:gd name="T27" fmla="*/ 26 h 181"/>
                <a:gd name="T28" fmla="*/ 147 w 182"/>
                <a:gd name="T29" fmla="*/ 22 h 181"/>
                <a:gd name="T30" fmla="*/ 151 w 182"/>
                <a:gd name="T31" fmla="*/ 22 h 181"/>
                <a:gd name="T32" fmla="*/ 168 w 182"/>
                <a:gd name="T33" fmla="*/ 41 h 181"/>
                <a:gd name="T34" fmla="*/ 153 w 182"/>
                <a:gd name="T35" fmla="*/ 52 h 181"/>
                <a:gd name="T36" fmla="*/ 173 w 182"/>
                <a:gd name="T37" fmla="*/ 59 h 181"/>
                <a:gd name="T38" fmla="*/ 177 w 182"/>
                <a:gd name="T39" fmla="*/ 60 h 181"/>
                <a:gd name="T40" fmla="*/ 182 w 182"/>
                <a:gd name="T41" fmla="*/ 85 h 181"/>
                <a:gd name="T42" fmla="*/ 165 w 182"/>
                <a:gd name="T43" fmla="*/ 89 h 181"/>
                <a:gd name="T44" fmla="*/ 178 w 182"/>
                <a:gd name="T45" fmla="*/ 104 h 181"/>
                <a:gd name="T46" fmla="*/ 179 w 182"/>
                <a:gd name="T47" fmla="*/ 107 h 181"/>
                <a:gd name="T48" fmla="*/ 173 w 182"/>
                <a:gd name="T49" fmla="*/ 131 h 181"/>
                <a:gd name="T50" fmla="*/ 156 w 182"/>
                <a:gd name="T51" fmla="*/ 126 h 181"/>
                <a:gd name="T52" fmla="*/ 160 w 182"/>
                <a:gd name="T53" fmla="*/ 145 h 181"/>
                <a:gd name="T54" fmla="*/ 160 w 182"/>
                <a:gd name="T55" fmla="*/ 149 h 181"/>
                <a:gd name="T56" fmla="*/ 141 w 182"/>
                <a:gd name="T57" fmla="*/ 166 h 181"/>
                <a:gd name="T58" fmla="*/ 130 w 182"/>
                <a:gd name="T59" fmla="*/ 153 h 181"/>
                <a:gd name="T60" fmla="*/ 123 w 182"/>
                <a:gd name="T61" fmla="*/ 173 h 181"/>
                <a:gd name="T62" fmla="*/ 120 w 182"/>
                <a:gd name="T63" fmla="*/ 176 h 181"/>
                <a:gd name="T64" fmla="*/ 97 w 182"/>
                <a:gd name="T65" fmla="*/ 181 h 181"/>
                <a:gd name="T66" fmla="*/ 93 w 182"/>
                <a:gd name="T67" fmla="*/ 164 h 181"/>
                <a:gd name="T68" fmla="*/ 77 w 182"/>
                <a:gd name="T69" fmla="*/ 177 h 181"/>
                <a:gd name="T70" fmla="*/ 73 w 182"/>
                <a:gd name="T71" fmla="*/ 180 h 181"/>
                <a:gd name="T72" fmla="*/ 50 w 182"/>
                <a:gd name="T73" fmla="*/ 172 h 181"/>
                <a:gd name="T74" fmla="*/ 56 w 182"/>
                <a:gd name="T75" fmla="*/ 155 h 181"/>
                <a:gd name="T76" fmla="*/ 35 w 182"/>
                <a:gd name="T77" fmla="*/ 159 h 181"/>
                <a:gd name="T78" fmla="*/ 31 w 182"/>
                <a:gd name="T79" fmla="*/ 159 h 181"/>
                <a:gd name="T80" fmla="*/ 16 w 182"/>
                <a:gd name="T81" fmla="*/ 140 h 181"/>
                <a:gd name="T82" fmla="*/ 29 w 182"/>
                <a:gd name="T83" fmla="*/ 128 h 181"/>
                <a:gd name="T84" fmla="*/ 9 w 182"/>
                <a:gd name="T85" fmla="*/ 122 h 181"/>
                <a:gd name="T86" fmla="*/ 5 w 182"/>
                <a:gd name="T87" fmla="*/ 119 h 181"/>
                <a:gd name="T88" fmla="*/ 0 w 182"/>
                <a:gd name="T89" fmla="*/ 96 h 181"/>
                <a:gd name="T90" fmla="*/ 17 w 182"/>
                <a:gd name="T91" fmla="*/ 92 h 181"/>
                <a:gd name="T92" fmla="*/ 4 w 182"/>
                <a:gd name="T93" fmla="*/ 76 h 181"/>
                <a:gd name="T94" fmla="*/ 3 w 182"/>
                <a:gd name="T95" fmla="*/ 73 h 181"/>
                <a:gd name="T96" fmla="*/ 9 w 182"/>
                <a:gd name="T97" fmla="*/ 50 h 181"/>
                <a:gd name="T98" fmla="*/ 26 w 182"/>
                <a:gd name="T99" fmla="*/ 55 h 181"/>
                <a:gd name="T100" fmla="*/ 22 w 182"/>
                <a:gd name="T101" fmla="*/ 34 h 181"/>
                <a:gd name="T102" fmla="*/ 22 w 182"/>
                <a:gd name="T103" fmla="*/ 30 h 181"/>
                <a:gd name="T104" fmla="*/ 41 w 182"/>
                <a:gd name="T105" fmla="*/ 15 h 181"/>
                <a:gd name="T106" fmla="*/ 52 w 182"/>
                <a:gd name="T107" fmla="*/ 28 h 181"/>
                <a:gd name="T108" fmla="*/ 59 w 182"/>
                <a:gd name="T109" fmla="*/ 8 h 181"/>
                <a:gd name="T110" fmla="*/ 61 w 182"/>
                <a:gd name="T111" fmla="*/ 4 h 181"/>
                <a:gd name="T112" fmla="*/ 85 w 182"/>
                <a:gd name="T113" fmla="*/ 0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2" h="181">
                  <a:moveTo>
                    <a:pt x="93" y="60"/>
                  </a:moveTo>
                  <a:lnTo>
                    <a:pt x="81" y="63"/>
                  </a:lnTo>
                  <a:lnTo>
                    <a:pt x="71" y="68"/>
                  </a:lnTo>
                  <a:lnTo>
                    <a:pt x="64" y="77"/>
                  </a:lnTo>
                  <a:lnTo>
                    <a:pt x="61" y="89"/>
                  </a:lnTo>
                  <a:lnTo>
                    <a:pt x="63" y="100"/>
                  </a:lnTo>
                  <a:lnTo>
                    <a:pt x="69" y="110"/>
                  </a:lnTo>
                  <a:lnTo>
                    <a:pt x="78" y="117"/>
                  </a:lnTo>
                  <a:lnTo>
                    <a:pt x="89" y="119"/>
                  </a:lnTo>
                  <a:lnTo>
                    <a:pt x="101" y="118"/>
                  </a:lnTo>
                  <a:lnTo>
                    <a:pt x="111" y="113"/>
                  </a:lnTo>
                  <a:lnTo>
                    <a:pt x="118" y="102"/>
                  </a:lnTo>
                  <a:lnTo>
                    <a:pt x="120" y="92"/>
                  </a:lnTo>
                  <a:lnTo>
                    <a:pt x="119" y="80"/>
                  </a:lnTo>
                  <a:lnTo>
                    <a:pt x="113" y="71"/>
                  </a:lnTo>
                  <a:lnTo>
                    <a:pt x="103" y="63"/>
                  </a:lnTo>
                  <a:lnTo>
                    <a:pt x="93" y="60"/>
                  </a:lnTo>
                  <a:close/>
                  <a:moveTo>
                    <a:pt x="85" y="0"/>
                  </a:moveTo>
                  <a:lnTo>
                    <a:pt x="86" y="3"/>
                  </a:lnTo>
                  <a:lnTo>
                    <a:pt x="89" y="17"/>
                  </a:lnTo>
                  <a:lnTo>
                    <a:pt x="101" y="17"/>
                  </a:lnTo>
                  <a:lnTo>
                    <a:pt x="105" y="3"/>
                  </a:lnTo>
                  <a:lnTo>
                    <a:pt x="106" y="0"/>
                  </a:lnTo>
                  <a:lnTo>
                    <a:pt x="109" y="1"/>
                  </a:lnTo>
                  <a:lnTo>
                    <a:pt x="130" y="8"/>
                  </a:lnTo>
                  <a:lnTo>
                    <a:pt x="132" y="9"/>
                  </a:lnTo>
                  <a:lnTo>
                    <a:pt x="131" y="12"/>
                  </a:lnTo>
                  <a:lnTo>
                    <a:pt x="126" y="26"/>
                  </a:lnTo>
                  <a:lnTo>
                    <a:pt x="135" y="32"/>
                  </a:lnTo>
                  <a:lnTo>
                    <a:pt x="147" y="22"/>
                  </a:lnTo>
                  <a:lnTo>
                    <a:pt x="149" y="20"/>
                  </a:lnTo>
                  <a:lnTo>
                    <a:pt x="151" y="22"/>
                  </a:lnTo>
                  <a:lnTo>
                    <a:pt x="165" y="38"/>
                  </a:lnTo>
                  <a:lnTo>
                    <a:pt x="168" y="41"/>
                  </a:lnTo>
                  <a:lnTo>
                    <a:pt x="165" y="42"/>
                  </a:lnTo>
                  <a:lnTo>
                    <a:pt x="153" y="52"/>
                  </a:lnTo>
                  <a:lnTo>
                    <a:pt x="158" y="62"/>
                  </a:lnTo>
                  <a:lnTo>
                    <a:pt x="173" y="59"/>
                  </a:lnTo>
                  <a:lnTo>
                    <a:pt x="175" y="58"/>
                  </a:lnTo>
                  <a:lnTo>
                    <a:pt x="177" y="60"/>
                  </a:lnTo>
                  <a:lnTo>
                    <a:pt x="181" y="83"/>
                  </a:lnTo>
                  <a:lnTo>
                    <a:pt x="182" y="85"/>
                  </a:lnTo>
                  <a:lnTo>
                    <a:pt x="179" y="85"/>
                  </a:lnTo>
                  <a:lnTo>
                    <a:pt x="165" y="89"/>
                  </a:lnTo>
                  <a:lnTo>
                    <a:pt x="164" y="100"/>
                  </a:lnTo>
                  <a:lnTo>
                    <a:pt x="178" y="104"/>
                  </a:lnTo>
                  <a:lnTo>
                    <a:pt x="181" y="105"/>
                  </a:lnTo>
                  <a:lnTo>
                    <a:pt x="179" y="107"/>
                  </a:lnTo>
                  <a:lnTo>
                    <a:pt x="173" y="128"/>
                  </a:lnTo>
                  <a:lnTo>
                    <a:pt x="173" y="131"/>
                  </a:lnTo>
                  <a:lnTo>
                    <a:pt x="170" y="130"/>
                  </a:lnTo>
                  <a:lnTo>
                    <a:pt x="156" y="126"/>
                  </a:lnTo>
                  <a:lnTo>
                    <a:pt x="149" y="135"/>
                  </a:lnTo>
                  <a:lnTo>
                    <a:pt x="160" y="145"/>
                  </a:lnTo>
                  <a:lnTo>
                    <a:pt x="161" y="148"/>
                  </a:lnTo>
                  <a:lnTo>
                    <a:pt x="160" y="149"/>
                  </a:lnTo>
                  <a:lnTo>
                    <a:pt x="143" y="164"/>
                  </a:lnTo>
                  <a:lnTo>
                    <a:pt x="141" y="166"/>
                  </a:lnTo>
                  <a:lnTo>
                    <a:pt x="139" y="164"/>
                  </a:lnTo>
                  <a:lnTo>
                    <a:pt x="130" y="153"/>
                  </a:lnTo>
                  <a:lnTo>
                    <a:pt x="119" y="159"/>
                  </a:lnTo>
                  <a:lnTo>
                    <a:pt x="123" y="173"/>
                  </a:lnTo>
                  <a:lnTo>
                    <a:pt x="123" y="176"/>
                  </a:lnTo>
                  <a:lnTo>
                    <a:pt x="120" y="176"/>
                  </a:lnTo>
                  <a:lnTo>
                    <a:pt x="99" y="181"/>
                  </a:lnTo>
                  <a:lnTo>
                    <a:pt x="97" y="181"/>
                  </a:lnTo>
                  <a:lnTo>
                    <a:pt x="96" y="178"/>
                  </a:lnTo>
                  <a:lnTo>
                    <a:pt x="93" y="164"/>
                  </a:lnTo>
                  <a:lnTo>
                    <a:pt x="81" y="164"/>
                  </a:lnTo>
                  <a:lnTo>
                    <a:pt x="77" y="177"/>
                  </a:lnTo>
                  <a:lnTo>
                    <a:pt x="76" y="180"/>
                  </a:lnTo>
                  <a:lnTo>
                    <a:pt x="73" y="180"/>
                  </a:lnTo>
                  <a:lnTo>
                    <a:pt x="52" y="173"/>
                  </a:lnTo>
                  <a:lnTo>
                    <a:pt x="50" y="172"/>
                  </a:lnTo>
                  <a:lnTo>
                    <a:pt x="51" y="169"/>
                  </a:lnTo>
                  <a:lnTo>
                    <a:pt x="56" y="155"/>
                  </a:lnTo>
                  <a:lnTo>
                    <a:pt x="47" y="149"/>
                  </a:lnTo>
                  <a:lnTo>
                    <a:pt x="35" y="159"/>
                  </a:lnTo>
                  <a:lnTo>
                    <a:pt x="34" y="161"/>
                  </a:lnTo>
                  <a:lnTo>
                    <a:pt x="31" y="159"/>
                  </a:lnTo>
                  <a:lnTo>
                    <a:pt x="17" y="143"/>
                  </a:lnTo>
                  <a:lnTo>
                    <a:pt x="16" y="140"/>
                  </a:lnTo>
                  <a:lnTo>
                    <a:pt x="17" y="139"/>
                  </a:lnTo>
                  <a:lnTo>
                    <a:pt x="29" y="128"/>
                  </a:lnTo>
                  <a:lnTo>
                    <a:pt x="23" y="119"/>
                  </a:lnTo>
                  <a:lnTo>
                    <a:pt x="9" y="122"/>
                  </a:lnTo>
                  <a:lnTo>
                    <a:pt x="6" y="122"/>
                  </a:lnTo>
                  <a:lnTo>
                    <a:pt x="5" y="119"/>
                  </a:lnTo>
                  <a:lnTo>
                    <a:pt x="1" y="98"/>
                  </a:lnTo>
                  <a:lnTo>
                    <a:pt x="0" y="96"/>
                  </a:lnTo>
                  <a:lnTo>
                    <a:pt x="3" y="96"/>
                  </a:lnTo>
                  <a:lnTo>
                    <a:pt x="17" y="92"/>
                  </a:lnTo>
                  <a:lnTo>
                    <a:pt x="18" y="81"/>
                  </a:lnTo>
                  <a:lnTo>
                    <a:pt x="4" y="76"/>
                  </a:lnTo>
                  <a:lnTo>
                    <a:pt x="1" y="76"/>
                  </a:lnTo>
                  <a:lnTo>
                    <a:pt x="3" y="73"/>
                  </a:lnTo>
                  <a:lnTo>
                    <a:pt x="9" y="52"/>
                  </a:lnTo>
                  <a:lnTo>
                    <a:pt x="9" y="50"/>
                  </a:lnTo>
                  <a:lnTo>
                    <a:pt x="13" y="50"/>
                  </a:lnTo>
                  <a:lnTo>
                    <a:pt x="26" y="55"/>
                  </a:lnTo>
                  <a:lnTo>
                    <a:pt x="33" y="46"/>
                  </a:lnTo>
                  <a:lnTo>
                    <a:pt x="22" y="34"/>
                  </a:lnTo>
                  <a:lnTo>
                    <a:pt x="21" y="33"/>
                  </a:lnTo>
                  <a:lnTo>
                    <a:pt x="22" y="30"/>
                  </a:lnTo>
                  <a:lnTo>
                    <a:pt x="39" y="16"/>
                  </a:lnTo>
                  <a:lnTo>
                    <a:pt x="41" y="15"/>
                  </a:lnTo>
                  <a:lnTo>
                    <a:pt x="43" y="16"/>
                  </a:lnTo>
                  <a:lnTo>
                    <a:pt x="52" y="28"/>
                  </a:lnTo>
                  <a:lnTo>
                    <a:pt x="63" y="22"/>
                  </a:lnTo>
                  <a:lnTo>
                    <a:pt x="59" y="8"/>
                  </a:lnTo>
                  <a:lnTo>
                    <a:pt x="59" y="5"/>
                  </a:lnTo>
                  <a:lnTo>
                    <a:pt x="61" y="4"/>
                  </a:lnTo>
                  <a:lnTo>
                    <a:pt x="82" y="0"/>
                  </a:lnTo>
                  <a:lnTo>
                    <a:pt x="85" y="0"/>
                  </a:lnTo>
                  <a:close/>
                </a:path>
              </a:pathLst>
            </a:custGeom>
            <a:solidFill>
              <a:schemeClr val="bg1">
                <a:lumMod val="65000"/>
              </a:schemeClr>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8" name="Freeform 199"/>
            <p:cNvSpPr>
              <a:spLocks noEditPoints="1"/>
            </p:cNvSpPr>
            <p:nvPr/>
          </p:nvSpPr>
          <p:spPr bwMode="auto">
            <a:xfrm>
              <a:off x="5154761" y="4403002"/>
              <a:ext cx="371045" cy="369655"/>
            </a:xfrm>
            <a:custGeom>
              <a:avLst/>
              <a:gdLst>
                <a:gd name="T0" fmla="*/ 119 w 267"/>
                <a:gd name="T1" fmla="*/ 91 h 266"/>
                <a:gd name="T2" fmla="*/ 94 w 267"/>
                <a:gd name="T3" fmla="*/ 114 h 266"/>
                <a:gd name="T4" fmla="*/ 93 w 267"/>
                <a:gd name="T5" fmla="*/ 146 h 266"/>
                <a:gd name="T6" fmla="*/ 115 w 267"/>
                <a:gd name="T7" fmla="*/ 171 h 266"/>
                <a:gd name="T8" fmla="*/ 148 w 267"/>
                <a:gd name="T9" fmla="*/ 174 h 266"/>
                <a:gd name="T10" fmla="*/ 173 w 267"/>
                <a:gd name="T11" fmla="*/ 150 h 266"/>
                <a:gd name="T12" fmla="*/ 175 w 267"/>
                <a:gd name="T13" fmla="*/ 118 h 266"/>
                <a:gd name="T14" fmla="*/ 152 w 267"/>
                <a:gd name="T15" fmla="*/ 93 h 266"/>
                <a:gd name="T16" fmla="*/ 125 w 267"/>
                <a:gd name="T17" fmla="*/ 0 h 266"/>
                <a:gd name="T18" fmla="*/ 131 w 267"/>
                <a:gd name="T19" fmla="*/ 25 h 266"/>
                <a:gd name="T20" fmla="*/ 148 w 267"/>
                <a:gd name="T21" fmla="*/ 25 h 266"/>
                <a:gd name="T22" fmla="*/ 156 w 267"/>
                <a:gd name="T23" fmla="*/ 1 h 266"/>
                <a:gd name="T24" fmla="*/ 190 w 267"/>
                <a:gd name="T25" fmla="*/ 12 h 266"/>
                <a:gd name="T26" fmla="*/ 192 w 267"/>
                <a:gd name="T27" fmla="*/ 17 h 266"/>
                <a:gd name="T28" fmla="*/ 192 w 267"/>
                <a:gd name="T29" fmla="*/ 42 h 266"/>
                <a:gd name="T30" fmla="*/ 215 w 267"/>
                <a:gd name="T31" fmla="*/ 33 h 266"/>
                <a:gd name="T32" fmla="*/ 221 w 267"/>
                <a:gd name="T33" fmla="*/ 33 h 266"/>
                <a:gd name="T34" fmla="*/ 245 w 267"/>
                <a:gd name="T35" fmla="*/ 59 h 266"/>
                <a:gd name="T36" fmla="*/ 226 w 267"/>
                <a:gd name="T37" fmla="*/ 76 h 266"/>
                <a:gd name="T38" fmla="*/ 233 w 267"/>
                <a:gd name="T39" fmla="*/ 90 h 266"/>
                <a:gd name="T40" fmla="*/ 259 w 267"/>
                <a:gd name="T41" fmla="*/ 85 h 266"/>
                <a:gd name="T42" fmla="*/ 266 w 267"/>
                <a:gd name="T43" fmla="*/ 120 h 266"/>
                <a:gd name="T44" fmla="*/ 263 w 267"/>
                <a:gd name="T45" fmla="*/ 125 h 266"/>
                <a:gd name="T46" fmla="*/ 242 w 267"/>
                <a:gd name="T47" fmla="*/ 139 h 266"/>
                <a:gd name="T48" fmla="*/ 262 w 267"/>
                <a:gd name="T49" fmla="*/ 153 h 266"/>
                <a:gd name="T50" fmla="*/ 264 w 267"/>
                <a:gd name="T51" fmla="*/ 158 h 266"/>
                <a:gd name="T52" fmla="*/ 253 w 267"/>
                <a:gd name="T53" fmla="*/ 192 h 266"/>
                <a:gd name="T54" fmla="*/ 229 w 267"/>
                <a:gd name="T55" fmla="*/ 184 h 266"/>
                <a:gd name="T56" fmla="*/ 220 w 267"/>
                <a:gd name="T57" fmla="*/ 197 h 266"/>
                <a:gd name="T58" fmla="*/ 237 w 267"/>
                <a:gd name="T59" fmla="*/ 217 h 266"/>
                <a:gd name="T60" fmla="*/ 211 w 267"/>
                <a:gd name="T61" fmla="*/ 241 h 266"/>
                <a:gd name="T62" fmla="*/ 204 w 267"/>
                <a:gd name="T63" fmla="*/ 241 h 266"/>
                <a:gd name="T64" fmla="*/ 183 w 267"/>
                <a:gd name="T65" fmla="*/ 229 h 266"/>
                <a:gd name="T66" fmla="*/ 180 w 267"/>
                <a:gd name="T67" fmla="*/ 254 h 266"/>
                <a:gd name="T68" fmla="*/ 177 w 267"/>
                <a:gd name="T69" fmla="*/ 258 h 266"/>
                <a:gd name="T70" fmla="*/ 141 w 267"/>
                <a:gd name="T71" fmla="*/ 266 h 266"/>
                <a:gd name="T72" fmla="*/ 136 w 267"/>
                <a:gd name="T73" fmla="*/ 241 h 266"/>
                <a:gd name="T74" fmla="*/ 120 w 267"/>
                <a:gd name="T75" fmla="*/ 239 h 266"/>
                <a:gd name="T76" fmla="*/ 112 w 267"/>
                <a:gd name="T77" fmla="*/ 264 h 266"/>
                <a:gd name="T78" fmla="*/ 78 w 267"/>
                <a:gd name="T79" fmla="*/ 252 h 266"/>
                <a:gd name="T80" fmla="*/ 76 w 267"/>
                <a:gd name="T81" fmla="*/ 247 h 266"/>
                <a:gd name="T82" fmla="*/ 74 w 267"/>
                <a:gd name="T83" fmla="*/ 222 h 266"/>
                <a:gd name="T84" fmla="*/ 52 w 267"/>
                <a:gd name="T85" fmla="*/ 233 h 266"/>
                <a:gd name="T86" fmla="*/ 47 w 267"/>
                <a:gd name="T87" fmla="*/ 233 h 266"/>
                <a:gd name="T88" fmla="*/ 22 w 267"/>
                <a:gd name="T89" fmla="*/ 205 h 266"/>
                <a:gd name="T90" fmla="*/ 42 w 267"/>
                <a:gd name="T91" fmla="*/ 188 h 266"/>
                <a:gd name="T92" fmla="*/ 34 w 267"/>
                <a:gd name="T93" fmla="*/ 174 h 266"/>
                <a:gd name="T94" fmla="*/ 9 w 267"/>
                <a:gd name="T95" fmla="*/ 179 h 266"/>
                <a:gd name="T96" fmla="*/ 1 w 267"/>
                <a:gd name="T97" fmla="*/ 144 h 266"/>
                <a:gd name="T98" fmla="*/ 5 w 267"/>
                <a:gd name="T99" fmla="*/ 140 h 266"/>
                <a:gd name="T100" fmla="*/ 26 w 267"/>
                <a:gd name="T101" fmla="*/ 127 h 266"/>
                <a:gd name="T102" fmla="*/ 6 w 267"/>
                <a:gd name="T103" fmla="*/ 112 h 266"/>
                <a:gd name="T104" fmla="*/ 4 w 267"/>
                <a:gd name="T105" fmla="*/ 107 h 266"/>
                <a:gd name="T106" fmla="*/ 14 w 267"/>
                <a:gd name="T107" fmla="*/ 73 h 266"/>
                <a:gd name="T108" fmla="*/ 39 w 267"/>
                <a:gd name="T109" fmla="*/ 81 h 266"/>
                <a:gd name="T110" fmla="*/ 48 w 267"/>
                <a:gd name="T111" fmla="*/ 67 h 266"/>
                <a:gd name="T112" fmla="*/ 30 w 267"/>
                <a:gd name="T113" fmla="*/ 48 h 266"/>
                <a:gd name="T114" fmla="*/ 57 w 267"/>
                <a:gd name="T115" fmla="*/ 23 h 266"/>
                <a:gd name="T116" fmla="*/ 63 w 267"/>
                <a:gd name="T117" fmla="*/ 23 h 266"/>
                <a:gd name="T118" fmla="*/ 85 w 267"/>
                <a:gd name="T119" fmla="*/ 36 h 266"/>
                <a:gd name="T120" fmla="*/ 87 w 267"/>
                <a:gd name="T121" fmla="*/ 12 h 266"/>
                <a:gd name="T122" fmla="*/ 90 w 267"/>
                <a:gd name="T123" fmla="*/ 6 h 266"/>
                <a:gd name="T124" fmla="*/ 125 w 267"/>
                <a:gd name="T125" fmla="*/ 0 h 2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7" h="266">
                  <a:moveTo>
                    <a:pt x="136" y="89"/>
                  </a:moveTo>
                  <a:lnTo>
                    <a:pt x="119" y="91"/>
                  </a:lnTo>
                  <a:lnTo>
                    <a:pt x="104" y="101"/>
                  </a:lnTo>
                  <a:lnTo>
                    <a:pt x="94" y="114"/>
                  </a:lnTo>
                  <a:lnTo>
                    <a:pt x="90" y="131"/>
                  </a:lnTo>
                  <a:lnTo>
                    <a:pt x="93" y="146"/>
                  </a:lnTo>
                  <a:lnTo>
                    <a:pt x="102" y="161"/>
                  </a:lnTo>
                  <a:lnTo>
                    <a:pt x="115" y="171"/>
                  </a:lnTo>
                  <a:lnTo>
                    <a:pt x="132" y="175"/>
                  </a:lnTo>
                  <a:lnTo>
                    <a:pt x="148" y="174"/>
                  </a:lnTo>
                  <a:lnTo>
                    <a:pt x="162" y="165"/>
                  </a:lnTo>
                  <a:lnTo>
                    <a:pt x="173" y="150"/>
                  </a:lnTo>
                  <a:lnTo>
                    <a:pt x="177" y="135"/>
                  </a:lnTo>
                  <a:lnTo>
                    <a:pt x="175" y="118"/>
                  </a:lnTo>
                  <a:lnTo>
                    <a:pt x="166" y="103"/>
                  </a:lnTo>
                  <a:lnTo>
                    <a:pt x="152" y="93"/>
                  </a:lnTo>
                  <a:lnTo>
                    <a:pt x="136" y="89"/>
                  </a:lnTo>
                  <a:close/>
                  <a:moveTo>
                    <a:pt x="125" y="0"/>
                  </a:moveTo>
                  <a:lnTo>
                    <a:pt x="127" y="4"/>
                  </a:lnTo>
                  <a:lnTo>
                    <a:pt x="131" y="25"/>
                  </a:lnTo>
                  <a:lnTo>
                    <a:pt x="140" y="25"/>
                  </a:lnTo>
                  <a:lnTo>
                    <a:pt x="148" y="25"/>
                  </a:lnTo>
                  <a:lnTo>
                    <a:pt x="154" y="5"/>
                  </a:lnTo>
                  <a:lnTo>
                    <a:pt x="156" y="1"/>
                  </a:lnTo>
                  <a:lnTo>
                    <a:pt x="160" y="2"/>
                  </a:lnTo>
                  <a:lnTo>
                    <a:pt x="190" y="12"/>
                  </a:lnTo>
                  <a:lnTo>
                    <a:pt x="194" y="13"/>
                  </a:lnTo>
                  <a:lnTo>
                    <a:pt x="192" y="17"/>
                  </a:lnTo>
                  <a:lnTo>
                    <a:pt x="186" y="38"/>
                  </a:lnTo>
                  <a:lnTo>
                    <a:pt x="192" y="42"/>
                  </a:lnTo>
                  <a:lnTo>
                    <a:pt x="199" y="47"/>
                  </a:lnTo>
                  <a:lnTo>
                    <a:pt x="215" y="33"/>
                  </a:lnTo>
                  <a:lnTo>
                    <a:pt x="218" y="29"/>
                  </a:lnTo>
                  <a:lnTo>
                    <a:pt x="221" y="33"/>
                  </a:lnTo>
                  <a:lnTo>
                    <a:pt x="242" y="56"/>
                  </a:lnTo>
                  <a:lnTo>
                    <a:pt x="245" y="59"/>
                  </a:lnTo>
                  <a:lnTo>
                    <a:pt x="242" y="61"/>
                  </a:lnTo>
                  <a:lnTo>
                    <a:pt x="226" y="76"/>
                  </a:lnTo>
                  <a:lnTo>
                    <a:pt x="230" y="84"/>
                  </a:lnTo>
                  <a:lnTo>
                    <a:pt x="233" y="90"/>
                  </a:lnTo>
                  <a:lnTo>
                    <a:pt x="255" y="86"/>
                  </a:lnTo>
                  <a:lnTo>
                    <a:pt x="259" y="85"/>
                  </a:lnTo>
                  <a:lnTo>
                    <a:pt x="259" y="89"/>
                  </a:lnTo>
                  <a:lnTo>
                    <a:pt x="266" y="120"/>
                  </a:lnTo>
                  <a:lnTo>
                    <a:pt x="267" y="124"/>
                  </a:lnTo>
                  <a:lnTo>
                    <a:pt x="263" y="125"/>
                  </a:lnTo>
                  <a:lnTo>
                    <a:pt x="242" y="129"/>
                  </a:lnTo>
                  <a:lnTo>
                    <a:pt x="242" y="139"/>
                  </a:lnTo>
                  <a:lnTo>
                    <a:pt x="241" y="146"/>
                  </a:lnTo>
                  <a:lnTo>
                    <a:pt x="262" y="153"/>
                  </a:lnTo>
                  <a:lnTo>
                    <a:pt x="266" y="154"/>
                  </a:lnTo>
                  <a:lnTo>
                    <a:pt x="264" y="158"/>
                  </a:lnTo>
                  <a:lnTo>
                    <a:pt x="254" y="188"/>
                  </a:lnTo>
                  <a:lnTo>
                    <a:pt x="253" y="192"/>
                  </a:lnTo>
                  <a:lnTo>
                    <a:pt x="249" y="191"/>
                  </a:lnTo>
                  <a:lnTo>
                    <a:pt x="229" y="184"/>
                  </a:lnTo>
                  <a:lnTo>
                    <a:pt x="224" y="191"/>
                  </a:lnTo>
                  <a:lnTo>
                    <a:pt x="220" y="197"/>
                  </a:lnTo>
                  <a:lnTo>
                    <a:pt x="234" y="215"/>
                  </a:lnTo>
                  <a:lnTo>
                    <a:pt x="237" y="217"/>
                  </a:lnTo>
                  <a:lnTo>
                    <a:pt x="234" y="220"/>
                  </a:lnTo>
                  <a:lnTo>
                    <a:pt x="211" y="241"/>
                  </a:lnTo>
                  <a:lnTo>
                    <a:pt x="207" y="243"/>
                  </a:lnTo>
                  <a:lnTo>
                    <a:pt x="204" y="241"/>
                  </a:lnTo>
                  <a:lnTo>
                    <a:pt x="190" y="225"/>
                  </a:lnTo>
                  <a:lnTo>
                    <a:pt x="183" y="229"/>
                  </a:lnTo>
                  <a:lnTo>
                    <a:pt x="175" y="232"/>
                  </a:lnTo>
                  <a:lnTo>
                    <a:pt x="180" y="254"/>
                  </a:lnTo>
                  <a:lnTo>
                    <a:pt x="180" y="258"/>
                  </a:lnTo>
                  <a:lnTo>
                    <a:pt x="177" y="258"/>
                  </a:lnTo>
                  <a:lnTo>
                    <a:pt x="145" y="264"/>
                  </a:lnTo>
                  <a:lnTo>
                    <a:pt x="141" y="266"/>
                  </a:lnTo>
                  <a:lnTo>
                    <a:pt x="141" y="262"/>
                  </a:lnTo>
                  <a:lnTo>
                    <a:pt x="136" y="241"/>
                  </a:lnTo>
                  <a:lnTo>
                    <a:pt x="128" y="241"/>
                  </a:lnTo>
                  <a:lnTo>
                    <a:pt x="120" y="239"/>
                  </a:lnTo>
                  <a:lnTo>
                    <a:pt x="114" y="260"/>
                  </a:lnTo>
                  <a:lnTo>
                    <a:pt x="112" y="264"/>
                  </a:lnTo>
                  <a:lnTo>
                    <a:pt x="108" y="263"/>
                  </a:lnTo>
                  <a:lnTo>
                    <a:pt x="78" y="252"/>
                  </a:lnTo>
                  <a:lnTo>
                    <a:pt x="74" y="251"/>
                  </a:lnTo>
                  <a:lnTo>
                    <a:pt x="76" y="247"/>
                  </a:lnTo>
                  <a:lnTo>
                    <a:pt x="82" y="228"/>
                  </a:lnTo>
                  <a:lnTo>
                    <a:pt x="74" y="222"/>
                  </a:lnTo>
                  <a:lnTo>
                    <a:pt x="68" y="218"/>
                  </a:lnTo>
                  <a:lnTo>
                    <a:pt x="52" y="233"/>
                  </a:lnTo>
                  <a:lnTo>
                    <a:pt x="49" y="235"/>
                  </a:lnTo>
                  <a:lnTo>
                    <a:pt x="47" y="233"/>
                  </a:lnTo>
                  <a:lnTo>
                    <a:pt x="25" y="209"/>
                  </a:lnTo>
                  <a:lnTo>
                    <a:pt x="22" y="205"/>
                  </a:lnTo>
                  <a:lnTo>
                    <a:pt x="25" y="203"/>
                  </a:lnTo>
                  <a:lnTo>
                    <a:pt x="42" y="188"/>
                  </a:lnTo>
                  <a:lnTo>
                    <a:pt x="38" y="182"/>
                  </a:lnTo>
                  <a:lnTo>
                    <a:pt x="34" y="174"/>
                  </a:lnTo>
                  <a:lnTo>
                    <a:pt x="13" y="179"/>
                  </a:lnTo>
                  <a:lnTo>
                    <a:pt x="9" y="179"/>
                  </a:lnTo>
                  <a:lnTo>
                    <a:pt x="8" y="175"/>
                  </a:lnTo>
                  <a:lnTo>
                    <a:pt x="1" y="144"/>
                  </a:lnTo>
                  <a:lnTo>
                    <a:pt x="0" y="140"/>
                  </a:lnTo>
                  <a:lnTo>
                    <a:pt x="5" y="140"/>
                  </a:lnTo>
                  <a:lnTo>
                    <a:pt x="26" y="135"/>
                  </a:lnTo>
                  <a:lnTo>
                    <a:pt x="26" y="127"/>
                  </a:lnTo>
                  <a:lnTo>
                    <a:pt x="26" y="119"/>
                  </a:lnTo>
                  <a:lnTo>
                    <a:pt x="6" y="112"/>
                  </a:lnTo>
                  <a:lnTo>
                    <a:pt x="2" y="111"/>
                  </a:lnTo>
                  <a:lnTo>
                    <a:pt x="4" y="107"/>
                  </a:lnTo>
                  <a:lnTo>
                    <a:pt x="13" y="77"/>
                  </a:lnTo>
                  <a:lnTo>
                    <a:pt x="14" y="73"/>
                  </a:lnTo>
                  <a:lnTo>
                    <a:pt x="18" y="74"/>
                  </a:lnTo>
                  <a:lnTo>
                    <a:pt x="39" y="81"/>
                  </a:lnTo>
                  <a:lnTo>
                    <a:pt x="43" y="73"/>
                  </a:lnTo>
                  <a:lnTo>
                    <a:pt x="48" y="67"/>
                  </a:lnTo>
                  <a:lnTo>
                    <a:pt x="32" y="51"/>
                  </a:lnTo>
                  <a:lnTo>
                    <a:pt x="30" y="48"/>
                  </a:lnTo>
                  <a:lnTo>
                    <a:pt x="34" y="46"/>
                  </a:lnTo>
                  <a:lnTo>
                    <a:pt x="57" y="23"/>
                  </a:lnTo>
                  <a:lnTo>
                    <a:pt x="60" y="21"/>
                  </a:lnTo>
                  <a:lnTo>
                    <a:pt x="63" y="23"/>
                  </a:lnTo>
                  <a:lnTo>
                    <a:pt x="77" y="40"/>
                  </a:lnTo>
                  <a:lnTo>
                    <a:pt x="85" y="36"/>
                  </a:lnTo>
                  <a:lnTo>
                    <a:pt x="91" y="33"/>
                  </a:lnTo>
                  <a:lnTo>
                    <a:pt x="87" y="12"/>
                  </a:lnTo>
                  <a:lnTo>
                    <a:pt x="86" y="8"/>
                  </a:lnTo>
                  <a:lnTo>
                    <a:pt x="90" y="6"/>
                  </a:lnTo>
                  <a:lnTo>
                    <a:pt x="122" y="0"/>
                  </a:lnTo>
                  <a:lnTo>
                    <a:pt x="125" y="0"/>
                  </a:lnTo>
                  <a:close/>
                </a:path>
              </a:pathLst>
            </a:custGeom>
            <a:solidFill>
              <a:schemeClr val="accent6"/>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9" name="Freeform 200"/>
            <p:cNvSpPr>
              <a:spLocks noEditPoints="1"/>
            </p:cNvSpPr>
            <p:nvPr/>
          </p:nvSpPr>
          <p:spPr bwMode="auto">
            <a:xfrm>
              <a:off x="4701725" y="3751243"/>
              <a:ext cx="368265" cy="371045"/>
            </a:xfrm>
            <a:custGeom>
              <a:avLst/>
              <a:gdLst>
                <a:gd name="T0" fmla="*/ 119 w 265"/>
                <a:gd name="T1" fmla="*/ 93 h 267"/>
                <a:gd name="T2" fmla="*/ 94 w 265"/>
                <a:gd name="T3" fmla="*/ 115 h 267"/>
                <a:gd name="T4" fmla="*/ 91 w 265"/>
                <a:gd name="T5" fmla="*/ 148 h 267"/>
                <a:gd name="T6" fmla="*/ 115 w 265"/>
                <a:gd name="T7" fmla="*/ 173 h 267"/>
                <a:gd name="T8" fmla="*/ 148 w 265"/>
                <a:gd name="T9" fmla="*/ 174 h 267"/>
                <a:gd name="T10" fmla="*/ 172 w 265"/>
                <a:gd name="T11" fmla="*/ 152 h 267"/>
                <a:gd name="T12" fmla="*/ 174 w 265"/>
                <a:gd name="T13" fmla="*/ 119 h 267"/>
                <a:gd name="T14" fmla="*/ 151 w 265"/>
                <a:gd name="T15" fmla="*/ 94 h 267"/>
                <a:gd name="T16" fmla="*/ 125 w 265"/>
                <a:gd name="T17" fmla="*/ 0 h 267"/>
                <a:gd name="T18" fmla="*/ 131 w 265"/>
                <a:gd name="T19" fmla="*/ 26 h 267"/>
                <a:gd name="T20" fmla="*/ 146 w 265"/>
                <a:gd name="T21" fmla="*/ 26 h 267"/>
                <a:gd name="T22" fmla="*/ 154 w 265"/>
                <a:gd name="T23" fmla="*/ 1 h 267"/>
                <a:gd name="T24" fmla="*/ 188 w 265"/>
                <a:gd name="T25" fmla="*/ 13 h 267"/>
                <a:gd name="T26" fmla="*/ 191 w 265"/>
                <a:gd name="T27" fmla="*/ 18 h 267"/>
                <a:gd name="T28" fmla="*/ 191 w 265"/>
                <a:gd name="T29" fmla="*/ 43 h 267"/>
                <a:gd name="T30" fmla="*/ 214 w 265"/>
                <a:gd name="T31" fmla="*/ 33 h 267"/>
                <a:gd name="T32" fmla="*/ 220 w 265"/>
                <a:gd name="T33" fmla="*/ 33 h 267"/>
                <a:gd name="T34" fmla="*/ 244 w 265"/>
                <a:gd name="T35" fmla="*/ 60 h 267"/>
                <a:gd name="T36" fmla="*/ 225 w 265"/>
                <a:gd name="T37" fmla="*/ 77 h 267"/>
                <a:gd name="T38" fmla="*/ 233 w 265"/>
                <a:gd name="T39" fmla="*/ 92 h 267"/>
                <a:gd name="T40" fmla="*/ 258 w 265"/>
                <a:gd name="T41" fmla="*/ 86 h 267"/>
                <a:gd name="T42" fmla="*/ 265 w 265"/>
                <a:gd name="T43" fmla="*/ 122 h 267"/>
                <a:gd name="T44" fmla="*/ 262 w 265"/>
                <a:gd name="T45" fmla="*/ 127 h 267"/>
                <a:gd name="T46" fmla="*/ 241 w 265"/>
                <a:gd name="T47" fmla="*/ 139 h 267"/>
                <a:gd name="T48" fmla="*/ 260 w 265"/>
                <a:gd name="T49" fmla="*/ 154 h 267"/>
                <a:gd name="T50" fmla="*/ 263 w 265"/>
                <a:gd name="T51" fmla="*/ 158 h 267"/>
                <a:gd name="T52" fmla="*/ 252 w 265"/>
                <a:gd name="T53" fmla="*/ 194 h 267"/>
                <a:gd name="T54" fmla="*/ 227 w 265"/>
                <a:gd name="T55" fmla="*/ 186 h 267"/>
                <a:gd name="T56" fmla="*/ 218 w 265"/>
                <a:gd name="T57" fmla="*/ 199 h 267"/>
                <a:gd name="T58" fmla="*/ 237 w 265"/>
                <a:gd name="T59" fmla="*/ 219 h 267"/>
                <a:gd name="T60" fmla="*/ 209 w 265"/>
                <a:gd name="T61" fmla="*/ 242 h 267"/>
                <a:gd name="T62" fmla="*/ 204 w 265"/>
                <a:gd name="T63" fmla="*/ 242 h 267"/>
                <a:gd name="T64" fmla="*/ 182 w 265"/>
                <a:gd name="T65" fmla="*/ 229 h 267"/>
                <a:gd name="T66" fmla="*/ 179 w 265"/>
                <a:gd name="T67" fmla="*/ 254 h 267"/>
                <a:gd name="T68" fmla="*/ 176 w 265"/>
                <a:gd name="T69" fmla="*/ 259 h 267"/>
                <a:gd name="T70" fmla="*/ 141 w 265"/>
                <a:gd name="T71" fmla="*/ 267 h 267"/>
                <a:gd name="T72" fmla="*/ 136 w 265"/>
                <a:gd name="T73" fmla="*/ 241 h 267"/>
                <a:gd name="T74" fmla="*/ 119 w 265"/>
                <a:gd name="T75" fmla="*/ 241 h 267"/>
                <a:gd name="T76" fmla="*/ 111 w 265"/>
                <a:gd name="T77" fmla="*/ 266 h 267"/>
                <a:gd name="T78" fmla="*/ 77 w 265"/>
                <a:gd name="T79" fmla="*/ 254 h 267"/>
                <a:gd name="T80" fmla="*/ 74 w 265"/>
                <a:gd name="T81" fmla="*/ 249 h 267"/>
                <a:gd name="T82" fmla="*/ 74 w 265"/>
                <a:gd name="T83" fmla="*/ 224 h 267"/>
                <a:gd name="T84" fmla="*/ 51 w 265"/>
                <a:gd name="T85" fmla="*/ 234 h 267"/>
                <a:gd name="T86" fmla="*/ 45 w 265"/>
                <a:gd name="T87" fmla="*/ 234 h 267"/>
                <a:gd name="T88" fmla="*/ 22 w 265"/>
                <a:gd name="T89" fmla="*/ 207 h 267"/>
                <a:gd name="T90" fmla="*/ 40 w 265"/>
                <a:gd name="T91" fmla="*/ 190 h 267"/>
                <a:gd name="T92" fmla="*/ 34 w 265"/>
                <a:gd name="T93" fmla="*/ 175 h 267"/>
                <a:gd name="T94" fmla="*/ 7 w 265"/>
                <a:gd name="T95" fmla="*/ 181 h 267"/>
                <a:gd name="T96" fmla="*/ 1 w 265"/>
                <a:gd name="T97" fmla="*/ 145 h 267"/>
                <a:gd name="T98" fmla="*/ 3 w 265"/>
                <a:gd name="T99" fmla="*/ 140 h 267"/>
                <a:gd name="T100" fmla="*/ 24 w 265"/>
                <a:gd name="T101" fmla="*/ 128 h 267"/>
                <a:gd name="T102" fmla="*/ 5 w 265"/>
                <a:gd name="T103" fmla="*/ 114 h 267"/>
                <a:gd name="T104" fmla="*/ 2 w 265"/>
                <a:gd name="T105" fmla="*/ 109 h 267"/>
                <a:gd name="T106" fmla="*/ 14 w 265"/>
                <a:gd name="T107" fmla="*/ 73 h 267"/>
                <a:gd name="T108" fmla="*/ 38 w 265"/>
                <a:gd name="T109" fmla="*/ 81 h 267"/>
                <a:gd name="T110" fmla="*/ 47 w 265"/>
                <a:gd name="T111" fmla="*/ 68 h 267"/>
                <a:gd name="T112" fmla="*/ 30 w 265"/>
                <a:gd name="T113" fmla="*/ 48 h 267"/>
                <a:gd name="T114" fmla="*/ 56 w 265"/>
                <a:gd name="T115" fmla="*/ 25 h 267"/>
                <a:gd name="T116" fmla="*/ 62 w 265"/>
                <a:gd name="T117" fmla="*/ 25 h 267"/>
                <a:gd name="T118" fmla="*/ 83 w 265"/>
                <a:gd name="T119" fmla="*/ 38 h 267"/>
                <a:gd name="T120" fmla="*/ 86 w 265"/>
                <a:gd name="T121" fmla="*/ 13 h 267"/>
                <a:gd name="T122" fmla="*/ 90 w 265"/>
                <a:gd name="T123" fmla="*/ 8 h 267"/>
                <a:gd name="T124" fmla="*/ 125 w 265"/>
                <a:gd name="T125" fmla="*/ 0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5" h="267">
                  <a:moveTo>
                    <a:pt x="134" y="90"/>
                  </a:moveTo>
                  <a:lnTo>
                    <a:pt x="119" y="93"/>
                  </a:lnTo>
                  <a:lnTo>
                    <a:pt x="104" y="101"/>
                  </a:lnTo>
                  <a:lnTo>
                    <a:pt x="94" y="115"/>
                  </a:lnTo>
                  <a:lnTo>
                    <a:pt x="90" y="131"/>
                  </a:lnTo>
                  <a:lnTo>
                    <a:pt x="91" y="148"/>
                  </a:lnTo>
                  <a:lnTo>
                    <a:pt x="100" y="162"/>
                  </a:lnTo>
                  <a:lnTo>
                    <a:pt x="115" y="173"/>
                  </a:lnTo>
                  <a:lnTo>
                    <a:pt x="131" y="177"/>
                  </a:lnTo>
                  <a:lnTo>
                    <a:pt x="148" y="174"/>
                  </a:lnTo>
                  <a:lnTo>
                    <a:pt x="162" y="166"/>
                  </a:lnTo>
                  <a:lnTo>
                    <a:pt x="172" y="152"/>
                  </a:lnTo>
                  <a:lnTo>
                    <a:pt x="176" y="136"/>
                  </a:lnTo>
                  <a:lnTo>
                    <a:pt x="174" y="119"/>
                  </a:lnTo>
                  <a:lnTo>
                    <a:pt x="165" y="105"/>
                  </a:lnTo>
                  <a:lnTo>
                    <a:pt x="151" y="94"/>
                  </a:lnTo>
                  <a:lnTo>
                    <a:pt x="134" y="90"/>
                  </a:lnTo>
                  <a:close/>
                  <a:moveTo>
                    <a:pt x="125" y="0"/>
                  </a:moveTo>
                  <a:lnTo>
                    <a:pt x="125" y="4"/>
                  </a:lnTo>
                  <a:lnTo>
                    <a:pt x="131" y="26"/>
                  </a:lnTo>
                  <a:lnTo>
                    <a:pt x="138" y="26"/>
                  </a:lnTo>
                  <a:lnTo>
                    <a:pt x="146" y="26"/>
                  </a:lnTo>
                  <a:lnTo>
                    <a:pt x="153" y="5"/>
                  </a:lnTo>
                  <a:lnTo>
                    <a:pt x="154" y="1"/>
                  </a:lnTo>
                  <a:lnTo>
                    <a:pt x="158" y="3"/>
                  </a:lnTo>
                  <a:lnTo>
                    <a:pt x="188" y="13"/>
                  </a:lnTo>
                  <a:lnTo>
                    <a:pt x="192" y="14"/>
                  </a:lnTo>
                  <a:lnTo>
                    <a:pt x="191" y="18"/>
                  </a:lnTo>
                  <a:lnTo>
                    <a:pt x="184" y="39"/>
                  </a:lnTo>
                  <a:lnTo>
                    <a:pt x="191" y="43"/>
                  </a:lnTo>
                  <a:lnTo>
                    <a:pt x="199" y="47"/>
                  </a:lnTo>
                  <a:lnTo>
                    <a:pt x="214" y="33"/>
                  </a:lnTo>
                  <a:lnTo>
                    <a:pt x="217" y="30"/>
                  </a:lnTo>
                  <a:lnTo>
                    <a:pt x="220" y="33"/>
                  </a:lnTo>
                  <a:lnTo>
                    <a:pt x="242" y="58"/>
                  </a:lnTo>
                  <a:lnTo>
                    <a:pt x="244" y="60"/>
                  </a:lnTo>
                  <a:lnTo>
                    <a:pt x="241" y="63"/>
                  </a:lnTo>
                  <a:lnTo>
                    <a:pt x="225" y="77"/>
                  </a:lnTo>
                  <a:lnTo>
                    <a:pt x="229" y="85"/>
                  </a:lnTo>
                  <a:lnTo>
                    <a:pt x="233" y="92"/>
                  </a:lnTo>
                  <a:lnTo>
                    <a:pt x="254" y="88"/>
                  </a:lnTo>
                  <a:lnTo>
                    <a:pt x="258" y="86"/>
                  </a:lnTo>
                  <a:lnTo>
                    <a:pt x="259" y="90"/>
                  </a:lnTo>
                  <a:lnTo>
                    <a:pt x="265" y="122"/>
                  </a:lnTo>
                  <a:lnTo>
                    <a:pt x="265" y="126"/>
                  </a:lnTo>
                  <a:lnTo>
                    <a:pt x="262" y="127"/>
                  </a:lnTo>
                  <a:lnTo>
                    <a:pt x="241" y="131"/>
                  </a:lnTo>
                  <a:lnTo>
                    <a:pt x="241" y="139"/>
                  </a:lnTo>
                  <a:lnTo>
                    <a:pt x="239" y="147"/>
                  </a:lnTo>
                  <a:lnTo>
                    <a:pt x="260" y="154"/>
                  </a:lnTo>
                  <a:lnTo>
                    <a:pt x="264" y="156"/>
                  </a:lnTo>
                  <a:lnTo>
                    <a:pt x="263" y="158"/>
                  </a:lnTo>
                  <a:lnTo>
                    <a:pt x="254" y="190"/>
                  </a:lnTo>
                  <a:lnTo>
                    <a:pt x="252" y="194"/>
                  </a:lnTo>
                  <a:lnTo>
                    <a:pt x="248" y="192"/>
                  </a:lnTo>
                  <a:lnTo>
                    <a:pt x="227" y="186"/>
                  </a:lnTo>
                  <a:lnTo>
                    <a:pt x="224" y="192"/>
                  </a:lnTo>
                  <a:lnTo>
                    <a:pt x="218" y="199"/>
                  </a:lnTo>
                  <a:lnTo>
                    <a:pt x="233" y="215"/>
                  </a:lnTo>
                  <a:lnTo>
                    <a:pt x="237" y="219"/>
                  </a:lnTo>
                  <a:lnTo>
                    <a:pt x="233" y="221"/>
                  </a:lnTo>
                  <a:lnTo>
                    <a:pt x="209" y="242"/>
                  </a:lnTo>
                  <a:lnTo>
                    <a:pt x="207" y="245"/>
                  </a:lnTo>
                  <a:lnTo>
                    <a:pt x="204" y="242"/>
                  </a:lnTo>
                  <a:lnTo>
                    <a:pt x="189" y="225"/>
                  </a:lnTo>
                  <a:lnTo>
                    <a:pt x="182" y="229"/>
                  </a:lnTo>
                  <a:lnTo>
                    <a:pt x="175" y="233"/>
                  </a:lnTo>
                  <a:lnTo>
                    <a:pt x="179" y="254"/>
                  </a:lnTo>
                  <a:lnTo>
                    <a:pt x="180" y="258"/>
                  </a:lnTo>
                  <a:lnTo>
                    <a:pt x="176" y="259"/>
                  </a:lnTo>
                  <a:lnTo>
                    <a:pt x="145" y="266"/>
                  </a:lnTo>
                  <a:lnTo>
                    <a:pt x="141" y="267"/>
                  </a:lnTo>
                  <a:lnTo>
                    <a:pt x="140" y="263"/>
                  </a:lnTo>
                  <a:lnTo>
                    <a:pt x="136" y="241"/>
                  </a:lnTo>
                  <a:lnTo>
                    <a:pt x="127" y="241"/>
                  </a:lnTo>
                  <a:lnTo>
                    <a:pt x="119" y="241"/>
                  </a:lnTo>
                  <a:lnTo>
                    <a:pt x="112" y="262"/>
                  </a:lnTo>
                  <a:lnTo>
                    <a:pt x="111" y="266"/>
                  </a:lnTo>
                  <a:lnTo>
                    <a:pt x="107" y="264"/>
                  </a:lnTo>
                  <a:lnTo>
                    <a:pt x="77" y="254"/>
                  </a:lnTo>
                  <a:lnTo>
                    <a:pt x="73" y="253"/>
                  </a:lnTo>
                  <a:lnTo>
                    <a:pt x="74" y="249"/>
                  </a:lnTo>
                  <a:lnTo>
                    <a:pt x="81" y="228"/>
                  </a:lnTo>
                  <a:lnTo>
                    <a:pt x="74" y="224"/>
                  </a:lnTo>
                  <a:lnTo>
                    <a:pt x="68" y="220"/>
                  </a:lnTo>
                  <a:lnTo>
                    <a:pt x="51" y="234"/>
                  </a:lnTo>
                  <a:lnTo>
                    <a:pt x="48" y="237"/>
                  </a:lnTo>
                  <a:lnTo>
                    <a:pt x="45" y="234"/>
                  </a:lnTo>
                  <a:lnTo>
                    <a:pt x="24" y="209"/>
                  </a:lnTo>
                  <a:lnTo>
                    <a:pt x="22" y="207"/>
                  </a:lnTo>
                  <a:lnTo>
                    <a:pt x="24" y="204"/>
                  </a:lnTo>
                  <a:lnTo>
                    <a:pt x="40" y="190"/>
                  </a:lnTo>
                  <a:lnTo>
                    <a:pt x="36" y="182"/>
                  </a:lnTo>
                  <a:lnTo>
                    <a:pt x="34" y="175"/>
                  </a:lnTo>
                  <a:lnTo>
                    <a:pt x="11" y="179"/>
                  </a:lnTo>
                  <a:lnTo>
                    <a:pt x="7" y="181"/>
                  </a:lnTo>
                  <a:lnTo>
                    <a:pt x="7" y="177"/>
                  </a:lnTo>
                  <a:lnTo>
                    <a:pt x="1" y="145"/>
                  </a:lnTo>
                  <a:lnTo>
                    <a:pt x="0" y="141"/>
                  </a:lnTo>
                  <a:lnTo>
                    <a:pt x="3" y="140"/>
                  </a:lnTo>
                  <a:lnTo>
                    <a:pt x="24" y="136"/>
                  </a:lnTo>
                  <a:lnTo>
                    <a:pt x="24" y="128"/>
                  </a:lnTo>
                  <a:lnTo>
                    <a:pt x="26" y="120"/>
                  </a:lnTo>
                  <a:lnTo>
                    <a:pt x="5" y="114"/>
                  </a:lnTo>
                  <a:lnTo>
                    <a:pt x="1" y="113"/>
                  </a:lnTo>
                  <a:lnTo>
                    <a:pt x="2" y="109"/>
                  </a:lnTo>
                  <a:lnTo>
                    <a:pt x="13" y="77"/>
                  </a:lnTo>
                  <a:lnTo>
                    <a:pt x="14" y="73"/>
                  </a:lnTo>
                  <a:lnTo>
                    <a:pt x="18" y="75"/>
                  </a:lnTo>
                  <a:lnTo>
                    <a:pt x="38" y="81"/>
                  </a:lnTo>
                  <a:lnTo>
                    <a:pt x="43" y="75"/>
                  </a:lnTo>
                  <a:lnTo>
                    <a:pt x="47" y="68"/>
                  </a:lnTo>
                  <a:lnTo>
                    <a:pt x="32" y="52"/>
                  </a:lnTo>
                  <a:lnTo>
                    <a:pt x="30" y="48"/>
                  </a:lnTo>
                  <a:lnTo>
                    <a:pt x="32" y="46"/>
                  </a:lnTo>
                  <a:lnTo>
                    <a:pt x="56" y="25"/>
                  </a:lnTo>
                  <a:lnTo>
                    <a:pt x="60" y="22"/>
                  </a:lnTo>
                  <a:lnTo>
                    <a:pt x="62" y="25"/>
                  </a:lnTo>
                  <a:lnTo>
                    <a:pt x="77" y="42"/>
                  </a:lnTo>
                  <a:lnTo>
                    <a:pt x="83" y="38"/>
                  </a:lnTo>
                  <a:lnTo>
                    <a:pt x="91" y="34"/>
                  </a:lnTo>
                  <a:lnTo>
                    <a:pt x="86" y="13"/>
                  </a:lnTo>
                  <a:lnTo>
                    <a:pt x="86" y="9"/>
                  </a:lnTo>
                  <a:lnTo>
                    <a:pt x="90" y="8"/>
                  </a:lnTo>
                  <a:lnTo>
                    <a:pt x="121" y="1"/>
                  </a:lnTo>
                  <a:lnTo>
                    <a:pt x="125" y="0"/>
                  </a:lnTo>
                  <a:close/>
                </a:path>
              </a:pathLst>
            </a:custGeom>
            <a:solidFill>
              <a:schemeClr val="accent5"/>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3" name="Freeform 201"/>
            <p:cNvSpPr>
              <a:spLocks noEditPoints="1"/>
            </p:cNvSpPr>
            <p:nvPr/>
          </p:nvSpPr>
          <p:spPr bwMode="auto">
            <a:xfrm>
              <a:off x="4944919" y="3267634"/>
              <a:ext cx="369655" cy="368265"/>
            </a:xfrm>
            <a:custGeom>
              <a:avLst/>
              <a:gdLst>
                <a:gd name="T0" fmla="*/ 118 w 266"/>
                <a:gd name="T1" fmla="*/ 91 h 265"/>
                <a:gd name="T2" fmla="*/ 93 w 266"/>
                <a:gd name="T3" fmla="*/ 114 h 265"/>
                <a:gd name="T4" fmla="*/ 92 w 266"/>
                <a:gd name="T5" fmla="*/ 146 h 265"/>
                <a:gd name="T6" fmla="*/ 114 w 266"/>
                <a:gd name="T7" fmla="*/ 171 h 265"/>
                <a:gd name="T8" fmla="*/ 147 w 266"/>
                <a:gd name="T9" fmla="*/ 174 h 265"/>
                <a:gd name="T10" fmla="*/ 172 w 266"/>
                <a:gd name="T11" fmla="*/ 150 h 265"/>
                <a:gd name="T12" fmla="*/ 174 w 266"/>
                <a:gd name="T13" fmla="*/ 117 h 265"/>
                <a:gd name="T14" fmla="*/ 151 w 266"/>
                <a:gd name="T15" fmla="*/ 93 h 265"/>
                <a:gd name="T16" fmla="*/ 125 w 266"/>
                <a:gd name="T17" fmla="*/ 0 h 265"/>
                <a:gd name="T18" fmla="*/ 130 w 266"/>
                <a:gd name="T19" fmla="*/ 25 h 265"/>
                <a:gd name="T20" fmla="*/ 147 w 266"/>
                <a:gd name="T21" fmla="*/ 25 h 265"/>
                <a:gd name="T22" fmla="*/ 155 w 266"/>
                <a:gd name="T23" fmla="*/ 1 h 265"/>
                <a:gd name="T24" fmla="*/ 189 w 266"/>
                <a:gd name="T25" fmla="*/ 11 h 265"/>
                <a:gd name="T26" fmla="*/ 191 w 266"/>
                <a:gd name="T27" fmla="*/ 17 h 265"/>
                <a:gd name="T28" fmla="*/ 191 w 266"/>
                <a:gd name="T29" fmla="*/ 42 h 265"/>
                <a:gd name="T30" fmla="*/ 215 w 266"/>
                <a:gd name="T31" fmla="*/ 31 h 265"/>
                <a:gd name="T32" fmla="*/ 220 w 266"/>
                <a:gd name="T33" fmla="*/ 32 h 265"/>
                <a:gd name="T34" fmla="*/ 244 w 266"/>
                <a:gd name="T35" fmla="*/ 59 h 265"/>
                <a:gd name="T36" fmla="*/ 225 w 266"/>
                <a:gd name="T37" fmla="*/ 76 h 265"/>
                <a:gd name="T38" fmla="*/ 232 w 266"/>
                <a:gd name="T39" fmla="*/ 90 h 265"/>
                <a:gd name="T40" fmla="*/ 258 w 266"/>
                <a:gd name="T41" fmla="*/ 85 h 265"/>
                <a:gd name="T42" fmla="*/ 265 w 266"/>
                <a:gd name="T43" fmla="*/ 120 h 265"/>
                <a:gd name="T44" fmla="*/ 262 w 266"/>
                <a:gd name="T45" fmla="*/ 125 h 265"/>
                <a:gd name="T46" fmla="*/ 241 w 266"/>
                <a:gd name="T47" fmla="*/ 138 h 265"/>
                <a:gd name="T48" fmla="*/ 261 w 266"/>
                <a:gd name="T49" fmla="*/ 153 h 265"/>
                <a:gd name="T50" fmla="*/ 263 w 266"/>
                <a:gd name="T51" fmla="*/ 158 h 265"/>
                <a:gd name="T52" fmla="*/ 252 w 266"/>
                <a:gd name="T53" fmla="*/ 192 h 265"/>
                <a:gd name="T54" fmla="*/ 228 w 266"/>
                <a:gd name="T55" fmla="*/ 184 h 265"/>
                <a:gd name="T56" fmla="*/ 219 w 266"/>
                <a:gd name="T57" fmla="*/ 197 h 265"/>
                <a:gd name="T58" fmla="*/ 236 w 266"/>
                <a:gd name="T59" fmla="*/ 217 h 265"/>
                <a:gd name="T60" fmla="*/ 210 w 266"/>
                <a:gd name="T61" fmla="*/ 241 h 265"/>
                <a:gd name="T62" fmla="*/ 203 w 266"/>
                <a:gd name="T63" fmla="*/ 241 h 265"/>
                <a:gd name="T64" fmla="*/ 182 w 266"/>
                <a:gd name="T65" fmla="*/ 229 h 265"/>
                <a:gd name="T66" fmla="*/ 180 w 266"/>
                <a:gd name="T67" fmla="*/ 254 h 265"/>
                <a:gd name="T68" fmla="*/ 176 w 266"/>
                <a:gd name="T69" fmla="*/ 258 h 265"/>
                <a:gd name="T70" fmla="*/ 140 w 266"/>
                <a:gd name="T71" fmla="*/ 265 h 265"/>
                <a:gd name="T72" fmla="*/ 135 w 266"/>
                <a:gd name="T73" fmla="*/ 241 h 265"/>
                <a:gd name="T74" fmla="*/ 119 w 266"/>
                <a:gd name="T75" fmla="*/ 239 h 265"/>
                <a:gd name="T76" fmla="*/ 111 w 266"/>
                <a:gd name="T77" fmla="*/ 264 h 265"/>
                <a:gd name="T78" fmla="*/ 77 w 266"/>
                <a:gd name="T79" fmla="*/ 252 h 265"/>
                <a:gd name="T80" fmla="*/ 75 w 266"/>
                <a:gd name="T81" fmla="*/ 247 h 265"/>
                <a:gd name="T82" fmla="*/ 75 w 266"/>
                <a:gd name="T83" fmla="*/ 222 h 265"/>
                <a:gd name="T84" fmla="*/ 51 w 266"/>
                <a:gd name="T85" fmla="*/ 233 h 265"/>
                <a:gd name="T86" fmla="*/ 46 w 266"/>
                <a:gd name="T87" fmla="*/ 233 h 265"/>
                <a:gd name="T88" fmla="*/ 21 w 266"/>
                <a:gd name="T89" fmla="*/ 205 h 265"/>
                <a:gd name="T90" fmla="*/ 41 w 266"/>
                <a:gd name="T91" fmla="*/ 188 h 265"/>
                <a:gd name="T92" fmla="*/ 33 w 266"/>
                <a:gd name="T93" fmla="*/ 174 h 265"/>
                <a:gd name="T94" fmla="*/ 8 w 266"/>
                <a:gd name="T95" fmla="*/ 179 h 265"/>
                <a:gd name="T96" fmla="*/ 0 w 266"/>
                <a:gd name="T97" fmla="*/ 144 h 265"/>
                <a:gd name="T98" fmla="*/ 4 w 266"/>
                <a:gd name="T99" fmla="*/ 140 h 265"/>
                <a:gd name="T100" fmla="*/ 25 w 266"/>
                <a:gd name="T101" fmla="*/ 127 h 265"/>
                <a:gd name="T102" fmla="*/ 5 w 266"/>
                <a:gd name="T103" fmla="*/ 112 h 265"/>
                <a:gd name="T104" fmla="*/ 3 w 266"/>
                <a:gd name="T105" fmla="*/ 107 h 265"/>
                <a:gd name="T106" fmla="*/ 13 w 266"/>
                <a:gd name="T107" fmla="*/ 73 h 265"/>
                <a:gd name="T108" fmla="*/ 38 w 266"/>
                <a:gd name="T109" fmla="*/ 81 h 265"/>
                <a:gd name="T110" fmla="*/ 47 w 266"/>
                <a:gd name="T111" fmla="*/ 66 h 265"/>
                <a:gd name="T112" fmla="*/ 29 w 266"/>
                <a:gd name="T113" fmla="*/ 48 h 265"/>
                <a:gd name="T114" fmla="*/ 56 w 266"/>
                <a:gd name="T115" fmla="*/ 23 h 265"/>
                <a:gd name="T116" fmla="*/ 62 w 266"/>
                <a:gd name="T117" fmla="*/ 23 h 265"/>
                <a:gd name="T118" fmla="*/ 84 w 266"/>
                <a:gd name="T119" fmla="*/ 36 h 265"/>
                <a:gd name="T120" fmla="*/ 87 w 266"/>
                <a:gd name="T121" fmla="*/ 11 h 265"/>
                <a:gd name="T122" fmla="*/ 89 w 266"/>
                <a:gd name="T123" fmla="*/ 6 h 265"/>
                <a:gd name="T124" fmla="*/ 125 w 266"/>
                <a:gd name="T125" fmla="*/ 0 h 2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6" h="265">
                  <a:moveTo>
                    <a:pt x="135" y="89"/>
                  </a:moveTo>
                  <a:lnTo>
                    <a:pt x="118" y="91"/>
                  </a:lnTo>
                  <a:lnTo>
                    <a:pt x="104" y="100"/>
                  </a:lnTo>
                  <a:lnTo>
                    <a:pt x="93" y="114"/>
                  </a:lnTo>
                  <a:lnTo>
                    <a:pt x="89" y="131"/>
                  </a:lnTo>
                  <a:lnTo>
                    <a:pt x="92" y="146"/>
                  </a:lnTo>
                  <a:lnTo>
                    <a:pt x="101" y="161"/>
                  </a:lnTo>
                  <a:lnTo>
                    <a:pt x="114" y="171"/>
                  </a:lnTo>
                  <a:lnTo>
                    <a:pt x="131" y="175"/>
                  </a:lnTo>
                  <a:lnTo>
                    <a:pt x="147" y="174"/>
                  </a:lnTo>
                  <a:lnTo>
                    <a:pt x="162" y="165"/>
                  </a:lnTo>
                  <a:lnTo>
                    <a:pt x="172" y="150"/>
                  </a:lnTo>
                  <a:lnTo>
                    <a:pt x="176" y="135"/>
                  </a:lnTo>
                  <a:lnTo>
                    <a:pt x="174" y="117"/>
                  </a:lnTo>
                  <a:lnTo>
                    <a:pt x="165" y="103"/>
                  </a:lnTo>
                  <a:lnTo>
                    <a:pt x="151" y="93"/>
                  </a:lnTo>
                  <a:lnTo>
                    <a:pt x="135" y="89"/>
                  </a:lnTo>
                  <a:close/>
                  <a:moveTo>
                    <a:pt x="125" y="0"/>
                  </a:moveTo>
                  <a:lnTo>
                    <a:pt x="126" y="4"/>
                  </a:lnTo>
                  <a:lnTo>
                    <a:pt x="130" y="25"/>
                  </a:lnTo>
                  <a:lnTo>
                    <a:pt x="139" y="25"/>
                  </a:lnTo>
                  <a:lnTo>
                    <a:pt x="147" y="25"/>
                  </a:lnTo>
                  <a:lnTo>
                    <a:pt x="153" y="5"/>
                  </a:lnTo>
                  <a:lnTo>
                    <a:pt x="155" y="1"/>
                  </a:lnTo>
                  <a:lnTo>
                    <a:pt x="159" y="2"/>
                  </a:lnTo>
                  <a:lnTo>
                    <a:pt x="189" y="11"/>
                  </a:lnTo>
                  <a:lnTo>
                    <a:pt x="193" y="13"/>
                  </a:lnTo>
                  <a:lnTo>
                    <a:pt x="191" y="17"/>
                  </a:lnTo>
                  <a:lnTo>
                    <a:pt x="185" y="38"/>
                  </a:lnTo>
                  <a:lnTo>
                    <a:pt x="191" y="42"/>
                  </a:lnTo>
                  <a:lnTo>
                    <a:pt x="198" y="47"/>
                  </a:lnTo>
                  <a:lnTo>
                    <a:pt x="215" y="31"/>
                  </a:lnTo>
                  <a:lnTo>
                    <a:pt x="218" y="28"/>
                  </a:lnTo>
                  <a:lnTo>
                    <a:pt x="220" y="32"/>
                  </a:lnTo>
                  <a:lnTo>
                    <a:pt x="241" y="56"/>
                  </a:lnTo>
                  <a:lnTo>
                    <a:pt x="244" y="59"/>
                  </a:lnTo>
                  <a:lnTo>
                    <a:pt x="241" y="61"/>
                  </a:lnTo>
                  <a:lnTo>
                    <a:pt x="225" y="76"/>
                  </a:lnTo>
                  <a:lnTo>
                    <a:pt x="229" y="83"/>
                  </a:lnTo>
                  <a:lnTo>
                    <a:pt x="232" y="90"/>
                  </a:lnTo>
                  <a:lnTo>
                    <a:pt x="254" y="86"/>
                  </a:lnTo>
                  <a:lnTo>
                    <a:pt x="258" y="85"/>
                  </a:lnTo>
                  <a:lnTo>
                    <a:pt x="258" y="89"/>
                  </a:lnTo>
                  <a:lnTo>
                    <a:pt x="265" y="120"/>
                  </a:lnTo>
                  <a:lnTo>
                    <a:pt x="266" y="124"/>
                  </a:lnTo>
                  <a:lnTo>
                    <a:pt x="262" y="125"/>
                  </a:lnTo>
                  <a:lnTo>
                    <a:pt x="241" y="129"/>
                  </a:lnTo>
                  <a:lnTo>
                    <a:pt x="241" y="138"/>
                  </a:lnTo>
                  <a:lnTo>
                    <a:pt x="240" y="146"/>
                  </a:lnTo>
                  <a:lnTo>
                    <a:pt x="261" y="153"/>
                  </a:lnTo>
                  <a:lnTo>
                    <a:pt x="265" y="154"/>
                  </a:lnTo>
                  <a:lnTo>
                    <a:pt x="263" y="158"/>
                  </a:lnTo>
                  <a:lnTo>
                    <a:pt x="253" y="188"/>
                  </a:lnTo>
                  <a:lnTo>
                    <a:pt x="252" y="192"/>
                  </a:lnTo>
                  <a:lnTo>
                    <a:pt x="248" y="191"/>
                  </a:lnTo>
                  <a:lnTo>
                    <a:pt x="228" y="184"/>
                  </a:lnTo>
                  <a:lnTo>
                    <a:pt x="223" y="191"/>
                  </a:lnTo>
                  <a:lnTo>
                    <a:pt x="219" y="197"/>
                  </a:lnTo>
                  <a:lnTo>
                    <a:pt x="233" y="214"/>
                  </a:lnTo>
                  <a:lnTo>
                    <a:pt x="236" y="217"/>
                  </a:lnTo>
                  <a:lnTo>
                    <a:pt x="233" y="220"/>
                  </a:lnTo>
                  <a:lnTo>
                    <a:pt x="210" y="241"/>
                  </a:lnTo>
                  <a:lnTo>
                    <a:pt x="206" y="243"/>
                  </a:lnTo>
                  <a:lnTo>
                    <a:pt x="203" y="241"/>
                  </a:lnTo>
                  <a:lnTo>
                    <a:pt x="189" y="225"/>
                  </a:lnTo>
                  <a:lnTo>
                    <a:pt x="182" y="229"/>
                  </a:lnTo>
                  <a:lnTo>
                    <a:pt x="174" y="231"/>
                  </a:lnTo>
                  <a:lnTo>
                    <a:pt x="180" y="254"/>
                  </a:lnTo>
                  <a:lnTo>
                    <a:pt x="180" y="258"/>
                  </a:lnTo>
                  <a:lnTo>
                    <a:pt x="176" y="258"/>
                  </a:lnTo>
                  <a:lnTo>
                    <a:pt x="144" y="264"/>
                  </a:lnTo>
                  <a:lnTo>
                    <a:pt x="140" y="265"/>
                  </a:lnTo>
                  <a:lnTo>
                    <a:pt x="140" y="262"/>
                  </a:lnTo>
                  <a:lnTo>
                    <a:pt x="135" y="241"/>
                  </a:lnTo>
                  <a:lnTo>
                    <a:pt x="127" y="241"/>
                  </a:lnTo>
                  <a:lnTo>
                    <a:pt x="119" y="239"/>
                  </a:lnTo>
                  <a:lnTo>
                    <a:pt x="113" y="260"/>
                  </a:lnTo>
                  <a:lnTo>
                    <a:pt x="111" y="264"/>
                  </a:lnTo>
                  <a:lnTo>
                    <a:pt x="107" y="263"/>
                  </a:lnTo>
                  <a:lnTo>
                    <a:pt x="77" y="252"/>
                  </a:lnTo>
                  <a:lnTo>
                    <a:pt x="73" y="251"/>
                  </a:lnTo>
                  <a:lnTo>
                    <a:pt x="75" y="247"/>
                  </a:lnTo>
                  <a:lnTo>
                    <a:pt x="81" y="227"/>
                  </a:lnTo>
                  <a:lnTo>
                    <a:pt x="75" y="222"/>
                  </a:lnTo>
                  <a:lnTo>
                    <a:pt x="67" y="218"/>
                  </a:lnTo>
                  <a:lnTo>
                    <a:pt x="51" y="233"/>
                  </a:lnTo>
                  <a:lnTo>
                    <a:pt x="49" y="235"/>
                  </a:lnTo>
                  <a:lnTo>
                    <a:pt x="46" y="233"/>
                  </a:lnTo>
                  <a:lnTo>
                    <a:pt x="24" y="209"/>
                  </a:lnTo>
                  <a:lnTo>
                    <a:pt x="21" y="205"/>
                  </a:lnTo>
                  <a:lnTo>
                    <a:pt x="25" y="203"/>
                  </a:lnTo>
                  <a:lnTo>
                    <a:pt x="41" y="188"/>
                  </a:lnTo>
                  <a:lnTo>
                    <a:pt x="37" y="182"/>
                  </a:lnTo>
                  <a:lnTo>
                    <a:pt x="33" y="174"/>
                  </a:lnTo>
                  <a:lnTo>
                    <a:pt x="12" y="179"/>
                  </a:lnTo>
                  <a:lnTo>
                    <a:pt x="8" y="179"/>
                  </a:lnTo>
                  <a:lnTo>
                    <a:pt x="7" y="175"/>
                  </a:lnTo>
                  <a:lnTo>
                    <a:pt x="0" y="144"/>
                  </a:lnTo>
                  <a:lnTo>
                    <a:pt x="0" y="140"/>
                  </a:lnTo>
                  <a:lnTo>
                    <a:pt x="4" y="140"/>
                  </a:lnTo>
                  <a:lnTo>
                    <a:pt x="25" y="135"/>
                  </a:lnTo>
                  <a:lnTo>
                    <a:pt x="25" y="127"/>
                  </a:lnTo>
                  <a:lnTo>
                    <a:pt x="26" y="119"/>
                  </a:lnTo>
                  <a:lnTo>
                    <a:pt x="5" y="112"/>
                  </a:lnTo>
                  <a:lnTo>
                    <a:pt x="1" y="111"/>
                  </a:lnTo>
                  <a:lnTo>
                    <a:pt x="3" y="107"/>
                  </a:lnTo>
                  <a:lnTo>
                    <a:pt x="12" y="77"/>
                  </a:lnTo>
                  <a:lnTo>
                    <a:pt x="13" y="73"/>
                  </a:lnTo>
                  <a:lnTo>
                    <a:pt x="17" y="74"/>
                  </a:lnTo>
                  <a:lnTo>
                    <a:pt x="38" y="81"/>
                  </a:lnTo>
                  <a:lnTo>
                    <a:pt x="42" y="73"/>
                  </a:lnTo>
                  <a:lnTo>
                    <a:pt x="47" y="66"/>
                  </a:lnTo>
                  <a:lnTo>
                    <a:pt x="33" y="51"/>
                  </a:lnTo>
                  <a:lnTo>
                    <a:pt x="29" y="48"/>
                  </a:lnTo>
                  <a:lnTo>
                    <a:pt x="33" y="45"/>
                  </a:lnTo>
                  <a:lnTo>
                    <a:pt x="56" y="23"/>
                  </a:lnTo>
                  <a:lnTo>
                    <a:pt x="59" y="21"/>
                  </a:lnTo>
                  <a:lnTo>
                    <a:pt x="62" y="23"/>
                  </a:lnTo>
                  <a:lnTo>
                    <a:pt x="77" y="40"/>
                  </a:lnTo>
                  <a:lnTo>
                    <a:pt x="84" y="36"/>
                  </a:lnTo>
                  <a:lnTo>
                    <a:pt x="90" y="32"/>
                  </a:lnTo>
                  <a:lnTo>
                    <a:pt x="87" y="11"/>
                  </a:lnTo>
                  <a:lnTo>
                    <a:pt x="85" y="8"/>
                  </a:lnTo>
                  <a:lnTo>
                    <a:pt x="89" y="6"/>
                  </a:lnTo>
                  <a:lnTo>
                    <a:pt x="121" y="0"/>
                  </a:lnTo>
                  <a:lnTo>
                    <a:pt x="125" y="0"/>
                  </a:lnTo>
                  <a:close/>
                </a:path>
              </a:pathLst>
            </a:custGeom>
            <a:solidFill>
              <a:schemeClr val="accent6"/>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4" name="Freeform 202"/>
            <p:cNvSpPr>
              <a:spLocks noEditPoints="1"/>
            </p:cNvSpPr>
            <p:nvPr/>
          </p:nvSpPr>
          <p:spPr bwMode="auto">
            <a:xfrm>
              <a:off x="6156720" y="3146732"/>
              <a:ext cx="237636" cy="239025"/>
            </a:xfrm>
            <a:custGeom>
              <a:avLst/>
              <a:gdLst>
                <a:gd name="T0" fmla="*/ 76 w 171"/>
                <a:gd name="T1" fmla="*/ 59 h 172"/>
                <a:gd name="T2" fmla="*/ 61 w 171"/>
                <a:gd name="T3" fmla="*/ 75 h 172"/>
                <a:gd name="T4" fmla="*/ 59 w 171"/>
                <a:gd name="T5" fmla="*/ 95 h 172"/>
                <a:gd name="T6" fmla="*/ 74 w 171"/>
                <a:gd name="T7" fmla="*/ 112 h 172"/>
                <a:gd name="T8" fmla="*/ 95 w 171"/>
                <a:gd name="T9" fmla="*/ 113 h 172"/>
                <a:gd name="T10" fmla="*/ 110 w 171"/>
                <a:gd name="T11" fmla="*/ 97 h 172"/>
                <a:gd name="T12" fmla="*/ 112 w 171"/>
                <a:gd name="T13" fmla="*/ 77 h 172"/>
                <a:gd name="T14" fmla="*/ 97 w 171"/>
                <a:gd name="T15" fmla="*/ 60 h 172"/>
                <a:gd name="T16" fmla="*/ 80 w 171"/>
                <a:gd name="T17" fmla="*/ 0 h 172"/>
                <a:gd name="T18" fmla="*/ 84 w 171"/>
                <a:gd name="T19" fmla="*/ 17 h 172"/>
                <a:gd name="T20" fmla="*/ 99 w 171"/>
                <a:gd name="T21" fmla="*/ 4 h 172"/>
                <a:gd name="T22" fmla="*/ 101 w 171"/>
                <a:gd name="T23" fmla="*/ 3 h 172"/>
                <a:gd name="T24" fmla="*/ 124 w 171"/>
                <a:gd name="T25" fmla="*/ 9 h 172"/>
                <a:gd name="T26" fmla="*/ 118 w 171"/>
                <a:gd name="T27" fmla="*/ 25 h 172"/>
                <a:gd name="T28" fmla="*/ 138 w 171"/>
                <a:gd name="T29" fmla="*/ 21 h 172"/>
                <a:gd name="T30" fmla="*/ 142 w 171"/>
                <a:gd name="T31" fmla="*/ 22 h 172"/>
                <a:gd name="T32" fmla="*/ 156 w 171"/>
                <a:gd name="T33" fmla="*/ 40 h 172"/>
                <a:gd name="T34" fmla="*/ 145 w 171"/>
                <a:gd name="T35" fmla="*/ 50 h 172"/>
                <a:gd name="T36" fmla="*/ 163 w 171"/>
                <a:gd name="T37" fmla="*/ 57 h 172"/>
                <a:gd name="T38" fmla="*/ 165 w 171"/>
                <a:gd name="T39" fmla="*/ 58 h 172"/>
                <a:gd name="T40" fmla="*/ 171 w 171"/>
                <a:gd name="T41" fmla="*/ 81 h 172"/>
                <a:gd name="T42" fmla="*/ 155 w 171"/>
                <a:gd name="T43" fmla="*/ 84 h 172"/>
                <a:gd name="T44" fmla="*/ 167 w 171"/>
                <a:gd name="T45" fmla="*/ 98 h 172"/>
                <a:gd name="T46" fmla="*/ 169 w 171"/>
                <a:gd name="T47" fmla="*/ 102 h 172"/>
                <a:gd name="T48" fmla="*/ 162 w 171"/>
                <a:gd name="T49" fmla="*/ 125 h 172"/>
                <a:gd name="T50" fmla="*/ 146 w 171"/>
                <a:gd name="T51" fmla="*/ 119 h 172"/>
                <a:gd name="T52" fmla="*/ 150 w 171"/>
                <a:gd name="T53" fmla="*/ 138 h 172"/>
                <a:gd name="T54" fmla="*/ 150 w 171"/>
                <a:gd name="T55" fmla="*/ 142 h 172"/>
                <a:gd name="T56" fmla="*/ 133 w 171"/>
                <a:gd name="T57" fmla="*/ 157 h 172"/>
                <a:gd name="T58" fmla="*/ 121 w 171"/>
                <a:gd name="T59" fmla="*/ 144 h 172"/>
                <a:gd name="T60" fmla="*/ 116 w 171"/>
                <a:gd name="T61" fmla="*/ 164 h 172"/>
                <a:gd name="T62" fmla="*/ 113 w 171"/>
                <a:gd name="T63" fmla="*/ 167 h 172"/>
                <a:gd name="T64" fmla="*/ 91 w 171"/>
                <a:gd name="T65" fmla="*/ 172 h 172"/>
                <a:gd name="T66" fmla="*/ 87 w 171"/>
                <a:gd name="T67" fmla="*/ 155 h 172"/>
                <a:gd name="T68" fmla="*/ 72 w 171"/>
                <a:gd name="T69" fmla="*/ 168 h 172"/>
                <a:gd name="T70" fmla="*/ 70 w 171"/>
                <a:gd name="T71" fmla="*/ 169 h 172"/>
                <a:gd name="T72" fmla="*/ 48 w 171"/>
                <a:gd name="T73" fmla="*/ 163 h 172"/>
                <a:gd name="T74" fmla="*/ 53 w 171"/>
                <a:gd name="T75" fmla="*/ 147 h 172"/>
                <a:gd name="T76" fmla="*/ 33 w 171"/>
                <a:gd name="T77" fmla="*/ 151 h 172"/>
                <a:gd name="T78" fmla="*/ 29 w 171"/>
                <a:gd name="T79" fmla="*/ 150 h 172"/>
                <a:gd name="T80" fmla="*/ 15 w 171"/>
                <a:gd name="T81" fmla="*/ 132 h 172"/>
                <a:gd name="T82" fmla="*/ 27 w 171"/>
                <a:gd name="T83" fmla="*/ 122 h 172"/>
                <a:gd name="T84" fmla="*/ 8 w 171"/>
                <a:gd name="T85" fmla="*/ 115 h 172"/>
                <a:gd name="T86" fmla="*/ 6 w 171"/>
                <a:gd name="T87" fmla="*/ 114 h 172"/>
                <a:gd name="T88" fmla="*/ 0 w 171"/>
                <a:gd name="T89" fmla="*/ 91 h 172"/>
                <a:gd name="T90" fmla="*/ 16 w 171"/>
                <a:gd name="T91" fmla="*/ 88 h 172"/>
                <a:gd name="T92" fmla="*/ 4 w 171"/>
                <a:gd name="T93" fmla="*/ 74 h 172"/>
                <a:gd name="T94" fmla="*/ 2 w 171"/>
                <a:gd name="T95" fmla="*/ 70 h 172"/>
                <a:gd name="T96" fmla="*/ 10 w 171"/>
                <a:gd name="T97" fmla="*/ 47 h 172"/>
                <a:gd name="T98" fmla="*/ 25 w 171"/>
                <a:gd name="T99" fmla="*/ 53 h 172"/>
                <a:gd name="T100" fmla="*/ 21 w 171"/>
                <a:gd name="T101" fmla="*/ 34 h 172"/>
                <a:gd name="T102" fmla="*/ 21 w 171"/>
                <a:gd name="T103" fmla="*/ 30 h 172"/>
                <a:gd name="T104" fmla="*/ 38 w 171"/>
                <a:gd name="T105" fmla="*/ 15 h 172"/>
                <a:gd name="T106" fmla="*/ 50 w 171"/>
                <a:gd name="T107" fmla="*/ 28 h 172"/>
                <a:gd name="T108" fmla="*/ 55 w 171"/>
                <a:gd name="T109" fmla="*/ 9 h 172"/>
                <a:gd name="T110" fmla="*/ 58 w 171"/>
                <a:gd name="T111" fmla="*/ 5 h 172"/>
                <a:gd name="T112" fmla="*/ 80 w 171"/>
                <a:gd name="T113" fmla="*/ 0 h 1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1" h="172">
                  <a:moveTo>
                    <a:pt x="87" y="58"/>
                  </a:moveTo>
                  <a:lnTo>
                    <a:pt x="76" y="59"/>
                  </a:lnTo>
                  <a:lnTo>
                    <a:pt x="67" y="66"/>
                  </a:lnTo>
                  <a:lnTo>
                    <a:pt x="61" y="75"/>
                  </a:lnTo>
                  <a:lnTo>
                    <a:pt x="58" y="84"/>
                  </a:lnTo>
                  <a:lnTo>
                    <a:pt x="59" y="95"/>
                  </a:lnTo>
                  <a:lnTo>
                    <a:pt x="65" y="105"/>
                  </a:lnTo>
                  <a:lnTo>
                    <a:pt x="74" y="112"/>
                  </a:lnTo>
                  <a:lnTo>
                    <a:pt x="84" y="114"/>
                  </a:lnTo>
                  <a:lnTo>
                    <a:pt x="95" y="113"/>
                  </a:lnTo>
                  <a:lnTo>
                    <a:pt x="104" y="106"/>
                  </a:lnTo>
                  <a:lnTo>
                    <a:pt x="110" y="97"/>
                  </a:lnTo>
                  <a:lnTo>
                    <a:pt x="113" y="88"/>
                  </a:lnTo>
                  <a:lnTo>
                    <a:pt x="112" y="77"/>
                  </a:lnTo>
                  <a:lnTo>
                    <a:pt x="107" y="67"/>
                  </a:lnTo>
                  <a:lnTo>
                    <a:pt x="97" y="60"/>
                  </a:lnTo>
                  <a:lnTo>
                    <a:pt x="87" y="58"/>
                  </a:lnTo>
                  <a:close/>
                  <a:moveTo>
                    <a:pt x="80" y="0"/>
                  </a:moveTo>
                  <a:lnTo>
                    <a:pt x="82" y="3"/>
                  </a:lnTo>
                  <a:lnTo>
                    <a:pt x="84" y="17"/>
                  </a:lnTo>
                  <a:lnTo>
                    <a:pt x="95" y="17"/>
                  </a:lnTo>
                  <a:lnTo>
                    <a:pt x="99" y="4"/>
                  </a:lnTo>
                  <a:lnTo>
                    <a:pt x="100" y="2"/>
                  </a:lnTo>
                  <a:lnTo>
                    <a:pt x="101" y="3"/>
                  </a:lnTo>
                  <a:lnTo>
                    <a:pt x="121" y="9"/>
                  </a:lnTo>
                  <a:lnTo>
                    <a:pt x="124" y="9"/>
                  </a:lnTo>
                  <a:lnTo>
                    <a:pt x="124" y="12"/>
                  </a:lnTo>
                  <a:lnTo>
                    <a:pt x="118" y="25"/>
                  </a:lnTo>
                  <a:lnTo>
                    <a:pt x="128" y="32"/>
                  </a:lnTo>
                  <a:lnTo>
                    <a:pt x="138" y="21"/>
                  </a:lnTo>
                  <a:lnTo>
                    <a:pt x="139" y="20"/>
                  </a:lnTo>
                  <a:lnTo>
                    <a:pt x="142" y="22"/>
                  </a:lnTo>
                  <a:lnTo>
                    <a:pt x="155" y="37"/>
                  </a:lnTo>
                  <a:lnTo>
                    <a:pt x="156" y="40"/>
                  </a:lnTo>
                  <a:lnTo>
                    <a:pt x="155" y="41"/>
                  </a:lnTo>
                  <a:lnTo>
                    <a:pt x="145" y="50"/>
                  </a:lnTo>
                  <a:lnTo>
                    <a:pt x="150" y="59"/>
                  </a:lnTo>
                  <a:lnTo>
                    <a:pt x="163" y="57"/>
                  </a:lnTo>
                  <a:lnTo>
                    <a:pt x="165" y="55"/>
                  </a:lnTo>
                  <a:lnTo>
                    <a:pt x="165" y="58"/>
                  </a:lnTo>
                  <a:lnTo>
                    <a:pt x="171" y="79"/>
                  </a:lnTo>
                  <a:lnTo>
                    <a:pt x="171" y="81"/>
                  </a:lnTo>
                  <a:lnTo>
                    <a:pt x="168" y="81"/>
                  </a:lnTo>
                  <a:lnTo>
                    <a:pt x="155" y="84"/>
                  </a:lnTo>
                  <a:lnTo>
                    <a:pt x="154" y="95"/>
                  </a:lnTo>
                  <a:lnTo>
                    <a:pt x="167" y="98"/>
                  </a:lnTo>
                  <a:lnTo>
                    <a:pt x="169" y="100"/>
                  </a:lnTo>
                  <a:lnTo>
                    <a:pt x="169" y="102"/>
                  </a:lnTo>
                  <a:lnTo>
                    <a:pt x="163" y="122"/>
                  </a:lnTo>
                  <a:lnTo>
                    <a:pt x="162" y="125"/>
                  </a:lnTo>
                  <a:lnTo>
                    <a:pt x="159" y="123"/>
                  </a:lnTo>
                  <a:lnTo>
                    <a:pt x="146" y="119"/>
                  </a:lnTo>
                  <a:lnTo>
                    <a:pt x="141" y="127"/>
                  </a:lnTo>
                  <a:lnTo>
                    <a:pt x="150" y="138"/>
                  </a:lnTo>
                  <a:lnTo>
                    <a:pt x="151" y="140"/>
                  </a:lnTo>
                  <a:lnTo>
                    <a:pt x="150" y="142"/>
                  </a:lnTo>
                  <a:lnTo>
                    <a:pt x="134" y="156"/>
                  </a:lnTo>
                  <a:lnTo>
                    <a:pt x="133" y="157"/>
                  </a:lnTo>
                  <a:lnTo>
                    <a:pt x="131" y="155"/>
                  </a:lnTo>
                  <a:lnTo>
                    <a:pt x="121" y="144"/>
                  </a:lnTo>
                  <a:lnTo>
                    <a:pt x="112" y="150"/>
                  </a:lnTo>
                  <a:lnTo>
                    <a:pt x="116" y="164"/>
                  </a:lnTo>
                  <a:lnTo>
                    <a:pt x="116" y="165"/>
                  </a:lnTo>
                  <a:lnTo>
                    <a:pt x="113" y="167"/>
                  </a:lnTo>
                  <a:lnTo>
                    <a:pt x="93" y="170"/>
                  </a:lnTo>
                  <a:lnTo>
                    <a:pt x="91" y="172"/>
                  </a:lnTo>
                  <a:lnTo>
                    <a:pt x="90" y="169"/>
                  </a:lnTo>
                  <a:lnTo>
                    <a:pt x="87" y="155"/>
                  </a:lnTo>
                  <a:lnTo>
                    <a:pt x="76" y="155"/>
                  </a:lnTo>
                  <a:lnTo>
                    <a:pt x="72" y="168"/>
                  </a:lnTo>
                  <a:lnTo>
                    <a:pt x="71" y="170"/>
                  </a:lnTo>
                  <a:lnTo>
                    <a:pt x="70" y="169"/>
                  </a:lnTo>
                  <a:lnTo>
                    <a:pt x="50" y="163"/>
                  </a:lnTo>
                  <a:lnTo>
                    <a:pt x="48" y="163"/>
                  </a:lnTo>
                  <a:lnTo>
                    <a:pt x="48" y="160"/>
                  </a:lnTo>
                  <a:lnTo>
                    <a:pt x="53" y="147"/>
                  </a:lnTo>
                  <a:lnTo>
                    <a:pt x="44" y="140"/>
                  </a:lnTo>
                  <a:lnTo>
                    <a:pt x="33" y="151"/>
                  </a:lnTo>
                  <a:lnTo>
                    <a:pt x="32" y="152"/>
                  </a:lnTo>
                  <a:lnTo>
                    <a:pt x="29" y="150"/>
                  </a:lnTo>
                  <a:lnTo>
                    <a:pt x="16" y="135"/>
                  </a:lnTo>
                  <a:lnTo>
                    <a:pt x="15" y="132"/>
                  </a:lnTo>
                  <a:lnTo>
                    <a:pt x="16" y="131"/>
                  </a:lnTo>
                  <a:lnTo>
                    <a:pt x="27" y="122"/>
                  </a:lnTo>
                  <a:lnTo>
                    <a:pt x="21" y="113"/>
                  </a:lnTo>
                  <a:lnTo>
                    <a:pt x="8" y="115"/>
                  </a:lnTo>
                  <a:lnTo>
                    <a:pt x="6" y="117"/>
                  </a:lnTo>
                  <a:lnTo>
                    <a:pt x="6" y="114"/>
                  </a:lnTo>
                  <a:lnTo>
                    <a:pt x="0" y="93"/>
                  </a:lnTo>
                  <a:lnTo>
                    <a:pt x="0" y="91"/>
                  </a:lnTo>
                  <a:lnTo>
                    <a:pt x="3" y="91"/>
                  </a:lnTo>
                  <a:lnTo>
                    <a:pt x="16" y="88"/>
                  </a:lnTo>
                  <a:lnTo>
                    <a:pt x="17" y="77"/>
                  </a:lnTo>
                  <a:lnTo>
                    <a:pt x="4" y="74"/>
                  </a:lnTo>
                  <a:lnTo>
                    <a:pt x="2" y="72"/>
                  </a:lnTo>
                  <a:lnTo>
                    <a:pt x="2" y="70"/>
                  </a:lnTo>
                  <a:lnTo>
                    <a:pt x="8" y="50"/>
                  </a:lnTo>
                  <a:lnTo>
                    <a:pt x="10" y="47"/>
                  </a:lnTo>
                  <a:lnTo>
                    <a:pt x="12" y="49"/>
                  </a:lnTo>
                  <a:lnTo>
                    <a:pt x="25" y="53"/>
                  </a:lnTo>
                  <a:lnTo>
                    <a:pt x="31" y="45"/>
                  </a:lnTo>
                  <a:lnTo>
                    <a:pt x="21" y="34"/>
                  </a:lnTo>
                  <a:lnTo>
                    <a:pt x="20" y="32"/>
                  </a:lnTo>
                  <a:lnTo>
                    <a:pt x="21" y="30"/>
                  </a:lnTo>
                  <a:lnTo>
                    <a:pt x="37" y="16"/>
                  </a:lnTo>
                  <a:lnTo>
                    <a:pt x="38" y="15"/>
                  </a:lnTo>
                  <a:lnTo>
                    <a:pt x="40" y="17"/>
                  </a:lnTo>
                  <a:lnTo>
                    <a:pt x="50" y="28"/>
                  </a:lnTo>
                  <a:lnTo>
                    <a:pt x="59" y="22"/>
                  </a:lnTo>
                  <a:lnTo>
                    <a:pt x="55" y="9"/>
                  </a:lnTo>
                  <a:lnTo>
                    <a:pt x="55" y="7"/>
                  </a:lnTo>
                  <a:lnTo>
                    <a:pt x="58" y="5"/>
                  </a:lnTo>
                  <a:lnTo>
                    <a:pt x="78" y="2"/>
                  </a:lnTo>
                  <a:lnTo>
                    <a:pt x="80" y="0"/>
                  </a:lnTo>
                  <a:close/>
                </a:path>
              </a:pathLst>
            </a:custGeom>
            <a:solidFill>
              <a:schemeClr val="accent6"/>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5" name="Freeform 203"/>
            <p:cNvSpPr>
              <a:spLocks noEditPoints="1"/>
            </p:cNvSpPr>
            <p:nvPr/>
          </p:nvSpPr>
          <p:spPr bwMode="auto">
            <a:xfrm>
              <a:off x="5261766" y="2788194"/>
              <a:ext cx="851874" cy="851874"/>
            </a:xfrm>
            <a:custGeom>
              <a:avLst/>
              <a:gdLst>
                <a:gd name="T0" fmla="*/ 276 w 613"/>
                <a:gd name="T1" fmla="*/ 180 h 613"/>
                <a:gd name="T2" fmla="*/ 224 w 613"/>
                <a:gd name="T3" fmla="*/ 205 h 613"/>
                <a:gd name="T4" fmla="*/ 189 w 613"/>
                <a:gd name="T5" fmla="*/ 249 h 613"/>
                <a:gd name="T6" fmla="*/ 174 w 613"/>
                <a:gd name="T7" fmla="*/ 307 h 613"/>
                <a:gd name="T8" fmla="*/ 187 w 613"/>
                <a:gd name="T9" fmla="*/ 364 h 613"/>
                <a:gd name="T10" fmla="*/ 224 w 613"/>
                <a:gd name="T11" fmla="*/ 409 h 613"/>
                <a:gd name="T12" fmla="*/ 276 w 613"/>
                <a:gd name="T13" fmla="*/ 435 h 613"/>
                <a:gd name="T14" fmla="*/ 337 w 613"/>
                <a:gd name="T15" fmla="*/ 435 h 613"/>
                <a:gd name="T16" fmla="*/ 388 w 613"/>
                <a:gd name="T17" fmla="*/ 409 h 613"/>
                <a:gd name="T18" fmla="*/ 424 w 613"/>
                <a:gd name="T19" fmla="*/ 364 h 613"/>
                <a:gd name="T20" fmla="*/ 437 w 613"/>
                <a:gd name="T21" fmla="*/ 307 h 613"/>
                <a:gd name="T22" fmla="*/ 424 w 613"/>
                <a:gd name="T23" fmla="*/ 249 h 613"/>
                <a:gd name="T24" fmla="*/ 388 w 613"/>
                <a:gd name="T25" fmla="*/ 205 h 613"/>
                <a:gd name="T26" fmla="*/ 337 w 613"/>
                <a:gd name="T27" fmla="*/ 180 h 613"/>
                <a:gd name="T28" fmla="*/ 262 w 613"/>
                <a:gd name="T29" fmla="*/ 0 h 613"/>
                <a:gd name="T30" fmla="*/ 350 w 613"/>
                <a:gd name="T31" fmla="*/ 92 h 613"/>
                <a:gd name="T32" fmla="*/ 405 w 613"/>
                <a:gd name="T33" fmla="*/ 112 h 613"/>
                <a:gd name="T34" fmla="*/ 494 w 613"/>
                <a:gd name="T35" fmla="*/ 62 h 613"/>
                <a:gd name="T36" fmla="*/ 490 w 613"/>
                <a:gd name="T37" fmla="*/ 189 h 613"/>
                <a:gd name="T38" fmla="*/ 520 w 613"/>
                <a:gd name="T39" fmla="*/ 263 h 613"/>
                <a:gd name="T40" fmla="*/ 613 w 613"/>
                <a:gd name="T41" fmla="*/ 351 h 613"/>
                <a:gd name="T42" fmla="*/ 513 w 613"/>
                <a:gd name="T43" fmla="*/ 377 h 613"/>
                <a:gd name="T44" fmla="*/ 489 w 613"/>
                <a:gd name="T45" fmla="*/ 427 h 613"/>
                <a:gd name="T46" fmla="*/ 494 w 613"/>
                <a:gd name="T47" fmla="*/ 557 h 613"/>
                <a:gd name="T48" fmla="*/ 402 w 613"/>
                <a:gd name="T49" fmla="*/ 503 h 613"/>
                <a:gd name="T50" fmla="*/ 350 w 613"/>
                <a:gd name="T51" fmla="*/ 521 h 613"/>
                <a:gd name="T52" fmla="*/ 262 w 613"/>
                <a:gd name="T53" fmla="*/ 613 h 613"/>
                <a:gd name="T54" fmla="*/ 224 w 613"/>
                <a:gd name="T55" fmla="*/ 510 h 613"/>
                <a:gd name="T56" fmla="*/ 122 w 613"/>
                <a:gd name="T57" fmla="*/ 557 h 613"/>
                <a:gd name="T58" fmla="*/ 124 w 613"/>
                <a:gd name="T59" fmla="*/ 430 h 613"/>
                <a:gd name="T60" fmla="*/ 100 w 613"/>
                <a:gd name="T61" fmla="*/ 379 h 613"/>
                <a:gd name="T62" fmla="*/ 0 w 613"/>
                <a:gd name="T63" fmla="*/ 351 h 613"/>
                <a:gd name="T64" fmla="*/ 92 w 613"/>
                <a:gd name="T65" fmla="*/ 263 h 613"/>
                <a:gd name="T66" fmla="*/ 110 w 613"/>
                <a:gd name="T67" fmla="*/ 210 h 613"/>
                <a:gd name="T68" fmla="*/ 60 w 613"/>
                <a:gd name="T69" fmla="*/ 123 h 613"/>
                <a:gd name="T70" fmla="*/ 185 w 613"/>
                <a:gd name="T71" fmla="*/ 125 h 613"/>
                <a:gd name="T72" fmla="*/ 234 w 613"/>
                <a:gd name="T73" fmla="*/ 100 h 613"/>
                <a:gd name="T74" fmla="*/ 262 w 613"/>
                <a:gd name="T75" fmla="*/ 0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13" h="613">
                  <a:moveTo>
                    <a:pt x="306" y="176"/>
                  </a:moveTo>
                  <a:lnTo>
                    <a:pt x="276" y="180"/>
                  </a:lnTo>
                  <a:lnTo>
                    <a:pt x="248" y="189"/>
                  </a:lnTo>
                  <a:lnTo>
                    <a:pt x="224" y="205"/>
                  </a:lnTo>
                  <a:lnTo>
                    <a:pt x="203" y="225"/>
                  </a:lnTo>
                  <a:lnTo>
                    <a:pt x="189" y="249"/>
                  </a:lnTo>
                  <a:lnTo>
                    <a:pt x="178" y="277"/>
                  </a:lnTo>
                  <a:lnTo>
                    <a:pt x="174" y="307"/>
                  </a:lnTo>
                  <a:lnTo>
                    <a:pt x="178" y="337"/>
                  </a:lnTo>
                  <a:lnTo>
                    <a:pt x="187" y="364"/>
                  </a:lnTo>
                  <a:lnTo>
                    <a:pt x="203" y="389"/>
                  </a:lnTo>
                  <a:lnTo>
                    <a:pt x="224" y="409"/>
                  </a:lnTo>
                  <a:lnTo>
                    <a:pt x="248" y="425"/>
                  </a:lnTo>
                  <a:lnTo>
                    <a:pt x="276" y="435"/>
                  </a:lnTo>
                  <a:lnTo>
                    <a:pt x="306" y="439"/>
                  </a:lnTo>
                  <a:lnTo>
                    <a:pt x="337" y="435"/>
                  </a:lnTo>
                  <a:lnTo>
                    <a:pt x="364" y="425"/>
                  </a:lnTo>
                  <a:lnTo>
                    <a:pt x="388" y="409"/>
                  </a:lnTo>
                  <a:lnTo>
                    <a:pt x="409" y="389"/>
                  </a:lnTo>
                  <a:lnTo>
                    <a:pt x="424" y="364"/>
                  </a:lnTo>
                  <a:lnTo>
                    <a:pt x="434" y="337"/>
                  </a:lnTo>
                  <a:lnTo>
                    <a:pt x="437" y="307"/>
                  </a:lnTo>
                  <a:lnTo>
                    <a:pt x="434" y="277"/>
                  </a:lnTo>
                  <a:lnTo>
                    <a:pt x="424" y="249"/>
                  </a:lnTo>
                  <a:lnTo>
                    <a:pt x="409" y="225"/>
                  </a:lnTo>
                  <a:lnTo>
                    <a:pt x="388" y="205"/>
                  </a:lnTo>
                  <a:lnTo>
                    <a:pt x="364" y="189"/>
                  </a:lnTo>
                  <a:lnTo>
                    <a:pt x="337" y="180"/>
                  </a:lnTo>
                  <a:lnTo>
                    <a:pt x="306" y="176"/>
                  </a:lnTo>
                  <a:close/>
                  <a:moveTo>
                    <a:pt x="262" y="0"/>
                  </a:moveTo>
                  <a:lnTo>
                    <a:pt x="350" y="0"/>
                  </a:lnTo>
                  <a:lnTo>
                    <a:pt x="350" y="92"/>
                  </a:lnTo>
                  <a:lnTo>
                    <a:pt x="379" y="100"/>
                  </a:lnTo>
                  <a:lnTo>
                    <a:pt x="405" y="112"/>
                  </a:lnTo>
                  <a:lnTo>
                    <a:pt x="430" y="126"/>
                  </a:lnTo>
                  <a:lnTo>
                    <a:pt x="494" y="62"/>
                  </a:lnTo>
                  <a:lnTo>
                    <a:pt x="555" y="123"/>
                  </a:lnTo>
                  <a:lnTo>
                    <a:pt x="490" y="189"/>
                  </a:lnTo>
                  <a:lnTo>
                    <a:pt x="508" y="224"/>
                  </a:lnTo>
                  <a:lnTo>
                    <a:pt x="520" y="263"/>
                  </a:lnTo>
                  <a:lnTo>
                    <a:pt x="613" y="263"/>
                  </a:lnTo>
                  <a:lnTo>
                    <a:pt x="613" y="351"/>
                  </a:lnTo>
                  <a:lnTo>
                    <a:pt x="520" y="351"/>
                  </a:lnTo>
                  <a:lnTo>
                    <a:pt x="513" y="377"/>
                  </a:lnTo>
                  <a:lnTo>
                    <a:pt x="503" y="404"/>
                  </a:lnTo>
                  <a:lnTo>
                    <a:pt x="489" y="427"/>
                  </a:lnTo>
                  <a:lnTo>
                    <a:pt x="555" y="495"/>
                  </a:lnTo>
                  <a:lnTo>
                    <a:pt x="494" y="557"/>
                  </a:lnTo>
                  <a:lnTo>
                    <a:pt x="427" y="490"/>
                  </a:lnTo>
                  <a:lnTo>
                    <a:pt x="402" y="503"/>
                  </a:lnTo>
                  <a:lnTo>
                    <a:pt x="377" y="514"/>
                  </a:lnTo>
                  <a:lnTo>
                    <a:pt x="350" y="521"/>
                  </a:lnTo>
                  <a:lnTo>
                    <a:pt x="350" y="613"/>
                  </a:lnTo>
                  <a:lnTo>
                    <a:pt x="262" y="613"/>
                  </a:lnTo>
                  <a:lnTo>
                    <a:pt x="262" y="521"/>
                  </a:lnTo>
                  <a:lnTo>
                    <a:pt x="224" y="510"/>
                  </a:lnTo>
                  <a:lnTo>
                    <a:pt x="189" y="491"/>
                  </a:lnTo>
                  <a:lnTo>
                    <a:pt x="122" y="557"/>
                  </a:lnTo>
                  <a:lnTo>
                    <a:pt x="60" y="495"/>
                  </a:lnTo>
                  <a:lnTo>
                    <a:pt x="124" y="430"/>
                  </a:lnTo>
                  <a:lnTo>
                    <a:pt x="110" y="406"/>
                  </a:lnTo>
                  <a:lnTo>
                    <a:pt x="100" y="379"/>
                  </a:lnTo>
                  <a:lnTo>
                    <a:pt x="92" y="351"/>
                  </a:lnTo>
                  <a:lnTo>
                    <a:pt x="0" y="351"/>
                  </a:lnTo>
                  <a:lnTo>
                    <a:pt x="0" y="263"/>
                  </a:lnTo>
                  <a:lnTo>
                    <a:pt x="92" y="263"/>
                  </a:lnTo>
                  <a:lnTo>
                    <a:pt x="98" y="236"/>
                  </a:lnTo>
                  <a:lnTo>
                    <a:pt x="110" y="210"/>
                  </a:lnTo>
                  <a:lnTo>
                    <a:pt x="123" y="186"/>
                  </a:lnTo>
                  <a:lnTo>
                    <a:pt x="60" y="123"/>
                  </a:lnTo>
                  <a:lnTo>
                    <a:pt x="122" y="62"/>
                  </a:lnTo>
                  <a:lnTo>
                    <a:pt x="185" y="125"/>
                  </a:lnTo>
                  <a:lnTo>
                    <a:pt x="210" y="110"/>
                  </a:lnTo>
                  <a:lnTo>
                    <a:pt x="234" y="100"/>
                  </a:lnTo>
                  <a:lnTo>
                    <a:pt x="262" y="92"/>
                  </a:lnTo>
                  <a:lnTo>
                    <a:pt x="262" y="0"/>
                  </a:lnTo>
                  <a:close/>
                </a:path>
              </a:pathLst>
            </a:custGeom>
            <a:solidFill>
              <a:schemeClr val="accent4"/>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6" name="Freeform 204"/>
            <p:cNvSpPr>
              <a:spLocks noEditPoints="1"/>
            </p:cNvSpPr>
            <p:nvPr/>
          </p:nvSpPr>
          <p:spPr bwMode="auto">
            <a:xfrm>
              <a:off x="5092225" y="3581702"/>
              <a:ext cx="851874" cy="851874"/>
            </a:xfrm>
            <a:custGeom>
              <a:avLst/>
              <a:gdLst>
                <a:gd name="T0" fmla="*/ 277 w 613"/>
                <a:gd name="T1" fmla="*/ 178 h 613"/>
                <a:gd name="T2" fmla="*/ 224 w 613"/>
                <a:gd name="T3" fmla="*/ 204 h 613"/>
                <a:gd name="T4" fmla="*/ 189 w 613"/>
                <a:gd name="T5" fmla="*/ 249 h 613"/>
                <a:gd name="T6" fmla="*/ 176 w 613"/>
                <a:gd name="T7" fmla="*/ 307 h 613"/>
                <a:gd name="T8" fmla="*/ 189 w 613"/>
                <a:gd name="T9" fmla="*/ 364 h 613"/>
                <a:gd name="T10" fmla="*/ 224 w 613"/>
                <a:gd name="T11" fmla="*/ 409 h 613"/>
                <a:gd name="T12" fmla="*/ 277 w 613"/>
                <a:gd name="T13" fmla="*/ 434 h 613"/>
                <a:gd name="T14" fmla="*/ 337 w 613"/>
                <a:gd name="T15" fmla="*/ 434 h 613"/>
                <a:gd name="T16" fmla="*/ 389 w 613"/>
                <a:gd name="T17" fmla="*/ 409 h 613"/>
                <a:gd name="T18" fmla="*/ 425 w 613"/>
                <a:gd name="T19" fmla="*/ 364 h 613"/>
                <a:gd name="T20" fmla="*/ 438 w 613"/>
                <a:gd name="T21" fmla="*/ 307 h 613"/>
                <a:gd name="T22" fmla="*/ 425 w 613"/>
                <a:gd name="T23" fmla="*/ 249 h 613"/>
                <a:gd name="T24" fmla="*/ 389 w 613"/>
                <a:gd name="T25" fmla="*/ 204 h 613"/>
                <a:gd name="T26" fmla="*/ 337 w 613"/>
                <a:gd name="T27" fmla="*/ 178 h 613"/>
                <a:gd name="T28" fmla="*/ 262 w 613"/>
                <a:gd name="T29" fmla="*/ 0 h 613"/>
                <a:gd name="T30" fmla="*/ 350 w 613"/>
                <a:gd name="T31" fmla="*/ 92 h 613"/>
                <a:gd name="T32" fmla="*/ 405 w 613"/>
                <a:gd name="T33" fmla="*/ 111 h 613"/>
                <a:gd name="T34" fmla="*/ 494 w 613"/>
                <a:gd name="T35" fmla="*/ 60 h 613"/>
                <a:gd name="T36" fmla="*/ 491 w 613"/>
                <a:gd name="T37" fmla="*/ 189 h 613"/>
                <a:gd name="T38" fmla="*/ 521 w 613"/>
                <a:gd name="T39" fmla="*/ 262 h 613"/>
                <a:gd name="T40" fmla="*/ 613 w 613"/>
                <a:gd name="T41" fmla="*/ 350 h 613"/>
                <a:gd name="T42" fmla="*/ 514 w 613"/>
                <a:gd name="T43" fmla="*/ 377 h 613"/>
                <a:gd name="T44" fmla="*/ 489 w 613"/>
                <a:gd name="T45" fmla="*/ 427 h 613"/>
                <a:gd name="T46" fmla="*/ 494 w 613"/>
                <a:gd name="T47" fmla="*/ 557 h 613"/>
                <a:gd name="T48" fmla="*/ 404 w 613"/>
                <a:gd name="T49" fmla="*/ 503 h 613"/>
                <a:gd name="T50" fmla="*/ 350 w 613"/>
                <a:gd name="T51" fmla="*/ 521 h 613"/>
                <a:gd name="T52" fmla="*/ 262 w 613"/>
                <a:gd name="T53" fmla="*/ 613 h 613"/>
                <a:gd name="T54" fmla="*/ 224 w 613"/>
                <a:gd name="T55" fmla="*/ 510 h 613"/>
                <a:gd name="T56" fmla="*/ 123 w 613"/>
                <a:gd name="T57" fmla="*/ 557 h 613"/>
                <a:gd name="T58" fmla="*/ 126 w 613"/>
                <a:gd name="T59" fmla="*/ 430 h 613"/>
                <a:gd name="T60" fmla="*/ 100 w 613"/>
                <a:gd name="T61" fmla="*/ 379 h 613"/>
                <a:gd name="T62" fmla="*/ 0 w 613"/>
                <a:gd name="T63" fmla="*/ 350 h 613"/>
                <a:gd name="T64" fmla="*/ 92 w 613"/>
                <a:gd name="T65" fmla="*/ 262 h 613"/>
                <a:gd name="T66" fmla="*/ 110 w 613"/>
                <a:gd name="T67" fmla="*/ 210 h 613"/>
                <a:gd name="T68" fmla="*/ 60 w 613"/>
                <a:gd name="T69" fmla="*/ 123 h 613"/>
                <a:gd name="T70" fmla="*/ 186 w 613"/>
                <a:gd name="T71" fmla="*/ 123 h 613"/>
                <a:gd name="T72" fmla="*/ 236 w 613"/>
                <a:gd name="T73" fmla="*/ 100 h 613"/>
                <a:gd name="T74" fmla="*/ 262 w 613"/>
                <a:gd name="T75" fmla="*/ 0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13" h="613">
                  <a:moveTo>
                    <a:pt x="307" y="174"/>
                  </a:moveTo>
                  <a:lnTo>
                    <a:pt x="277" y="178"/>
                  </a:lnTo>
                  <a:lnTo>
                    <a:pt x="249" y="189"/>
                  </a:lnTo>
                  <a:lnTo>
                    <a:pt x="224" y="204"/>
                  </a:lnTo>
                  <a:lnTo>
                    <a:pt x="205" y="224"/>
                  </a:lnTo>
                  <a:lnTo>
                    <a:pt x="189" y="249"/>
                  </a:lnTo>
                  <a:lnTo>
                    <a:pt x="178" y="276"/>
                  </a:lnTo>
                  <a:lnTo>
                    <a:pt x="176" y="307"/>
                  </a:lnTo>
                  <a:lnTo>
                    <a:pt x="178" y="337"/>
                  </a:lnTo>
                  <a:lnTo>
                    <a:pt x="189" y="364"/>
                  </a:lnTo>
                  <a:lnTo>
                    <a:pt x="205" y="389"/>
                  </a:lnTo>
                  <a:lnTo>
                    <a:pt x="224" y="409"/>
                  </a:lnTo>
                  <a:lnTo>
                    <a:pt x="249" y="424"/>
                  </a:lnTo>
                  <a:lnTo>
                    <a:pt x="277" y="434"/>
                  </a:lnTo>
                  <a:lnTo>
                    <a:pt x="307" y="438"/>
                  </a:lnTo>
                  <a:lnTo>
                    <a:pt x="337" y="434"/>
                  </a:lnTo>
                  <a:lnTo>
                    <a:pt x="364" y="424"/>
                  </a:lnTo>
                  <a:lnTo>
                    <a:pt x="389" y="409"/>
                  </a:lnTo>
                  <a:lnTo>
                    <a:pt x="409" y="389"/>
                  </a:lnTo>
                  <a:lnTo>
                    <a:pt x="425" y="364"/>
                  </a:lnTo>
                  <a:lnTo>
                    <a:pt x="435" y="337"/>
                  </a:lnTo>
                  <a:lnTo>
                    <a:pt x="438" y="307"/>
                  </a:lnTo>
                  <a:lnTo>
                    <a:pt x="435" y="276"/>
                  </a:lnTo>
                  <a:lnTo>
                    <a:pt x="425" y="249"/>
                  </a:lnTo>
                  <a:lnTo>
                    <a:pt x="409" y="224"/>
                  </a:lnTo>
                  <a:lnTo>
                    <a:pt x="389" y="204"/>
                  </a:lnTo>
                  <a:lnTo>
                    <a:pt x="364" y="189"/>
                  </a:lnTo>
                  <a:lnTo>
                    <a:pt x="337" y="178"/>
                  </a:lnTo>
                  <a:lnTo>
                    <a:pt x="307" y="174"/>
                  </a:lnTo>
                  <a:close/>
                  <a:moveTo>
                    <a:pt x="262" y="0"/>
                  </a:moveTo>
                  <a:lnTo>
                    <a:pt x="350" y="0"/>
                  </a:lnTo>
                  <a:lnTo>
                    <a:pt x="350" y="92"/>
                  </a:lnTo>
                  <a:lnTo>
                    <a:pt x="379" y="100"/>
                  </a:lnTo>
                  <a:lnTo>
                    <a:pt x="405" y="111"/>
                  </a:lnTo>
                  <a:lnTo>
                    <a:pt x="430" y="126"/>
                  </a:lnTo>
                  <a:lnTo>
                    <a:pt x="494" y="60"/>
                  </a:lnTo>
                  <a:lnTo>
                    <a:pt x="557" y="123"/>
                  </a:lnTo>
                  <a:lnTo>
                    <a:pt x="491" y="189"/>
                  </a:lnTo>
                  <a:lnTo>
                    <a:pt x="510" y="224"/>
                  </a:lnTo>
                  <a:lnTo>
                    <a:pt x="521" y="262"/>
                  </a:lnTo>
                  <a:lnTo>
                    <a:pt x="613" y="262"/>
                  </a:lnTo>
                  <a:lnTo>
                    <a:pt x="613" y="350"/>
                  </a:lnTo>
                  <a:lnTo>
                    <a:pt x="521" y="350"/>
                  </a:lnTo>
                  <a:lnTo>
                    <a:pt x="514" y="377"/>
                  </a:lnTo>
                  <a:lnTo>
                    <a:pt x="503" y="404"/>
                  </a:lnTo>
                  <a:lnTo>
                    <a:pt x="489" y="427"/>
                  </a:lnTo>
                  <a:lnTo>
                    <a:pt x="557" y="494"/>
                  </a:lnTo>
                  <a:lnTo>
                    <a:pt x="494" y="557"/>
                  </a:lnTo>
                  <a:lnTo>
                    <a:pt x="427" y="489"/>
                  </a:lnTo>
                  <a:lnTo>
                    <a:pt x="404" y="503"/>
                  </a:lnTo>
                  <a:lnTo>
                    <a:pt x="377" y="514"/>
                  </a:lnTo>
                  <a:lnTo>
                    <a:pt x="350" y="521"/>
                  </a:lnTo>
                  <a:lnTo>
                    <a:pt x="350" y="613"/>
                  </a:lnTo>
                  <a:lnTo>
                    <a:pt x="262" y="613"/>
                  </a:lnTo>
                  <a:lnTo>
                    <a:pt x="262" y="521"/>
                  </a:lnTo>
                  <a:lnTo>
                    <a:pt x="224" y="510"/>
                  </a:lnTo>
                  <a:lnTo>
                    <a:pt x="189" y="491"/>
                  </a:lnTo>
                  <a:lnTo>
                    <a:pt x="123" y="557"/>
                  </a:lnTo>
                  <a:lnTo>
                    <a:pt x="60" y="494"/>
                  </a:lnTo>
                  <a:lnTo>
                    <a:pt x="126" y="430"/>
                  </a:lnTo>
                  <a:lnTo>
                    <a:pt x="112" y="405"/>
                  </a:lnTo>
                  <a:lnTo>
                    <a:pt x="100" y="379"/>
                  </a:lnTo>
                  <a:lnTo>
                    <a:pt x="92" y="350"/>
                  </a:lnTo>
                  <a:lnTo>
                    <a:pt x="0" y="350"/>
                  </a:lnTo>
                  <a:lnTo>
                    <a:pt x="0" y="262"/>
                  </a:lnTo>
                  <a:lnTo>
                    <a:pt x="92" y="262"/>
                  </a:lnTo>
                  <a:lnTo>
                    <a:pt x="100" y="236"/>
                  </a:lnTo>
                  <a:lnTo>
                    <a:pt x="110" y="210"/>
                  </a:lnTo>
                  <a:lnTo>
                    <a:pt x="123" y="186"/>
                  </a:lnTo>
                  <a:lnTo>
                    <a:pt x="60" y="123"/>
                  </a:lnTo>
                  <a:lnTo>
                    <a:pt x="123" y="60"/>
                  </a:lnTo>
                  <a:lnTo>
                    <a:pt x="186" y="123"/>
                  </a:lnTo>
                  <a:lnTo>
                    <a:pt x="210" y="110"/>
                  </a:lnTo>
                  <a:lnTo>
                    <a:pt x="236" y="100"/>
                  </a:lnTo>
                  <a:lnTo>
                    <a:pt x="262" y="92"/>
                  </a:lnTo>
                  <a:lnTo>
                    <a:pt x="262" y="0"/>
                  </a:lnTo>
                  <a:close/>
                </a:path>
              </a:pathLst>
            </a:custGeom>
            <a:solidFill>
              <a:schemeClr val="accent3"/>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7" name="Freeform 206"/>
            <p:cNvSpPr>
              <a:spLocks noEditPoints="1"/>
            </p:cNvSpPr>
            <p:nvPr/>
          </p:nvSpPr>
          <p:spPr bwMode="auto">
            <a:xfrm>
              <a:off x="6814037" y="2221205"/>
              <a:ext cx="390500" cy="389110"/>
            </a:xfrm>
            <a:custGeom>
              <a:avLst/>
              <a:gdLst>
                <a:gd name="T0" fmla="*/ 140 w 281"/>
                <a:gd name="T1" fmla="*/ 80 h 280"/>
                <a:gd name="T2" fmla="*/ 121 w 281"/>
                <a:gd name="T3" fmla="*/ 83 h 280"/>
                <a:gd name="T4" fmla="*/ 105 w 281"/>
                <a:gd name="T5" fmla="*/ 91 h 280"/>
                <a:gd name="T6" fmla="*/ 92 w 281"/>
                <a:gd name="T7" fmla="*/ 104 h 280"/>
                <a:gd name="T8" fmla="*/ 83 w 281"/>
                <a:gd name="T9" fmla="*/ 121 h 280"/>
                <a:gd name="T10" fmla="*/ 80 w 281"/>
                <a:gd name="T11" fmla="*/ 140 h 280"/>
                <a:gd name="T12" fmla="*/ 83 w 281"/>
                <a:gd name="T13" fmla="*/ 159 h 280"/>
                <a:gd name="T14" fmla="*/ 92 w 281"/>
                <a:gd name="T15" fmla="*/ 175 h 280"/>
                <a:gd name="T16" fmla="*/ 105 w 281"/>
                <a:gd name="T17" fmla="*/ 188 h 280"/>
                <a:gd name="T18" fmla="*/ 121 w 281"/>
                <a:gd name="T19" fmla="*/ 197 h 280"/>
                <a:gd name="T20" fmla="*/ 140 w 281"/>
                <a:gd name="T21" fmla="*/ 200 h 280"/>
                <a:gd name="T22" fmla="*/ 159 w 281"/>
                <a:gd name="T23" fmla="*/ 197 h 280"/>
                <a:gd name="T24" fmla="*/ 176 w 281"/>
                <a:gd name="T25" fmla="*/ 188 h 280"/>
                <a:gd name="T26" fmla="*/ 189 w 281"/>
                <a:gd name="T27" fmla="*/ 175 h 280"/>
                <a:gd name="T28" fmla="*/ 197 w 281"/>
                <a:gd name="T29" fmla="*/ 159 h 280"/>
                <a:gd name="T30" fmla="*/ 201 w 281"/>
                <a:gd name="T31" fmla="*/ 140 h 280"/>
                <a:gd name="T32" fmla="*/ 197 w 281"/>
                <a:gd name="T33" fmla="*/ 121 h 280"/>
                <a:gd name="T34" fmla="*/ 189 w 281"/>
                <a:gd name="T35" fmla="*/ 104 h 280"/>
                <a:gd name="T36" fmla="*/ 176 w 281"/>
                <a:gd name="T37" fmla="*/ 91 h 280"/>
                <a:gd name="T38" fmla="*/ 159 w 281"/>
                <a:gd name="T39" fmla="*/ 83 h 280"/>
                <a:gd name="T40" fmla="*/ 140 w 281"/>
                <a:gd name="T41" fmla="*/ 80 h 280"/>
                <a:gd name="T42" fmla="*/ 121 w 281"/>
                <a:gd name="T43" fmla="*/ 0 h 280"/>
                <a:gd name="T44" fmla="*/ 160 w 281"/>
                <a:gd name="T45" fmla="*/ 0 h 280"/>
                <a:gd name="T46" fmla="*/ 160 w 281"/>
                <a:gd name="T47" fmla="*/ 42 h 280"/>
                <a:gd name="T48" fmla="*/ 180 w 281"/>
                <a:gd name="T49" fmla="*/ 48 h 280"/>
                <a:gd name="T50" fmla="*/ 197 w 281"/>
                <a:gd name="T51" fmla="*/ 57 h 280"/>
                <a:gd name="T52" fmla="*/ 227 w 281"/>
                <a:gd name="T53" fmla="*/ 27 h 280"/>
                <a:gd name="T54" fmla="*/ 254 w 281"/>
                <a:gd name="T55" fmla="*/ 56 h 280"/>
                <a:gd name="T56" fmla="*/ 224 w 281"/>
                <a:gd name="T57" fmla="*/ 86 h 280"/>
                <a:gd name="T58" fmla="*/ 233 w 281"/>
                <a:gd name="T59" fmla="*/ 102 h 280"/>
                <a:gd name="T60" fmla="*/ 239 w 281"/>
                <a:gd name="T61" fmla="*/ 120 h 280"/>
                <a:gd name="T62" fmla="*/ 281 w 281"/>
                <a:gd name="T63" fmla="*/ 120 h 280"/>
                <a:gd name="T64" fmla="*/ 281 w 281"/>
                <a:gd name="T65" fmla="*/ 159 h 280"/>
                <a:gd name="T66" fmla="*/ 239 w 281"/>
                <a:gd name="T67" fmla="*/ 159 h 280"/>
                <a:gd name="T68" fmla="*/ 233 w 281"/>
                <a:gd name="T69" fmla="*/ 179 h 280"/>
                <a:gd name="T70" fmla="*/ 224 w 281"/>
                <a:gd name="T71" fmla="*/ 195 h 280"/>
                <a:gd name="T72" fmla="*/ 254 w 281"/>
                <a:gd name="T73" fmla="*/ 226 h 280"/>
                <a:gd name="T74" fmla="*/ 227 w 281"/>
                <a:gd name="T75" fmla="*/ 254 h 280"/>
                <a:gd name="T76" fmla="*/ 195 w 281"/>
                <a:gd name="T77" fmla="*/ 224 h 280"/>
                <a:gd name="T78" fmla="*/ 178 w 281"/>
                <a:gd name="T79" fmla="*/ 233 h 280"/>
                <a:gd name="T80" fmla="*/ 160 w 281"/>
                <a:gd name="T81" fmla="*/ 238 h 280"/>
                <a:gd name="T82" fmla="*/ 160 w 281"/>
                <a:gd name="T83" fmla="*/ 280 h 280"/>
                <a:gd name="T84" fmla="*/ 121 w 281"/>
                <a:gd name="T85" fmla="*/ 280 h 280"/>
                <a:gd name="T86" fmla="*/ 121 w 281"/>
                <a:gd name="T87" fmla="*/ 238 h 280"/>
                <a:gd name="T88" fmla="*/ 102 w 281"/>
                <a:gd name="T89" fmla="*/ 233 h 280"/>
                <a:gd name="T90" fmla="*/ 87 w 281"/>
                <a:gd name="T91" fmla="*/ 225 h 280"/>
                <a:gd name="T92" fmla="*/ 57 w 281"/>
                <a:gd name="T93" fmla="*/ 254 h 280"/>
                <a:gd name="T94" fmla="*/ 28 w 281"/>
                <a:gd name="T95" fmla="*/ 226 h 280"/>
                <a:gd name="T96" fmla="*/ 58 w 281"/>
                <a:gd name="T97" fmla="*/ 196 h 280"/>
                <a:gd name="T98" fmla="*/ 49 w 281"/>
                <a:gd name="T99" fmla="*/ 179 h 280"/>
                <a:gd name="T100" fmla="*/ 42 w 281"/>
                <a:gd name="T101" fmla="*/ 159 h 280"/>
                <a:gd name="T102" fmla="*/ 0 w 281"/>
                <a:gd name="T103" fmla="*/ 159 h 280"/>
                <a:gd name="T104" fmla="*/ 0 w 281"/>
                <a:gd name="T105" fmla="*/ 120 h 280"/>
                <a:gd name="T106" fmla="*/ 42 w 281"/>
                <a:gd name="T107" fmla="*/ 120 h 280"/>
                <a:gd name="T108" fmla="*/ 47 w 281"/>
                <a:gd name="T109" fmla="*/ 102 h 280"/>
                <a:gd name="T110" fmla="*/ 57 w 281"/>
                <a:gd name="T111" fmla="*/ 85 h 280"/>
                <a:gd name="T112" fmla="*/ 28 w 281"/>
                <a:gd name="T113" fmla="*/ 56 h 280"/>
                <a:gd name="T114" fmla="*/ 57 w 281"/>
                <a:gd name="T115" fmla="*/ 27 h 280"/>
                <a:gd name="T116" fmla="*/ 85 w 281"/>
                <a:gd name="T117" fmla="*/ 56 h 280"/>
                <a:gd name="T118" fmla="*/ 102 w 281"/>
                <a:gd name="T119" fmla="*/ 48 h 280"/>
                <a:gd name="T120" fmla="*/ 121 w 281"/>
                <a:gd name="T121" fmla="*/ 42 h 280"/>
                <a:gd name="T122" fmla="*/ 121 w 281"/>
                <a:gd name="T123" fmla="*/ 0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81" h="280">
                  <a:moveTo>
                    <a:pt x="140" y="80"/>
                  </a:moveTo>
                  <a:lnTo>
                    <a:pt x="121" y="83"/>
                  </a:lnTo>
                  <a:lnTo>
                    <a:pt x="105" y="91"/>
                  </a:lnTo>
                  <a:lnTo>
                    <a:pt x="92" y="104"/>
                  </a:lnTo>
                  <a:lnTo>
                    <a:pt x="83" y="121"/>
                  </a:lnTo>
                  <a:lnTo>
                    <a:pt x="80" y="140"/>
                  </a:lnTo>
                  <a:lnTo>
                    <a:pt x="83" y="159"/>
                  </a:lnTo>
                  <a:lnTo>
                    <a:pt x="92" y="175"/>
                  </a:lnTo>
                  <a:lnTo>
                    <a:pt x="105" y="188"/>
                  </a:lnTo>
                  <a:lnTo>
                    <a:pt x="121" y="197"/>
                  </a:lnTo>
                  <a:lnTo>
                    <a:pt x="140" y="200"/>
                  </a:lnTo>
                  <a:lnTo>
                    <a:pt x="159" y="197"/>
                  </a:lnTo>
                  <a:lnTo>
                    <a:pt x="176" y="188"/>
                  </a:lnTo>
                  <a:lnTo>
                    <a:pt x="189" y="175"/>
                  </a:lnTo>
                  <a:lnTo>
                    <a:pt x="197" y="159"/>
                  </a:lnTo>
                  <a:lnTo>
                    <a:pt x="201" y="140"/>
                  </a:lnTo>
                  <a:lnTo>
                    <a:pt x="197" y="121"/>
                  </a:lnTo>
                  <a:lnTo>
                    <a:pt x="189" y="104"/>
                  </a:lnTo>
                  <a:lnTo>
                    <a:pt x="176" y="91"/>
                  </a:lnTo>
                  <a:lnTo>
                    <a:pt x="159" y="83"/>
                  </a:lnTo>
                  <a:lnTo>
                    <a:pt x="140" y="80"/>
                  </a:lnTo>
                  <a:close/>
                  <a:moveTo>
                    <a:pt x="121" y="0"/>
                  </a:moveTo>
                  <a:lnTo>
                    <a:pt x="160" y="0"/>
                  </a:lnTo>
                  <a:lnTo>
                    <a:pt x="160" y="42"/>
                  </a:lnTo>
                  <a:lnTo>
                    <a:pt x="180" y="48"/>
                  </a:lnTo>
                  <a:lnTo>
                    <a:pt x="197" y="57"/>
                  </a:lnTo>
                  <a:lnTo>
                    <a:pt x="227" y="27"/>
                  </a:lnTo>
                  <a:lnTo>
                    <a:pt x="254" y="56"/>
                  </a:lnTo>
                  <a:lnTo>
                    <a:pt x="224" y="86"/>
                  </a:lnTo>
                  <a:lnTo>
                    <a:pt x="233" y="102"/>
                  </a:lnTo>
                  <a:lnTo>
                    <a:pt x="239" y="120"/>
                  </a:lnTo>
                  <a:lnTo>
                    <a:pt x="281" y="120"/>
                  </a:lnTo>
                  <a:lnTo>
                    <a:pt x="281" y="159"/>
                  </a:lnTo>
                  <a:lnTo>
                    <a:pt x="239" y="159"/>
                  </a:lnTo>
                  <a:lnTo>
                    <a:pt x="233" y="179"/>
                  </a:lnTo>
                  <a:lnTo>
                    <a:pt x="224" y="195"/>
                  </a:lnTo>
                  <a:lnTo>
                    <a:pt x="254" y="226"/>
                  </a:lnTo>
                  <a:lnTo>
                    <a:pt x="227" y="254"/>
                  </a:lnTo>
                  <a:lnTo>
                    <a:pt x="195" y="224"/>
                  </a:lnTo>
                  <a:lnTo>
                    <a:pt x="178" y="233"/>
                  </a:lnTo>
                  <a:lnTo>
                    <a:pt x="160" y="238"/>
                  </a:lnTo>
                  <a:lnTo>
                    <a:pt x="160" y="280"/>
                  </a:lnTo>
                  <a:lnTo>
                    <a:pt x="121" y="280"/>
                  </a:lnTo>
                  <a:lnTo>
                    <a:pt x="121" y="238"/>
                  </a:lnTo>
                  <a:lnTo>
                    <a:pt x="102" y="233"/>
                  </a:lnTo>
                  <a:lnTo>
                    <a:pt x="87" y="225"/>
                  </a:lnTo>
                  <a:lnTo>
                    <a:pt x="57" y="254"/>
                  </a:lnTo>
                  <a:lnTo>
                    <a:pt x="28" y="226"/>
                  </a:lnTo>
                  <a:lnTo>
                    <a:pt x="58" y="196"/>
                  </a:lnTo>
                  <a:lnTo>
                    <a:pt x="49" y="179"/>
                  </a:lnTo>
                  <a:lnTo>
                    <a:pt x="42" y="159"/>
                  </a:lnTo>
                  <a:lnTo>
                    <a:pt x="0" y="159"/>
                  </a:lnTo>
                  <a:lnTo>
                    <a:pt x="0" y="120"/>
                  </a:lnTo>
                  <a:lnTo>
                    <a:pt x="42" y="120"/>
                  </a:lnTo>
                  <a:lnTo>
                    <a:pt x="47" y="102"/>
                  </a:lnTo>
                  <a:lnTo>
                    <a:pt x="57" y="85"/>
                  </a:lnTo>
                  <a:lnTo>
                    <a:pt x="28" y="56"/>
                  </a:lnTo>
                  <a:lnTo>
                    <a:pt x="57" y="27"/>
                  </a:lnTo>
                  <a:lnTo>
                    <a:pt x="85" y="56"/>
                  </a:lnTo>
                  <a:lnTo>
                    <a:pt x="102" y="48"/>
                  </a:lnTo>
                  <a:lnTo>
                    <a:pt x="121" y="42"/>
                  </a:lnTo>
                  <a:lnTo>
                    <a:pt x="121" y="0"/>
                  </a:lnTo>
                  <a:close/>
                </a:path>
              </a:pathLst>
            </a:custGeom>
            <a:solidFill>
              <a:schemeClr val="accent6"/>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8" name="Freeform 207"/>
            <p:cNvSpPr>
              <a:spLocks noEditPoints="1"/>
            </p:cNvSpPr>
            <p:nvPr/>
          </p:nvSpPr>
          <p:spPr bwMode="auto">
            <a:xfrm>
              <a:off x="4796223" y="1827927"/>
              <a:ext cx="496116" cy="496116"/>
            </a:xfrm>
            <a:custGeom>
              <a:avLst/>
              <a:gdLst>
                <a:gd name="T0" fmla="*/ 156 w 357"/>
                <a:gd name="T1" fmla="*/ 101 h 357"/>
                <a:gd name="T2" fmla="*/ 120 w 357"/>
                <a:gd name="T3" fmla="*/ 122 h 357"/>
                <a:gd name="T4" fmla="*/ 101 w 357"/>
                <a:gd name="T5" fmla="*/ 157 h 357"/>
                <a:gd name="T6" fmla="*/ 101 w 357"/>
                <a:gd name="T7" fmla="*/ 199 h 357"/>
                <a:gd name="T8" fmla="*/ 120 w 357"/>
                <a:gd name="T9" fmla="*/ 234 h 357"/>
                <a:gd name="T10" fmla="*/ 156 w 357"/>
                <a:gd name="T11" fmla="*/ 255 h 357"/>
                <a:gd name="T12" fmla="*/ 199 w 357"/>
                <a:gd name="T13" fmla="*/ 255 h 357"/>
                <a:gd name="T14" fmla="*/ 234 w 357"/>
                <a:gd name="T15" fmla="*/ 234 h 357"/>
                <a:gd name="T16" fmla="*/ 255 w 357"/>
                <a:gd name="T17" fmla="*/ 199 h 357"/>
                <a:gd name="T18" fmla="*/ 255 w 357"/>
                <a:gd name="T19" fmla="*/ 157 h 357"/>
                <a:gd name="T20" fmla="*/ 234 w 357"/>
                <a:gd name="T21" fmla="*/ 122 h 357"/>
                <a:gd name="T22" fmla="*/ 199 w 357"/>
                <a:gd name="T23" fmla="*/ 101 h 357"/>
                <a:gd name="T24" fmla="*/ 139 w 357"/>
                <a:gd name="T25" fmla="*/ 0 h 357"/>
                <a:gd name="T26" fmla="*/ 216 w 357"/>
                <a:gd name="T27" fmla="*/ 50 h 357"/>
                <a:gd name="T28" fmla="*/ 272 w 357"/>
                <a:gd name="T29" fmla="*/ 27 h 357"/>
                <a:gd name="T30" fmla="*/ 281 w 357"/>
                <a:gd name="T31" fmla="*/ 27 h 357"/>
                <a:gd name="T32" fmla="*/ 331 w 357"/>
                <a:gd name="T33" fmla="*/ 78 h 357"/>
                <a:gd name="T34" fmla="*/ 296 w 357"/>
                <a:gd name="T35" fmla="*/ 114 h 357"/>
                <a:gd name="T36" fmla="*/ 357 w 357"/>
                <a:gd name="T37" fmla="*/ 140 h 357"/>
                <a:gd name="T38" fmla="*/ 352 w 357"/>
                <a:gd name="T39" fmla="*/ 217 h 357"/>
                <a:gd name="T40" fmla="*/ 306 w 357"/>
                <a:gd name="T41" fmla="*/ 217 h 357"/>
                <a:gd name="T42" fmla="*/ 327 w 357"/>
                <a:gd name="T43" fmla="*/ 274 h 357"/>
                <a:gd name="T44" fmla="*/ 327 w 357"/>
                <a:gd name="T45" fmla="*/ 281 h 357"/>
                <a:gd name="T46" fmla="*/ 276 w 357"/>
                <a:gd name="T47" fmla="*/ 332 h 357"/>
                <a:gd name="T48" fmla="*/ 241 w 357"/>
                <a:gd name="T49" fmla="*/ 297 h 357"/>
                <a:gd name="T50" fmla="*/ 218 w 357"/>
                <a:gd name="T51" fmla="*/ 357 h 357"/>
                <a:gd name="T52" fmla="*/ 141 w 357"/>
                <a:gd name="T53" fmla="*/ 308 h 357"/>
                <a:gd name="T54" fmla="*/ 83 w 357"/>
                <a:gd name="T55" fmla="*/ 329 h 357"/>
                <a:gd name="T56" fmla="*/ 76 w 357"/>
                <a:gd name="T57" fmla="*/ 329 h 357"/>
                <a:gd name="T58" fmla="*/ 26 w 357"/>
                <a:gd name="T59" fmla="*/ 277 h 357"/>
                <a:gd name="T60" fmla="*/ 48 w 357"/>
                <a:gd name="T61" fmla="*/ 216 h 357"/>
                <a:gd name="T62" fmla="*/ 0 w 357"/>
                <a:gd name="T63" fmla="*/ 139 h 357"/>
                <a:gd name="T64" fmla="*/ 60 w 357"/>
                <a:gd name="T65" fmla="*/ 112 h 357"/>
                <a:gd name="T66" fmla="*/ 26 w 357"/>
                <a:gd name="T67" fmla="*/ 78 h 357"/>
                <a:gd name="T68" fmla="*/ 76 w 357"/>
                <a:gd name="T69" fmla="*/ 27 h 357"/>
                <a:gd name="T70" fmla="*/ 83 w 357"/>
                <a:gd name="T71" fmla="*/ 27 h 357"/>
                <a:gd name="T72" fmla="*/ 139 w 357"/>
                <a:gd name="T73" fmla="*/ 50 h 3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57" h="357">
                  <a:moveTo>
                    <a:pt x="178" y="98"/>
                  </a:moveTo>
                  <a:lnTo>
                    <a:pt x="156" y="101"/>
                  </a:lnTo>
                  <a:lnTo>
                    <a:pt x="137" y="109"/>
                  </a:lnTo>
                  <a:lnTo>
                    <a:pt x="120" y="122"/>
                  </a:lnTo>
                  <a:lnTo>
                    <a:pt x="108" y="137"/>
                  </a:lnTo>
                  <a:lnTo>
                    <a:pt x="101" y="157"/>
                  </a:lnTo>
                  <a:lnTo>
                    <a:pt x="97" y="178"/>
                  </a:lnTo>
                  <a:lnTo>
                    <a:pt x="101" y="199"/>
                  </a:lnTo>
                  <a:lnTo>
                    <a:pt x="108" y="219"/>
                  </a:lnTo>
                  <a:lnTo>
                    <a:pt x="120" y="234"/>
                  </a:lnTo>
                  <a:lnTo>
                    <a:pt x="137" y="247"/>
                  </a:lnTo>
                  <a:lnTo>
                    <a:pt x="156" y="255"/>
                  </a:lnTo>
                  <a:lnTo>
                    <a:pt x="178" y="258"/>
                  </a:lnTo>
                  <a:lnTo>
                    <a:pt x="199" y="255"/>
                  </a:lnTo>
                  <a:lnTo>
                    <a:pt x="218" y="247"/>
                  </a:lnTo>
                  <a:lnTo>
                    <a:pt x="234" y="234"/>
                  </a:lnTo>
                  <a:lnTo>
                    <a:pt x="247" y="219"/>
                  </a:lnTo>
                  <a:lnTo>
                    <a:pt x="255" y="199"/>
                  </a:lnTo>
                  <a:lnTo>
                    <a:pt x="258" y="178"/>
                  </a:lnTo>
                  <a:lnTo>
                    <a:pt x="255" y="157"/>
                  </a:lnTo>
                  <a:lnTo>
                    <a:pt x="247" y="137"/>
                  </a:lnTo>
                  <a:lnTo>
                    <a:pt x="234" y="122"/>
                  </a:lnTo>
                  <a:lnTo>
                    <a:pt x="218" y="109"/>
                  </a:lnTo>
                  <a:lnTo>
                    <a:pt x="199" y="101"/>
                  </a:lnTo>
                  <a:lnTo>
                    <a:pt x="178" y="98"/>
                  </a:lnTo>
                  <a:close/>
                  <a:moveTo>
                    <a:pt x="139" y="0"/>
                  </a:moveTo>
                  <a:lnTo>
                    <a:pt x="216" y="0"/>
                  </a:lnTo>
                  <a:lnTo>
                    <a:pt x="216" y="50"/>
                  </a:lnTo>
                  <a:lnTo>
                    <a:pt x="241" y="60"/>
                  </a:lnTo>
                  <a:lnTo>
                    <a:pt x="272" y="27"/>
                  </a:lnTo>
                  <a:lnTo>
                    <a:pt x="276" y="23"/>
                  </a:lnTo>
                  <a:lnTo>
                    <a:pt x="281" y="27"/>
                  </a:lnTo>
                  <a:lnTo>
                    <a:pt x="327" y="74"/>
                  </a:lnTo>
                  <a:lnTo>
                    <a:pt x="331" y="78"/>
                  </a:lnTo>
                  <a:lnTo>
                    <a:pt x="327" y="82"/>
                  </a:lnTo>
                  <a:lnTo>
                    <a:pt x="296" y="114"/>
                  </a:lnTo>
                  <a:lnTo>
                    <a:pt x="306" y="140"/>
                  </a:lnTo>
                  <a:lnTo>
                    <a:pt x="357" y="140"/>
                  </a:lnTo>
                  <a:lnTo>
                    <a:pt x="357" y="217"/>
                  </a:lnTo>
                  <a:lnTo>
                    <a:pt x="352" y="217"/>
                  </a:lnTo>
                  <a:lnTo>
                    <a:pt x="352" y="217"/>
                  </a:lnTo>
                  <a:lnTo>
                    <a:pt x="306" y="217"/>
                  </a:lnTo>
                  <a:lnTo>
                    <a:pt x="296" y="242"/>
                  </a:lnTo>
                  <a:lnTo>
                    <a:pt x="327" y="274"/>
                  </a:lnTo>
                  <a:lnTo>
                    <a:pt x="331" y="277"/>
                  </a:lnTo>
                  <a:lnTo>
                    <a:pt x="327" y="281"/>
                  </a:lnTo>
                  <a:lnTo>
                    <a:pt x="281" y="329"/>
                  </a:lnTo>
                  <a:lnTo>
                    <a:pt x="276" y="332"/>
                  </a:lnTo>
                  <a:lnTo>
                    <a:pt x="272" y="329"/>
                  </a:lnTo>
                  <a:lnTo>
                    <a:pt x="241" y="297"/>
                  </a:lnTo>
                  <a:lnTo>
                    <a:pt x="218" y="306"/>
                  </a:lnTo>
                  <a:lnTo>
                    <a:pt x="218" y="357"/>
                  </a:lnTo>
                  <a:lnTo>
                    <a:pt x="141" y="357"/>
                  </a:lnTo>
                  <a:lnTo>
                    <a:pt x="141" y="308"/>
                  </a:lnTo>
                  <a:lnTo>
                    <a:pt x="115" y="297"/>
                  </a:lnTo>
                  <a:lnTo>
                    <a:pt x="83" y="329"/>
                  </a:lnTo>
                  <a:lnTo>
                    <a:pt x="80" y="332"/>
                  </a:lnTo>
                  <a:lnTo>
                    <a:pt x="76" y="329"/>
                  </a:lnTo>
                  <a:lnTo>
                    <a:pt x="30" y="281"/>
                  </a:lnTo>
                  <a:lnTo>
                    <a:pt x="26" y="277"/>
                  </a:lnTo>
                  <a:lnTo>
                    <a:pt x="60" y="243"/>
                  </a:lnTo>
                  <a:lnTo>
                    <a:pt x="48" y="216"/>
                  </a:lnTo>
                  <a:lnTo>
                    <a:pt x="0" y="216"/>
                  </a:lnTo>
                  <a:lnTo>
                    <a:pt x="0" y="139"/>
                  </a:lnTo>
                  <a:lnTo>
                    <a:pt x="49" y="139"/>
                  </a:lnTo>
                  <a:lnTo>
                    <a:pt x="60" y="112"/>
                  </a:lnTo>
                  <a:lnTo>
                    <a:pt x="30" y="82"/>
                  </a:lnTo>
                  <a:lnTo>
                    <a:pt x="26" y="78"/>
                  </a:lnTo>
                  <a:lnTo>
                    <a:pt x="30" y="74"/>
                  </a:lnTo>
                  <a:lnTo>
                    <a:pt x="76" y="27"/>
                  </a:lnTo>
                  <a:lnTo>
                    <a:pt x="80" y="23"/>
                  </a:lnTo>
                  <a:lnTo>
                    <a:pt x="83" y="27"/>
                  </a:lnTo>
                  <a:lnTo>
                    <a:pt x="115" y="59"/>
                  </a:lnTo>
                  <a:lnTo>
                    <a:pt x="139" y="50"/>
                  </a:lnTo>
                  <a:lnTo>
                    <a:pt x="139" y="0"/>
                  </a:lnTo>
                  <a:close/>
                </a:path>
              </a:pathLst>
            </a:custGeom>
            <a:solidFill>
              <a:schemeClr val="accent3"/>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9" name="Freeform 208"/>
            <p:cNvSpPr>
              <a:spLocks noEditPoints="1"/>
            </p:cNvSpPr>
            <p:nvPr/>
          </p:nvSpPr>
          <p:spPr bwMode="auto">
            <a:xfrm>
              <a:off x="6067779" y="2814599"/>
              <a:ext cx="290443" cy="289053"/>
            </a:xfrm>
            <a:custGeom>
              <a:avLst/>
              <a:gdLst>
                <a:gd name="T0" fmla="*/ 85 w 209"/>
                <a:gd name="T1" fmla="*/ 60 h 208"/>
                <a:gd name="T2" fmla="*/ 61 w 209"/>
                <a:gd name="T3" fmla="*/ 85 h 208"/>
                <a:gd name="T4" fmla="*/ 61 w 209"/>
                <a:gd name="T5" fmla="*/ 121 h 208"/>
                <a:gd name="T6" fmla="*/ 85 w 209"/>
                <a:gd name="T7" fmla="*/ 146 h 208"/>
                <a:gd name="T8" fmla="*/ 122 w 209"/>
                <a:gd name="T9" fmla="*/ 146 h 208"/>
                <a:gd name="T10" fmla="*/ 147 w 209"/>
                <a:gd name="T11" fmla="*/ 121 h 208"/>
                <a:gd name="T12" fmla="*/ 147 w 209"/>
                <a:gd name="T13" fmla="*/ 85 h 208"/>
                <a:gd name="T14" fmla="*/ 122 w 209"/>
                <a:gd name="T15" fmla="*/ 60 h 208"/>
                <a:gd name="T16" fmla="*/ 81 w 209"/>
                <a:gd name="T17" fmla="*/ 0 h 208"/>
                <a:gd name="T18" fmla="*/ 126 w 209"/>
                <a:gd name="T19" fmla="*/ 28 h 208"/>
                <a:gd name="T20" fmla="*/ 140 w 209"/>
                <a:gd name="T21" fmla="*/ 34 h 208"/>
                <a:gd name="T22" fmla="*/ 161 w 209"/>
                <a:gd name="T23" fmla="*/ 13 h 208"/>
                <a:gd name="T24" fmla="*/ 192 w 209"/>
                <a:gd name="T25" fmla="*/ 43 h 208"/>
                <a:gd name="T26" fmla="*/ 192 w 209"/>
                <a:gd name="T27" fmla="*/ 48 h 208"/>
                <a:gd name="T28" fmla="*/ 176 w 209"/>
                <a:gd name="T29" fmla="*/ 73 h 208"/>
                <a:gd name="T30" fmla="*/ 209 w 209"/>
                <a:gd name="T31" fmla="*/ 81 h 208"/>
                <a:gd name="T32" fmla="*/ 205 w 209"/>
                <a:gd name="T33" fmla="*/ 127 h 208"/>
                <a:gd name="T34" fmla="*/ 178 w 209"/>
                <a:gd name="T35" fmla="*/ 127 h 208"/>
                <a:gd name="T36" fmla="*/ 173 w 209"/>
                <a:gd name="T37" fmla="*/ 141 h 208"/>
                <a:gd name="T38" fmla="*/ 194 w 209"/>
                <a:gd name="T39" fmla="*/ 162 h 208"/>
                <a:gd name="T40" fmla="*/ 164 w 209"/>
                <a:gd name="T41" fmla="*/ 191 h 208"/>
                <a:gd name="T42" fmla="*/ 140 w 209"/>
                <a:gd name="T43" fmla="*/ 172 h 208"/>
                <a:gd name="T44" fmla="*/ 127 w 209"/>
                <a:gd name="T45" fmla="*/ 178 h 208"/>
                <a:gd name="T46" fmla="*/ 81 w 209"/>
                <a:gd name="T47" fmla="*/ 208 h 208"/>
                <a:gd name="T48" fmla="*/ 75 w 209"/>
                <a:gd name="T49" fmla="*/ 176 h 208"/>
                <a:gd name="T50" fmla="*/ 49 w 209"/>
                <a:gd name="T51" fmla="*/ 191 h 208"/>
                <a:gd name="T52" fmla="*/ 17 w 209"/>
                <a:gd name="T53" fmla="*/ 163 h 208"/>
                <a:gd name="T54" fmla="*/ 17 w 209"/>
                <a:gd name="T55" fmla="*/ 159 h 208"/>
                <a:gd name="T56" fmla="*/ 32 w 209"/>
                <a:gd name="T57" fmla="*/ 133 h 208"/>
                <a:gd name="T58" fmla="*/ 0 w 209"/>
                <a:gd name="T59" fmla="*/ 125 h 208"/>
                <a:gd name="T60" fmla="*/ 29 w 209"/>
                <a:gd name="T61" fmla="*/ 81 h 208"/>
                <a:gd name="T62" fmla="*/ 34 w 209"/>
                <a:gd name="T63" fmla="*/ 65 h 208"/>
                <a:gd name="T64" fmla="*/ 15 w 209"/>
                <a:gd name="T65" fmla="*/ 45 h 208"/>
                <a:gd name="T66" fmla="*/ 45 w 209"/>
                <a:gd name="T67" fmla="*/ 15 h 208"/>
                <a:gd name="T68" fmla="*/ 49 w 209"/>
                <a:gd name="T69" fmla="*/ 15 h 208"/>
                <a:gd name="T70" fmla="*/ 74 w 209"/>
                <a:gd name="T71" fmla="*/ 31 h 208"/>
                <a:gd name="T72" fmla="*/ 81 w 209"/>
                <a:gd name="T73" fmla="*/ 0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09" h="208">
                  <a:moveTo>
                    <a:pt x="104" y="56"/>
                  </a:moveTo>
                  <a:lnTo>
                    <a:pt x="85" y="60"/>
                  </a:lnTo>
                  <a:lnTo>
                    <a:pt x="71" y="70"/>
                  </a:lnTo>
                  <a:lnTo>
                    <a:pt x="61" y="85"/>
                  </a:lnTo>
                  <a:lnTo>
                    <a:pt x="57" y="103"/>
                  </a:lnTo>
                  <a:lnTo>
                    <a:pt x="61" y="121"/>
                  </a:lnTo>
                  <a:lnTo>
                    <a:pt x="71" y="137"/>
                  </a:lnTo>
                  <a:lnTo>
                    <a:pt x="85" y="146"/>
                  </a:lnTo>
                  <a:lnTo>
                    <a:pt x="104" y="150"/>
                  </a:lnTo>
                  <a:lnTo>
                    <a:pt x="122" y="146"/>
                  </a:lnTo>
                  <a:lnTo>
                    <a:pt x="136" y="137"/>
                  </a:lnTo>
                  <a:lnTo>
                    <a:pt x="147" y="121"/>
                  </a:lnTo>
                  <a:lnTo>
                    <a:pt x="151" y="103"/>
                  </a:lnTo>
                  <a:lnTo>
                    <a:pt x="147" y="85"/>
                  </a:lnTo>
                  <a:lnTo>
                    <a:pt x="136" y="70"/>
                  </a:lnTo>
                  <a:lnTo>
                    <a:pt x="122" y="60"/>
                  </a:lnTo>
                  <a:lnTo>
                    <a:pt x="104" y="56"/>
                  </a:lnTo>
                  <a:close/>
                  <a:moveTo>
                    <a:pt x="81" y="0"/>
                  </a:moveTo>
                  <a:lnTo>
                    <a:pt x="126" y="0"/>
                  </a:lnTo>
                  <a:lnTo>
                    <a:pt x="126" y="28"/>
                  </a:lnTo>
                  <a:lnTo>
                    <a:pt x="134" y="31"/>
                  </a:lnTo>
                  <a:lnTo>
                    <a:pt x="140" y="34"/>
                  </a:lnTo>
                  <a:lnTo>
                    <a:pt x="159" y="15"/>
                  </a:lnTo>
                  <a:lnTo>
                    <a:pt x="161" y="13"/>
                  </a:lnTo>
                  <a:lnTo>
                    <a:pt x="164" y="15"/>
                  </a:lnTo>
                  <a:lnTo>
                    <a:pt x="192" y="43"/>
                  </a:lnTo>
                  <a:lnTo>
                    <a:pt x="194" y="45"/>
                  </a:lnTo>
                  <a:lnTo>
                    <a:pt x="192" y="48"/>
                  </a:lnTo>
                  <a:lnTo>
                    <a:pt x="173" y="66"/>
                  </a:lnTo>
                  <a:lnTo>
                    <a:pt x="176" y="73"/>
                  </a:lnTo>
                  <a:lnTo>
                    <a:pt x="178" y="81"/>
                  </a:lnTo>
                  <a:lnTo>
                    <a:pt x="209" y="81"/>
                  </a:lnTo>
                  <a:lnTo>
                    <a:pt x="209" y="127"/>
                  </a:lnTo>
                  <a:lnTo>
                    <a:pt x="205" y="127"/>
                  </a:lnTo>
                  <a:lnTo>
                    <a:pt x="205" y="127"/>
                  </a:lnTo>
                  <a:lnTo>
                    <a:pt x="178" y="127"/>
                  </a:lnTo>
                  <a:lnTo>
                    <a:pt x="176" y="133"/>
                  </a:lnTo>
                  <a:lnTo>
                    <a:pt x="173" y="141"/>
                  </a:lnTo>
                  <a:lnTo>
                    <a:pt x="192" y="159"/>
                  </a:lnTo>
                  <a:lnTo>
                    <a:pt x="194" y="162"/>
                  </a:lnTo>
                  <a:lnTo>
                    <a:pt x="192" y="163"/>
                  </a:lnTo>
                  <a:lnTo>
                    <a:pt x="164" y="191"/>
                  </a:lnTo>
                  <a:lnTo>
                    <a:pt x="161" y="193"/>
                  </a:lnTo>
                  <a:lnTo>
                    <a:pt x="140" y="172"/>
                  </a:lnTo>
                  <a:lnTo>
                    <a:pt x="134" y="175"/>
                  </a:lnTo>
                  <a:lnTo>
                    <a:pt x="127" y="178"/>
                  </a:lnTo>
                  <a:lnTo>
                    <a:pt x="127" y="208"/>
                  </a:lnTo>
                  <a:lnTo>
                    <a:pt x="81" y="208"/>
                  </a:lnTo>
                  <a:lnTo>
                    <a:pt x="81" y="179"/>
                  </a:lnTo>
                  <a:lnTo>
                    <a:pt x="75" y="176"/>
                  </a:lnTo>
                  <a:lnTo>
                    <a:pt x="67" y="172"/>
                  </a:lnTo>
                  <a:lnTo>
                    <a:pt x="49" y="191"/>
                  </a:lnTo>
                  <a:lnTo>
                    <a:pt x="46" y="193"/>
                  </a:lnTo>
                  <a:lnTo>
                    <a:pt x="17" y="163"/>
                  </a:lnTo>
                  <a:lnTo>
                    <a:pt x="15" y="162"/>
                  </a:lnTo>
                  <a:lnTo>
                    <a:pt x="17" y="159"/>
                  </a:lnTo>
                  <a:lnTo>
                    <a:pt x="34" y="141"/>
                  </a:lnTo>
                  <a:lnTo>
                    <a:pt x="32" y="133"/>
                  </a:lnTo>
                  <a:lnTo>
                    <a:pt x="28" y="125"/>
                  </a:lnTo>
                  <a:lnTo>
                    <a:pt x="0" y="125"/>
                  </a:lnTo>
                  <a:lnTo>
                    <a:pt x="0" y="81"/>
                  </a:lnTo>
                  <a:lnTo>
                    <a:pt x="29" y="81"/>
                  </a:lnTo>
                  <a:lnTo>
                    <a:pt x="32" y="73"/>
                  </a:lnTo>
                  <a:lnTo>
                    <a:pt x="34" y="65"/>
                  </a:lnTo>
                  <a:lnTo>
                    <a:pt x="17" y="48"/>
                  </a:lnTo>
                  <a:lnTo>
                    <a:pt x="15" y="45"/>
                  </a:lnTo>
                  <a:lnTo>
                    <a:pt x="17" y="43"/>
                  </a:lnTo>
                  <a:lnTo>
                    <a:pt x="45" y="15"/>
                  </a:lnTo>
                  <a:lnTo>
                    <a:pt x="46" y="13"/>
                  </a:lnTo>
                  <a:lnTo>
                    <a:pt x="49" y="15"/>
                  </a:lnTo>
                  <a:lnTo>
                    <a:pt x="67" y="34"/>
                  </a:lnTo>
                  <a:lnTo>
                    <a:pt x="74" y="31"/>
                  </a:lnTo>
                  <a:lnTo>
                    <a:pt x="81" y="28"/>
                  </a:lnTo>
                  <a:lnTo>
                    <a:pt x="81" y="0"/>
                  </a:lnTo>
                  <a:close/>
                </a:path>
              </a:pathLst>
            </a:custGeom>
            <a:solidFill>
              <a:schemeClr val="accent2"/>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60" name="Freeform 209"/>
            <p:cNvSpPr>
              <a:spLocks noEditPoints="1"/>
            </p:cNvSpPr>
            <p:nvPr/>
          </p:nvSpPr>
          <p:spPr bwMode="auto">
            <a:xfrm>
              <a:off x="6329039" y="1659775"/>
              <a:ext cx="289053" cy="290443"/>
            </a:xfrm>
            <a:custGeom>
              <a:avLst/>
              <a:gdLst>
                <a:gd name="T0" fmla="*/ 85 w 208"/>
                <a:gd name="T1" fmla="*/ 61 h 209"/>
                <a:gd name="T2" fmla="*/ 60 w 208"/>
                <a:gd name="T3" fmla="*/ 85 h 209"/>
                <a:gd name="T4" fmla="*/ 60 w 208"/>
                <a:gd name="T5" fmla="*/ 122 h 209"/>
                <a:gd name="T6" fmla="*/ 85 w 208"/>
                <a:gd name="T7" fmla="*/ 147 h 209"/>
                <a:gd name="T8" fmla="*/ 121 w 208"/>
                <a:gd name="T9" fmla="*/ 147 h 209"/>
                <a:gd name="T10" fmla="*/ 146 w 208"/>
                <a:gd name="T11" fmla="*/ 122 h 209"/>
                <a:gd name="T12" fmla="*/ 146 w 208"/>
                <a:gd name="T13" fmla="*/ 85 h 209"/>
                <a:gd name="T14" fmla="*/ 121 w 208"/>
                <a:gd name="T15" fmla="*/ 61 h 209"/>
                <a:gd name="T16" fmla="*/ 81 w 208"/>
                <a:gd name="T17" fmla="*/ 0 h 209"/>
                <a:gd name="T18" fmla="*/ 125 w 208"/>
                <a:gd name="T19" fmla="*/ 29 h 209"/>
                <a:gd name="T20" fmla="*/ 140 w 208"/>
                <a:gd name="T21" fmla="*/ 34 h 209"/>
                <a:gd name="T22" fmla="*/ 161 w 208"/>
                <a:gd name="T23" fmla="*/ 13 h 209"/>
                <a:gd name="T24" fmla="*/ 191 w 208"/>
                <a:gd name="T25" fmla="*/ 44 h 209"/>
                <a:gd name="T26" fmla="*/ 191 w 208"/>
                <a:gd name="T27" fmla="*/ 49 h 209"/>
                <a:gd name="T28" fmla="*/ 175 w 208"/>
                <a:gd name="T29" fmla="*/ 75 h 209"/>
                <a:gd name="T30" fmla="*/ 208 w 208"/>
                <a:gd name="T31" fmla="*/ 82 h 209"/>
                <a:gd name="T32" fmla="*/ 178 w 208"/>
                <a:gd name="T33" fmla="*/ 127 h 209"/>
                <a:gd name="T34" fmla="*/ 172 w 208"/>
                <a:gd name="T35" fmla="*/ 142 h 209"/>
                <a:gd name="T36" fmla="*/ 192 w 208"/>
                <a:gd name="T37" fmla="*/ 163 h 209"/>
                <a:gd name="T38" fmla="*/ 161 w 208"/>
                <a:gd name="T39" fmla="*/ 194 h 209"/>
                <a:gd name="T40" fmla="*/ 140 w 208"/>
                <a:gd name="T41" fmla="*/ 173 h 209"/>
                <a:gd name="T42" fmla="*/ 127 w 208"/>
                <a:gd name="T43" fmla="*/ 178 h 209"/>
                <a:gd name="T44" fmla="*/ 81 w 208"/>
                <a:gd name="T45" fmla="*/ 209 h 209"/>
                <a:gd name="T46" fmla="*/ 74 w 208"/>
                <a:gd name="T47" fmla="*/ 177 h 209"/>
                <a:gd name="T48" fmla="*/ 48 w 208"/>
                <a:gd name="T49" fmla="*/ 192 h 209"/>
                <a:gd name="T50" fmla="*/ 44 w 208"/>
                <a:gd name="T51" fmla="*/ 192 h 209"/>
                <a:gd name="T52" fmla="*/ 14 w 208"/>
                <a:gd name="T53" fmla="*/ 163 h 209"/>
                <a:gd name="T54" fmla="*/ 34 w 208"/>
                <a:gd name="T55" fmla="*/ 142 h 209"/>
                <a:gd name="T56" fmla="*/ 27 w 208"/>
                <a:gd name="T57" fmla="*/ 126 h 209"/>
                <a:gd name="T58" fmla="*/ 0 w 208"/>
                <a:gd name="T59" fmla="*/ 82 h 209"/>
                <a:gd name="T60" fmla="*/ 31 w 208"/>
                <a:gd name="T61" fmla="*/ 74 h 209"/>
                <a:gd name="T62" fmla="*/ 14 w 208"/>
                <a:gd name="T63" fmla="*/ 46 h 209"/>
                <a:gd name="T64" fmla="*/ 44 w 208"/>
                <a:gd name="T65" fmla="*/ 16 h 209"/>
                <a:gd name="T66" fmla="*/ 48 w 208"/>
                <a:gd name="T67" fmla="*/ 16 h 209"/>
                <a:gd name="T68" fmla="*/ 73 w 208"/>
                <a:gd name="T69" fmla="*/ 32 h 209"/>
                <a:gd name="T70" fmla="*/ 81 w 208"/>
                <a:gd name="T71" fmla="*/ 0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08" h="209">
                  <a:moveTo>
                    <a:pt x="103" y="57"/>
                  </a:moveTo>
                  <a:lnTo>
                    <a:pt x="85" y="61"/>
                  </a:lnTo>
                  <a:lnTo>
                    <a:pt x="70" y="71"/>
                  </a:lnTo>
                  <a:lnTo>
                    <a:pt x="60" y="85"/>
                  </a:lnTo>
                  <a:lnTo>
                    <a:pt x="56" y="104"/>
                  </a:lnTo>
                  <a:lnTo>
                    <a:pt x="60" y="122"/>
                  </a:lnTo>
                  <a:lnTo>
                    <a:pt x="70" y="138"/>
                  </a:lnTo>
                  <a:lnTo>
                    <a:pt x="85" y="147"/>
                  </a:lnTo>
                  <a:lnTo>
                    <a:pt x="103" y="151"/>
                  </a:lnTo>
                  <a:lnTo>
                    <a:pt x="121" y="147"/>
                  </a:lnTo>
                  <a:lnTo>
                    <a:pt x="136" y="138"/>
                  </a:lnTo>
                  <a:lnTo>
                    <a:pt x="146" y="122"/>
                  </a:lnTo>
                  <a:lnTo>
                    <a:pt x="150" y="104"/>
                  </a:lnTo>
                  <a:lnTo>
                    <a:pt x="146" y="85"/>
                  </a:lnTo>
                  <a:lnTo>
                    <a:pt x="136" y="71"/>
                  </a:lnTo>
                  <a:lnTo>
                    <a:pt x="121" y="61"/>
                  </a:lnTo>
                  <a:lnTo>
                    <a:pt x="103" y="57"/>
                  </a:lnTo>
                  <a:close/>
                  <a:moveTo>
                    <a:pt x="81" y="0"/>
                  </a:moveTo>
                  <a:lnTo>
                    <a:pt x="125" y="0"/>
                  </a:lnTo>
                  <a:lnTo>
                    <a:pt x="125" y="29"/>
                  </a:lnTo>
                  <a:lnTo>
                    <a:pt x="133" y="32"/>
                  </a:lnTo>
                  <a:lnTo>
                    <a:pt x="140" y="34"/>
                  </a:lnTo>
                  <a:lnTo>
                    <a:pt x="158" y="16"/>
                  </a:lnTo>
                  <a:lnTo>
                    <a:pt x="161" y="13"/>
                  </a:lnTo>
                  <a:lnTo>
                    <a:pt x="163" y="16"/>
                  </a:lnTo>
                  <a:lnTo>
                    <a:pt x="191" y="44"/>
                  </a:lnTo>
                  <a:lnTo>
                    <a:pt x="192" y="46"/>
                  </a:lnTo>
                  <a:lnTo>
                    <a:pt x="191" y="49"/>
                  </a:lnTo>
                  <a:lnTo>
                    <a:pt x="172" y="67"/>
                  </a:lnTo>
                  <a:lnTo>
                    <a:pt x="175" y="75"/>
                  </a:lnTo>
                  <a:lnTo>
                    <a:pt x="178" y="82"/>
                  </a:lnTo>
                  <a:lnTo>
                    <a:pt x="208" y="82"/>
                  </a:lnTo>
                  <a:lnTo>
                    <a:pt x="208" y="127"/>
                  </a:lnTo>
                  <a:lnTo>
                    <a:pt x="178" y="127"/>
                  </a:lnTo>
                  <a:lnTo>
                    <a:pt x="175" y="134"/>
                  </a:lnTo>
                  <a:lnTo>
                    <a:pt x="172" y="142"/>
                  </a:lnTo>
                  <a:lnTo>
                    <a:pt x="191" y="160"/>
                  </a:lnTo>
                  <a:lnTo>
                    <a:pt x="192" y="163"/>
                  </a:lnTo>
                  <a:lnTo>
                    <a:pt x="163" y="192"/>
                  </a:lnTo>
                  <a:lnTo>
                    <a:pt x="161" y="194"/>
                  </a:lnTo>
                  <a:lnTo>
                    <a:pt x="158" y="192"/>
                  </a:lnTo>
                  <a:lnTo>
                    <a:pt x="140" y="173"/>
                  </a:lnTo>
                  <a:lnTo>
                    <a:pt x="133" y="177"/>
                  </a:lnTo>
                  <a:lnTo>
                    <a:pt x="127" y="178"/>
                  </a:lnTo>
                  <a:lnTo>
                    <a:pt x="127" y="209"/>
                  </a:lnTo>
                  <a:lnTo>
                    <a:pt x="81" y="209"/>
                  </a:lnTo>
                  <a:lnTo>
                    <a:pt x="81" y="180"/>
                  </a:lnTo>
                  <a:lnTo>
                    <a:pt x="74" y="177"/>
                  </a:lnTo>
                  <a:lnTo>
                    <a:pt x="66" y="173"/>
                  </a:lnTo>
                  <a:lnTo>
                    <a:pt x="48" y="192"/>
                  </a:lnTo>
                  <a:lnTo>
                    <a:pt x="45" y="194"/>
                  </a:lnTo>
                  <a:lnTo>
                    <a:pt x="44" y="192"/>
                  </a:lnTo>
                  <a:lnTo>
                    <a:pt x="17" y="165"/>
                  </a:lnTo>
                  <a:lnTo>
                    <a:pt x="14" y="163"/>
                  </a:lnTo>
                  <a:lnTo>
                    <a:pt x="17" y="160"/>
                  </a:lnTo>
                  <a:lnTo>
                    <a:pt x="34" y="142"/>
                  </a:lnTo>
                  <a:lnTo>
                    <a:pt x="30" y="134"/>
                  </a:lnTo>
                  <a:lnTo>
                    <a:pt x="27" y="126"/>
                  </a:lnTo>
                  <a:lnTo>
                    <a:pt x="0" y="126"/>
                  </a:lnTo>
                  <a:lnTo>
                    <a:pt x="0" y="82"/>
                  </a:lnTo>
                  <a:lnTo>
                    <a:pt x="28" y="82"/>
                  </a:lnTo>
                  <a:lnTo>
                    <a:pt x="31" y="74"/>
                  </a:lnTo>
                  <a:lnTo>
                    <a:pt x="34" y="66"/>
                  </a:lnTo>
                  <a:lnTo>
                    <a:pt x="14" y="46"/>
                  </a:lnTo>
                  <a:lnTo>
                    <a:pt x="17" y="44"/>
                  </a:lnTo>
                  <a:lnTo>
                    <a:pt x="44" y="16"/>
                  </a:lnTo>
                  <a:lnTo>
                    <a:pt x="45" y="13"/>
                  </a:lnTo>
                  <a:lnTo>
                    <a:pt x="48" y="16"/>
                  </a:lnTo>
                  <a:lnTo>
                    <a:pt x="66" y="34"/>
                  </a:lnTo>
                  <a:lnTo>
                    <a:pt x="73" y="32"/>
                  </a:lnTo>
                  <a:lnTo>
                    <a:pt x="81" y="29"/>
                  </a:lnTo>
                  <a:lnTo>
                    <a:pt x="81" y="0"/>
                  </a:lnTo>
                  <a:close/>
                </a:path>
              </a:pathLst>
            </a:custGeom>
            <a:solidFill>
              <a:schemeClr val="accent3"/>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61" name="Freeform 210"/>
            <p:cNvSpPr>
              <a:spLocks noEditPoints="1"/>
            </p:cNvSpPr>
            <p:nvPr/>
          </p:nvSpPr>
          <p:spPr bwMode="auto">
            <a:xfrm>
              <a:off x="6256776" y="2610316"/>
              <a:ext cx="215401" cy="216790"/>
            </a:xfrm>
            <a:custGeom>
              <a:avLst/>
              <a:gdLst>
                <a:gd name="T0" fmla="*/ 63 w 155"/>
                <a:gd name="T1" fmla="*/ 46 h 156"/>
                <a:gd name="T2" fmla="*/ 45 w 155"/>
                <a:gd name="T3" fmla="*/ 64 h 156"/>
                <a:gd name="T4" fmla="*/ 45 w 155"/>
                <a:gd name="T5" fmla="*/ 92 h 156"/>
                <a:gd name="T6" fmla="*/ 63 w 155"/>
                <a:gd name="T7" fmla="*/ 110 h 156"/>
                <a:gd name="T8" fmla="*/ 91 w 155"/>
                <a:gd name="T9" fmla="*/ 110 h 156"/>
                <a:gd name="T10" fmla="*/ 109 w 155"/>
                <a:gd name="T11" fmla="*/ 92 h 156"/>
                <a:gd name="T12" fmla="*/ 109 w 155"/>
                <a:gd name="T13" fmla="*/ 64 h 156"/>
                <a:gd name="T14" fmla="*/ 91 w 155"/>
                <a:gd name="T15" fmla="*/ 46 h 156"/>
                <a:gd name="T16" fmla="*/ 61 w 155"/>
                <a:gd name="T17" fmla="*/ 0 h 156"/>
                <a:gd name="T18" fmla="*/ 95 w 155"/>
                <a:gd name="T19" fmla="*/ 22 h 156"/>
                <a:gd name="T20" fmla="*/ 105 w 155"/>
                <a:gd name="T21" fmla="*/ 26 h 156"/>
                <a:gd name="T22" fmla="*/ 121 w 155"/>
                <a:gd name="T23" fmla="*/ 10 h 156"/>
                <a:gd name="T24" fmla="*/ 142 w 155"/>
                <a:gd name="T25" fmla="*/ 33 h 156"/>
                <a:gd name="T26" fmla="*/ 142 w 155"/>
                <a:gd name="T27" fmla="*/ 37 h 156"/>
                <a:gd name="T28" fmla="*/ 131 w 155"/>
                <a:gd name="T29" fmla="*/ 56 h 156"/>
                <a:gd name="T30" fmla="*/ 155 w 155"/>
                <a:gd name="T31" fmla="*/ 61 h 156"/>
                <a:gd name="T32" fmla="*/ 152 w 155"/>
                <a:gd name="T33" fmla="*/ 96 h 156"/>
                <a:gd name="T34" fmla="*/ 133 w 155"/>
                <a:gd name="T35" fmla="*/ 96 h 156"/>
                <a:gd name="T36" fmla="*/ 129 w 155"/>
                <a:gd name="T37" fmla="*/ 106 h 156"/>
                <a:gd name="T38" fmla="*/ 145 w 155"/>
                <a:gd name="T39" fmla="*/ 120 h 156"/>
                <a:gd name="T40" fmla="*/ 122 w 155"/>
                <a:gd name="T41" fmla="*/ 143 h 156"/>
                <a:gd name="T42" fmla="*/ 118 w 155"/>
                <a:gd name="T43" fmla="*/ 143 h 156"/>
                <a:gd name="T44" fmla="*/ 95 w 155"/>
                <a:gd name="T45" fmla="*/ 133 h 156"/>
                <a:gd name="T46" fmla="*/ 62 w 155"/>
                <a:gd name="T47" fmla="*/ 156 h 156"/>
                <a:gd name="T48" fmla="*/ 56 w 155"/>
                <a:gd name="T49" fmla="*/ 132 h 156"/>
                <a:gd name="T50" fmla="*/ 37 w 155"/>
                <a:gd name="T51" fmla="*/ 143 h 156"/>
                <a:gd name="T52" fmla="*/ 33 w 155"/>
                <a:gd name="T53" fmla="*/ 143 h 156"/>
                <a:gd name="T54" fmla="*/ 11 w 155"/>
                <a:gd name="T55" fmla="*/ 120 h 156"/>
                <a:gd name="T56" fmla="*/ 27 w 155"/>
                <a:gd name="T57" fmla="*/ 106 h 156"/>
                <a:gd name="T58" fmla="*/ 21 w 155"/>
                <a:gd name="T59" fmla="*/ 94 h 156"/>
                <a:gd name="T60" fmla="*/ 0 w 155"/>
                <a:gd name="T61" fmla="*/ 60 h 156"/>
                <a:gd name="T62" fmla="*/ 24 w 155"/>
                <a:gd name="T63" fmla="*/ 55 h 156"/>
                <a:gd name="T64" fmla="*/ 14 w 155"/>
                <a:gd name="T65" fmla="*/ 37 h 156"/>
                <a:gd name="T66" fmla="*/ 14 w 155"/>
                <a:gd name="T67" fmla="*/ 33 h 156"/>
                <a:gd name="T68" fmla="*/ 35 w 155"/>
                <a:gd name="T69" fmla="*/ 10 h 156"/>
                <a:gd name="T70" fmla="*/ 50 w 155"/>
                <a:gd name="T71" fmla="*/ 26 h 156"/>
                <a:gd name="T72" fmla="*/ 61 w 155"/>
                <a:gd name="T73" fmla="*/ 22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55" h="156">
                  <a:moveTo>
                    <a:pt x="78" y="43"/>
                  </a:moveTo>
                  <a:lnTo>
                    <a:pt x="63" y="46"/>
                  </a:lnTo>
                  <a:lnTo>
                    <a:pt x="53" y="54"/>
                  </a:lnTo>
                  <a:lnTo>
                    <a:pt x="45" y="64"/>
                  </a:lnTo>
                  <a:lnTo>
                    <a:pt x="42" y="77"/>
                  </a:lnTo>
                  <a:lnTo>
                    <a:pt x="45" y="92"/>
                  </a:lnTo>
                  <a:lnTo>
                    <a:pt x="53" y="102"/>
                  </a:lnTo>
                  <a:lnTo>
                    <a:pt x="63" y="110"/>
                  </a:lnTo>
                  <a:lnTo>
                    <a:pt x="78" y="113"/>
                  </a:lnTo>
                  <a:lnTo>
                    <a:pt x="91" y="110"/>
                  </a:lnTo>
                  <a:lnTo>
                    <a:pt x="103" y="102"/>
                  </a:lnTo>
                  <a:lnTo>
                    <a:pt x="109" y="92"/>
                  </a:lnTo>
                  <a:lnTo>
                    <a:pt x="112" y="77"/>
                  </a:lnTo>
                  <a:lnTo>
                    <a:pt x="109" y="64"/>
                  </a:lnTo>
                  <a:lnTo>
                    <a:pt x="103" y="54"/>
                  </a:lnTo>
                  <a:lnTo>
                    <a:pt x="91" y="46"/>
                  </a:lnTo>
                  <a:lnTo>
                    <a:pt x="78" y="43"/>
                  </a:lnTo>
                  <a:close/>
                  <a:moveTo>
                    <a:pt x="61" y="0"/>
                  </a:moveTo>
                  <a:lnTo>
                    <a:pt x="95" y="0"/>
                  </a:lnTo>
                  <a:lnTo>
                    <a:pt x="95" y="22"/>
                  </a:lnTo>
                  <a:lnTo>
                    <a:pt x="100" y="23"/>
                  </a:lnTo>
                  <a:lnTo>
                    <a:pt x="105" y="26"/>
                  </a:lnTo>
                  <a:lnTo>
                    <a:pt x="118" y="13"/>
                  </a:lnTo>
                  <a:lnTo>
                    <a:pt x="121" y="10"/>
                  </a:lnTo>
                  <a:lnTo>
                    <a:pt x="122" y="13"/>
                  </a:lnTo>
                  <a:lnTo>
                    <a:pt x="142" y="33"/>
                  </a:lnTo>
                  <a:lnTo>
                    <a:pt x="145" y="34"/>
                  </a:lnTo>
                  <a:lnTo>
                    <a:pt x="142" y="37"/>
                  </a:lnTo>
                  <a:lnTo>
                    <a:pt x="129" y="50"/>
                  </a:lnTo>
                  <a:lnTo>
                    <a:pt x="131" y="56"/>
                  </a:lnTo>
                  <a:lnTo>
                    <a:pt x="133" y="61"/>
                  </a:lnTo>
                  <a:lnTo>
                    <a:pt x="155" y="61"/>
                  </a:lnTo>
                  <a:lnTo>
                    <a:pt x="155" y="96"/>
                  </a:lnTo>
                  <a:lnTo>
                    <a:pt x="152" y="96"/>
                  </a:lnTo>
                  <a:lnTo>
                    <a:pt x="152" y="96"/>
                  </a:lnTo>
                  <a:lnTo>
                    <a:pt x="133" y="96"/>
                  </a:lnTo>
                  <a:lnTo>
                    <a:pt x="131" y="101"/>
                  </a:lnTo>
                  <a:lnTo>
                    <a:pt x="129" y="106"/>
                  </a:lnTo>
                  <a:lnTo>
                    <a:pt x="142" y="119"/>
                  </a:lnTo>
                  <a:lnTo>
                    <a:pt x="145" y="120"/>
                  </a:lnTo>
                  <a:lnTo>
                    <a:pt x="142" y="123"/>
                  </a:lnTo>
                  <a:lnTo>
                    <a:pt x="122" y="143"/>
                  </a:lnTo>
                  <a:lnTo>
                    <a:pt x="121" y="145"/>
                  </a:lnTo>
                  <a:lnTo>
                    <a:pt x="118" y="143"/>
                  </a:lnTo>
                  <a:lnTo>
                    <a:pt x="105" y="130"/>
                  </a:lnTo>
                  <a:lnTo>
                    <a:pt x="95" y="133"/>
                  </a:lnTo>
                  <a:lnTo>
                    <a:pt x="95" y="156"/>
                  </a:lnTo>
                  <a:lnTo>
                    <a:pt x="62" y="156"/>
                  </a:lnTo>
                  <a:lnTo>
                    <a:pt x="62" y="133"/>
                  </a:lnTo>
                  <a:lnTo>
                    <a:pt x="56" y="132"/>
                  </a:lnTo>
                  <a:lnTo>
                    <a:pt x="50" y="130"/>
                  </a:lnTo>
                  <a:lnTo>
                    <a:pt x="37" y="143"/>
                  </a:lnTo>
                  <a:lnTo>
                    <a:pt x="35" y="145"/>
                  </a:lnTo>
                  <a:lnTo>
                    <a:pt x="33" y="143"/>
                  </a:lnTo>
                  <a:lnTo>
                    <a:pt x="14" y="123"/>
                  </a:lnTo>
                  <a:lnTo>
                    <a:pt x="11" y="120"/>
                  </a:lnTo>
                  <a:lnTo>
                    <a:pt x="14" y="119"/>
                  </a:lnTo>
                  <a:lnTo>
                    <a:pt x="27" y="106"/>
                  </a:lnTo>
                  <a:lnTo>
                    <a:pt x="24" y="101"/>
                  </a:lnTo>
                  <a:lnTo>
                    <a:pt x="21" y="94"/>
                  </a:lnTo>
                  <a:lnTo>
                    <a:pt x="0" y="94"/>
                  </a:lnTo>
                  <a:lnTo>
                    <a:pt x="0" y="60"/>
                  </a:lnTo>
                  <a:lnTo>
                    <a:pt x="21" y="60"/>
                  </a:lnTo>
                  <a:lnTo>
                    <a:pt x="24" y="55"/>
                  </a:lnTo>
                  <a:lnTo>
                    <a:pt x="27" y="50"/>
                  </a:lnTo>
                  <a:lnTo>
                    <a:pt x="14" y="37"/>
                  </a:lnTo>
                  <a:lnTo>
                    <a:pt x="11" y="34"/>
                  </a:lnTo>
                  <a:lnTo>
                    <a:pt x="14" y="33"/>
                  </a:lnTo>
                  <a:lnTo>
                    <a:pt x="33" y="13"/>
                  </a:lnTo>
                  <a:lnTo>
                    <a:pt x="35" y="10"/>
                  </a:lnTo>
                  <a:lnTo>
                    <a:pt x="37" y="13"/>
                  </a:lnTo>
                  <a:lnTo>
                    <a:pt x="50" y="26"/>
                  </a:lnTo>
                  <a:lnTo>
                    <a:pt x="56" y="23"/>
                  </a:lnTo>
                  <a:lnTo>
                    <a:pt x="61" y="22"/>
                  </a:lnTo>
                  <a:lnTo>
                    <a:pt x="61" y="0"/>
                  </a:lnTo>
                  <a:close/>
                </a:path>
              </a:pathLst>
            </a:custGeom>
            <a:solidFill>
              <a:schemeClr val="accent5"/>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62" name="Freeform 211"/>
            <p:cNvSpPr>
              <a:spLocks noEditPoints="1"/>
            </p:cNvSpPr>
            <p:nvPr/>
          </p:nvSpPr>
          <p:spPr bwMode="auto">
            <a:xfrm>
              <a:off x="4390437" y="3217606"/>
              <a:ext cx="168152" cy="169541"/>
            </a:xfrm>
            <a:custGeom>
              <a:avLst/>
              <a:gdLst>
                <a:gd name="T0" fmla="*/ 45 w 121"/>
                <a:gd name="T1" fmla="*/ 37 h 122"/>
                <a:gd name="T2" fmla="*/ 32 w 121"/>
                <a:gd name="T3" fmla="*/ 61 h 122"/>
                <a:gd name="T4" fmla="*/ 45 w 121"/>
                <a:gd name="T5" fmla="*/ 84 h 122"/>
                <a:gd name="T6" fmla="*/ 74 w 121"/>
                <a:gd name="T7" fmla="*/ 84 h 122"/>
                <a:gd name="T8" fmla="*/ 87 w 121"/>
                <a:gd name="T9" fmla="*/ 61 h 122"/>
                <a:gd name="T10" fmla="*/ 74 w 121"/>
                <a:gd name="T11" fmla="*/ 37 h 122"/>
                <a:gd name="T12" fmla="*/ 47 w 121"/>
                <a:gd name="T13" fmla="*/ 0 h 122"/>
                <a:gd name="T14" fmla="*/ 73 w 121"/>
                <a:gd name="T15" fmla="*/ 17 h 122"/>
                <a:gd name="T16" fmla="*/ 93 w 121"/>
                <a:gd name="T17" fmla="*/ 9 h 122"/>
                <a:gd name="T18" fmla="*/ 95 w 121"/>
                <a:gd name="T19" fmla="*/ 9 h 122"/>
                <a:gd name="T20" fmla="*/ 112 w 121"/>
                <a:gd name="T21" fmla="*/ 26 h 122"/>
                <a:gd name="T22" fmla="*/ 100 w 121"/>
                <a:gd name="T23" fmla="*/ 40 h 122"/>
                <a:gd name="T24" fmla="*/ 104 w 121"/>
                <a:gd name="T25" fmla="*/ 47 h 122"/>
                <a:gd name="T26" fmla="*/ 121 w 121"/>
                <a:gd name="T27" fmla="*/ 75 h 122"/>
                <a:gd name="T28" fmla="*/ 119 w 121"/>
                <a:gd name="T29" fmla="*/ 75 h 122"/>
                <a:gd name="T30" fmla="*/ 100 w 121"/>
                <a:gd name="T31" fmla="*/ 83 h 122"/>
                <a:gd name="T32" fmla="*/ 112 w 121"/>
                <a:gd name="T33" fmla="*/ 95 h 122"/>
                <a:gd name="T34" fmla="*/ 95 w 121"/>
                <a:gd name="T35" fmla="*/ 113 h 122"/>
                <a:gd name="T36" fmla="*/ 93 w 121"/>
                <a:gd name="T37" fmla="*/ 113 h 122"/>
                <a:gd name="T38" fmla="*/ 74 w 121"/>
                <a:gd name="T39" fmla="*/ 105 h 122"/>
                <a:gd name="T40" fmla="*/ 47 w 121"/>
                <a:gd name="T41" fmla="*/ 122 h 122"/>
                <a:gd name="T42" fmla="*/ 39 w 121"/>
                <a:gd name="T43" fmla="*/ 101 h 122"/>
                <a:gd name="T44" fmla="*/ 27 w 121"/>
                <a:gd name="T45" fmla="*/ 114 h 122"/>
                <a:gd name="T46" fmla="*/ 9 w 121"/>
                <a:gd name="T47" fmla="*/ 96 h 122"/>
                <a:gd name="T48" fmla="*/ 9 w 121"/>
                <a:gd name="T49" fmla="*/ 93 h 122"/>
                <a:gd name="T50" fmla="*/ 18 w 121"/>
                <a:gd name="T51" fmla="*/ 79 h 122"/>
                <a:gd name="T52" fmla="*/ 0 w 121"/>
                <a:gd name="T53" fmla="*/ 74 h 122"/>
                <a:gd name="T54" fmla="*/ 15 w 121"/>
                <a:gd name="T55" fmla="*/ 47 h 122"/>
                <a:gd name="T56" fmla="*/ 19 w 121"/>
                <a:gd name="T57" fmla="*/ 38 h 122"/>
                <a:gd name="T58" fmla="*/ 7 w 121"/>
                <a:gd name="T59" fmla="*/ 26 h 122"/>
                <a:gd name="T60" fmla="*/ 24 w 121"/>
                <a:gd name="T61" fmla="*/ 9 h 122"/>
                <a:gd name="T62" fmla="*/ 28 w 121"/>
                <a:gd name="T63" fmla="*/ 9 h 122"/>
                <a:gd name="T64" fmla="*/ 47 w 121"/>
                <a:gd name="T65" fmla="*/ 1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1" h="122">
                  <a:moveTo>
                    <a:pt x="60" y="33"/>
                  </a:moveTo>
                  <a:lnTo>
                    <a:pt x="45" y="37"/>
                  </a:lnTo>
                  <a:lnTo>
                    <a:pt x="36" y="47"/>
                  </a:lnTo>
                  <a:lnTo>
                    <a:pt x="32" y="61"/>
                  </a:lnTo>
                  <a:lnTo>
                    <a:pt x="36" y="75"/>
                  </a:lnTo>
                  <a:lnTo>
                    <a:pt x="45" y="84"/>
                  </a:lnTo>
                  <a:lnTo>
                    <a:pt x="60" y="88"/>
                  </a:lnTo>
                  <a:lnTo>
                    <a:pt x="74" y="84"/>
                  </a:lnTo>
                  <a:lnTo>
                    <a:pt x="83" y="75"/>
                  </a:lnTo>
                  <a:lnTo>
                    <a:pt x="87" y="61"/>
                  </a:lnTo>
                  <a:lnTo>
                    <a:pt x="83" y="47"/>
                  </a:lnTo>
                  <a:lnTo>
                    <a:pt x="74" y="37"/>
                  </a:lnTo>
                  <a:lnTo>
                    <a:pt x="60" y="33"/>
                  </a:lnTo>
                  <a:close/>
                  <a:moveTo>
                    <a:pt x="47" y="0"/>
                  </a:moveTo>
                  <a:lnTo>
                    <a:pt x="73" y="0"/>
                  </a:lnTo>
                  <a:lnTo>
                    <a:pt x="73" y="17"/>
                  </a:lnTo>
                  <a:lnTo>
                    <a:pt x="81" y="20"/>
                  </a:lnTo>
                  <a:lnTo>
                    <a:pt x="93" y="9"/>
                  </a:lnTo>
                  <a:lnTo>
                    <a:pt x="94" y="8"/>
                  </a:lnTo>
                  <a:lnTo>
                    <a:pt x="95" y="9"/>
                  </a:lnTo>
                  <a:lnTo>
                    <a:pt x="111" y="25"/>
                  </a:lnTo>
                  <a:lnTo>
                    <a:pt x="112" y="26"/>
                  </a:lnTo>
                  <a:lnTo>
                    <a:pt x="111" y="28"/>
                  </a:lnTo>
                  <a:lnTo>
                    <a:pt x="100" y="40"/>
                  </a:lnTo>
                  <a:lnTo>
                    <a:pt x="102" y="44"/>
                  </a:lnTo>
                  <a:lnTo>
                    <a:pt x="104" y="47"/>
                  </a:lnTo>
                  <a:lnTo>
                    <a:pt x="121" y="47"/>
                  </a:lnTo>
                  <a:lnTo>
                    <a:pt x="121" y="75"/>
                  </a:lnTo>
                  <a:lnTo>
                    <a:pt x="119" y="75"/>
                  </a:lnTo>
                  <a:lnTo>
                    <a:pt x="119" y="75"/>
                  </a:lnTo>
                  <a:lnTo>
                    <a:pt x="103" y="75"/>
                  </a:lnTo>
                  <a:lnTo>
                    <a:pt x="100" y="83"/>
                  </a:lnTo>
                  <a:lnTo>
                    <a:pt x="111" y="93"/>
                  </a:lnTo>
                  <a:lnTo>
                    <a:pt x="112" y="95"/>
                  </a:lnTo>
                  <a:lnTo>
                    <a:pt x="111" y="96"/>
                  </a:lnTo>
                  <a:lnTo>
                    <a:pt x="95" y="113"/>
                  </a:lnTo>
                  <a:lnTo>
                    <a:pt x="94" y="114"/>
                  </a:lnTo>
                  <a:lnTo>
                    <a:pt x="93" y="113"/>
                  </a:lnTo>
                  <a:lnTo>
                    <a:pt x="81" y="101"/>
                  </a:lnTo>
                  <a:lnTo>
                    <a:pt x="74" y="105"/>
                  </a:lnTo>
                  <a:lnTo>
                    <a:pt x="74" y="122"/>
                  </a:lnTo>
                  <a:lnTo>
                    <a:pt x="47" y="122"/>
                  </a:lnTo>
                  <a:lnTo>
                    <a:pt x="47" y="105"/>
                  </a:lnTo>
                  <a:lnTo>
                    <a:pt x="39" y="101"/>
                  </a:lnTo>
                  <a:lnTo>
                    <a:pt x="28" y="113"/>
                  </a:lnTo>
                  <a:lnTo>
                    <a:pt x="27" y="114"/>
                  </a:lnTo>
                  <a:lnTo>
                    <a:pt x="24" y="113"/>
                  </a:lnTo>
                  <a:lnTo>
                    <a:pt x="9" y="96"/>
                  </a:lnTo>
                  <a:lnTo>
                    <a:pt x="7" y="95"/>
                  </a:lnTo>
                  <a:lnTo>
                    <a:pt x="9" y="93"/>
                  </a:lnTo>
                  <a:lnTo>
                    <a:pt x="19" y="83"/>
                  </a:lnTo>
                  <a:lnTo>
                    <a:pt x="18" y="79"/>
                  </a:lnTo>
                  <a:lnTo>
                    <a:pt x="15" y="74"/>
                  </a:lnTo>
                  <a:lnTo>
                    <a:pt x="0" y="74"/>
                  </a:lnTo>
                  <a:lnTo>
                    <a:pt x="0" y="47"/>
                  </a:lnTo>
                  <a:lnTo>
                    <a:pt x="15" y="47"/>
                  </a:lnTo>
                  <a:lnTo>
                    <a:pt x="18" y="44"/>
                  </a:lnTo>
                  <a:lnTo>
                    <a:pt x="19" y="38"/>
                  </a:lnTo>
                  <a:lnTo>
                    <a:pt x="9" y="28"/>
                  </a:lnTo>
                  <a:lnTo>
                    <a:pt x="7" y="26"/>
                  </a:lnTo>
                  <a:lnTo>
                    <a:pt x="9" y="25"/>
                  </a:lnTo>
                  <a:lnTo>
                    <a:pt x="24" y="9"/>
                  </a:lnTo>
                  <a:lnTo>
                    <a:pt x="27" y="8"/>
                  </a:lnTo>
                  <a:lnTo>
                    <a:pt x="28" y="9"/>
                  </a:lnTo>
                  <a:lnTo>
                    <a:pt x="39" y="20"/>
                  </a:lnTo>
                  <a:lnTo>
                    <a:pt x="47" y="17"/>
                  </a:lnTo>
                  <a:lnTo>
                    <a:pt x="47" y="0"/>
                  </a:lnTo>
                  <a:close/>
                </a:path>
              </a:pathLst>
            </a:custGeom>
            <a:solidFill>
              <a:schemeClr val="accent2"/>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63" name="Freeform 212"/>
            <p:cNvSpPr>
              <a:spLocks noEditPoints="1"/>
            </p:cNvSpPr>
            <p:nvPr/>
          </p:nvSpPr>
          <p:spPr bwMode="auto">
            <a:xfrm>
              <a:off x="5903797" y="4872713"/>
              <a:ext cx="209842" cy="208452"/>
            </a:xfrm>
            <a:custGeom>
              <a:avLst/>
              <a:gdLst>
                <a:gd name="T0" fmla="*/ 62 w 151"/>
                <a:gd name="T1" fmla="*/ 44 h 150"/>
                <a:gd name="T2" fmla="*/ 44 w 151"/>
                <a:gd name="T3" fmla="*/ 61 h 150"/>
                <a:gd name="T4" fmla="*/ 44 w 151"/>
                <a:gd name="T5" fmla="*/ 87 h 150"/>
                <a:gd name="T6" fmla="*/ 62 w 151"/>
                <a:gd name="T7" fmla="*/ 106 h 150"/>
                <a:gd name="T8" fmla="*/ 88 w 151"/>
                <a:gd name="T9" fmla="*/ 106 h 150"/>
                <a:gd name="T10" fmla="*/ 106 w 151"/>
                <a:gd name="T11" fmla="*/ 87 h 150"/>
                <a:gd name="T12" fmla="*/ 106 w 151"/>
                <a:gd name="T13" fmla="*/ 61 h 150"/>
                <a:gd name="T14" fmla="*/ 88 w 151"/>
                <a:gd name="T15" fmla="*/ 44 h 150"/>
                <a:gd name="T16" fmla="*/ 58 w 151"/>
                <a:gd name="T17" fmla="*/ 0 h 150"/>
                <a:gd name="T18" fmla="*/ 91 w 151"/>
                <a:gd name="T19" fmla="*/ 21 h 150"/>
                <a:gd name="T20" fmla="*/ 101 w 151"/>
                <a:gd name="T21" fmla="*/ 24 h 150"/>
                <a:gd name="T22" fmla="*/ 117 w 151"/>
                <a:gd name="T23" fmla="*/ 10 h 150"/>
                <a:gd name="T24" fmla="*/ 138 w 151"/>
                <a:gd name="T25" fmla="*/ 31 h 150"/>
                <a:gd name="T26" fmla="*/ 138 w 151"/>
                <a:gd name="T27" fmla="*/ 35 h 150"/>
                <a:gd name="T28" fmla="*/ 127 w 151"/>
                <a:gd name="T29" fmla="*/ 53 h 150"/>
                <a:gd name="T30" fmla="*/ 151 w 151"/>
                <a:gd name="T31" fmla="*/ 59 h 150"/>
                <a:gd name="T32" fmla="*/ 129 w 151"/>
                <a:gd name="T33" fmla="*/ 91 h 150"/>
                <a:gd name="T34" fmla="*/ 125 w 151"/>
                <a:gd name="T35" fmla="*/ 102 h 150"/>
                <a:gd name="T36" fmla="*/ 139 w 151"/>
                <a:gd name="T37" fmla="*/ 117 h 150"/>
                <a:gd name="T38" fmla="*/ 118 w 151"/>
                <a:gd name="T39" fmla="*/ 138 h 150"/>
                <a:gd name="T40" fmla="*/ 114 w 151"/>
                <a:gd name="T41" fmla="*/ 138 h 150"/>
                <a:gd name="T42" fmla="*/ 92 w 151"/>
                <a:gd name="T43" fmla="*/ 129 h 150"/>
                <a:gd name="T44" fmla="*/ 59 w 151"/>
                <a:gd name="T45" fmla="*/ 150 h 150"/>
                <a:gd name="T46" fmla="*/ 54 w 151"/>
                <a:gd name="T47" fmla="*/ 128 h 150"/>
                <a:gd name="T48" fmla="*/ 36 w 151"/>
                <a:gd name="T49" fmla="*/ 138 h 150"/>
                <a:gd name="T50" fmla="*/ 32 w 151"/>
                <a:gd name="T51" fmla="*/ 138 h 150"/>
                <a:gd name="T52" fmla="*/ 11 w 151"/>
                <a:gd name="T53" fmla="*/ 117 h 150"/>
                <a:gd name="T54" fmla="*/ 25 w 151"/>
                <a:gd name="T55" fmla="*/ 102 h 150"/>
                <a:gd name="T56" fmla="*/ 20 w 151"/>
                <a:gd name="T57" fmla="*/ 91 h 150"/>
                <a:gd name="T58" fmla="*/ 0 w 151"/>
                <a:gd name="T59" fmla="*/ 59 h 150"/>
                <a:gd name="T60" fmla="*/ 23 w 151"/>
                <a:gd name="T61" fmla="*/ 52 h 150"/>
                <a:gd name="T62" fmla="*/ 12 w 151"/>
                <a:gd name="T63" fmla="*/ 35 h 150"/>
                <a:gd name="T64" fmla="*/ 12 w 151"/>
                <a:gd name="T65" fmla="*/ 31 h 150"/>
                <a:gd name="T66" fmla="*/ 33 w 151"/>
                <a:gd name="T67" fmla="*/ 10 h 150"/>
                <a:gd name="T68" fmla="*/ 49 w 151"/>
                <a:gd name="T69" fmla="*/ 24 h 150"/>
                <a:gd name="T70" fmla="*/ 58 w 151"/>
                <a:gd name="T71" fmla="*/ 21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51" h="150">
                  <a:moveTo>
                    <a:pt x="75" y="42"/>
                  </a:moveTo>
                  <a:lnTo>
                    <a:pt x="62" y="44"/>
                  </a:lnTo>
                  <a:lnTo>
                    <a:pt x="51" y="51"/>
                  </a:lnTo>
                  <a:lnTo>
                    <a:pt x="44" y="61"/>
                  </a:lnTo>
                  <a:lnTo>
                    <a:pt x="41" y="74"/>
                  </a:lnTo>
                  <a:lnTo>
                    <a:pt x="44" y="87"/>
                  </a:lnTo>
                  <a:lnTo>
                    <a:pt x="51" y="99"/>
                  </a:lnTo>
                  <a:lnTo>
                    <a:pt x="62" y="106"/>
                  </a:lnTo>
                  <a:lnTo>
                    <a:pt x="75" y="108"/>
                  </a:lnTo>
                  <a:lnTo>
                    <a:pt x="88" y="106"/>
                  </a:lnTo>
                  <a:lnTo>
                    <a:pt x="99" y="99"/>
                  </a:lnTo>
                  <a:lnTo>
                    <a:pt x="106" y="87"/>
                  </a:lnTo>
                  <a:lnTo>
                    <a:pt x="109" y="74"/>
                  </a:lnTo>
                  <a:lnTo>
                    <a:pt x="106" y="61"/>
                  </a:lnTo>
                  <a:lnTo>
                    <a:pt x="99" y="51"/>
                  </a:lnTo>
                  <a:lnTo>
                    <a:pt x="88" y="44"/>
                  </a:lnTo>
                  <a:lnTo>
                    <a:pt x="75" y="42"/>
                  </a:lnTo>
                  <a:close/>
                  <a:moveTo>
                    <a:pt x="58" y="0"/>
                  </a:moveTo>
                  <a:lnTo>
                    <a:pt x="91" y="0"/>
                  </a:lnTo>
                  <a:lnTo>
                    <a:pt x="91" y="21"/>
                  </a:lnTo>
                  <a:lnTo>
                    <a:pt x="96" y="22"/>
                  </a:lnTo>
                  <a:lnTo>
                    <a:pt x="101" y="24"/>
                  </a:lnTo>
                  <a:lnTo>
                    <a:pt x="114" y="11"/>
                  </a:lnTo>
                  <a:lnTo>
                    <a:pt x="117" y="10"/>
                  </a:lnTo>
                  <a:lnTo>
                    <a:pt x="118" y="11"/>
                  </a:lnTo>
                  <a:lnTo>
                    <a:pt x="138" y="31"/>
                  </a:lnTo>
                  <a:lnTo>
                    <a:pt x="139" y="32"/>
                  </a:lnTo>
                  <a:lnTo>
                    <a:pt x="138" y="35"/>
                  </a:lnTo>
                  <a:lnTo>
                    <a:pt x="125" y="48"/>
                  </a:lnTo>
                  <a:lnTo>
                    <a:pt x="127" y="53"/>
                  </a:lnTo>
                  <a:lnTo>
                    <a:pt x="129" y="59"/>
                  </a:lnTo>
                  <a:lnTo>
                    <a:pt x="151" y="59"/>
                  </a:lnTo>
                  <a:lnTo>
                    <a:pt x="151" y="91"/>
                  </a:lnTo>
                  <a:lnTo>
                    <a:pt x="129" y="91"/>
                  </a:lnTo>
                  <a:lnTo>
                    <a:pt x="127" y="97"/>
                  </a:lnTo>
                  <a:lnTo>
                    <a:pt x="125" y="102"/>
                  </a:lnTo>
                  <a:lnTo>
                    <a:pt x="138" y="115"/>
                  </a:lnTo>
                  <a:lnTo>
                    <a:pt x="139" y="117"/>
                  </a:lnTo>
                  <a:lnTo>
                    <a:pt x="138" y="119"/>
                  </a:lnTo>
                  <a:lnTo>
                    <a:pt x="118" y="138"/>
                  </a:lnTo>
                  <a:lnTo>
                    <a:pt x="117" y="140"/>
                  </a:lnTo>
                  <a:lnTo>
                    <a:pt x="114" y="138"/>
                  </a:lnTo>
                  <a:lnTo>
                    <a:pt x="101" y="125"/>
                  </a:lnTo>
                  <a:lnTo>
                    <a:pt x="92" y="129"/>
                  </a:lnTo>
                  <a:lnTo>
                    <a:pt x="92" y="150"/>
                  </a:lnTo>
                  <a:lnTo>
                    <a:pt x="59" y="150"/>
                  </a:lnTo>
                  <a:lnTo>
                    <a:pt x="59" y="129"/>
                  </a:lnTo>
                  <a:lnTo>
                    <a:pt x="54" y="128"/>
                  </a:lnTo>
                  <a:lnTo>
                    <a:pt x="49" y="125"/>
                  </a:lnTo>
                  <a:lnTo>
                    <a:pt x="36" y="138"/>
                  </a:lnTo>
                  <a:lnTo>
                    <a:pt x="33" y="140"/>
                  </a:lnTo>
                  <a:lnTo>
                    <a:pt x="32" y="138"/>
                  </a:lnTo>
                  <a:lnTo>
                    <a:pt x="12" y="119"/>
                  </a:lnTo>
                  <a:lnTo>
                    <a:pt x="11" y="117"/>
                  </a:lnTo>
                  <a:lnTo>
                    <a:pt x="12" y="115"/>
                  </a:lnTo>
                  <a:lnTo>
                    <a:pt x="25" y="102"/>
                  </a:lnTo>
                  <a:lnTo>
                    <a:pt x="23" y="97"/>
                  </a:lnTo>
                  <a:lnTo>
                    <a:pt x="20" y="91"/>
                  </a:lnTo>
                  <a:lnTo>
                    <a:pt x="0" y="91"/>
                  </a:lnTo>
                  <a:lnTo>
                    <a:pt x="0" y="59"/>
                  </a:lnTo>
                  <a:lnTo>
                    <a:pt x="20" y="59"/>
                  </a:lnTo>
                  <a:lnTo>
                    <a:pt x="23" y="52"/>
                  </a:lnTo>
                  <a:lnTo>
                    <a:pt x="25" y="47"/>
                  </a:lnTo>
                  <a:lnTo>
                    <a:pt x="12" y="35"/>
                  </a:lnTo>
                  <a:lnTo>
                    <a:pt x="11" y="32"/>
                  </a:lnTo>
                  <a:lnTo>
                    <a:pt x="12" y="31"/>
                  </a:lnTo>
                  <a:lnTo>
                    <a:pt x="32" y="11"/>
                  </a:lnTo>
                  <a:lnTo>
                    <a:pt x="33" y="10"/>
                  </a:lnTo>
                  <a:lnTo>
                    <a:pt x="36" y="11"/>
                  </a:lnTo>
                  <a:lnTo>
                    <a:pt x="49" y="24"/>
                  </a:lnTo>
                  <a:lnTo>
                    <a:pt x="53" y="22"/>
                  </a:lnTo>
                  <a:lnTo>
                    <a:pt x="58" y="21"/>
                  </a:lnTo>
                  <a:lnTo>
                    <a:pt x="58" y="0"/>
                  </a:lnTo>
                  <a:close/>
                </a:path>
              </a:pathLst>
            </a:custGeom>
            <a:solidFill>
              <a:schemeClr val="accent6"/>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64" name="Freeform 213"/>
            <p:cNvSpPr>
              <a:spLocks noEditPoints="1"/>
            </p:cNvSpPr>
            <p:nvPr/>
          </p:nvSpPr>
          <p:spPr bwMode="auto">
            <a:xfrm>
              <a:off x="5642538" y="4347415"/>
              <a:ext cx="476660" cy="478050"/>
            </a:xfrm>
            <a:custGeom>
              <a:avLst/>
              <a:gdLst>
                <a:gd name="T0" fmla="*/ 146 w 343"/>
                <a:gd name="T1" fmla="*/ 99 h 344"/>
                <a:gd name="T2" fmla="*/ 108 w 343"/>
                <a:gd name="T3" fmla="*/ 128 h 344"/>
                <a:gd name="T4" fmla="*/ 94 w 343"/>
                <a:gd name="T5" fmla="*/ 172 h 344"/>
                <a:gd name="T6" fmla="*/ 108 w 343"/>
                <a:gd name="T7" fmla="*/ 218 h 344"/>
                <a:gd name="T8" fmla="*/ 146 w 343"/>
                <a:gd name="T9" fmla="*/ 245 h 344"/>
                <a:gd name="T10" fmla="*/ 195 w 343"/>
                <a:gd name="T11" fmla="*/ 245 h 344"/>
                <a:gd name="T12" fmla="*/ 233 w 343"/>
                <a:gd name="T13" fmla="*/ 218 h 344"/>
                <a:gd name="T14" fmla="*/ 247 w 343"/>
                <a:gd name="T15" fmla="*/ 172 h 344"/>
                <a:gd name="T16" fmla="*/ 233 w 343"/>
                <a:gd name="T17" fmla="*/ 128 h 344"/>
                <a:gd name="T18" fmla="*/ 195 w 343"/>
                <a:gd name="T19" fmla="*/ 99 h 344"/>
                <a:gd name="T20" fmla="*/ 133 w 343"/>
                <a:gd name="T21" fmla="*/ 0 h 344"/>
                <a:gd name="T22" fmla="*/ 208 w 343"/>
                <a:gd name="T23" fmla="*/ 49 h 344"/>
                <a:gd name="T24" fmla="*/ 262 w 343"/>
                <a:gd name="T25" fmla="*/ 28 h 344"/>
                <a:gd name="T26" fmla="*/ 270 w 343"/>
                <a:gd name="T27" fmla="*/ 28 h 344"/>
                <a:gd name="T28" fmla="*/ 319 w 343"/>
                <a:gd name="T29" fmla="*/ 76 h 344"/>
                <a:gd name="T30" fmla="*/ 284 w 343"/>
                <a:gd name="T31" fmla="*/ 110 h 344"/>
                <a:gd name="T32" fmla="*/ 343 w 343"/>
                <a:gd name="T33" fmla="*/ 137 h 344"/>
                <a:gd name="T34" fmla="*/ 294 w 343"/>
                <a:gd name="T35" fmla="*/ 210 h 344"/>
                <a:gd name="T36" fmla="*/ 315 w 343"/>
                <a:gd name="T37" fmla="*/ 264 h 344"/>
                <a:gd name="T38" fmla="*/ 315 w 343"/>
                <a:gd name="T39" fmla="*/ 272 h 344"/>
                <a:gd name="T40" fmla="*/ 266 w 343"/>
                <a:gd name="T41" fmla="*/ 320 h 344"/>
                <a:gd name="T42" fmla="*/ 232 w 343"/>
                <a:gd name="T43" fmla="*/ 286 h 344"/>
                <a:gd name="T44" fmla="*/ 209 w 343"/>
                <a:gd name="T45" fmla="*/ 344 h 344"/>
                <a:gd name="T46" fmla="*/ 136 w 343"/>
                <a:gd name="T47" fmla="*/ 296 h 344"/>
                <a:gd name="T48" fmla="*/ 81 w 343"/>
                <a:gd name="T49" fmla="*/ 316 h 344"/>
                <a:gd name="T50" fmla="*/ 73 w 343"/>
                <a:gd name="T51" fmla="*/ 316 h 344"/>
                <a:gd name="T52" fmla="*/ 25 w 343"/>
                <a:gd name="T53" fmla="*/ 268 h 344"/>
                <a:gd name="T54" fmla="*/ 59 w 343"/>
                <a:gd name="T55" fmla="*/ 235 h 344"/>
                <a:gd name="T56" fmla="*/ 0 w 343"/>
                <a:gd name="T57" fmla="*/ 209 h 344"/>
                <a:gd name="T58" fmla="*/ 48 w 343"/>
                <a:gd name="T59" fmla="*/ 134 h 344"/>
                <a:gd name="T60" fmla="*/ 29 w 343"/>
                <a:gd name="T61" fmla="*/ 80 h 344"/>
                <a:gd name="T62" fmla="*/ 29 w 343"/>
                <a:gd name="T63" fmla="*/ 73 h 344"/>
                <a:gd name="T64" fmla="*/ 81 w 343"/>
                <a:gd name="T65" fmla="*/ 28 h 344"/>
                <a:gd name="T66" fmla="*/ 133 w 343"/>
                <a:gd name="T67" fmla="*/ 49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43" h="344">
                  <a:moveTo>
                    <a:pt x="170" y="95"/>
                  </a:moveTo>
                  <a:lnTo>
                    <a:pt x="146" y="99"/>
                  </a:lnTo>
                  <a:lnTo>
                    <a:pt x="125" y="110"/>
                  </a:lnTo>
                  <a:lnTo>
                    <a:pt x="108" y="128"/>
                  </a:lnTo>
                  <a:lnTo>
                    <a:pt x="98" y="148"/>
                  </a:lnTo>
                  <a:lnTo>
                    <a:pt x="94" y="172"/>
                  </a:lnTo>
                  <a:lnTo>
                    <a:pt x="98" y="197"/>
                  </a:lnTo>
                  <a:lnTo>
                    <a:pt x="108" y="218"/>
                  </a:lnTo>
                  <a:lnTo>
                    <a:pt x="125" y="235"/>
                  </a:lnTo>
                  <a:lnTo>
                    <a:pt x="146" y="245"/>
                  </a:lnTo>
                  <a:lnTo>
                    <a:pt x="170" y="249"/>
                  </a:lnTo>
                  <a:lnTo>
                    <a:pt x="195" y="245"/>
                  </a:lnTo>
                  <a:lnTo>
                    <a:pt x="216" y="235"/>
                  </a:lnTo>
                  <a:lnTo>
                    <a:pt x="233" y="218"/>
                  </a:lnTo>
                  <a:lnTo>
                    <a:pt x="243" y="197"/>
                  </a:lnTo>
                  <a:lnTo>
                    <a:pt x="247" y="172"/>
                  </a:lnTo>
                  <a:lnTo>
                    <a:pt x="243" y="148"/>
                  </a:lnTo>
                  <a:lnTo>
                    <a:pt x="233" y="128"/>
                  </a:lnTo>
                  <a:lnTo>
                    <a:pt x="216" y="110"/>
                  </a:lnTo>
                  <a:lnTo>
                    <a:pt x="195" y="99"/>
                  </a:lnTo>
                  <a:lnTo>
                    <a:pt x="170" y="95"/>
                  </a:lnTo>
                  <a:close/>
                  <a:moveTo>
                    <a:pt x="133" y="0"/>
                  </a:moveTo>
                  <a:lnTo>
                    <a:pt x="208" y="0"/>
                  </a:lnTo>
                  <a:lnTo>
                    <a:pt x="208" y="49"/>
                  </a:lnTo>
                  <a:lnTo>
                    <a:pt x="232" y="58"/>
                  </a:lnTo>
                  <a:lnTo>
                    <a:pt x="262" y="28"/>
                  </a:lnTo>
                  <a:lnTo>
                    <a:pt x="266" y="24"/>
                  </a:lnTo>
                  <a:lnTo>
                    <a:pt x="270" y="28"/>
                  </a:lnTo>
                  <a:lnTo>
                    <a:pt x="315" y="73"/>
                  </a:lnTo>
                  <a:lnTo>
                    <a:pt x="319" y="76"/>
                  </a:lnTo>
                  <a:lnTo>
                    <a:pt x="315" y="80"/>
                  </a:lnTo>
                  <a:lnTo>
                    <a:pt x="284" y="110"/>
                  </a:lnTo>
                  <a:lnTo>
                    <a:pt x="294" y="137"/>
                  </a:lnTo>
                  <a:lnTo>
                    <a:pt x="343" y="137"/>
                  </a:lnTo>
                  <a:lnTo>
                    <a:pt x="343" y="210"/>
                  </a:lnTo>
                  <a:lnTo>
                    <a:pt x="294" y="210"/>
                  </a:lnTo>
                  <a:lnTo>
                    <a:pt x="284" y="234"/>
                  </a:lnTo>
                  <a:lnTo>
                    <a:pt x="315" y="264"/>
                  </a:lnTo>
                  <a:lnTo>
                    <a:pt x="319" y="268"/>
                  </a:lnTo>
                  <a:lnTo>
                    <a:pt x="315" y="272"/>
                  </a:lnTo>
                  <a:lnTo>
                    <a:pt x="270" y="316"/>
                  </a:lnTo>
                  <a:lnTo>
                    <a:pt x="266" y="320"/>
                  </a:lnTo>
                  <a:lnTo>
                    <a:pt x="262" y="316"/>
                  </a:lnTo>
                  <a:lnTo>
                    <a:pt x="232" y="286"/>
                  </a:lnTo>
                  <a:lnTo>
                    <a:pt x="209" y="295"/>
                  </a:lnTo>
                  <a:lnTo>
                    <a:pt x="209" y="344"/>
                  </a:lnTo>
                  <a:lnTo>
                    <a:pt x="136" y="344"/>
                  </a:lnTo>
                  <a:lnTo>
                    <a:pt x="136" y="296"/>
                  </a:lnTo>
                  <a:lnTo>
                    <a:pt x="111" y="287"/>
                  </a:lnTo>
                  <a:lnTo>
                    <a:pt x="81" y="316"/>
                  </a:lnTo>
                  <a:lnTo>
                    <a:pt x="77" y="320"/>
                  </a:lnTo>
                  <a:lnTo>
                    <a:pt x="73" y="316"/>
                  </a:lnTo>
                  <a:lnTo>
                    <a:pt x="29" y="272"/>
                  </a:lnTo>
                  <a:lnTo>
                    <a:pt x="25" y="268"/>
                  </a:lnTo>
                  <a:lnTo>
                    <a:pt x="29" y="264"/>
                  </a:lnTo>
                  <a:lnTo>
                    <a:pt x="59" y="235"/>
                  </a:lnTo>
                  <a:lnTo>
                    <a:pt x="47" y="209"/>
                  </a:lnTo>
                  <a:lnTo>
                    <a:pt x="0" y="209"/>
                  </a:lnTo>
                  <a:lnTo>
                    <a:pt x="0" y="134"/>
                  </a:lnTo>
                  <a:lnTo>
                    <a:pt x="48" y="134"/>
                  </a:lnTo>
                  <a:lnTo>
                    <a:pt x="59" y="110"/>
                  </a:lnTo>
                  <a:lnTo>
                    <a:pt x="29" y="80"/>
                  </a:lnTo>
                  <a:lnTo>
                    <a:pt x="25" y="76"/>
                  </a:lnTo>
                  <a:lnTo>
                    <a:pt x="29" y="73"/>
                  </a:lnTo>
                  <a:lnTo>
                    <a:pt x="77" y="24"/>
                  </a:lnTo>
                  <a:lnTo>
                    <a:pt x="81" y="28"/>
                  </a:lnTo>
                  <a:lnTo>
                    <a:pt x="111" y="58"/>
                  </a:lnTo>
                  <a:lnTo>
                    <a:pt x="133" y="49"/>
                  </a:lnTo>
                  <a:lnTo>
                    <a:pt x="133" y="0"/>
                  </a:lnTo>
                  <a:close/>
                </a:path>
              </a:pathLst>
            </a:custGeom>
            <a:solidFill>
              <a:schemeClr val="accent6"/>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5" name="Freeform 214"/>
            <p:cNvSpPr>
              <a:spLocks noEditPoints="1"/>
            </p:cNvSpPr>
            <p:nvPr/>
          </p:nvSpPr>
          <p:spPr bwMode="auto">
            <a:xfrm>
              <a:off x="6078897" y="4699004"/>
              <a:ext cx="236245" cy="236245"/>
            </a:xfrm>
            <a:custGeom>
              <a:avLst/>
              <a:gdLst>
                <a:gd name="T0" fmla="*/ 70 w 170"/>
                <a:gd name="T1" fmla="*/ 50 h 170"/>
                <a:gd name="T2" fmla="*/ 50 w 170"/>
                <a:gd name="T3" fmla="*/ 71 h 170"/>
                <a:gd name="T4" fmla="*/ 50 w 170"/>
                <a:gd name="T5" fmla="*/ 101 h 170"/>
                <a:gd name="T6" fmla="*/ 70 w 170"/>
                <a:gd name="T7" fmla="*/ 121 h 170"/>
                <a:gd name="T8" fmla="*/ 100 w 170"/>
                <a:gd name="T9" fmla="*/ 121 h 170"/>
                <a:gd name="T10" fmla="*/ 121 w 170"/>
                <a:gd name="T11" fmla="*/ 101 h 170"/>
                <a:gd name="T12" fmla="*/ 121 w 170"/>
                <a:gd name="T13" fmla="*/ 71 h 170"/>
                <a:gd name="T14" fmla="*/ 100 w 170"/>
                <a:gd name="T15" fmla="*/ 50 h 170"/>
                <a:gd name="T16" fmla="*/ 67 w 170"/>
                <a:gd name="T17" fmla="*/ 0 h 170"/>
                <a:gd name="T18" fmla="*/ 104 w 170"/>
                <a:gd name="T19" fmla="*/ 24 h 170"/>
                <a:gd name="T20" fmla="*/ 115 w 170"/>
                <a:gd name="T21" fmla="*/ 29 h 170"/>
                <a:gd name="T22" fmla="*/ 132 w 170"/>
                <a:gd name="T23" fmla="*/ 12 h 170"/>
                <a:gd name="T24" fmla="*/ 157 w 170"/>
                <a:gd name="T25" fmla="*/ 36 h 170"/>
                <a:gd name="T26" fmla="*/ 157 w 170"/>
                <a:gd name="T27" fmla="*/ 39 h 170"/>
                <a:gd name="T28" fmla="*/ 144 w 170"/>
                <a:gd name="T29" fmla="*/ 62 h 170"/>
                <a:gd name="T30" fmla="*/ 170 w 170"/>
                <a:gd name="T31" fmla="*/ 68 h 170"/>
                <a:gd name="T32" fmla="*/ 147 w 170"/>
                <a:gd name="T33" fmla="*/ 105 h 170"/>
                <a:gd name="T34" fmla="*/ 142 w 170"/>
                <a:gd name="T35" fmla="*/ 117 h 170"/>
                <a:gd name="T36" fmla="*/ 159 w 170"/>
                <a:gd name="T37" fmla="*/ 134 h 170"/>
                <a:gd name="T38" fmla="*/ 135 w 170"/>
                <a:gd name="T39" fmla="*/ 157 h 170"/>
                <a:gd name="T40" fmla="*/ 131 w 170"/>
                <a:gd name="T41" fmla="*/ 157 h 170"/>
                <a:gd name="T42" fmla="*/ 110 w 170"/>
                <a:gd name="T43" fmla="*/ 144 h 170"/>
                <a:gd name="T44" fmla="*/ 105 w 170"/>
                <a:gd name="T45" fmla="*/ 170 h 170"/>
                <a:gd name="T46" fmla="*/ 67 w 170"/>
                <a:gd name="T47" fmla="*/ 147 h 170"/>
                <a:gd name="T48" fmla="*/ 55 w 170"/>
                <a:gd name="T49" fmla="*/ 143 h 170"/>
                <a:gd name="T50" fmla="*/ 38 w 170"/>
                <a:gd name="T51" fmla="*/ 160 h 170"/>
                <a:gd name="T52" fmla="*/ 15 w 170"/>
                <a:gd name="T53" fmla="*/ 135 h 170"/>
                <a:gd name="T54" fmla="*/ 15 w 170"/>
                <a:gd name="T55" fmla="*/ 131 h 170"/>
                <a:gd name="T56" fmla="*/ 26 w 170"/>
                <a:gd name="T57" fmla="*/ 110 h 170"/>
                <a:gd name="T58" fmla="*/ 0 w 170"/>
                <a:gd name="T59" fmla="*/ 104 h 170"/>
                <a:gd name="T60" fmla="*/ 24 w 170"/>
                <a:gd name="T61" fmla="*/ 67 h 170"/>
                <a:gd name="T62" fmla="*/ 29 w 170"/>
                <a:gd name="T63" fmla="*/ 55 h 170"/>
                <a:gd name="T64" fmla="*/ 12 w 170"/>
                <a:gd name="T65" fmla="*/ 38 h 170"/>
                <a:gd name="T66" fmla="*/ 37 w 170"/>
                <a:gd name="T67" fmla="*/ 13 h 170"/>
                <a:gd name="T68" fmla="*/ 41 w 170"/>
                <a:gd name="T69" fmla="*/ 13 h 170"/>
                <a:gd name="T70" fmla="*/ 60 w 170"/>
                <a:gd name="T71" fmla="*/ 26 h 170"/>
                <a:gd name="T72" fmla="*/ 67 w 170"/>
                <a:gd name="T73" fmla="*/ 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70" h="170">
                  <a:moveTo>
                    <a:pt x="85" y="47"/>
                  </a:moveTo>
                  <a:lnTo>
                    <a:pt x="70" y="50"/>
                  </a:lnTo>
                  <a:lnTo>
                    <a:pt x="58" y="59"/>
                  </a:lnTo>
                  <a:lnTo>
                    <a:pt x="50" y="71"/>
                  </a:lnTo>
                  <a:lnTo>
                    <a:pt x="47" y="85"/>
                  </a:lnTo>
                  <a:lnTo>
                    <a:pt x="50" y="101"/>
                  </a:lnTo>
                  <a:lnTo>
                    <a:pt x="58" y="113"/>
                  </a:lnTo>
                  <a:lnTo>
                    <a:pt x="70" y="121"/>
                  </a:lnTo>
                  <a:lnTo>
                    <a:pt x="85" y="125"/>
                  </a:lnTo>
                  <a:lnTo>
                    <a:pt x="100" y="121"/>
                  </a:lnTo>
                  <a:lnTo>
                    <a:pt x="113" y="113"/>
                  </a:lnTo>
                  <a:lnTo>
                    <a:pt x="121" y="101"/>
                  </a:lnTo>
                  <a:lnTo>
                    <a:pt x="123" y="85"/>
                  </a:lnTo>
                  <a:lnTo>
                    <a:pt x="121" y="71"/>
                  </a:lnTo>
                  <a:lnTo>
                    <a:pt x="113" y="59"/>
                  </a:lnTo>
                  <a:lnTo>
                    <a:pt x="100" y="50"/>
                  </a:lnTo>
                  <a:lnTo>
                    <a:pt x="85" y="47"/>
                  </a:lnTo>
                  <a:close/>
                  <a:moveTo>
                    <a:pt x="67" y="0"/>
                  </a:moveTo>
                  <a:lnTo>
                    <a:pt x="104" y="0"/>
                  </a:lnTo>
                  <a:lnTo>
                    <a:pt x="104" y="24"/>
                  </a:lnTo>
                  <a:lnTo>
                    <a:pt x="110" y="26"/>
                  </a:lnTo>
                  <a:lnTo>
                    <a:pt x="115" y="29"/>
                  </a:lnTo>
                  <a:lnTo>
                    <a:pt x="131" y="13"/>
                  </a:lnTo>
                  <a:lnTo>
                    <a:pt x="132" y="12"/>
                  </a:lnTo>
                  <a:lnTo>
                    <a:pt x="135" y="13"/>
                  </a:lnTo>
                  <a:lnTo>
                    <a:pt x="157" y="36"/>
                  </a:lnTo>
                  <a:lnTo>
                    <a:pt x="159" y="38"/>
                  </a:lnTo>
                  <a:lnTo>
                    <a:pt x="157" y="39"/>
                  </a:lnTo>
                  <a:lnTo>
                    <a:pt x="142" y="55"/>
                  </a:lnTo>
                  <a:lnTo>
                    <a:pt x="144" y="62"/>
                  </a:lnTo>
                  <a:lnTo>
                    <a:pt x="147" y="68"/>
                  </a:lnTo>
                  <a:lnTo>
                    <a:pt x="170" y="68"/>
                  </a:lnTo>
                  <a:lnTo>
                    <a:pt x="170" y="105"/>
                  </a:lnTo>
                  <a:lnTo>
                    <a:pt x="147" y="105"/>
                  </a:lnTo>
                  <a:lnTo>
                    <a:pt x="144" y="110"/>
                  </a:lnTo>
                  <a:lnTo>
                    <a:pt x="142" y="117"/>
                  </a:lnTo>
                  <a:lnTo>
                    <a:pt x="157" y="131"/>
                  </a:lnTo>
                  <a:lnTo>
                    <a:pt x="159" y="134"/>
                  </a:lnTo>
                  <a:lnTo>
                    <a:pt x="157" y="135"/>
                  </a:lnTo>
                  <a:lnTo>
                    <a:pt x="135" y="157"/>
                  </a:lnTo>
                  <a:lnTo>
                    <a:pt x="132" y="160"/>
                  </a:lnTo>
                  <a:lnTo>
                    <a:pt x="131" y="157"/>
                  </a:lnTo>
                  <a:lnTo>
                    <a:pt x="115" y="143"/>
                  </a:lnTo>
                  <a:lnTo>
                    <a:pt x="110" y="144"/>
                  </a:lnTo>
                  <a:lnTo>
                    <a:pt x="105" y="147"/>
                  </a:lnTo>
                  <a:lnTo>
                    <a:pt x="105" y="170"/>
                  </a:lnTo>
                  <a:lnTo>
                    <a:pt x="67" y="170"/>
                  </a:lnTo>
                  <a:lnTo>
                    <a:pt x="67" y="147"/>
                  </a:lnTo>
                  <a:lnTo>
                    <a:pt x="62" y="146"/>
                  </a:lnTo>
                  <a:lnTo>
                    <a:pt x="55" y="143"/>
                  </a:lnTo>
                  <a:lnTo>
                    <a:pt x="41" y="157"/>
                  </a:lnTo>
                  <a:lnTo>
                    <a:pt x="38" y="160"/>
                  </a:lnTo>
                  <a:lnTo>
                    <a:pt x="37" y="157"/>
                  </a:lnTo>
                  <a:lnTo>
                    <a:pt x="15" y="135"/>
                  </a:lnTo>
                  <a:lnTo>
                    <a:pt x="12" y="134"/>
                  </a:lnTo>
                  <a:lnTo>
                    <a:pt x="15" y="131"/>
                  </a:lnTo>
                  <a:lnTo>
                    <a:pt x="29" y="117"/>
                  </a:lnTo>
                  <a:lnTo>
                    <a:pt x="26" y="110"/>
                  </a:lnTo>
                  <a:lnTo>
                    <a:pt x="24" y="104"/>
                  </a:lnTo>
                  <a:lnTo>
                    <a:pt x="0" y="104"/>
                  </a:lnTo>
                  <a:lnTo>
                    <a:pt x="0" y="67"/>
                  </a:lnTo>
                  <a:lnTo>
                    <a:pt x="24" y="67"/>
                  </a:lnTo>
                  <a:lnTo>
                    <a:pt x="26" y="60"/>
                  </a:lnTo>
                  <a:lnTo>
                    <a:pt x="29" y="55"/>
                  </a:lnTo>
                  <a:lnTo>
                    <a:pt x="15" y="39"/>
                  </a:lnTo>
                  <a:lnTo>
                    <a:pt x="12" y="38"/>
                  </a:lnTo>
                  <a:lnTo>
                    <a:pt x="15" y="36"/>
                  </a:lnTo>
                  <a:lnTo>
                    <a:pt x="37" y="13"/>
                  </a:lnTo>
                  <a:lnTo>
                    <a:pt x="38" y="12"/>
                  </a:lnTo>
                  <a:lnTo>
                    <a:pt x="41" y="13"/>
                  </a:lnTo>
                  <a:lnTo>
                    <a:pt x="55" y="29"/>
                  </a:lnTo>
                  <a:lnTo>
                    <a:pt x="60" y="26"/>
                  </a:lnTo>
                  <a:lnTo>
                    <a:pt x="67" y="24"/>
                  </a:lnTo>
                  <a:lnTo>
                    <a:pt x="67" y="0"/>
                  </a:lnTo>
                  <a:close/>
                </a:path>
              </a:pathLst>
            </a:custGeom>
            <a:solidFill>
              <a:schemeClr val="accent4"/>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6" name="Freeform 215"/>
            <p:cNvSpPr>
              <a:spLocks noEditPoints="1"/>
            </p:cNvSpPr>
            <p:nvPr/>
          </p:nvSpPr>
          <p:spPr bwMode="auto">
            <a:xfrm>
              <a:off x="5332639" y="4850478"/>
              <a:ext cx="252922" cy="252922"/>
            </a:xfrm>
            <a:custGeom>
              <a:avLst/>
              <a:gdLst>
                <a:gd name="T0" fmla="*/ 75 w 182"/>
                <a:gd name="T1" fmla="*/ 54 h 182"/>
                <a:gd name="T2" fmla="*/ 52 w 182"/>
                <a:gd name="T3" fmla="*/ 75 h 182"/>
                <a:gd name="T4" fmla="*/ 52 w 182"/>
                <a:gd name="T5" fmla="*/ 106 h 182"/>
                <a:gd name="T6" fmla="*/ 75 w 182"/>
                <a:gd name="T7" fmla="*/ 128 h 182"/>
                <a:gd name="T8" fmla="*/ 106 w 182"/>
                <a:gd name="T9" fmla="*/ 128 h 182"/>
                <a:gd name="T10" fmla="*/ 128 w 182"/>
                <a:gd name="T11" fmla="*/ 106 h 182"/>
                <a:gd name="T12" fmla="*/ 128 w 182"/>
                <a:gd name="T13" fmla="*/ 75 h 182"/>
                <a:gd name="T14" fmla="*/ 106 w 182"/>
                <a:gd name="T15" fmla="*/ 54 h 182"/>
                <a:gd name="T16" fmla="*/ 71 w 182"/>
                <a:gd name="T17" fmla="*/ 0 h 182"/>
                <a:gd name="T18" fmla="*/ 110 w 182"/>
                <a:gd name="T19" fmla="*/ 26 h 182"/>
                <a:gd name="T20" fmla="*/ 123 w 182"/>
                <a:gd name="T21" fmla="*/ 30 h 182"/>
                <a:gd name="T22" fmla="*/ 140 w 182"/>
                <a:gd name="T23" fmla="*/ 13 h 182"/>
                <a:gd name="T24" fmla="*/ 166 w 182"/>
                <a:gd name="T25" fmla="*/ 38 h 182"/>
                <a:gd name="T26" fmla="*/ 166 w 182"/>
                <a:gd name="T27" fmla="*/ 42 h 182"/>
                <a:gd name="T28" fmla="*/ 153 w 182"/>
                <a:gd name="T29" fmla="*/ 65 h 182"/>
                <a:gd name="T30" fmla="*/ 182 w 182"/>
                <a:gd name="T31" fmla="*/ 72 h 182"/>
                <a:gd name="T32" fmla="*/ 156 w 182"/>
                <a:gd name="T33" fmla="*/ 111 h 182"/>
                <a:gd name="T34" fmla="*/ 151 w 182"/>
                <a:gd name="T35" fmla="*/ 123 h 182"/>
                <a:gd name="T36" fmla="*/ 169 w 182"/>
                <a:gd name="T37" fmla="*/ 141 h 182"/>
                <a:gd name="T38" fmla="*/ 143 w 182"/>
                <a:gd name="T39" fmla="*/ 168 h 182"/>
                <a:gd name="T40" fmla="*/ 139 w 182"/>
                <a:gd name="T41" fmla="*/ 168 h 182"/>
                <a:gd name="T42" fmla="*/ 117 w 182"/>
                <a:gd name="T43" fmla="*/ 153 h 182"/>
                <a:gd name="T44" fmla="*/ 111 w 182"/>
                <a:gd name="T45" fmla="*/ 182 h 182"/>
                <a:gd name="T46" fmla="*/ 72 w 182"/>
                <a:gd name="T47" fmla="*/ 156 h 182"/>
                <a:gd name="T48" fmla="*/ 59 w 182"/>
                <a:gd name="T49" fmla="*/ 152 h 182"/>
                <a:gd name="T50" fmla="*/ 41 w 182"/>
                <a:gd name="T51" fmla="*/ 169 h 182"/>
                <a:gd name="T52" fmla="*/ 16 w 182"/>
                <a:gd name="T53" fmla="*/ 144 h 182"/>
                <a:gd name="T54" fmla="*/ 16 w 182"/>
                <a:gd name="T55" fmla="*/ 139 h 182"/>
                <a:gd name="T56" fmla="*/ 28 w 182"/>
                <a:gd name="T57" fmla="*/ 116 h 182"/>
                <a:gd name="T58" fmla="*/ 0 w 182"/>
                <a:gd name="T59" fmla="*/ 110 h 182"/>
                <a:gd name="T60" fmla="*/ 25 w 182"/>
                <a:gd name="T61" fmla="*/ 71 h 182"/>
                <a:gd name="T62" fmla="*/ 30 w 182"/>
                <a:gd name="T63" fmla="*/ 58 h 182"/>
                <a:gd name="T64" fmla="*/ 13 w 182"/>
                <a:gd name="T65" fmla="*/ 40 h 182"/>
                <a:gd name="T66" fmla="*/ 39 w 182"/>
                <a:gd name="T67" fmla="*/ 14 h 182"/>
                <a:gd name="T68" fmla="*/ 43 w 182"/>
                <a:gd name="T69" fmla="*/ 14 h 182"/>
                <a:gd name="T70" fmla="*/ 64 w 182"/>
                <a:gd name="T71" fmla="*/ 27 h 182"/>
                <a:gd name="T72" fmla="*/ 71 w 182"/>
                <a:gd name="T73" fmla="*/ 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82" h="182">
                  <a:moveTo>
                    <a:pt x="90" y="50"/>
                  </a:moveTo>
                  <a:lnTo>
                    <a:pt x="75" y="54"/>
                  </a:lnTo>
                  <a:lnTo>
                    <a:pt x="62" y="61"/>
                  </a:lnTo>
                  <a:lnTo>
                    <a:pt x="52" y="75"/>
                  </a:lnTo>
                  <a:lnTo>
                    <a:pt x="50" y="90"/>
                  </a:lnTo>
                  <a:lnTo>
                    <a:pt x="52" y="106"/>
                  </a:lnTo>
                  <a:lnTo>
                    <a:pt x="62" y="119"/>
                  </a:lnTo>
                  <a:lnTo>
                    <a:pt x="75" y="128"/>
                  </a:lnTo>
                  <a:lnTo>
                    <a:pt x="90" y="131"/>
                  </a:lnTo>
                  <a:lnTo>
                    <a:pt x="106" y="128"/>
                  </a:lnTo>
                  <a:lnTo>
                    <a:pt x="119" y="119"/>
                  </a:lnTo>
                  <a:lnTo>
                    <a:pt x="128" y="106"/>
                  </a:lnTo>
                  <a:lnTo>
                    <a:pt x="131" y="90"/>
                  </a:lnTo>
                  <a:lnTo>
                    <a:pt x="128" y="75"/>
                  </a:lnTo>
                  <a:lnTo>
                    <a:pt x="119" y="61"/>
                  </a:lnTo>
                  <a:lnTo>
                    <a:pt x="106" y="54"/>
                  </a:lnTo>
                  <a:lnTo>
                    <a:pt x="90" y="50"/>
                  </a:lnTo>
                  <a:close/>
                  <a:moveTo>
                    <a:pt x="71" y="0"/>
                  </a:moveTo>
                  <a:lnTo>
                    <a:pt x="110" y="0"/>
                  </a:lnTo>
                  <a:lnTo>
                    <a:pt x="110" y="26"/>
                  </a:lnTo>
                  <a:lnTo>
                    <a:pt x="117" y="27"/>
                  </a:lnTo>
                  <a:lnTo>
                    <a:pt x="123" y="30"/>
                  </a:lnTo>
                  <a:lnTo>
                    <a:pt x="139" y="14"/>
                  </a:lnTo>
                  <a:lnTo>
                    <a:pt x="140" y="13"/>
                  </a:lnTo>
                  <a:lnTo>
                    <a:pt x="143" y="14"/>
                  </a:lnTo>
                  <a:lnTo>
                    <a:pt x="166" y="38"/>
                  </a:lnTo>
                  <a:lnTo>
                    <a:pt x="169" y="40"/>
                  </a:lnTo>
                  <a:lnTo>
                    <a:pt x="166" y="42"/>
                  </a:lnTo>
                  <a:lnTo>
                    <a:pt x="151" y="59"/>
                  </a:lnTo>
                  <a:lnTo>
                    <a:pt x="153" y="65"/>
                  </a:lnTo>
                  <a:lnTo>
                    <a:pt x="156" y="72"/>
                  </a:lnTo>
                  <a:lnTo>
                    <a:pt x="182" y="72"/>
                  </a:lnTo>
                  <a:lnTo>
                    <a:pt x="182" y="111"/>
                  </a:lnTo>
                  <a:lnTo>
                    <a:pt x="156" y="111"/>
                  </a:lnTo>
                  <a:lnTo>
                    <a:pt x="153" y="118"/>
                  </a:lnTo>
                  <a:lnTo>
                    <a:pt x="151" y="123"/>
                  </a:lnTo>
                  <a:lnTo>
                    <a:pt x="166" y="139"/>
                  </a:lnTo>
                  <a:lnTo>
                    <a:pt x="169" y="141"/>
                  </a:lnTo>
                  <a:lnTo>
                    <a:pt x="166" y="144"/>
                  </a:lnTo>
                  <a:lnTo>
                    <a:pt x="143" y="168"/>
                  </a:lnTo>
                  <a:lnTo>
                    <a:pt x="140" y="169"/>
                  </a:lnTo>
                  <a:lnTo>
                    <a:pt x="139" y="168"/>
                  </a:lnTo>
                  <a:lnTo>
                    <a:pt x="123" y="150"/>
                  </a:lnTo>
                  <a:lnTo>
                    <a:pt x="117" y="153"/>
                  </a:lnTo>
                  <a:lnTo>
                    <a:pt x="111" y="156"/>
                  </a:lnTo>
                  <a:lnTo>
                    <a:pt x="111" y="182"/>
                  </a:lnTo>
                  <a:lnTo>
                    <a:pt x="72" y="182"/>
                  </a:lnTo>
                  <a:lnTo>
                    <a:pt x="72" y="156"/>
                  </a:lnTo>
                  <a:lnTo>
                    <a:pt x="66" y="154"/>
                  </a:lnTo>
                  <a:lnTo>
                    <a:pt x="59" y="152"/>
                  </a:lnTo>
                  <a:lnTo>
                    <a:pt x="43" y="168"/>
                  </a:lnTo>
                  <a:lnTo>
                    <a:pt x="41" y="169"/>
                  </a:lnTo>
                  <a:lnTo>
                    <a:pt x="39" y="168"/>
                  </a:lnTo>
                  <a:lnTo>
                    <a:pt x="16" y="144"/>
                  </a:lnTo>
                  <a:lnTo>
                    <a:pt x="13" y="141"/>
                  </a:lnTo>
                  <a:lnTo>
                    <a:pt x="16" y="139"/>
                  </a:lnTo>
                  <a:lnTo>
                    <a:pt x="30" y="124"/>
                  </a:lnTo>
                  <a:lnTo>
                    <a:pt x="28" y="116"/>
                  </a:lnTo>
                  <a:lnTo>
                    <a:pt x="25" y="110"/>
                  </a:lnTo>
                  <a:lnTo>
                    <a:pt x="0" y="110"/>
                  </a:lnTo>
                  <a:lnTo>
                    <a:pt x="0" y="71"/>
                  </a:lnTo>
                  <a:lnTo>
                    <a:pt x="25" y="71"/>
                  </a:lnTo>
                  <a:lnTo>
                    <a:pt x="28" y="64"/>
                  </a:lnTo>
                  <a:lnTo>
                    <a:pt x="30" y="58"/>
                  </a:lnTo>
                  <a:lnTo>
                    <a:pt x="16" y="42"/>
                  </a:lnTo>
                  <a:lnTo>
                    <a:pt x="13" y="40"/>
                  </a:lnTo>
                  <a:lnTo>
                    <a:pt x="16" y="38"/>
                  </a:lnTo>
                  <a:lnTo>
                    <a:pt x="39" y="14"/>
                  </a:lnTo>
                  <a:lnTo>
                    <a:pt x="41" y="13"/>
                  </a:lnTo>
                  <a:lnTo>
                    <a:pt x="43" y="14"/>
                  </a:lnTo>
                  <a:lnTo>
                    <a:pt x="59" y="30"/>
                  </a:lnTo>
                  <a:lnTo>
                    <a:pt x="64" y="27"/>
                  </a:lnTo>
                  <a:lnTo>
                    <a:pt x="71" y="26"/>
                  </a:lnTo>
                  <a:lnTo>
                    <a:pt x="71" y="0"/>
                  </a:lnTo>
                  <a:close/>
                </a:path>
              </a:pathLst>
            </a:custGeom>
            <a:solidFill>
              <a:schemeClr val="accent3"/>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7" name="Freeform 216"/>
            <p:cNvSpPr>
              <a:spLocks noEditPoints="1"/>
            </p:cNvSpPr>
            <p:nvPr/>
          </p:nvSpPr>
          <p:spPr bwMode="auto">
            <a:xfrm>
              <a:off x="6795971" y="3594208"/>
              <a:ext cx="341861" cy="343251"/>
            </a:xfrm>
            <a:custGeom>
              <a:avLst/>
              <a:gdLst>
                <a:gd name="T0" fmla="*/ 108 w 246"/>
                <a:gd name="T1" fmla="*/ 71 h 247"/>
                <a:gd name="T2" fmla="*/ 80 w 246"/>
                <a:gd name="T3" fmla="*/ 88 h 247"/>
                <a:gd name="T4" fmla="*/ 68 w 246"/>
                <a:gd name="T5" fmla="*/ 121 h 247"/>
                <a:gd name="T6" fmla="*/ 76 w 246"/>
                <a:gd name="T7" fmla="*/ 154 h 247"/>
                <a:gd name="T8" fmla="*/ 102 w 246"/>
                <a:gd name="T9" fmla="*/ 175 h 247"/>
                <a:gd name="T10" fmla="*/ 136 w 246"/>
                <a:gd name="T11" fmla="*/ 176 h 247"/>
                <a:gd name="T12" fmla="*/ 164 w 246"/>
                <a:gd name="T13" fmla="*/ 159 h 247"/>
                <a:gd name="T14" fmla="*/ 177 w 246"/>
                <a:gd name="T15" fmla="*/ 127 h 247"/>
                <a:gd name="T16" fmla="*/ 168 w 246"/>
                <a:gd name="T17" fmla="*/ 95 h 247"/>
                <a:gd name="T18" fmla="*/ 143 w 246"/>
                <a:gd name="T19" fmla="*/ 72 h 247"/>
                <a:gd name="T20" fmla="*/ 104 w 246"/>
                <a:gd name="T21" fmla="*/ 0 h 247"/>
                <a:gd name="T22" fmla="*/ 152 w 246"/>
                <a:gd name="T23" fmla="*/ 3 h 247"/>
                <a:gd name="T24" fmla="*/ 156 w 246"/>
                <a:gd name="T25" fmla="*/ 8 h 247"/>
                <a:gd name="T26" fmla="*/ 163 w 246"/>
                <a:gd name="T27" fmla="*/ 41 h 247"/>
                <a:gd name="T28" fmla="*/ 193 w 246"/>
                <a:gd name="T29" fmla="*/ 25 h 247"/>
                <a:gd name="T30" fmla="*/ 198 w 246"/>
                <a:gd name="T31" fmla="*/ 25 h 247"/>
                <a:gd name="T32" fmla="*/ 231 w 246"/>
                <a:gd name="T33" fmla="*/ 62 h 247"/>
                <a:gd name="T34" fmla="*/ 206 w 246"/>
                <a:gd name="T35" fmla="*/ 85 h 247"/>
                <a:gd name="T36" fmla="*/ 211 w 246"/>
                <a:gd name="T37" fmla="*/ 102 h 247"/>
                <a:gd name="T38" fmla="*/ 246 w 246"/>
                <a:gd name="T39" fmla="*/ 105 h 247"/>
                <a:gd name="T40" fmla="*/ 243 w 246"/>
                <a:gd name="T41" fmla="*/ 154 h 247"/>
                <a:gd name="T42" fmla="*/ 239 w 246"/>
                <a:gd name="T43" fmla="*/ 157 h 247"/>
                <a:gd name="T44" fmla="*/ 205 w 246"/>
                <a:gd name="T45" fmla="*/ 164 h 247"/>
                <a:gd name="T46" fmla="*/ 220 w 246"/>
                <a:gd name="T47" fmla="*/ 194 h 247"/>
                <a:gd name="T48" fmla="*/ 220 w 246"/>
                <a:gd name="T49" fmla="*/ 199 h 247"/>
                <a:gd name="T50" fmla="*/ 184 w 246"/>
                <a:gd name="T51" fmla="*/ 232 h 247"/>
                <a:gd name="T52" fmla="*/ 160 w 246"/>
                <a:gd name="T53" fmla="*/ 207 h 247"/>
                <a:gd name="T54" fmla="*/ 144 w 246"/>
                <a:gd name="T55" fmla="*/ 212 h 247"/>
                <a:gd name="T56" fmla="*/ 143 w 246"/>
                <a:gd name="T57" fmla="*/ 247 h 247"/>
                <a:gd name="T58" fmla="*/ 95 w 246"/>
                <a:gd name="T59" fmla="*/ 244 h 247"/>
                <a:gd name="T60" fmla="*/ 91 w 246"/>
                <a:gd name="T61" fmla="*/ 240 h 247"/>
                <a:gd name="T62" fmla="*/ 84 w 246"/>
                <a:gd name="T63" fmla="*/ 206 h 247"/>
                <a:gd name="T64" fmla="*/ 53 w 246"/>
                <a:gd name="T65" fmla="*/ 222 h 247"/>
                <a:gd name="T66" fmla="*/ 47 w 246"/>
                <a:gd name="T67" fmla="*/ 222 h 247"/>
                <a:gd name="T68" fmla="*/ 15 w 246"/>
                <a:gd name="T69" fmla="*/ 185 h 247"/>
                <a:gd name="T70" fmla="*/ 40 w 246"/>
                <a:gd name="T71" fmla="*/ 163 h 247"/>
                <a:gd name="T72" fmla="*/ 33 w 246"/>
                <a:gd name="T73" fmla="*/ 144 h 247"/>
                <a:gd name="T74" fmla="*/ 0 w 246"/>
                <a:gd name="T75" fmla="*/ 142 h 247"/>
                <a:gd name="T76" fmla="*/ 3 w 246"/>
                <a:gd name="T77" fmla="*/ 93 h 247"/>
                <a:gd name="T78" fmla="*/ 7 w 246"/>
                <a:gd name="T79" fmla="*/ 89 h 247"/>
                <a:gd name="T80" fmla="*/ 41 w 246"/>
                <a:gd name="T81" fmla="*/ 83 h 247"/>
                <a:gd name="T82" fmla="*/ 25 w 246"/>
                <a:gd name="T83" fmla="*/ 53 h 247"/>
                <a:gd name="T84" fmla="*/ 26 w 246"/>
                <a:gd name="T85" fmla="*/ 47 h 247"/>
                <a:gd name="T86" fmla="*/ 62 w 246"/>
                <a:gd name="T87" fmla="*/ 15 h 247"/>
                <a:gd name="T88" fmla="*/ 85 w 246"/>
                <a:gd name="T89" fmla="*/ 40 h 247"/>
                <a:gd name="T90" fmla="*/ 101 w 246"/>
                <a:gd name="T91" fmla="*/ 34 h 247"/>
                <a:gd name="T92" fmla="*/ 104 w 246"/>
                <a:gd name="T93" fmla="*/ 0 h 2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6" h="247">
                  <a:moveTo>
                    <a:pt x="126" y="68"/>
                  </a:moveTo>
                  <a:lnTo>
                    <a:pt x="108" y="71"/>
                  </a:lnTo>
                  <a:lnTo>
                    <a:pt x="93" y="78"/>
                  </a:lnTo>
                  <a:lnTo>
                    <a:pt x="80" y="88"/>
                  </a:lnTo>
                  <a:lnTo>
                    <a:pt x="72" y="104"/>
                  </a:lnTo>
                  <a:lnTo>
                    <a:pt x="68" y="121"/>
                  </a:lnTo>
                  <a:lnTo>
                    <a:pt x="70" y="138"/>
                  </a:lnTo>
                  <a:lnTo>
                    <a:pt x="76" y="154"/>
                  </a:lnTo>
                  <a:lnTo>
                    <a:pt x="88" y="165"/>
                  </a:lnTo>
                  <a:lnTo>
                    <a:pt x="102" y="175"/>
                  </a:lnTo>
                  <a:lnTo>
                    <a:pt x="119" y="178"/>
                  </a:lnTo>
                  <a:lnTo>
                    <a:pt x="136" y="176"/>
                  </a:lnTo>
                  <a:lnTo>
                    <a:pt x="152" y="169"/>
                  </a:lnTo>
                  <a:lnTo>
                    <a:pt x="164" y="159"/>
                  </a:lnTo>
                  <a:lnTo>
                    <a:pt x="173" y="144"/>
                  </a:lnTo>
                  <a:lnTo>
                    <a:pt x="177" y="127"/>
                  </a:lnTo>
                  <a:lnTo>
                    <a:pt x="176" y="109"/>
                  </a:lnTo>
                  <a:lnTo>
                    <a:pt x="168" y="95"/>
                  </a:lnTo>
                  <a:lnTo>
                    <a:pt x="157" y="82"/>
                  </a:lnTo>
                  <a:lnTo>
                    <a:pt x="143" y="72"/>
                  </a:lnTo>
                  <a:lnTo>
                    <a:pt x="126" y="68"/>
                  </a:lnTo>
                  <a:close/>
                  <a:moveTo>
                    <a:pt x="104" y="0"/>
                  </a:moveTo>
                  <a:lnTo>
                    <a:pt x="108" y="0"/>
                  </a:lnTo>
                  <a:lnTo>
                    <a:pt x="152" y="3"/>
                  </a:lnTo>
                  <a:lnTo>
                    <a:pt x="156" y="4"/>
                  </a:lnTo>
                  <a:lnTo>
                    <a:pt x="156" y="8"/>
                  </a:lnTo>
                  <a:lnTo>
                    <a:pt x="153" y="37"/>
                  </a:lnTo>
                  <a:lnTo>
                    <a:pt x="163" y="41"/>
                  </a:lnTo>
                  <a:lnTo>
                    <a:pt x="170" y="46"/>
                  </a:lnTo>
                  <a:lnTo>
                    <a:pt x="193" y="25"/>
                  </a:lnTo>
                  <a:lnTo>
                    <a:pt x="197" y="23"/>
                  </a:lnTo>
                  <a:lnTo>
                    <a:pt x="198" y="25"/>
                  </a:lnTo>
                  <a:lnTo>
                    <a:pt x="228" y="59"/>
                  </a:lnTo>
                  <a:lnTo>
                    <a:pt x="231" y="62"/>
                  </a:lnTo>
                  <a:lnTo>
                    <a:pt x="228" y="65"/>
                  </a:lnTo>
                  <a:lnTo>
                    <a:pt x="206" y="85"/>
                  </a:lnTo>
                  <a:lnTo>
                    <a:pt x="208" y="93"/>
                  </a:lnTo>
                  <a:lnTo>
                    <a:pt x="211" y="102"/>
                  </a:lnTo>
                  <a:lnTo>
                    <a:pt x="243" y="105"/>
                  </a:lnTo>
                  <a:lnTo>
                    <a:pt x="246" y="105"/>
                  </a:lnTo>
                  <a:lnTo>
                    <a:pt x="245" y="109"/>
                  </a:lnTo>
                  <a:lnTo>
                    <a:pt x="243" y="154"/>
                  </a:lnTo>
                  <a:lnTo>
                    <a:pt x="243" y="157"/>
                  </a:lnTo>
                  <a:lnTo>
                    <a:pt x="239" y="157"/>
                  </a:lnTo>
                  <a:lnTo>
                    <a:pt x="208" y="156"/>
                  </a:lnTo>
                  <a:lnTo>
                    <a:pt x="205" y="164"/>
                  </a:lnTo>
                  <a:lnTo>
                    <a:pt x="201" y="172"/>
                  </a:lnTo>
                  <a:lnTo>
                    <a:pt x="220" y="194"/>
                  </a:lnTo>
                  <a:lnTo>
                    <a:pt x="223" y="198"/>
                  </a:lnTo>
                  <a:lnTo>
                    <a:pt x="220" y="199"/>
                  </a:lnTo>
                  <a:lnTo>
                    <a:pt x="186" y="230"/>
                  </a:lnTo>
                  <a:lnTo>
                    <a:pt x="184" y="232"/>
                  </a:lnTo>
                  <a:lnTo>
                    <a:pt x="181" y="230"/>
                  </a:lnTo>
                  <a:lnTo>
                    <a:pt x="160" y="207"/>
                  </a:lnTo>
                  <a:lnTo>
                    <a:pt x="152" y="210"/>
                  </a:lnTo>
                  <a:lnTo>
                    <a:pt x="144" y="212"/>
                  </a:lnTo>
                  <a:lnTo>
                    <a:pt x="143" y="243"/>
                  </a:lnTo>
                  <a:lnTo>
                    <a:pt x="143" y="247"/>
                  </a:lnTo>
                  <a:lnTo>
                    <a:pt x="139" y="247"/>
                  </a:lnTo>
                  <a:lnTo>
                    <a:pt x="95" y="244"/>
                  </a:lnTo>
                  <a:lnTo>
                    <a:pt x="91" y="244"/>
                  </a:lnTo>
                  <a:lnTo>
                    <a:pt x="91" y="240"/>
                  </a:lnTo>
                  <a:lnTo>
                    <a:pt x="92" y="210"/>
                  </a:lnTo>
                  <a:lnTo>
                    <a:pt x="84" y="206"/>
                  </a:lnTo>
                  <a:lnTo>
                    <a:pt x="75" y="202"/>
                  </a:lnTo>
                  <a:lnTo>
                    <a:pt x="53" y="222"/>
                  </a:lnTo>
                  <a:lnTo>
                    <a:pt x="50" y="224"/>
                  </a:lnTo>
                  <a:lnTo>
                    <a:pt x="47" y="222"/>
                  </a:lnTo>
                  <a:lnTo>
                    <a:pt x="17" y="188"/>
                  </a:lnTo>
                  <a:lnTo>
                    <a:pt x="15" y="185"/>
                  </a:lnTo>
                  <a:lnTo>
                    <a:pt x="17" y="182"/>
                  </a:lnTo>
                  <a:lnTo>
                    <a:pt x="40" y="163"/>
                  </a:lnTo>
                  <a:lnTo>
                    <a:pt x="36" y="154"/>
                  </a:lnTo>
                  <a:lnTo>
                    <a:pt x="33" y="144"/>
                  </a:lnTo>
                  <a:lnTo>
                    <a:pt x="4" y="142"/>
                  </a:lnTo>
                  <a:lnTo>
                    <a:pt x="0" y="142"/>
                  </a:lnTo>
                  <a:lnTo>
                    <a:pt x="0" y="138"/>
                  </a:lnTo>
                  <a:lnTo>
                    <a:pt x="3" y="93"/>
                  </a:lnTo>
                  <a:lnTo>
                    <a:pt x="3" y="89"/>
                  </a:lnTo>
                  <a:lnTo>
                    <a:pt x="7" y="89"/>
                  </a:lnTo>
                  <a:lnTo>
                    <a:pt x="37" y="92"/>
                  </a:lnTo>
                  <a:lnTo>
                    <a:pt x="41" y="83"/>
                  </a:lnTo>
                  <a:lnTo>
                    <a:pt x="45" y="75"/>
                  </a:lnTo>
                  <a:lnTo>
                    <a:pt x="25" y="53"/>
                  </a:lnTo>
                  <a:lnTo>
                    <a:pt x="22" y="50"/>
                  </a:lnTo>
                  <a:lnTo>
                    <a:pt x="26" y="47"/>
                  </a:lnTo>
                  <a:lnTo>
                    <a:pt x="59" y="17"/>
                  </a:lnTo>
                  <a:lnTo>
                    <a:pt x="62" y="15"/>
                  </a:lnTo>
                  <a:lnTo>
                    <a:pt x="64" y="17"/>
                  </a:lnTo>
                  <a:lnTo>
                    <a:pt x="85" y="40"/>
                  </a:lnTo>
                  <a:lnTo>
                    <a:pt x="93" y="37"/>
                  </a:lnTo>
                  <a:lnTo>
                    <a:pt x="101" y="34"/>
                  </a:lnTo>
                  <a:lnTo>
                    <a:pt x="104" y="4"/>
                  </a:lnTo>
                  <a:lnTo>
                    <a:pt x="104" y="0"/>
                  </a:lnTo>
                  <a:close/>
                </a:path>
              </a:pathLst>
            </a:custGeom>
            <a:solidFill>
              <a:schemeClr val="accent4"/>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8" name="Freeform 217"/>
            <p:cNvSpPr>
              <a:spLocks noEditPoints="1"/>
            </p:cNvSpPr>
            <p:nvPr/>
          </p:nvSpPr>
          <p:spPr bwMode="auto">
            <a:xfrm>
              <a:off x="5272883" y="1659775"/>
              <a:ext cx="1129810" cy="1128420"/>
            </a:xfrm>
            <a:custGeom>
              <a:avLst/>
              <a:gdLst>
                <a:gd name="T0" fmla="*/ 365 w 813"/>
                <a:gd name="T1" fmla="*/ 181 h 812"/>
                <a:gd name="T2" fmla="*/ 291 w 813"/>
                <a:gd name="T3" fmla="*/ 209 h 812"/>
                <a:gd name="T4" fmla="*/ 232 w 813"/>
                <a:gd name="T5" fmla="*/ 258 h 812"/>
                <a:gd name="T6" fmla="*/ 192 w 813"/>
                <a:gd name="T7" fmla="*/ 326 h 812"/>
                <a:gd name="T8" fmla="*/ 178 w 813"/>
                <a:gd name="T9" fmla="*/ 406 h 812"/>
                <a:gd name="T10" fmla="*/ 192 w 813"/>
                <a:gd name="T11" fmla="*/ 486 h 812"/>
                <a:gd name="T12" fmla="*/ 232 w 813"/>
                <a:gd name="T13" fmla="*/ 553 h 812"/>
                <a:gd name="T14" fmla="*/ 291 w 813"/>
                <a:gd name="T15" fmla="*/ 604 h 812"/>
                <a:gd name="T16" fmla="*/ 365 w 813"/>
                <a:gd name="T17" fmla="*/ 632 h 812"/>
                <a:gd name="T18" fmla="*/ 448 w 813"/>
                <a:gd name="T19" fmla="*/ 632 h 812"/>
                <a:gd name="T20" fmla="*/ 521 w 813"/>
                <a:gd name="T21" fmla="*/ 604 h 812"/>
                <a:gd name="T22" fmla="*/ 581 w 813"/>
                <a:gd name="T23" fmla="*/ 553 h 812"/>
                <a:gd name="T24" fmla="*/ 621 w 813"/>
                <a:gd name="T25" fmla="*/ 486 h 812"/>
                <a:gd name="T26" fmla="*/ 635 w 813"/>
                <a:gd name="T27" fmla="*/ 406 h 812"/>
                <a:gd name="T28" fmla="*/ 621 w 813"/>
                <a:gd name="T29" fmla="*/ 326 h 812"/>
                <a:gd name="T30" fmla="*/ 581 w 813"/>
                <a:gd name="T31" fmla="*/ 258 h 812"/>
                <a:gd name="T32" fmla="*/ 521 w 813"/>
                <a:gd name="T33" fmla="*/ 209 h 812"/>
                <a:gd name="T34" fmla="*/ 448 w 813"/>
                <a:gd name="T35" fmla="*/ 181 h 812"/>
                <a:gd name="T36" fmla="*/ 355 w 813"/>
                <a:gd name="T37" fmla="*/ 0 h 812"/>
                <a:gd name="T38" fmla="*/ 457 w 813"/>
                <a:gd name="T39" fmla="*/ 80 h 812"/>
                <a:gd name="T40" fmla="*/ 525 w 813"/>
                <a:gd name="T41" fmla="*/ 99 h 812"/>
                <a:gd name="T42" fmla="*/ 653 w 813"/>
                <a:gd name="T43" fmla="*/ 80 h 812"/>
                <a:gd name="T44" fmla="*/ 639 w 813"/>
                <a:gd name="T45" fmla="*/ 173 h 812"/>
                <a:gd name="T46" fmla="*/ 733 w 813"/>
                <a:gd name="T47" fmla="*/ 159 h 812"/>
                <a:gd name="T48" fmla="*/ 714 w 813"/>
                <a:gd name="T49" fmla="*/ 287 h 812"/>
                <a:gd name="T50" fmla="*/ 732 w 813"/>
                <a:gd name="T51" fmla="*/ 355 h 812"/>
                <a:gd name="T52" fmla="*/ 813 w 813"/>
                <a:gd name="T53" fmla="*/ 457 h 812"/>
                <a:gd name="T54" fmla="*/ 726 w 813"/>
                <a:gd name="T55" fmla="*/ 491 h 812"/>
                <a:gd name="T56" fmla="*/ 783 w 813"/>
                <a:gd name="T57" fmla="*/ 565 h 812"/>
                <a:gd name="T58" fmla="*/ 664 w 813"/>
                <a:gd name="T59" fmla="*/ 613 h 812"/>
                <a:gd name="T60" fmla="*/ 613 w 813"/>
                <a:gd name="T61" fmla="*/ 663 h 812"/>
                <a:gd name="T62" fmla="*/ 566 w 813"/>
                <a:gd name="T63" fmla="*/ 783 h 812"/>
                <a:gd name="T64" fmla="*/ 492 w 813"/>
                <a:gd name="T65" fmla="*/ 725 h 812"/>
                <a:gd name="T66" fmla="*/ 457 w 813"/>
                <a:gd name="T67" fmla="*/ 812 h 812"/>
                <a:gd name="T68" fmla="*/ 355 w 813"/>
                <a:gd name="T69" fmla="*/ 732 h 812"/>
                <a:gd name="T70" fmla="*/ 287 w 813"/>
                <a:gd name="T71" fmla="*/ 714 h 812"/>
                <a:gd name="T72" fmla="*/ 160 w 813"/>
                <a:gd name="T73" fmla="*/ 732 h 812"/>
                <a:gd name="T74" fmla="*/ 173 w 813"/>
                <a:gd name="T75" fmla="*/ 639 h 812"/>
                <a:gd name="T76" fmla="*/ 80 w 813"/>
                <a:gd name="T77" fmla="*/ 654 h 812"/>
                <a:gd name="T78" fmla="*/ 98 w 813"/>
                <a:gd name="T79" fmla="*/ 525 h 812"/>
                <a:gd name="T80" fmla="*/ 81 w 813"/>
                <a:gd name="T81" fmla="*/ 457 h 812"/>
                <a:gd name="T82" fmla="*/ 0 w 813"/>
                <a:gd name="T83" fmla="*/ 355 h 812"/>
                <a:gd name="T84" fmla="*/ 88 w 813"/>
                <a:gd name="T85" fmla="*/ 320 h 812"/>
                <a:gd name="T86" fmla="*/ 29 w 813"/>
                <a:gd name="T87" fmla="*/ 247 h 812"/>
                <a:gd name="T88" fmla="*/ 149 w 813"/>
                <a:gd name="T89" fmla="*/ 199 h 812"/>
                <a:gd name="T90" fmla="*/ 199 w 813"/>
                <a:gd name="T91" fmla="*/ 150 h 812"/>
                <a:gd name="T92" fmla="*/ 247 w 813"/>
                <a:gd name="T93" fmla="*/ 29 h 812"/>
                <a:gd name="T94" fmla="*/ 321 w 813"/>
                <a:gd name="T95" fmla="*/ 88 h 812"/>
                <a:gd name="T96" fmla="*/ 355 w 813"/>
                <a:gd name="T97" fmla="*/ 0 h 8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13" h="812">
                  <a:moveTo>
                    <a:pt x="406" y="177"/>
                  </a:moveTo>
                  <a:lnTo>
                    <a:pt x="365" y="181"/>
                  </a:lnTo>
                  <a:lnTo>
                    <a:pt x="326" y="192"/>
                  </a:lnTo>
                  <a:lnTo>
                    <a:pt x="291" y="209"/>
                  </a:lnTo>
                  <a:lnTo>
                    <a:pt x="259" y="231"/>
                  </a:lnTo>
                  <a:lnTo>
                    <a:pt x="232" y="258"/>
                  </a:lnTo>
                  <a:lnTo>
                    <a:pt x="209" y="291"/>
                  </a:lnTo>
                  <a:lnTo>
                    <a:pt x="192" y="326"/>
                  </a:lnTo>
                  <a:lnTo>
                    <a:pt x="182" y="366"/>
                  </a:lnTo>
                  <a:lnTo>
                    <a:pt x="178" y="406"/>
                  </a:lnTo>
                  <a:lnTo>
                    <a:pt x="182" y="447"/>
                  </a:lnTo>
                  <a:lnTo>
                    <a:pt x="192" y="486"/>
                  </a:lnTo>
                  <a:lnTo>
                    <a:pt x="209" y="522"/>
                  </a:lnTo>
                  <a:lnTo>
                    <a:pt x="232" y="553"/>
                  </a:lnTo>
                  <a:lnTo>
                    <a:pt x="259" y="580"/>
                  </a:lnTo>
                  <a:lnTo>
                    <a:pt x="291" y="604"/>
                  </a:lnTo>
                  <a:lnTo>
                    <a:pt x="326" y="620"/>
                  </a:lnTo>
                  <a:lnTo>
                    <a:pt x="365" y="632"/>
                  </a:lnTo>
                  <a:lnTo>
                    <a:pt x="406" y="634"/>
                  </a:lnTo>
                  <a:lnTo>
                    <a:pt x="448" y="632"/>
                  </a:lnTo>
                  <a:lnTo>
                    <a:pt x="486" y="620"/>
                  </a:lnTo>
                  <a:lnTo>
                    <a:pt x="521" y="604"/>
                  </a:lnTo>
                  <a:lnTo>
                    <a:pt x="554" y="580"/>
                  </a:lnTo>
                  <a:lnTo>
                    <a:pt x="581" y="553"/>
                  </a:lnTo>
                  <a:lnTo>
                    <a:pt x="604" y="522"/>
                  </a:lnTo>
                  <a:lnTo>
                    <a:pt x="621" y="486"/>
                  </a:lnTo>
                  <a:lnTo>
                    <a:pt x="631" y="447"/>
                  </a:lnTo>
                  <a:lnTo>
                    <a:pt x="635" y="406"/>
                  </a:lnTo>
                  <a:lnTo>
                    <a:pt x="631" y="366"/>
                  </a:lnTo>
                  <a:lnTo>
                    <a:pt x="621" y="326"/>
                  </a:lnTo>
                  <a:lnTo>
                    <a:pt x="604" y="291"/>
                  </a:lnTo>
                  <a:lnTo>
                    <a:pt x="581" y="258"/>
                  </a:lnTo>
                  <a:lnTo>
                    <a:pt x="554" y="231"/>
                  </a:lnTo>
                  <a:lnTo>
                    <a:pt x="521" y="209"/>
                  </a:lnTo>
                  <a:lnTo>
                    <a:pt x="486" y="192"/>
                  </a:lnTo>
                  <a:lnTo>
                    <a:pt x="448" y="181"/>
                  </a:lnTo>
                  <a:lnTo>
                    <a:pt x="406" y="177"/>
                  </a:lnTo>
                  <a:close/>
                  <a:moveTo>
                    <a:pt x="355" y="0"/>
                  </a:moveTo>
                  <a:lnTo>
                    <a:pt x="457" y="0"/>
                  </a:lnTo>
                  <a:lnTo>
                    <a:pt x="457" y="80"/>
                  </a:lnTo>
                  <a:lnTo>
                    <a:pt x="492" y="88"/>
                  </a:lnTo>
                  <a:lnTo>
                    <a:pt x="525" y="99"/>
                  </a:lnTo>
                  <a:lnTo>
                    <a:pt x="566" y="29"/>
                  </a:lnTo>
                  <a:lnTo>
                    <a:pt x="653" y="80"/>
                  </a:lnTo>
                  <a:lnTo>
                    <a:pt x="613" y="150"/>
                  </a:lnTo>
                  <a:lnTo>
                    <a:pt x="639" y="173"/>
                  </a:lnTo>
                  <a:lnTo>
                    <a:pt x="664" y="199"/>
                  </a:lnTo>
                  <a:lnTo>
                    <a:pt x="733" y="159"/>
                  </a:lnTo>
                  <a:lnTo>
                    <a:pt x="783" y="247"/>
                  </a:lnTo>
                  <a:lnTo>
                    <a:pt x="714" y="287"/>
                  </a:lnTo>
                  <a:lnTo>
                    <a:pt x="726" y="320"/>
                  </a:lnTo>
                  <a:lnTo>
                    <a:pt x="732" y="355"/>
                  </a:lnTo>
                  <a:lnTo>
                    <a:pt x="813" y="355"/>
                  </a:lnTo>
                  <a:lnTo>
                    <a:pt x="813" y="457"/>
                  </a:lnTo>
                  <a:lnTo>
                    <a:pt x="732" y="457"/>
                  </a:lnTo>
                  <a:lnTo>
                    <a:pt x="726" y="491"/>
                  </a:lnTo>
                  <a:lnTo>
                    <a:pt x="714" y="525"/>
                  </a:lnTo>
                  <a:lnTo>
                    <a:pt x="783" y="565"/>
                  </a:lnTo>
                  <a:lnTo>
                    <a:pt x="733" y="654"/>
                  </a:lnTo>
                  <a:lnTo>
                    <a:pt x="664" y="613"/>
                  </a:lnTo>
                  <a:lnTo>
                    <a:pt x="639" y="639"/>
                  </a:lnTo>
                  <a:lnTo>
                    <a:pt x="613" y="663"/>
                  </a:lnTo>
                  <a:lnTo>
                    <a:pt x="653" y="732"/>
                  </a:lnTo>
                  <a:lnTo>
                    <a:pt x="566" y="783"/>
                  </a:lnTo>
                  <a:lnTo>
                    <a:pt x="525" y="714"/>
                  </a:lnTo>
                  <a:lnTo>
                    <a:pt x="492" y="725"/>
                  </a:lnTo>
                  <a:lnTo>
                    <a:pt x="457" y="732"/>
                  </a:lnTo>
                  <a:lnTo>
                    <a:pt x="457" y="812"/>
                  </a:lnTo>
                  <a:lnTo>
                    <a:pt x="355" y="812"/>
                  </a:lnTo>
                  <a:lnTo>
                    <a:pt x="355" y="732"/>
                  </a:lnTo>
                  <a:lnTo>
                    <a:pt x="321" y="725"/>
                  </a:lnTo>
                  <a:lnTo>
                    <a:pt x="287" y="714"/>
                  </a:lnTo>
                  <a:lnTo>
                    <a:pt x="247" y="783"/>
                  </a:lnTo>
                  <a:lnTo>
                    <a:pt x="160" y="732"/>
                  </a:lnTo>
                  <a:lnTo>
                    <a:pt x="199" y="663"/>
                  </a:lnTo>
                  <a:lnTo>
                    <a:pt x="173" y="639"/>
                  </a:lnTo>
                  <a:lnTo>
                    <a:pt x="149" y="613"/>
                  </a:lnTo>
                  <a:lnTo>
                    <a:pt x="80" y="654"/>
                  </a:lnTo>
                  <a:lnTo>
                    <a:pt x="29" y="565"/>
                  </a:lnTo>
                  <a:lnTo>
                    <a:pt x="98" y="525"/>
                  </a:lnTo>
                  <a:lnTo>
                    <a:pt x="88" y="491"/>
                  </a:lnTo>
                  <a:lnTo>
                    <a:pt x="81" y="457"/>
                  </a:lnTo>
                  <a:lnTo>
                    <a:pt x="0" y="457"/>
                  </a:lnTo>
                  <a:lnTo>
                    <a:pt x="0" y="355"/>
                  </a:lnTo>
                  <a:lnTo>
                    <a:pt x="81" y="355"/>
                  </a:lnTo>
                  <a:lnTo>
                    <a:pt x="88" y="320"/>
                  </a:lnTo>
                  <a:lnTo>
                    <a:pt x="98" y="287"/>
                  </a:lnTo>
                  <a:lnTo>
                    <a:pt x="29" y="247"/>
                  </a:lnTo>
                  <a:lnTo>
                    <a:pt x="80" y="159"/>
                  </a:lnTo>
                  <a:lnTo>
                    <a:pt x="149" y="199"/>
                  </a:lnTo>
                  <a:lnTo>
                    <a:pt x="173" y="173"/>
                  </a:lnTo>
                  <a:lnTo>
                    <a:pt x="199" y="150"/>
                  </a:lnTo>
                  <a:lnTo>
                    <a:pt x="160" y="80"/>
                  </a:lnTo>
                  <a:lnTo>
                    <a:pt x="247" y="29"/>
                  </a:lnTo>
                  <a:lnTo>
                    <a:pt x="287" y="99"/>
                  </a:lnTo>
                  <a:lnTo>
                    <a:pt x="321" y="88"/>
                  </a:lnTo>
                  <a:lnTo>
                    <a:pt x="355" y="80"/>
                  </a:lnTo>
                  <a:lnTo>
                    <a:pt x="355" y="0"/>
                  </a:lnTo>
                  <a:close/>
                </a:path>
              </a:pathLst>
            </a:custGeom>
            <a:solidFill>
              <a:schemeClr val="accent5"/>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9" name="Freeform 218"/>
            <p:cNvSpPr/>
            <p:nvPr/>
          </p:nvSpPr>
          <p:spPr bwMode="auto">
            <a:xfrm>
              <a:off x="5677280" y="2062782"/>
              <a:ext cx="321016" cy="323796"/>
            </a:xfrm>
            <a:custGeom>
              <a:avLst/>
              <a:gdLst>
                <a:gd name="T0" fmla="*/ 115 w 231"/>
                <a:gd name="T1" fmla="*/ 0 h 233"/>
                <a:gd name="T2" fmla="*/ 142 w 231"/>
                <a:gd name="T3" fmla="*/ 4 h 233"/>
                <a:gd name="T4" fmla="*/ 166 w 231"/>
                <a:gd name="T5" fmla="*/ 12 h 233"/>
                <a:gd name="T6" fmla="*/ 188 w 231"/>
                <a:gd name="T7" fmla="*/ 26 h 233"/>
                <a:gd name="T8" fmla="*/ 205 w 231"/>
                <a:gd name="T9" fmla="*/ 43 h 233"/>
                <a:gd name="T10" fmla="*/ 220 w 231"/>
                <a:gd name="T11" fmla="*/ 65 h 233"/>
                <a:gd name="T12" fmla="*/ 229 w 231"/>
                <a:gd name="T13" fmla="*/ 90 h 233"/>
                <a:gd name="T14" fmla="*/ 231 w 231"/>
                <a:gd name="T15" fmla="*/ 116 h 233"/>
                <a:gd name="T16" fmla="*/ 229 w 231"/>
                <a:gd name="T17" fmla="*/ 142 h 233"/>
                <a:gd name="T18" fmla="*/ 220 w 231"/>
                <a:gd name="T19" fmla="*/ 167 h 233"/>
                <a:gd name="T20" fmla="*/ 205 w 231"/>
                <a:gd name="T21" fmla="*/ 188 h 233"/>
                <a:gd name="T22" fmla="*/ 188 w 231"/>
                <a:gd name="T23" fmla="*/ 207 h 233"/>
                <a:gd name="T24" fmla="*/ 166 w 231"/>
                <a:gd name="T25" fmla="*/ 220 h 233"/>
                <a:gd name="T26" fmla="*/ 142 w 231"/>
                <a:gd name="T27" fmla="*/ 229 h 233"/>
                <a:gd name="T28" fmla="*/ 115 w 231"/>
                <a:gd name="T29" fmla="*/ 233 h 233"/>
                <a:gd name="T30" fmla="*/ 89 w 231"/>
                <a:gd name="T31" fmla="*/ 229 h 233"/>
                <a:gd name="T32" fmla="*/ 64 w 231"/>
                <a:gd name="T33" fmla="*/ 220 h 233"/>
                <a:gd name="T34" fmla="*/ 43 w 231"/>
                <a:gd name="T35" fmla="*/ 207 h 233"/>
                <a:gd name="T36" fmla="*/ 25 w 231"/>
                <a:gd name="T37" fmla="*/ 188 h 233"/>
                <a:gd name="T38" fmla="*/ 11 w 231"/>
                <a:gd name="T39" fmla="*/ 167 h 233"/>
                <a:gd name="T40" fmla="*/ 2 w 231"/>
                <a:gd name="T41" fmla="*/ 142 h 233"/>
                <a:gd name="T42" fmla="*/ 0 w 231"/>
                <a:gd name="T43" fmla="*/ 116 h 233"/>
                <a:gd name="T44" fmla="*/ 2 w 231"/>
                <a:gd name="T45" fmla="*/ 90 h 233"/>
                <a:gd name="T46" fmla="*/ 11 w 231"/>
                <a:gd name="T47" fmla="*/ 65 h 233"/>
                <a:gd name="T48" fmla="*/ 25 w 231"/>
                <a:gd name="T49" fmla="*/ 43 h 233"/>
                <a:gd name="T50" fmla="*/ 43 w 231"/>
                <a:gd name="T51" fmla="*/ 26 h 233"/>
                <a:gd name="T52" fmla="*/ 64 w 231"/>
                <a:gd name="T53" fmla="*/ 12 h 233"/>
                <a:gd name="T54" fmla="*/ 89 w 231"/>
                <a:gd name="T55" fmla="*/ 4 h 233"/>
                <a:gd name="T56" fmla="*/ 115 w 231"/>
                <a:gd name="T57" fmla="*/ 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31" h="233">
                  <a:moveTo>
                    <a:pt x="115" y="0"/>
                  </a:moveTo>
                  <a:lnTo>
                    <a:pt x="142" y="4"/>
                  </a:lnTo>
                  <a:lnTo>
                    <a:pt x="166" y="12"/>
                  </a:lnTo>
                  <a:lnTo>
                    <a:pt x="188" y="26"/>
                  </a:lnTo>
                  <a:lnTo>
                    <a:pt x="205" y="43"/>
                  </a:lnTo>
                  <a:lnTo>
                    <a:pt x="220" y="65"/>
                  </a:lnTo>
                  <a:lnTo>
                    <a:pt x="229" y="90"/>
                  </a:lnTo>
                  <a:lnTo>
                    <a:pt x="231" y="116"/>
                  </a:lnTo>
                  <a:lnTo>
                    <a:pt x="229" y="142"/>
                  </a:lnTo>
                  <a:lnTo>
                    <a:pt x="220" y="167"/>
                  </a:lnTo>
                  <a:lnTo>
                    <a:pt x="205" y="188"/>
                  </a:lnTo>
                  <a:lnTo>
                    <a:pt x="188" y="207"/>
                  </a:lnTo>
                  <a:lnTo>
                    <a:pt x="166" y="220"/>
                  </a:lnTo>
                  <a:lnTo>
                    <a:pt x="142" y="229"/>
                  </a:lnTo>
                  <a:lnTo>
                    <a:pt x="115" y="233"/>
                  </a:lnTo>
                  <a:lnTo>
                    <a:pt x="89" y="229"/>
                  </a:lnTo>
                  <a:lnTo>
                    <a:pt x="64" y="220"/>
                  </a:lnTo>
                  <a:lnTo>
                    <a:pt x="43" y="207"/>
                  </a:lnTo>
                  <a:lnTo>
                    <a:pt x="25" y="188"/>
                  </a:lnTo>
                  <a:lnTo>
                    <a:pt x="11" y="167"/>
                  </a:lnTo>
                  <a:lnTo>
                    <a:pt x="2" y="142"/>
                  </a:lnTo>
                  <a:lnTo>
                    <a:pt x="0" y="116"/>
                  </a:lnTo>
                  <a:lnTo>
                    <a:pt x="2" y="90"/>
                  </a:lnTo>
                  <a:lnTo>
                    <a:pt x="11" y="65"/>
                  </a:lnTo>
                  <a:lnTo>
                    <a:pt x="25" y="43"/>
                  </a:lnTo>
                  <a:lnTo>
                    <a:pt x="43" y="26"/>
                  </a:lnTo>
                  <a:lnTo>
                    <a:pt x="64" y="12"/>
                  </a:lnTo>
                  <a:lnTo>
                    <a:pt x="89" y="4"/>
                  </a:lnTo>
                  <a:lnTo>
                    <a:pt x="115" y="0"/>
                  </a:lnTo>
                  <a:close/>
                </a:path>
              </a:pathLst>
            </a:custGeom>
            <a:solidFill>
              <a:schemeClr val="accent5"/>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0" name="Freeform 219"/>
            <p:cNvSpPr>
              <a:spLocks noEditPoints="1"/>
            </p:cNvSpPr>
            <p:nvPr/>
          </p:nvSpPr>
          <p:spPr bwMode="auto">
            <a:xfrm>
              <a:off x="6419369" y="2610316"/>
              <a:ext cx="972775" cy="971386"/>
            </a:xfrm>
            <a:custGeom>
              <a:avLst/>
              <a:gdLst>
                <a:gd name="T0" fmla="*/ 300 w 700"/>
                <a:gd name="T1" fmla="*/ 161 h 699"/>
                <a:gd name="T2" fmla="*/ 232 w 700"/>
                <a:gd name="T3" fmla="*/ 194 h 699"/>
                <a:gd name="T4" fmla="*/ 182 w 700"/>
                <a:gd name="T5" fmla="*/ 250 h 699"/>
                <a:gd name="T6" fmla="*/ 156 w 700"/>
                <a:gd name="T7" fmla="*/ 321 h 699"/>
                <a:gd name="T8" fmla="*/ 161 w 700"/>
                <a:gd name="T9" fmla="*/ 399 h 699"/>
                <a:gd name="T10" fmla="*/ 194 w 700"/>
                <a:gd name="T11" fmla="*/ 467 h 699"/>
                <a:gd name="T12" fmla="*/ 250 w 700"/>
                <a:gd name="T13" fmla="*/ 517 h 699"/>
                <a:gd name="T14" fmla="*/ 321 w 700"/>
                <a:gd name="T15" fmla="*/ 543 h 699"/>
                <a:gd name="T16" fmla="*/ 400 w 700"/>
                <a:gd name="T17" fmla="*/ 538 h 699"/>
                <a:gd name="T18" fmla="*/ 468 w 700"/>
                <a:gd name="T19" fmla="*/ 505 h 699"/>
                <a:gd name="T20" fmla="*/ 517 w 700"/>
                <a:gd name="T21" fmla="*/ 449 h 699"/>
                <a:gd name="T22" fmla="*/ 544 w 700"/>
                <a:gd name="T23" fmla="*/ 378 h 699"/>
                <a:gd name="T24" fmla="*/ 538 w 700"/>
                <a:gd name="T25" fmla="*/ 300 h 699"/>
                <a:gd name="T26" fmla="*/ 506 w 700"/>
                <a:gd name="T27" fmla="*/ 232 h 699"/>
                <a:gd name="T28" fmla="*/ 449 w 700"/>
                <a:gd name="T29" fmla="*/ 182 h 699"/>
                <a:gd name="T30" fmla="*/ 379 w 700"/>
                <a:gd name="T31" fmla="*/ 156 h 699"/>
                <a:gd name="T32" fmla="*/ 373 w 700"/>
                <a:gd name="T33" fmla="*/ 0 h 699"/>
                <a:gd name="T34" fmla="*/ 407 w 700"/>
                <a:gd name="T35" fmla="*/ 73 h 699"/>
                <a:gd name="T36" fmla="*/ 468 w 700"/>
                <a:gd name="T37" fmla="*/ 20 h 699"/>
                <a:gd name="T38" fmla="*/ 514 w 700"/>
                <a:gd name="T39" fmla="*/ 120 h 699"/>
                <a:gd name="T40" fmla="*/ 559 w 700"/>
                <a:gd name="T41" fmla="*/ 161 h 699"/>
                <a:gd name="T42" fmla="*/ 664 w 700"/>
                <a:gd name="T43" fmla="*/ 195 h 699"/>
                <a:gd name="T44" fmla="*/ 617 w 700"/>
                <a:gd name="T45" fmla="*/ 261 h 699"/>
                <a:gd name="T46" fmla="*/ 694 w 700"/>
                <a:gd name="T47" fmla="*/ 287 h 699"/>
                <a:gd name="T48" fmla="*/ 630 w 700"/>
                <a:gd name="T49" fmla="*/ 377 h 699"/>
                <a:gd name="T50" fmla="*/ 618 w 700"/>
                <a:gd name="T51" fmla="*/ 436 h 699"/>
                <a:gd name="T52" fmla="*/ 641 w 700"/>
                <a:gd name="T53" fmla="*/ 545 h 699"/>
                <a:gd name="T54" fmla="*/ 561 w 700"/>
                <a:gd name="T55" fmla="*/ 537 h 699"/>
                <a:gd name="T56" fmla="*/ 576 w 700"/>
                <a:gd name="T57" fmla="*/ 617 h 699"/>
                <a:gd name="T58" fmla="*/ 466 w 700"/>
                <a:gd name="T59" fmla="*/ 606 h 699"/>
                <a:gd name="T60" fmla="*/ 409 w 700"/>
                <a:gd name="T61" fmla="*/ 626 h 699"/>
                <a:gd name="T62" fmla="*/ 326 w 700"/>
                <a:gd name="T63" fmla="*/ 699 h 699"/>
                <a:gd name="T64" fmla="*/ 292 w 700"/>
                <a:gd name="T65" fmla="*/ 626 h 699"/>
                <a:gd name="T66" fmla="*/ 232 w 700"/>
                <a:gd name="T67" fmla="*/ 680 h 699"/>
                <a:gd name="T68" fmla="*/ 186 w 700"/>
                <a:gd name="T69" fmla="*/ 579 h 699"/>
                <a:gd name="T70" fmla="*/ 140 w 700"/>
                <a:gd name="T71" fmla="*/ 538 h 699"/>
                <a:gd name="T72" fmla="*/ 35 w 700"/>
                <a:gd name="T73" fmla="*/ 504 h 699"/>
                <a:gd name="T74" fmla="*/ 83 w 700"/>
                <a:gd name="T75" fmla="*/ 439 h 699"/>
                <a:gd name="T76" fmla="*/ 5 w 700"/>
                <a:gd name="T77" fmla="*/ 412 h 699"/>
                <a:gd name="T78" fmla="*/ 69 w 700"/>
                <a:gd name="T79" fmla="*/ 322 h 699"/>
                <a:gd name="T80" fmla="*/ 81 w 700"/>
                <a:gd name="T81" fmla="*/ 263 h 699"/>
                <a:gd name="T82" fmla="*/ 59 w 700"/>
                <a:gd name="T83" fmla="*/ 154 h 699"/>
                <a:gd name="T84" fmla="*/ 139 w 700"/>
                <a:gd name="T85" fmla="*/ 162 h 699"/>
                <a:gd name="T86" fmla="*/ 123 w 700"/>
                <a:gd name="T87" fmla="*/ 82 h 699"/>
                <a:gd name="T88" fmla="*/ 233 w 700"/>
                <a:gd name="T89" fmla="*/ 93 h 699"/>
                <a:gd name="T90" fmla="*/ 291 w 700"/>
                <a:gd name="T91" fmla="*/ 73 h 699"/>
                <a:gd name="T92" fmla="*/ 373 w 700"/>
                <a:gd name="T93" fmla="*/ 0 h 6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00" h="699">
                  <a:moveTo>
                    <a:pt x="339" y="154"/>
                  </a:moveTo>
                  <a:lnTo>
                    <a:pt x="300" y="161"/>
                  </a:lnTo>
                  <a:lnTo>
                    <a:pt x="263" y="174"/>
                  </a:lnTo>
                  <a:lnTo>
                    <a:pt x="232" y="194"/>
                  </a:lnTo>
                  <a:lnTo>
                    <a:pt x="204" y="220"/>
                  </a:lnTo>
                  <a:lnTo>
                    <a:pt x="182" y="250"/>
                  </a:lnTo>
                  <a:lnTo>
                    <a:pt x="165" y="284"/>
                  </a:lnTo>
                  <a:lnTo>
                    <a:pt x="156" y="321"/>
                  </a:lnTo>
                  <a:lnTo>
                    <a:pt x="155" y="360"/>
                  </a:lnTo>
                  <a:lnTo>
                    <a:pt x="161" y="399"/>
                  </a:lnTo>
                  <a:lnTo>
                    <a:pt x="174" y="436"/>
                  </a:lnTo>
                  <a:lnTo>
                    <a:pt x="194" y="467"/>
                  </a:lnTo>
                  <a:lnTo>
                    <a:pt x="220" y="495"/>
                  </a:lnTo>
                  <a:lnTo>
                    <a:pt x="250" y="517"/>
                  </a:lnTo>
                  <a:lnTo>
                    <a:pt x="284" y="534"/>
                  </a:lnTo>
                  <a:lnTo>
                    <a:pt x="321" y="543"/>
                  </a:lnTo>
                  <a:lnTo>
                    <a:pt x="360" y="545"/>
                  </a:lnTo>
                  <a:lnTo>
                    <a:pt x="400" y="538"/>
                  </a:lnTo>
                  <a:lnTo>
                    <a:pt x="436" y="525"/>
                  </a:lnTo>
                  <a:lnTo>
                    <a:pt x="468" y="505"/>
                  </a:lnTo>
                  <a:lnTo>
                    <a:pt x="495" y="479"/>
                  </a:lnTo>
                  <a:lnTo>
                    <a:pt x="517" y="449"/>
                  </a:lnTo>
                  <a:lnTo>
                    <a:pt x="534" y="415"/>
                  </a:lnTo>
                  <a:lnTo>
                    <a:pt x="544" y="378"/>
                  </a:lnTo>
                  <a:lnTo>
                    <a:pt x="545" y="339"/>
                  </a:lnTo>
                  <a:lnTo>
                    <a:pt x="538" y="300"/>
                  </a:lnTo>
                  <a:lnTo>
                    <a:pt x="525" y="263"/>
                  </a:lnTo>
                  <a:lnTo>
                    <a:pt x="506" y="232"/>
                  </a:lnTo>
                  <a:lnTo>
                    <a:pt x="479" y="204"/>
                  </a:lnTo>
                  <a:lnTo>
                    <a:pt x="449" y="182"/>
                  </a:lnTo>
                  <a:lnTo>
                    <a:pt x="415" y="165"/>
                  </a:lnTo>
                  <a:lnTo>
                    <a:pt x="379" y="156"/>
                  </a:lnTo>
                  <a:lnTo>
                    <a:pt x="339" y="154"/>
                  </a:lnTo>
                  <a:close/>
                  <a:moveTo>
                    <a:pt x="373" y="0"/>
                  </a:moveTo>
                  <a:lnTo>
                    <a:pt x="377" y="69"/>
                  </a:lnTo>
                  <a:lnTo>
                    <a:pt x="407" y="73"/>
                  </a:lnTo>
                  <a:lnTo>
                    <a:pt x="436" y="81"/>
                  </a:lnTo>
                  <a:lnTo>
                    <a:pt x="468" y="20"/>
                  </a:lnTo>
                  <a:lnTo>
                    <a:pt x="545" y="59"/>
                  </a:lnTo>
                  <a:lnTo>
                    <a:pt x="514" y="120"/>
                  </a:lnTo>
                  <a:lnTo>
                    <a:pt x="537" y="139"/>
                  </a:lnTo>
                  <a:lnTo>
                    <a:pt x="559" y="161"/>
                  </a:lnTo>
                  <a:lnTo>
                    <a:pt x="617" y="123"/>
                  </a:lnTo>
                  <a:lnTo>
                    <a:pt x="664" y="195"/>
                  </a:lnTo>
                  <a:lnTo>
                    <a:pt x="607" y="233"/>
                  </a:lnTo>
                  <a:lnTo>
                    <a:pt x="617" y="261"/>
                  </a:lnTo>
                  <a:lnTo>
                    <a:pt x="626" y="291"/>
                  </a:lnTo>
                  <a:lnTo>
                    <a:pt x="694" y="287"/>
                  </a:lnTo>
                  <a:lnTo>
                    <a:pt x="700" y="373"/>
                  </a:lnTo>
                  <a:lnTo>
                    <a:pt x="630" y="377"/>
                  </a:lnTo>
                  <a:lnTo>
                    <a:pt x="626" y="407"/>
                  </a:lnTo>
                  <a:lnTo>
                    <a:pt x="618" y="436"/>
                  </a:lnTo>
                  <a:lnTo>
                    <a:pt x="680" y="467"/>
                  </a:lnTo>
                  <a:lnTo>
                    <a:pt x="641" y="545"/>
                  </a:lnTo>
                  <a:lnTo>
                    <a:pt x="579" y="513"/>
                  </a:lnTo>
                  <a:lnTo>
                    <a:pt x="561" y="537"/>
                  </a:lnTo>
                  <a:lnTo>
                    <a:pt x="538" y="559"/>
                  </a:lnTo>
                  <a:lnTo>
                    <a:pt x="576" y="617"/>
                  </a:lnTo>
                  <a:lnTo>
                    <a:pt x="504" y="664"/>
                  </a:lnTo>
                  <a:lnTo>
                    <a:pt x="466" y="606"/>
                  </a:lnTo>
                  <a:lnTo>
                    <a:pt x="439" y="617"/>
                  </a:lnTo>
                  <a:lnTo>
                    <a:pt x="409" y="626"/>
                  </a:lnTo>
                  <a:lnTo>
                    <a:pt x="413" y="694"/>
                  </a:lnTo>
                  <a:lnTo>
                    <a:pt x="326" y="699"/>
                  </a:lnTo>
                  <a:lnTo>
                    <a:pt x="322" y="630"/>
                  </a:lnTo>
                  <a:lnTo>
                    <a:pt x="292" y="626"/>
                  </a:lnTo>
                  <a:lnTo>
                    <a:pt x="263" y="618"/>
                  </a:lnTo>
                  <a:lnTo>
                    <a:pt x="232" y="680"/>
                  </a:lnTo>
                  <a:lnTo>
                    <a:pt x="155" y="640"/>
                  </a:lnTo>
                  <a:lnTo>
                    <a:pt x="186" y="579"/>
                  </a:lnTo>
                  <a:lnTo>
                    <a:pt x="162" y="560"/>
                  </a:lnTo>
                  <a:lnTo>
                    <a:pt x="140" y="538"/>
                  </a:lnTo>
                  <a:lnTo>
                    <a:pt x="83" y="576"/>
                  </a:lnTo>
                  <a:lnTo>
                    <a:pt x="35" y="504"/>
                  </a:lnTo>
                  <a:lnTo>
                    <a:pt x="93" y="466"/>
                  </a:lnTo>
                  <a:lnTo>
                    <a:pt x="83" y="439"/>
                  </a:lnTo>
                  <a:lnTo>
                    <a:pt x="73" y="408"/>
                  </a:lnTo>
                  <a:lnTo>
                    <a:pt x="5" y="412"/>
                  </a:lnTo>
                  <a:lnTo>
                    <a:pt x="0" y="326"/>
                  </a:lnTo>
                  <a:lnTo>
                    <a:pt x="69" y="322"/>
                  </a:lnTo>
                  <a:lnTo>
                    <a:pt x="73" y="292"/>
                  </a:lnTo>
                  <a:lnTo>
                    <a:pt x="81" y="263"/>
                  </a:lnTo>
                  <a:lnTo>
                    <a:pt x="20" y="232"/>
                  </a:lnTo>
                  <a:lnTo>
                    <a:pt x="59" y="154"/>
                  </a:lnTo>
                  <a:lnTo>
                    <a:pt x="121" y="186"/>
                  </a:lnTo>
                  <a:lnTo>
                    <a:pt x="139" y="162"/>
                  </a:lnTo>
                  <a:lnTo>
                    <a:pt x="161" y="140"/>
                  </a:lnTo>
                  <a:lnTo>
                    <a:pt x="123" y="82"/>
                  </a:lnTo>
                  <a:lnTo>
                    <a:pt x="195" y="35"/>
                  </a:lnTo>
                  <a:lnTo>
                    <a:pt x="233" y="93"/>
                  </a:lnTo>
                  <a:lnTo>
                    <a:pt x="261" y="82"/>
                  </a:lnTo>
                  <a:lnTo>
                    <a:pt x="291" y="73"/>
                  </a:lnTo>
                  <a:lnTo>
                    <a:pt x="287" y="5"/>
                  </a:lnTo>
                  <a:lnTo>
                    <a:pt x="373" y="0"/>
                  </a:lnTo>
                  <a:close/>
                </a:path>
              </a:pathLst>
            </a:custGeom>
            <a:solidFill>
              <a:schemeClr val="accent2"/>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1" name="Freeform 220"/>
            <p:cNvSpPr/>
            <p:nvPr/>
          </p:nvSpPr>
          <p:spPr bwMode="auto">
            <a:xfrm>
              <a:off x="6766788" y="2957735"/>
              <a:ext cx="276547" cy="276547"/>
            </a:xfrm>
            <a:custGeom>
              <a:avLst/>
              <a:gdLst>
                <a:gd name="T0" fmla="*/ 95 w 199"/>
                <a:gd name="T1" fmla="*/ 0 h 199"/>
                <a:gd name="T2" fmla="*/ 121 w 199"/>
                <a:gd name="T3" fmla="*/ 3 h 199"/>
                <a:gd name="T4" fmla="*/ 144 w 199"/>
                <a:gd name="T5" fmla="*/ 12 h 199"/>
                <a:gd name="T6" fmla="*/ 165 w 199"/>
                <a:gd name="T7" fmla="*/ 25 h 199"/>
                <a:gd name="T8" fmla="*/ 182 w 199"/>
                <a:gd name="T9" fmla="*/ 45 h 199"/>
                <a:gd name="T10" fmla="*/ 194 w 199"/>
                <a:gd name="T11" fmla="*/ 68 h 199"/>
                <a:gd name="T12" fmla="*/ 199 w 199"/>
                <a:gd name="T13" fmla="*/ 94 h 199"/>
                <a:gd name="T14" fmla="*/ 197 w 199"/>
                <a:gd name="T15" fmla="*/ 121 h 199"/>
                <a:gd name="T16" fmla="*/ 188 w 199"/>
                <a:gd name="T17" fmla="*/ 144 h 199"/>
                <a:gd name="T18" fmla="*/ 173 w 199"/>
                <a:gd name="T19" fmla="*/ 165 h 199"/>
                <a:gd name="T20" fmla="*/ 155 w 199"/>
                <a:gd name="T21" fmla="*/ 182 h 199"/>
                <a:gd name="T22" fmla="*/ 131 w 199"/>
                <a:gd name="T23" fmla="*/ 194 h 199"/>
                <a:gd name="T24" fmla="*/ 105 w 199"/>
                <a:gd name="T25" fmla="*/ 199 h 199"/>
                <a:gd name="T26" fmla="*/ 79 w 199"/>
                <a:gd name="T27" fmla="*/ 196 h 199"/>
                <a:gd name="T28" fmla="*/ 54 w 199"/>
                <a:gd name="T29" fmla="*/ 187 h 199"/>
                <a:gd name="T30" fmla="*/ 34 w 199"/>
                <a:gd name="T31" fmla="*/ 174 h 199"/>
                <a:gd name="T32" fmla="*/ 17 w 199"/>
                <a:gd name="T33" fmla="*/ 155 h 199"/>
                <a:gd name="T34" fmla="*/ 5 w 199"/>
                <a:gd name="T35" fmla="*/ 131 h 199"/>
                <a:gd name="T36" fmla="*/ 0 w 199"/>
                <a:gd name="T37" fmla="*/ 105 h 199"/>
                <a:gd name="T38" fmla="*/ 3 w 199"/>
                <a:gd name="T39" fmla="*/ 79 h 199"/>
                <a:gd name="T40" fmla="*/ 11 w 199"/>
                <a:gd name="T41" fmla="*/ 55 h 199"/>
                <a:gd name="T42" fmla="*/ 25 w 199"/>
                <a:gd name="T43" fmla="*/ 34 h 199"/>
                <a:gd name="T44" fmla="*/ 45 w 199"/>
                <a:gd name="T45" fmla="*/ 17 h 199"/>
                <a:gd name="T46" fmla="*/ 68 w 199"/>
                <a:gd name="T47" fmla="*/ 5 h 199"/>
                <a:gd name="T48" fmla="*/ 95 w 199"/>
                <a:gd name="T49" fmla="*/ 0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99" h="199">
                  <a:moveTo>
                    <a:pt x="95" y="0"/>
                  </a:moveTo>
                  <a:lnTo>
                    <a:pt x="121" y="3"/>
                  </a:lnTo>
                  <a:lnTo>
                    <a:pt x="144" y="12"/>
                  </a:lnTo>
                  <a:lnTo>
                    <a:pt x="165" y="25"/>
                  </a:lnTo>
                  <a:lnTo>
                    <a:pt x="182" y="45"/>
                  </a:lnTo>
                  <a:lnTo>
                    <a:pt x="194" y="68"/>
                  </a:lnTo>
                  <a:lnTo>
                    <a:pt x="199" y="94"/>
                  </a:lnTo>
                  <a:lnTo>
                    <a:pt x="197" y="121"/>
                  </a:lnTo>
                  <a:lnTo>
                    <a:pt x="188" y="144"/>
                  </a:lnTo>
                  <a:lnTo>
                    <a:pt x="173" y="165"/>
                  </a:lnTo>
                  <a:lnTo>
                    <a:pt x="155" y="182"/>
                  </a:lnTo>
                  <a:lnTo>
                    <a:pt x="131" y="194"/>
                  </a:lnTo>
                  <a:lnTo>
                    <a:pt x="105" y="199"/>
                  </a:lnTo>
                  <a:lnTo>
                    <a:pt x="79" y="196"/>
                  </a:lnTo>
                  <a:lnTo>
                    <a:pt x="54" y="187"/>
                  </a:lnTo>
                  <a:lnTo>
                    <a:pt x="34" y="174"/>
                  </a:lnTo>
                  <a:lnTo>
                    <a:pt x="17" y="155"/>
                  </a:lnTo>
                  <a:lnTo>
                    <a:pt x="5" y="131"/>
                  </a:lnTo>
                  <a:lnTo>
                    <a:pt x="0" y="105"/>
                  </a:lnTo>
                  <a:lnTo>
                    <a:pt x="3" y="79"/>
                  </a:lnTo>
                  <a:lnTo>
                    <a:pt x="11" y="55"/>
                  </a:lnTo>
                  <a:lnTo>
                    <a:pt x="25" y="34"/>
                  </a:lnTo>
                  <a:lnTo>
                    <a:pt x="45" y="17"/>
                  </a:lnTo>
                  <a:lnTo>
                    <a:pt x="68" y="5"/>
                  </a:lnTo>
                  <a:lnTo>
                    <a:pt x="95" y="0"/>
                  </a:lnTo>
                  <a:close/>
                </a:path>
              </a:pathLst>
            </a:custGeom>
            <a:solidFill>
              <a:schemeClr val="accent2"/>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2" name="Freeform 221"/>
            <p:cNvSpPr>
              <a:spLocks noEditPoints="1"/>
            </p:cNvSpPr>
            <p:nvPr/>
          </p:nvSpPr>
          <p:spPr bwMode="auto">
            <a:xfrm>
              <a:off x="4473818" y="3303766"/>
              <a:ext cx="454426" cy="453035"/>
            </a:xfrm>
            <a:custGeom>
              <a:avLst/>
              <a:gdLst>
                <a:gd name="T0" fmla="*/ 135 w 327"/>
                <a:gd name="T1" fmla="*/ 77 h 326"/>
                <a:gd name="T2" fmla="*/ 95 w 327"/>
                <a:gd name="T3" fmla="*/ 102 h 326"/>
                <a:gd name="T4" fmla="*/ 74 w 327"/>
                <a:gd name="T5" fmla="*/ 144 h 326"/>
                <a:gd name="T6" fmla="*/ 77 w 327"/>
                <a:gd name="T7" fmla="*/ 192 h 326"/>
                <a:gd name="T8" fmla="*/ 102 w 327"/>
                <a:gd name="T9" fmla="*/ 232 h 326"/>
                <a:gd name="T10" fmla="*/ 144 w 327"/>
                <a:gd name="T11" fmla="*/ 253 h 326"/>
                <a:gd name="T12" fmla="*/ 192 w 327"/>
                <a:gd name="T13" fmla="*/ 250 h 326"/>
                <a:gd name="T14" fmla="*/ 232 w 327"/>
                <a:gd name="T15" fmla="*/ 224 h 326"/>
                <a:gd name="T16" fmla="*/ 253 w 327"/>
                <a:gd name="T17" fmla="*/ 182 h 326"/>
                <a:gd name="T18" fmla="*/ 250 w 327"/>
                <a:gd name="T19" fmla="*/ 133 h 326"/>
                <a:gd name="T20" fmla="*/ 224 w 327"/>
                <a:gd name="T21" fmla="*/ 95 h 326"/>
                <a:gd name="T22" fmla="*/ 183 w 327"/>
                <a:gd name="T23" fmla="*/ 73 h 326"/>
                <a:gd name="T24" fmla="*/ 174 w 327"/>
                <a:gd name="T25" fmla="*/ 0 h 326"/>
                <a:gd name="T26" fmla="*/ 204 w 327"/>
                <a:gd name="T27" fmla="*/ 38 h 326"/>
                <a:gd name="T28" fmla="*/ 255 w 327"/>
                <a:gd name="T29" fmla="*/ 27 h 326"/>
                <a:gd name="T30" fmla="*/ 262 w 327"/>
                <a:gd name="T31" fmla="*/ 74 h 326"/>
                <a:gd name="T32" fmla="*/ 310 w 327"/>
                <a:gd name="T33" fmla="*/ 91 h 326"/>
                <a:gd name="T34" fmla="*/ 292 w 327"/>
                <a:gd name="T35" fmla="*/ 136 h 326"/>
                <a:gd name="T36" fmla="*/ 327 w 327"/>
                <a:gd name="T37" fmla="*/ 174 h 326"/>
                <a:gd name="T38" fmla="*/ 289 w 327"/>
                <a:gd name="T39" fmla="*/ 204 h 326"/>
                <a:gd name="T40" fmla="*/ 300 w 327"/>
                <a:gd name="T41" fmla="*/ 254 h 326"/>
                <a:gd name="T42" fmla="*/ 253 w 327"/>
                <a:gd name="T43" fmla="*/ 262 h 326"/>
                <a:gd name="T44" fmla="*/ 236 w 327"/>
                <a:gd name="T45" fmla="*/ 310 h 326"/>
                <a:gd name="T46" fmla="*/ 191 w 327"/>
                <a:gd name="T47" fmla="*/ 292 h 326"/>
                <a:gd name="T48" fmla="*/ 152 w 327"/>
                <a:gd name="T49" fmla="*/ 326 h 326"/>
                <a:gd name="T50" fmla="*/ 123 w 327"/>
                <a:gd name="T51" fmla="*/ 289 h 326"/>
                <a:gd name="T52" fmla="*/ 72 w 327"/>
                <a:gd name="T53" fmla="*/ 300 h 326"/>
                <a:gd name="T54" fmla="*/ 65 w 327"/>
                <a:gd name="T55" fmla="*/ 251 h 326"/>
                <a:gd name="T56" fmla="*/ 17 w 327"/>
                <a:gd name="T57" fmla="*/ 236 h 326"/>
                <a:gd name="T58" fmla="*/ 35 w 327"/>
                <a:gd name="T59" fmla="*/ 191 h 326"/>
                <a:gd name="T60" fmla="*/ 0 w 327"/>
                <a:gd name="T61" fmla="*/ 152 h 326"/>
                <a:gd name="T62" fmla="*/ 38 w 327"/>
                <a:gd name="T63" fmla="*/ 123 h 326"/>
                <a:gd name="T64" fmla="*/ 27 w 327"/>
                <a:gd name="T65" fmla="*/ 72 h 326"/>
                <a:gd name="T66" fmla="*/ 74 w 327"/>
                <a:gd name="T67" fmla="*/ 65 h 326"/>
                <a:gd name="T68" fmla="*/ 92 w 327"/>
                <a:gd name="T69" fmla="*/ 16 h 326"/>
                <a:gd name="T70" fmla="*/ 136 w 327"/>
                <a:gd name="T71" fmla="*/ 34 h 326"/>
                <a:gd name="T72" fmla="*/ 174 w 327"/>
                <a:gd name="T73" fmla="*/ 0 h 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27" h="326">
                  <a:moveTo>
                    <a:pt x="158" y="72"/>
                  </a:moveTo>
                  <a:lnTo>
                    <a:pt x="135" y="77"/>
                  </a:lnTo>
                  <a:lnTo>
                    <a:pt x="112" y="88"/>
                  </a:lnTo>
                  <a:lnTo>
                    <a:pt x="95" y="102"/>
                  </a:lnTo>
                  <a:lnTo>
                    <a:pt x="82" y="122"/>
                  </a:lnTo>
                  <a:lnTo>
                    <a:pt x="74" y="144"/>
                  </a:lnTo>
                  <a:lnTo>
                    <a:pt x="72" y="169"/>
                  </a:lnTo>
                  <a:lnTo>
                    <a:pt x="77" y="192"/>
                  </a:lnTo>
                  <a:lnTo>
                    <a:pt x="88" y="213"/>
                  </a:lnTo>
                  <a:lnTo>
                    <a:pt x="102" y="232"/>
                  </a:lnTo>
                  <a:lnTo>
                    <a:pt x="122" y="245"/>
                  </a:lnTo>
                  <a:lnTo>
                    <a:pt x="144" y="253"/>
                  </a:lnTo>
                  <a:lnTo>
                    <a:pt x="169" y="254"/>
                  </a:lnTo>
                  <a:lnTo>
                    <a:pt x="192" y="250"/>
                  </a:lnTo>
                  <a:lnTo>
                    <a:pt x="215" y="239"/>
                  </a:lnTo>
                  <a:lnTo>
                    <a:pt x="232" y="224"/>
                  </a:lnTo>
                  <a:lnTo>
                    <a:pt x="245" y="204"/>
                  </a:lnTo>
                  <a:lnTo>
                    <a:pt x="253" y="182"/>
                  </a:lnTo>
                  <a:lnTo>
                    <a:pt x="255" y="158"/>
                  </a:lnTo>
                  <a:lnTo>
                    <a:pt x="250" y="133"/>
                  </a:lnTo>
                  <a:lnTo>
                    <a:pt x="240" y="112"/>
                  </a:lnTo>
                  <a:lnTo>
                    <a:pt x="224" y="95"/>
                  </a:lnTo>
                  <a:lnTo>
                    <a:pt x="205" y="82"/>
                  </a:lnTo>
                  <a:lnTo>
                    <a:pt x="183" y="73"/>
                  </a:lnTo>
                  <a:lnTo>
                    <a:pt x="158" y="72"/>
                  </a:lnTo>
                  <a:close/>
                  <a:moveTo>
                    <a:pt x="174" y="0"/>
                  </a:moveTo>
                  <a:lnTo>
                    <a:pt x="177" y="33"/>
                  </a:lnTo>
                  <a:lnTo>
                    <a:pt x="204" y="38"/>
                  </a:lnTo>
                  <a:lnTo>
                    <a:pt x="219" y="9"/>
                  </a:lnTo>
                  <a:lnTo>
                    <a:pt x="255" y="27"/>
                  </a:lnTo>
                  <a:lnTo>
                    <a:pt x="241" y="56"/>
                  </a:lnTo>
                  <a:lnTo>
                    <a:pt x="262" y="74"/>
                  </a:lnTo>
                  <a:lnTo>
                    <a:pt x="288" y="57"/>
                  </a:lnTo>
                  <a:lnTo>
                    <a:pt x="310" y="91"/>
                  </a:lnTo>
                  <a:lnTo>
                    <a:pt x="284" y="109"/>
                  </a:lnTo>
                  <a:lnTo>
                    <a:pt x="292" y="136"/>
                  </a:lnTo>
                  <a:lnTo>
                    <a:pt x="325" y="133"/>
                  </a:lnTo>
                  <a:lnTo>
                    <a:pt x="327" y="174"/>
                  </a:lnTo>
                  <a:lnTo>
                    <a:pt x="295" y="177"/>
                  </a:lnTo>
                  <a:lnTo>
                    <a:pt x="289" y="204"/>
                  </a:lnTo>
                  <a:lnTo>
                    <a:pt x="318" y="219"/>
                  </a:lnTo>
                  <a:lnTo>
                    <a:pt x="300" y="254"/>
                  </a:lnTo>
                  <a:lnTo>
                    <a:pt x="271" y="239"/>
                  </a:lnTo>
                  <a:lnTo>
                    <a:pt x="253" y="262"/>
                  </a:lnTo>
                  <a:lnTo>
                    <a:pt x="270" y="288"/>
                  </a:lnTo>
                  <a:lnTo>
                    <a:pt x="236" y="310"/>
                  </a:lnTo>
                  <a:lnTo>
                    <a:pt x="219" y="283"/>
                  </a:lnTo>
                  <a:lnTo>
                    <a:pt x="191" y="292"/>
                  </a:lnTo>
                  <a:lnTo>
                    <a:pt x="192" y="325"/>
                  </a:lnTo>
                  <a:lnTo>
                    <a:pt x="152" y="326"/>
                  </a:lnTo>
                  <a:lnTo>
                    <a:pt x="150" y="294"/>
                  </a:lnTo>
                  <a:lnTo>
                    <a:pt x="123" y="289"/>
                  </a:lnTo>
                  <a:lnTo>
                    <a:pt x="109" y="318"/>
                  </a:lnTo>
                  <a:lnTo>
                    <a:pt x="72" y="300"/>
                  </a:lnTo>
                  <a:lnTo>
                    <a:pt x="86" y="271"/>
                  </a:lnTo>
                  <a:lnTo>
                    <a:pt x="65" y="251"/>
                  </a:lnTo>
                  <a:lnTo>
                    <a:pt x="39" y="270"/>
                  </a:lnTo>
                  <a:lnTo>
                    <a:pt x="17" y="236"/>
                  </a:lnTo>
                  <a:lnTo>
                    <a:pt x="43" y="217"/>
                  </a:lnTo>
                  <a:lnTo>
                    <a:pt x="35" y="191"/>
                  </a:lnTo>
                  <a:lnTo>
                    <a:pt x="2" y="192"/>
                  </a:lnTo>
                  <a:lnTo>
                    <a:pt x="0" y="152"/>
                  </a:lnTo>
                  <a:lnTo>
                    <a:pt x="33" y="150"/>
                  </a:lnTo>
                  <a:lnTo>
                    <a:pt x="38" y="123"/>
                  </a:lnTo>
                  <a:lnTo>
                    <a:pt x="9" y="109"/>
                  </a:lnTo>
                  <a:lnTo>
                    <a:pt x="27" y="72"/>
                  </a:lnTo>
                  <a:lnTo>
                    <a:pt x="56" y="86"/>
                  </a:lnTo>
                  <a:lnTo>
                    <a:pt x="74" y="65"/>
                  </a:lnTo>
                  <a:lnTo>
                    <a:pt x="57" y="38"/>
                  </a:lnTo>
                  <a:lnTo>
                    <a:pt x="92" y="16"/>
                  </a:lnTo>
                  <a:lnTo>
                    <a:pt x="109" y="43"/>
                  </a:lnTo>
                  <a:lnTo>
                    <a:pt x="136" y="34"/>
                  </a:lnTo>
                  <a:lnTo>
                    <a:pt x="133" y="2"/>
                  </a:lnTo>
                  <a:lnTo>
                    <a:pt x="174" y="0"/>
                  </a:lnTo>
                  <a:close/>
                </a:path>
              </a:pathLst>
            </a:custGeom>
            <a:solidFill>
              <a:schemeClr val="accent4"/>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3" name="Freeform 222"/>
            <p:cNvSpPr/>
            <p:nvPr/>
          </p:nvSpPr>
          <p:spPr bwMode="auto">
            <a:xfrm>
              <a:off x="4637800" y="3464969"/>
              <a:ext cx="126461" cy="129241"/>
            </a:xfrm>
            <a:custGeom>
              <a:avLst/>
              <a:gdLst>
                <a:gd name="T0" fmla="*/ 43 w 91"/>
                <a:gd name="T1" fmla="*/ 0 h 93"/>
                <a:gd name="T2" fmla="*/ 61 w 91"/>
                <a:gd name="T3" fmla="*/ 3 h 93"/>
                <a:gd name="T4" fmla="*/ 77 w 91"/>
                <a:gd name="T5" fmla="*/ 12 h 93"/>
                <a:gd name="T6" fmla="*/ 87 w 91"/>
                <a:gd name="T7" fmla="*/ 27 h 93"/>
                <a:gd name="T8" fmla="*/ 91 w 91"/>
                <a:gd name="T9" fmla="*/ 45 h 93"/>
                <a:gd name="T10" fmla="*/ 89 w 91"/>
                <a:gd name="T11" fmla="*/ 63 h 93"/>
                <a:gd name="T12" fmla="*/ 80 w 91"/>
                <a:gd name="T13" fmla="*/ 78 h 93"/>
                <a:gd name="T14" fmla="*/ 67 w 91"/>
                <a:gd name="T15" fmla="*/ 89 h 93"/>
                <a:gd name="T16" fmla="*/ 48 w 91"/>
                <a:gd name="T17" fmla="*/ 93 h 93"/>
                <a:gd name="T18" fmla="*/ 30 w 91"/>
                <a:gd name="T19" fmla="*/ 91 h 93"/>
                <a:gd name="T20" fmla="*/ 14 w 91"/>
                <a:gd name="T21" fmla="*/ 82 h 93"/>
                <a:gd name="T22" fmla="*/ 4 w 91"/>
                <a:gd name="T23" fmla="*/ 67 h 93"/>
                <a:gd name="T24" fmla="*/ 0 w 91"/>
                <a:gd name="T25" fmla="*/ 50 h 93"/>
                <a:gd name="T26" fmla="*/ 2 w 91"/>
                <a:gd name="T27" fmla="*/ 32 h 93"/>
                <a:gd name="T28" fmla="*/ 11 w 91"/>
                <a:gd name="T29" fmla="*/ 16 h 93"/>
                <a:gd name="T30" fmla="*/ 25 w 91"/>
                <a:gd name="T31" fmla="*/ 6 h 93"/>
                <a:gd name="T32" fmla="*/ 43 w 91"/>
                <a:gd name="T33" fmla="*/ 0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1" h="93">
                  <a:moveTo>
                    <a:pt x="43" y="0"/>
                  </a:moveTo>
                  <a:lnTo>
                    <a:pt x="61" y="3"/>
                  </a:lnTo>
                  <a:lnTo>
                    <a:pt x="77" y="12"/>
                  </a:lnTo>
                  <a:lnTo>
                    <a:pt x="87" y="27"/>
                  </a:lnTo>
                  <a:lnTo>
                    <a:pt x="91" y="45"/>
                  </a:lnTo>
                  <a:lnTo>
                    <a:pt x="89" y="63"/>
                  </a:lnTo>
                  <a:lnTo>
                    <a:pt x="80" y="78"/>
                  </a:lnTo>
                  <a:lnTo>
                    <a:pt x="67" y="89"/>
                  </a:lnTo>
                  <a:lnTo>
                    <a:pt x="48" y="93"/>
                  </a:lnTo>
                  <a:lnTo>
                    <a:pt x="30" y="91"/>
                  </a:lnTo>
                  <a:lnTo>
                    <a:pt x="14" y="82"/>
                  </a:lnTo>
                  <a:lnTo>
                    <a:pt x="4" y="67"/>
                  </a:lnTo>
                  <a:lnTo>
                    <a:pt x="0" y="50"/>
                  </a:lnTo>
                  <a:lnTo>
                    <a:pt x="2" y="32"/>
                  </a:lnTo>
                  <a:lnTo>
                    <a:pt x="11" y="16"/>
                  </a:lnTo>
                  <a:lnTo>
                    <a:pt x="25" y="6"/>
                  </a:lnTo>
                  <a:lnTo>
                    <a:pt x="43" y="0"/>
                  </a:lnTo>
                  <a:close/>
                </a:path>
              </a:pathLst>
            </a:custGeom>
            <a:solidFill>
              <a:schemeClr val="accent4"/>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4" name="Freeform 223"/>
            <p:cNvSpPr>
              <a:spLocks noEditPoints="1"/>
            </p:cNvSpPr>
            <p:nvPr/>
          </p:nvSpPr>
          <p:spPr bwMode="auto">
            <a:xfrm>
              <a:off x="6127536" y="4290438"/>
              <a:ext cx="416904" cy="415515"/>
            </a:xfrm>
            <a:custGeom>
              <a:avLst/>
              <a:gdLst>
                <a:gd name="T0" fmla="*/ 124 w 300"/>
                <a:gd name="T1" fmla="*/ 70 h 299"/>
                <a:gd name="T2" fmla="*/ 88 w 300"/>
                <a:gd name="T3" fmla="*/ 94 h 299"/>
                <a:gd name="T4" fmla="*/ 69 w 300"/>
                <a:gd name="T5" fmla="*/ 132 h 299"/>
                <a:gd name="T6" fmla="*/ 71 w 300"/>
                <a:gd name="T7" fmla="*/ 176 h 299"/>
                <a:gd name="T8" fmla="*/ 95 w 300"/>
                <a:gd name="T9" fmla="*/ 212 h 299"/>
                <a:gd name="T10" fmla="*/ 133 w 300"/>
                <a:gd name="T11" fmla="*/ 231 h 299"/>
                <a:gd name="T12" fmla="*/ 177 w 300"/>
                <a:gd name="T13" fmla="*/ 229 h 299"/>
                <a:gd name="T14" fmla="*/ 214 w 300"/>
                <a:gd name="T15" fmla="*/ 205 h 299"/>
                <a:gd name="T16" fmla="*/ 234 w 300"/>
                <a:gd name="T17" fmla="*/ 167 h 299"/>
                <a:gd name="T18" fmla="*/ 231 w 300"/>
                <a:gd name="T19" fmla="*/ 123 h 299"/>
                <a:gd name="T20" fmla="*/ 207 w 300"/>
                <a:gd name="T21" fmla="*/ 87 h 299"/>
                <a:gd name="T22" fmla="*/ 168 w 300"/>
                <a:gd name="T23" fmla="*/ 68 h 299"/>
                <a:gd name="T24" fmla="*/ 162 w 300"/>
                <a:gd name="T25" fmla="*/ 0 h 299"/>
                <a:gd name="T26" fmla="*/ 188 w 300"/>
                <a:gd name="T27" fmla="*/ 34 h 299"/>
                <a:gd name="T28" fmla="*/ 235 w 300"/>
                <a:gd name="T29" fmla="*/ 24 h 299"/>
                <a:gd name="T30" fmla="*/ 231 w 300"/>
                <a:gd name="T31" fmla="*/ 60 h 299"/>
                <a:gd name="T32" fmla="*/ 265 w 300"/>
                <a:gd name="T33" fmla="*/ 52 h 299"/>
                <a:gd name="T34" fmla="*/ 261 w 300"/>
                <a:gd name="T35" fmla="*/ 99 h 299"/>
                <a:gd name="T36" fmla="*/ 299 w 300"/>
                <a:gd name="T37" fmla="*/ 123 h 299"/>
                <a:gd name="T38" fmla="*/ 272 w 300"/>
                <a:gd name="T39" fmla="*/ 162 h 299"/>
                <a:gd name="T40" fmla="*/ 293 w 300"/>
                <a:gd name="T41" fmla="*/ 200 h 299"/>
                <a:gd name="T42" fmla="*/ 249 w 300"/>
                <a:gd name="T43" fmla="*/ 221 h 299"/>
                <a:gd name="T44" fmla="*/ 232 w 300"/>
                <a:gd name="T45" fmla="*/ 239 h 299"/>
                <a:gd name="T46" fmla="*/ 217 w 300"/>
                <a:gd name="T47" fmla="*/ 285 h 299"/>
                <a:gd name="T48" fmla="*/ 176 w 300"/>
                <a:gd name="T49" fmla="*/ 268 h 299"/>
                <a:gd name="T50" fmla="*/ 141 w 300"/>
                <a:gd name="T51" fmla="*/ 299 h 299"/>
                <a:gd name="T52" fmla="*/ 113 w 300"/>
                <a:gd name="T53" fmla="*/ 265 h 299"/>
                <a:gd name="T54" fmla="*/ 67 w 300"/>
                <a:gd name="T55" fmla="*/ 275 h 299"/>
                <a:gd name="T56" fmla="*/ 70 w 300"/>
                <a:gd name="T57" fmla="*/ 241 h 299"/>
                <a:gd name="T58" fmla="*/ 36 w 300"/>
                <a:gd name="T59" fmla="*/ 247 h 299"/>
                <a:gd name="T60" fmla="*/ 40 w 300"/>
                <a:gd name="T61" fmla="*/ 200 h 299"/>
                <a:gd name="T62" fmla="*/ 3 w 300"/>
                <a:gd name="T63" fmla="*/ 176 h 299"/>
                <a:gd name="T64" fmla="*/ 31 w 300"/>
                <a:gd name="T65" fmla="*/ 138 h 299"/>
                <a:gd name="T66" fmla="*/ 10 w 300"/>
                <a:gd name="T67" fmla="*/ 99 h 299"/>
                <a:gd name="T68" fmla="*/ 53 w 300"/>
                <a:gd name="T69" fmla="*/ 79 h 299"/>
                <a:gd name="T70" fmla="*/ 70 w 300"/>
                <a:gd name="T71" fmla="*/ 60 h 299"/>
                <a:gd name="T72" fmla="*/ 84 w 300"/>
                <a:gd name="T73" fmla="*/ 14 h 299"/>
                <a:gd name="T74" fmla="*/ 125 w 300"/>
                <a:gd name="T75" fmla="*/ 31 h 299"/>
                <a:gd name="T76" fmla="*/ 162 w 300"/>
                <a:gd name="T77" fmla="*/ 0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0" h="299">
                  <a:moveTo>
                    <a:pt x="146" y="66"/>
                  </a:moveTo>
                  <a:lnTo>
                    <a:pt x="124" y="70"/>
                  </a:lnTo>
                  <a:lnTo>
                    <a:pt x="104" y="79"/>
                  </a:lnTo>
                  <a:lnTo>
                    <a:pt x="88" y="94"/>
                  </a:lnTo>
                  <a:lnTo>
                    <a:pt x="76" y="111"/>
                  </a:lnTo>
                  <a:lnTo>
                    <a:pt x="69" y="132"/>
                  </a:lnTo>
                  <a:lnTo>
                    <a:pt x="67" y="154"/>
                  </a:lnTo>
                  <a:lnTo>
                    <a:pt x="71" y="176"/>
                  </a:lnTo>
                  <a:lnTo>
                    <a:pt x="80" y="196"/>
                  </a:lnTo>
                  <a:lnTo>
                    <a:pt x="95" y="212"/>
                  </a:lnTo>
                  <a:lnTo>
                    <a:pt x="113" y="225"/>
                  </a:lnTo>
                  <a:lnTo>
                    <a:pt x="133" y="231"/>
                  </a:lnTo>
                  <a:lnTo>
                    <a:pt x="155" y="234"/>
                  </a:lnTo>
                  <a:lnTo>
                    <a:pt x="177" y="229"/>
                  </a:lnTo>
                  <a:lnTo>
                    <a:pt x="197" y="220"/>
                  </a:lnTo>
                  <a:lnTo>
                    <a:pt x="214" y="205"/>
                  </a:lnTo>
                  <a:lnTo>
                    <a:pt x="226" y="188"/>
                  </a:lnTo>
                  <a:lnTo>
                    <a:pt x="234" y="167"/>
                  </a:lnTo>
                  <a:lnTo>
                    <a:pt x="235" y="145"/>
                  </a:lnTo>
                  <a:lnTo>
                    <a:pt x="231" y="123"/>
                  </a:lnTo>
                  <a:lnTo>
                    <a:pt x="221" y="103"/>
                  </a:lnTo>
                  <a:lnTo>
                    <a:pt x="207" y="87"/>
                  </a:lnTo>
                  <a:lnTo>
                    <a:pt x="189" y="74"/>
                  </a:lnTo>
                  <a:lnTo>
                    <a:pt x="168" y="68"/>
                  </a:lnTo>
                  <a:lnTo>
                    <a:pt x="146" y="66"/>
                  </a:lnTo>
                  <a:close/>
                  <a:moveTo>
                    <a:pt x="162" y="0"/>
                  </a:moveTo>
                  <a:lnTo>
                    <a:pt x="163" y="28"/>
                  </a:lnTo>
                  <a:lnTo>
                    <a:pt x="188" y="34"/>
                  </a:lnTo>
                  <a:lnTo>
                    <a:pt x="201" y="7"/>
                  </a:lnTo>
                  <a:lnTo>
                    <a:pt x="235" y="24"/>
                  </a:lnTo>
                  <a:lnTo>
                    <a:pt x="222" y="51"/>
                  </a:lnTo>
                  <a:lnTo>
                    <a:pt x="231" y="60"/>
                  </a:lnTo>
                  <a:lnTo>
                    <a:pt x="242" y="69"/>
                  </a:lnTo>
                  <a:lnTo>
                    <a:pt x="265" y="52"/>
                  </a:lnTo>
                  <a:lnTo>
                    <a:pt x="286" y="83"/>
                  </a:lnTo>
                  <a:lnTo>
                    <a:pt x="261" y="99"/>
                  </a:lnTo>
                  <a:lnTo>
                    <a:pt x="269" y="124"/>
                  </a:lnTo>
                  <a:lnTo>
                    <a:pt x="299" y="123"/>
                  </a:lnTo>
                  <a:lnTo>
                    <a:pt x="300" y="159"/>
                  </a:lnTo>
                  <a:lnTo>
                    <a:pt x="272" y="162"/>
                  </a:lnTo>
                  <a:lnTo>
                    <a:pt x="266" y="187"/>
                  </a:lnTo>
                  <a:lnTo>
                    <a:pt x="293" y="200"/>
                  </a:lnTo>
                  <a:lnTo>
                    <a:pt x="276" y="234"/>
                  </a:lnTo>
                  <a:lnTo>
                    <a:pt x="249" y="221"/>
                  </a:lnTo>
                  <a:lnTo>
                    <a:pt x="242" y="230"/>
                  </a:lnTo>
                  <a:lnTo>
                    <a:pt x="232" y="239"/>
                  </a:lnTo>
                  <a:lnTo>
                    <a:pt x="248" y="264"/>
                  </a:lnTo>
                  <a:lnTo>
                    <a:pt x="217" y="285"/>
                  </a:lnTo>
                  <a:lnTo>
                    <a:pt x="201" y="260"/>
                  </a:lnTo>
                  <a:lnTo>
                    <a:pt x="176" y="268"/>
                  </a:lnTo>
                  <a:lnTo>
                    <a:pt x="177" y="298"/>
                  </a:lnTo>
                  <a:lnTo>
                    <a:pt x="141" y="299"/>
                  </a:lnTo>
                  <a:lnTo>
                    <a:pt x="139" y="271"/>
                  </a:lnTo>
                  <a:lnTo>
                    <a:pt x="113" y="265"/>
                  </a:lnTo>
                  <a:lnTo>
                    <a:pt x="100" y="292"/>
                  </a:lnTo>
                  <a:lnTo>
                    <a:pt x="67" y="275"/>
                  </a:lnTo>
                  <a:lnTo>
                    <a:pt x="80" y="248"/>
                  </a:lnTo>
                  <a:lnTo>
                    <a:pt x="70" y="241"/>
                  </a:lnTo>
                  <a:lnTo>
                    <a:pt x="61" y="231"/>
                  </a:lnTo>
                  <a:lnTo>
                    <a:pt x="36" y="247"/>
                  </a:lnTo>
                  <a:lnTo>
                    <a:pt x="16" y="216"/>
                  </a:lnTo>
                  <a:lnTo>
                    <a:pt x="40" y="200"/>
                  </a:lnTo>
                  <a:lnTo>
                    <a:pt x="32" y="175"/>
                  </a:lnTo>
                  <a:lnTo>
                    <a:pt x="3" y="176"/>
                  </a:lnTo>
                  <a:lnTo>
                    <a:pt x="0" y="140"/>
                  </a:lnTo>
                  <a:lnTo>
                    <a:pt x="31" y="138"/>
                  </a:lnTo>
                  <a:lnTo>
                    <a:pt x="36" y="112"/>
                  </a:lnTo>
                  <a:lnTo>
                    <a:pt x="10" y="99"/>
                  </a:lnTo>
                  <a:lnTo>
                    <a:pt x="25" y="66"/>
                  </a:lnTo>
                  <a:lnTo>
                    <a:pt x="53" y="79"/>
                  </a:lnTo>
                  <a:lnTo>
                    <a:pt x="61" y="69"/>
                  </a:lnTo>
                  <a:lnTo>
                    <a:pt x="70" y="60"/>
                  </a:lnTo>
                  <a:lnTo>
                    <a:pt x="53" y="35"/>
                  </a:lnTo>
                  <a:lnTo>
                    <a:pt x="84" y="14"/>
                  </a:lnTo>
                  <a:lnTo>
                    <a:pt x="101" y="39"/>
                  </a:lnTo>
                  <a:lnTo>
                    <a:pt x="125" y="31"/>
                  </a:lnTo>
                  <a:lnTo>
                    <a:pt x="124" y="2"/>
                  </a:lnTo>
                  <a:lnTo>
                    <a:pt x="162" y="0"/>
                  </a:lnTo>
                  <a:close/>
                </a:path>
              </a:pathLst>
            </a:custGeom>
            <a:solidFill>
              <a:schemeClr val="accent2"/>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5" name="Freeform 224"/>
            <p:cNvSpPr/>
            <p:nvPr/>
          </p:nvSpPr>
          <p:spPr bwMode="auto">
            <a:xfrm>
              <a:off x="6277621" y="4439133"/>
              <a:ext cx="118123" cy="118123"/>
            </a:xfrm>
            <a:custGeom>
              <a:avLst/>
              <a:gdLst>
                <a:gd name="T0" fmla="*/ 41 w 85"/>
                <a:gd name="T1" fmla="*/ 0 h 85"/>
                <a:gd name="T2" fmla="*/ 58 w 85"/>
                <a:gd name="T3" fmla="*/ 3 h 85"/>
                <a:gd name="T4" fmla="*/ 72 w 85"/>
                <a:gd name="T5" fmla="*/ 10 h 85"/>
                <a:gd name="T6" fmla="*/ 81 w 85"/>
                <a:gd name="T7" fmla="*/ 24 h 85"/>
                <a:gd name="T8" fmla="*/ 85 w 85"/>
                <a:gd name="T9" fmla="*/ 41 h 85"/>
                <a:gd name="T10" fmla="*/ 82 w 85"/>
                <a:gd name="T11" fmla="*/ 58 h 85"/>
                <a:gd name="T12" fmla="*/ 75 w 85"/>
                <a:gd name="T13" fmla="*/ 71 h 85"/>
                <a:gd name="T14" fmla="*/ 61 w 85"/>
                <a:gd name="T15" fmla="*/ 81 h 85"/>
                <a:gd name="T16" fmla="*/ 46 w 85"/>
                <a:gd name="T17" fmla="*/ 85 h 85"/>
                <a:gd name="T18" fmla="*/ 29 w 85"/>
                <a:gd name="T19" fmla="*/ 82 h 85"/>
                <a:gd name="T20" fmla="*/ 14 w 85"/>
                <a:gd name="T21" fmla="*/ 75 h 85"/>
                <a:gd name="T22" fmla="*/ 5 w 85"/>
                <a:gd name="T23" fmla="*/ 62 h 85"/>
                <a:gd name="T24" fmla="*/ 0 w 85"/>
                <a:gd name="T25" fmla="*/ 44 h 85"/>
                <a:gd name="T26" fmla="*/ 3 w 85"/>
                <a:gd name="T27" fmla="*/ 29 h 85"/>
                <a:gd name="T28" fmla="*/ 12 w 85"/>
                <a:gd name="T29" fmla="*/ 14 h 85"/>
                <a:gd name="T30" fmla="*/ 23 w 85"/>
                <a:gd name="T31" fmla="*/ 4 h 85"/>
                <a:gd name="T32" fmla="*/ 41 w 85"/>
                <a:gd name="T33" fmla="*/ 0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5" h="85">
                  <a:moveTo>
                    <a:pt x="41" y="0"/>
                  </a:moveTo>
                  <a:lnTo>
                    <a:pt x="58" y="3"/>
                  </a:lnTo>
                  <a:lnTo>
                    <a:pt x="72" y="10"/>
                  </a:lnTo>
                  <a:lnTo>
                    <a:pt x="81" y="24"/>
                  </a:lnTo>
                  <a:lnTo>
                    <a:pt x="85" y="41"/>
                  </a:lnTo>
                  <a:lnTo>
                    <a:pt x="82" y="58"/>
                  </a:lnTo>
                  <a:lnTo>
                    <a:pt x="75" y="71"/>
                  </a:lnTo>
                  <a:lnTo>
                    <a:pt x="61" y="81"/>
                  </a:lnTo>
                  <a:lnTo>
                    <a:pt x="46" y="85"/>
                  </a:lnTo>
                  <a:lnTo>
                    <a:pt x="29" y="82"/>
                  </a:lnTo>
                  <a:lnTo>
                    <a:pt x="14" y="75"/>
                  </a:lnTo>
                  <a:lnTo>
                    <a:pt x="5" y="62"/>
                  </a:lnTo>
                  <a:lnTo>
                    <a:pt x="0" y="44"/>
                  </a:lnTo>
                  <a:lnTo>
                    <a:pt x="3" y="29"/>
                  </a:lnTo>
                  <a:lnTo>
                    <a:pt x="12" y="14"/>
                  </a:lnTo>
                  <a:lnTo>
                    <a:pt x="23" y="4"/>
                  </a:lnTo>
                  <a:lnTo>
                    <a:pt x="41" y="0"/>
                  </a:lnTo>
                  <a:close/>
                </a:path>
              </a:pathLst>
            </a:custGeom>
            <a:solidFill>
              <a:schemeClr val="accent2"/>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6" name="Freeform 225"/>
            <p:cNvSpPr>
              <a:spLocks noEditPoints="1"/>
            </p:cNvSpPr>
            <p:nvPr/>
          </p:nvSpPr>
          <p:spPr bwMode="auto">
            <a:xfrm>
              <a:off x="6502749" y="4222343"/>
              <a:ext cx="170931" cy="170931"/>
            </a:xfrm>
            <a:custGeom>
              <a:avLst/>
              <a:gdLst>
                <a:gd name="T0" fmla="*/ 46 w 123"/>
                <a:gd name="T1" fmla="*/ 30 h 123"/>
                <a:gd name="T2" fmla="*/ 29 w 123"/>
                <a:gd name="T3" fmla="*/ 50 h 123"/>
                <a:gd name="T4" fmla="*/ 30 w 123"/>
                <a:gd name="T5" fmla="*/ 77 h 123"/>
                <a:gd name="T6" fmla="*/ 50 w 123"/>
                <a:gd name="T7" fmla="*/ 94 h 123"/>
                <a:gd name="T8" fmla="*/ 78 w 123"/>
                <a:gd name="T9" fmla="*/ 93 h 123"/>
                <a:gd name="T10" fmla="*/ 95 w 123"/>
                <a:gd name="T11" fmla="*/ 73 h 123"/>
                <a:gd name="T12" fmla="*/ 93 w 123"/>
                <a:gd name="T13" fmla="*/ 46 h 123"/>
                <a:gd name="T14" fmla="*/ 74 w 123"/>
                <a:gd name="T15" fmla="*/ 29 h 123"/>
                <a:gd name="T16" fmla="*/ 66 w 123"/>
                <a:gd name="T17" fmla="*/ 0 h 123"/>
                <a:gd name="T18" fmla="*/ 72 w 123"/>
                <a:gd name="T19" fmla="*/ 13 h 123"/>
                <a:gd name="T20" fmla="*/ 83 w 123"/>
                <a:gd name="T21" fmla="*/ 3 h 123"/>
                <a:gd name="T22" fmla="*/ 91 w 123"/>
                <a:gd name="T23" fmla="*/ 21 h 123"/>
                <a:gd name="T24" fmla="*/ 99 w 123"/>
                <a:gd name="T25" fmla="*/ 28 h 123"/>
                <a:gd name="T26" fmla="*/ 117 w 123"/>
                <a:gd name="T27" fmla="*/ 34 h 123"/>
                <a:gd name="T28" fmla="*/ 109 w 123"/>
                <a:gd name="T29" fmla="*/ 46 h 123"/>
                <a:gd name="T30" fmla="*/ 123 w 123"/>
                <a:gd name="T31" fmla="*/ 51 h 123"/>
                <a:gd name="T32" fmla="*/ 112 w 123"/>
                <a:gd name="T33" fmla="*/ 67 h 123"/>
                <a:gd name="T34" fmla="*/ 109 w 123"/>
                <a:gd name="T35" fmla="*/ 77 h 123"/>
                <a:gd name="T36" fmla="*/ 113 w 123"/>
                <a:gd name="T37" fmla="*/ 97 h 123"/>
                <a:gd name="T38" fmla="*/ 99 w 123"/>
                <a:gd name="T39" fmla="*/ 96 h 123"/>
                <a:gd name="T40" fmla="*/ 102 w 123"/>
                <a:gd name="T41" fmla="*/ 109 h 123"/>
                <a:gd name="T42" fmla="*/ 83 w 123"/>
                <a:gd name="T43" fmla="*/ 108 h 123"/>
                <a:gd name="T44" fmla="*/ 72 w 123"/>
                <a:gd name="T45" fmla="*/ 110 h 123"/>
                <a:gd name="T46" fmla="*/ 58 w 123"/>
                <a:gd name="T47" fmla="*/ 123 h 123"/>
                <a:gd name="T48" fmla="*/ 51 w 123"/>
                <a:gd name="T49" fmla="*/ 111 h 123"/>
                <a:gd name="T50" fmla="*/ 41 w 123"/>
                <a:gd name="T51" fmla="*/ 121 h 123"/>
                <a:gd name="T52" fmla="*/ 33 w 123"/>
                <a:gd name="T53" fmla="*/ 102 h 123"/>
                <a:gd name="T54" fmla="*/ 24 w 123"/>
                <a:gd name="T55" fmla="*/ 96 h 123"/>
                <a:gd name="T56" fmla="*/ 6 w 123"/>
                <a:gd name="T57" fmla="*/ 89 h 123"/>
                <a:gd name="T58" fmla="*/ 15 w 123"/>
                <a:gd name="T59" fmla="*/ 77 h 123"/>
                <a:gd name="T60" fmla="*/ 0 w 123"/>
                <a:gd name="T61" fmla="*/ 73 h 123"/>
                <a:gd name="T62" fmla="*/ 12 w 123"/>
                <a:gd name="T63" fmla="*/ 56 h 123"/>
                <a:gd name="T64" fmla="*/ 13 w 123"/>
                <a:gd name="T65" fmla="*/ 46 h 123"/>
                <a:gd name="T66" fmla="*/ 9 w 123"/>
                <a:gd name="T67" fmla="*/ 28 h 123"/>
                <a:gd name="T68" fmla="*/ 24 w 123"/>
                <a:gd name="T69" fmla="*/ 29 h 123"/>
                <a:gd name="T70" fmla="*/ 21 w 123"/>
                <a:gd name="T71" fmla="*/ 15 h 123"/>
                <a:gd name="T72" fmla="*/ 41 w 123"/>
                <a:gd name="T73" fmla="*/ 16 h 123"/>
                <a:gd name="T74" fmla="*/ 51 w 123"/>
                <a:gd name="T75" fmla="*/ 13 h 123"/>
                <a:gd name="T76" fmla="*/ 66 w 123"/>
                <a:gd name="T77" fmla="*/ 0 h 1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3" h="123">
                  <a:moveTo>
                    <a:pt x="59" y="28"/>
                  </a:moveTo>
                  <a:lnTo>
                    <a:pt x="46" y="30"/>
                  </a:lnTo>
                  <a:lnTo>
                    <a:pt x="36" y="38"/>
                  </a:lnTo>
                  <a:lnTo>
                    <a:pt x="29" y="50"/>
                  </a:lnTo>
                  <a:lnTo>
                    <a:pt x="27" y="64"/>
                  </a:lnTo>
                  <a:lnTo>
                    <a:pt x="30" y="77"/>
                  </a:lnTo>
                  <a:lnTo>
                    <a:pt x="38" y="88"/>
                  </a:lnTo>
                  <a:lnTo>
                    <a:pt x="50" y="94"/>
                  </a:lnTo>
                  <a:lnTo>
                    <a:pt x="63" y="97"/>
                  </a:lnTo>
                  <a:lnTo>
                    <a:pt x="78" y="93"/>
                  </a:lnTo>
                  <a:lnTo>
                    <a:pt x="88" y="85"/>
                  </a:lnTo>
                  <a:lnTo>
                    <a:pt x="95" y="73"/>
                  </a:lnTo>
                  <a:lnTo>
                    <a:pt x="96" y="60"/>
                  </a:lnTo>
                  <a:lnTo>
                    <a:pt x="93" y="46"/>
                  </a:lnTo>
                  <a:lnTo>
                    <a:pt x="84" y="35"/>
                  </a:lnTo>
                  <a:lnTo>
                    <a:pt x="74" y="29"/>
                  </a:lnTo>
                  <a:lnTo>
                    <a:pt x="59" y="28"/>
                  </a:lnTo>
                  <a:close/>
                  <a:moveTo>
                    <a:pt x="66" y="0"/>
                  </a:moveTo>
                  <a:lnTo>
                    <a:pt x="67" y="12"/>
                  </a:lnTo>
                  <a:lnTo>
                    <a:pt x="72" y="13"/>
                  </a:lnTo>
                  <a:lnTo>
                    <a:pt x="78" y="15"/>
                  </a:lnTo>
                  <a:lnTo>
                    <a:pt x="83" y="3"/>
                  </a:lnTo>
                  <a:lnTo>
                    <a:pt x="96" y="11"/>
                  </a:lnTo>
                  <a:lnTo>
                    <a:pt x="91" y="21"/>
                  </a:lnTo>
                  <a:lnTo>
                    <a:pt x="95" y="25"/>
                  </a:lnTo>
                  <a:lnTo>
                    <a:pt x="99" y="28"/>
                  </a:lnTo>
                  <a:lnTo>
                    <a:pt x="109" y="21"/>
                  </a:lnTo>
                  <a:lnTo>
                    <a:pt x="117" y="34"/>
                  </a:lnTo>
                  <a:lnTo>
                    <a:pt x="108" y="41"/>
                  </a:lnTo>
                  <a:lnTo>
                    <a:pt x="109" y="46"/>
                  </a:lnTo>
                  <a:lnTo>
                    <a:pt x="110" y="51"/>
                  </a:lnTo>
                  <a:lnTo>
                    <a:pt x="123" y="51"/>
                  </a:lnTo>
                  <a:lnTo>
                    <a:pt x="123" y="66"/>
                  </a:lnTo>
                  <a:lnTo>
                    <a:pt x="112" y="67"/>
                  </a:lnTo>
                  <a:lnTo>
                    <a:pt x="110" y="72"/>
                  </a:lnTo>
                  <a:lnTo>
                    <a:pt x="109" y="77"/>
                  </a:lnTo>
                  <a:lnTo>
                    <a:pt x="121" y="83"/>
                  </a:lnTo>
                  <a:lnTo>
                    <a:pt x="113" y="97"/>
                  </a:lnTo>
                  <a:lnTo>
                    <a:pt x="102" y="90"/>
                  </a:lnTo>
                  <a:lnTo>
                    <a:pt x="99" y="96"/>
                  </a:lnTo>
                  <a:lnTo>
                    <a:pt x="95" y="98"/>
                  </a:lnTo>
                  <a:lnTo>
                    <a:pt x="102" y="109"/>
                  </a:lnTo>
                  <a:lnTo>
                    <a:pt x="89" y="118"/>
                  </a:lnTo>
                  <a:lnTo>
                    <a:pt x="83" y="108"/>
                  </a:lnTo>
                  <a:lnTo>
                    <a:pt x="78" y="109"/>
                  </a:lnTo>
                  <a:lnTo>
                    <a:pt x="72" y="110"/>
                  </a:lnTo>
                  <a:lnTo>
                    <a:pt x="72" y="123"/>
                  </a:lnTo>
                  <a:lnTo>
                    <a:pt x="58" y="123"/>
                  </a:lnTo>
                  <a:lnTo>
                    <a:pt x="57" y="111"/>
                  </a:lnTo>
                  <a:lnTo>
                    <a:pt x="51" y="111"/>
                  </a:lnTo>
                  <a:lnTo>
                    <a:pt x="46" y="109"/>
                  </a:lnTo>
                  <a:lnTo>
                    <a:pt x="41" y="121"/>
                  </a:lnTo>
                  <a:lnTo>
                    <a:pt x="27" y="113"/>
                  </a:lnTo>
                  <a:lnTo>
                    <a:pt x="33" y="102"/>
                  </a:lnTo>
                  <a:lnTo>
                    <a:pt x="28" y="100"/>
                  </a:lnTo>
                  <a:lnTo>
                    <a:pt x="24" y="96"/>
                  </a:lnTo>
                  <a:lnTo>
                    <a:pt x="15" y="102"/>
                  </a:lnTo>
                  <a:lnTo>
                    <a:pt x="6" y="89"/>
                  </a:lnTo>
                  <a:lnTo>
                    <a:pt x="16" y="83"/>
                  </a:lnTo>
                  <a:lnTo>
                    <a:pt x="15" y="77"/>
                  </a:lnTo>
                  <a:lnTo>
                    <a:pt x="12" y="72"/>
                  </a:lnTo>
                  <a:lnTo>
                    <a:pt x="0" y="73"/>
                  </a:lnTo>
                  <a:lnTo>
                    <a:pt x="0" y="58"/>
                  </a:lnTo>
                  <a:lnTo>
                    <a:pt x="12" y="56"/>
                  </a:lnTo>
                  <a:lnTo>
                    <a:pt x="12" y="51"/>
                  </a:lnTo>
                  <a:lnTo>
                    <a:pt x="13" y="46"/>
                  </a:lnTo>
                  <a:lnTo>
                    <a:pt x="3" y="41"/>
                  </a:lnTo>
                  <a:lnTo>
                    <a:pt x="9" y="28"/>
                  </a:lnTo>
                  <a:lnTo>
                    <a:pt x="21" y="33"/>
                  </a:lnTo>
                  <a:lnTo>
                    <a:pt x="24" y="29"/>
                  </a:lnTo>
                  <a:lnTo>
                    <a:pt x="28" y="25"/>
                  </a:lnTo>
                  <a:lnTo>
                    <a:pt x="21" y="15"/>
                  </a:lnTo>
                  <a:lnTo>
                    <a:pt x="34" y="7"/>
                  </a:lnTo>
                  <a:lnTo>
                    <a:pt x="41" y="16"/>
                  </a:lnTo>
                  <a:lnTo>
                    <a:pt x="46" y="15"/>
                  </a:lnTo>
                  <a:lnTo>
                    <a:pt x="51" y="13"/>
                  </a:lnTo>
                  <a:lnTo>
                    <a:pt x="50" y="0"/>
                  </a:lnTo>
                  <a:lnTo>
                    <a:pt x="66" y="0"/>
                  </a:lnTo>
                  <a:close/>
                </a:path>
              </a:pathLst>
            </a:custGeom>
            <a:solidFill>
              <a:schemeClr val="bg1">
                <a:lumMod val="65000"/>
              </a:schemeClr>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7" name="Freeform 226"/>
            <p:cNvSpPr/>
            <p:nvPr/>
          </p:nvSpPr>
          <p:spPr bwMode="auto">
            <a:xfrm>
              <a:off x="6563895" y="4284879"/>
              <a:ext cx="48639" cy="48639"/>
            </a:xfrm>
            <a:custGeom>
              <a:avLst/>
              <a:gdLst>
                <a:gd name="T0" fmla="*/ 17 w 35"/>
                <a:gd name="T1" fmla="*/ 0 h 35"/>
                <a:gd name="T2" fmla="*/ 22 w 35"/>
                <a:gd name="T3" fmla="*/ 0 h 35"/>
                <a:gd name="T4" fmla="*/ 27 w 35"/>
                <a:gd name="T5" fmla="*/ 2 h 35"/>
                <a:gd name="T6" fmla="*/ 31 w 35"/>
                <a:gd name="T7" fmla="*/ 6 h 35"/>
                <a:gd name="T8" fmla="*/ 34 w 35"/>
                <a:gd name="T9" fmla="*/ 10 h 35"/>
                <a:gd name="T10" fmla="*/ 35 w 35"/>
                <a:gd name="T11" fmla="*/ 15 h 35"/>
                <a:gd name="T12" fmla="*/ 35 w 35"/>
                <a:gd name="T13" fmla="*/ 22 h 35"/>
                <a:gd name="T14" fmla="*/ 32 w 35"/>
                <a:gd name="T15" fmla="*/ 26 h 35"/>
                <a:gd name="T16" fmla="*/ 28 w 35"/>
                <a:gd name="T17" fmla="*/ 30 h 35"/>
                <a:gd name="T18" fmla="*/ 24 w 35"/>
                <a:gd name="T19" fmla="*/ 34 h 35"/>
                <a:gd name="T20" fmla="*/ 19 w 35"/>
                <a:gd name="T21" fmla="*/ 35 h 35"/>
                <a:gd name="T22" fmla="*/ 13 w 35"/>
                <a:gd name="T23" fmla="*/ 34 h 35"/>
                <a:gd name="T24" fmla="*/ 9 w 35"/>
                <a:gd name="T25" fmla="*/ 31 h 35"/>
                <a:gd name="T26" fmla="*/ 3 w 35"/>
                <a:gd name="T27" fmla="*/ 28 h 35"/>
                <a:gd name="T28" fmla="*/ 1 w 35"/>
                <a:gd name="T29" fmla="*/ 23 h 35"/>
                <a:gd name="T30" fmla="*/ 0 w 35"/>
                <a:gd name="T31" fmla="*/ 18 h 35"/>
                <a:gd name="T32" fmla="*/ 1 w 35"/>
                <a:gd name="T33" fmla="*/ 13 h 35"/>
                <a:gd name="T34" fmla="*/ 3 w 35"/>
                <a:gd name="T35" fmla="*/ 8 h 35"/>
                <a:gd name="T36" fmla="*/ 6 w 35"/>
                <a:gd name="T37" fmla="*/ 4 h 35"/>
                <a:gd name="T38" fmla="*/ 11 w 35"/>
                <a:gd name="T39" fmla="*/ 1 h 35"/>
                <a:gd name="T40" fmla="*/ 17 w 35"/>
                <a:gd name="T41" fmla="*/ 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5" h="35">
                  <a:moveTo>
                    <a:pt x="17" y="0"/>
                  </a:moveTo>
                  <a:lnTo>
                    <a:pt x="22" y="0"/>
                  </a:lnTo>
                  <a:lnTo>
                    <a:pt x="27" y="2"/>
                  </a:lnTo>
                  <a:lnTo>
                    <a:pt x="31" y="6"/>
                  </a:lnTo>
                  <a:lnTo>
                    <a:pt x="34" y="10"/>
                  </a:lnTo>
                  <a:lnTo>
                    <a:pt x="35" y="15"/>
                  </a:lnTo>
                  <a:lnTo>
                    <a:pt x="35" y="22"/>
                  </a:lnTo>
                  <a:lnTo>
                    <a:pt x="32" y="26"/>
                  </a:lnTo>
                  <a:lnTo>
                    <a:pt x="28" y="30"/>
                  </a:lnTo>
                  <a:lnTo>
                    <a:pt x="24" y="34"/>
                  </a:lnTo>
                  <a:lnTo>
                    <a:pt x="19" y="35"/>
                  </a:lnTo>
                  <a:lnTo>
                    <a:pt x="13" y="34"/>
                  </a:lnTo>
                  <a:lnTo>
                    <a:pt x="9" y="31"/>
                  </a:lnTo>
                  <a:lnTo>
                    <a:pt x="3" y="28"/>
                  </a:lnTo>
                  <a:lnTo>
                    <a:pt x="1" y="23"/>
                  </a:lnTo>
                  <a:lnTo>
                    <a:pt x="0" y="18"/>
                  </a:lnTo>
                  <a:lnTo>
                    <a:pt x="1" y="13"/>
                  </a:lnTo>
                  <a:lnTo>
                    <a:pt x="3" y="8"/>
                  </a:lnTo>
                  <a:lnTo>
                    <a:pt x="6" y="4"/>
                  </a:lnTo>
                  <a:lnTo>
                    <a:pt x="11" y="1"/>
                  </a:lnTo>
                  <a:lnTo>
                    <a:pt x="17" y="0"/>
                  </a:lnTo>
                  <a:close/>
                </a:path>
              </a:pathLst>
            </a:custGeom>
            <a:solidFill>
              <a:schemeClr val="bg1">
                <a:lumMod val="65000"/>
              </a:schemeClr>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8" name="Freeform 227"/>
            <p:cNvSpPr>
              <a:spLocks noEditPoints="1"/>
            </p:cNvSpPr>
            <p:nvPr/>
          </p:nvSpPr>
          <p:spPr bwMode="auto">
            <a:xfrm>
              <a:off x="6219255" y="4911624"/>
              <a:ext cx="193166" cy="193166"/>
            </a:xfrm>
            <a:custGeom>
              <a:avLst/>
              <a:gdLst>
                <a:gd name="T0" fmla="*/ 52 w 139"/>
                <a:gd name="T1" fmla="*/ 34 h 139"/>
                <a:gd name="T2" fmla="*/ 33 w 139"/>
                <a:gd name="T3" fmla="*/ 57 h 139"/>
                <a:gd name="T4" fmla="*/ 34 w 139"/>
                <a:gd name="T5" fmla="*/ 87 h 139"/>
                <a:gd name="T6" fmla="*/ 56 w 139"/>
                <a:gd name="T7" fmla="*/ 106 h 139"/>
                <a:gd name="T8" fmla="*/ 86 w 139"/>
                <a:gd name="T9" fmla="*/ 104 h 139"/>
                <a:gd name="T10" fmla="*/ 106 w 139"/>
                <a:gd name="T11" fmla="*/ 83 h 139"/>
                <a:gd name="T12" fmla="*/ 105 w 139"/>
                <a:gd name="T13" fmla="*/ 53 h 139"/>
                <a:gd name="T14" fmla="*/ 83 w 139"/>
                <a:gd name="T15" fmla="*/ 33 h 139"/>
                <a:gd name="T16" fmla="*/ 75 w 139"/>
                <a:gd name="T17" fmla="*/ 0 h 139"/>
                <a:gd name="T18" fmla="*/ 81 w 139"/>
                <a:gd name="T19" fmla="*/ 15 h 139"/>
                <a:gd name="T20" fmla="*/ 93 w 139"/>
                <a:gd name="T21" fmla="*/ 4 h 139"/>
                <a:gd name="T22" fmla="*/ 102 w 139"/>
                <a:gd name="T23" fmla="*/ 24 h 139"/>
                <a:gd name="T24" fmla="*/ 111 w 139"/>
                <a:gd name="T25" fmla="*/ 32 h 139"/>
                <a:gd name="T26" fmla="*/ 132 w 139"/>
                <a:gd name="T27" fmla="*/ 38 h 139"/>
                <a:gd name="T28" fmla="*/ 123 w 139"/>
                <a:gd name="T29" fmla="*/ 51 h 139"/>
                <a:gd name="T30" fmla="*/ 138 w 139"/>
                <a:gd name="T31" fmla="*/ 57 h 139"/>
                <a:gd name="T32" fmla="*/ 126 w 139"/>
                <a:gd name="T33" fmla="*/ 75 h 139"/>
                <a:gd name="T34" fmla="*/ 123 w 139"/>
                <a:gd name="T35" fmla="*/ 87 h 139"/>
                <a:gd name="T36" fmla="*/ 127 w 139"/>
                <a:gd name="T37" fmla="*/ 108 h 139"/>
                <a:gd name="T38" fmla="*/ 111 w 139"/>
                <a:gd name="T39" fmla="*/ 106 h 139"/>
                <a:gd name="T40" fmla="*/ 114 w 139"/>
                <a:gd name="T41" fmla="*/ 122 h 139"/>
                <a:gd name="T42" fmla="*/ 93 w 139"/>
                <a:gd name="T43" fmla="*/ 121 h 139"/>
                <a:gd name="T44" fmla="*/ 81 w 139"/>
                <a:gd name="T45" fmla="*/ 124 h 139"/>
                <a:gd name="T46" fmla="*/ 64 w 139"/>
                <a:gd name="T47" fmla="*/ 139 h 139"/>
                <a:gd name="T48" fmla="*/ 58 w 139"/>
                <a:gd name="T49" fmla="*/ 125 h 139"/>
                <a:gd name="T50" fmla="*/ 46 w 139"/>
                <a:gd name="T51" fmla="*/ 135 h 139"/>
                <a:gd name="T52" fmla="*/ 37 w 139"/>
                <a:gd name="T53" fmla="*/ 114 h 139"/>
                <a:gd name="T54" fmla="*/ 27 w 139"/>
                <a:gd name="T55" fmla="*/ 106 h 139"/>
                <a:gd name="T56" fmla="*/ 7 w 139"/>
                <a:gd name="T57" fmla="*/ 100 h 139"/>
                <a:gd name="T58" fmla="*/ 16 w 139"/>
                <a:gd name="T59" fmla="*/ 87 h 139"/>
                <a:gd name="T60" fmla="*/ 1 w 139"/>
                <a:gd name="T61" fmla="*/ 82 h 139"/>
                <a:gd name="T62" fmla="*/ 13 w 139"/>
                <a:gd name="T63" fmla="*/ 63 h 139"/>
                <a:gd name="T64" fmla="*/ 16 w 139"/>
                <a:gd name="T65" fmla="*/ 51 h 139"/>
                <a:gd name="T66" fmla="*/ 12 w 139"/>
                <a:gd name="T67" fmla="*/ 31 h 139"/>
                <a:gd name="T68" fmla="*/ 27 w 139"/>
                <a:gd name="T69" fmla="*/ 32 h 139"/>
                <a:gd name="T70" fmla="*/ 25 w 139"/>
                <a:gd name="T71" fmla="*/ 16 h 139"/>
                <a:gd name="T72" fmla="*/ 46 w 139"/>
                <a:gd name="T73" fmla="*/ 19 h 139"/>
                <a:gd name="T74" fmla="*/ 58 w 139"/>
                <a:gd name="T75" fmla="*/ 15 h 139"/>
                <a:gd name="T76" fmla="*/ 75 w 139"/>
                <a:gd name="T77" fmla="*/ 0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9" h="139">
                  <a:moveTo>
                    <a:pt x="67" y="31"/>
                  </a:moveTo>
                  <a:lnTo>
                    <a:pt x="52" y="34"/>
                  </a:lnTo>
                  <a:lnTo>
                    <a:pt x="41" y="44"/>
                  </a:lnTo>
                  <a:lnTo>
                    <a:pt x="33" y="57"/>
                  </a:lnTo>
                  <a:lnTo>
                    <a:pt x="30" y="71"/>
                  </a:lnTo>
                  <a:lnTo>
                    <a:pt x="34" y="87"/>
                  </a:lnTo>
                  <a:lnTo>
                    <a:pt x="43" y="99"/>
                  </a:lnTo>
                  <a:lnTo>
                    <a:pt x="56" y="106"/>
                  </a:lnTo>
                  <a:lnTo>
                    <a:pt x="72" y="108"/>
                  </a:lnTo>
                  <a:lnTo>
                    <a:pt x="86" y="104"/>
                  </a:lnTo>
                  <a:lnTo>
                    <a:pt x="98" y="95"/>
                  </a:lnTo>
                  <a:lnTo>
                    <a:pt x="106" y="83"/>
                  </a:lnTo>
                  <a:lnTo>
                    <a:pt x="109" y="67"/>
                  </a:lnTo>
                  <a:lnTo>
                    <a:pt x="105" y="53"/>
                  </a:lnTo>
                  <a:lnTo>
                    <a:pt x="96" y="40"/>
                  </a:lnTo>
                  <a:lnTo>
                    <a:pt x="83" y="33"/>
                  </a:lnTo>
                  <a:lnTo>
                    <a:pt x="67" y="31"/>
                  </a:lnTo>
                  <a:close/>
                  <a:moveTo>
                    <a:pt x="75" y="0"/>
                  </a:moveTo>
                  <a:lnTo>
                    <a:pt x="75" y="14"/>
                  </a:lnTo>
                  <a:lnTo>
                    <a:pt x="81" y="15"/>
                  </a:lnTo>
                  <a:lnTo>
                    <a:pt x="86" y="16"/>
                  </a:lnTo>
                  <a:lnTo>
                    <a:pt x="93" y="4"/>
                  </a:lnTo>
                  <a:lnTo>
                    <a:pt x="109" y="11"/>
                  </a:lnTo>
                  <a:lnTo>
                    <a:pt x="102" y="24"/>
                  </a:lnTo>
                  <a:lnTo>
                    <a:pt x="107" y="28"/>
                  </a:lnTo>
                  <a:lnTo>
                    <a:pt x="111" y="32"/>
                  </a:lnTo>
                  <a:lnTo>
                    <a:pt x="123" y="24"/>
                  </a:lnTo>
                  <a:lnTo>
                    <a:pt x="132" y="38"/>
                  </a:lnTo>
                  <a:lnTo>
                    <a:pt x="120" y="46"/>
                  </a:lnTo>
                  <a:lnTo>
                    <a:pt x="123" y="51"/>
                  </a:lnTo>
                  <a:lnTo>
                    <a:pt x="124" y="58"/>
                  </a:lnTo>
                  <a:lnTo>
                    <a:pt x="138" y="57"/>
                  </a:lnTo>
                  <a:lnTo>
                    <a:pt x="139" y="74"/>
                  </a:lnTo>
                  <a:lnTo>
                    <a:pt x="126" y="75"/>
                  </a:lnTo>
                  <a:lnTo>
                    <a:pt x="124" y="80"/>
                  </a:lnTo>
                  <a:lnTo>
                    <a:pt x="123" y="87"/>
                  </a:lnTo>
                  <a:lnTo>
                    <a:pt x="135" y="92"/>
                  </a:lnTo>
                  <a:lnTo>
                    <a:pt x="127" y="108"/>
                  </a:lnTo>
                  <a:lnTo>
                    <a:pt x="115" y="103"/>
                  </a:lnTo>
                  <a:lnTo>
                    <a:pt x="111" y="106"/>
                  </a:lnTo>
                  <a:lnTo>
                    <a:pt x="107" y="110"/>
                  </a:lnTo>
                  <a:lnTo>
                    <a:pt x="114" y="122"/>
                  </a:lnTo>
                  <a:lnTo>
                    <a:pt x="100" y="131"/>
                  </a:lnTo>
                  <a:lnTo>
                    <a:pt x="93" y="121"/>
                  </a:lnTo>
                  <a:lnTo>
                    <a:pt x="86" y="122"/>
                  </a:lnTo>
                  <a:lnTo>
                    <a:pt x="81" y="124"/>
                  </a:lnTo>
                  <a:lnTo>
                    <a:pt x="83" y="138"/>
                  </a:lnTo>
                  <a:lnTo>
                    <a:pt x="64" y="139"/>
                  </a:lnTo>
                  <a:lnTo>
                    <a:pt x="64" y="125"/>
                  </a:lnTo>
                  <a:lnTo>
                    <a:pt x="58" y="125"/>
                  </a:lnTo>
                  <a:lnTo>
                    <a:pt x="52" y="122"/>
                  </a:lnTo>
                  <a:lnTo>
                    <a:pt x="46" y="135"/>
                  </a:lnTo>
                  <a:lnTo>
                    <a:pt x="30" y="127"/>
                  </a:lnTo>
                  <a:lnTo>
                    <a:pt x="37" y="114"/>
                  </a:lnTo>
                  <a:lnTo>
                    <a:pt x="31" y="112"/>
                  </a:lnTo>
                  <a:lnTo>
                    <a:pt x="27" y="106"/>
                  </a:lnTo>
                  <a:lnTo>
                    <a:pt x="16" y="114"/>
                  </a:lnTo>
                  <a:lnTo>
                    <a:pt x="7" y="100"/>
                  </a:lnTo>
                  <a:lnTo>
                    <a:pt x="18" y="92"/>
                  </a:lnTo>
                  <a:lnTo>
                    <a:pt x="16" y="87"/>
                  </a:lnTo>
                  <a:lnTo>
                    <a:pt x="14" y="82"/>
                  </a:lnTo>
                  <a:lnTo>
                    <a:pt x="1" y="82"/>
                  </a:lnTo>
                  <a:lnTo>
                    <a:pt x="0" y="65"/>
                  </a:lnTo>
                  <a:lnTo>
                    <a:pt x="13" y="63"/>
                  </a:lnTo>
                  <a:lnTo>
                    <a:pt x="14" y="58"/>
                  </a:lnTo>
                  <a:lnTo>
                    <a:pt x="16" y="51"/>
                  </a:lnTo>
                  <a:lnTo>
                    <a:pt x="4" y="46"/>
                  </a:lnTo>
                  <a:lnTo>
                    <a:pt x="12" y="31"/>
                  </a:lnTo>
                  <a:lnTo>
                    <a:pt x="24" y="37"/>
                  </a:lnTo>
                  <a:lnTo>
                    <a:pt x="27" y="32"/>
                  </a:lnTo>
                  <a:lnTo>
                    <a:pt x="31" y="28"/>
                  </a:lnTo>
                  <a:lnTo>
                    <a:pt x="25" y="16"/>
                  </a:lnTo>
                  <a:lnTo>
                    <a:pt x="39" y="7"/>
                  </a:lnTo>
                  <a:lnTo>
                    <a:pt x="46" y="19"/>
                  </a:lnTo>
                  <a:lnTo>
                    <a:pt x="52" y="16"/>
                  </a:lnTo>
                  <a:lnTo>
                    <a:pt x="58" y="15"/>
                  </a:lnTo>
                  <a:lnTo>
                    <a:pt x="56" y="0"/>
                  </a:lnTo>
                  <a:lnTo>
                    <a:pt x="75" y="0"/>
                  </a:lnTo>
                  <a:close/>
                </a:path>
              </a:pathLst>
            </a:custGeom>
            <a:solidFill>
              <a:schemeClr val="accent6"/>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9" name="Freeform 228"/>
            <p:cNvSpPr/>
            <p:nvPr/>
          </p:nvSpPr>
          <p:spPr bwMode="auto">
            <a:xfrm>
              <a:off x="6288739" y="4981108"/>
              <a:ext cx="54198" cy="54198"/>
            </a:xfrm>
            <a:custGeom>
              <a:avLst/>
              <a:gdLst>
                <a:gd name="T0" fmla="*/ 18 w 39"/>
                <a:gd name="T1" fmla="*/ 0 h 39"/>
                <a:gd name="T2" fmla="*/ 23 w 39"/>
                <a:gd name="T3" fmla="*/ 0 h 39"/>
                <a:gd name="T4" fmla="*/ 29 w 39"/>
                <a:gd name="T5" fmla="*/ 1 h 39"/>
                <a:gd name="T6" fmla="*/ 33 w 39"/>
                <a:gd name="T7" fmla="*/ 4 h 39"/>
                <a:gd name="T8" fmla="*/ 36 w 39"/>
                <a:gd name="T9" fmla="*/ 8 h 39"/>
                <a:gd name="T10" fmla="*/ 38 w 39"/>
                <a:gd name="T11" fmla="*/ 13 h 39"/>
                <a:gd name="T12" fmla="*/ 39 w 39"/>
                <a:gd name="T13" fmla="*/ 19 h 39"/>
                <a:gd name="T14" fmla="*/ 39 w 39"/>
                <a:gd name="T15" fmla="*/ 24 h 39"/>
                <a:gd name="T16" fmla="*/ 36 w 39"/>
                <a:gd name="T17" fmla="*/ 28 h 39"/>
                <a:gd name="T18" fmla="*/ 34 w 39"/>
                <a:gd name="T19" fmla="*/ 33 h 39"/>
                <a:gd name="T20" fmla="*/ 30 w 39"/>
                <a:gd name="T21" fmla="*/ 36 h 39"/>
                <a:gd name="T22" fmla="*/ 26 w 39"/>
                <a:gd name="T23" fmla="*/ 38 h 39"/>
                <a:gd name="T24" fmla="*/ 21 w 39"/>
                <a:gd name="T25" fmla="*/ 39 h 39"/>
                <a:gd name="T26" fmla="*/ 15 w 39"/>
                <a:gd name="T27" fmla="*/ 38 h 39"/>
                <a:gd name="T28" fmla="*/ 10 w 39"/>
                <a:gd name="T29" fmla="*/ 37 h 39"/>
                <a:gd name="T30" fmla="*/ 6 w 39"/>
                <a:gd name="T31" fmla="*/ 34 h 39"/>
                <a:gd name="T32" fmla="*/ 2 w 39"/>
                <a:gd name="T33" fmla="*/ 30 h 39"/>
                <a:gd name="T34" fmla="*/ 1 w 39"/>
                <a:gd name="T35" fmla="*/ 25 h 39"/>
                <a:gd name="T36" fmla="*/ 0 w 39"/>
                <a:gd name="T37" fmla="*/ 20 h 39"/>
                <a:gd name="T38" fmla="*/ 0 w 39"/>
                <a:gd name="T39" fmla="*/ 15 h 39"/>
                <a:gd name="T40" fmla="*/ 2 w 39"/>
                <a:gd name="T41" fmla="*/ 11 h 39"/>
                <a:gd name="T42" fmla="*/ 5 w 39"/>
                <a:gd name="T43" fmla="*/ 7 h 39"/>
                <a:gd name="T44" fmla="*/ 9 w 39"/>
                <a:gd name="T45" fmla="*/ 3 h 39"/>
                <a:gd name="T46" fmla="*/ 13 w 39"/>
                <a:gd name="T47" fmla="*/ 0 h 39"/>
                <a:gd name="T48" fmla="*/ 18 w 39"/>
                <a:gd name="T49" fmla="*/ 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9" h="39">
                  <a:moveTo>
                    <a:pt x="18" y="0"/>
                  </a:moveTo>
                  <a:lnTo>
                    <a:pt x="23" y="0"/>
                  </a:lnTo>
                  <a:lnTo>
                    <a:pt x="29" y="1"/>
                  </a:lnTo>
                  <a:lnTo>
                    <a:pt x="33" y="4"/>
                  </a:lnTo>
                  <a:lnTo>
                    <a:pt x="36" y="8"/>
                  </a:lnTo>
                  <a:lnTo>
                    <a:pt x="38" y="13"/>
                  </a:lnTo>
                  <a:lnTo>
                    <a:pt x="39" y="19"/>
                  </a:lnTo>
                  <a:lnTo>
                    <a:pt x="39" y="24"/>
                  </a:lnTo>
                  <a:lnTo>
                    <a:pt x="36" y="28"/>
                  </a:lnTo>
                  <a:lnTo>
                    <a:pt x="34" y="33"/>
                  </a:lnTo>
                  <a:lnTo>
                    <a:pt x="30" y="36"/>
                  </a:lnTo>
                  <a:lnTo>
                    <a:pt x="26" y="38"/>
                  </a:lnTo>
                  <a:lnTo>
                    <a:pt x="21" y="39"/>
                  </a:lnTo>
                  <a:lnTo>
                    <a:pt x="15" y="38"/>
                  </a:lnTo>
                  <a:lnTo>
                    <a:pt x="10" y="37"/>
                  </a:lnTo>
                  <a:lnTo>
                    <a:pt x="6" y="34"/>
                  </a:lnTo>
                  <a:lnTo>
                    <a:pt x="2" y="30"/>
                  </a:lnTo>
                  <a:lnTo>
                    <a:pt x="1" y="25"/>
                  </a:lnTo>
                  <a:lnTo>
                    <a:pt x="0" y="20"/>
                  </a:lnTo>
                  <a:lnTo>
                    <a:pt x="0" y="15"/>
                  </a:lnTo>
                  <a:lnTo>
                    <a:pt x="2" y="11"/>
                  </a:lnTo>
                  <a:lnTo>
                    <a:pt x="5" y="7"/>
                  </a:lnTo>
                  <a:lnTo>
                    <a:pt x="9" y="3"/>
                  </a:lnTo>
                  <a:lnTo>
                    <a:pt x="13" y="0"/>
                  </a:lnTo>
                  <a:lnTo>
                    <a:pt x="18" y="0"/>
                  </a:lnTo>
                  <a:close/>
                </a:path>
              </a:pathLst>
            </a:custGeom>
            <a:solidFill>
              <a:schemeClr val="accent6"/>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00" name="Freeform 229"/>
            <p:cNvSpPr>
              <a:spLocks noEditPoints="1"/>
            </p:cNvSpPr>
            <p:nvPr/>
          </p:nvSpPr>
          <p:spPr bwMode="auto">
            <a:xfrm>
              <a:off x="5506349" y="4658703"/>
              <a:ext cx="157034" cy="158423"/>
            </a:xfrm>
            <a:custGeom>
              <a:avLst/>
              <a:gdLst>
                <a:gd name="T0" fmla="*/ 43 w 113"/>
                <a:gd name="T1" fmla="*/ 28 h 114"/>
                <a:gd name="T2" fmla="*/ 27 w 113"/>
                <a:gd name="T3" fmla="*/ 46 h 114"/>
                <a:gd name="T4" fmla="*/ 28 w 113"/>
                <a:gd name="T5" fmla="*/ 71 h 114"/>
                <a:gd name="T6" fmla="*/ 45 w 113"/>
                <a:gd name="T7" fmla="*/ 88 h 114"/>
                <a:gd name="T8" fmla="*/ 70 w 113"/>
                <a:gd name="T9" fmla="*/ 86 h 114"/>
                <a:gd name="T10" fmla="*/ 87 w 113"/>
                <a:gd name="T11" fmla="*/ 68 h 114"/>
                <a:gd name="T12" fmla="*/ 86 w 113"/>
                <a:gd name="T13" fmla="*/ 44 h 114"/>
                <a:gd name="T14" fmla="*/ 68 w 113"/>
                <a:gd name="T15" fmla="*/ 27 h 114"/>
                <a:gd name="T16" fmla="*/ 61 w 113"/>
                <a:gd name="T17" fmla="*/ 0 h 114"/>
                <a:gd name="T18" fmla="*/ 66 w 113"/>
                <a:gd name="T19" fmla="*/ 12 h 114"/>
                <a:gd name="T20" fmla="*/ 75 w 113"/>
                <a:gd name="T21" fmla="*/ 3 h 114"/>
                <a:gd name="T22" fmla="*/ 83 w 113"/>
                <a:gd name="T23" fmla="*/ 20 h 114"/>
                <a:gd name="T24" fmla="*/ 91 w 113"/>
                <a:gd name="T25" fmla="*/ 27 h 114"/>
                <a:gd name="T26" fmla="*/ 108 w 113"/>
                <a:gd name="T27" fmla="*/ 32 h 114"/>
                <a:gd name="T28" fmla="*/ 100 w 113"/>
                <a:gd name="T29" fmla="*/ 42 h 114"/>
                <a:gd name="T30" fmla="*/ 113 w 113"/>
                <a:gd name="T31" fmla="*/ 48 h 114"/>
                <a:gd name="T32" fmla="*/ 103 w 113"/>
                <a:gd name="T33" fmla="*/ 62 h 114"/>
                <a:gd name="T34" fmla="*/ 100 w 113"/>
                <a:gd name="T35" fmla="*/ 71 h 114"/>
                <a:gd name="T36" fmla="*/ 104 w 113"/>
                <a:gd name="T37" fmla="*/ 89 h 114"/>
                <a:gd name="T38" fmla="*/ 91 w 113"/>
                <a:gd name="T39" fmla="*/ 88 h 114"/>
                <a:gd name="T40" fmla="*/ 94 w 113"/>
                <a:gd name="T41" fmla="*/ 101 h 114"/>
                <a:gd name="T42" fmla="*/ 75 w 113"/>
                <a:gd name="T43" fmla="*/ 100 h 114"/>
                <a:gd name="T44" fmla="*/ 66 w 113"/>
                <a:gd name="T45" fmla="*/ 103 h 114"/>
                <a:gd name="T46" fmla="*/ 53 w 113"/>
                <a:gd name="T47" fmla="*/ 114 h 114"/>
                <a:gd name="T48" fmla="*/ 47 w 113"/>
                <a:gd name="T49" fmla="*/ 103 h 114"/>
                <a:gd name="T50" fmla="*/ 37 w 113"/>
                <a:gd name="T51" fmla="*/ 112 h 114"/>
                <a:gd name="T52" fmla="*/ 30 w 113"/>
                <a:gd name="T53" fmla="*/ 95 h 114"/>
                <a:gd name="T54" fmla="*/ 22 w 113"/>
                <a:gd name="T55" fmla="*/ 88 h 114"/>
                <a:gd name="T56" fmla="*/ 5 w 113"/>
                <a:gd name="T57" fmla="*/ 83 h 114"/>
                <a:gd name="T58" fmla="*/ 13 w 113"/>
                <a:gd name="T59" fmla="*/ 72 h 114"/>
                <a:gd name="T60" fmla="*/ 0 w 113"/>
                <a:gd name="T61" fmla="*/ 67 h 114"/>
                <a:gd name="T62" fmla="*/ 10 w 113"/>
                <a:gd name="T63" fmla="*/ 53 h 114"/>
                <a:gd name="T64" fmla="*/ 13 w 113"/>
                <a:gd name="T65" fmla="*/ 44 h 114"/>
                <a:gd name="T66" fmla="*/ 9 w 113"/>
                <a:gd name="T67" fmla="*/ 25 h 114"/>
                <a:gd name="T68" fmla="*/ 22 w 113"/>
                <a:gd name="T69" fmla="*/ 27 h 114"/>
                <a:gd name="T70" fmla="*/ 19 w 113"/>
                <a:gd name="T71" fmla="*/ 13 h 114"/>
                <a:gd name="T72" fmla="*/ 37 w 113"/>
                <a:gd name="T73" fmla="*/ 15 h 114"/>
                <a:gd name="T74" fmla="*/ 47 w 113"/>
                <a:gd name="T75" fmla="*/ 12 h 114"/>
                <a:gd name="T76" fmla="*/ 61 w 113"/>
                <a:gd name="T77" fmla="*/ 0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13" h="114">
                  <a:moveTo>
                    <a:pt x="55" y="25"/>
                  </a:moveTo>
                  <a:lnTo>
                    <a:pt x="43" y="28"/>
                  </a:lnTo>
                  <a:lnTo>
                    <a:pt x="32" y="36"/>
                  </a:lnTo>
                  <a:lnTo>
                    <a:pt x="27" y="46"/>
                  </a:lnTo>
                  <a:lnTo>
                    <a:pt x="24" y="59"/>
                  </a:lnTo>
                  <a:lnTo>
                    <a:pt x="28" y="71"/>
                  </a:lnTo>
                  <a:lnTo>
                    <a:pt x="35" y="82"/>
                  </a:lnTo>
                  <a:lnTo>
                    <a:pt x="45" y="88"/>
                  </a:lnTo>
                  <a:lnTo>
                    <a:pt x="58" y="89"/>
                  </a:lnTo>
                  <a:lnTo>
                    <a:pt x="70" y="86"/>
                  </a:lnTo>
                  <a:lnTo>
                    <a:pt x="81" y="79"/>
                  </a:lnTo>
                  <a:lnTo>
                    <a:pt x="87" y="68"/>
                  </a:lnTo>
                  <a:lnTo>
                    <a:pt x="89" y="55"/>
                  </a:lnTo>
                  <a:lnTo>
                    <a:pt x="86" y="44"/>
                  </a:lnTo>
                  <a:lnTo>
                    <a:pt x="78" y="33"/>
                  </a:lnTo>
                  <a:lnTo>
                    <a:pt x="68" y="27"/>
                  </a:lnTo>
                  <a:lnTo>
                    <a:pt x="55" y="25"/>
                  </a:lnTo>
                  <a:close/>
                  <a:moveTo>
                    <a:pt x="61" y="0"/>
                  </a:moveTo>
                  <a:lnTo>
                    <a:pt x="61" y="11"/>
                  </a:lnTo>
                  <a:lnTo>
                    <a:pt x="66" y="12"/>
                  </a:lnTo>
                  <a:lnTo>
                    <a:pt x="70" y="13"/>
                  </a:lnTo>
                  <a:lnTo>
                    <a:pt x="75" y="3"/>
                  </a:lnTo>
                  <a:lnTo>
                    <a:pt x="89" y="10"/>
                  </a:lnTo>
                  <a:lnTo>
                    <a:pt x="83" y="20"/>
                  </a:lnTo>
                  <a:lnTo>
                    <a:pt x="87" y="23"/>
                  </a:lnTo>
                  <a:lnTo>
                    <a:pt x="91" y="27"/>
                  </a:lnTo>
                  <a:lnTo>
                    <a:pt x="100" y="20"/>
                  </a:lnTo>
                  <a:lnTo>
                    <a:pt x="108" y="32"/>
                  </a:lnTo>
                  <a:lnTo>
                    <a:pt x="99" y="38"/>
                  </a:lnTo>
                  <a:lnTo>
                    <a:pt x="100" y="42"/>
                  </a:lnTo>
                  <a:lnTo>
                    <a:pt x="102" y="48"/>
                  </a:lnTo>
                  <a:lnTo>
                    <a:pt x="113" y="48"/>
                  </a:lnTo>
                  <a:lnTo>
                    <a:pt x="113" y="61"/>
                  </a:lnTo>
                  <a:lnTo>
                    <a:pt x="103" y="62"/>
                  </a:lnTo>
                  <a:lnTo>
                    <a:pt x="102" y="67"/>
                  </a:lnTo>
                  <a:lnTo>
                    <a:pt x="100" y="71"/>
                  </a:lnTo>
                  <a:lnTo>
                    <a:pt x="111" y="76"/>
                  </a:lnTo>
                  <a:lnTo>
                    <a:pt x="104" y="89"/>
                  </a:lnTo>
                  <a:lnTo>
                    <a:pt x="94" y="84"/>
                  </a:lnTo>
                  <a:lnTo>
                    <a:pt x="91" y="88"/>
                  </a:lnTo>
                  <a:lnTo>
                    <a:pt x="87" y="92"/>
                  </a:lnTo>
                  <a:lnTo>
                    <a:pt x="94" y="101"/>
                  </a:lnTo>
                  <a:lnTo>
                    <a:pt x="82" y="109"/>
                  </a:lnTo>
                  <a:lnTo>
                    <a:pt x="75" y="100"/>
                  </a:lnTo>
                  <a:lnTo>
                    <a:pt x="72" y="101"/>
                  </a:lnTo>
                  <a:lnTo>
                    <a:pt x="66" y="103"/>
                  </a:lnTo>
                  <a:lnTo>
                    <a:pt x="66" y="114"/>
                  </a:lnTo>
                  <a:lnTo>
                    <a:pt x="53" y="114"/>
                  </a:lnTo>
                  <a:lnTo>
                    <a:pt x="52" y="104"/>
                  </a:lnTo>
                  <a:lnTo>
                    <a:pt x="47" y="103"/>
                  </a:lnTo>
                  <a:lnTo>
                    <a:pt x="43" y="101"/>
                  </a:lnTo>
                  <a:lnTo>
                    <a:pt x="37" y="112"/>
                  </a:lnTo>
                  <a:lnTo>
                    <a:pt x="24" y="105"/>
                  </a:lnTo>
                  <a:lnTo>
                    <a:pt x="30" y="95"/>
                  </a:lnTo>
                  <a:lnTo>
                    <a:pt x="26" y="92"/>
                  </a:lnTo>
                  <a:lnTo>
                    <a:pt x="22" y="88"/>
                  </a:lnTo>
                  <a:lnTo>
                    <a:pt x="13" y="95"/>
                  </a:lnTo>
                  <a:lnTo>
                    <a:pt x="5" y="83"/>
                  </a:lnTo>
                  <a:lnTo>
                    <a:pt x="14" y="76"/>
                  </a:lnTo>
                  <a:lnTo>
                    <a:pt x="13" y="72"/>
                  </a:lnTo>
                  <a:lnTo>
                    <a:pt x="11" y="67"/>
                  </a:lnTo>
                  <a:lnTo>
                    <a:pt x="0" y="67"/>
                  </a:lnTo>
                  <a:lnTo>
                    <a:pt x="0" y="54"/>
                  </a:lnTo>
                  <a:lnTo>
                    <a:pt x="10" y="53"/>
                  </a:lnTo>
                  <a:lnTo>
                    <a:pt x="11" y="48"/>
                  </a:lnTo>
                  <a:lnTo>
                    <a:pt x="13" y="44"/>
                  </a:lnTo>
                  <a:lnTo>
                    <a:pt x="2" y="38"/>
                  </a:lnTo>
                  <a:lnTo>
                    <a:pt x="9" y="25"/>
                  </a:lnTo>
                  <a:lnTo>
                    <a:pt x="19" y="31"/>
                  </a:lnTo>
                  <a:lnTo>
                    <a:pt x="22" y="27"/>
                  </a:lnTo>
                  <a:lnTo>
                    <a:pt x="26" y="23"/>
                  </a:lnTo>
                  <a:lnTo>
                    <a:pt x="19" y="13"/>
                  </a:lnTo>
                  <a:lnTo>
                    <a:pt x="31" y="6"/>
                  </a:lnTo>
                  <a:lnTo>
                    <a:pt x="37" y="15"/>
                  </a:lnTo>
                  <a:lnTo>
                    <a:pt x="43" y="13"/>
                  </a:lnTo>
                  <a:lnTo>
                    <a:pt x="47" y="12"/>
                  </a:lnTo>
                  <a:lnTo>
                    <a:pt x="47" y="0"/>
                  </a:lnTo>
                  <a:lnTo>
                    <a:pt x="61" y="0"/>
                  </a:lnTo>
                  <a:close/>
                </a:path>
              </a:pathLst>
            </a:custGeom>
            <a:solidFill>
              <a:schemeClr val="accent2"/>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01" name="Freeform 230"/>
            <p:cNvSpPr/>
            <p:nvPr/>
          </p:nvSpPr>
          <p:spPr bwMode="auto">
            <a:xfrm>
              <a:off x="5561936" y="4715680"/>
              <a:ext cx="45860" cy="45860"/>
            </a:xfrm>
            <a:custGeom>
              <a:avLst/>
              <a:gdLst>
                <a:gd name="T0" fmla="*/ 16 w 33"/>
                <a:gd name="T1" fmla="*/ 0 h 33"/>
                <a:gd name="T2" fmla="*/ 21 w 33"/>
                <a:gd name="T3" fmla="*/ 0 h 33"/>
                <a:gd name="T4" fmla="*/ 25 w 33"/>
                <a:gd name="T5" fmla="*/ 3 h 33"/>
                <a:gd name="T6" fmla="*/ 29 w 33"/>
                <a:gd name="T7" fmla="*/ 7 h 33"/>
                <a:gd name="T8" fmla="*/ 32 w 33"/>
                <a:gd name="T9" fmla="*/ 10 h 33"/>
                <a:gd name="T10" fmla="*/ 33 w 33"/>
                <a:gd name="T11" fmla="*/ 16 h 33"/>
                <a:gd name="T12" fmla="*/ 33 w 33"/>
                <a:gd name="T13" fmla="*/ 21 h 33"/>
                <a:gd name="T14" fmla="*/ 30 w 33"/>
                <a:gd name="T15" fmla="*/ 25 h 33"/>
                <a:gd name="T16" fmla="*/ 26 w 33"/>
                <a:gd name="T17" fmla="*/ 29 h 33"/>
                <a:gd name="T18" fmla="*/ 22 w 33"/>
                <a:gd name="T19" fmla="*/ 31 h 33"/>
                <a:gd name="T20" fmla="*/ 17 w 33"/>
                <a:gd name="T21" fmla="*/ 33 h 33"/>
                <a:gd name="T22" fmla="*/ 12 w 33"/>
                <a:gd name="T23" fmla="*/ 31 h 33"/>
                <a:gd name="T24" fmla="*/ 8 w 33"/>
                <a:gd name="T25" fmla="*/ 30 h 33"/>
                <a:gd name="T26" fmla="*/ 4 w 33"/>
                <a:gd name="T27" fmla="*/ 26 h 33"/>
                <a:gd name="T28" fmla="*/ 1 w 33"/>
                <a:gd name="T29" fmla="*/ 22 h 33"/>
                <a:gd name="T30" fmla="*/ 0 w 33"/>
                <a:gd name="T31" fmla="*/ 17 h 33"/>
                <a:gd name="T32" fmla="*/ 1 w 33"/>
                <a:gd name="T33" fmla="*/ 12 h 33"/>
                <a:gd name="T34" fmla="*/ 3 w 33"/>
                <a:gd name="T35" fmla="*/ 8 h 33"/>
                <a:gd name="T36" fmla="*/ 7 w 33"/>
                <a:gd name="T37" fmla="*/ 4 h 33"/>
                <a:gd name="T38" fmla="*/ 11 w 33"/>
                <a:gd name="T39" fmla="*/ 1 h 33"/>
                <a:gd name="T40" fmla="*/ 16 w 33"/>
                <a:gd name="T41" fmla="*/ 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3" h="33">
                  <a:moveTo>
                    <a:pt x="16" y="0"/>
                  </a:moveTo>
                  <a:lnTo>
                    <a:pt x="21" y="0"/>
                  </a:lnTo>
                  <a:lnTo>
                    <a:pt x="25" y="3"/>
                  </a:lnTo>
                  <a:lnTo>
                    <a:pt x="29" y="7"/>
                  </a:lnTo>
                  <a:lnTo>
                    <a:pt x="32" y="10"/>
                  </a:lnTo>
                  <a:lnTo>
                    <a:pt x="33" y="16"/>
                  </a:lnTo>
                  <a:lnTo>
                    <a:pt x="33" y="21"/>
                  </a:lnTo>
                  <a:lnTo>
                    <a:pt x="30" y="25"/>
                  </a:lnTo>
                  <a:lnTo>
                    <a:pt x="26" y="29"/>
                  </a:lnTo>
                  <a:lnTo>
                    <a:pt x="22" y="31"/>
                  </a:lnTo>
                  <a:lnTo>
                    <a:pt x="17" y="33"/>
                  </a:lnTo>
                  <a:lnTo>
                    <a:pt x="12" y="31"/>
                  </a:lnTo>
                  <a:lnTo>
                    <a:pt x="8" y="30"/>
                  </a:lnTo>
                  <a:lnTo>
                    <a:pt x="4" y="26"/>
                  </a:lnTo>
                  <a:lnTo>
                    <a:pt x="1" y="22"/>
                  </a:lnTo>
                  <a:lnTo>
                    <a:pt x="0" y="17"/>
                  </a:lnTo>
                  <a:lnTo>
                    <a:pt x="1" y="12"/>
                  </a:lnTo>
                  <a:lnTo>
                    <a:pt x="3" y="8"/>
                  </a:lnTo>
                  <a:lnTo>
                    <a:pt x="7" y="4"/>
                  </a:lnTo>
                  <a:lnTo>
                    <a:pt x="11" y="1"/>
                  </a:lnTo>
                  <a:lnTo>
                    <a:pt x="16" y="0"/>
                  </a:lnTo>
                  <a:close/>
                </a:path>
              </a:pathLst>
            </a:custGeom>
            <a:solidFill>
              <a:schemeClr val="accent2"/>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02" name="Freeform 231"/>
            <p:cNvSpPr>
              <a:spLocks noEditPoints="1"/>
            </p:cNvSpPr>
            <p:nvPr/>
          </p:nvSpPr>
          <p:spPr bwMode="auto">
            <a:xfrm>
              <a:off x="4956036" y="4094493"/>
              <a:ext cx="211231" cy="214011"/>
            </a:xfrm>
            <a:custGeom>
              <a:avLst/>
              <a:gdLst>
                <a:gd name="T0" fmla="*/ 58 w 152"/>
                <a:gd name="T1" fmla="*/ 38 h 154"/>
                <a:gd name="T2" fmla="*/ 35 w 152"/>
                <a:gd name="T3" fmla="*/ 62 h 154"/>
                <a:gd name="T4" fmla="*/ 38 w 152"/>
                <a:gd name="T5" fmla="*/ 96 h 154"/>
                <a:gd name="T6" fmla="*/ 61 w 152"/>
                <a:gd name="T7" fmla="*/ 117 h 154"/>
                <a:gd name="T8" fmla="*/ 94 w 152"/>
                <a:gd name="T9" fmla="*/ 116 h 154"/>
                <a:gd name="T10" fmla="*/ 117 w 152"/>
                <a:gd name="T11" fmla="*/ 91 h 154"/>
                <a:gd name="T12" fmla="*/ 114 w 152"/>
                <a:gd name="T13" fmla="*/ 58 h 154"/>
                <a:gd name="T14" fmla="*/ 90 w 152"/>
                <a:gd name="T15" fmla="*/ 37 h 154"/>
                <a:gd name="T16" fmla="*/ 81 w 152"/>
                <a:gd name="T17" fmla="*/ 0 h 154"/>
                <a:gd name="T18" fmla="*/ 89 w 152"/>
                <a:gd name="T19" fmla="*/ 16 h 154"/>
                <a:gd name="T20" fmla="*/ 102 w 152"/>
                <a:gd name="T21" fmla="*/ 4 h 154"/>
                <a:gd name="T22" fmla="*/ 113 w 152"/>
                <a:gd name="T23" fmla="*/ 27 h 154"/>
                <a:gd name="T24" fmla="*/ 122 w 152"/>
                <a:gd name="T25" fmla="*/ 36 h 154"/>
                <a:gd name="T26" fmla="*/ 145 w 152"/>
                <a:gd name="T27" fmla="*/ 44 h 154"/>
                <a:gd name="T28" fmla="*/ 135 w 152"/>
                <a:gd name="T29" fmla="*/ 58 h 154"/>
                <a:gd name="T30" fmla="*/ 152 w 152"/>
                <a:gd name="T31" fmla="*/ 63 h 154"/>
                <a:gd name="T32" fmla="*/ 137 w 152"/>
                <a:gd name="T33" fmla="*/ 83 h 154"/>
                <a:gd name="T34" fmla="*/ 135 w 152"/>
                <a:gd name="T35" fmla="*/ 96 h 154"/>
                <a:gd name="T36" fmla="*/ 140 w 152"/>
                <a:gd name="T37" fmla="*/ 120 h 154"/>
                <a:gd name="T38" fmla="*/ 122 w 152"/>
                <a:gd name="T39" fmla="*/ 118 h 154"/>
                <a:gd name="T40" fmla="*/ 126 w 152"/>
                <a:gd name="T41" fmla="*/ 135 h 154"/>
                <a:gd name="T42" fmla="*/ 102 w 152"/>
                <a:gd name="T43" fmla="*/ 133 h 154"/>
                <a:gd name="T44" fmla="*/ 89 w 152"/>
                <a:gd name="T45" fmla="*/ 137 h 154"/>
                <a:gd name="T46" fmla="*/ 71 w 152"/>
                <a:gd name="T47" fmla="*/ 154 h 154"/>
                <a:gd name="T48" fmla="*/ 64 w 152"/>
                <a:gd name="T49" fmla="*/ 137 h 154"/>
                <a:gd name="T50" fmla="*/ 51 w 152"/>
                <a:gd name="T51" fmla="*/ 148 h 154"/>
                <a:gd name="T52" fmla="*/ 41 w 152"/>
                <a:gd name="T53" fmla="*/ 127 h 154"/>
                <a:gd name="T54" fmla="*/ 30 w 152"/>
                <a:gd name="T55" fmla="*/ 118 h 154"/>
                <a:gd name="T56" fmla="*/ 8 w 152"/>
                <a:gd name="T57" fmla="*/ 110 h 154"/>
                <a:gd name="T58" fmla="*/ 18 w 152"/>
                <a:gd name="T59" fmla="*/ 96 h 154"/>
                <a:gd name="T60" fmla="*/ 1 w 152"/>
                <a:gd name="T61" fmla="*/ 91 h 154"/>
                <a:gd name="T62" fmla="*/ 14 w 152"/>
                <a:gd name="T63" fmla="*/ 71 h 154"/>
                <a:gd name="T64" fmla="*/ 17 w 152"/>
                <a:gd name="T65" fmla="*/ 58 h 154"/>
                <a:gd name="T66" fmla="*/ 13 w 152"/>
                <a:gd name="T67" fmla="*/ 35 h 154"/>
                <a:gd name="T68" fmla="*/ 30 w 152"/>
                <a:gd name="T69" fmla="*/ 36 h 154"/>
                <a:gd name="T70" fmla="*/ 26 w 152"/>
                <a:gd name="T71" fmla="*/ 19 h 154"/>
                <a:gd name="T72" fmla="*/ 51 w 152"/>
                <a:gd name="T73" fmla="*/ 21 h 154"/>
                <a:gd name="T74" fmla="*/ 63 w 152"/>
                <a:gd name="T75" fmla="*/ 16 h 154"/>
                <a:gd name="T76" fmla="*/ 81 w 152"/>
                <a:gd name="T7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52" h="154">
                  <a:moveTo>
                    <a:pt x="73" y="35"/>
                  </a:moveTo>
                  <a:lnTo>
                    <a:pt x="58" y="38"/>
                  </a:lnTo>
                  <a:lnTo>
                    <a:pt x="44" y="49"/>
                  </a:lnTo>
                  <a:lnTo>
                    <a:pt x="35" y="62"/>
                  </a:lnTo>
                  <a:lnTo>
                    <a:pt x="34" y="79"/>
                  </a:lnTo>
                  <a:lnTo>
                    <a:pt x="38" y="96"/>
                  </a:lnTo>
                  <a:lnTo>
                    <a:pt x="47" y="109"/>
                  </a:lnTo>
                  <a:lnTo>
                    <a:pt x="61" y="117"/>
                  </a:lnTo>
                  <a:lnTo>
                    <a:pt x="79" y="120"/>
                  </a:lnTo>
                  <a:lnTo>
                    <a:pt x="94" y="116"/>
                  </a:lnTo>
                  <a:lnTo>
                    <a:pt x="107" y="105"/>
                  </a:lnTo>
                  <a:lnTo>
                    <a:pt x="117" y="91"/>
                  </a:lnTo>
                  <a:lnTo>
                    <a:pt x="119" y="75"/>
                  </a:lnTo>
                  <a:lnTo>
                    <a:pt x="114" y="58"/>
                  </a:lnTo>
                  <a:lnTo>
                    <a:pt x="105" y="45"/>
                  </a:lnTo>
                  <a:lnTo>
                    <a:pt x="90" y="37"/>
                  </a:lnTo>
                  <a:lnTo>
                    <a:pt x="73" y="35"/>
                  </a:lnTo>
                  <a:close/>
                  <a:moveTo>
                    <a:pt x="81" y="0"/>
                  </a:moveTo>
                  <a:lnTo>
                    <a:pt x="82" y="16"/>
                  </a:lnTo>
                  <a:lnTo>
                    <a:pt x="89" y="16"/>
                  </a:lnTo>
                  <a:lnTo>
                    <a:pt x="96" y="19"/>
                  </a:lnTo>
                  <a:lnTo>
                    <a:pt x="102" y="4"/>
                  </a:lnTo>
                  <a:lnTo>
                    <a:pt x="119" y="14"/>
                  </a:lnTo>
                  <a:lnTo>
                    <a:pt x="113" y="27"/>
                  </a:lnTo>
                  <a:lnTo>
                    <a:pt x="117" y="31"/>
                  </a:lnTo>
                  <a:lnTo>
                    <a:pt x="122" y="36"/>
                  </a:lnTo>
                  <a:lnTo>
                    <a:pt x="135" y="28"/>
                  </a:lnTo>
                  <a:lnTo>
                    <a:pt x="145" y="44"/>
                  </a:lnTo>
                  <a:lnTo>
                    <a:pt x="132" y="52"/>
                  </a:lnTo>
                  <a:lnTo>
                    <a:pt x="135" y="58"/>
                  </a:lnTo>
                  <a:lnTo>
                    <a:pt x="136" y="65"/>
                  </a:lnTo>
                  <a:lnTo>
                    <a:pt x="152" y="63"/>
                  </a:lnTo>
                  <a:lnTo>
                    <a:pt x="152" y="82"/>
                  </a:lnTo>
                  <a:lnTo>
                    <a:pt x="137" y="83"/>
                  </a:lnTo>
                  <a:lnTo>
                    <a:pt x="136" y="90"/>
                  </a:lnTo>
                  <a:lnTo>
                    <a:pt x="135" y="96"/>
                  </a:lnTo>
                  <a:lnTo>
                    <a:pt x="148" y="103"/>
                  </a:lnTo>
                  <a:lnTo>
                    <a:pt x="140" y="120"/>
                  </a:lnTo>
                  <a:lnTo>
                    <a:pt x="126" y="113"/>
                  </a:lnTo>
                  <a:lnTo>
                    <a:pt x="122" y="118"/>
                  </a:lnTo>
                  <a:lnTo>
                    <a:pt x="118" y="122"/>
                  </a:lnTo>
                  <a:lnTo>
                    <a:pt x="126" y="135"/>
                  </a:lnTo>
                  <a:lnTo>
                    <a:pt x="110" y="146"/>
                  </a:lnTo>
                  <a:lnTo>
                    <a:pt x="102" y="133"/>
                  </a:lnTo>
                  <a:lnTo>
                    <a:pt x="96" y="135"/>
                  </a:lnTo>
                  <a:lnTo>
                    <a:pt x="89" y="137"/>
                  </a:lnTo>
                  <a:lnTo>
                    <a:pt x="90" y="152"/>
                  </a:lnTo>
                  <a:lnTo>
                    <a:pt x="71" y="154"/>
                  </a:lnTo>
                  <a:lnTo>
                    <a:pt x="71" y="138"/>
                  </a:lnTo>
                  <a:lnTo>
                    <a:pt x="64" y="137"/>
                  </a:lnTo>
                  <a:lnTo>
                    <a:pt x="58" y="135"/>
                  </a:lnTo>
                  <a:lnTo>
                    <a:pt x="51" y="148"/>
                  </a:lnTo>
                  <a:lnTo>
                    <a:pt x="34" y="141"/>
                  </a:lnTo>
                  <a:lnTo>
                    <a:pt x="41" y="127"/>
                  </a:lnTo>
                  <a:lnTo>
                    <a:pt x="35" y="122"/>
                  </a:lnTo>
                  <a:lnTo>
                    <a:pt x="30" y="118"/>
                  </a:lnTo>
                  <a:lnTo>
                    <a:pt x="18" y="126"/>
                  </a:lnTo>
                  <a:lnTo>
                    <a:pt x="8" y="110"/>
                  </a:lnTo>
                  <a:lnTo>
                    <a:pt x="20" y="103"/>
                  </a:lnTo>
                  <a:lnTo>
                    <a:pt x="18" y="96"/>
                  </a:lnTo>
                  <a:lnTo>
                    <a:pt x="16" y="90"/>
                  </a:lnTo>
                  <a:lnTo>
                    <a:pt x="1" y="91"/>
                  </a:lnTo>
                  <a:lnTo>
                    <a:pt x="0" y="71"/>
                  </a:lnTo>
                  <a:lnTo>
                    <a:pt x="14" y="71"/>
                  </a:lnTo>
                  <a:lnTo>
                    <a:pt x="16" y="65"/>
                  </a:lnTo>
                  <a:lnTo>
                    <a:pt x="17" y="58"/>
                  </a:lnTo>
                  <a:lnTo>
                    <a:pt x="4" y="52"/>
                  </a:lnTo>
                  <a:lnTo>
                    <a:pt x="13" y="35"/>
                  </a:lnTo>
                  <a:lnTo>
                    <a:pt x="26" y="41"/>
                  </a:lnTo>
                  <a:lnTo>
                    <a:pt x="30" y="36"/>
                  </a:lnTo>
                  <a:lnTo>
                    <a:pt x="35" y="32"/>
                  </a:lnTo>
                  <a:lnTo>
                    <a:pt x="26" y="19"/>
                  </a:lnTo>
                  <a:lnTo>
                    <a:pt x="42" y="8"/>
                  </a:lnTo>
                  <a:lnTo>
                    <a:pt x="51" y="21"/>
                  </a:lnTo>
                  <a:lnTo>
                    <a:pt x="56" y="19"/>
                  </a:lnTo>
                  <a:lnTo>
                    <a:pt x="63" y="16"/>
                  </a:lnTo>
                  <a:lnTo>
                    <a:pt x="63" y="2"/>
                  </a:lnTo>
                  <a:lnTo>
                    <a:pt x="81" y="0"/>
                  </a:lnTo>
                  <a:close/>
                </a:path>
              </a:pathLst>
            </a:custGeom>
            <a:solidFill>
              <a:schemeClr val="bg1">
                <a:lumMod val="75000"/>
              </a:schemeClr>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03" name="Freeform 232"/>
            <p:cNvSpPr/>
            <p:nvPr/>
          </p:nvSpPr>
          <p:spPr bwMode="auto">
            <a:xfrm>
              <a:off x="5032469" y="4170926"/>
              <a:ext cx="59757" cy="61146"/>
            </a:xfrm>
            <a:custGeom>
              <a:avLst/>
              <a:gdLst>
                <a:gd name="T0" fmla="*/ 20 w 43"/>
                <a:gd name="T1" fmla="*/ 0 h 44"/>
                <a:gd name="T2" fmla="*/ 31 w 43"/>
                <a:gd name="T3" fmla="*/ 3 h 44"/>
                <a:gd name="T4" fmla="*/ 39 w 43"/>
                <a:gd name="T5" fmla="*/ 10 h 44"/>
                <a:gd name="T6" fmla="*/ 43 w 43"/>
                <a:gd name="T7" fmla="*/ 20 h 44"/>
                <a:gd name="T8" fmla="*/ 41 w 43"/>
                <a:gd name="T9" fmla="*/ 32 h 44"/>
                <a:gd name="T10" fmla="*/ 33 w 43"/>
                <a:gd name="T11" fmla="*/ 40 h 44"/>
                <a:gd name="T12" fmla="*/ 22 w 43"/>
                <a:gd name="T13" fmla="*/ 44 h 44"/>
                <a:gd name="T14" fmla="*/ 12 w 43"/>
                <a:gd name="T15" fmla="*/ 41 h 44"/>
                <a:gd name="T16" fmla="*/ 3 w 43"/>
                <a:gd name="T17" fmla="*/ 35 h 44"/>
                <a:gd name="T18" fmla="*/ 0 w 43"/>
                <a:gd name="T19" fmla="*/ 23 h 44"/>
                <a:gd name="T20" fmla="*/ 1 w 43"/>
                <a:gd name="T21" fmla="*/ 12 h 44"/>
                <a:gd name="T22" fmla="*/ 9 w 43"/>
                <a:gd name="T23" fmla="*/ 4 h 44"/>
                <a:gd name="T24" fmla="*/ 20 w 43"/>
                <a:gd name="T25" fmla="*/ 0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44">
                  <a:moveTo>
                    <a:pt x="20" y="0"/>
                  </a:moveTo>
                  <a:lnTo>
                    <a:pt x="31" y="3"/>
                  </a:lnTo>
                  <a:lnTo>
                    <a:pt x="39" y="10"/>
                  </a:lnTo>
                  <a:lnTo>
                    <a:pt x="43" y="20"/>
                  </a:lnTo>
                  <a:lnTo>
                    <a:pt x="41" y="32"/>
                  </a:lnTo>
                  <a:lnTo>
                    <a:pt x="33" y="40"/>
                  </a:lnTo>
                  <a:lnTo>
                    <a:pt x="22" y="44"/>
                  </a:lnTo>
                  <a:lnTo>
                    <a:pt x="12" y="41"/>
                  </a:lnTo>
                  <a:lnTo>
                    <a:pt x="3" y="35"/>
                  </a:lnTo>
                  <a:lnTo>
                    <a:pt x="0" y="23"/>
                  </a:lnTo>
                  <a:lnTo>
                    <a:pt x="1" y="12"/>
                  </a:lnTo>
                  <a:lnTo>
                    <a:pt x="9" y="4"/>
                  </a:lnTo>
                  <a:lnTo>
                    <a:pt x="20" y="0"/>
                  </a:lnTo>
                  <a:close/>
                </a:path>
              </a:pathLst>
            </a:custGeom>
            <a:solidFill>
              <a:schemeClr val="bg1">
                <a:lumMod val="75000"/>
              </a:schemeClr>
            </a:solidFill>
            <a:ln w="0">
              <a:noFill/>
              <a:prstDash val="solid"/>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grpSp>
      <p:sp>
        <p:nvSpPr>
          <p:cNvPr id="120" name="文本框 119"/>
          <p:cNvSpPr txBox="1"/>
          <p:nvPr/>
        </p:nvSpPr>
        <p:spPr>
          <a:xfrm>
            <a:off x="686685" y="1763567"/>
            <a:ext cx="7656690" cy="4020075"/>
          </a:xfrm>
          <a:prstGeom prst="rect">
            <a:avLst/>
          </a:prstGeom>
          <a:noFill/>
        </p:spPr>
        <p:txBody>
          <a:bodyPr wrap="square" rtlCol="0">
            <a:spAutoFit/>
          </a:bodyPr>
          <a:lstStyle/>
          <a:p>
            <a:pPr algn="just">
              <a:lnSpc>
                <a:spcPts val="2800"/>
              </a:lnSpc>
            </a:pPr>
            <a:r>
              <a:rPr kumimoji="1" lang="en-US" altLang="zh-CN" sz="2000" b="1" dirty="0"/>
              <a:t>Leadership team: </a:t>
            </a:r>
            <a:r>
              <a:rPr kumimoji="1" lang="en-US" altLang="zh-CN" sz="2000" dirty="0"/>
              <a:t>The members of the company-level leadership team are young and energetic, and the main leaders have not been in office for a long time. The team has a strong desire for development and change, and at the same time, it has a high prestige among employees.</a:t>
            </a:r>
            <a:endParaRPr kumimoji="1" lang="en-US" altLang="zh-CN" sz="2000" dirty="0"/>
          </a:p>
          <a:p>
            <a:pPr algn="just">
              <a:lnSpc>
                <a:spcPts val="2800"/>
              </a:lnSpc>
            </a:pPr>
            <a:endParaRPr kumimoji="1" lang="en-US" altLang="zh-CN" sz="2000" dirty="0"/>
          </a:p>
          <a:p>
            <a:pPr algn="just">
              <a:lnSpc>
                <a:spcPts val="2800"/>
              </a:lnSpc>
            </a:pPr>
            <a:r>
              <a:rPr kumimoji="1" lang="en-US" altLang="zh-CN" sz="2000" b="1" dirty="0"/>
              <a:t>Staff: </a:t>
            </a:r>
            <a:r>
              <a:rPr kumimoji="1" lang="en-US" altLang="zh-CN" sz="2000" dirty="0"/>
              <a:t>65% of the staff are young people, more than 90% of whom have received college education or above, and are deeply influenced by the Internet ideology, so they have a strong ability to accept changes. In addition, employees feel frustrated that their income is superior to the per capita income level of the local society, so the desire for change is also strong.</a:t>
            </a:r>
            <a:endParaRPr kumimoji="1" lang="en-US" altLang="zh-CN"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p:cNvSpPr txBox="1"/>
          <p:nvPr/>
        </p:nvSpPr>
        <p:spPr>
          <a:xfrm>
            <a:off x="1177636" y="547254"/>
            <a:ext cx="2434897" cy="461665"/>
          </a:xfrm>
          <a:prstGeom prst="rect">
            <a:avLst/>
          </a:prstGeom>
          <a:noFill/>
        </p:spPr>
        <p:txBody>
          <a:bodyPr wrap="none" rtlCol="0">
            <a:spAutoFit/>
          </a:bodyPr>
          <a:lstStyle/>
          <a:p>
            <a:r>
              <a:rPr kumimoji="1" lang="en-US" altLang="zh-CN" sz="2400" b="1" dirty="0">
                <a:solidFill>
                  <a:schemeClr val="accent3"/>
                </a:solidFill>
              </a:rPr>
              <a:t>Drivers of Change</a:t>
            </a:r>
            <a:endParaRPr kumimoji="1" lang="zh-CN" altLang="en-US" sz="2400" b="1" dirty="0">
              <a:solidFill>
                <a:schemeClr val="accent3"/>
              </a:solidFill>
            </a:endParaRPr>
          </a:p>
        </p:txBody>
      </p:sp>
      <p:sp>
        <p:nvSpPr>
          <p:cNvPr id="27" name="文本框 26"/>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03</a:t>
            </a:r>
            <a:endParaRPr kumimoji="1" lang="zh-CN" altLang="en-US" sz="4400" b="1" dirty="0">
              <a:solidFill>
                <a:schemeClr val="accent3"/>
              </a:solidFill>
            </a:endParaRPr>
          </a:p>
        </p:txBody>
      </p:sp>
      <p:sp>
        <p:nvSpPr>
          <p:cNvPr id="30" name="矩形 29"/>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3" name="直角三角形 32"/>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20" name="文本框 119"/>
          <p:cNvSpPr txBox="1"/>
          <p:nvPr/>
        </p:nvSpPr>
        <p:spPr>
          <a:xfrm>
            <a:off x="686684" y="1763567"/>
            <a:ext cx="7601715" cy="4020075"/>
          </a:xfrm>
          <a:prstGeom prst="rect">
            <a:avLst/>
          </a:prstGeom>
          <a:noFill/>
        </p:spPr>
        <p:txBody>
          <a:bodyPr wrap="square" rtlCol="0">
            <a:spAutoFit/>
          </a:bodyPr>
          <a:lstStyle/>
          <a:p>
            <a:pPr algn="just">
              <a:lnSpc>
                <a:spcPts val="2800"/>
              </a:lnSpc>
            </a:pPr>
            <a:r>
              <a:rPr kumimoji="1" lang="en-US" altLang="zh-CN" sz="2000" b="1" dirty="0"/>
              <a:t>Enterprise resources: </a:t>
            </a:r>
            <a:r>
              <a:rPr kumimoji="1" lang="en-US" altLang="zh-CN" sz="2000" dirty="0"/>
              <a:t>The company's asset resources, brand resources, technical resources, management resources, talent resources, policy resources, etc. have obvious advantages in the same industry, and the government and the superior companies are pushing for its reform and development.</a:t>
            </a:r>
            <a:endParaRPr kumimoji="1" lang="en-US" altLang="zh-CN" sz="2000" dirty="0"/>
          </a:p>
          <a:p>
            <a:pPr algn="just">
              <a:lnSpc>
                <a:spcPts val="2800"/>
              </a:lnSpc>
            </a:pPr>
            <a:endParaRPr kumimoji="1" lang="en-US" altLang="zh-CN" sz="2000" b="1" dirty="0"/>
          </a:p>
          <a:p>
            <a:pPr algn="just">
              <a:lnSpc>
                <a:spcPts val="2800"/>
              </a:lnSpc>
            </a:pPr>
            <a:r>
              <a:rPr kumimoji="1" lang="en-US" altLang="zh-CN" sz="2000" b="1" dirty="0"/>
              <a:t>Technology foundation: </a:t>
            </a:r>
            <a:r>
              <a:rPr kumimoji="1" lang="en-US" altLang="zh-CN" sz="2000" dirty="0"/>
              <a:t>the company's informatization work has lasted for nearly 15 years, and has a profound accumulation in "infrastructure construction, technology informatization, management informatization, service informatization, manufacturing informatization" and other aspects.</a:t>
            </a:r>
            <a:endParaRPr kumimoji="1" lang="en-US" altLang="zh-CN" sz="2000" dirty="0"/>
          </a:p>
        </p:txBody>
      </p:sp>
      <p:grpSp>
        <p:nvGrpSpPr>
          <p:cNvPr id="65" name="Group 4"/>
          <p:cNvGrpSpPr/>
          <p:nvPr/>
        </p:nvGrpSpPr>
        <p:grpSpPr>
          <a:xfrm>
            <a:off x="8555040" y="1780953"/>
            <a:ext cx="3792411" cy="5077047"/>
            <a:chOff x="4052312" y="1780953"/>
            <a:chExt cx="3792411" cy="5077047"/>
          </a:xfrm>
        </p:grpSpPr>
        <p:grpSp>
          <p:nvGrpSpPr>
            <p:cNvPr id="66" name="Group 5"/>
            <p:cNvGrpSpPr/>
            <p:nvPr/>
          </p:nvGrpSpPr>
          <p:grpSpPr>
            <a:xfrm>
              <a:off x="4052312" y="1780953"/>
              <a:ext cx="3792411" cy="5077047"/>
              <a:chOff x="4052312" y="1780953"/>
              <a:chExt cx="3792411" cy="5077047"/>
            </a:xfrm>
          </p:grpSpPr>
          <p:sp>
            <p:nvSpPr>
              <p:cNvPr id="79" name="Freeform 10"/>
              <p:cNvSpPr/>
              <p:nvPr/>
            </p:nvSpPr>
            <p:spPr bwMode="auto">
              <a:xfrm flipH="1">
                <a:off x="4052312" y="1780953"/>
                <a:ext cx="3732659" cy="5077047"/>
              </a:xfrm>
              <a:custGeom>
                <a:avLst/>
                <a:gdLst>
                  <a:gd name="T0" fmla="*/ 38 w 1729"/>
                  <a:gd name="T1" fmla="*/ 2352 h 2352"/>
                  <a:gd name="T2" fmla="*/ 250 w 1729"/>
                  <a:gd name="T3" fmla="*/ 1842 h 2352"/>
                  <a:gd name="T4" fmla="*/ 314 w 1729"/>
                  <a:gd name="T5" fmla="*/ 1560 h 2352"/>
                  <a:gd name="T6" fmla="*/ 208 w 1729"/>
                  <a:gd name="T7" fmla="*/ 1362 h 2352"/>
                  <a:gd name="T8" fmla="*/ 21 w 1729"/>
                  <a:gd name="T9" fmla="*/ 946 h 2352"/>
                  <a:gd name="T10" fmla="*/ 165 w 1729"/>
                  <a:gd name="T11" fmla="*/ 362 h 2352"/>
                  <a:gd name="T12" fmla="*/ 655 w 1729"/>
                  <a:gd name="T13" fmla="*/ 52 h 2352"/>
                  <a:gd name="T14" fmla="*/ 1227 w 1729"/>
                  <a:gd name="T15" fmla="*/ 160 h 2352"/>
                  <a:gd name="T16" fmla="*/ 1573 w 1729"/>
                  <a:gd name="T17" fmla="*/ 664 h 2352"/>
                  <a:gd name="T18" fmla="*/ 1553 w 1729"/>
                  <a:gd name="T19" fmla="*/ 910 h 2352"/>
                  <a:gd name="T20" fmla="*/ 1624 w 1729"/>
                  <a:gd name="T21" fmla="*/ 1085 h 2352"/>
                  <a:gd name="T22" fmla="*/ 1716 w 1729"/>
                  <a:gd name="T23" fmla="*/ 1249 h 2352"/>
                  <a:gd name="T24" fmla="*/ 1589 w 1729"/>
                  <a:gd name="T25" fmla="*/ 1298 h 2352"/>
                  <a:gd name="T26" fmla="*/ 1558 w 1729"/>
                  <a:gd name="T27" fmla="*/ 1322 h 2352"/>
                  <a:gd name="T28" fmla="*/ 1553 w 1729"/>
                  <a:gd name="T29" fmla="*/ 1334 h 2352"/>
                  <a:gd name="T30" fmla="*/ 1558 w 1729"/>
                  <a:gd name="T31" fmla="*/ 1353 h 2352"/>
                  <a:gd name="T32" fmla="*/ 1560 w 1729"/>
                  <a:gd name="T33" fmla="*/ 1354 h 2352"/>
                  <a:gd name="T34" fmla="*/ 1574 w 1729"/>
                  <a:gd name="T35" fmla="*/ 1425 h 2352"/>
                  <a:gd name="T36" fmla="*/ 1535 w 1729"/>
                  <a:gd name="T37" fmla="*/ 1478 h 2352"/>
                  <a:gd name="T38" fmla="*/ 1546 w 1729"/>
                  <a:gd name="T39" fmla="*/ 1493 h 2352"/>
                  <a:gd name="T40" fmla="*/ 1543 w 1729"/>
                  <a:gd name="T41" fmla="*/ 1567 h 2352"/>
                  <a:gd name="T42" fmla="*/ 1500 w 1729"/>
                  <a:gd name="T43" fmla="*/ 1602 h 2352"/>
                  <a:gd name="T44" fmla="*/ 1499 w 1729"/>
                  <a:gd name="T45" fmla="*/ 1736 h 2352"/>
                  <a:gd name="T46" fmla="*/ 1415 w 1729"/>
                  <a:gd name="T47" fmla="*/ 1830 h 2352"/>
                  <a:gd name="T48" fmla="*/ 1105 w 1729"/>
                  <a:gd name="T49" fmla="*/ 1798 h 2352"/>
                  <a:gd name="T50" fmla="*/ 1029 w 1729"/>
                  <a:gd name="T51" fmla="*/ 2070 h 2352"/>
                  <a:gd name="T52" fmla="*/ 1303 w 1729"/>
                  <a:gd name="T53" fmla="*/ 2352 h 2352"/>
                  <a:gd name="T54" fmla="*/ 38 w 1729"/>
                  <a:gd name="T55" fmla="*/ 2352 h 2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729" h="2352">
                    <a:moveTo>
                      <a:pt x="38" y="2352"/>
                    </a:moveTo>
                    <a:cubicBezTo>
                      <a:pt x="83" y="2236"/>
                      <a:pt x="142" y="2072"/>
                      <a:pt x="250" y="1842"/>
                    </a:cubicBezTo>
                    <a:cubicBezTo>
                      <a:pt x="338" y="1653"/>
                      <a:pt x="319" y="1581"/>
                      <a:pt x="314" y="1560"/>
                    </a:cubicBezTo>
                    <a:cubicBezTo>
                      <a:pt x="308" y="1538"/>
                      <a:pt x="279" y="1442"/>
                      <a:pt x="208" y="1362"/>
                    </a:cubicBezTo>
                    <a:cubicBezTo>
                      <a:pt x="125" y="1269"/>
                      <a:pt x="32" y="1126"/>
                      <a:pt x="21" y="946"/>
                    </a:cubicBezTo>
                    <a:cubicBezTo>
                      <a:pt x="0" y="621"/>
                      <a:pt x="134" y="413"/>
                      <a:pt x="165" y="362"/>
                    </a:cubicBezTo>
                    <a:cubicBezTo>
                      <a:pt x="299" y="145"/>
                      <a:pt x="538" y="77"/>
                      <a:pt x="655" y="52"/>
                    </a:cubicBezTo>
                    <a:cubicBezTo>
                      <a:pt x="710" y="40"/>
                      <a:pt x="959" y="0"/>
                      <a:pt x="1227" y="160"/>
                    </a:cubicBezTo>
                    <a:cubicBezTo>
                      <a:pt x="1447" y="291"/>
                      <a:pt x="1549" y="450"/>
                      <a:pt x="1573" y="664"/>
                    </a:cubicBezTo>
                    <a:cubicBezTo>
                      <a:pt x="1586" y="775"/>
                      <a:pt x="1571" y="803"/>
                      <a:pt x="1553" y="910"/>
                    </a:cubicBezTo>
                    <a:cubicBezTo>
                      <a:pt x="1548" y="942"/>
                      <a:pt x="1576" y="1023"/>
                      <a:pt x="1624" y="1085"/>
                    </a:cubicBezTo>
                    <a:cubicBezTo>
                      <a:pt x="1677" y="1153"/>
                      <a:pt x="1729" y="1220"/>
                      <a:pt x="1716" y="1249"/>
                    </a:cubicBezTo>
                    <a:cubicBezTo>
                      <a:pt x="1697" y="1289"/>
                      <a:pt x="1683" y="1289"/>
                      <a:pt x="1589" y="1298"/>
                    </a:cubicBezTo>
                    <a:cubicBezTo>
                      <a:pt x="1575" y="1300"/>
                      <a:pt x="1563" y="1309"/>
                      <a:pt x="1558" y="1322"/>
                    </a:cubicBezTo>
                    <a:cubicBezTo>
                      <a:pt x="1553" y="1334"/>
                      <a:pt x="1553" y="1334"/>
                      <a:pt x="1553" y="1334"/>
                    </a:cubicBezTo>
                    <a:cubicBezTo>
                      <a:pt x="1550" y="1341"/>
                      <a:pt x="1552" y="1348"/>
                      <a:pt x="1558" y="1353"/>
                    </a:cubicBezTo>
                    <a:cubicBezTo>
                      <a:pt x="1560" y="1354"/>
                      <a:pt x="1560" y="1354"/>
                      <a:pt x="1560" y="1354"/>
                    </a:cubicBezTo>
                    <a:cubicBezTo>
                      <a:pt x="1592" y="1385"/>
                      <a:pt x="1594" y="1400"/>
                      <a:pt x="1574" y="1425"/>
                    </a:cubicBezTo>
                    <a:cubicBezTo>
                      <a:pt x="1535" y="1478"/>
                      <a:pt x="1535" y="1478"/>
                      <a:pt x="1535" y="1478"/>
                    </a:cubicBezTo>
                    <a:cubicBezTo>
                      <a:pt x="1546" y="1493"/>
                      <a:pt x="1546" y="1493"/>
                      <a:pt x="1546" y="1493"/>
                    </a:cubicBezTo>
                    <a:cubicBezTo>
                      <a:pt x="1565" y="1517"/>
                      <a:pt x="1567" y="1547"/>
                      <a:pt x="1543" y="1567"/>
                    </a:cubicBezTo>
                    <a:cubicBezTo>
                      <a:pt x="1530" y="1578"/>
                      <a:pt x="1510" y="1595"/>
                      <a:pt x="1500" y="1602"/>
                    </a:cubicBezTo>
                    <a:cubicBezTo>
                      <a:pt x="1477" y="1617"/>
                      <a:pt x="1523" y="1666"/>
                      <a:pt x="1499" y="1736"/>
                    </a:cubicBezTo>
                    <a:cubicBezTo>
                      <a:pt x="1491" y="1761"/>
                      <a:pt x="1476" y="1813"/>
                      <a:pt x="1415" y="1830"/>
                    </a:cubicBezTo>
                    <a:cubicBezTo>
                      <a:pt x="1348" y="1849"/>
                      <a:pt x="1168" y="1787"/>
                      <a:pt x="1105" y="1798"/>
                    </a:cubicBezTo>
                    <a:cubicBezTo>
                      <a:pt x="1087" y="1801"/>
                      <a:pt x="1017" y="2068"/>
                      <a:pt x="1029" y="2070"/>
                    </a:cubicBezTo>
                    <a:cubicBezTo>
                      <a:pt x="1029" y="2070"/>
                      <a:pt x="1230" y="2308"/>
                      <a:pt x="1303" y="2352"/>
                    </a:cubicBezTo>
                    <a:lnTo>
                      <a:pt x="38" y="2352"/>
                    </a:lnTo>
                    <a:close/>
                  </a:path>
                </a:pathLst>
              </a:custGeom>
              <a:solidFill>
                <a:srgbClr val="DEE4E6"/>
              </a:solidFill>
              <a:ln>
                <a:noFill/>
              </a:ln>
              <a:effec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0" name="Freeform 11"/>
              <p:cNvSpPr/>
              <p:nvPr/>
            </p:nvSpPr>
            <p:spPr bwMode="auto">
              <a:xfrm flipH="1">
                <a:off x="4112064" y="1780953"/>
                <a:ext cx="3732659" cy="5077047"/>
              </a:xfrm>
              <a:custGeom>
                <a:avLst/>
                <a:gdLst>
                  <a:gd name="T0" fmla="*/ 38 w 1729"/>
                  <a:gd name="T1" fmla="*/ 2352 h 2352"/>
                  <a:gd name="T2" fmla="*/ 250 w 1729"/>
                  <a:gd name="T3" fmla="*/ 1842 h 2352"/>
                  <a:gd name="T4" fmla="*/ 314 w 1729"/>
                  <a:gd name="T5" fmla="*/ 1560 h 2352"/>
                  <a:gd name="T6" fmla="*/ 208 w 1729"/>
                  <a:gd name="T7" fmla="*/ 1362 h 2352"/>
                  <a:gd name="T8" fmla="*/ 21 w 1729"/>
                  <a:gd name="T9" fmla="*/ 946 h 2352"/>
                  <a:gd name="T10" fmla="*/ 165 w 1729"/>
                  <a:gd name="T11" fmla="*/ 362 h 2352"/>
                  <a:gd name="T12" fmla="*/ 655 w 1729"/>
                  <a:gd name="T13" fmla="*/ 52 h 2352"/>
                  <a:gd name="T14" fmla="*/ 1227 w 1729"/>
                  <a:gd name="T15" fmla="*/ 160 h 2352"/>
                  <a:gd name="T16" fmla="*/ 1573 w 1729"/>
                  <a:gd name="T17" fmla="*/ 664 h 2352"/>
                  <a:gd name="T18" fmla="*/ 1553 w 1729"/>
                  <a:gd name="T19" fmla="*/ 910 h 2352"/>
                  <a:gd name="T20" fmla="*/ 1624 w 1729"/>
                  <a:gd name="T21" fmla="*/ 1085 h 2352"/>
                  <a:gd name="T22" fmla="*/ 1716 w 1729"/>
                  <a:gd name="T23" fmla="*/ 1249 h 2352"/>
                  <a:gd name="T24" fmla="*/ 1589 w 1729"/>
                  <a:gd name="T25" fmla="*/ 1298 h 2352"/>
                  <a:gd name="T26" fmla="*/ 1558 w 1729"/>
                  <a:gd name="T27" fmla="*/ 1322 h 2352"/>
                  <a:gd name="T28" fmla="*/ 1553 w 1729"/>
                  <a:gd name="T29" fmla="*/ 1334 h 2352"/>
                  <a:gd name="T30" fmla="*/ 1558 w 1729"/>
                  <a:gd name="T31" fmla="*/ 1353 h 2352"/>
                  <a:gd name="T32" fmla="*/ 1560 w 1729"/>
                  <a:gd name="T33" fmla="*/ 1354 h 2352"/>
                  <a:gd name="T34" fmla="*/ 1574 w 1729"/>
                  <a:gd name="T35" fmla="*/ 1425 h 2352"/>
                  <a:gd name="T36" fmla="*/ 1535 w 1729"/>
                  <a:gd name="T37" fmla="*/ 1478 h 2352"/>
                  <a:gd name="T38" fmla="*/ 1546 w 1729"/>
                  <a:gd name="T39" fmla="*/ 1493 h 2352"/>
                  <a:gd name="T40" fmla="*/ 1543 w 1729"/>
                  <a:gd name="T41" fmla="*/ 1567 h 2352"/>
                  <a:gd name="T42" fmla="*/ 1500 w 1729"/>
                  <a:gd name="T43" fmla="*/ 1602 h 2352"/>
                  <a:gd name="T44" fmla="*/ 1499 w 1729"/>
                  <a:gd name="T45" fmla="*/ 1736 h 2352"/>
                  <a:gd name="T46" fmla="*/ 1415 w 1729"/>
                  <a:gd name="T47" fmla="*/ 1830 h 2352"/>
                  <a:gd name="T48" fmla="*/ 1105 w 1729"/>
                  <a:gd name="T49" fmla="*/ 1798 h 2352"/>
                  <a:gd name="T50" fmla="*/ 1029 w 1729"/>
                  <a:gd name="T51" fmla="*/ 2070 h 2352"/>
                  <a:gd name="T52" fmla="*/ 1303 w 1729"/>
                  <a:gd name="T53" fmla="*/ 2352 h 2352"/>
                  <a:gd name="T54" fmla="*/ 38 w 1729"/>
                  <a:gd name="T55" fmla="*/ 2352 h 2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729" h="2352">
                    <a:moveTo>
                      <a:pt x="38" y="2352"/>
                    </a:moveTo>
                    <a:cubicBezTo>
                      <a:pt x="83" y="2236"/>
                      <a:pt x="142" y="2072"/>
                      <a:pt x="250" y="1842"/>
                    </a:cubicBezTo>
                    <a:cubicBezTo>
                      <a:pt x="338" y="1653"/>
                      <a:pt x="319" y="1581"/>
                      <a:pt x="314" y="1560"/>
                    </a:cubicBezTo>
                    <a:cubicBezTo>
                      <a:pt x="308" y="1538"/>
                      <a:pt x="279" y="1442"/>
                      <a:pt x="208" y="1362"/>
                    </a:cubicBezTo>
                    <a:cubicBezTo>
                      <a:pt x="125" y="1269"/>
                      <a:pt x="32" y="1126"/>
                      <a:pt x="21" y="946"/>
                    </a:cubicBezTo>
                    <a:cubicBezTo>
                      <a:pt x="0" y="621"/>
                      <a:pt x="134" y="413"/>
                      <a:pt x="165" y="362"/>
                    </a:cubicBezTo>
                    <a:cubicBezTo>
                      <a:pt x="299" y="145"/>
                      <a:pt x="538" y="77"/>
                      <a:pt x="655" y="52"/>
                    </a:cubicBezTo>
                    <a:cubicBezTo>
                      <a:pt x="710" y="40"/>
                      <a:pt x="959" y="0"/>
                      <a:pt x="1227" y="160"/>
                    </a:cubicBezTo>
                    <a:cubicBezTo>
                      <a:pt x="1447" y="291"/>
                      <a:pt x="1549" y="450"/>
                      <a:pt x="1573" y="664"/>
                    </a:cubicBezTo>
                    <a:cubicBezTo>
                      <a:pt x="1586" y="775"/>
                      <a:pt x="1571" y="803"/>
                      <a:pt x="1553" y="910"/>
                    </a:cubicBezTo>
                    <a:cubicBezTo>
                      <a:pt x="1548" y="942"/>
                      <a:pt x="1576" y="1023"/>
                      <a:pt x="1624" y="1085"/>
                    </a:cubicBezTo>
                    <a:cubicBezTo>
                      <a:pt x="1677" y="1153"/>
                      <a:pt x="1729" y="1220"/>
                      <a:pt x="1716" y="1249"/>
                    </a:cubicBezTo>
                    <a:cubicBezTo>
                      <a:pt x="1697" y="1289"/>
                      <a:pt x="1683" y="1289"/>
                      <a:pt x="1589" y="1298"/>
                    </a:cubicBezTo>
                    <a:cubicBezTo>
                      <a:pt x="1575" y="1300"/>
                      <a:pt x="1563" y="1309"/>
                      <a:pt x="1558" y="1322"/>
                    </a:cubicBezTo>
                    <a:cubicBezTo>
                      <a:pt x="1553" y="1334"/>
                      <a:pt x="1553" y="1334"/>
                      <a:pt x="1553" y="1334"/>
                    </a:cubicBezTo>
                    <a:cubicBezTo>
                      <a:pt x="1550" y="1341"/>
                      <a:pt x="1552" y="1348"/>
                      <a:pt x="1558" y="1353"/>
                    </a:cubicBezTo>
                    <a:cubicBezTo>
                      <a:pt x="1560" y="1354"/>
                      <a:pt x="1560" y="1354"/>
                      <a:pt x="1560" y="1354"/>
                    </a:cubicBezTo>
                    <a:cubicBezTo>
                      <a:pt x="1592" y="1385"/>
                      <a:pt x="1594" y="1400"/>
                      <a:pt x="1574" y="1425"/>
                    </a:cubicBezTo>
                    <a:cubicBezTo>
                      <a:pt x="1535" y="1478"/>
                      <a:pt x="1535" y="1478"/>
                      <a:pt x="1535" y="1478"/>
                    </a:cubicBezTo>
                    <a:cubicBezTo>
                      <a:pt x="1546" y="1493"/>
                      <a:pt x="1546" y="1493"/>
                      <a:pt x="1546" y="1493"/>
                    </a:cubicBezTo>
                    <a:cubicBezTo>
                      <a:pt x="1565" y="1517"/>
                      <a:pt x="1567" y="1547"/>
                      <a:pt x="1543" y="1567"/>
                    </a:cubicBezTo>
                    <a:cubicBezTo>
                      <a:pt x="1530" y="1578"/>
                      <a:pt x="1510" y="1595"/>
                      <a:pt x="1500" y="1602"/>
                    </a:cubicBezTo>
                    <a:cubicBezTo>
                      <a:pt x="1477" y="1617"/>
                      <a:pt x="1523" y="1666"/>
                      <a:pt x="1499" y="1736"/>
                    </a:cubicBezTo>
                    <a:cubicBezTo>
                      <a:pt x="1491" y="1761"/>
                      <a:pt x="1476" y="1813"/>
                      <a:pt x="1415" y="1830"/>
                    </a:cubicBezTo>
                    <a:cubicBezTo>
                      <a:pt x="1348" y="1849"/>
                      <a:pt x="1168" y="1787"/>
                      <a:pt x="1105" y="1798"/>
                    </a:cubicBezTo>
                    <a:cubicBezTo>
                      <a:pt x="1087" y="1801"/>
                      <a:pt x="1017" y="2068"/>
                      <a:pt x="1029" y="2070"/>
                    </a:cubicBezTo>
                    <a:cubicBezTo>
                      <a:pt x="1029" y="2070"/>
                      <a:pt x="1230" y="2308"/>
                      <a:pt x="1303" y="2352"/>
                    </a:cubicBezTo>
                    <a:lnTo>
                      <a:pt x="38" y="2352"/>
                    </a:lnTo>
                    <a:close/>
                  </a:path>
                </a:pathLst>
              </a:custGeom>
              <a:solidFill>
                <a:srgbClr val="EBEEF0"/>
              </a:solidFill>
              <a:ln>
                <a:noFill/>
              </a:ln>
              <a:effec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grpSp>
        <p:grpSp>
          <p:nvGrpSpPr>
            <p:cNvPr id="67" name="Group 6"/>
            <p:cNvGrpSpPr/>
            <p:nvPr/>
          </p:nvGrpSpPr>
          <p:grpSpPr>
            <a:xfrm>
              <a:off x="4948356" y="2067360"/>
              <a:ext cx="2521392" cy="2827172"/>
              <a:chOff x="4948356" y="2067360"/>
              <a:chExt cx="2521392" cy="2827172"/>
            </a:xfrm>
          </p:grpSpPr>
          <p:sp>
            <p:nvSpPr>
              <p:cNvPr id="68" name="Freeform 12"/>
              <p:cNvSpPr/>
              <p:nvPr/>
            </p:nvSpPr>
            <p:spPr bwMode="auto">
              <a:xfrm flipH="1">
                <a:off x="5450525" y="3991682"/>
                <a:ext cx="902850" cy="902850"/>
              </a:xfrm>
              <a:custGeom>
                <a:avLst/>
                <a:gdLst>
                  <a:gd name="T0" fmla="*/ 376 w 418"/>
                  <a:gd name="T1" fmla="*/ 228 h 418"/>
                  <a:gd name="T2" fmla="*/ 418 w 418"/>
                  <a:gd name="T3" fmla="*/ 209 h 418"/>
                  <a:gd name="T4" fmla="*/ 376 w 418"/>
                  <a:gd name="T5" fmla="*/ 190 h 418"/>
                  <a:gd name="T6" fmla="*/ 413 w 418"/>
                  <a:gd name="T7" fmla="*/ 166 h 418"/>
                  <a:gd name="T8" fmla="*/ 365 w 418"/>
                  <a:gd name="T9" fmla="*/ 148 h 418"/>
                  <a:gd name="T10" fmla="*/ 395 w 418"/>
                  <a:gd name="T11" fmla="*/ 114 h 418"/>
                  <a:gd name="T12" fmla="*/ 344 w 418"/>
                  <a:gd name="T13" fmla="*/ 110 h 418"/>
                  <a:gd name="T14" fmla="*/ 364 w 418"/>
                  <a:gd name="T15" fmla="*/ 69 h 418"/>
                  <a:gd name="T16" fmla="*/ 314 w 418"/>
                  <a:gd name="T17" fmla="*/ 78 h 418"/>
                  <a:gd name="T18" fmla="*/ 323 w 418"/>
                  <a:gd name="T19" fmla="*/ 34 h 418"/>
                  <a:gd name="T20" fmla="*/ 276 w 418"/>
                  <a:gd name="T21" fmla="*/ 56 h 418"/>
                  <a:gd name="T22" fmla="*/ 274 w 418"/>
                  <a:gd name="T23" fmla="*/ 10 h 418"/>
                  <a:gd name="T24" fmla="*/ 234 w 418"/>
                  <a:gd name="T25" fmla="*/ 43 h 418"/>
                  <a:gd name="T26" fmla="*/ 220 w 418"/>
                  <a:gd name="T27" fmla="*/ 1 h 418"/>
                  <a:gd name="T28" fmla="*/ 195 w 418"/>
                  <a:gd name="T29" fmla="*/ 37 h 418"/>
                  <a:gd name="T30" fmla="*/ 174 w 418"/>
                  <a:gd name="T31" fmla="*/ 15 h 418"/>
                  <a:gd name="T32" fmla="*/ 151 w 418"/>
                  <a:gd name="T33" fmla="*/ 47 h 418"/>
                  <a:gd name="T34" fmla="*/ 125 w 418"/>
                  <a:gd name="T35" fmla="*/ 31 h 418"/>
                  <a:gd name="T36" fmla="*/ 111 w 418"/>
                  <a:gd name="T37" fmla="*/ 68 h 418"/>
                  <a:gd name="T38" fmla="*/ 82 w 418"/>
                  <a:gd name="T39" fmla="*/ 59 h 418"/>
                  <a:gd name="T40" fmla="*/ 78 w 418"/>
                  <a:gd name="T41" fmla="*/ 98 h 418"/>
                  <a:gd name="T42" fmla="*/ 47 w 418"/>
                  <a:gd name="T43" fmla="*/ 97 h 418"/>
                  <a:gd name="T44" fmla="*/ 53 w 418"/>
                  <a:gd name="T45" fmla="*/ 136 h 418"/>
                  <a:gd name="T46" fmla="*/ 24 w 418"/>
                  <a:gd name="T47" fmla="*/ 143 h 418"/>
                  <a:gd name="T48" fmla="*/ 40 w 418"/>
                  <a:gd name="T49" fmla="*/ 178 h 418"/>
                  <a:gd name="T50" fmla="*/ 13 w 418"/>
                  <a:gd name="T51" fmla="*/ 193 h 418"/>
                  <a:gd name="T52" fmla="*/ 12 w 418"/>
                  <a:gd name="T53" fmla="*/ 224 h 418"/>
                  <a:gd name="T54" fmla="*/ 39 w 418"/>
                  <a:gd name="T55" fmla="*/ 239 h 418"/>
                  <a:gd name="T56" fmla="*/ 23 w 418"/>
                  <a:gd name="T57" fmla="*/ 275 h 418"/>
                  <a:gd name="T58" fmla="*/ 53 w 418"/>
                  <a:gd name="T59" fmla="*/ 282 h 418"/>
                  <a:gd name="T60" fmla="*/ 46 w 418"/>
                  <a:gd name="T61" fmla="*/ 320 h 418"/>
                  <a:gd name="T62" fmla="*/ 77 w 418"/>
                  <a:gd name="T63" fmla="*/ 320 h 418"/>
                  <a:gd name="T64" fmla="*/ 81 w 418"/>
                  <a:gd name="T65" fmla="*/ 359 h 418"/>
                  <a:gd name="T66" fmla="*/ 110 w 418"/>
                  <a:gd name="T67" fmla="*/ 350 h 418"/>
                  <a:gd name="T68" fmla="*/ 124 w 418"/>
                  <a:gd name="T69" fmla="*/ 387 h 418"/>
                  <a:gd name="T70" fmla="*/ 150 w 418"/>
                  <a:gd name="T71" fmla="*/ 371 h 418"/>
                  <a:gd name="T72" fmla="*/ 173 w 418"/>
                  <a:gd name="T73" fmla="*/ 403 h 418"/>
                  <a:gd name="T74" fmla="*/ 194 w 418"/>
                  <a:gd name="T75" fmla="*/ 381 h 418"/>
                  <a:gd name="T76" fmla="*/ 219 w 418"/>
                  <a:gd name="T77" fmla="*/ 418 h 418"/>
                  <a:gd name="T78" fmla="*/ 234 w 418"/>
                  <a:gd name="T79" fmla="*/ 375 h 418"/>
                  <a:gd name="T80" fmla="*/ 273 w 418"/>
                  <a:gd name="T81" fmla="*/ 408 h 418"/>
                  <a:gd name="T82" fmla="*/ 276 w 418"/>
                  <a:gd name="T83" fmla="*/ 363 h 418"/>
                  <a:gd name="T84" fmla="*/ 322 w 418"/>
                  <a:gd name="T85" fmla="*/ 385 h 418"/>
                  <a:gd name="T86" fmla="*/ 313 w 418"/>
                  <a:gd name="T87" fmla="*/ 341 h 418"/>
                  <a:gd name="T88" fmla="*/ 364 w 418"/>
                  <a:gd name="T89" fmla="*/ 350 h 418"/>
                  <a:gd name="T90" fmla="*/ 344 w 418"/>
                  <a:gd name="T91" fmla="*/ 309 h 418"/>
                  <a:gd name="T92" fmla="*/ 395 w 418"/>
                  <a:gd name="T93" fmla="*/ 305 h 418"/>
                  <a:gd name="T94" fmla="*/ 365 w 418"/>
                  <a:gd name="T95" fmla="*/ 271 h 418"/>
                  <a:gd name="T96" fmla="*/ 413 w 418"/>
                  <a:gd name="T97" fmla="*/ 254 h 4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18" h="418">
                    <a:moveTo>
                      <a:pt x="403" y="246"/>
                    </a:moveTo>
                    <a:cubicBezTo>
                      <a:pt x="379" y="240"/>
                      <a:pt x="379" y="240"/>
                      <a:pt x="379" y="240"/>
                    </a:cubicBezTo>
                    <a:cubicBezTo>
                      <a:pt x="376" y="239"/>
                      <a:pt x="374" y="237"/>
                      <a:pt x="375" y="234"/>
                    </a:cubicBezTo>
                    <a:cubicBezTo>
                      <a:pt x="376" y="228"/>
                      <a:pt x="376" y="228"/>
                      <a:pt x="376" y="228"/>
                    </a:cubicBezTo>
                    <a:cubicBezTo>
                      <a:pt x="376" y="226"/>
                      <a:pt x="378" y="224"/>
                      <a:pt x="381" y="224"/>
                    </a:cubicBezTo>
                    <a:cubicBezTo>
                      <a:pt x="405" y="225"/>
                      <a:pt x="405" y="225"/>
                      <a:pt x="405" y="225"/>
                    </a:cubicBezTo>
                    <a:cubicBezTo>
                      <a:pt x="410" y="225"/>
                      <a:pt x="415" y="223"/>
                      <a:pt x="418" y="220"/>
                    </a:cubicBezTo>
                    <a:cubicBezTo>
                      <a:pt x="418" y="216"/>
                      <a:pt x="418" y="213"/>
                      <a:pt x="418" y="209"/>
                    </a:cubicBezTo>
                    <a:cubicBezTo>
                      <a:pt x="418" y="206"/>
                      <a:pt x="418" y="202"/>
                      <a:pt x="418" y="199"/>
                    </a:cubicBezTo>
                    <a:cubicBezTo>
                      <a:pt x="415" y="196"/>
                      <a:pt x="411" y="194"/>
                      <a:pt x="406" y="194"/>
                    </a:cubicBezTo>
                    <a:cubicBezTo>
                      <a:pt x="381" y="195"/>
                      <a:pt x="381" y="195"/>
                      <a:pt x="381" y="195"/>
                    </a:cubicBezTo>
                    <a:cubicBezTo>
                      <a:pt x="378" y="195"/>
                      <a:pt x="376" y="193"/>
                      <a:pt x="376" y="190"/>
                    </a:cubicBezTo>
                    <a:cubicBezTo>
                      <a:pt x="375" y="185"/>
                      <a:pt x="375" y="185"/>
                      <a:pt x="375" y="185"/>
                    </a:cubicBezTo>
                    <a:cubicBezTo>
                      <a:pt x="375" y="182"/>
                      <a:pt x="376" y="180"/>
                      <a:pt x="379" y="179"/>
                    </a:cubicBezTo>
                    <a:cubicBezTo>
                      <a:pt x="403" y="174"/>
                      <a:pt x="403" y="174"/>
                      <a:pt x="403" y="174"/>
                    </a:cubicBezTo>
                    <a:cubicBezTo>
                      <a:pt x="408" y="173"/>
                      <a:pt x="411" y="170"/>
                      <a:pt x="413" y="166"/>
                    </a:cubicBezTo>
                    <a:cubicBezTo>
                      <a:pt x="412" y="159"/>
                      <a:pt x="410" y="152"/>
                      <a:pt x="408" y="146"/>
                    </a:cubicBezTo>
                    <a:cubicBezTo>
                      <a:pt x="404" y="143"/>
                      <a:pt x="400" y="142"/>
                      <a:pt x="395" y="144"/>
                    </a:cubicBezTo>
                    <a:cubicBezTo>
                      <a:pt x="371" y="151"/>
                      <a:pt x="371" y="151"/>
                      <a:pt x="371" y="151"/>
                    </a:cubicBezTo>
                    <a:cubicBezTo>
                      <a:pt x="369" y="152"/>
                      <a:pt x="366" y="150"/>
                      <a:pt x="365" y="148"/>
                    </a:cubicBezTo>
                    <a:cubicBezTo>
                      <a:pt x="363" y="143"/>
                      <a:pt x="363" y="143"/>
                      <a:pt x="363" y="143"/>
                    </a:cubicBezTo>
                    <a:cubicBezTo>
                      <a:pt x="362" y="140"/>
                      <a:pt x="363" y="137"/>
                      <a:pt x="365" y="136"/>
                    </a:cubicBezTo>
                    <a:cubicBezTo>
                      <a:pt x="387" y="125"/>
                      <a:pt x="387" y="125"/>
                      <a:pt x="387" y="125"/>
                    </a:cubicBezTo>
                    <a:cubicBezTo>
                      <a:pt x="391" y="123"/>
                      <a:pt x="394" y="119"/>
                      <a:pt x="395" y="114"/>
                    </a:cubicBezTo>
                    <a:cubicBezTo>
                      <a:pt x="392" y="108"/>
                      <a:pt x="389" y="102"/>
                      <a:pt x="385" y="96"/>
                    </a:cubicBezTo>
                    <a:cubicBezTo>
                      <a:pt x="381" y="95"/>
                      <a:pt x="376" y="95"/>
                      <a:pt x="372" y="98"/>
                    </a:cubicBezTo>
                    <a:cubicBezTo>
                      <a:pt x="351" y="111"/>
                      <a:pt x="351" y="111"/>
                      <a:pt x="351" y="111"/>
                    </a:cubicBezTo>
                    <a:cubicBezTo>
                      <a:pt x="349" y="112"/>
                      <a:pt x="346" y="112"/>
                      <a:pt x="344" y="110"/>
                    </a:cubicBezTo>
                    <a:cubicBezTo>
                      <a:pt x="341" y="105"/>
                      <a:pt x="341" y="105"/>
                      <a:pt x="341" y="105"/>
                    </a:cubicBezTo>
                    <a:cubicBezTo>
                      <a:pt x="339" y="103"/>
                      <a:pt x="339" y="100"/>
                      <a:pt x="341" y="98"/>
                    </a:cubicBezTo>
                    <a:cubicBezTo>
                      <a:pt x="359" y="82"/>
                      <a:pt x="359" y="82"/>
                      <a:pt x="359" y="82"/>
                    </a:cubicBezTo>
                    <a:cubicBezTo>
                      <a:pt x="363" y="78"/>
                      <a:pt x="365" y="74"/>
                      <a:pt x="364" y="69"/>
                    </a:cubicBezTo>
                    <a:cubicBezTo>
                      <a:pt x="360" y="64"/>
                      <a:pt x="355" y="59"/>
                      <a:pt x="350" y="55"/>
                    </a:cubicBezTo>
                    <a:cubicBezTo>
                      <a:pt x="345" y="54"/>
                      <a:pt x="341" y="56"/>
                      <a:pt x="338" y="60"/>
                    </a:cubicBezTo>
                    <a:cubicBezTo>
                      <a:pt x="321" y="78"/>
                      <a:pt x="321" y="78"/>
                      <a:pt x="321" y="78"/>
                    </a:cubicBezTo>
                    <a:cubicBezTo>
                      <a:pt x="319" y="80"/>
                      <a:pt x="316" y="80"/>
                      <a:pt x="314" y="78"/>
                    </a:cubicBezTo>
                    <a:cubicBezTo>
                      <a:pt x="309" y="75"/>
                      <a:pt x="309" y="75"/>
                      <a:pt x="309" y="75"/>
                    </a:cubicBezTo>
                    <a:cubicBezTo>
                      <a:pt x="307" y="73"/>
                      <a:pt x="307" y="70"/>
                      <a:pt x="308" y="68"/>
                    </a:cubicBezTo>
                    <a:cubicBezTo>
                      <a:pt x="321" y="47"/>
                      <a:pt x="321" y="47"/>
                      <a:pt x="321" y="47"/>
                    </a:cubicBezTo>
                    <a:cubicBezTo>
                      <a:pt x="324" y="43"/>
                      <a:pt x="324" y="38"/>
                      <a:pt x="323" y="34"/>
                    </a:cubicBezTo>
                    <a:cubicBezTo>
                      <a:pt x="317" y="30"/>
                      <a:pt x="311" y="27"/>
                      <a:pt x="305" y="23"/>
                    </a:cubicBezTo>
                    <a:cubicBezTo>
                      <a:pt x="301" y="24"/>
                      <a:pt x="297" y="27"/>
                      <a:pt x="295" y="31"/>
                    </a:cubicBezTo>
                    <a:cubicBezTo>
                      <a:pt x="283" y="53"/>
                      <a:pt x="283" y="53"/>
                      <a:pt x="283" y="53"/>
                    </a:cubicBezTo>
                    <a:cubicBezTo>
                      <a:pt x="281" y="56"/>
                      <a:pt x="279" y="57"/>
                      <a:pt x="276" y="56"/>
                    </a:cubicBezTo>
                    <a:cubicBezTo>
                      <a:pt x="271" y="53"/>
                      <a:pt x="271" y="53"/>
                      <a:pt x="271" y="53"/>
                    </a:cubicBezTo>
                    <a:cubicBezTo>
                      <a:pt x="269" y="52"/>
                      <a:pt x="267" y="50"/>
                      <a:pt x="268" y="47"/>
                    </a:cubicBezTo>
                    <a:cubicBezTo>
                      <a:pt x="275" y="24"/>
                      <a:pt x="275" y="24"/>
                      <a:pt x="275" y="24"/>
                    </a:cubicBezTo>
                    <a:cubicBezTo>
                      <a:pt x="277" y="19"/>
                      <a:pt x="276" y="14"/>
                      <a:pt x="274" y="10"/>
                    </a:cubicBezTo>
                    <a:cubicBezTo>
                      <a:pt x="267" y="8"/>
                      <a:pt x="260" y="7"/>
                      <a:pt x="254" y="5"/>
                    </a:cubicBezTo>
                    <a:cubicBezTo>
                      <a:pt x="250" y="7"/>
                      <a:pt x="247" y="11"/>
                      <a:pt x="246" y="15"/>
                    </a:cubicBezTo>
                    <a:cubicBezTo>
                      <a:pt x="240" y="40"/>
                      <a:pt x="240" y="40"/>
                      <a:pt x="240" y="40"/>
                    </a:cubicBezTo>
                    <a:cubicBezTo>
                      <a:pt x="239" y="42"/>
                      <a:pt x="237" y="44"/>
                      <a:pt x="234" y="43"/>
                    </a:cubicBezTo>
                    <a:cubicBezTo>
                      <a:pt x="228" y="43"/>
                      <a:pt x="228" y="43"/>
                      <a:pt x="228" y="43"/>
                    </a:cubicBezTo>
                    <a:cubicBezTo>
                      <a:pt x="226" y="42"/>
                      <a:pt x="224" y="40"/>
                      <a:pt x="224" y="37"/>
                    </a:cubicBezTo>
                    <a:cubicBezTo>
                      <a:pt x="225" y="13"/>
                      <a:pt x="225" y="13"/>
                      <a:pt x="225" y="13"/>
                    </a:cubicBezTo>
                    <a:cubicBezTo>
                      <a:pt x="225" y="8"/>
                      <a:pt x="223" y="4"/>
                      <a:pt x="220" y="1"/>
                    </a:cubicBezTo>
                    <a:cubicBezTo>
                      <a:pt x="216" y="0"/>
                      <a:pt x="213" y="0"/>
                      <a:pt x="209" y="0"/>
                    </a:cubicBezTo>
                    <a:cubicBezTo>
                      <a:pt x="206" y="0"/>
                      <a:pt x="202" y="0"/>
                      <a:pt x="199" y="1"/>
                    </a:cubicBezTo>
                    <a:cubicBezTo>
                      <a:pt x="196" y="4"/>
                      <a:pt x="194" y="8"/>
                      <a:pt x="194" y="12"/>
                    </a:cubicBezTo>
                    <a:cubicBezTo>
                      <a:pt x="195" y="37"/>
                      <a:pt x="195" y="37"/>
                      <a:pt x="195" y="37"/>
                    </a:cubicBezTo>
                    <a:cubicBezTo>
                      <a:pt x="195" y="40"/>
                      <a:pt x="193" y="42"/>
                      <a:pt x="190" y="43"/>
                    </a:cubicBezTo>
                    <a:cubicBezTo>
                      <a:pt x="185" y="43"/>
                      <a:pt x="185" y="43"/>
                      <a:pt x="185" y="43"/>
                    </a:cubicBezTo>
                    <a:cubicBezTo>
                      <a:pt x="182" y="44"/>
                      <a:pt x="180" y="42"/>
                      <a:pt x="179" y="39"/>
                    </a:cubicBezTo>
                    <a:cubicBezTo>
                      <a:pt x="174" y="15"/>
                      <a:pt x="174" y="15"/>
                      <a:pt x="174" y="15"/>
                    </a:cubicBezTo>
                    <a:cubicBezTo>
                      <a:pt x="173" y="11"/>
                      <a:pt x="170" y="7"/>
                      <a:pt x="166" y="5"/>
                    </a:cubicBezTo>
                    <a:cubicBezTo>
                      <a:pt x="159" y="6"/>
                      <a:pt x="152" y="8"/>
                      <a:pt x="146" y="10"/>
                    </a:cubicBezTo>
                    <a:cubicBezTo>
                      <a:pt x="143" y="14"/>
                      <a:pt x="142" y="19"/>
                      <a:pt x="144" y="23"/>
                    </a:cubicBezTo>
                    <a:cubicBezTo>
                      <a:pt x="151" y="47"/>
                      <a:pt x="151" y="47"/>
                      <a:pt x="151" y="47"/>
                    </a:cubicBezTo>
                    <a:cubicBezTo>
                      <a:pt x="152" y="49"/>
                      <a:pt x="150" y="52"/>
                      <a:pt x="148" y="53"/>
                    </a:cubicBezTo>
                    <a:cubicBezTo>
                      <a:pt x="143" y="55"/>
                      <a:pt x="143" y="55"/>
                      <a:pt x="143" y="55"/>
                    </a:cubicBezTo>
                    <a:cubicBezTo>
                      <a:pt x="140" y="56"/>
                      <a:pt x="137" y="55"/>
                      <a:pt x="136" y="53"/>
                    </a:cubicBezTo>
                    <a:cubicBezTo>
                      <a:pt x="125" y="31"/>
                      <a:pt x="125" y="31"/>
                      <a:pt x="125" y="31"/>
                    </a:cubicBezTo>
                    <a:cubicBezTo>
                      <a:pt x="123" y="27"/>
                      <a:pt x="119" y="24"/>
                      <a:pt x="114" y="23"/>
                    </a:cubicBezTo>
                    <a:cubicBezTo>
                      <a:pt x="108" y="26"/>
                      <a:pt x="102" y="30"/>
                      <a:pt x="96" y="33"/>
                    </a:cubicBezTo>
                    <a:cubicBezTo>
                      <a:pt x="95" y="38"/>
                      <a:pt x="95" y="42"/>
                      <a:pt x="98" y="46"/>
                    </a:cubicBezTo>
                    <a:cubicBezTo>
                      <a:pt x="111" y="68"/>
                      <a:pt x="111" y="68"/>
                      <a:pt x="111" y="68"/>
                    </a:cubicBezTo>
                    <a:cubicBezTo>
                      <a:pt x="112" y="70"/>
                      <a:pt x="112" y="73"/>
                      <a:pt x="110" y="74"/>
                    </a:cubicBezTo>
                    <a:cubicBezTo>
                      <a:pt x="105" y="78"/>
                      <a:pt x="105" y="78"/>
                      <a:pt x="105" y="78"/>
                    </a:cubicBezTo>
                    <a:cubicBezTo>
                      <a:pt x="103" y="79"/>
                      <a:pt x="100" y="79"/>
                      <a:pt x="98" y="77"/>
                    </a:cubicBezTo>
                    <a:cubicBezTo>
                      <a:pt x="82" y="59"/>
                      <a:pt x="82" y="59"/>
                      <a:pt x="82" y="59"/>
                    </a:cubicBezTo>
                    <a:cubicBezTo>
                      <a:pt x="78" y="55"/>
                      <a:pt x="74" y="54"/>
                      <a:pt x="69" y="54"/>
                    </a:cubicBezTo>
                    <a:cubicBezTo>
                      <a:pt x="64" y="59"/>
                      <a:pt x="59" y="64"/>
                      <a:pt x="55" y="69"/>
                    </a:cubicBezTo>
                    <a:cubicBezTo>
                      <a:pt x="54" y="73"/>
                      <a:pt x="56" y="77"/>
                      <a:pt x="60" y="81"/>
                    </a:cubicBezTo>
                    <a:cubicBezTo>
                      <a:pt x="78" y="98"/>
                      <a:pt x="78" y="98"/>
                      <a:pt x="78" y="98"/>
                    </a:cubicBezTo>
                    <a:cubicBezTo>
                      <a:pt x="80" y="100"/>
                      <a:pt x="80" y="103"/>
                      <a:pt x="78" y="105"/>
                    </a:cubicBezTo>
                    <a:cubicBezTo>
                      <a:pt x="75" y="109"/>
                      <a:pt x="75" y="109"/>
                      <a:pt x="75" y="109"/>
                    </a:cubicBezTo>
                    <a:cubicBezTo>
                      <a:pt x="73" y="111"/>
                      <a:pt x="70" y="112"/>
                      <a:pt x="68" y="110"/>
                    </a:cubicBezTo>
                    <a:cubicBezTo>
                      <a:pt x="47" y="97"/>
                      <a:pt x="47" y="97"/>
                      <a:pt x="47" y="97"/>
                    </a:cubicBezTo>
                    <a:cubicBezTo>
                      <a:pt x="43" y="95"/>
                      <a:pt x="38" y="94"/>
                      <a:pt x="34" y="95"/>
                    </a:cubicBezTo>
                    <a:cubicBezTo>
                      <a:pt x="30" y="101"/>
                      <a:pt x="27" y="107"/>
                      <a:pt x="23" y="113"/>
                    </a:cubicBezTo>
                    <a:cubicBezTo>
                      <a:pt x="24" y="118"/>
                      <a:pt x="27" y="122"/>
                      <a:pt x="31" y="124"/>
                    </a:cubicBezTo>
                    <a:cubicBezTo>
                      <a:pt x="53" y="136"/>
                      <a:pt x="53" y="136"/>
                      <a:pt x="53" y="136"/>
                    </a:cubicBezTo>
                    <a:cubicBezTo>
                      <a:pt x="56" y="137"/>
                      <a:pt x="57" y="140"/>
                      <a:pt x="56" y="142"/>
                    </a:cubicBezTo>
                    <a:cubicBezTo>
                      <a:pt x="53" y="147"/>
                      <a:pt x="53" y="147"/>
                      <a:pt x="53" y="147"/>
                    </a:cubicBezTo>
                    <a:cubicBezTo>
                      <a:pt x="52" y="150"/>
                      <a:pt x="50" y="151"/>
                      <a:pt x="47" y="150"/>
                    </a:cubicBezTo>
                    <a:cubicBezTo>
                      <a:pt x="24" y="143"/>
                      <a:pt x="24" y="143"/>
                      <a:pt x="24" y="143"/>
                    </a:cubicBezTo>
                    <a:cubicBezTo>
                      <a:pt x="19" y="141"/>
                      <a:pt x="14" y="142"/>
                      <a:pt x="10" y="145"/>
                    </a:cubicBezTo>
                    <a:cubicBezTo>
                      <a:pt x="8" y="151"/>
                      <a:pt x="7" y="158"/>
                      <a:pt x="5" y="165"/>
                    </a:cubicBezTo>
                    <a:cubicBezTo>
                      <a:pt x="7" y="169"/>
                      <a:pt x="11" y="172"/>
                      <a:pt x="15" y="173"/>
                    </a:cubicBezTo>
                    <a:cubicBezTo>
                      <a:pt x="40" y="178"/>
                      <a:pt x="40" y="178"/>
                      <a:pt x="40" y="178"/>
                    </a:cubicBezTo>
                    <a:cubicBezTo>
                      <a:pt x="42" y="179"/>
                      <a:pt x="44" y="182"/>
                      <a:pt x="43" y="184"/>
                    </a:cubicBezTo>
                    <a:cubicBezTo>
                      <a:pt x="43" y="190"/>
                      <a:pt x="43" y="190"/>
                      <a:pt x="43" y="190"/>
                    </a:cubicBezTo>
                    <a:cubicBezTo>
                      <a:pt x="42" y="192"/>
                      <a:pt x="40" y="194"/>
                      <a:pt x="37" y="194"/>
                    </a:cubicBezTo>
                    <a:cubicBezTo>
                      <a:pt x="13" y="193"/>
                      <a:pt x="13" y="193"/>
                      <a:pt x="13" y="193"/>
                    </a:cubicBezTo>
                    <a:cubicBezTo>
                      <a:pt x="8" y="193"/>
                      <a:pt x="4" y="195"/>
                      <a:pt x="1" y="198"/>
                    </a:cubicBezTo>
                    <a:cubicBezTo>
                      <a:pt x="0" y="202"/>
                      <a:pt x="0" y="206"/>
                      <a:pt x="0" y="209"/>
                    </a:cubicBezTo>
                    <a:cubicBezTo>
                      <a:pt x="0" y="213"/>
                      <a:pt x="0" y="216"/>
                      <a:pt x="1" y="219"/>
                    </a:cubicBezTo>
                    <a:cubicBezTo>
                      <a:pt x="4" y="222"/>
                      <a:pt x="8" y="224"/>
                      <a:pt x="12" y="224"/>
                    </a:cubicBezTo>
                    <a:cubicBezTo>
                      <a:pt x="37" y="223"/>
                      <a:pt x="37" y="223"/>
                      <a:pt x="37" y="223"/>
                    </a:cubicBezTo>
                    <a:cubicBezTo>
                      <a:pt x="40" y="223"/>
                      <a:pt x="42" y="225"/>
                      <a:pt x="43" y="228"/>
                    </a:cubicBezTo>
                    <a:cubicBezTo>
                      <a:pt x="43" y="234"/>
                      <a:pt x="43" y="234"/>
                      <a:pt x="43" y="234"/>
                    </a:cubicBezTo>
                    <a:cubicBezTo>
                      <a:pt x="44" y="236"/>
                      <a:pt x="42" y="239"/>
                      <a:pt x="39" y="239"/>
                    </a:cubicBezTo>
                    <a:cubicBezTo>
                      <a:pt x="15" y="244"/>
                      <a:pt x="15" y="244"/>
                      <a:pt x="15" y="244"/>
                    </a:cubicBezTo>
                    <a:cubicBezTo>
                      <a:pt x="11" y="246"/>
                      <a:pt x="7" y="249"/>
                      <a:pt x="5" y="253"/>
                    </a:cubicBezTo>
                    <a:cubicBezTo>
                      <a:pt x="6" y="259"/>
                      <a:pt x="8" y="266"/>
                      <a:pt x="10" y="273"/>
                    </a:cubicBezTo>
                    <a:cubicBezTo>
                      <a:pt x="14" y="275"/>
                      <a:pt x="19" y="276"/>
                      <a:pt x="23" y="275"/>
                    </a:cubicBezTo>
                    <a:cubicBezTo>
                      <a:pt x="47" y="267"/>
                      <a:pt x="47" y="267"/>
                      <a:pt x="47" y="267"/>
                    </a:cubicBezTo>
                    <a:cubicBezTo>
                      <a:pt x="49" y="267"/>
                      <a:pt x="52" y="268"/>
                      <a:pt x="53" y="270"/>
                    </a:cubicBezTo>
                    <a:cubicBezTo>
                      <a:pt x="55" y="276"/>
                      <a:pt x="55" y="276"/>
                      <a:pt x="55" y="276"/>
                    </a:cubicBezTo>
                    <a:cubicBezTo>
                      <a:pt x="56" y="278"/>
                      <a:pt x="55" y="281"/>
                      <a:pt x="53" y="282"/>
                    </a:cubicBezTo>
                    <a:cubicBezTo>
                      <a:pt x="31" y="293"/>
                      <a:pt x="31" y="293"/>
                      <a:pt x="31" y="293"/>
                    </a:cubicBezTo>
                    <a:cubicBezTo>
                      <a:pt x="27" y="296"/>
                      <a:pt x="24" y="300"/>
                      <a:pt x="23" y="304"/>
                    </a:cubicBezTo>
                    <a:cubicBezTo>
                      <a:pt x="26" y="310"/>
                      <a:pt x="30" y="316"/>
                      <a:pt x="33" y="322"/>
                    </a:cubicBezTo>
                    <a:cubicBezTo>
                      <a:pt x="38" y="323"/>
                      <a:pt x="42" y="323"/>
                      <a:pt x="46" y="320"/>
                    </a:cubicBezTo>
                    <a:cubicBezTo>
                      <a:pt x="68" y="307"/>
                      <a:pt x="68" y="307"/>
                      <a:pt x="68" y="307"/>
                    </a:cubicBezTo>
                    <a:cubicBezTo>
                      <a:pt x="70" y="306"/>
                      <a:pt x="73" y="307"/>
                      <a:pt x="74" y="309"/>
                    </a:cubicBezTo>
                    <a:cubicBezTo>
                      <a:pt x="78" y="313"/>
                      <a:pt x="78" y="313"/>
                      <a:pt x="78" y="313"/>
                    </a:cubicBezTo>
                    <a:cubicBezTo>
                      <a:pt x="79" y="315"/>
                      <a:pt x="79" y="318"/>
                      <a:pt x="77" y="320"/>
                    </a:cubicBezTo>
                    <a:cubicBezTo>
                      <a:pt x="59" y="337"/>
                      <a:pt x="59" y="337"/>
                      <a:pt x="59" y="337"/>
                    </a:cubicBezTo>
                    <a:cubicBezTo>
                      <a:pt x="55" y="340"/>
                      <a:pt x="54" y="344"/>
                      <a:pt x="54" y="349"/>
                    </a:cubicBezTo>
                    <a:cubicBezTo>
                      <a:pt x="59" y="354"/>
                      <a:pt x="64" y="359"/>
                      <a:pt x="69" y="364"/>
                    </a:cubicBezTo>
                    <a:cubicBezTo>
                      <a:pt x="73" y="364"/>
                      <a:pt x="77" y="362"/>
                      <a:pt x="81" y="359"/>
                    </a:cubicBezTo>
                    <a:cubicBezTo>
                      <a:pt x="98" y="341"/>
                      <a:pt x="98" y="341"/>
                      <a:pt x="98" y="341"/>
                    </a:cubicBezTo>
                    <a:cubicBezTo>
                      <a:pt x="100" y="339"/>
                      <a:pt x="103" y="339"/>
                      <a:pt x="105" y="340"/>
                    </a:cubicBezTo>
                    <a:cubicBezTo>
                      <a:pt x="109" y="344"/>
                      <a:pt x="109" y="344"/>
                      <a:pt x="109" y="344"/>
                    </a:cubicBezTo>
                    <a:cubicBezTo>
                      <a:pt x="111" y="345"/>
                      <a:pt x="112" y="348"/>
                      <a:pt x="110" y="350"/>
                    </a:cubicBezTo>
                    <a:cubicBezTo>
                      <a:pt x="97" y="371"/>
                      <a:pt x="97" y="371"/>
                      <a:pt x="97" y="371"/>
                    </a:cubicBezTo>
                    <a:cubicBezTo>
                      <a:pt x="95" y="375"/>
                      <a:pt x="94" y="380"/>
                      <a:pt x="95" y="384"/>
                    </a:cubicBezTo>
                    <a:cubicBezTo>
                      <a:pt x="101" y="388"/>
                      <a:pt x="107" y="392"/>
                      <a:pt x="113" y="395"/>
                    </a:cubicBezTo>
                    <a:cubicBezTo>
                      <a:pt x="118" y="394"/>
                      <a:pt x="122" y="391"/>
                      <a:pt x="124" y="387"/>
                    </a:cubicBezTo>
                    <a:cubicBezTo>
                      <a:pt x="136" y="365"/>
                      <a:pt x="136" y="365"/>
                      <a:pt x="136" y="365"/>
                    </a:cubicBezTo>
                    <a:cubicBezTo>
                      <a:pt x="137" y="363"/>
                      <a:pt x="140" y="362"/>
                      <a:pt x="142" y="363"/>
                    </a:cubicBezTo>
                    <a:cubicBezTo>
                      <a:pt x="147" y="365"/>
                      <a:pt x="147" y="365"/>
                      <a:pt x="147" y="365"/>
                    </a:cubicBezTo>
                    <a:cubicBezTo>
                      <a:pt x="150" y="366"/>
                      <a:pt x="151" y="369"/>
                      <a:pt x="150" y="371"/>
                    </a:cubicBezTo>
                    <a:cubicBezTo>
                      <a:pt x="143" y="395"/>
                      <a:pt x="143" y="395"/>
                      <a:pt x="143" y="395"/>
                    </a:cubicBezTo>
                    <a:cubicBezTo>
                      <a:pt x="141" y="399"/>
                      <a:pt x="142" y="404"/>
                      <a:pt x="145" y="408"/>
                    </a:cubicBezTo>
                    <a:cubicBezTo>
                      <a:pt x="151" y="410"/>
                      <a:pt x="158" y="412"/>
                      <a:pt x="165" y="413"/>
                    </a:cubicBezTo>
                    <a:cubicBezTo>
                      <a:pt x="169" y="411"/>
                      <a:pt x="172" y="408"/>
                      <a:pt x="173" y="403"/>
                    </a:cubicBezTo>
                    <a:cubicBezTo>
                      <a:pt x="178" y="379"/>
                      <a:pt x="178" y="379"/>
                      <a:pt x="178" y="379"/>
                    </a:cubicBezTo>
                    <a:cubicBezTo>
                      <a:pt x="179" y="376"/>
                      <a:pt x="182" y="374"/>
                      <a:pt x="184" y="375"/>
                    </a:cubicBezTo>
                    <a:cubicBezTo>
                      <a:pt x="190" y="376"/>
                      <a:pt x="190" y="376"/>
                      <a:pt x="190" y="376"/>
                    </a:cubicBezTo>
                    <a:cubicBezTo>
                      <a:pt x="192" y="376"/>
                      <a:pt x="194" y="378"/>
                      <a:pt x="194" y="381"/>
                    </a:cubicBezTo>
                    <a:cubicBezTo>
                      <a:pt x="193" y="405"/>
                      <a:pt x="193" y="405"/>
                      <a:pt x="193" y="405"/>
                    </a:cubicBezTo>
                    <a:cubicBezTo>
                      <a:pt x="193" y="410"/>
                      <a:pt x="195" y="415"/>
                      <a:pt x="198" y="418"/>
                    </a:cubicBezTo>
                    <a:cubicBezTo>
                      <a:pt x="202" y="418"/>
                      <a:pt x="206" y="418"/>
                      <a:pt x="209" y="418"/>
                    </a:cubicBezTo>
                    <a:cubicBezTo>
                      <a:pt x="213" y="418"/>
                      <a:pt x="216" y="418"/>
                      <a:pt x="219" y="418"/>
                    </a:cubicBezTo>
                    <a:cubicBezTo>
                      <a:pt x="222" y="415"/>
                      <a:pt x="224" y="411"/>
                      <a:pt x="224" y="406"/>
                    </a:cubicBezTo>
                    <a:cubicBezTo>
                      <a:pt x="223" y="381"/>
                      <a:pt x="223" y="381"/>
                      <a:pt x="223" y="381"/>
                    </a:cubicBezTo>
                    <a:cubicBezTo>
                      <a:pt x="223" y="378"/>
                      <a:pt x="225" y="376"/>
                      <a:pt x="228" y="376"/>
                    </a:cubicBezTo>
                    <a:cubicBezTo>
                      <a:pt x="234" y="375"/>
                      <a:pt x="234" y="375"/>
                      <a:pt x="234" y="375"/>
                    </a:cubicBezTo>
                    <a:cubicBezTo>
                      <a:pt x="236" y="375"/>
                      <a:pt x="239" y="376"/>
                      <a:pt x="239" y="379"/>
                    </a:cubicBezTo>
                    <a:cubicBezTo>
                      <a:pt x="244" y="403"/>
                      <a:pt x="244" y="403"/>
                      <a:pt x="244" y="403"/>
                    </a:cubicBezTo>
                    <a:cubicBezTo>
                      <a:pt x="246" y="408"/>
                      <a:pt x="249" y="411"/>
                      <a:pt x="253" y="413"/>
                    </a:cubicBezTo>
                    <a:cubicBezTo>
                      <a:pt x="259" y="412"/>
                      <a:pt x="266" y="410"/>
                      <a:pt x="273" y="408"/>
                    </a:cubicBezTo>
                    <a:cubicBezTo>
                      <a:pt x="275" y="404"/>
                      <a:pt x="276" y="400"/>
                      <a:pt x="275" y="395"/>
                    </a:cubicBezTo>
                    <a:cubicBezTo>
                      <a:pt x="267" y="371"/>
                      <a:pt x="267" y="371"/>
                      <a:pt x="267" y="371"/>
                    </a:cubicBezTo>
                    <a:cubicBezTo>
                      <a:pt x="267" y="369"/>
                      <a:pt x="268" y="366"/>
                      <a:pt x="270" y="365"/>
                    </a:cubicBezTo>
                    <a:cubicBezTo>
                      <a:pt x="276" y="363"/>
                      <a:pt x="276" y="363"/>
                      <a:pt x="276" y="363"/>
                    </a:cubicBezTo>
                    <a:cubicBezTo>
                      <a:pt x="278" y="362"/>
                      <a:pt x="281" y="363"/>
                      <a:pt x="282" y="365"/>
                    </a:cubicBezTo>
                    <a:cubicBezTo>
                      <a:pt x="293" y="387"/>
                      <a:pt x="293" y="387"/>
                      <a:pt x="293" y="387"/>
                    </a:cubicBezTo>
                    <a:cubicBezTo>
                      <a:pt x="296" y="391"/>
                      <a:pt x="300" y="394"/>
                      <a:pt x="304" y="395"/>
                    </a:cubicBezTo>
                    <a:cubicBezTo>
                      <a:pt x="310" y="392"/>
                      <a:pt x="316" y="389"/>
                      <a:pt x="322" y="385"/>
                    </a:cubicBezTo>
                    <a:cubicBezTo>
                      <a:pt x="323" y="381"/>
                      <a:pt x="323" y="376"/>
                      <a:pt x="320" y="372"/>
                    </a:cubicBezTo>
                    <a:cubicBezTo>
                      <a:pt x="307" y="351"/>
                      <a:pt x="307" y="351"/>
                      <a:pt x="307" y="351"/>
                    </a:cubicBezTo>
                    <a:cubicBezTo>
                      <a:pt x="306" y="349"/>
                      <a:pt x="307" y="346"/>
                      <a:pt x="309" y="344"/>
                    </a:cubicBezTo>
                    <a:cubicBezTo>
                      <a:pt x="313" y="341"/>
                      <a:pt x="313" y="341"/>
                      <a:pt x="313" y="341"/>
                    </a:cubicBezTo>
                    <a:cubicBezTo>
                      <a:pt x="315" y="339"/>
                      <a:pt x="318" y="339"/>
                      <a:pt x="320" y="341"/>
                    </a:cubicBezTo>
                    <a:cubicBezTo>
                      <a:pt x="337" y="359"/>
                      <a:pt x="337" y="359"/>
                      <a:pt x="337" y="359"/>
                    </a:cubicBezTo>
                    <a:cubicBezTo>
                      <a:pt x="340" y="363"/>
                      <a:pt x="344" y="365"/>
                      <a:pt x="349" y="364"/>
                    </a:cubicBezTo>
                    <a:cubicBezTo>
                      <a:pt x="354" y="360"/>
                      <a:pt x="359" y="355"/>
                      <a:pt x="364" y="350"/>
                    </a:cubicBezTo>
                    <a:cubicBezTo>
                      <a:pt x="364" y="345"/>
                      <a:pt x="362" y="341"/>
                      <a:pt x="359" y="338"/>
                    </a:cubicBezTo>
                    <a:cubicBezTo>
                      <a:pt x="341" y="321"/>
                      <a:pt x="341" y="321"/>
                      <a:pt x="341" y="321"/>
                    </a:cubicBezTo>
                    <a:cubicBezTo>
                      <a:pt x="339" y="319"/>
                      <a:pt x="339" y="316"/>
                      <a:pt x="340" y="314"/>
                    </a:cubicBezTo>
                    <a:cubicBezTo>
                      <a:pt x="344" y="309"/>
                      <a:pt x="344" y="309"/>
                      <a:pt x="344" y="309"/>
                    </a:cubicBezTo>
                    <a:cubicBezTo>
                      <a:pt x="345" y="307"/>
                      <a:pt x="348" y="307"/>
                      <a:pt x="350" y="308"/>
                    </a:cubicBezTo>
                    <a:cubicBezTo>
                      <a:pt x="371" y="321"/>
                      <a:pt x="371" y="321"/>
                      <a:pt x="371" y="321"/>
                    </a:cubicBezTo>
                    <a:cubicBezTo>
                      <a:pt x="375" y="324"/>
                      <a:pt x="380" y="324"/>
                      <a:pt x="384" y="323"/>
                    </a:cubicBezTo>
                    <a:cubicBezTo>
                      <a:pt x="388" y="317"/>
                      <a:pt x="392" y="311"/>
                      <a:pt x="395" y="305"/>
                    </a:cubicBezTo>
                    <a:cubicBezTo>
                      <a:pt x="394" y="301"/>
                      <a:pt x="391" y="297"/>
                      <a:pt x="387" y="295"/>
                    </a:cubicBezTo>
                    <a:cubicBezTo>
                      <a:pt x="365" y="283"/>
                      <a:pt x="365" y="283"/>
                      <a:pt x="365" y="283"/>
                    </a:cubicBezTo>
                    <a:cubicBezTo>
                      <a:pt x="363" y="281"/>
                      <a:pt x="362" y="279"/>
                      <a:pt x="363" y="276"/>
                    </a:cubicBezTo>
                    <a:cubicBezTo>
                      <a:pt x="365" y="271"/>
                      <a:pt x="365" y="271"/>
                      <a:pt x="365" y="271"/>
                    </a:cubicBezTo>
                    <a:cubicBezTo>
                      <a:pt x="366" y="269"/>
                      <a:pt x="369" y="267"/>
                      <a:pt x="371" y="268"/>
                    </a:cubicBezTo>
                    <a:cubicBezTo>
                      <a:pt x="395" y="275"/>
                      <a:pt x="395" y="275"/>
                      <a:pt x="395" y="275"/>
                    </a:cubicBezTo>
                    <a:cubicBezTo>
                      <a:pt x="399" y="277"/>
                      <a:pt x="404" y="276"/>
                      <a:pt x="408" y="274"/>
                    </a:cubicBezTo>
                    <a:cubicBezTo>
                      <a:pt x="410" y="267"/>
                      <a:pt x="412" y="260"/>
                      <a:pt x="413" y="254"/>
                    </a:cubicBezTo>
                    <a:cubicBezTo>
                      <a:pt x="411" y="250"/>
                      <a:pt x="408" y="247"/>
                      <a:pt x="403" y="246"/>
                    </a:cubicBezTo>
                    <a:close/>
                  </a:path>
                </a:pathLst>
              </a:custGeom>
              <a:solidFill>
                <a:srgbClr val="364B4D"/>
              </a:solidFill>
              <a:ln>
                <a:noFill/>
              </a:ln>
              <a:effec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69" name="Freeform 13"/>
              <p:cNvSpPr/>
              <p:nvPr/>
            </p:nvSpPr>
            <p:spPr bwMode="auto">
              <a:xfrm flipH="1">
                <a:off x="6711879" y="2759325"/>
                <a:ext cx="727552" cy="727552"/>
              </a:xfrm>
              <a:custGeom>
                <a:avLst/>
                <a:gdLst>
                  <a:gd name="T0" fmla="*/ 303 w 337"/>
                  <a:gd name="T1" fmla="*/ 184 h 337"/>
                  <a:gd name="T2" fmla="*/ 337 w 337"/>
                  <a:gd name="T3" fmla="*/ 169 h 337"/>
                  <a:gd name="T4" fmla="*/ 303 w 337"/>
                  <a:gd name="T5" fmla="*/ 154 h 337"/>
                  <a:gd name="T6" fmla="*/ 333 w 337"/>
                  <a:gd name="T7" fmla="*/ 134 h 337"/>
                  <a:gd name="T8" fmla="*/ 294 w 337"/>
                  <a:gd name="T9" fmla="*/ 119 h 337"/>
                  <a:gd name="T10" fmla="*/ 319 w 337"/>
                  <a:gd name="T11" fmla="*/ 92 h 337"/>
                  <a:gd name="T12" fmla="*/ 277 w 337"/>
                  <a:gd name="T13" fmla="*/ 89 h 337"/>
                  <a:gd name="T14" fmla="*/ 294 w 337"/>
                  <a:gd name="T15" fmla="*/ 56 h 337"/>
                  <a:gd name="T16" fmla="*/ 253 w 337"/>
                  <a:gd name="T17" fmla="*/ 63 h 337"/>
                  <a:gd name="T18" fmla="*/ 260 w 337"/>
                  <a:gd name="T19" fmla="*/ 27 h 337"/>
                  <a:gd name="T20" fmla="*/ 223 w 337"/>
                  <a:gd name="T21" fmla="*/ 45 h 337"/>
                  <a:gd name="T22" fmla="*/ 221 w 337"/>
                  <a:gd name="T23" fmla="*/ 9 h 337"/>
                  <a:gd name="T24" fmla="*/ 189 w 337"/>
                  <a:gd name="T25" fmla="*/ 35 h 337"/>
                  <a:gd name="T26" fmla="*/ 177 w 337"/>
                  <a:gd name="T27" fmla="*/ 1 h 337"/>
                  <a:gd name="T28" fmla="*/ 157 w 337"/>
                  <a:gd name="T29" fmla="*/ 30 h 337"/>
                  <a:gd name="T30" fmla="*/ 140 w 337"/>
                  <a:gd name="T31" fmla="*/ 13 h 337"/>
                  <a:gd name="T32" fmla="*/ 122 w 337"/>
                  <a:gd name="T33" fmla="*/ 38 h 337"/>
                  <a:gd name="T34" fmla="*/ 101 w 337"/>
                  <a:gd name="T35" fmla="*/ 25 h 337"/>
                  <a:gd name="T36" fmla="*/ 90 w 337"/>
                  <a:gd name="T37" fmla="*/ 55 h 337"/>
                  <a:gd name="T38" fmla="*/ 66 w 337"/>
                  <a:gd name="T39" fmla="*/ 48 h 337"/>
                  <a:gd name="T40" fmla="*/ 63 w 337"/>
                  <a:gd name="T41" fmla="*/ 79 h 337"/>
                  <a:gd name="T42" fmla="*/ 38 w 337"/>
                  <a:gd name="T43" fmla="*/ 78 h 337"/>
                  <a:gd name="T44" fmla="*/ 43 w 337"/>
                  <a:gd name="T45" fmla="*/ 109 h 337"/>
                  <a:gd name="T46" fmla="*/ 19 w 337"/>
                  <a:gd name="T47" fmla="*/ 115 h 337"/>
                  <a:gd name="T48" fmla="*/ 32 w 337"/>
                  <a:gd name="T49" fmla="*/ 144 h 337"/>
                  <a:gd name="T50" fmla="*/ 11 w 337"/>
                  <a:gd name="T51" fmla="*/ 156 h 337"/>
                  <a:gd name="T52" fmla="*/ 10 w 337"/>
                  <a:gd name="T53" fmla="*/ 181 h 337"/>
                  <a:gd name="T54" fmla="*/ 32 w 337"/>
                  <a:gd name="T55" fmla="*/ 193 h 337"/>
                  <a:gd name="T56" fmla="*/ 19 w 337"/>
                  <a:gd name="T57" fmla="*/ 221 h 337"/>
                  <a:gd name="T58" fmla="*/ 43 w 337"/>
                  <a:gd name="T59" fmla="*/ 227 h 337"/>
                  <a:gd name="T60" fmla="*/ 37 w 337"/>
                  <a:gd name="T61" fmla="*/ 258 h 337"/>
                  <a:gd name="T62" fmla="*/ 62 w 337"/>
                  <a:gd name="T63" fmla="*/ 258 h 337"/>
                  <a:gd name="T64" fmla="*/ 65 w 337"/>
                  <a:gd name="T65" fmla="*/ 289 h 337"/>
                  <a:gd name="T66" fmla="*/ 89 w 337"/>
                  <a:gd name="T67" fmla="*/ 283 h 337"/>
                  <a:gd name="T68" fmla="*/ 100 w 337"/>
                  <a:gd name="T69" fmla="*/ 312 h 337"/>
                  <a:gd name="T70" fmla="*/ 121 w 337"/>
                  <a:gd name="T71" fmla="*/ 299 h 337"/>
                  <a:gd name="T72" fmla="*/ 139 w 337"/>
                  <a:gd name="T73" fmla="*/ 325 h 337"/>
                  <a:gd name="T74" fmla="*/ 157 w 337"/>
                  <a:gd name="T75" fmla="*/ 307 h 337"/>
                  <a:gd name="T76" fmla="*/ 177 w 337"/>
                  <a:gd name="T77" fmla="*/ 337 h 337"/>
                  <a:gd name="T78" fmla="*/ 188 w 337"/>
                  <a:gd name="T79" fmla="*/ 302 h 337"/>
                  <a:gd name="T80" fmla="*/ 220 w 337"/>
                  <a:gd name="T81" fmla="*/ 329 h 337"/>
                  <a:gd name="T82" fmla="*/ 222 w 337"/>
                  <a:gd name="T83" fmla="*/ 293 h 337"/>
                  <a:gd name="T84" fmla="*/ 260 w 337"/>
                  <a:gd name="T85" fmla="*/ 310 h 337"/>
                  <a:gd name="T86" fmla="*/ 253 w 337"/>
                  <a:gd name="T87" fmla="*/ 275 h 337"/>
                  <a:gd name="T88" fmla="*/ 293 w 337"/>
                  <a:gd name="T89" fmla="*/ 282 h 337"/>
                  <a:gd name="T90" fmla="*/ 277 w 337"/>
                  <a:gd name="T91" fmla="*/ 249 h 337"/>
                  <a:gd name="T92" fmla="*/ 318 w 337"/>
                  <a:gd name="T93" fmla="*/ 246 h 337"/>
                  <a:gd name="T94" fmla="*/ 294 w 337"/>
                  <a:gd name="T95" fmla="*/ 218 h 337"/>
                  <a:gd name="T96" fmla="*/ 333 w 337"/>
                  <a:gd name="T97" fmla="*/ 204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37" h="337">
                    <a:moveTo>
                      <a:pt x="325" y="198"/>
                    </a:moveTo>
                    <a:cubicBezTo>
                      <a:pt x="305" y="193"/>
                      <a:pt x="305" y="193"/>
                      <a:pt x="305" y="193"/>
                    </a:cubicBezTo>
                    <a:cubicBezTo>
                      <a:pt x="303" y="193"/>
                      <a:pt x="302" y="191"/>
                      <a:pt x="302" y="189"/>
                    </a:cubicBezTo>
                    <a:cubicBezTo>
                      <a:pt x="303" y="184"/>
                      <a:pt x="303" y="184"/>
                      <a:pt x="303" y="184"/>
                    </a:cubicBezTo>
                    <a:cubicBezTo>
                      <a:pt x="303" y="182"/>
                      <a:pt x="305" y="181"/>
                      <a:pt x="307" y="181"/>
                    </a:cubicBezTo>
                    <a:cubicBezTo>
                      <a:pt x="327" y="182"/>
                      <a:pt x="327" y="182"/>
                      <a:pt x="327" y="182"/>
                    </a:cubicBezTo>
                    <a:cubicBezTo>
                      <a:pt x="331" y="182"/>
                      <a:pt x="334" y="180"/>
                      <a:pt x="337" y="177"/>
                    </a:cubicBezTo>
                    <a:cubicBezTo>
                      <a:pt x="337" y="175"/>
                      <a:pt x="337" y="172"/>
                      <a:pt x="337" y="169"/>
                    </a:cubicBezTo>
                    <a:cubicBezTo>
                      <a:pt x="337" y="166"/>
                      <a:pt x="337" y="163"/>
                      <a:pt x="337" y="161"/>
                    </a:cubicBezTo>
                    <a:cubicBezTo>
                      <a:pt x="334" y="158"/>
                      <a:pt x="331" y="157"/>
                      <a:pt x="327" y="157"/>
                    </a:cubicBezTo>
                    <a:cubicBezTo>
                      <a:pt x="307" y="157"/>
                      <a:pt x="307" y="157"/>
                      <a:pt x="307" y="157"/>
                    </a:cubicBezTo>
                    <a:cubicBezTo>
                      <a:pt x="305" y="157"/>
                      <a:pt x="303" y="156"/>
                      <a:pt x="303" y="154"/>
                    </a:cubicBezTo>
                    <a:cubicBezTo>
                      <a:pt x="302" y="149"/>
                      <a:pt x="302" y="149"/>
                      <a:pt x="302" y="149"/>
                    </a:cubicBezTo>
                    <a:cubicBezTo>
                      <a:pt x="302" y="147"/>
                      <a:pt x="304" y="145"/>
                      <a:pt x="306" y="145"/>
                    </a:cubicBezTo>
                    <a:cubicBezTo>
                      <a:pt x="325" y="140"/>
                      <a:pt x="325" y="140"/>
                      <a:pt x="325" y="140"/>
                    </a:cubicBezTo>
                    <a:cubicBezTo>
                      <a:pt x="329" y="139"/>
                      <a:pt x="332" y="137"/>
                      <a:pt x="333" y="134"/>
                    </a:cubicBezTo>
                    <a:cubicBezTo>
                      <a:pt x="332" y="128"/>
                      <a:pt x="331" y="123"/>
                      <a:pt x="329" y="117"/>
                    </a:cubicBezTo>
                    <a:cubicBezTo>
                      <a:pt x="326" y="116"/>
                      <a:pt x="322" y="115"/>
                      <a:pt x="319" y="116"/>
                    </a:cubicBezTo>
                    <a:cubicBezTo>
                      <a:pt x="299" y="122"/>
                      <a:pt x="299" y="122"/>
                      <a:pt x="299" y="122"/>
                    </a:cubicBezTo>
                    <a:cubicBezTo>
                      <a:pt x="297" y="122"/>
                      <a:pt x="295" y="121"/>
                      <a:pt x="294" y="119"/>
                    </a:cubicBezTo>
                    <a:cubicBezTo>
                      <a:pt x="293" y="115"/>
                      <a:pt x="293" y="115"/>
                      <a:pt x="293" y="115"/>
                    </a:cubicBezTo>
                    <a:cubicBezTo>
                      <a:pt x="292" y="113"/>
                      <a:pt x="293" y="111"/>
                      <a:pt x="295" y="110"/>
                    </a:cubicBezTo>
                    <a:cubicBezTo>
                      <a:pt x="312" y="101"/>
                      <a:pt x="312" y="101"/>
                      <a:pt x="312" y="101"/>
                    </a:cubicBezTo>
                    <a:cubicBezTo>
                      <a:pt x="316" y="99"/>
                      <a:pt x="318" y="96"/>
                      <a:pt x="319" y="92"/>
                    </a:cubicBezTo>
                    <a:cubicBezTo>
                      <a:pt x="316" y="87"/>
                      <a:pt x="313" y="82"/>
                      <a:pt x="310" y="78"/>
                    </a:cubicBezTo>
                    <a:cubicBezTo>
                      <a:pt x="307" y="77"/>
                      <a:pt x="303" y="77"/>
                      <a:pt x="300" y="79"/>
                    </a:cubicBezTo>
                    <a:cubicBezTo>
                      <a:pt x="283" y="90"/>
                      <a:pt x="283" y="90"/>
                      <a:pt x="283" y="90"/>
                    </a:cubicBezTo>
                    <a:cubicBezTo>
                      <a:pt x="281" y="91"/>
                      <a:pt x="279" y="90"/>
                      <a:pt x="277" y="89"/>
                    </a:cubicBezTo>
                    <a:cubicBezTo>
                      <a:pt x="275" y="85"/>
                      <a:pt x="275" y="85"/>
                      <a:pt x="275" y="85"/>
                    </a:cubicBezTo>
                    <a:cubicBezTo>
                      <a:pt x="273" y="83"/>
                      <a:pt x="274" y="81"/>
                      <a:pt x="275" y="79"/>
                    </a:cubicBezTo>
                    <a:cubicBezTo>
                      <a:pt x="290" y="66"/>
                      <a:pt x="290" y="66"/>
                      <a:pt x="290" y="66"/>
                    </a:cubicBezTo>
                    <a:cubicBezTo>
                      <a:pt x="293" y="63"/>
                      <a:pt x="294" y="60"/>
                      <a:pt x="294" y="56"/>
                    </a:cubicBezTo>
                    <a:cubicBezTo>
                      <a:pt x="290" y="52"/>
                      <a:pt x="286" y="48"/>
                      <a:pt x="282" y="44"/>
                    </a:cubicBezTo>
                    <a:cubicBezTo>
                      <a:pt x="278" y="44"/>
                      <a:pt x="275" y="45"/>
                      <a:pt x="272" y="48"/>
                    </a:cubicBezTo>
                    <a:cubicBezTo>
                      <a:pt x="258" y="63"/>
                      <a:pt x="258" y="63"/>
                      <a:pt x="258" y="63"/>
                    </a:cubicBezTo>
                    <a:cubicBezTo>
                      <a:pt x="257" y="64"/>
                      <a:pt x="255" y="64"/>
                      <a:pt x="253" y="63"/>
                    </a:cubicBezTo>
                    <a:cubicBezTo>
                      <a:pt x="249" y="60"/>
                      <a:pt x="249" y="60"/>
                      <a:pt x="249" y="60"/>
                    </a:cubicBezTo>
                    <a:cubicBezTo>
                      <a:pt x="248" y="59"/>
                      <a:pt x="247" y="57"/>
                      <a:pt x="248" y="55"/>
                    </a:cubicBezTo>
                    <a:cubicBezTo>
                      <a:pt x="259" y="38"/>
                      <a:pt x="259" y="38"/>
                      <a:pt x="259" y="38"/>
                    </a:cubicBezTo>
                    <a:cubicBezTo>
                      <a:pt x="261" y="35"/>
                      <a:pt x="261" y="31"/>
                      <a:pt x="260" y="27"/>
                    </a:cubicBezTo>
                    <a:cubicBezTo>
                      <a:pt x="256" y="24"/>
                      <a:pt x="251" y="22"/>
                      <a:pt x="246" y="19"/>
                    </a:cubicBezTo>
                    <a:cubicBezTo>
                      <a:pt x="242" y="20"/>
                      <a:pt x="239" y="22"/>
                      <a:pt x="237" y="25"/>
                    </a:cubicBezTo>
                    <a:cubicBezTo>
                      <a:pt x="228" y="43"/>
                      <a:pt x="228" y="43"/>
                      <a:pt x="228" y="43"/>
                    </a:cubicBezTo>
                    <a:cubicBezTo>
                      <a:pt x="227" y="45"/>
                      <a:pt x="225" y="46"/>
                      <a:pt x="223" y="45"/>
                    </a:cubicBezTo>
                    <a:cubicBezTo>
                      <a:pt x="218" y="43"/>
                      <a:pt x="218" y="43"/>
                      <a:pt x="218" y="43"/>
                    </a:cubicBezTo>
                    <a:cubicBezTo>
                      <a:pt x="217" y="42"/>
                      <a:pt x="216" y="40"/>
                      <a:pt x="216" y="38"/>
                    </a:cubicBezTo>
                    <a:cubicBezTo>
                      <a:pt x="222" y="19"/>
                      <a:pt x="222" y="19"/>
                      <a:pt x="222" y="19"/>
                    </a:cubicBezTo>
                    <a:cubicBezTo>
                      <a:pt x="223" y="16"/>
                      <a:pt x="223" y="12"/>
                      <a:pt x="221" y="9"/>
                    </a:cubicBezTo>
                    <a:cubicBezTo>
                      <a:pt x="215" y="7"/>
                      <a:pt x="210" y="5"/>
                      <a:pt x="204" y="4"/>
                    </a:cubicBezTo>
                    <a:cubicBezTo>
                      <a:pt x="201" y="6"/>
                      <a:pt x="199" y="9"/>
                      <a:pt x="198" y="12"/>
                    </a:cubicBezTo>
                    <a:cubicBezTo>
                      <a:pt x="193" y="32"/>
                      <a:pt x="193" y="32"/>
                      <a:pt x="193" y="32"/>
                    </a:cubicBezTo>
                    <a:cubicBezTo>
                      <a:pt x="193" y="34"/>
                      <a:pt x="191" y="35"/>
                      <a:pt x="189" y="35"/>
                    </a:cubicBezTo>
                    <a:cubicBezTo>
                      <a:pt x="184" y="34"/>
                      <a:pt x="184" y="34"/>
                      <a:pt x="184" y="34"/>
                    </a:cubicBezTo>
                    <a:cubicBezTo>
                      <a:pt x="182" y="34"/>
                      <a:pt x="181" y="32"/>
                      <a:pt x="181" y="30"/>
                    </a:cubicBezTo>
                    <a:cubicBezTo>
                      <a:pt x="182" y="11"/>
                      <a:pt x="182" y="11"/>
                      <a:pt x="182" y="11"/>
                    </a:cubicBezTo>
                    <a:cubicBezTo>
                      <a:pt x="182" y="7"/>
                      <a:pt x="180" y="3"/>
                      <a:pt x="177" y="1"/>
                    </a:cubicBezTo>
                    <a:cubicBezTo>
                      <a:pt x="175" y="0"/>
                      <a:pt x="172" y="0"/>
                      <a:pt x="169" y="0"/>
                    </a:cubicBezTo>
                    <a:cubicBezTo>
                      <a:pt x="166" y="0"/>
                      <a:pt x="163" y="0"/>
                      <a:pt x="161" y="1"/>
                    </a:cubicBezTo>
                    <a:cubicBezTo>
                      <a:pt x="158" y="3"/>
                      <a:pt x="157" y="6"/>
                      <a:pt x="157" y="10"/>
                    </a:cubicBezTo>
                    <a:cubicBezTo>
                      <a:pt x="157" y="30"/>
                      <a:pt x="157" y="30"/>
                      <a:pt x="157" y="30"/>
                    </a:cubicBezTo>
                    <a:cubicBezTo>
                      <a:pt x="157" y="32"/>
                      <a:pt x="156" y="34"/>
                      <a:pt x="154" y="34"/>
                    </a:cubicBezTo>
                    <a:cubicBezTo>
                      <a:pt x="149" y="35"/>
                      <a:pt x="149" y="35"/>
                      <a:pt x="149" y="35"/>
                    </a:cubicBezTo>
                    <a:cubicBezTo>
                      <a:pt x="147" y="35"/>
                      <a:pt x="145" y="34"/>
                      <a:pt x="145" y="32"/>
                    </a:cubicBezTo>
                    <a:cubicBezTo>
                      <a:pt x="140" y="13"/>
                      <a:pt x="140" y="13"/>
                      <a:pt x="140" y="13"/>
                    </a:cubicBezTo>
                    <a:cubicBezTo>
                      <a:pt x="139" y="9"/>
                      <a:pt x="137" y="6"/>
                      <a:pt x="134" y="4"/>
                    </a:cubicBezTo>
                    <a:cubicBezTo>
                      <a:pt x="128" y="5"/>
                      <a:pt x="123" y="7"/>
                      <a:pt x="117" y="8"/>
                    </a:cubicBezTo>
                    <a:cubicBezTo>
                      <a:pt x="116" y="11"/>
                      <a:pt x="115" y="15"/>
                      <a:pt x="116" y="19"/>
                    </a:cubicBezTo>
                    <a:cubicBezTo>
                      <a:pt x="122" y="38"/>
                      <a:pt x="122" y="38"/>
                      <a:pt x="122" y="38"/>
                    </a:cubicBezTo>
                    <a:cubicBezTo>
                      <a:pt x="122" y="40"/>
                      <a:pt x="121" y="42"/>
                      <a:pt x="119" y="43"/>
                    </a:cubicBezTo>
                    <a:cubicBezTo>
                      <a:pt x="115" y="45"/>
                      <a:pt x="115" y="45"/>
                      <a:pt x="115" y="45"/>
                    </a:cubicBezTo>
                    <a:cubicBezTo>
                      <a:pt x="113" y="45"/>
                      <a:pt x="111" y="45"/>
                      <a:pt x="110" y="43"/>
                    </a:cubicBezTo>
                    <a:cubicBezTo>
                      <a:pt x="101" y="25"/>
                      <a:pt x="101" y="25"/>
                      <a:pt x="101" y="25"/>
                    </a:cubicBezTo>
                    <a:cubicBezTo>
                      <a:pt x="99" y="22"/>
                      <a:pt x="96" y="19"/>
                      <a:pt x="92" y="19"/>
                    </a:cubicBezTo>
                    <a:cubicBezTo>
                      <a:pt x="87" y="21"/>
                      <a:pt x="82" y="24"/>
                      <a:pt x="78" y="27"/>
                    </a:cubicBezTo>
                    <a:cubicBezTo>
                      <a:pt x="77" y="30"/>
                      <a:pt x="77" y="34"/>
                      <a:pt x="79" y="37"/>
                    </a:cubicBezTo>
                    <a:cubicBezTo>
                      <a:pt x="90" y="55"/>
                      <a:pt x="90" y="55"/>
                      <a:pt x="90" y="55"/>
                    </a:cubicBezTo>
                    <a:cubicBezTo>
                      <a:pt x="91" y="56"/>
                      <a:pt x="90" y="59"/>
                      <a:pt x="89" y="60"/>
                    </a:cubicBezTo>
                    <a:cubicBezTo>
                      <a:pt x="85" y="63"/>
                      <a:pt x="85" y="63"/>
                      <a:pt x="85" y="63"/>
                    </a:cubicBezTo>
                    <a:cubicBezTo>
                      <a:pt x="83" y="64"/>
                      <a:pt x="81" y="64"/>
                      <a:pt x="79" y="62"/>
                    </a:cubicBezTo>
                    <a:cubicBezTo>
                      <a:pt x="66" y="48"/>
                      <a:pt x="66" y="48"/>
                      <a:pt x="66" y="48"/>
                    </a:cubicBezTo>
                    <a:cubicBezTo>
                      <a:pt x="63" y="45"/>
                      <a:pt x="60" y="43"/>
                      <a:pt x="56" y="44"/>
                    </a:cubicBezTo>
                    <a:cubicBezTo>
                      <a:pt x="52" y="47"/>
                      <a:pt x="48" y="51"/>
                      <a:pt x="44" y="56"/>
                    </a:cubicBezTo>
                    <a:cubicBezTo>
                      <a:pt x="44" y="59"/>
                      <a:pt x="45" y="63"/>
                      <a:pt x="48" y="65"/>
                    </a:cubicBezTo>
                    <a:cubicBezTo>
                      <a:pt x="63" y="79"/>
                      <a:pt x="63" y="79"/>
                      <a:pt x="63" y="79"/>
                    </a:cubicBezTo>
                    <a:cubicBezTo>
                      <a:pt x="64" y="80"/>
                      <a:pt x="64" y="83"/>
                      <a:pt x="63" y="84"/>
                    </a:cubicBezTo>
                    <a:cubicBezTo>
                      <a:pt x="60" y="88"/>
                      <a:pt x="60" y="88"/>
                      <a:pt x="60" y="88"/>
                    </a:cubicBezTo>
                    <a:cubicBezTo>
                      <a:pt x="59" y="90"/>
                      <a:pt x="57" y="90"/>
                      <a:pt x="55" y="89"/>
                    </a:cubicBezTo>
                    <a:cubicBezTo>
                      <a:pt x="38" y="78"/>
                      <a:pt x="38" y="78"/>
                      <a:pt x="38" y="78"/>
                    </a:cubicBezTo>
                    <a:cubicBezTo>
                      <a:pt x="35" y="76"/>
                      <a:pt x="31" y="76"/>
                      <a:pt x="27" y="77"/>
                    </a:cubicBezTo>
                    <a:cubicBezTo>
                      <a:pt x="24" y="82"/>
                      <a:pt x="22" y="87"/>
                      <a:pt x="19" y="92"/>
                    </a:cubicBezTo>
                    <a:cubicBezTo>
                      <a:pt x="20" y="95"/>
                      <a:pt x="22" y="98"/>
                      <a:pt x="25" y="100"/>
                    </a:cubicBezTo>
                    <a:cubicBezTo>
                      <a:pt x="43" y="109"/>
                      <a:pt x="43" y="109"/>
                      <a:pt x="43" y="109"/>
                    </a:cubicBezTo>
                    <a:cubicBezTo>
                      <a:pt x="45" y="110"/>
                      <a:pt x="46" y="113"/>
                      <a:pt x="45" y="115"/>
                    </a:cubicBezTo>
                    <a:cubicBezTo>
                      <a:pt x="43" y="119"/>
                      <a:pt x="43" y="119"/>
                      <a:pt x="43" y="119"/>
                    </a:cubicBezTo>
                    <a:cubicBezTo>
                      <a:pt x="42" y="121"/>
                      <a:pt x="40" y="122"/>
                      <a:pt x="38" y="121"/>
                    </a:cubicBezTo>
                    <a:cubicBezTo>
                      <a:pt x="19" y="115"/>
                      <a:pt x="19" y="115"/>
                      <a:pt x="19" y="115"/>
                    </a:cubicBezTo>
                    <a:cubicBezTo>
                      <a:pt x="16" y="114"/>
                      <a:pt x="12" y="115"/>
                      <a:pt x="9" y="117"/>
                    </a:cubicBezTo>
                    <a:cubicBezTo>
                      <a:pt x="7" y="122"/>
                      <a:pt x="5" y="127"/>
                      <a:pt x="4" y="133"/>
                    </a:cubicBezTo>
                    <a:cubicBezTo>
                      <a:pt x="6" y="136"/>
                      <a:pt x="9" y="138"/>
                      <a:pt x="12" y="139"/>
                    </a:cubicBezTo>
                    <a:cubicBezTo>
                      <a:pt x="32" y="144"/>
                      <a:pt x="32" y="144"/>
                      <a:pt x="32" y="144"/>
                    </a:cubicBezTo>
                    <a:cubicBezTo>
                      <a:pt x="34" y="144"/>
                      <a:pt x="35" y="146"/>
                      <a:pt x="35" y="149"/>
                    </a:cubicBezTo>
                    <a:cubicBezTo>
                      <a:pt x="34" y="153"/>
                      <a:pt x="34" y="153"/>
                      <a:pt x="34" y="153"/>
                    </a:cubicBezTo>
                    <a:cubicBezTo>
                      <a:pt x="34" y="155"/>
                      <a:pt x="32" y="157"/>
                      <a:pt x="30" y="157"/>
                    </a:cubicBezTo>
                    <a:cubicBezTo>
                      <a:pt x="11" y="156"/>
                      <a:pt x="11" y="156"/>
                      <a:pt x="11" y="156"/>
                    </a:cubicBezTo>
                    <a:cubicBezTo>
                      <a:pt x="7" y="156"/>
                      <a:pt x="3" y="157"/>
                      <a:pt x="1" y="160"/>
                    </a:cubicBezTo>
                    <a:cubicBezTo>
                      <a:pt x="0" y="163"/>
                      <a:pt x="0" y="166"/>
                      <a:pt x="0" y="169"/>
                    </a:cubicBezTo>
                    <a:cubicBezTo>
                      <a:pt x="0" y="171"/>
                      <a:pt x="0" y="174"/>
                      <a:pt x="1" y="177"/>
                    </a:cubicBezTo>
                    <a:cubicBezTo>
                      <a:pt x="3" y="179"/>
                      <a:pt x="6" y="181"/>
                      <a:pt x="10" y="181"/>
                    </a:cubicBezTo>
                    <a:cubicBezTo>
                      <a:pt x="30" y="180"/>
                      <a:pt x="30" y="180"/>
                      <a:pt x="30" y="180"/>
                    </a:cubicBezTo>
                    <a:cubicBezTo>
                      <a:pt x="32" y="180"/>
                      <a:pt x="34" y="182"/>
                      <a:pt x="34" y="184"/>
                    </a:cubicBezTo>
                    <a:cubicBezTo>
                      <a:pt x="35" y="188"/>
                      <a:pt x="35" y="188"/>
                      <a:pt x="35" y="188"/>
                    </a:cubicBezTo>
                    <a:cubicBezTo>
                      <a:pt x="35" y="190"/>
                      <a:pt x="34" y="192"/>
                      <a:pt x="32" y="193"/>
                    </a:cubicBezTo>
                    <a:cubicBezTo>
                      <a:pt x="13" y="197"/>
                      <a:pt x="13" y="197"/>
                      <a:pt x="13" y="197"/>
                    </a:cubicBezTo>
                    <a:cubicBezTo>
                      <a:pt x="9" y="198"/>
                      <a:pt x="6" y="201"/>
                      <a:pt x="4" y="204"/>
                    </a:cubicBezTo>
                    <a:cubicBezTo>
                      <a:pt x="5" y="209"/>
                      <a:pt x="7" y="215"/>
                      <a:pt x="8" y="220"/>
                    </a:cubicBezTo>
                    <a:cubicBezTo>
                      <a:pt x="11" y="222"/>
                      <a:pt x="15" y="222"/>
                      <a:pt x="19" y="221"/>
                    </a:cubicBezTo>
                    <a:cubicBezTo>
                      <a:pt x="38" y="216"/>
                      <a:pt x="38" y="216"/>
                      <a:pt x="38" y="216"/>
                    </a:cubicBezTo>
                    <a:cubicBezTo>
                      <a:pt x="40" y="215"/>
                      <a:pt x="42" y="216"/>
                      <a:pt x="43" y="218"/>
                    </a:cubicBezTo>
                    <a:cubicBezTo>
                      <a:pt x="45" y="222"/>
                      <a:pt x="45" y="222"/>
                      <a:pt x="45" y="222"/>
                    </a:cubicBezTo>
                    <a:cubicBezTo>
                      <a:pt x="45" y="224"/>
                      <a:pt x="45" y="226"/>
                      <a:pt x="43" y="227"/>
                    </a:cubicBezTo>
                    <a:cubicBezTo>
                      <a:pt x="25" y="237"/>
                      <a:pt x="25" y="237"/>
                      <a:pt x="25" y="237"/>
                    </a:cubicBezTo>
                    <a:cubicBezTo>
                      <a:pt x="22" y="238"/>
                      <a:pt x="19" y="242"/>
                      <a:pt x="19" y="245"/>
                    </a:cubicBezTo>
                    <a:cubicBezTo>
                      <a:pt x="21" y="250"/>
                      <a:pt x="24" y="255"/>
                      <a:pt x="27" y="260"/>
                    </a:cubicBezTo>
                    <a:cubicBezTo>
                      <a:pt x="30" y="261"/>
                      <a:pt x="34" y="260"/>
                      <a:pt x="37" y="258"/>
                    </a:cubicBezTo>
                    <a:cubicBezTo>
                      <a:pt x="55" y="248"/>
                      <a:pt x="55" y="248"/>
                      <a:pt x="55" y="248"/>
                    </a:cubicBezTo>
                    <a:cubicBezTo>
                      <a:pt x="56" y="247"/>
                      <a:pt x="59" y="247"/>
                      <a:pt x="60" y="249"/>
                    </a:cubicBezTo>
                    <a:cubicBezTo>
                      <a:pt x="63" y="253"/>
                      <a:pt x="63" y="253"/>
                      <a:pt x="63" y="253"/>
                    </a:cubicBezTo>
                    <a:cubicBezTo>
                      <a:pt x="64" y="254"/>
                      <a:pt x="64" y="257"/>
                      <a:pt x="62" y="258"/>
                    </a:cubicBezTo>
                    <a:cubicBezTo>
                      <a:pt x="48" y="271"/>
                      <a:pt x="48" y="271"/>
                      <a:pt x="48" y="271"/>
                    </a:cubicBezTo>
                    <a:cubicBezTo>
                      <a:pt x="45" y="274"/>
                      <a:pt x="43" y="278"/>
                      <a:pt x="44" y="281"/>
                    </a:cubicBezTo>
                    <a:cubicBezTo>
                      <a:pt x="47" y="286"/>
                      <a:pt x="51" y="289"/>
                      <a:pt x="56" y="293"/>
                    </a:cubicBezTo>
                    <a:cubicBezTo>
                      <a:pt x="59" y="293"/>
                      <a:pt x="63" y="292"/>
                      <a:pt x="65" y="289"/>
                    </a:cubicBezTo>
                    <a:cubicBezTo>
                      <a:pt x="79" y="275"/>
                      <a:pt x="79" y="275"/>
                      <a:pt x="79" y="275"/>
                    </a:cubicBezTo>
                    <a:cubicBezTo>
                      <a:pt x="80" y="273"/>
                      <a:pt x="83" y="273"/>
                      <a:pt x="84" y="274"/>
                    </a:cubicBezTo>
                    <a:cubicBezTo>
                      <a:pt x="88" y="277"/>
                      <a:pt x="88" y="277"/>
                      <a:pt x="88" y="277"/>
                    </a:cubicBezTo>
                    <a:cubicBezTo>
                      <a:pt x="90" y="278"/>
                      <a:pt x="90" y="281"/>
                      <a:pt x="89" y="283"/>
                    </a:cubicBezTo>
                    <a:cubicBezTo>
                      <a:pt x="78" y="299"/>
                      <a:pt x="78" y="299"/>
                      <a:pt x="78" y="299"/>
                    </a:cubicBezTo>
                    <a:cubicBezTo>
                      <a:pt x="76" y="302"/>
                      <a:pt x="76" y="306"/>
                      <a:pt x="77" y="310"/>
                    </a:cubicBezTo>
                    <a:cubicBezTo>
                      <a:pt x="82" y="313"/>
                      <a:pt x="87" y="316"/>
                      <a:pt x="92" y="318"/>
                    </a:cubicBezTo>
                    <a:cubicBezTo>
                      <a:pt x="95" y="318"/>
                      <a:pt x="98" y="315"/>
                      <a:pt x="100" y="312"/>
                    </a:cubicBezTo>
                    <a:cubicBezTo>
                      <a:pt x="109" y="294"/>
                      <a:pt x="109" y="294"/>
                      <a:pt x="109" y="294"/>
                    </a:cubicBezTo>
                    <a:cubicBezTo>
                      <a:pt x="110" y="292"/>
                      <a:pt x="113" y="292"/>
                      <a:pt x="115" y="292"/>
                    </a:cubicBezTo>
                    <a:cubicBezTo>
                      <a:pt x="119" y="294"/>
                      <a:pt x="119" y="294"/>
                      <a:pt x="119" y="294"/>
                    </a:cubicBezTo>
                    <a:cubicBezTo>
                      <a:pt x="121" y="295"/>
                      <a:pt x="122" y="297"/>
                      <a:pt x="121" y="299"/>
                    </a:cubicBezTo>
                    <a:cubicBezTo>
                      <a:pt x="115" y="318"/>
                      <a:pt x="115" y="318"/>
                      <a:pt x="115" y="318"/>
                    </a:cubicBezTo>
                    <a:cubicBezTo>
                      <a:pt x="114" y="322"/>
                      <a:pt x="115" y="326"/>
                      <a:pt x="117" y="329"/>
                    </a:cubicBezTo>
                    <a:cubicBezTo>
                      <a:pt x="122" y="331"/>
                      <a:pt x="127" y="332"/>
                      <a:pt x="133" y="333"/>
                    </a:cubicBezTo>
                    <a:cubicBezTo>
                      <a:pt x="136" y="332"/>
                      <a:pt x="138" y="329"/>
                      <a:pt x="139" y="325"/>
                    </a:cubicBezTo>
                    <a:cubicBezTo>
                      <a:pt x="144" y="305"/>
                      <a:pt x="144" y="305"/>
                      <a:pt x="144" y="305"/>
                    </a:cubicBezTo>
                    <a:cubicBezTo>
                      <a:pt x="144" y="303"/>
                      <a:pt x="146" y="302"/>
                      <a:pt x="149" y="302"/>
                    </a:cubicBezTo>
                    <a:cubicBezTo>
                      <a:pt x="153" y="303"/>
                      <a:pt x="153" y="303"/>
                      <a:pt x="153" y="303"/>
                    </a:cubicBezTo>
                    <a:cubicBezTo>
                      <a:pt x="155" y="303"/>
                      <a:pt x="157" y="305"/>
                      <a:pt x="157" y="307"/>
                    </a:cubicBezTo>
                    <a:cubicBezTo>
                      <a:pt x="156" y="327"/>
                      <a:pt x="156" y="327"/>
                      <a:pt x="156" y="327"/>
                    </a:cubicBezTo>
                    <a:cubicBezTo>
                      <a:pt x="156" y="331"/>
                      <a:pt x="157" y="334"/>
                      <a:pt x="160" y="337"/>
                    </a:cubicBezTo>
                    <a:cubicBezTo>
                      <a:pt x="163" y="337"/>
                      <a:pt x="166" y="337"/>
                      <a:pt x="169" y="337"/>
                    </a:cubicBezTo>
                    <a:cubicBezTo>
                      <a:pt x="171" y="337"/>
                      <a:pt x="174" y="337"/>
                      <a:pt x="177" y="337"/>
                    </a:cubicBezTo>
                    <a:cubicBezTo>
                      <a:pt x="179" y="334"/>
                      <a:pt x="181" y="331"/>
                      <a:pt x="181" y="327"/>
                    </a:cubicBezTo>
                    <a:cubicBezTo>
                      <a:pt x="180" y="307"/>
                      <a:pt x="180" y="307"/>
                      <a:pt x="180" y="307"/>
                    </a:cubicBezTo>
                    <a:cubicBezTo>
                      <a:pt x="180" y="305"/>
                      <a:pt x="182" y="303"/>
                      <a:pt x="184" y="303"/>
                    </a:cubicBezTo>
                    <a:cubicBezTo>
                      <a:pt x="188" y="302"/>
                      <a:pt x="188" y="302"/>
                      <a:pt x="188" y="302"/>
                    </a:cubicBezTo>
                    <a:cubicBezTo>
                      <a:pt x="190" y="302"/>
                      <a:pt x="192" y="304"/>
                      <a:pt x="193" y="306"/>
                    </a:cubicBezTo>
                    <a:cubicBezTo>
                      <a:pt x="197" y="325"/>
                      <a:pt x="197" y="325"/>
                      <a:pt x="197" y="325"/>
                    </a:cubicBezTo>
                    <a:cubicBezTo>
                      <a:pt x="198" y="329"/>
                      <a:pt x="201" y="332"/>
                      <a:pt x="204" y="333"/>
                    </a:cubicBezTo>
                    <a:cubicBezTo>
                      <a:pt x="209" y="332"/>
                      <a:pt x="215" y="331"/>
                      <a:pt x="220" y="329"/>
                    </a:cubicBezTo>
                    <a:cubicBezTo>
                      <a:pt x="222" y="326"/>
                      <a:pt x="222" y="322"/>
                      <a:pt x="221" y="319"/>
                    </a:cubicBezTo>
                    <a:cubicBezTo>
                      <a:pt x="216" y="299"/>
                      <a:pt x="216" y="299"/>
                      <a:pt x="216" y="299"/>
                    </a:cubicBezTo>
                    <a:cubicBezTo>
                      <a:pt x="215" y="297"/>
                      <a:pt x="216" y="295"/>
                      <a:pt x="218" y="294"/>
                    </a:cubicBezTo>
                    <a:cubicBezTo>
                      <a:pt x="222" y="293"/>
                      <a:pt x="222" y="293"/>
                      <a:pt x="222" y="293"/>
                    </a:cubicBezTo>
                    <a:cubicBezTo>
                      <a:pt x="224" y="292"/>
                      <a:pt x="226" y="293"/>
                      <a:pt x="227" y="295"/>
                    </a:cubicBezTo>
                    <a:cubicBezTo>
                      <a:pt x="237" y="312"/>
                      <a:pt x="237" y="312"/>
                      <a:pt x="237" y="312"/>
                    </a:cubicBezTo>
                    <a:cubicBezTo>
                      <a:pt x="238" y="316"/>
                      <a:pt x="242" y="318"/>
                      <a:pt x="245" y="319"/>
                    </a:cubicBezTo>
                    <a:cubicBezTo>
                      <a:pt x="250" y="316"/>
                      <a:pt x="255" y="313"/>
                      <a:pt x="260" y="310"/>
                    </a:cubicBezTo>
                    <a:cubicBezTo>
                      <a:pt x="261" y="307"/>
                      <a:pt x="260" y="303"/>
                      <a:pt x="258" y="300"/>
                    </a:cubicBezTo>
                    <a:cubicBezTo>
                      <a:pt x="248" y="283"/>
                      <a:pt x="248" y="283"/>
                      <a:pt x="248" y="283"/>
                    </a:cubicBezTo>
                    <a:cubicBezTo>
                      <a:pt x="247" y="281"/>
                      <a:pt x="247" y="279"/>
                      <a:pt x="249" y="277"/>
                    </a:cubicBezTo>
                    <a:cubicBezTo>
                      <a:pt x="253" y="275"/>
                      <a:pt x="253" y="275"/>
                      <a:pt x="253" y="275"/>
                    </a:cubicBezTo>
                    <a:cubicBezTo>
                      <a:pt x="254" y="273"/>
                      <a:pt x="257" y="274"/>
                      <a:pt x="258" y="275"/>
                    </a:cubicBezTo>
                    <a:cubicBezTo>
                      <a:pt x="271" y="290"/>
                      <a:pt x="271" y="290"/>
                      <a:pt x="271" y="290"/>
                    </a:cubicBezTo>
                    <a:cubicBezTo>
                      <a:pt x="274" y="293"/>
                      <a:pt x="278" y="294"/>
                      <a:pt x="281" y="294"/>
                    </a:cubicBezTo>
                    <a:cubicBezTo>
                      <a:pt x="286" y="290"/>
                      <a:pt x="289" y="286"/>
                      <a:pt x="293" y="282"/>
                    </a:cubicBezTo>
                    <a:cubicBezTo>
                      <a:pt x="293" y="278"/>
                      <a:pt x="292" y="275"/>
                      <a:pt x="289" y="272"/>
                    </a:cubicBezTo>
                    <a:cubicBezTo>
                      <a:pt x="275" y="258"/>
                      <a:pt x="275" y="258"/>
                      <a:pt x="275" y="258"/>
                    </a:cubicBezTo>
                    <a:cubicBezTo>
                      <a:pt x="273" y="257"/>
                      <a:pt x="273" y="255"/>
                      <a:pt x="274" y="253"/>
                    </a:cubicBezTo>
                    <a:cubicBezTo>
                      <a:pt x="277" y="249"/>
                      <a:pt x="277" y="249"/>
                      <a:pt x="277" y="249"/>
                    </a:cubicBezTo>
                    <a:cubicBezTo>
                      <a:pt x="278" y="248"/>
                      <a:pt x="281" y="247"/>
                      <a:pt x="283" y="248"/>
                    </a:cubicBezTo>
                    <a:cubicBezTo>
                      <a:pt x="299" y="259"/>
                      <a:pt x="299" y="259"/>
                      <a:pt x="299" y="259"/>
                    </a:cubicBezTo>
                    <a:cubicBezTo>
                      <a:pt x="302" y="261"/>
                      <a:pt x="306" y="261"/>
                      <a:pt x="310" y="260"/>
                    </a:cubicBezTo>
                    <a:cubicBezTo>
                      <a:pt x="313" y="256"/>
                      <a:pt x="316" y="251"/>
                      <a:pt x="318" y="246"/>
                    </a:cubicBezTo>
                    <a:cubicBezTo>
                      <a:pt x="318" y="242"/>
                      <a:pt x="315" y="239"/>
                      <a:pt x="312" y="237"/>
                    </a:cubicBezTo>
                    <a:cubicBezTo>
                      <a:pt x="294" y="228"/>
                      <a:pt x="294" y="228"/>
                      <a:pt x="294" y="228"/>
                    </a:cubicBezTo>
                    <a:cubicBezTo>
                      <a:pt x="292" y="227"/>
                      <a:pt x="292" y="225"/>
                      <a:pt x="292" y="223"/>
                    </a:cubicBezTo>
                    <a:cubicBezTo>
                      <a:pt x="294" y="218"/>
                      <a:pt x="294" y="218"/>
                      <a:pt x="294" y="218"/>
                    </a:cubicBezTo>
                    <a:cubicBezTo>
                      <a:pt x="295" y="217"/>
                      <a:pt x="297" y="216"/>
                      <a:pt x="299" y="216"/>
                    </a:cubicBezTo>
                    <a:cubicBezTo>
                      <a:pt x="318" y="222"/>
                      <a:pt x="318" y="222"/>
                      <a:pt x="318" y="222"/>
                    </a:cubicBezTo>
                    <a:cubicBezTo>
                      <a:pt x="322" y="223"/>
                      <a:pt x="326" y="223"/>
                      <a:pt x="329" y="221"/>
                    </a:cubicBezTo>
                    <a:cubicBezTo>
                      <a:pt x="331" y="215"/>
                      <a:pt x="332" y="210"/>
                      <a:pt x="333" y="204"/>
                    </a:cubicBezTo>
                    <a:cubicBezTo>
                      <a:pt x="332" y="201"/>
                      <a:pt x="329" y="199"/>
                      <a:pt x="325" y="198"/>
                    </a:cubicBezTo>
                    <a:close/>
                  </a:path>
                </a:pathLst>
              </a:custGeom>
              <a:solidFill>
                <a:srgbClr val="364B4D"/>
              </a:solidFill>
              <a:ln>
                <a:noFill/>
              </a:ln>
              <a:effec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0" name="Freeform 14"/>
              <p:cNvSpPr>
                <a:spLocks noEditPoints="1"/>
              </p:cNvSpPr>
              <p:nvPr/>
            </p:nvSpPr>
            <p:spPr bwMode="auto">
              <a:xfrm flipH="1">
                <a:off x="6081862" y="3391980"/>
                <a:ext cx="1387886" cy="1387885"/>
              </a:xfrm>
              <a:custGeom>
                <a:avLst/>
                <a:gdLst>
                  <a:gd name="T0" fmla="*/ 643 w 643"/>
                  <a:gd name="T1" fmla="*/ 338 h 643"/>
                  <a:gd name="T2" fmla="*/ 586 w 643"/>
                  <a:gd name="T3" fmla="*/ 300 h 643"/>
                  <a:gd name="T4" fmla="*/ 620 w 643"/>
                  <a:gd name="T5" fmla="*/ 267 h 643"/>
                  <a:gd name="T6" fmla="*/ 571 w 643"/>
                  <a:gd name="T7" fmla="*/ 232 h 643"/>
                  <a:gd name="T8" fmla="*/ 595 w 643"/>
                  <a:gd name="T9" fmla="*/ 192 h 643"/>
                  <a:gd name="T10" fmla="*/ 540 w 643"/>
                  <a:gd name="T11" fmla="*/ 171 h 643"/>
                  <a:gd name="T12" fmla="*/ 553 w 643"/>
                  <a:gd name="T13" fmla="*/ 126 h 643"/>
                  <a:gd name="T14" fmla="*/ 493 w 643"/>
                  <a:gd name="T15" fmla="*/ 119 h 643"/>
                  <a:gd name="T16" fmla="*/ 494 w 643"/>
                  <a:gd name="T17" fmla="*/ 73 h 643"/>
                  <a:gd name="T18" fmla="*/ 435 w 643"/>
                  <a:gd name="T19" fmla="*/ 82 h 643"/>
                  <a:gd name="T20" fmla="*/ 424 w 643"/>
                  <a:gd name="T21" fmla="*/ 36 h 643"/>
                  <a:gd name="T22" fmla="*/ 369 w 643"/>
                  <a:gd name="T23" fmla="*/ 61 h 643"/>
                  <a:gd name="T24" fmla="*/ 346 w 643"/>
                  <a:gd name="T25" fmla="*/ 20 h 643"/>
                  <a:gd name="T26" fmla="*/ 299 w 643"/>
                  <a:gd name="T27" fmla="*/ 19 h 643"/>
                  <a:gd name="T28" fmla="*/ 276 w 643"/>
                  <a:gd name="T29" fmla="*/ 60 h 643"/>
                  <a:gd name="T30" fmla="*/ 221 w 643"/>
                  <a:gd name="T31" fmla="*/ 35 h 643"/>
                  <a:gd name="T32" fmla="*/ 210 w 643"/>
                  <a:gd name="T33" fmla="*/ 81 h 643"/>
                  <a:gd name="T34" fmla="*/ 150 w 643"/>
                  <a:gd name="T35" fmla="*/ 71 h 643"/>
                  <a:gd name="T36" fmla="*/ 151 w 643"/>
                  <a:gd name="T37" fmla="*/ 118 h 643"/>
                  <a:gd name="T38" fmla="*/ 91 w 643"/>
                  <a:gd name="T39" fmla="*/ 124 h 643"/>
                  <a:gd name="T40" fmla="*/ 104 w 643"/>
                  <a:gd name="T41" fmla="*/ 170 h 643"/>
                  <a:gd name="T42" fmla="*/ 48 w 643"/>
                  <a:gd name="T43" fmla="*/ 190 h 643"/>
                  <a:gd name="T44" fmla="*/ 72 w 643"/>
                  <a:gd name="T45" fmla="*/ 231 h 643"/>
                  <a:gd name="T46" fmla="*/ 23 w 643"/>
                  <a:gd name="T47" fmla="*/ 266 h 643"/>
                  <a:gd name="T48" fmla="*/ 57 w 643"/>
                  <a:gd name="T49" fmla="*/ 299 h 643"/>
                  <a:gd name="T50" fmla="*/ 1 w 643"/>
                  <a:gd name="T51" fmla="*/ 337 h 643"/>
                  <a:gd name="T52" fmla="*/ 66 w 643"/>
                  <a:gd name="T53" fmla="*/ 359 h 643"/>
                  <a:gd name="T54" fmla="*/ 16 w 643"/>
                  <a:gd name="T55" fmla="*/ 420 h 643"/>
                  <a:gd name="T56" fmla="*/ 85 w 643"/>
                  <a:gd name="T57" fmla="*/ 424 h 643"/>
                  <a:gd name="T58" fmla="*/ 51 w 643"/>
                  <a:gd name="T59" fmla="*/ 495 h 643"/>
                  <a:gd name="T60" fmla="*/ 119 w 643"/>
                  <a:gd name="T61" fmla="*/ 482 h 643"/>
                  <a:gd name="T62" fmla="*/ 106 w 643"/>
                  <a:gd name="T63" fmla="*/ 559 h 643"/>
                  <a:gd name="T64" fmla="*/ 168 w 643"/>
                  <a:gd name="T65" fmla="*/ 529 h 643"/>
                  <a:gd name="T66" fmla="*/ 174 w 643"/>
                  <a:gd name="T67" fmla="*/ 607 h 643"/>
                  <a:gd name="T68" fmla="*/ 227 w 643"/>
                  <a:gd name="T69" fmla="*/ 561 h 643"/>
                  <a:gd name="T70" fmla="*/ 253 w 643"/>
                  <a:gd name="T71" fmla="*/ 636 h 643"/>
                  <a:gd name="T72" fmla="*/ 292 w 643"/>
                  <a:gd name="T73" fmla="*/ 578 h 643"/>
                  <a:gd name="T74" fmla="*/ 322 w 643"/>
                  <a:gd name="T75" fmla="*/ 643 h 643"/>
                  <a:gd name="T76" fmla="*/ 350 w 643"/>
                  <a:gd name="T77" fmla="*/ 578 h 643"/>
                  <a:gd name="T78" fmla="*/ 389 w 643"/>
                  <a:gd name="T79" fmla="*/ 636 h 643"/>
                  <a:gd name="T80" fmla="*/ 416 w 643"/>
                  <a:gd name="T81" fmla="*/ 562 h 643"/>
                  <a:gd name="T82" fmla="*/ 468 w 643"/>
                  <a:gd name="T83" fmla="*/ 608 h 643"/>
                  <a:gd name="T84" fmla="*/ 475 w 643"/>
                  <a:gd name="T85" fmla="*/ 529 h 643"/>
                  <a:gd name="T86" fmla="*/ 537 w 643"/>
                  <a:gd name="T87" fmla="*/ 560 h 643"/>
                  <a:gd name="T88" fmla="*/ 523 w 643"/>
                  <a:gd name="T89" fmla="*/ 482 h 643"/>
                  <a:gd name="T90" fmla="*/ 591 w 643"/>
                  <a:gd name="T91" fmla="*/ 497 h 643"/>
                  <a:gd name="T92" fmla="*/ 558 w 643"/>
                  <a:gd name="T93" fmla="*/ 425 h 643"/>
                  <a:gd name="T94" fmla="*/ 627 w 643"/>
                  <a:gd name="T95" fmla="*/ 421 h 643"/>
                  <a:gd name="T96" fmla="*/ 577 w 643"/>
                  <a:gd name="T97" fmla="*/ 360 h 643"/>
                  <a:gd name="T98" fmla="*/ 324 w 643"/>
                  <a:gd name="T99" fmla="*/ 113 h 6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43" h="643">
                    <a:moveTo>
                      <a:pt x="578" y="351"/>
                    </a:moveTo>
                    <a:cubicBezTo>
                      <a:pt x="579" y="347"/>
                      <a:pt x="582" y="345"/>
                      <a:pt x="586" y="345"/>
                    </a:cubicBezTo>
                    <a:cubicBezTo>
                      <a:pt x="624" y="346"/>
                      <a:pt x="624" y="346"/>
                      <a:pt x="624" y="346"/>
                    </a:cubicBezTo>
                    <a:cubicBezTo>
                      <a:pt x="631" y="347"/>
                      <a:pt x="638" y="343"/>
                      <a:pt x="643" y="338"/>
                    </a:cubicBezTo>
                    <a:cubicBezTo>
                      <a:pt x="643" y="333"/>
                      <a:pt x="643" y="327"/>
                      <a:pt x="643" y="322"/>
                    </a:cubicBezTo>
                    <a:cubicBezTo>
                      <a:pt x="643" y="316"/>
                      <a:pt x="643" y="311"/>
                      <a:pt x="643" y="306"/>
                    </a:cubicBezTo>
                    <a:cubicBezTo>
                      <a:pt x="638" y="301"/>
                      <a:pt x="631" y="298"/>
                      <a:pt x="624" y="299"/>
                    </a:cubicBezTo>
                    <a:cubicBezTo>
                      <a:pt x="586" y="300"/>
                      <a:pt x="586" y="300"/>
                      <a:pt x="586" y="300"/>
                    </a:cubicBezTo>
                    <a:cubicBezTo>
                      <a:pt x="582" y="300"/>
                      <a:pt x="578" y="297"/>
                      <a:pt x="578" y="293"/>
                    </a:cubicBezTo>
                    <a:cubicBezTo>
                      <a:pt x="577" y="284"/>
                      <a:pt x="577" y="284"/>
                      <a:pt x="577" y="284"/>
                    </a:cubicBezTo>
                    <a:cubicBezTo>
                      <a:pt x="576" y="280"/>
                      <a:pt x="579" y="276"/>
                      <a:pt x="583" y="276"/>
                    </a:cubicBezTo>
                    <a:cubicBezTo>
                      <a:pt x="620" y="267"/>
                      <a:pt x="620" y="267"/>
                      <a:pt x="620" y="267"/>
                    </a:cubicBezTo>
                    <a:cubicBezTo>
                      <a:pt x="627" y="266"/>
                      <a:pt x="633" y="261"/>
                      <a:pt x="636" y="255"/>
                    </a:cubicBezTo>
                    <a:cubicBezTo>
                      <a:pt x="634" y="244"/>
                      <a:pt x="631" y="234"/>
                      <a:pt x="628" y="224"/>
                    </a:cubicBezTo>
                    <a:cubicBezTo>
                      <a:pt x="622" y="220"/>
                      <a:pt x="615" y="219"/>
                      <a:pt x="608" y="221"/>
                    </a:cubicBezTo>
                    <a:cubicBezTo>
                      <a:pt x="571" y="232"/>
                      <a:pt x="571" y="232"/>
                      <a:pt x="571" y="232"/>
                    </a:cubicBezTo>
                    <a:cubicBezTo>
                      <a:pt x="567" y="233"/>
                      <a:pt x="563" y="231"/>
                      <a:pt x="562" y="228"/>
                    </a:cubicBezTo>
                    <a:cubicBezTo>
                      <a:pt x="558" y="219"/>
                      <a:pt x="558" y="219"/>
                      <a:pt x="558" y="219"/>
                    </a:cubicBezTo>
                    <a:cubicBezTo>
                      <a:pt x="557" y="216"/>
                      <a:pt x="559" y="211"/>
                      <a:pt x="562" y="209"/>
                    </a:cubicBezTo>
                    <a:cubicBezTo>
                      <a:pt x="595" y="192"/>
                      <a:pt x="595" y="192"/>
                      <a:pt x="595" y="192"/>
                    </a:cubicBezTo>
                    <a:cubicBezTo>
                      <a:pt x="602" y="189"/>
                      <a:pt x="606" y="182"/>
                      <a:pt x="608" y="176"/>
                    </a:cubicBezTo>
                    <a:cubicBezTo>
                      <a:pt x="603" y="166"/>
                      <a:pt x="598" y="157"/>
                      <a:pt x="592" y="148"/>
                    </a:cubicBezTo>
                    <a:cubicBezTo>
                      <a:pt x="586" y="146"/>
                      <a:pt x="578" y="147"/>
                      <a:pt x="572" y="150"/>
                    </a:cubicBezTo>
                    <a:cubicBezTo>
                      <a:pt x="540" y="171"/>
                      <a:pt x="540" y="171"/>
                      <a:pt x="540" y="171"/>
                    </a:cubicBezTo>
                    <a:cubicBezTo>
                      <a:pt x="536" y="173"/>
                      <a:pt x="532" y="172"/>
                      <a:pt x="529" y="169"/>
                    </a:cubicBezTo>
                    <a:cubicBezTo>
                      <a:pt x="524" y="161"/>
                      <a:pt x="524" y="161"/>
                      <a:pt x="524" y="161"/>
                    </a:cubicBezTo>
                    <a:cubicBezTo>
                      <a:pt x="522" y="158"/>
                      <a:pt x="522" y="154"/>
                      <a:pt x="525" y="151"/>
                    </a:cubicBezTo>
                    <a:cubicBezTo>
                      <a:pt x="553" y="126"/>
                      <a:pt x="553" y="126"/>
                      <a:pt x="553" y="126"/>
                    </a:cubicBezTo>
                    <a:cubicBezTo>
                      <a:pt x="558" y="121"/>
                      <a:pt x="561" y="114"/>
                      <a:pt x="560" y="107"/>
                    </a:cubicBezTo>
                    <a:cubicBezTo>
                      <a:pt x="553" y="99"/>
                      <a:pt x="546" y="91"/>
                      <a:pt x="538" y="84"/>
                    </a:cubicBezTo>
                    <a:cubicBezTo>
                      <a:pt x="531" y="84"/>
                      <a:pt x="524" y="86"/>
                      <a:pt x="519" y="91"/>
                    </a:cubicBezTo>
                    <a:cubicBezTo>
                      <a:pt x="493" y="119"/>
                      <a:pt x="493" y="119"/>
                      <a:pt x="493" y="119"/>
                    </a:cubicBezTo>
                    <a:cubicBezTo>
                      <a:pt x="490" y="122"/>
                      <a:pt x="486" y="123"/>
                      <a:pt x="483" y="120"/>
                    </a:cubicBezTo>
                    <a:cubicBezTo>
                      <a:pt x="476" y="115"/>
                      <a:pt x="476" y="115"/>
                      <a:pt x="476" y="115"/>
                    </a:cubicBezTo>
                    <a:cubicBezTo>
                      <a:pt x="472" y="112"/>
                      <a:pt x="472" y="108"/>
                      <a:pt x="474" y="104"/>
                    </a:cubicBezTo>
                    <a:cubicBezTo>
                      <a:pt x="494" y="73"/>
                      <a:pt x="494" y="73"/>
                      <a:pt x="494" y="73"/>
                    </a:cubicBezTo>
                    <a:cubicBezTo>
                      <a:pt x="498" y="66"/>
                      <a:pt x="499" y="59"/>
                      <a:pt x="497" y="52"/>
                    </a:cubicBezTo>
                    <a:cubicBezTo>
                      <a:pt x="488" y="46"/>
                      <a:pt x="478" y="41"/>
                      <a:pt x="469" y="36"/>
                    </a:cubicBezTo>
                    <a:cubicBezTo>
                      <a:pt x="462" y="37"/>
                      <a:pt x="456" y="42"/>
                      <a:pt x="453" y="48"/>
                    </a:cubicBezTo>
                    <a:cubicBezTo>
                      <a:pt x="435" y="82"/>
                      <a:pt x="435" y="82"/>
                      <a:pt x="435" y="82"/>
                    </a:cubicBezTo>
                    <a:cubicBezTo>
                      <a:pt x="433" y="85"/>
                      <a:pt x="429" y="87"/>
                      <a:pt x="425" y="85"/>
                    </a:cubicBezTo>
                    <a:cubicBezTo>
                      <a:pt x="417" y="82"/>
                      <a:pt x="417" y="82"/>
                      <a:pt x="417" y="82"/>
                    </a:cubicBezTo>
                    <a:cubicBezTo>
                      <a:pt x="413" y="80"/>
                      <a:pt x="411" y="76"/>
                      <a:pt x="412" y="72"/>
                    </a:cubicBezTo>
                    <a:cubicBezTo>
                      <a:pt x="424" y="36"/>
                      <a:pt x="424" y="36"/>
                      <a:pt x="424" y="36"/>
                    </a:cubicBezTo>
                    <a:cubicBezTo>
                      <a:pt x="426" y="29"/>
                      <a:pt x="425" y="22"/>
                      <a:pt x="421" y="16"/>
                    </a:cubicBezTo>
                    <a:cubicBezTo>
                      <a:pt x="411" y="13"/>
                      <a:pt x="400" y="10"/>
                      <a:pt x="390" y="8"/>
                    </a:cubicBezTo>
                    <a:cubicBezTo>
                      <a:pt x="384" y="11"/>
                      <a:pt x="379" y="16"/>
                      <a:pt x="378" y="23"/>
                    </a:cubicBezTo>
                    <a:cubicBezTo>
                      <a:pt x="369" y="61"/>
                      <a:pt x="369" y="61"/>
                      <a:pt x="369" y="61"/>
                    </a:cubicBezTo>
                    <a:cubicBezTo>
                      <a:pt x="368" y="65"/>
                      <a:pt x="364" y="67"/>
                      <a:pt x="360" y="67"/>
                    </a:cubicBezTo>
                    <a:cubicBezTo>
                      <a:pt x="351" y="65"/>
                      <a:pt x="351" y="65"/>
                      <a:pt x="351" y="65"/>
                    </a:cubicBezTo>
                    <a:cubicBezTo>
                      <a:pt x="347" y="65"/>
                      <a:pt x="345" y="61"/>
                      <a:pt x="345" y="57"/>
                    </a:cubicBezTo>
                    <a:cubicBezTo>
                      <a:pt x="346" y="20"/>
                      <a:pt x="346" y="20"/>
                      <a:pt x="346" y="20"/>
                    </a:cubicBezTo>
                    <a:cubicBezTo>
                      <a:pt x="347" y="12"/>
                      <a:pt x="344" y="5"/>
                      <a:pt x="338" y="1"/>
                    </a:cubicBezTo>
                    <a:cubicBezTo>
                      <a:pt x="333" y="0"/>
                      <a:pt x="327" y="0"/>
                      <a:pt x="322" y="0"/>
                    </a:cubicBezTo>
                    <a:cubicBezTo>
                      <a:pt x="317" y="0"/>
                      <a:pt x="311" y="0"/>
                      <a:pt x="306" y="1"/>
                    </a:cubicBezTo>
                    <a:cubicBezTo>
                      <a:pt x="301" y="5"/>
                      <a:pt x="298" y="12"/>
                      <a:pt x="299" y="19"/>
                    </a:cubicBezTo>
                    <a:cubicBezTo>
                      <a:pt x="300" y="57"/>
                      <a:pt x="300" y="57"/>
                      <a:pt x="300" y="57"/>
                    </a:cubicBezTo>
                    <a:cubicBezTo>
                      <a:pt x="300" y="61"/>
                      <a:pt x="297" y="65"/>
                      <a:pt x="293" y="65"/>
                    </a:cubicBezTo>
                    <a:cubicBezTo>
                      <a:pt x="284" y="66"/>
                      <a:pt x="284" y="66"/>
                      <a:pt x="284" y="66"/>
                    </a:cubicBezTo>
                    <a:cubicBezTo>
                      <a:pt x="280" y="67"/>
                      <a:pt x="276" y="64"/>
                      <a:pt x="276" y="60"/>
                    </a:cubicBezTo>
                    <a:cubicBezTo>
                      <a:pt x="267" y="24"/>
                      <a:pt x="267" y="24"/>
                      <a:pt x="267" y="24"/>
                    </a:cubicBezTo>
                    <a:cubicBezTo>
                      <a:pt x="266" y="16"/>
                      <a:pt x="261" y="11"/>
                      <a:pt x="255" y="7"/>
                    </a:cubicBezTo>
                    <a:cubicBezTo>
                      <a:pt x="244" y="10"/>
                      <a:pt x="234" y="12"/>
                      <a:pt x="224" y="16"/>
                    </a:cubicBezTo>
                    <a:cubicBezTo>
                      <a:pt x="220" y="21"/>
                      <a:pt x="219" y="28"/>
                      <a:pt x="221" y="35"/>
                    </a:cubicBezTo>
                    <a:cubicBezTo>
                      <a:pt x="232" y="72"/>
                      <a:pt x="232" y="72"/>
                      <a:pt x="232" y="72"/>
                    </a:cubicBezTo>
                    <a:cubicBezTo>
                      <a:pt x="233" y="76"/>
                      <a:pt x="231" y="80"/>
                      <a:pt x="228" y="82"/>
                    </a:cubicBezTo>
                    <a:cubicBezTo>
                      <a:pt x="219" y="85"/>
                      <a:pt x="219" y="85"/>
                      <a:pt x="219" y="85"/>
                    </a:cubicBezTo>
                    <a:cubicBezTo>
                      <a:pt x="216" y="86"/>
                      <a:pt x="211" y="85"/>
                      <a:pt x="210" y="81"/>
                    </a:cubicBezTo>
                    <a:cubicBezTo>
                      <a:pt x="192" y="48"/>
                      <a:pt x="192" y="48"/>
                      <a:pt x="192" y="48"/>
                    </a:cubicBezTo>
                    <a:cubicBezTo>
                      <a:pt x="189" y="41"/>
                      <a:pt x="182" y="37"/>
                      <a:pt x="176" y="35"/>
                    </a:cubicBezTo>
                    <a:cubicBezTo>
                      <a:pt x="166" y="40"/>
                      <a:pt x="157" y="46"/>
                      <a:pt x="148" y="51"/>
                    </a:cubicBezTo>
                    <a:cubicBezTo>
                      <a:pt x="146" y="58"/>
                      <a:pt x="147" y="65"/>
                      <a:pt x="150" y="71"/>
                    </a:cubicBezTo>
                    <a:cubicBezTo>
                      <a:pt x="171" y="104"/>
                      <a:pt x="171" y="104"/>
                      <a:pt x="171" y="104"/>
                    </a:cubicBezTo>
                    <a:cubicBezTo>
                      <a:pt x="173" y="107"/>
                      <a:pt x="172" y="112"/>
                      <a:pt x="169" y="114"/>
                    </a:cubicBezTo>
                    <a:cubicBezTo>
                      <a:pt x="162" y="119"/>
                      <a:pt x="162" y="119"/>
                      <a:pt x="162" y="119"/>
                    </a:cubicBezTo>
                    <a:cubicBezTo>
                      <a:pt x="158" y="122"/>
                      <a:pt x="154" y="121"/>
                      <a:pt x="151" y="118"/>
                    </a:cubicBezTo>
                    <a:cubicBezTo>
                      <a:pt x="126" y="91"/>
                      <a:pt x="126" y="91"/>
                      <a:pt x="126" y="91"/>
                    </a:cubicBezTo>
                    <a:cubicBezTo>
                      <a:pt x="121" y="85"/>
                      <a:pt x="114" y="83"/>
                      <a:pt x="107" y="83"/>
                    </a:cubicBezTo>
                    <a:cubicBezTo>
                      <a:pt x="99" y="90"/>
                      <a:pt x="91" y="98"/>
                      <a:pt x="84" y="106"/>
                    </a:cubicBezTo>
                    <a:cubicBezTo>
                      <a:pt x="84" y="112"/>
                      <a:pt x="86" y="119"/>
                      <a:pt x="91" y="124"/>
                    </a:cubicBezTo>
                    <a:cubicBezTo>
                      <a:pt x="119" y="150"/>
                      <a:pt x="119" y="150"/>
                      <a:pt x="119" y="150"/>
                    </a:cubicBezTo>
                    <a:cubicBezTo>
                      <a:pt x="122" y="153"/>
                      <a:pt x="123" y="158"/>
                      <a:pt x="120" y="161"/>
                    </a:cubicBezTo>
                    <a:cubicBezTo>
                      <a:pt x="115" y="168"/>
                      <a:pt x="115" y="168"/>
                      <a:pt x="115" y="168"/>
                    </a:cubicBezTo>
                    <a:cubicBezTo>
                      <a:pt x="112" y="171"/>
                      <a:pt x="108" y="172"/>
                      <a:pt x="104" y="170"/>
                    </a:cubicBezTo>
                    <a:cubicBezTo>
                      <a:pt x="73" y="149"/>
                      <a:pt x="73" y="149"/>
                      <a:pt x="73" y="149"/>
                    </a:cubicBezTo>
                    <a:cubicBezTo>
                      <a:pt x="66" y="145"/>
                      <a:pt x="59" y="145"/>
                      <a:pt x="52" y="147"/>
                    </a:cubicBezTo>
                    <a:cubicBezTo>
                      <a:pt x="46" y="156"/>
                      <a:pt x="41" y="165"/>
                      <a:pt x="36" y="174"/>
                    </a:cubicBezTo>
                    <a:cubicBezTo>
                      <a:pt x="38" y="181"/>
                      <a:pt x="42" y="187"/>
                      <a:pt x="48" y="190"/>
                    </a:cubicBezTo>
                    <a:cubicBezTo>
                      <a:pt x="82" y="208"/>
                      <a:pt x="82" y="208"/>
                      <a:pt x="82" y="208"/>
                    </a:cubicBezTo>
                    <a:cubicBezTo>
                      <a:pt x="85" y="210"/>
                      <a:pt x="87" y="215"/>
                      <a:pt x="85" y="218"/>
                    </a:cubicBezTo>
                    <a:cubicBezTo>
                      <a:pt x="82" y="227"/>
                      <a:pt x="82" y="227"/>
                      <a:pt x="82" y="227"/>
                    </a:cubicBezTo>
                    <a:cubicBezTo>
                      <a:pt x="80" y="230"/>
                      <a:pt x="76" y="232"/>
                      <a:pt x="72" y="231"/>
                    </a:cubicBezTo>
                    <a:cubicBezTo>
                      <a:pt x="36" y="220"/>
                      <a:pt x="36" y="220"/>
                      <a:pt x="36" y="220"/>
                    </a:cubicBezTo>
                    <a:cubicBezTo>
                      <a:pt x="29" y="217"/>
                      <a:pt x="22" y="219"/>
                      <a:pt x="16" y="222"/>
                    </a:cubicBezTo>
                    <a:cubicBezTo>
                      <a:pt x="13" y="233"/>
                      <a:pt x="10" y="243"/>
                      <a:pt x="8" y="253"/>
                    </a:cubicBezTo>
                    <a:cubicBezTo>
                      <a:pt x="11" y="259"/>
                      <a:pt x="16" y="264"/>
                      <a:pt x="23" y="266"/>
                    </a:cubicBezTo>
                    <a:cubicBezTo>
                      <a:pt x="61" y="274"/>
                      <a:pt x="61" y="274"/>
                      <a:pt x="61" y="274"/>
                    </a:cubicBezTo>
                    <a:cubicBezTo>
                      <a:pt x="65" y="275"/>
                      <a:pt x="67" y="279"/>
                      <a:pt x="67" y="283"/>
                    </a:cubicBezTo>
                    <a:cubicBezTo>
                      <a:pt x="65" y="292"/>
                      <a:pt x="65" y="292"/>
                      <a:pt x="65" y="292"/>
                    </a:cubicBezTo>
                    <a:cubicBezTo>
                      <a:pt x="65" y="296"/>
                      <a:pt x="61" y="299"/>
                      <a:pt x="57" y="299"/>
                    </a:cubicBezTo>
                    <a:cubicBezTo>
                      <a:pt x="20" y="297"/>
                      <a:pt x="20" y="297"/>
                      <a:pt x="20" y="297"/>
                    </a:cubicBezTo>
                    <a:cubicBezTo>
                      <a:pt x="12" y="297"/>
                      <a:pt x="5" y="300"/>
                      <a:pt x="1" y="305"/>
                    </a:cubicBezTo>
                    <a:cubicBezTo>
                      <a:pt x="1" y="310"/>
                      <a:pt x="0" y="316"/>
                      <a:pt x="0" y="322"/>
                    </a:cubicBezTo>
                    <a:cubicBezTo>
                      <a:pt x="0" y="327"/>
                      <a:pt x="0" y="332"/>
                      <a:pt x="1" y="337"/>
                    </a:cubicBezTo>
                    <a:cubicBezTo>
                      <a:pt x="5" y="342"/>
                      <a:pt x="12" y="345"/>
                      <a:pt x="19" y="345"/>
                    </a:cubicBezTo>
                    <a:cubicBezTo>
                      <a:pt x="57" y="344"/>
                      <a:pt x="57" y="344"/>
                      <a:pt x="57" y="344"/>
                    </a:cubicBezTo>
                    <a:cubicBezTo>
                      <a:pt x="61" y="343"/>
                      <a:pt x="65" y="346"/>
                      <a:pt x="65" y="350"/>
                    </a:cubicBezTo>
                    <a:cubicBezTo>
                      <a:pt x="66" y="359"/>
                      <a:pt x="66" y="359"/>
                      <a:pt x="66" y="359"/>
                    </a:cubicBezTo>
                    <a:cubicBezTo>
                      <a:pt x="67" y="363"/>
                      <a:pt x="64" y="367"/>
                      <a:pt x="60" y="368"/>
                    </a:cubicBezTo>
                    <a:cubicBezTo>
                      <a:pt x="24" y="376"/>
                      <a:pt x="24" y="376"/>
                      <a:pt x="24" y="376"/>
                    </a:cubicBezTo>
                    <a:cubicBezTo>
                      <a:pt x="16" y="378"/>
                      <a:pt x="11" y="382"/>
                      <a:pt x="7" y="389"/>
                    </a:cubicBezTo>
                    <a:cubicBezTo>
                      <a:pt x="10" y="399"/>
                      <a:pt x="12" y="409"/>
                      <a:pt x="16" y="420"/>
                    </a:cubicBezTo>
                    <a:cubicBezTo>
                      <a:pt x="21" y="423"/>
                      <a:pt x="28" y="424"/>
                      <a:pt x="35" y="422"/>
                    </a:cubicBezTo>
                    <a:cubicBezTo>
                      <a:pt x="72" y="411"/>
                      <a:pt x="72" y="411"/>
                      <a:pt x="72" y="411"/>
                    </a:cubicBezTo>
                    <a:cubicBezTo>
                      <a:pt x="76" y="410"/>
                      <a:pt x="80" y="412"/>
                      <a:pt x="82" y="416"/>
                    </a:cubicBezTo>
                    <a:cubicBezTo>
                      <a:pt x="85" y="424"/>
                      <a:pt x="85" y="424"/>
                      <a:pt x="85" y="424"/>
                    </a:cubicBezTo>
                    <a:cubicBezTo>
                      <a:pt x="86" y="428"/>
                      <a:pt x="85" y="432"/>
                      <a:pt x="81" y="434"/>
                    </a:cubicBezTo>
                    <a:cubicBezTo>
                      <a:pt x="48" y="451"/>
                      <a:pt x="48" y="451"/>
                      <a:pt x="48" y="451"/>
                    </a:cubicBezTo>
                    <a:cubicBezTo>
                      <a:pt x="41" y="455"/>
                      <a:pt x="37" y="461"/>
                      <a:pt x="35" y="468"/>
                    </a:cubicBezTo>
                    <a:cubicBezTo>
                      <a:pt x="40" y="477"/>
                      <a:pt x="46" y="486"/>
                      <a:pt x="51" y="495"/>
                    </a:cubicBezTo>
                    <a:cubicBezTo>
                      <a:pt x="58" y="497"/>
                      <a:pt x="65" y="497"/>
                      <a:pt x="71" y="493"/>
                    </a:cubicBezTo>
                    <a:cubicBezTo>
                      <a:pt x="104" y="473"/>
                      <a:pt x="104" y="473"/>
                      <a:pt x="104" y="473"/>
                    </a:cubicBezTo>
                    <a:cubicBezTo>
                      <a:pt x="107" y="471"/>
                      <a:pt x="112" y="471"/>
                      <a:pt x="114" y="475"/>
                    </a:cubicBezTo>
                    <a:cubicBezTo>
                      <a:pt x="119" y="482"/>
                      <a:pt x="119" y="482"/>
                      <a:pt x="119" y="482"/>
                    </a:cubicBezTo>
                    <a:cubicBezTo>
                      <a:pt x="122" y="485"/>
                      <a:pt x="121" y="490"/>
                      <a:pt x="118" y="492"/>
                    </a:cubicBezTo>
                    <a:cubicBezTo>
                      <a:pt x="91" y="518"/>
                      <a:pt x="91" y="518"/>
                      <a:pt x="91" y="518"/>
                    </a:cubicBezTo>
                    <a:cubicBezTo>
                      <a:pt x="85" y="523"/>
                      <a:pt x="83" y="530"/>
                      <a:pt x="83" y="537"/>
                    </a:cubicBezTo>
                    <a:cubicBezTo>
                      <a:pt x="90" y="545"/>
                      <a:pt x="98" y="552"/>
                      <a:pt x="106" y="559"/>
                    </a:cubicBezTo>
                    <a:cubicBezTo>
                      <a:pt x="112" y="560"/>
                      <a:pt x="119" y="557"/>
                      <a:pt x="124" y="552"/>
                    </a:cubicBezTo>
                    <a:cubicBezTo>
                      <a:pt x="150" y="524"/>
                      <a:pt x="150" y="524"/>
                      <a:pt x="150" y="524"/>
                    </a:cubicBezTo>
                    <a:cubicBezTo>
                      <a:pt x="153" y="521"/>
                      <a:pt x="158" y="521"/>
                      <a:pt x="161" y="523"/>
                    </a:cubicBezTo>
                    <a:cubicBezTo>
                      <a:pt x="168" y="529"/>
                      <a:pt x="168" y="529"/>
                      <a:pt x="168" y="529"/>
                    </a:cubicBezTo>
                    <a:cubicBezTo>
                      <a:pt x="171" y="531"/>
                      <a:pt x="172" y="536"/>
                      <a:pt x="170" y="539"/>
                    </a:cubicBezTo>
                    <a:cubicBezTo>
                      <a:pt x="149" y="571"/>
                      <a:pt x="149" y="571"/>
                      <a:pt x="149" y="571"/>
                    </a:cubicBezTo>
                    <a:cubicBezTo>
                      <a:pt x="145" y="577"/>
                      <a:pt x="145" y="585"/>
                      <a:pt x="147" y="591"/>
                    </a:cubicBezTo>
                    <a:cubicBezTo>
                      <a:pt x="156" y="597"/>
                      <a:pt x="165" y="602"/>
                      <a:pt x="174" y="607"/>
                    </a:cubicBezTo>
                    <a:cubicBezTo>
                      <a:pt x="181" y="606"/>
                      <a:pt x="187" y="602"/>
                      <a:pt x="190" y="595"/>
                    </a:cubicBezTo>
                    <a:cubicBezTo>
                      <a:pt x="209" y="561"/>
                      <a:pt x="209" y="561"/>
                      <a:pt x="209" y="561"/>
                    </a:cubicBezTo>
                    <a:cubicBezTo>
                      <a:pt x="210" y="558"/>
                      <a:pt x="215" y="556"/>
                      <a:pt x="218" y="558"/>
                    </a:cubicBezTo>
                    <a:cubicBezTo>
                      <a:pt x="227" y="561"/>
                      <a:pt x="227" y="561"/>
                      <a:pt x="227" y="561"/>
                    </a:cubicBezTo>
                    <a:cubicBezTo>
                      <a:pt x="230" y="563"/>
                      <a:pt x="232" y="567"/>
                      <a:pt x="231" y="571"/>
                    </a:cubicBezTo>
                    <a:cubicBezTo>
                      <a:pt x="220" y="607"/>
                      <a:pt x="220" y="607"/>
                      <a:pt x="220" y="607"/>
                    </a:cubicBezTo>
                    <a:cubicBezTo>
                      <a:pt x="217" y="614"/>
                      <a:pt x="219" y="621"/>
                      <a:pt x="223" y="627"/>
                    </a:cubicBezTo>
                    <a:cubicBezTo>
                      <a:pt x="233" y="631"/>
                      <a:pt x="243" y="633"/>
                      <a:pt x="253" y="636"/>
                    </a:cubicBezTo>
                    <a:cubicBezTo>
                      <a:pt x="259" y="632"/>
                      <a:pt x="264" y="627"/>
                      <a:pt x="266" y="620"/>
                    </a:cubicBezTo>
                    <a:cubicBezTo>
                      <a:pt x="274" y="583"/>
                      <a:pt x="274" y="583"/>
                      <a:pt x="274" y="583"/>
                    </a:cubicBezTo>
                    <a:cubicBezTo>
                      <a:pt x="275" y="579"/>
                      <a:pt x="279" y="576"/>
                      <a:pt x="283" y="577"/>
                    </a:cubicBezTo>
                    <a:cubicBezTo>
                      <a:pt x="292" y="578"/>
                      <a:pt x="292" y="578"/>
                      <a:pt x="292" y="578"/>
                    </a:cubicBezTo>
                    <a:cubicBezTo>
                      <a:pt x="296" y="578"/>
                      <a:pt x="299" y="582"/>
                      <a:pt x="299" y="586"/>
                    </a:cubicBezTo>
                    <a:cubicBezTo>
                      <a:pt x="297" y="624"/>
                      <a:pt x="297" y="624"/>
                      <a:pt x="297" y="624"/>
                    </a:cubicBezTo>
                    <a:cubicBezTo>
                      <a:pt x="297" y="631"/>
                      <a:pt x="300" y="638"/>
                      <a:pt x="305" y="643"/>
                    </a:cubicBezTo>
                    <a:cubicBezTo>
                      <a:pt x="310" y="643"/>
                      <a:pt x="316" y="643"/>
                      <a:pt x="322" y="643"/>
                    </a:cubicBezTo>
                    <a:cubicBezTo>
                      <a:pt x="327" y="643"/>
                      <a:pt x="332" y="643"/>
                      <a:pt x="337" y="643"/>
                    </a:cubicBezTo>
                    <a:cubicBezTo>
                      <a:pt x="342" y="638"/>
                      <a:pt x="345" y="631"/>
                      <a:pt x="345" y="624"/>
                    </a:cubicBezTo>
                    <a:cubicBezTo>
                      <a:pt x="344" y="586"/>
                      <a:pt x="344" y="586"/>
                      <a:pt x="344" y="586"/>
                    </a:cubicBezTo>
                    <a:cubicBezTo>
                      <a:pt x="343" y="582"/>
                      <a:pt x="346" y="578"/>
                      <a:pt x="350" y="578"/>
                    </a:cubicBezTo>
                    <a:cubicBezTo>
                      <a:pt x="359" y="577"/>
                      <a:pt x="359" y="577"/>
                      <a:pt x="359" y="577"/>
                    </a:cubicBezTo>
                    <a:cubicBezTo>
                      <a:pt x="363" y="576"/>
                      <a:pt x="367" y="579"/>
                      <a:pt x="368" y="583"/>
                    </a:cubicBezTo>
                    <a:cubicBezTo>
                      <a:pt x="376" y="620"/>
                      <a:pt x="376" y="620"/>
                      <a:pt x="376" y="620"/>
                    </a:cubicBezTo>
                    <a:cubicBezTo>
                      <a:pt x="378" y="627"/>
                      <a:pt x="382" y="633"/>
                      <a:pt x="389" y="636"/>
                    </a:cubicBezTo>
                    <a:cubicBezTo>
                      <a:pt x="399" y="634"/>
                      <a:pt x="409" y="631"/>
                      <a:pt x="420" y="628"/>
                    </a:cubicBezTo>
                    <a:cubicBezTo>
                      <a:pt x="423" y="622"/>
                      <a:pt x="424" y="615"/>
                      <a:pt x="422" y="608"/>
                    </a:cubicBezTo>
                    <a:cubicBezTo>
                      <a:pt x="411" y="571"/>
                      <a:pt x="411" y="571"/>
                      <a:pt x="411" y="571"/>
                    </a:cubicBezTo>
                    <a:cubicBezTo>
                      <a:pt x="410" y="567"/>
                      <a:pt x="412" y="563"/>
                      <a:pt x="416" y="562"/>
                    </a:cubicBezTo>
                    <a:cubicBezTo>
                      <a:pt x="424" y="558"/>
                      <a:pt x="424" y="558"/>
                      <a:pt x="424" y="558"/>
                    </a:cubicBezTo>
                    <a:cubicBezTo>
                      <a:pt x="428" y="557"/>
                      <a:pt x="432" y="559"/>
                      <a:pt x="434" y="562"/>
                    </a:cubicBezTo>
                    <a:cubicBezTo>
                      <a:pt x="451" y="595"/>
                      <a:pt x="451" y="595"/>
                      <a:pt x="451" y="595"/>
                    </a:cubicBezTo>
                    <a:cubicBezTo>
                      <a:pt x="455" y="602"/>
                      <a:pt x="461" y="606"/>
                      <a:pt x="468" y="608"/>
                    </a:cubicBezTo>
                    <a:cubicBezTo>
                      <a:pt x="477" y="603"/>
                      <a:pt x="487" y="598"/>
                      <a:pt x="495" y="592"/>
                    </a:cubicBezTo>
                    <a:cubicBezTo>
                      <a:pt x="497" y="586"/>
                      <a:pt x="497" y="578"/>
                      <a:pt x="493" y="572"/>
                    </a:cubicBezTo>
                    <a:cubicBezTo>
                      <a:pt x="473" y="540"/>
                      <a:pt x="473" y="540"/>
                      <a:pt x="473" y="540"/>
                    </a:cubicBezTo>
                    <a:cubicBezTo>
                      <a:pt x="471" y="536"/>
                      <a:pt x="471" y="532"/>
                      <a:pt x="475" y="529"/>
                    </a:cubicBezTo>
                    <a:cubicBezTo>
                      <a:pt x="482" y="524"/>
                      <a:pt x="482" y="524"/>
                      <a:pt x="482" y="524"/>
                    </a:cubicBezTo>
                    <a:cubicBezTo>
                      <a:pt x="485" y="521"/>
                      <a:pt x="490" y="522"/>
                      <a:pt x="492" y="525"/>
                    </a:cubicBezTo>
                    <a:cubicBezTo>
                      <a:pt x="518" y="553"/>
                      <a:pt x="518" y="553"/>
                      <a:pt x="518" y="553"/>
                    </a:cubicBezTo>
                    <a:cubicBezTo>
                      <a:pt x="523" y="558"/>
                      <a:pt x="530" y="561"/>
                      <a:pt x="537" y="560"/>
                    </a:cubicBezTo>
                    <a:cubicBezTo>
                      <a:pt x="545" y="553"/>
                      <a:pt x="552" y="546"/>
                      <a:pt x="560" y="538"/>
                    </a:cubicBezTo>
                    <a:cubicBezTo>
                      <a:pt x="560" y="531"/>
                      <a:pt x="557" y="524"/>
                      <a:pt x="552" y="519"/>
                    </a:cubicBezTo>
                    <a:cubicBezTo>
                      <a:pt x="524" y="493"/>
                      <a:pt x="524" y="493"/>
                      <a:pt x="524" y="493"/>
                    </a:cubicBezTo>
                    <a:cubicBezTo>
                      <a:pt x="521" y="490"/>
                      <a:pt x="521" y="486"/>
                      <a:pt x="523" y="482"/>
                    </a:cubicBezTo>
                    <a:cubicBezTo>
                      <a:pt x="529" y="476"/>
                      <a:pt x="529" y="476"/>
                      <a:pt x="529" y="476"/>
                    </a:cubicBezTo>
                    <a:cubicBezTo>
                      <a:pt x="531" y="472"/>
                      <a:pt x="536" y="472"/>
                      <a:pt x="539" y="474"/>
                    </a:cubicBezTo>
                    <a:cubicBezTo>
                      <a:pt x="571" y="494"/>
                      <a:pt x="571" y="494"/>
                      <a:pt x="571" y="494"/>
                    </a:cubicBezTo>
                    <a:cubicBezTo>
                      <a:pt x="577" y="498"/>
                      <a:pt x="585" y="499"/>
                      <a:pt x="591" y="497"/>
                    </a:cubicBezTo>
                    <a:cubicBezTo>
                      <a:pt x="597" y="488"/>
                      <a:pt x="602" y="478"/>
                      <a:pt x="607" y="469"/>
                    </a:cubicBezTo>
                    <a:cubicBezTo>
                      <a:pt x="606" y="462"/>
                      <a:pt x="602" y="456"/>
                      <a:pt x="595" y="453"/>
                    </a:cubicBezTo>
                    <a:cubicBezTo>
                      <a:pt x="561" y="435"/>
                      <a:pt x="561" y="435"/>
                      <a:pt x="561" y="435"/>
                    </a:cubicBezTo>
                    <a:cubicBezTo>
                      <a:pt x="558" y="433"/>
                      <a:pt x="556" y="429"/>
                      <a:pt x="558" y="425"/>
                    </a:cubicBezTo>
                    <a:cubicBezTo>
                      <a:pt x="562" y="417"/>
                      <a:pt x="562" y="417"/>
                      <a:pt x="562" y="417"/>
                    </a:cubicBezTo>
                    <a:cubicBezTo>
                      <a:pt x="563" y="413"/>
                      <a:pt x="567" y="411"/>
                      <a:pt x="571" y="412"/>
                    </a:cubicBezTo>
                    <a:cubicBezTo>
                      <a:pt x="607" y="424"/>
                      <a:pt x="607" y="424"/>
                      <a:pt x="607" y="424"/>
                    </a:cubicBezTo>
                    <a:cubicBezTo>
                      <a:pt x="614" y="426"/>
                      <a:pt x="622" y="425"/>
                      <a:pt x="627" y="421"/>
                    </a:cubicBezTo>
                    <a:cubicBezTo>
                      <a:pt x="631" y="411"/>
                      <a:pt x="633" y="400"/>
                      <a:pt x="636" y="390"/>
                    </a:cubicBezTo>
                    <a:cubicBezTo>
                      <a:pt x="633" y="384"/>
                      <a:pt x="627" y="379"/>
                      <a:pt x="620" y="378"/>
                    </a:cubicBezTo>
                    <a:cubicBezTo>
                      <a:pt x="583" y="369"/>
                      <a:pt x="583" y="369"/>
                      <a:pt x="583" y="369"/>
                    </a:cubicBezTo>
                    <a:cubicBezTo>
                      <a:pt x="579" y="368"/>
                      <a:pt x="576" y="364"/>
                      <a:pt x="577" y="360"/>
                    </a:cubicBezTo>
                    <a:lnTo>
                      <a:pt x="578" y="351"/>
                    </a:lnTo>
                    <a:close/>
                    <a:moveTo>
                      <a:pt x="324" y="530"/>
                    </a:moveTo>
                    <a:cubicBezTo>
                      <a:pt x="209" y="530"/>
                      <a:pt x="116" y="437"/>
                      <a:pt x="116" y="322"/>
                    </a:cubicBezTo>
                    <a:cubicBezTo>
                      <a:pt x="116" y="206"/>
                      <a:pt x="209" y="113"/>
                      <a:pt x="324" y="113"/>
                    </a:cubicBezTo>
                    <a:cubicBezTo>
                      <a:pt x="440" y="113"/>
                      <a:pt x="533" y="206"/>
                      <a:pt x="533" y="322"/>
                    </a:cubicBezTo>
                    <a:cubicBezTo>
                      <a:pt x="533" y="437"/>
                      <a:pt x="440" y="530"/>
                      <a:pt x="324" y="530"/>
                    </a:cubicBezTo>
                    <a:close/>
                  </a:path>
                </a:pathLst>
              </a:custGeom>
              <a:solidFill>
                <a:srgbClr val="5F8387"/>
              </a:solidFill>
              <a:ln>
                <a:noFill/>
              </a:ln>
              <a:effec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1" name="Oval 15"/>
              <p:cNvSpPr>
                <a:spLocks noChangeArrowheads="1"/>
              </p:cNvSpPr>
              <p:nvPr/>
            </p:nvSpPr>
            <p:spPr bwMode="auto">
              <a:xfrm flipH="1">
                <a:off x="6269022" y="3585730"/>
                <a:ext cx="1006974" cy="1004338"/>
              </a:xfrm>
              <a:prstGeom prst="ellipse">
                <a:avLst/>
              </a:prstGeom>
              <a:noFill/>
              <a:ln w="12700" cap="flat">
                <a:noFill/>
                <a:prstDash val="solid"/>
                <a:miter lim="800000"/>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2" name="Oval 11"/>
              <p:cNvSpPr>
                <a:spLocks noChangeArrowheads="1"/>
              </p:cNvSpPr>
              <p:nvPr/>
            </p:nvSpPr>
            <p:spPr bwMode="auto">
              <a:xfrm flipH="1">
                <a:off x="5070934" y="2189936"/>
                <a:ext cx="2056126" cy="2054806"/>
              </a:xfrm>
              <a:prstGeom prst="ellipse">
                <a:avLst/>
              </a:prstGeom>
              <a:solidFill>
                <a:srgbClr val="FFFFFF"/>
              </a:solidFill>
              <a:ln>
                <a:noFill/>
              </a:ln>
              <a:effec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3" name="Freeform 12"/>
              <p:cNvSpPr/>
              <p:nvPr/>
            </p:nvSpPr>
            <p:spPr bwMode="auto">
              <a:xfrm flipH="1">
                <a:off x="4948356" y="2067360"/>
                <a:ext cx="2301279" cy="2299961"/>
              </a:xfrm>
              <a:custGeom>
                <a:avLst/>
                <a:gdLst>
                  <a:gd name="T0" fmla="*/ 958 w 1066"/>
                  <a:gd name="T1" fmla="*/ 582 h 1066"/>
                  <a:gd name="T2" fmla="*/ 1066 w 1066"/>
                  <a:gd name="T3" fmla="*/ 533 h 1066"/>
                  <a:gd name="T4" fmla="*/ 958 w 1066"/>
                  <a:gd name="T5" fmla="*/ 485 h 1066"/>
                  <a:gd name="T6" fmla="*/ 1055 w 1066"/>
                  <a:gd name="T7" fmla="*/ 422 h 1066"/>
                  <a:gd name="T8" fmla="*/ 931 w 1066"/>
                  <a:gd name="T9" fmla="*/ 377 h 1066"/>
                  <a:gd name="T10" fmla="*/ 1008 w 1066"/>
                  <a:gd name="T11" fmla="*/ 290 h 1066"/>
                  <a:gd name="T12" fmla="*/ 877 w 1066"/>
                  <a:gd name="T13" fmla="*/ 279 h 1066"/>
                  <a:gd name="T14" fmla="*/ 929 w 1066"/>
                  <a:gd name="T15" fmla="*/ 176 h 1066"/>
                  <a:gd name="T16" fmla="*/ 800 w 1066"/>
                  <a:gd name="T17" fmla="*/ 198 h 1066"/>
                  <a:gd name="T18" fmla="*/ 823 w 1066"/>
                  <a:gd name="T19" fmla="*/ 85 h 1066"/>
                  <a:gd name="T20" fmla="*/ 704 w 1066"/>
                  <a:gd name="T21" fmla="*/ 141 h 1066"/>
                  <a:gd name="T22" fmla="*/ 697 w 1066"/>
                  <a:gd name="T23" fmla="*/ 25 h 1066"/>
                  <a:gd name="T24" fmla="*/ 597 w 1066"/>
                  <a:gd name="T25" fmla="*/ 110 h 1066"/>
                  <a:gd name="T26" fmla="*/ 561 w 1066"/>
                  <a:gd name="T27" fmla="*/ 0 h 1066"/>
                  <a:gd name="T28" fmla="*/ 496 w 1066"/>
                  <a:gd name="T29" fmla="*/ 94 h 1066"/>
                  <a:gd name="T30" fmla="*/ 443 w 1066"/>
                  <a:gd name="T31" fmla="*/ 38 h 1066"/>
                  <a:gd name="T32" fmla="*/ 384 w 1066"/>
                  <a:gd name="T33" fmla="*/ 119 h 1066"/>
                  <a:gd name="T34" fmla="*/ 318 w 1066"/>
                  <a:gd name="T35" fmla="*/ 78 h 1066"/>
                  <a:gd name="T36" fmla="*/ 282 w 1066"/>
                  <a:gd name="T37" fmla="*/ 171 h 1066"/>
                  <a:gd name="T38" fmla="*/ 207 w 1066"/>
                  <a:gd name="T39" fmla="*/ 150 h 1066"/>
                  <a:gd name="T40" fmla="*/ 197 w 1066"/>
                  <a:gd name="T41" fmla="*/ 248 h 1066"/>
                  <a:gd name="T42" fmla="*/ 119 w 1066"/>
                  <a:gd name="T43" fmla="*/ 247 h 1066"/>
                  <a:gd name="T44" fmla="*/ 135 w 1066"/>
                  <a:gd name="T45" fmla="*/ 345 h 1066"/>
                  <a:gd name="T46" fmla="*/ 59 w 1066"/>
                  <a:gd name="T47" fmla="*/ 364 h 1066"/>
                  <a:gd name="T48" fmla="*/ 100 w 1066"/>
                  <a:gd name="T49" fmla="*/ 454 h 1066"/>
                  <a:gd name="T50" fmla="*/ 32 w 1066"/>
                  <a:gd name="T51" fmla="*/ 492 h 1066"/>
                  <a:gd name="T52" fmla="*/ 31 w 1066"/>
                  <a:gd name="T53" fmla="*/ 571 h 1066"/>
                  <a:gd name="T54" fmla="*/ 99 w 1066"/>
                  <a:gd name="T55" fmla="*/ 609 h 1066"/>
                  <a:gd name="T56" fmla="*/ 58 w 1066"/>
                  <a:gd name="T57" fmla="*/ 700 h 1066"/>
                  <a:gd name="T58" fmla="*/ 134 w 1066"/>
                  <a:gd name="T59" fmla="*/ 719 h 1066"/>
                  <a:gd name="T60" fmla="*/ 117 w 1066"/>
                  <a:gd name="T61" fmla="*/ 817 h 1066"/>
                  <a:gd name="T62" fmla="*/ 196 w 1066"/>
                  <a:gd name="T63" fmla="*/ 816 h 1066"/>
                  <a:gd name="T64" fmla="*/ 205 w 1066"/>
                  <a:gd name="T65" fmla="*/ 915 h 1066"/>
                  <a:gd name="T66" fmla="*/ 280 w 1066"/>
                  <a:gd name="T67" fmla="*/ 894 h 1066"/>
                  <a:gd name="T68" fmla="*/ 315 w 1066"/>
                  <a:gd name="T69" fmla="*/ 987 h 1066"/>
                  <a:gd name="T70" fmla="*/ 382 w 1066"/>
                  <a:gd name="T71" fmla="*/ 947 h 1066"/>
                  <a:gd name="T72" fmla="*/ 440 w 1066"/>
                  <a:gd name="T73" fmla="*/ 1028 h 1066"/>
                  <a:gd name="T74" fmla="*/ 495 w 1066"/>
                  <a:gd name="T75" fmla="*/ 972 h 1066"/>
                  <a:gd name="T76" fmla="*/ 558 w 1066"/>
                  <a:gd name="T77" fmla="*/ 1066 h 1066"/>
                  <a:gd name="T78" fmla="*/ 595 w 1066"/>
                  <a:gd name="T79" fmla="*/ 956 h 1066"/>
                  <a:gd name="T80" fmla="*/ 695 w 1066"/>
                  <a:gd name="T81" fmla="*/ 1041 h 1066"/>
                  <a:gd name="T82" fmla="*/ 703 w 1066"/>
                  <a:gd name="T83" fmla="*/ 926 h 1066"/>
                  <a:gd name="T84" fmla="*/ 821 w 1066"/>
                  <a:gd name="T85" fmla="*/ 981 h 1066"/>
                  <a:gd name="T86" fmla="*/ 799 w 1066"/>
                  <a:gd name="T87" fmla="*/ 868 h 1066"/>
                  <a:gd name="T88" fmla="*/ 928 w 1066"/>
                  <a:gd name="T89" fmla="*/ 891 h 1066"/>
                  <a:gd name="T90" fmla="*/ 877 w 1066"/>
                  <a:gd name="T91" fmla="*/ 788 h 1066"/>
                  <a:gd name="T92" fmla="*/ 1007 w 1066"/>
                  <a:gd name="T93" fmla="*/ 777 h 1066"/>
                  <a:gd name="T94" fmla="*/ 931 w 1066"/>
                  <a:gd name="T95" fmla="*/ 691 h 1066"/>
                  <a:gd name="T96" fmla="*/ 1054 w 1066"/>
                  <a:gd name="T97" fmla="*/ 646 h 10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066" h="1066">
                    <a:moveTo>
                      <a:pt x="1028" y="626"/>
                    </a:moveTo>
                    <a:cubicBezTo>
                      <a:pt x="966" y="611"/>
                      <a:pt x="966" y="611"/>
                      <a:pt x="966" y="611"/>
                    </a:cubicBezTo>
                    <a:cubicBezTo>
                      <a:pt x="959" y="610"/>
                      <a:pt x="955" y="603"/>
                      <a:pt x="956" y="597"/>
                    </a:cubicBezTo>
                    <a:cubicBezTo>
                      <a:pt x="958" y="582"/>
                      <a:pt x="958" y="582"/>
                      <a:pt x="958" y="582"/>
                    </a:cubicBezTo>
                    <a:cubicBezTo>
                      <a:pt x="959" y="576"/>
                      <a:pt x="965" y="571"/>
                      <a:pt x="972" y="571"/>
                    </a:cubicBezTo>
                    <a:cubicBezTo>
                      <a:pt x="1034" y="574"/>
                      <a:pt x="1034" y="574"/>
                      <a:pt x="1034" y="574"/>
                    </a:cubicBezTo>
                    <a:cubicBezTo>
                      <a:pt x="1046" y="574"/>
                      <a:pt x="1058" y="569"/>
                      <a:pt x="1065" y="561"/>
                    </a:cubicBezTo>
                    <a:cubicBezTo>
                      <a:pt x="1066" y="551"/>
                      <a:pt x="1066" y="542"/>
                      <a:pt x="1066" y="533"/>
                    </a:cubicBezTo>
                    <a:cubicBezTo>
                      <a:pt x="1066" y="524"/>
                      <a:pt x="1066" y="516"/>
                      <a:pt x="1066" y="507"/>
                    </a:cubicBezTo>
                    <a:cubicBezTo>
                      <a:pt x="1058" y="499"/>
                      <a:pt x="1047" y="494"/>
                      <a:pt x="1035" y="495"/>
                    </a:cubicBezTo>
                    <a:cubicBezTo>
                      <a:pt x="971" y="496"/>
                      <a:pt x="971" y="496"/>
                      <a:pt x="971" y="496"/>
                    </a:cubicBezTo>
                    <a:cubicBezTo>
                      <a:pt x="965" y="497"/>
                      <a:pt x="959" y="492"/>
                      <a:pt x="958" y="485"/>
                    </a:cubicBezTo>
                    <a:cubicBezTo>
                      <a:pt x="956" y="470"/>
                      <a:pt x="956" y="470"/>
                      <a:pt x="956" y="470"/>
                    </a:cubicBezTo>
                    <a:cubicBezTo>
                      <a:pt x="956" y="464"/>
                      <a:pt x="960" y="458"/>
                      <a:pt x="966" y="456"/>
                    </a:cubicBezTo>
                    <a:cubicBezTo>
                      <a:pt x="1027" y="443"/>
                      <a:pt x="1027" y="443"/>
                      <a:pt x="1027" y="443"/>
                    </a:cubicBezTo>
                    <a:cubicBezTo>
                      <a:pt x="1040" y="440"/>
                      <a:pt x="1049" y="432"/>
                      <a:pt x="1055" y="422"/>
                    </a:cubicBezTo>
                    <a:cubicBezTo>
                      <a:pt x="1051" y="404"/>
                      <a:pt x="1046" y="387"/>
                      <a:pt x="1041" y="370"/>
                    </a:cubicBezTo>
                    <a:cubicBezTo>
                      <a:pt x="1031" y="364"/>
                      <a:pt x="1020" y="362"/>
                      <a:pt x="1008" y="366"/>
                    </a:cubicBezTo>
                    <a:cubicBezTo>
                      <a:pt x="947" y="384"/>
                      <a:pt x="947" y="384"/>
                      <a:pt x="947" y="384"/>
                    </a:cubicBezTo>
                    <a:cubicBezTo>
                      <a:pt x="941" y="386"/>
                      <a:pt x="934" y="383"/>
                      <a:pt x="931" y="377"/>
                    </a:cubicBezTo>
                    <a:cubicBezTo>
                      <a:pt x="926" y="363"/>
                      <a:pt x="926" y="363"/>
                      <a:pt x="926" y="363"/>
                    </a:cubicBezTo>
                    <a:cubicBezTo>
                      <a:pt x="923" y="357"/>
                      <a:pt x="926" y="350"/>
                      <a:pt x="932" y="347"/>
                    </a:cubicBezTo>
                    <a:cubicBezTo>
                      <a:pt x="987" y="318"/>
                      <a:pt x="987" y="318"/>
                      <a:pt x="987" y="318"/>
                    </a:cubicBezTo>
                    <a:cubicBezTo>
                      <a:pt x="998" y="312"/>
                      <a:pt x="1006" y="302"/>
                      <a:pt x="1008" y="290"/>
                    </a:cubicBezTo>
                    <a:cubicBezTo>
                      <a:pt x="1000" y="275"/>
                      <a:pt x="991" y="259"/>
                      <a:pt x="981" y="244"/>
                    </a:cubicBezTo>
                    <a:cubicBezTo>
                      <a:pt x="971" y="241"/>
                      <a:pt x="959" y="242"/>
                      <a:pt x="949" y="249"/>
                    </a:cubicBezTo>
                    <a:cubicBezTo>
                      <a:pt x="894" y="282"/>
                      <a:pt x="894" y="282"/>
                      <a:pt x="894" y="282"/>
                    </a:cubicBezTo>
                    <a:cubicBezTo>
                      <a:pt x="889" y="286"/>
                      <a:pt x="881" y="284"/>
                      <a:pt x="877" y="279"/>
                    </a:cubicBezTo>
                    <a:cubicBezTo>
                      <a:pt x="868" y="267"/>
                      <a:pt x="868" y="267"/>
                      <a:pt x="868" y="267"/>
                    </a:cubicBezTo>
                    <a:cubicBezTo>
                      <a:pt x="865" y="262"/>
                      <a:pt x="865" y="254"/>
                      <a:pt x="870" y="250"/>
                    </a:cubicBezTo>
                    <a:cubicBezTo>
                      <a:pt x="916" y="207"/>
                      <a:pt x="916" y="207"/>
                      <a:pt x="916" y="207"/>
                    </a:cubicBezTo>
                    <a:cubicBezTo>
                      <a:pt x="925" y="199"/>
                      <a:pt x="930" y="187"/>
                      <a:pt x="929" y="176"/>
                    </a:cubicBezTo>
                    <a:cubicBezTo>
                      <a:pt x="917" y="163"/>
                      <a:pt x="905" y="150"/>
                      <a:pt x="891" y="138"/>
                    </a:cubicBezTo>
                    <a:cubicBezTo>
                      <a:pt x="880" y="138"/>
                      <a:pt x="869" y="142"/>
                      <a:pt x="861" y="151"/>
                    </a:cubicBezTo>
                    <a:cubicBezTo>
                      <a:pt x="817" y="197"/>
                      <a:pt x="817" y="197"/>
                      <a:pt x="817" y="197"/>
                    </a:cubicBezTo>
                    <a:cubicBezTo>
                      <a:pt x="813" y="202"/>
                      <a:pt x="805" y="202"/>
                      <a:pt x="800" y="198"/>
                    </a:cubicBezTo>
                    <a:cubicBezTo>
                      <a:pt x="788" y="189"/>
                      <a:pt x="788" y="189"/>
                      <a:pt x="788" y="189"/>
                    </a:cubicBezTo>
                    <a:cubicBezTo>
                      <a:pt x="783" y="185"/>
                      <a:pt x="782" y="178"/>
                      <a:pt x="785" y="172"/>
                    </a:cubicBezTo>
                    <a:cubicBezTo>
                      <a:pt x="819" y="119"/>
                      <a:pt x="819" y="119"/>
                      <a:pt x="819" y="119"/>
                    </a:cubicBezTo>
                    <a:cubicBezTo>
                      <a:pt x="825" y="109"/>
                      <a:pt x="827" y="96"/>
                      <a:pt x="823" y="85"/>
                    </a:cubicBezTo>
                    <a:cubicBezTo>
                      <a:pt x="808" y="76"/>
                      <a:pt x="793" y="67"/>
                      <a:pt x="777" y="59"/>
                    </a:cubicBezTo>
                    <a:cubicBezTo>
                      <a:pt x="766" y="61"/>
                      <a:pt x="757" y="68"/>
                      <a:pt x="751" y="79"/>
                    </a:cubicBezTo>
                    <a:cubicBezTo>
                      <a:pt x="721" y="135"/>
                      <a:pt x="721" y="135"/>
                      <a:pt x="721" y="135"/>
                    </a:cubicBezTo>
                    <a:cubicBezTo>
                      <a:pt x="717" y="141"/>
                      <a:pt x="710" y="143"/>
                      <a:pt x="704" y="141"/>
                    </a:cubicBezTo>
                    <a:cubicBezTo>
                      <a:pt x="691" y="135"/>
                      <a:pt x="691" y="135"/>
                      <a:pt x="691" y="135"/>
                    </a:cubicBezTo>
                    <a:cubicBezTo>
                      <a:pt x="685" y="132"/>
                      <a:pt x="681" y="125"/>
                      <a:pt x="683" y="119"/>
                    </a:cubicBezTo>
                    <a:cubicBezTo>
                      <a:pt x="702" y="59"/>
                      <a:pt x="702" y="59"/>
                      <a:pt x="702" y="59"/>
                    </a:cubicBezTo>
                    <a:cubicBezTo>
                      <a:pt x="706" y="48"/>
                      <a:pt x="704" y="35"/>
                      <a:pt x="697" y="25"/>
                    </a:cubicBezTo>
                    <a:cubicBezTo>
                      <a:pt x="681" y="20"/>
                      <a:pt x="664" y="15"/>
                      <a:pt x="646" y="12"/>
                    </a:cubicBezTo>
                    <a:cubicBezTo>
                      <a:pt x="636" y="17"/>
                      <a:pt x="629" y="26"/>
                      <a:pt x="626" y="38"/>
                    </a:cubicBezTo>
                    <a:cubicBezTo>
                      <a:pt x="611" y="100"/>
                      <a:pt x="611" y="100"/>
                      <a:pt x="611" y="100"/>
                    </a:cubicBezTo>
                    <a:cubicBezTo>
                      <a:pt x="610" y="106"/>
                      <a:pt x="603" y="111"/>
                      <a:pt x="597" y="110"/>
                    </a:cubicBezTo>
                    <a:cubicBezTo>
                      <a:pt x="582" y="108"/>
                      <a:pt x="582" y="108"/>
                      <a:pt x="582" y="108"/>
                    </a:cubicBezTo>
                    <a:cubicBezTo>
                      <a:pt x="576" y="107"/>
                      <a:pt x="571" y="101"/>
                      <a:pt x="571" y="94"/>
                    </a:cubicBezTo>
                    <a:cubicBezTo>
                      <a:pt x="574" y="32"/>
                      <a:pt x="574" y="32"/>
                      <a:pt x="574" y="32"/>
                    </a:cubicBezTo>
                    <a:cubicBezTo>
                      <a:pt x="574" y="19"/>
                      <a:pt x="569" y="8"/>
                      <a:pt x="561" y="0"/>
                    </a:cubicBezTo>
                    <a:cubicBezTo>
                      <a:pt x="551" y="0"/>
                      <a:pt x="542" y="0"/>
                      <a:pt x="533" y="0"/>
                    </a:cubicBezTo>
                    <a:cubicBezTo>
                      <a:pt x="524" y="0"/>
                      <a:pt x="516" y="0"/>
                      <a:pt x="507" y="0"/>
                    </a:cubicBezTo>
                    <a:cubicBezTo>
                      <a:pt x="499" y="8"/>
                      <a:pt x="494" y="19"/>
                      <a:pt x="495" y="31"/>
                    </a:cubicBezTo>
                    <a:cubicBezTo>
                      <a:pt x="496" y="94"/>
                      <a:pt x="496" y="94"/>
                      <a:pt x="496" y="94"/>
                    </a:cubicBezTo>
                    <a:cubicBezTo>
                      <a:pt x="497" y="101"/>
                      <a:pt x="492" y="107"/>
                      <a:pt x="485" y="108"/>
                    </a:cubicBezTo>
                    <a:cubicBezTo>
                      <a:pt x="470" y="109"/>
                      <a:pt x="470" y="109"/>
                      <a:pt x="470" y="109"/>
                    </a:cubicBezTo>
                    <a:cubicBezTo>
                      <a:pt x="464" y="110"/>
                      <a:pt x="458" y="106"/>
                      <a:pt x="456" y="99"/>
                    </a:cubicBezTo>
                    <a:cubicBezTo>
                      <a:pt x="443" y="38"/>
                      <a:pt x="443" y="38"/>
                      <a:pt x="443" y="38"/>
                    </a:cubicBezTo>
                    <a:cubicBezTo>
                      <a:pt x="440" y="26"/>
                      <a:pt x="432" y="16"/>
                      <a:pt x="422" y="11"/>
                    </a:cubicBezTo>
                    <a:cubicBezTo>
                      <a:pt x="404" y="15"/>
                      <a:pt x="387" y="19"/>
                      <a:pt x="370" y="25"/>
                    </a:cubicBezTo>
                    <a:cubicBezTo>
                      <a:pt x="364" y="34"/>
                      <a:pt x="362" y="46"/>
                      <a:pt x="366" y="58"/>
                    </a:cubicBezTo>
                    <a:cubicBezTo>
                      <a:pt x="384" y="119"/>
                      <a:pt x="384" y="119"/>
                      <a:pt x="384" y="119"/>
                    </a:cubicBezTo>
                    <a:cubicBezTo>
                      <a:pt x="386" y="125"/>
                      <a:pt x="383" y="132"/>
                      <a:pt x="377" y="134"/>
                    </a:cubicBezTo>
                    <a:cubicBezTo>
                      <a:pt x="363" y="140"/>
                      <a:pt x="363" y="140"/>
                      <a:pt x="363" y="140"/>
                    </a:cubicBezTo>
                    <a:cubicBezTo>
                      <a:pt x="357" y="142"/>
                      <a:pt x="350" y="140"/>
                      <a:pt x="347" y="134"/>
                    </a:cubicBezTo>
                    <a:cubicBezTo>
                      <a:pt x="318" y="78"/>
                      <a:pt x="318" y="78"/>
                      <a:pt x="318" y="78"/>
                    </a:cubicBezTo>
                    <a:cubicBezTo>
                      <a:pt x="312" y="67"/>
                      <a:pt x="302" y="60"/>
                      <a:pt x="290" y="58"/>
                    </a:cubicBezTo>
                    <a:cubicBezTo>
                      <a:pt x="275" y="66"/>
                      <a:pt x="259" y="75"/>
                      <a:pt x="244" y="84"/>
                    </a:cubicBezTo>
                    <a:cubicBezTo>
                      <a:pt x="241" y="95"/>
                      <a:pt x="242" y="107"/>
                      <a:pt x="249" y="117"/>
                    </a:cubicBezTo>
                    <a:cubicBezTo>
                      <a:pt x="282" y="171"/>
                      <a:pt x="282" y="171"/>
                      <a:pt x="282" y="171"/>
                    </a:cubicBezTo>
                    <a:cubicBezTo>
                      <a:pt x="286" y="177"/>
                      <a:pt x="284" y="184"/>
                      <a:pt x="279" y="188"/>
                    </a:cubicBezTo>
                    <a:cubicBezTo>
                      <a:pt x="267" y="197"/>
                      <a:pt x="267" y="197"/>
                      <a:pt x="267" y="197"/>
                    </a:cubicBezTo>
                    <a:cubicBezTo>
                      <a:pt x="262" y="201"/>
                      <a:pt x="254" y="200"/>
                      <a:pt x="250" y="196"/>
                    </a:cubicBezTo>
                    <a:cubicBezTo>
                      <a:pt x="207" y="150"/>
                      <a:pt x="207" y="150"/>
                      <a:pt x="207" y="150"/>
                    </a:cubicBezTo>
                    <a:cubicBezTo>
                      <a:pt x="199" y="140"/>
                      <a:pt x="187" y="136"/>
                      <a:pt x="176" y="137"/>
                    </a:cubicBezTo>
                    <a:cubicBezTo>
                      <a:pt x="163" y="149"/>
                      <a:pt x="150" y="161"/>
                      <a:pt x="138" y="174"/>
                    </a:cubicBezTo>
                    <a:cubicBezTo>
                      <a:pt x="138" y="185"/>
                      <a:pt x="142" y="197"/>
                      <a:pt x="151" y="205"/>
                    </a:cubicBezTo>
                    <a:cubicBezTo>
                      <a:pt x="197" y="248"/>
                      <a:pt x="197" y="248"/>
                      <a:pt x="197" y="248"/>
                    </a:cubicBezTo>
                    <a:cubicBezTo>
                      <a:pt x="202" y="253"/>
                      <a:pt x="202" y="261"/>
                      <a:pt x="198" y="266"/>
                    </a:cubicBezTo>
                    <a:cubicBezTo>
                      <a:pt x="189" y="277"/>
                      <a:pt x="189" y="277"/>
                      <a:pt x="189" y="277"/>
                    </a:cubicBezTo>
                    <a:cubicBezTo>
                      <a:pt x="185" y="283"/>
                      <a:pt x="178" y="284"/>
                      <a:pt x="172" y="280"/>
                    </a:cubicBezTo>
                    <a:cubicBezTo>
                      <a:pt x="119" y="247"/>
                      <a:pt x="119" y="247"/>
                      <a:pt x="119" y="247"/>
                    </a:cubicBezTo>
                    <a:cubicBezTo>
                      <a:pt x="109" y="240"/>
                      <a:pt x="96" y="239"/>
                      <a:pt x="85" y="242"/>
                    </a:cubicBezTo>
                    <a:cubicBezTo>
                      <a:pt x="76" y="257"/>
                      <a:pt x="67" y="273"/>
                      <a:pt x="59" y="288"/>
                    </a:cubicBezTo>
                    <a:cubicBezTo>
                      <a:pt x="61" y="299"/>
                      <a:pt x="68" y="309"/>
                      <a:pt x="79" y="315"/>
                    </a:cubicBezTo>
                    <a:cubicBezTo>
                      <a:pt x="135" y="345"/>
                      <a:pt x="135" y="345"/>
                      <a:pt x="135" y="345"/>
                    </a:cubicBezTo>
                    <a:cubicBezTo>
                      <a:pt x="141" y="348"/>
                      <a:pt x="143" y="355"/>
                      <a:pt x="141" y="362"/>
                    </a:cubicBezTo>
                    <a:cubicBezTo>
                      <a:pt x="135" y="375"/>
                      <a:pt x="135" y="375"/>
                      <a:pt x="135" y="375"/>
                    </a:cubicBezTo>
                    <a:cubicBezTo>
                      <a:pt x="132" y="381"/>
                      <a:pt x="125" y="384"/>
                      <a:pt x="119" y="382"/>
                    </a:cubicBezTo>
                    <a:cubicBezTo>
                      <a:pt x="59" y="364"/>
                      <a:pt x="59" y="364"/>
                      <a:pt x="59" y="364"/>
                    </a:cubicBezTo>
                    <a:cubicBezTo>
                      <a:pt x="48" y="360"/>
                      <a:pt x="35" y="362"/>
                      <a:pt x="25" y="368"/>
                    </a:cubicBezTo>
                    <a:cubicBezTo>
                      <a:pt x="20" y="385"/>
                      <a:pt x="15" y="402"/>
                      <a:pt x="12" y="420"/>
                    </a:cubicBezTo>
                    <a:cubicBezTo>
                      <a:pt x="17" y="429"/>
                      <a:pt x="26" y="437"/>
                      <a:pt x="38" y="440"/>
                    </a:cubicBezTo>
                    <a:cubicBezTo>
                      <a:pt x="100" y="454"/>
                      <a:pt x="100" y="454"/>
                      <a:pt x="100" y="454"/>
                    </a:cubicBezTo>
                    <a:cubicBezTo>
                      <a:pt x="106" y="456"/>
                      <a:pt x="111" y="462"/>
                      <a:pt x="110" y="469"/>
                    </a:cubicBezTo>
                    <a:cubicBezTo>
                      <a:pt x="107" y="483"/>
                      <a:pt x="107" y="483"/>
                      <a:pt x="107" y="483"/>
                    </a:cubicBezTo>
                    <a:cubicBezTo>
                      <a:pt x="107" y="490"/>
                      <a:pt x="101" y="495"/>
                      <a:pt x="94" y="495"/>
                    </a:cubicBezTo>
                    <a:cubicBezTo>
                      <a:pt x="32" y="492"/>
                      <a:pt x="32" y="492"/>
                      <a:pt x="32" y="492"/>
                    </a:cubicBezTo>
                    <a:cubicBezTo>
                      <a:pt x="19" y="491"/>
                      <a:pt x="8" y="497"/>
                      <a:pt x="0" y="505"/>
                    </a:cubicBezTo>
                    <a:cubicBezTo>
                      <a:pt x="0" y="514"/>
                      <a:pt x="0" y="524"/>
                      <a:pt x="0" y="533"/>
                    </a:cubicBezTo>
                    <a:cubicBezTo>
                      <a:pt x="0" y="541"/>
                      <a:pt x="0" y="550"/>
                      <a:pt x="0" y="558"/>
                    </a:cubicBezTo>
                    <a:cubicBezTo>
                      <a:pt x="8" y="566"/>
                      <a:pt x="19" y="571"/>
                      <a:pt x="31" y="571"/>
                    </a:cubicBezTo>
                    <a:cubicBezTo>
                      <a:pt x="94" y="569"/>
                      <a:pt x="94" y="569"/>
                      <a:pt x="94" y="569"/>
                    </a:cubicBezTo>
                    <a:cubicBezTo>
                      <a:pt x="101" y="569"/>
                      <a:pt x="107" y="574"/>
                      <a:pt x="108" y="581"/>
                    </a:cubicBezTo>
                    <a:cubicBezTo>
                      <a:pt x="109" y="595"/>
                      <a:pt x="109" y="595"/>
                      <a:pt x="109" y="595"/>
                    </a:cubicBezTo>
                    <a:cubicBezTo>
                      <a:pt x="110" y="602"/>
                      <a:pt x="106" y="608"/>
                      <a:pt x="99" y="609"/>
                    </a:cubicBezTo>
                    <a:cubicBezTo>
                      <a:pt x="38" y="623"/>
                      <a:pt x="38" y="623"/>
                      <a:pt x="38" y="623"/>
                    </a:cubicBezTo>
                    <a:cubicBezTo>
                      <a:pt x="26" y="626"/>
                      <a:pt x="16" y="634"/>
                      <a:pt x="11" y="644"/>
                    </a:cubicBezTo>
                    <a:cubicBezTo>
                      <a:pt x="15" y="661"/>
                      <a:pt x="19" y="679"/>
                      <a:pt x="25" y="695"/>
                    </a:cubicBezTo>
                    <a:cubicBezTo>
                      <a:pt x="34" y="701"/>
                      <a:pt x="46" y="703"/>
                      <a:pt x="58" y="700"/>
                    </a:cubicBezTo>
                    <a:cubicBezTo>
                      <a:pt x="119" y="681"/>
                      <a:pt x="119" y="681"/>
                      <a:pt x="119" y="681"/>
                    </a:cubicBezTo>
                    <a:cubicBezTo>
                      <a:pt x="125" y="680"/>
                      <a:pt x="132" y="683"/>
                      <a:pt x="134" y="689"/>
                    </a:cubicBezTo>
                    <a:cubicBezTo>
                      <a:pt x="140" y="703"/>
                      <a:pt x="140" y="703"/>
                      <a:pt x="140" y="703"/>
                    </a:cubicBezTo>
                    <a:cubicBezTo>
                      <a:pt x="142" y="709"/>
                      <a:pt x="140" y="716"/>
                      <a:pt x="134" y="719"/>
                    </a:cubicBezTo>
                    <a:cubicBezTo>
                      <a:pt x="78" y="748"/>
                      <a:pt x="78" y="748"/>
                      <a:pt x="78" y="748"/>
                    </a:cubicBezTo>
                    <a:cubicBezTo>
                      <a:pt x="67" y="754"/>
                      <a:pt x="60" y="764"/>
                      <a:pt x="58" y="775"/>
                    </a:cubicBezTo>
                    <a:cubicBezTo>
                      <a:pt x="66" y="791"/>
                      <a:pt x="75" y="806"/>
                      <a:pt x="84" y="821"/>
                    </a:cubicBezTo>
                    <a:cubicBezTo>
                      <a:pt x="95" y="825"/>
                      <a:pt x="107" y="823"/>
                      <a:pt x="117" y="817"/>
                    </a:cubicBezTo>
                    <a:cubicBezTo>
                      <a:pt x="171" y="784"/>
                      <a:pt x="171" y="784"/>
                      <a:pt x="171" y="784"/>
                    </a:cubicBezTo>
                    <a:cubicBezTo>
                      <a:pt x="177" y="780"/>
                      <a:pt x="184" y="781"/>
                      <a:pt x="188" y="787"/>
                    </a:cubicBezTo>
                    <a:cubicBezTo>
                      <a:pt x="197" y="799"/>
                      <a:pt x="197" y="799"/>
                      <a:pt x="197" y="799"/>
                    </a:cubicBezTo>
                    <a:cubicBezTo>
                      <a:pt x="201" y="804"/>
                      <a:pt x="200" y="811"/>
                      <a:pt x="196" y="816"/>
                    </a:cubicBezTo>
                    <a:cubicBezTo>
                      <a:pt x="150" y="858"/>
                      <a:pt x="150" y="858"/>
                      <a:pt x="150" y="858"/>
                    </a:cubicBezTo>
                    <a:cubicBezTo>
                      <a:pt x="140" y="867"/>
                      <a:pt x="136" y="878"/>
                      <a:pt x="137" y="890"/>
                    </a:cubicBezTo>
                    <a:cubicBezTo>
                      <a:pt x="149" y="903"/>
                      <a:pt x="161" y="916"/>
                      <a:pt x="174" y="928"/>
                    </a:cubicBezTo>
                    <a:cubicBezTo>
                      <a:pt x="185" y="928"/>
                      <a:pt x="197" y="924"/>
                      <a:pt x="205" y="915"/>
                    </a:cubicBezTo>
                    <a:cubicBezTo>
                      <a:pt x="248" y="869"/>
                      <a:pt x="248" y="869"/>
                      <a:pt x="248" y="869"/>
                    </a:cubicBezTo>
                    <a:cubicBezTo>
                      <a:pt x="253" y="864"/>
                      <a:pt x="261" y="863"/>
                      <a:pt x="266" y="867"/>
                    </a:cubicBezTo>
                    <a:cubicBezTo>
                      <a:pt x="277" y="877"/>
                      <a:pt x="277" y="877"/>
                      <a:pt x="277" y="877"/>
                    </a:cubicBezTo>
                    <a:cubicBezTo>
                      <a:pt x="283" y="881"/>
                      <a:pt x="284" y="888"/>
                      <a:pt x="280" y="894"/>
                    </a:cubicBezTo>
                    <a:cubicBezTo>
                      <a:pt x="247" y="946"/>
                      <a:pt x="247" y="946"/>
                      <a:pt x="247" y="946"/>
                    </a:cubicBezTo>
                    <a:cubicBezTo>
                      <a:pt x="240" y="957"/>
                      <a:pt x="239" y="969"/>
                      <a:pt x="242" y="980"/>
                    </a:cubicBezTo>
                    <a:cubicBezTo>
                      <a:pt x="257" y="990"/>
                      <a:pt x="273" y="999"/>
                      <a:pt x="288" y="1007"/>
                    </a:cubicBezTo>
                    <a:cubicBezTo>
                      <a:pt x="299" y="1004"/>
                      <a:pt x="309" y="997"/>
                      <a:pt x="315" y="987"/>
                    </a:cubicBezTo>
                    <a:cubicBezTo>
                      <a:pt x="345" y="931"/>
                      <a:pt x="345" y="931"/>
                      <a:pt x="345" y="931"/>
                    </a:cubicBezTo>
                    <a:cubicBezTo>
                      <a:pt x="348" y="925"/>
                      <a:pt x="355" y="922"/>
                      <a:pt x="362" y="925"/>
                    </a:cubicBezTo>
                    <a:cubicBezTo>
                      <a:pt x="375" y="931"/>
                      <a:pt x="375" y="931"/>
                      <a:pt x="375" y="931"/>
                    </a:cubicBezTo>
                    <a:cubicBezTo>
                      <a:pt x="381" y="934"/>
                      <a:pt x="384" y="940"/>
                      <a:pt x="382" y="947"/>
                    </a:cubicBezTo>
                    <a:cubicBezTo>
                      <a:pt x="364" y="1006"/>
                      <a:pt x="364" y="1006"/>
                      <a:pt x="364" y="1006"/>
                    </a:cubicBezTo>
                    <a:cubicBezTo>
                      <a:pt x="360" y="1018"/>
                      <a:pt x="362" y="1031"/>
                      <a:pt x="368" y="1040"/>
                    </a:cubicBezTo>
                    <a:cubicBezTo>
                      <a:pt x="385" y="1046"/>
                      <a:pt x="402" y="1050"/>
                      <a:pt x="420" y="1054"/>
                    </a:cubicBezTo>
                    <a:cubicBezTo>
                      <a:pt x="429" y="1049"/>
                      <a:pt x="437" y="1040"/>
                      <a:pt x="440" y="1028"/>
                    </a:cubicBezTo>
                    <a:cubicBezTo>
                      <a:pt x="454" y="966"/>
                      <a:pt x="454" y="966"/>
                      <a:pt x="454" y="966"/>
                    </a:cubicBezTo>
                    <a:cubicBezTo>
                      <a:pt x="456" y="959"/>
                      <a:pt x="462" y="955"/>
                      <a:pt x="469" y="956"/>
                    </a:cubicBezTo>
                    <a:cubicBezTo>
                      <a:pt x="483" y="958"/>
                      <a:pt x="483" y="958"/>
                      <a:pt x="483" y="958"/>
                    </a:cubicBezTo>
                    <a:cubicBezTo>
                      <a:pt x="490" y="959"/>
                      <a:pt x="495" y="965"/>
                      <a:pt x="495" y="972"/>
                    </a:cubicBezTo>
                    <a:cubicBezTo>
                      <a:pt x="492" y="1034"/>
                      <a:pt x="492" y="1034"/>
                      <a:pt x="492" y="1034"/>
                    </a:cubicBezTo>
                    <a:cubicBezTo>
                      <a:pt x="491" y="1046"/>
                      <a:pt x="497" y="1058"/>
                      <a:pt x="505" y="1065"/>
                    </a:cubicBezTo>
                    <a:cubicBezTo>
                      <a:pt x="514" y="1066"/>
                      <a:pt x="524" y="1066"/>
                      <a:pt x="533" y="1066"/>
                    </a:cubicBezTo>
                    <a:cubicBezTo>
                      <a:pt x="541" y="1066"/>
                      <a:pt x="550" y="1066"/>
                      <a:pt x="558" y="1066"/>
                    </a:cubicBezTo>
                    <a:cubicBezTo>
                      <a:pt x="566" y="1058"/>
                      <a:pt x="571" y="1047"/>
                      <a:pt x="571" y="1035"/>
                    </a:cubicBezTo>
                    <a:cubicBezTo>
                      <a:pt x="569" y="971"/>
                      <a:pt x="569" y="971"/>
                      <a:pt x="569" y="971"/>
                    </a:cubicBezTo>
                    <a:cubicBezTo>
                      <a:pt x="569" y="965"/>
                      <a:pt x="574" y="959"/>
                      <a:pt x="581" y="958"/>
                    </a:cubicBezTo>
                    <a:cubicBezTo>
                      <a:pt x="595" y="956"/>
                      <a:pt x="595" y="956"/>
                      <a:pt x="595" y="956"/>
                    </a:cubicBezTo>
                    <a:cubicBezTo>
                      <a:pt x="602" y="956"/>
                      <a:pt x="608" y="960"/>
                      <a:pt x="609" y="966"/>
                    </a:cubicBezTo>
                    <a:cubicBezTo>
                      <a:pt x="623" y="1027"/>
                      <a:pt x="623" y="1027"/>
                      <a:pt x="623" y="1027"/>
                    </a:cubicBezTo>
                    <a:cubicBezTo>
                      <a:pt x="626" y="1040"/>
                      <a:pt x="634" y="1049"/>
                      <a:pt x="644" y="1055"/>
                    </a:cubicBezTo>
                    <a:cubicBezTo>
                      <a:pt x="661" y="1051"/>
                      <a:pt x="679" y="1046"/>
                      <a:pt x="695" y="1041"/>
                    </a:cubicBezTo>
                    <a:cubicBezTo>
                      <a:pt x="701" y="1031"/>
                      <a:pt x="703" y="1020"/>
                      <a:pt x="700" y="1008"/>
                    </a:cubicBezTo>
                    <a:cubicBezTo>
                      <a:pt x="681" y="947"/>
                      <a:pt x="681" y="947"/>
                      <a:pt x="681" y="947"/>
                    </a:cubicBezTo>
                    <a:cubicBezTo>
                      <a:pt x="680" y="941"/>
                      <a:pt x="683" y="934"/>
                      <a:pt x="689" y="931"/>
                    </a:cubicBezTo>
                    <a:cubicBezTo>
                      <a:pt x="703" y="926"/>
                      <a:pt x="703" y="926"/>
                      <a:pt x="703" y="926"/>
                    </a:cubicBezTo>
                    <a:cubicBezTo>
                      <a:pt x="709" y="923"/>
                      <a:pt x="716" y="926"/>
                      <a:pt x="719" y="932"/>
                    </a:cubicBezTo>
                    <a:cubicBezTo>
                      <a:pt x="748" y="987"/>
                      <a:pt x="748" y="987"/>
                      <a:pt x="748" y="987"/>
                    </a:cubicBezTo>
                    <a:cubicBezTo>
                      <a:pt x="754" y="998"/>
                      <a:pt x="764" y="1006"/>
                      <a:pt x="775" y="1008"/>
                    </a:cubicBezTo>
                    <a:cubicBezTo>
                      <a:pt x="791" y="1000"/>
                      <a:pt x="806" y="991"/>
                      <a:pt x="821" y="981"/>
                    </a:cubicBezTo>
                    <a:cubicBezTo>
                      <a:pt x="825" y="971"/>
                      <a:pt x="823" y="959"/>
                      <a:pt x="817" y="949"/>
                    </a:cubicBezTo>
                    <a:cubicBezTo>
                      <a:pt x="784" y="894"/>
                      <a:pt x="784" y="894"/>
                      <a:pt x="784" y="894"/>
                    </a:cubicBezTo>
                    <a:cubicBezTo>
                      <a:pt x="780" y="889"/>
                      <a:pt x="781" y="881"/>
                      <a:pt x="787" y="877"/>
                    </a:cubicBezTo>
                    <a:cubicBezTo>
                      <a:pt x="799" y="868"/>
                      <a:pt x="799" y="868"/>
                      <a:pt x="799" y="868"/>
                    </a:cubicBezTo>
                    <a:cubicBezTo>
                      <a:pt x="804" y="865"/>
                      <a:pt x="811" y="865"/>
                      <a:pt x="816" y="870"/>
                    </a:cubicBezTo>
                    <a:cubicBezTo>
                      <a:pt x="858" y="916"/>
                      <a:pt x="858" y="916"/>
                      <a:pt x="858" y="916"/>
                    </a:cubicBezTo>
                    <a:cubicBezTo>
                      <a:pt x="867" y="925"/>
                      <a:pt x="878" y="930"/>
                      <a:pt x="890" y="929"/>
                    </a:cubicBezTo>
                    <a:cubicBezTo>
                      <a:pt x="903" y="917"/>
                      <a:pt x="916" y="905"/>
                      <a:pt x="928" y="891"/>
                    </a:cubicBezTo>
                    <a:cubicBezTo>
                      <a:pt x="928" y="880"/>
                      <a:pt x="924" y="869"/>
                      <a:pt x="915" y="861"/>
                    </a:cubicBezTo>
                    <a:cubicBezTo>
                      <a:pt x="869" y="817"/>
                      <a:pt x="869" y="817"/>
                      <a:pt x="869" y="817"/>
                    </a:cubicBezTo>
                    <a:cubicBezTo>
                      <a:pt x="864" y="813"/>
                      <a:pt x="863" y="805"/>
                      <a:pt x="867" y="800"/>
                    </a:cubicBezTo>
                    <a:cubicBezTo>
                      <a:pt x="877" y="788"/>
                      <a:pt x="877" y="788"/>
                      <a:pt x="877" y="788"/>
                    </a:cubicBezTo>
                    <a:cubicBezTo>
                      <a:pt x="881" y="783"/>
                      <a:pt x="888" y="782"/>
                      <a:pt x="894" y="785"/>
                    </a:cubicBezTo>
                    <a:cubicBezTo>
                      <a:pt x="946" y="819"/>
                      <a:pt x="946" y="819"/>
                      <a:pt x="946" y="819"/>
                    </a:cubicBezTo>
                    <a:cubicBezTo>
                      <a:pt x="957" y="826"/>
                      <a:pt x="969" y="827"/>
                      <a:pt x="980" y="823"/>
                    </a:cubicBezTo>
                    <a:cubicBezTo>
                      <a:pt x="990" y="808"/>
                      <a:pt x="999" y="793"/>
                      <a:pt x="1007" y="777"/>
                    </a:cubicBezTo>
                    <a:cubicBezTo>
                      <a:pt x="1004" y="766"/>
                      <a:pt x="997" y="757"/>
                      <a:pt x="987" y="751"/>
                    </a:cubicBezTo>
                    <a:cubicBezTo>
                      <a:pt x="931" y="721"/>
                      <a:pt x="931" y="721"/>
                      <a:pt x="931" y="721"/>
                    </a:cubicBezTo>
                    <a:cubicBezTo>
                      <a:pt x="925" y="717"/>
                      <a:pt x="922" y="710"/>
                      <a:pt x="925" y="704"/>
                    </a:cubicBezTo>
                    <a:cubicBezTo>
                      <a:pt x="931" y="691"/>
                      <a:pt x="931" y="691"/>
                      <a:pt x="931" y="691"/>
                    </a:cubicBezTo>
                    <a:cubicBezTo>
                      <a:pt x="934" y="685"/>
                      <a:pt x="940" y="681"/>
                      <a:pt x="947" y="683"/>
                    </a:cubicBezTo>
                    <a:cubicBezTo>
                      <a:pt x="1006" y="702"/>
                      <a:pt x="1006" y="702"/>
                      <a:pt x="1006" y="702"/>
                    </a:cubicBezTo>
                    <a:cubicBezTo>
                      <a:pt x="1018" y="706"/>
                      <a:pt x="1031" y="704"/>
                      <a:pt x="1040" y="697"/>
                    </a:cubicBezTo>
                    <a:cubicBezTo>
                      <a:pt x="1046" y="681"/>
                      <a:pt x="1050" y="664"/>
                      <a:pt x="1054" y="646"/>
                    </a:cubicBezTo>
                    <a:cubicBezTo>
                      <a:pt x="1049" y="636"/>
                      <a:pt x="1040" y="629"/>
                      <a:pt x="1028" y="626"/>
                    </a:cubicBezTo>
                    <a:close/>
                  </a:path>
                </a:pathLst>
              </a:custGeom>
              <a:solidFill>
                <a:srgbClr val="D8DEE0"/>
              </a:solidFill>
              <a:ln>
                <a:noFill/>
              </a:ln>
              <a:effec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4" name="Freeform 13"/>
              <p:cNvSpPr/>
              <p:nvPr/>
            </p:nvSpPr>
            <p:spPr bwMode="auto">
              <a:xfrm flipH="1">
                <a:off x="6106904" y="3228543"/>
                <a:ext cx="786863" cy="780273"/>
              </a:xfrm>
              <a:custGeom>
                <a:avLst/>
                <a:gdLst>
                  <a:gd name="T0" fmla="*/ 0 w 364"/>
                  <a:gd name="T1" fmla="*/ 0 h 362"/>
                  <a:gd name="T2" fmla="*/ 364 w 364"/>
                  <a:gd name="T3" fmla="*/ 362 h 362"/>
                  <a:gd name="T4" fmla="*/ 364 w 364"/>
                  <a:gd name="T5" fmla="*/ 0 h 362"/>
                  <a:gd name="T6" fmla="*/ 0 w 364"/>
                  <a:gd name="T7" fmla="*/ 0 h 362"/>
                </a:gdLst>
                <a:ahLst/>
                <a:cxnLst>
                  <a:cxn ang="0">
                    <a:pos x="T0" y="T1"/>
                  </a:cxn>
                  <a:cxn ang="0">
                    <a:pos x="T2" y="T3"/>
                  </a:cxn>
                  <a:cxn ang="0">
                    <a:pos x="T4" y="T5"/>
                  </a:cxn>
                  <a:cxn ang="0">
                    <a:pos x="T6" y="T7"/>
                  </a:cxn>
                </a:cxnLst>
                <a:rect l="0" t="0" r="r" b="b"/>
                <a:pathLst>
                  <a:path w="364" h="362">
                    <a:moveTo>
                      <a:pt x="0" y="0"/>
                    </a:moveTo>
                    <a:cubicBezTo>
                      <a:pt x="1" y="200"/>
                      <a:pt x="164" y="361"/>
                      <a:pt x="364" y="362"/>
                    </a:cubicBezTo>
                    <a:cubicBezTo>
                      <a:pt x="364" y="0"/>
                      <a:pt x="364" y="0"/>
                      <a:pt x="364" y="0"/>
                    </a:cubicBezTo>
                    <a:lnTo>
                      <a:pt x="0" y="0"/>
                    </a:lnTo>
                    <a:close/>
                  </a:path>
                </a:pathLst>
              </a:custGeom>
              <a:solidFill>
                <a:schemeClr val="accent4"/>
              </a:solidFill>
              <a:ln>
                <a:noFill/>
              </a:ln>
              <a:effec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5" name="Freeform 14"/>
              <p:cNvSpPr/>
              <p:nvPr/>
            </p:nvSpPr>
            <p:spPr bwMode="auto">
              <a:xfrm flipH="1">
                <a:off x="5304224" y="3228543"/>
                <a:ext cx="893623" cy="785545"/>
              </a:xfrm>
              <a:custGeom>
                <a:avLst/>
                <a:gdLst>
                  <a:gd name="T0" fmla="*/ 42 w 414"/>
                  <a:gd name="T1" fmla="*/ 0 h 364"/>
                  <a:gd name="T2" fmla="*/ 42 w 414"/>
                  <a:gd name="T3" fmla="*/ 224 h 364"/>
                  <a:gd name="T4" fmla="*/ 0 w 414"/>
                  <a:gd name="T5" fmla="*/ 249 h 364"/>
                  <a:gd name="T6" fmla="*/ 42 w 414"/>
                  <a:gd name="T7" fmla="*/ 273 h 364"/>
                  <a:gd name="T8" fmla="*/ 42 w 414"/>
                  <a:gd name="T9" fmla="*/ 362 h 364"/>
                  <a:gd name="T10" fmla="*/ 45 w 414"/>
                  <a:gd name="T11" fmla="*/ 364 h 364"/>
                  <a:gd name="T12" fmla="*/ 414 w 414"/>
                  <a:gd name="T13" fmla="*/ 0 h 364"/>
                  <a:gd name="T14" fmla="*/ 42 w 414"/>
                  <a:gd name="T15" fmla="*/ 0 h 36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14" h="364">
                    <a:moveTo>
                      <a:pt x="42" y="0"/>
                    </a:moveTo>
                    <a:cubicBezTo>
                      <a:pt x="42" y="224"/>
                      <a:pt x="42" y="224"/>
                      <a:pt x="42" y="224"/>
                    </a:cubicBezTo>
                    <a:cubicBezTo>
                      <a:pt x="0" y="249"/>
                      <a:pt x="0" y="249"/>
                      <a:pt x="0" y="249"/>
                    </a:cubicBezTo>
                    <a:cubicBezTo>
                      <a:pt x="42" y="273"/>
                      <a:pt x="42" y="273"/>
                      <a:pt x="42" y="273"/>
                    </a:cubicBezTo>
                    <a:cubicBezTo>
                      <a:pt x="42" y="362"/>
                      <a:pt x="42" y="362"/>
                      <a:pt x="42" y="362"/>
                    </a:cubicBezTo>
                    <a:cubicBezTo>
                      <a:pt x="46" y="362"/>
                      <a:pt x="44" y="364"/>
                      <a:pt x="45" y="364"/>
                    </a:cubicBezTo>
                    <a:cubicBezTo>
                      <a:pt x="248" y="364"/>
                      <a:pt x="413" y="200"/>
                      <a:pt x="414" y="0"/>
                    </a:cubicBezTo>
                    <a:lnTo>
                      <a:pt x="42" y="0"/>
                    </a:lnTo>
                    <a:close/>
                  </a:path>
                </a:pathLst>
              </a:custGeom>
              <a:solidFill>
                <a:schemeClr val="accent3"/>
              </a:solidFill>
              <a:ln>
                <a:noFill/>
              </a:ln>
              <a:effec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6" name="Freeform 15"/>
              <p:cNvSpPr/>
              <p:nvPr/>
            </p:nvSpPr>
            <p:spPr bwMode="auto">
              <a:xfrm flipH="1">
                <a:off x="5304223" y="2420592"/>
                <a:ext cx="802680" cy="897579"/>
              </a:xfrm>
              <a:custGeom>
                <a:avLst/>
                <a:gdLst>
                  <a:gd name="T0" fmla="*/ 3 w 372"/>
                  <a:gd name="T1" fmla="*/ 1 h 416"/>
                  <a:gd name="T2" fmla="*/ 0 w 372"/>
                  <a:gd name="T3" fmla="*/ 0 h 416"/>
                  <a:gd name="T4" fmla="*/ 0 w 372"/>
                  <a:gd name="T5" fmla="*/ 374 h 416"/>
                  <a:gd name="T6" fmla="*/ 226 w 372"/>
                  <a:gd name="T7" fmla="*/ 374 h 416"/>
                  <a:gd name="T8" fmla="*/ 251 w 372"/>
                  <a:gd name="T9" fmla="*/ 416 h 416"/>
                  <a:gd name="T10" fmla="*/ 275 w 372"/>
                  <a:gd name="T11" fmla="*/ 374 h 416"/>
                  <a:gd name="T12" fmla="*/ 372 w 372"/>
                  <a:gd name="T13" fmla="*/ 374 h 416"/>
                  <a:gd name="T14" fmla="*/ 372 w 372"/>
                  <a:gd name="T15" fmla="*/ 370 h 416"/>
                  <a:gd name="T16" fmla="*/ 3 w 372"/>
                  <a:gd name="T17" fmla="*/ 1 h 4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2" h="416">
                    <a:moveTo>
                      <a:pt x="3" y="1"/>
                    </a:moveTo>
                    <a:cubicBezTo>
                      <a:pt x="2" y="1"/>
                      <a:pt x="4" y="0"/>
                      <a:pt x="0" y="0"/>
                    </a:cubicBezTo>
                    <a:cubicBezTo>
                      <a:pt x="0" y="374"/>
                      <a:pt x="0" y="374"/>
                      <a:pt x="0" y="374"/>
                    </a:cubicBezTo>
                    <a:cubicBezTo>
                      <a:pt x="226" y="374"/>
                      <a:pt x="226" y="374"/>
                      <a:pt x="226" y="374"/>
                    </a:cubicBezTo>
                    <a:cubicBezTo>
                      <a:pt x="251" y="416"/>
                      <a:pt x="251" y="416"/>
                      <a:pt x="251" y="416"/>
                    </a:cubicBezTo>
                    <a:cubicBezTo>
                      <a:pt x="275" y="374"/>
                      <a:pt x="275" y="374"/>
                      <a:pt x="275" y="374"/>
                    </a:cubicBezTo>
                    <a:cubicBezTo>
                      <a:pt x="372" y="374"/>
                      <a:pt x="372" y="374"/>
                      <a:pt x="372" y="374"/>
                    </a:cubicBezTo>
                    <a:cubicBezTo>
                      <a:pt x="372" y="370"/>
                      <a:pt x="372" y="371"/>
                      <a:pt x="372" y="370"/>
                    </a:cubicBezTo>
                    <a:cubicBezTo>
                      <a:pt x="372" y="167"/>
                      <a:pt x="206" y="1"/>
                      <a:pt x="3" y="1"/>
                    </a:cubicBezTo>
                    <a:close/>
                  </a:path>
                </a:pathLst>
              </a:custGeom>
              <a:solidFill>
                <a:schemeClr val="accent1"/>
              </a:solidFill>
              <a:ln>
                <a:noFill/>
              </a:ln>
              <a:effec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7" name="Freeform 16"/>
              <p:cNvSpPr/>
              <p:nvPr/>
            </p:nvSpPr>
            <p:spPr bwMode="auto">
              <a:xfrm flipH="1">
                <a:off x="6017279" y="2420592"/>
                <a:ext cx="877807" cy="807951"/>
              </a:xfrm>
              <a:custGeom>
                <a:avLst/>
                <a:gdLst>
                  <a:gd name="T0" fmla="*/ 407 w 407"/>
                  <a:gd name="T1" fmla="*/ 122 h 374"/>
                  <a:gd name="T2" fmla="*/ 365 w 407"/>
                  <a:gd name="T3" fmla="*/ 98 h 374"/>
                  <a:gd name="T4" fmla="*/ 365 w 407"/>
                  <a:gd name="T5" fmla="*/ 0 h 374"/>
                  <a:gd name="T6" fmla="*/ 0 w 407"/>
                  <a:gd name="T7" fmla="*/ 370 h 374"/>
                  <a:gd name="T8" fmla="*/ 1 w 407"/>
                  <a:gd name="T9" fmla="*/ 374 h 374"/>
                  <a:gd name="T10" fmla="*/ 365 w 407"/>
                  <a:gd name="T11" fmla="*/ 374 h 374"/>
                  <a:gd name="T12" fmla="*/ 365 w 407"/>
                  <a:gd name="T13" fmla="*/ 146 h 374"/>
                  <a:gd name="T14" fmla="*/ 407 w 407"/>
                  <a:gd name="T15" fmla="*/ 122 h 37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07" h="374">
                    <a:moveTo>
                      <a:pt x="407" y="122"/>
                    </a:moveTo>
                    <a:cubicBezTo>
                      <a:pt x="365" y="98"/>
                      <a:pt x="365" y="98"/>
                      <a:pt x="365" y="98"/>
                    </a:cubicBezTo>
                    <a:cubicBezTo>
                      <a:pt x="365" y="0"/>
                      <a:pt x="365" y="0"/>
                      <a:pt x="365" y="0"/>
                    </a:cubicBezTo>
                    <a:cubicBezTo>
                      <a:pt x="165" y="1"/>
                      <a:pt x="0" y="168"/>
                      <a:pt x="0" y="370"/>
                    </a:cubicBezTo>
                    <a:cubicBezTo>
                      <a:pt x="0" y="371"/>
                      <a:pt x="1" y="370"/>
                      <a:pt x="1" y="374"/>
                    </a:cubicBezTo>
                    <a:cubicBezTo>
                      <a:pt x="365" y="374"/>
                      <a:pt x="365" y="374"/>
                      <a:pt x="365" y="374"/>
                    </a:cubicBezTo>
                    <a:cubicBezTo>
                      <a:pt x="365" y="146"/>
                      <a:pt x="365" y="146"/>
                      <a:pt x="365" y="146"/>
                    </a:cubicBezTo>
                    <a:lnTo>
                      <a:pt x="407" y="122"/>
                    </a:lnTo>
                    <a:close/>
                  </a:path>
                </a:pathLst>
              </a:custGeom>
              <a:solidFill>
                <a:schemeClr val="accent2"/>
              </a:solidFill>
              <a:ln>
                <a:noFill/>
              </a:ln>
              <a:effec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8" name="Freeform 17"/>
              <p:cNvSpPr/>
              <p:nvPr/>
            </p:nvSpPr>
            <p:spPr bwMode="auto">
              <a:xfrm flipH="1">
                <a:off x="6576122" y="3137600"/>
                <a:ext cx="142347" cy="125212"/>
              </a:xfrm>
              <a:custGeom>
                <a:avLst/>
                <a:gdLst>
                  <a:gd name="T0" fmla="*/ 54 w 108"/>
                  <a:gd name="T1" fmla="*/ 0 h 95"/>
                  <a:gd name="T2" fmla="*/ 0 w 108"/>
                  <a:gd name="T3" fmla="*/ 95 h 95"/>
                  <a:gd name="T4" fmla="*/ 108 w 108"/>
                  <a:gd name="T5" fmla="*/ 95 h 95"/>
                  <a:gd name="T6" fmla="*/ 54 w 108"/>
                  <a:gd name="T7" fmla="*/ 0 h 95"/>
                </a:gdLst>
                <a:ahLst/>
                <a:cxnLst>
                  <a:cxn ang="0">
                    <a:pos x="T0" y="T1"/>
                  </a:cxn>
                  <a:cxn ang="0">
                    <a:pos x="T2" y="T3"/>
                  </a:cxn>
                  <a:cxn ang="0">
                    <a:pos x="T4" y="T5"/>
                  </a:cxn>
                  <a:cxn ang="0">
                    <a:pos x="T6" y="T7"/>
                  </a:cxn>
                </a:cxnLst>
                <a:rect l="0" t="0" r="r" b="b"/>
                <a:pathLst>
                  <a:path w="108" h="95">
                    <a:moveTo>
                      <a:pt x="54" y="0"/>
                    </a:moveTo>
                    <a:lnTo>
                      <a:pt x="0" y="95"/>
                    </a:lnTo>
                    <a:lnTo>
                      <a:pt x="108" y="95"/>
                    </a:lnTo>
                    <a:lnTo>
                      <a:pt x="54" y="0"/>
                    </a:lnTo>
                    <a:close/>
                  </a:path>
                </a:pathLst>
              </a:custGeom>
              <a:solidFill>
                <a:schemeClr val="accent4"/>
              </a:solidFill>
              <a:ln>
                <a:noFill/>
              </a:ln>
              <a:effectLst/>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gr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p:cNvSpPr txBox="1"/>
          <p:nvPr/>
        </p:nvSpPr>
        <p:spPr>
          <a:xfrm>
            <a:off x="1177636" y="547254"/>
            <a:ext cx="2884444" cy="461665"/>
          </a:xfrm>
          <a:prstGeom prst="rect">
            <a:avLst/>
          </a:prstGeom>
          <a:noFill/>
        </p:spPr>
        <p:txBody>
          <a:bodyPr wrap="none" rtlCol="0">
            <a:spAutoFit/>
          </a:bodyPr>
          <a:lstStyle/>
          <a:p>
            <a:r>
              <a:rPr kumimoji="1" lang="en-US" altLang="zh-CN" sz="2400" b="1" dirty="0">
                <a:solidFill>
                  <a:schemeClr val="accent3"/>
                </a:solidFill>
              </a:rPr>
              <a:t>Resistance to Change</a:t>
            </a:r>
            <a:endParaRPr kumimoji="1" lang="zh-CN" altLang="en-US" sz="2400" b="1" dirty="0">
              <a:solidFill>
                <a:schemeClr val="accent3"/>
              </a:solidFill>
            </a:endParaRPr>
          </a:p>
        </p:txBody>
      </p:sp>
      <p:sp>
        <p:nvSpPr>
          <p:cNvPr id="27" name="文本框 26"/>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04</a:t>
            </a:r>
            <a:endParaRPr kumimoji="1" lang="zh-CN" altLang="en-US" sz="4400" b="1" dirty="0">
              <a:solidFill>
                <a:schemeClr val="accent3"/>
              </a:solidFill>
            </a:endParaRPr>
          </a:p>
        </p:txBody>
      </p:sp>
      <p:sp>
        <p:nvSpPr>
          <p:cNvPr id="30" name="矩形 29"/>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3" name="直角三角形 32"/>
          <p:cNvSpPr/>
          <p:nvPr/>
        </p:nvSpPr>
        <p:spPr>
          <a:xfrm rot="10800000">
            <a:off x="11125200" y="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25" name="Group 26"/>
          <p:cNvGrpSpPr>
            <a:grpSpLocks noChangeAspect="1"/>
          </p:cNvGrpSpPr>
          <p:nvPr/>
        </p:nvGrpSpPr>
        <p:grpSpPr bwMode="auto">
          <a:xfrm>
            <a:off x="701039" y="1594095"/>
            <a:ext cx="4438997" cy="4412747"/>
            <a:chOff x="1777" y="515"/>
            <a:chExt cx="2545" cy="2389"/>
          </a:xfrm>
        </p:grpSpPr>
        <p:sp>
          <p:nvSpPr>
            <p:cNvPr id="26" name="Freeform 27"/>
            <p:cNvSpPr>
              <a:spLocks noEditPoints="1"/>
            </p:cNvSpPr>
            <p:nvPr/>
          </p:nvSpPr>
          <p:spPr bwMode="auto">
            <a:xfrm>
              <a:off x="2250" y="1309"/>
              <a:ext cx="1702" cy="1005"/>
            </a:xfrm>
            <a:custGeom>
              <a:avLst/>
              <a:gdLst>
                <a:gd name="T0" fmla="*/ 1049 w 1279"/>
                <a:gd name="T1" fmla="*/ 0 h 755"/>
                <a:gd name="T2" fmla="*/ 1052 w 1279"/>
                <a:gd name="T3" fmla="*/ 10 h 755"/>
                <a:gd name="T4" fmla="*/ 603 w 1279"/>
                <a:gd name="T5" fmla="*/ 409 h 755"/>
                <a:gd name="T6" fmla="*/ 121 w 1279"/>
                <a:gd name="T7" fmla="*/ 435 h 755"/>
                <a:gd name="T8" fmla="*/ 602 w 1279"/>
                <a:gd name="T9" fmla="*/ 695 h 755"/>
                <a:gd name="T10" fmla="*/ 884 w 1279"/>
                <a:gd name="T11" fmla="*/ 755 h 755"/>
                <a:gd name="T12" fmla="*/ 1279 w 1279"/>
                <a:gd name="T13" fmla="*/ 365 h 755"/>
                <a:gd name="T14" fmla="*/ 1049 w 1279"/>
                <a:gd name="T15" fmla="*/ 0 h 755"/>
                <a:gd name="T16" fmla="*/ 4 w 1279"/>
                <a:gd name="T17" fmla="*/ 274 h 755"/>
                <a:gd name="T18" fmla="*/ 15 w 1279"/>
                <a:gd name="T19" fmla="*/ 240 h 755"/>
                <a:gd name="T20" fmla="*/ 0 w 1279"/>
                <a:gd name="T21" fmla="*/ 263 h 755"/>
                <a:gd name="T22" fmla="*/ 4 w 1279"/>
                <a:gd name="T23" fmla="*/ 274 h 7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79" h="755">
                  <a:moveTo>
                    <a:pt x="1049" y="0"/>
                  </a:moveTo>
                  <a:cubicBezTo>
                    <a:pt x="1050" y="3"/>
                    <a:pt x="1051" y="6"/>
                    <a:pt x="1052" y="10"/>
                  </a:cubicBezTo>
                  <a:cubicBezTo>
                    <a:pt x="1093" y="140"/>
                    <a:pt x="892" y="319"/>
                    <a:pt x="603" y="409"/>
                  </a:cubicBezTo>
                  <a:cubicBezTo>
                    <a:pt x="414" y="468"/>
                    <a:pt x="234" y="474"/>
                    <a:pt x="121" y="435"/>
                  </a:cubicBezTo>
                  <a:cubicBezTo>
                    <a:pt x="230" y="536"/>
                    <a:pt x="400" y="632"/>
                    <a:pt x="602" y="695"/>
                  </a:cubicBezTo>
                  <a:cubicBezTo>
                    <a:pt x="699" y="725"/>
                    <a:pt x="795" y="745"/>
                    <a:pt x="884" y="755"/>
                  </a:cubicBezTo>
                  <a:cubicBezTo>
                    <a:pt x="1102" y="640"/>
                    <a:pt x="1251" y="495"/>
                    <a:pt x="1279" y="365"/>
                  </a:cubicBezTo>
                  <a:cubicBezTo>
                    <a:pt x="1049" y="0"/>
                    <a:pt x="1049" y="0"/>
                    <a:pt x="1049" y="0"/>
                  </a:cubicBezTo>
                  <a:moveTo>
                    <a:pt x="4" y="274"/>
                  </a:moveTo>
                  <a:cubicBezTo>
                    <a:pt x="6" y="263"/>
                    <a:pt x="10" y="251"/>
                    <a:pt x="15" y="240"/>
                  </a:cubicBezTo>
                  <a:cubicBezTo>
                    <a:pt x="0" y="263"/>
                    <a:pt x="0" y="263"/>
                    <a:pt x="0" y="263"/>
                  </a:cubicBezTo>
                  <a:cubicBezTo>
                    <a:pt x="1" y="267"/>
                    <a:pt x="2" y="271"/>
                    <a:pt x="4" y="274"/>
                  </a:cubicBezTo>
                </a:path>
              </a:pathLst>
            </a:custGeom>
            <a:solidFill>
              <a:schemeClr val="accent3"/>
            </a:solidFill>
            <a:ln w="9525">
              <a:noFill/>
              <a:round/>
            </a:ln>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8" name="Freeform 28"/>
            <p:cNvSpPr/>
            <p:nvPr/>
          </p:nvSpPr>
          <p:spPr bwMode="auto">
            <a:xfrm>
              <a:off x="2250" y="1166"/>
              <a:ext cx="1256" cy="774"/>
            </a:xfrm>
            <a:custGeom>
              <a:avLst/>
              <a:gdLst>
                <a:gd name="T0" fmla="*/ 576 w 944"/>
                <a:gd name="T1" fmla="*/ 318 h 582"/>
                <a:gd name="T2" fmla="*/ 230 w 944"/>
                <a:gd name="T3" fmla="*/ 10 h 582"/>
                <a:gd name="T4" fmla="*/ 234 w 944"/>
                <a:gd name="T5" fmla="*/ 0 h 582"/>
                <a:gd name="T6" fmla="*/ 0 w 944"/>
                <a:gd name="T7" fmla="*/ 371 h 582"/>
                <a:gd name="T8" fmla="*/ 121 w 944"/>
                <a:gd name="T9" fmla="*/ 543 h 582"/>
                <a:gd name="T10" fmla="*/ 603 w 944"/>
                <a:gd name="T11" fmla="*/ 517 h 582"/>
                <a:gd name="T12" fmla="*/ 944 w 944"/>
                <a:gd name="T13" fmla="*/ 339 h 582"/>
                <a:gd name="T14" fmla="*/ 576 w 944"/>
                <a:gd name="T15" fmla="*/ 318 h 58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44" h="582">
                  <a:moveTo>
                    <a:pt x="576" y="318"/>
                  </a:moveTo>
                  <a:cubicBezTo>
                    <a:pt x="353" y="249"/>
                    <a:pt x="199" y="111"/>
                    <a:pt x="230" y="10"/>
                  </a:cubicBezTo>
                  <a:cubicBezTo>
                    <a:pt x="231" y="7"/>
                    <a:pt x="232" y="3"/>
                    <a:pt x="234" y="0"/>
                  </a:cubicBezTo>
                  <a:cubicBezTo>
                    <a:pt x="0" y="371"/>
                    <a:pt x="0" y="371"/>
                    <a:pt x="0" y="371"/>
                  </a:cubicBezTo>
                  <a:cubicBezTo>
                    <a:pt x="18" y="427"/>
                    <a:pt x="60" y="486"/>
                    <a:pt x="121" y="543"/>
                  </a:cubicBezTo>
                  <a:cubicBezTo>
                    <a:pt x="234" y="582"/>
                    <a:pt x="414" y="576"/>
                    <a:pt x="603" y="517"/>
                  </a:cubicBezTo>
                  <a:cubicBezTo>
                    <a:pt x="743" y="473"/>
                    <a:pt x="863" y="409"/>
                    <a:pt x="944" y="339"/>
                  </a:cubicBezTo>
                  <a:cubicBezTo>
                    <a:pt x="857" y="368"/>
                    <a:pt x="720" y="363"/>
                    <a:pt x="576" y="318"/>
                  </a:cubicBezTo>
                </a:path>
              </a:pathLst>
            </a:custGeom>
            <a:solidFill>
              <a:schemeClr val="accent4"/>
            </a:solidFill>
            <a:ln w="9525">
              <a:noFill/>
              <a:round/>
            </a:ln>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9" name="Freeform 29"/>
            <p:cNvSpPr/>
            <p:nvPr/>
          </p:nvSpPr>
          <p:spPr bwMode="auto">
            <a:xfrm>
              <a:off x="1932" y="1640"/>
              <a:ext cx="2390" cy="1264"/>
            </a:xfrm>
            <a:custGeom>
              <a:avLst/>
              <a:gdLst>
                <a:gd name="T0" fmla="*/ 1767 w 1796"/>
                <a:gd name="T1" fmla="*/ 411 h 950"/>
                <a:gd name="T2" fmla="*/ 1767 w 1796"/>
                <a:gd name="T3" fmla="*/ 411 h 950"/>
                <a:gd name="T4" fmla="*/ 1766 w 1796"/>
                <a:gd name="T5" fmla="*/ 411 h 950"/>
                <a:gd name="T6" fmla="*/ 1752 w 1796"/>
                <a:gd name="T7" fmla="*/ 388 h 950"/>
                <a:gd name="T8" fmla="*/ 1507 w 1796"/>
                <a:gd name="T9" fmla="*/ 0 h 950"/>
                <a:gd name="T10" fmla="*/ 1515 w 1796"/>
                <a:gd name="T11" fmla="*/ 20 h 950"/>
                <a:gd name="T12" fmla="*/ 986 w 1796"/>
                <a:gd name="T13" fmla="*/ 571 h 950"/>
                <a:gd name="T14" fmla="*/ 986 w 1796"/>
                <a:gd name="T15" fmla="*/ 571 h 950"/>
                <a:gd name="T16" fmla="*/ 0 w 1796"/>
                <a:gd name="T17" fmla="*/ 725 h 950"/>
                <a:gd name="T18" fmla="*/ 840 w 1796"/>
                <a:gd name="T19" fmla="*/ 950 h 950"/>
                <a:gd name="T20" fmla="*/ 1796 w 1796"/>
                <a:gd name="T21" fmla="*/ 518 h 950"/>
                <a:gd name="T22" fmla="*/ 1767 w 1796"/>
                <a:gd name="T23" fmla="*/ 411 h 9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96" h="950">
                  <a:moveTo>
                    <a:pt x="1767" y="411"/>
                  </a:moveTo>
                  <a:cubicBezTo>
                    <a:pt x="1767" y="411"/>
                    <a:pt x="1767" y="411"/>
                    <a:pt x="1767" y="411"/>
                  </a:cubicBezTo>
                  <a:cubicBezTo>
                    <a:pt x="1766" y="411"/>
                    <a:pt x="1766" y="411"/>
                    <a:pt x="1766" y="411"/>
                  </a:cubicBezTo>
                  <a:cubicBezTo>
                    <a:pt x="1762" y="403"/>
                    <a:pt x="1757" y="396"/>
                    <a:pt x="1752" y="388"/>
                  </a:cubicBezTo>
                  <a:cubicBezTo>
                    <a:pt x="1507" y="0"/>
                    <a:pt x="1507" y="0"/>
                    <a:pt x="1507" y="0"/>
                  </a:cubicBezTo>
                  <a:cubicBezTo>
                    <a:pt x="1510" y="6"/>
                    <a:pt x="1513" y="13"/>
                    <a:pt x="1515" y="20"/>
                  </a:cubicBezTo>
                  <a:cubicBezTo>
                    <a:pt x="1569" y="194"/>
                    <a:pt x="1340" y="425"/>
                    <a:pt x="986" y="571"/>
                  </a:cubicBezTo>
                  <a:cubicBezTo>
                    <a:pt x="986" y="571"/>
                    <a:pt x="986" y="571"/>
                    <a:pt x="986" y="571"/>
                  </a:cubicBezTo>
                  <a:cubicBezTo>
                    <a:pt x="686" y="699"/>
                    <a:pt x="288" y="758"/>
                    <a:pt x="0" y="725"/>
                  </a:cubicBezTo>
                  <a:cubicBezTo>
                    <a:pt x="163" y="859"/>
                    <a:pt x="478" y="950"/>
                    <a:pt x="840" y="950"/>
                  </a:cubicBezTo>
                  <a:cubicBezTo>
                    <a:pt x="1368" y="950"/>
                    <a:pt x="1796" y="757"/>
                    <a:pt x="1796" y="518"/>
                  </a:cubicBezTo>
                  <a:cubicBezTo>
                    <a:pt x="1796" y="481"/>
                    <a:pt x="1786" y="446"/>
                    <a:pt x="1767" y="411"/>
                  </a:cubicBezTo>
                </a:path>
              </a:pathLst>
            </a:custGeom>
            <a:solidFill>
              <a:schemeClr val="accent1"/>
            </a:solidFill>
            <a:ln w="9525">
              <a:noFill/>
              <a:round/>
            </a:ln>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2" name="Freeform 30"/>
            <p:cNvSpPr/>
            <p:nvPr/>
          </p:nvSpPr>
          <p:spPr bwMode="auto">
            <a:xfrm>
              <a:off x="1777" y="1472"/>
              <a:ext cx="1649" cy="1176"/>
            </a:xfrm>
            <a:custGeom>
              <a:avLst/>
              <a:gdLst>
                <a:gd name="T0" fmla="*/ 1239 w 1239"/>
                <a:gd name="T1" fmla="*/ 633 h 884"/>
                <a:gd name="T2" fmla="*/ 957 w 1239"/>
                <a:gd name="T3" fmla="*/ 573 h 884"/>
                <a:gd name="T4" fmla="*/ 352 w 1239"/>
                <a:gd name="T5" fmla="*/ 35 h 884"/>
                <a:gd name="T6" fmla="*/ 368 w 1239"/>
                <a:gd name="T7" fmla="*/ 0 h 884"/>
                <a:gd name="T8" fmla="*/ 56 w 1239"/>
                <a:gd name="T9" fmla="*/ 496 h 884"/>
                <a:gd name="T10" fmla="*/ 56 w 1239"/>
                <a:gd name="T11" fmla="*/ 496 h 884"/>
                <a:gd name="T12" fmla="*/ 44 w 1239"/>
                <a:gd name="T13" fmla="*/ 514 h 884"/>
                <a:gd name="T14" fmla="*/ 30 w 1239"/>
                <a:gd name="T15" fmla="*/ 537 h 884"/>
                <a:gd name="T16" fmla="*/ 29 w 1239"/>
                <a:gd name="T17" fmla="*/ 537 h 884"/>
                <a:gd name="T18" fmla="*/ 29 w 1239"/>
                <a:gd name="T19" fmla="*/ 537 h 884"/>
                <a:gd name="T20" fmla="*/ 0 w 1239"/>
                <a:gd name="T21" fmla="*/ 644 h 884"/>
                <a:gd name="T22" fmla="*/ 116 w 1239"/>
                <a:gd name="T23" fmla="*/ 851 h 884"/>
                <a:gd name="T24" fmla="*/ 1102 w 1239"/>
                <a:gd name="T25" fmla="*/ 697 h 884"/>
                <a:gd name="T26" fmla="*/ 1239 w 1239"/>
                <a:gd name="T27" fmla="*/ 633 h 8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39" h="884">
                  <a:moveTo>
                    <a:pt x="1239" y="633"/>
                  </a:moveTo>
                  <a:cubicBezTo>
                    <a:pt x="1150" y="623"/>
                    <a:pt x="1054" y="603"/>
                    <a:pt x="957" y="573"/>
                  </a:cubicBezTo>
                  <a:cubicBezTo>
                    <a:pt x="568" y="451"/>
                    <a:pt x="297" y="211"/>
                    <a:pt x="352" y="35"/>
                  </a:cubicBezTo>
                  <a:cubicBezTo>
                    <a:pt x="356" y="23"/>
                    <a:pt x="361" y="11"/>
                    <a:pt x="368" y="0"/>
                  </a:cubicBezTo>
                  <a:cubicBezTo>
                    <a:pt x="56" y="496"/>
                    <a:pt x="56" y="496"/>
                    <a:pt x="56" y="496"/>
                  </a:cubicBezTo>
                  <a:cubicBezTo>
                    <a:pt x="52" y="505"/>
                    <a:pt x="52" y="505"/>
                    <a:pt x="56" y="496"/>
                  </a:cubicBezTo>
                  <a:cubicBezTo>
                    <a:pt x="44" y="514"/>
                    <a:pt x="44" y="514"/>
                    <a:pt x="44" y="514"/>
                  </a:cubicBezTo>
                  <a:cubicBezTo>
                    <a:pt x="39" y="522"/>
                    <a:pt x="34" y="529"/>
                    <a:pt x="30" y="537"/>
                  </a:cubicBezTo>
                  <a:cubicBezTo>
                    <a:pt x="29" y="537"/>
                    <a:pt x="29" y="537"/>
                    <a:pt x="29" y="537"/>
                  </a:cubicBezTo>
                  <a:cubicBezTo>
                    <a:pt x="29" y="537"/>
                    <a:pt x="29" y="537"/>
                    <a:pt x="29" y="537"/>
                  </a:cubicBezTo>
                  <a:cubicBezTo>
                    <a:pt x="10" y="572"/>
                    <a:pt x="0" y="607"/>
                    <a:pt x="0" y="644"/>
                  </a:cubicBezTo>
                  <a:cubicBezTo>
                    <a:pt x="0" y="719"/>
                    <a:pt x="42" y="789"/>
                    <a:pt x="116" y="851"/>
                  </a:cubicBezTo>
                  <a:cubicBezTo>
                    <a:pt x="404" y="884"/>
                    <a:pt x="802" y="825"/>
                    <a:pt x="1102" y="697"/>
                  </a:cubicBezTo>
                  <a:cubicBezTo>
                    <a:pt x="1150" y="677"/>
                    <a:pt x="1196" y="655"/>
                    <a:pt x="1239" y="633"/>
                  </a:cubicBezTo>
                </a:path>
              </a:pathLst>
            </a:custGeom>
            <a:solidFill>
              <a:schemeClr val="accent2"/>
            </a:solidFill>
            <a:ln w="9525">
              <a:noFill/>
              <a:round/>
            </a:ln>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4" name="Freeform 31"/>
            <p:cNvSpPr/>
            <p:nvPr/>
          </p:nvSpPr>
          <p:spPr bwMode="auto">
            <a:xfrm>
              <a:off x="2565" y="515"/>
              <a:ext cx="1073" cy="1142"/>
            </a:xfrm>
            <a:custGeom>
              <a:avLst/>
              <a:gdLst>
                <a:gd name="T0" fmla="*/ 783 w 806"/>
                <a:gd name="T1" fmla="*/ 664 h 858"/>
                <a:gd name="T2" fmla="*/ 783 w 806"/>
                <a:gd name="T3" fmla="*/ 663 h 858"/>
                <a:gd name="T4" fmla="*/ 365 w 806"/>
                <a:gd name="T5" fmla="*/ 0 h 858"/>
                <a:gd name="T6" fmla="*/ 0 w 806"/>
                <a:gd name="T7" fmla="*/ 579 h 858"/>
                <a:gd name="T8" fmla="*/ 337 w 806"/>
                <a:gd name="T9" fmla="*/ 808 h 858"/>
                <a:gd name="T10" fmla="*/ 705 w 806"/>
                <a:gd name="T11" fmla="*/ 829 h 858"/>
                <a:gd name="T12" fmla="*/ 800 w 806"/>
                <a:gd name="T13" fmla="*/ 715 h 858"/>
                <a:gd name="T14" fmla="*/ 800 w 806"/>
                <a:gd name="T15" fmla="*/ 715 h 858"/>
                <a:gd name="T16" fmla="*/ 806 w 806"/>
                <a:gd name="T17" fmla="*/ 700 h 858"/>
                <a:gd name="T18" fmla="*/ 783 w 806"/>
                <a:gd name="T19" fmla="*/ 664 h 8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6" h="858">
                  <a:moveTo>
                    <a:pt x="783" y="664"/>
                  </a:moveTo>
                  <a:cubicBezTo>
                    <a:pt x="790" y="676"/>
                    <a:pt x="790" y="676"/>
                    <a:pt x="783" y="663"/>
                  </a:cubicBezTo>
                  <a:cubicBezTo>
                    <a:pt x="365" y="0"/>
                    <a:pt x="365" y="0"/>
                    <a:pt x="365" y="0"/>
                  </a:cubicBezTo>
                  <a:cubicBezTo>
                    <a:pt x="0" y="579"/>
                    <a:pt x="0" y="579"/>
                    <a:pt x="0" y="579"/>
                  </a:cubicBezTo>
                  <a:cubicBezTo>
                    <a:pt x="40" y="664"/>
                    <a:pt x="169" y="756"/>
                    <a:pt x="337" y="808"/>
                  </a:cubicBezTo>
                  <a:cubicBezTo>
                    <a:pt x="481" y="853"/>
                    <a:pt x="618" y="858"/>
                    <a:pt x="705" y="829"/>
                  </a:cubicBezTo>
                  <a:cubicBezTo>
                    <a:pt x="749" y="791"/>
                    <a:pt x="781" y="753"/>
                    <a:pt x="800" y="715"/>
                  </a:cubicBezTo>
                  <a:cubicBezTo>
                    <a:pt x="800" y="712"/>
                    <a:pt x="800" y="712"/>
                    <a:pt x="800" y="715"/>
                  </a:cubicBezTo>
                  <a:cubicBezTo>
                    <a:pt x="802" y="710"/>
                    <a:pt x="804" y="705"/>
                    <a:pt x="806" y="700"/>
                  </a:cubicBezTo>
                  <a:cubicBezTo>
                    <a:pt x="783" y="664"/>
                    <a:pt x="783" y="664"/>
                    <a:pt x="783" y="664"/>
                  </a:cubicBezTo>
                </a:path>
              </a:pathLst>
            </a:custGeom>
            <a:solidFill>
              <a:schemeClr val="bg1">
                <a:lumMod val="85000"/>
              </a:schemeClr>
            </a:solidFill>
            <a:ln w="9525">
              <a:noFill/>
              <a:round/>
            </a:ln>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pic>
          <p:nvPicPr>
            <p:cNvPr id="35" name="Picture 34"/>
            <p:cNvPicPr>
              <a:picLocks noChangeAspect="1" noChangeArrowheads="1"/>
            </p:cNvPicPr>
            <p:nvPr/>
          </p:nvPicPr>
          <p:blipFill>
            <a:blip r:embed="rId1" cstate="print">
              <a:extLst>
                <a:ext uri="{28A0092B-C50C-407E-A947-70E740481C1C}">
                  <a14:useLocalDpi xmlns:a14="http://schemas.microsoft.com/office/drawing/2010/main" val="0"/>
                </a:ext>
              </a:extLst>
            </a:blip>
            <a:srcRect/>
            <a:stretch>
              <a:fillRect/>
            </a:stretch>
          </p:blipFill>
          <p:spPr bwMode="auto">
            <a:xfrm>
              <a:off x="3422" y="2309"/>
              <a:ext cx="7" cy="1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36" name="Picture 35"/>
            <p:cNvPicPr>
              <a:picLocks noChangeAspect="1" noChangeArrowheads="1"/>
            </p:cNvPicPr>
            <p:nvPr/>
          </p:nvPicPr>
          <p:blipFill>
            <a:blip r:embed="rId2" cstate="email"/>
            <a:srcRect/>
            <a:stretch>
              <a:fillRect/>
            </a:stretch>
          </p:blipFill>
          <p:spPr bwMode="auto">
            <a:xfrm>
              <a:off x="3417" y="2309"/>
              <a:ext cx="12" cy="1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37" name="Freeform 38"/>
            <p:cNvSpPr/>
            <p:nvPr/>
          </p:nvSpPr>
          <p:spPr bwMode="auto">
            <a:xfrm>
              <a:off x="3475" y="1183"/>
              <a:ext cx="188" cy="262"/>
            </a:xfrm>
            <a:custGeom>
              <a:avLst/>
              <a:gdLst>
                <a:gd name="T0" fmla="*/ 131 w 141"/>
                <a:gd name="T1" fmla="*/ 105 h 197"/>
                <a:gd name="T2" fmla="*/ 0 w 141"/>
                <a:gd name="T3" fmla="*/ 0 h 197"/>
                <a:gd name="T4" fmla="*/ 124 w 141"/>
                <a:gd name="T5" fmla="*/ 197 h 197"/>
                <a:gd name="T6" fmla="*/ 131 w 141"/>
                <a:gd name="T7" fmla="*/ 105 h 197"/>
              </a:gdLst>
              <a:ahLst/>
              <a:cxnLst>
                <a:cxn ang="0">
                  <a:pos x="T0" y="T1"/>
                </a:cxn>
                <a:cxn ang="0">
                  <a:pos x="T2" y="T3"/>
                </a:cxn>
                <a:cxn ang="0">
                  <a:pos x="T4" y="T5"/>
                </a:cxn>
                <a:cxn ang="0">
                  <a:pos x="T6" y="T7"/>
                </a:cxn>
              </a:cxnLst>
              <a:rect l="0" t="0" r="r" b="b"/>
              <a:pathLst>
                <a:path w="141" h="197">
                  <a:moveTo>
                    <a:pt x="131" y="105"/>
                  </a:moveTo>
                  <a:cubicBezTo>
                    <a:pt x="116" y="55"/>
                    <a:pt x="69" y="20"/>
                    <a:pt x="0" y="0"/>
                  </a:cubicBezTo>
                  <a:cubicBezTo>
                    <a:pt x="124" y="197"/>
                    <a:pt x="124" y="197"/>
                    <a:pt x="124" y="197"/>
                  </a:cubicBezTo>
                  <a:cubicBezTo>
                    <a:pt x="138" y="165"/>
                    <a:pt x="141" y="134"/>
                    <a:pt x="131" y="105"/>
                  </a:cubicBezTo>
                  <a:close/>
                </a:path>
              </a:pathLst>
            </a:custGeom>
            <a:solidFill>
              <a:schemeClr val="accent3">
                <a:lumMod val="75000"/>
              </a:schemeClr>
            </a:solidFill>
            <a:ln w="9525">
              <a:noFill/>
              <a:round/>
            </a:ln>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8" name="Freeform 39"/>
            <p:cNvSpPr>
              <a:spLocks noEditPoints="1"/>
            </p:cNvSpPr>
            <p:nvPr/>
          </p:nvSpPr>
          <p:spPr bwMode="auto">
            <a:xfrm>
              <a:off x="2545" y="1069"/>
              <a:ext cx="159" cy="215"/>
            </a:xfrm>
            <a:custGeom>
              <a:avLst/>
              <a:gdLst>
                <a:gd name="T0" fmla="*/ 8 w 119"/>
                <a:gd name="T1" fmla="*/ 83 h 162"/>
                <a:gd name="T2" fmla="*/ 17 w 119"/>
                <a:gd name="T3" fmla="*/ 162 h 162"/>
                <a:gd name="T4" fmla="*/ 119 w 119"/>
                <a:gd name="T5" fmla="*/ 0 h 162"/>
                <a:gd name="T6" fmla="*/ 8 w 119"/>
                <a:gd name="T7" fmla="*/ 83 h 162"/>
                <a:gd name="T8" fmla="*/ 17 w 119"/>
                <a:gd name="T9" fmla="*/ 162 h 162"/>
                <a:gd name="T10" fmla="*/ 17 w 119"/>
                <a:gd name="T11" fmla="*/ 162 h 162"/>
                <a:gd name="T12" fmla="*/ 17 w 119"/>
                <a:gd name="T13" fmla="*/ 162 h 162"/>
              </a:gdLst>
              <a:ahLst/>
              <a:cxnLst>
                <a:cxn ang="0">
                  <a:pos x="T0" y="T1"/>
                </a:cxn>
                <a:cxn ang="0">
                  <a:pos x="T2" y="T3"/>
                </a:cxn>
                <a:cxn ang="0">
                  <a:pos x="T4" y="T5"/>
                </a:cxn>
                <a:cxn ang="0">
                  <a:pos x="T6" y="T7"/>
                </a:cxn>
                <a:cxn ang="0">
                  <a:pos x="T8" y="T9"/>
                </a:cxn>
                <a:cxn ang="0">
                  <a:pos x="T10" y="T11"/>
                </a:cxn>
                <a:cxn ang="0">
                  <a:pos x="T12" y="T13"/>
                </a:cxn>
              </a:cxnLst>
              <a:rect l="0" t="0" r="r" b="b"/>
              <a:pathLst>
                <a:path w="119" h="162">
                  <a:moveTo>
                    <a:pt x="8" y="83"/>
                  </a:moveTo>
                  <a:cubicBezTo>
                    <a:pt x="0" y="108"/>
                    <a:pt x="4" y="135"/>
                    <a:pt x="17" y="162"/>
                  </a:cubicBezTo>
                  <a:cubicBezTo>
                    <a:pt x="119" y="0"/>
                    <a:pt x="119" y="0"/>
                    <a:pt x="119" y="0"/>
                  </a:cubicBezTo>
                  <a:cubicBezTo>
                    <a:pt x="61" y="15"/>
                    <a:pt x="20" y="43"/>
                    <a:pt x="8" y="83"/>
                  </a:cubicBezTo>
                  <a:close/>
                  <a:moveTo>
                    <a:pt x="17" y="162"/>
                  </a:moveTo>
                  <a:cubicBezTo>
                    <a:pt x="17" y="162"/>
                    <a:pt x="17" y="162"/>
                    <a:pt x="17" y="162"/>
                  </a:cubicBezTo>
                  <a:cubicBezTo>
                    <a:pt x="17" y="162"/>
                    <a:pt x="17" y="162"/>
                    <a:pt x="17" y="162"/>
                  </a:cubicBezTo>
                  <a:close/>
                </a:path>
              </a:pathLst>
            </a:custGeom>
            <a:solidFill>
              <a:schemeClr val="accent4">
                <a:lumMod val="75000"/>
              </a:schemeClr>
            </a:solidFill>
            <a:ln w="9525">
              <a:noFill/>
              <a:round/>
            </a:ln>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grpSp>
      <p:sp>
        <p:nvSpPr>
          <p:cNvPr id="39" name="文本框 38"/>
          <p:cNvSpPr txBox="1"/>
          <p:nvPr/>
        </p:nvSpPr>
        <p:spPr>
          <a:xfrm>
            <a:off x="5410387" y="1693457"/>
            <a:ext cx="5831317" cy="4020075"/>
          </a:xfrm>
          <a:prstGeom prst="rect">
            <a:avLst/>
          </a:prstGeom>
          <a:noFill/>
        </p:spPr>
        <p:txBody>
          <a:bodyPr wrap="square" rtlCol="0">
            <a:spAutoFit/>
          </a:bodyPr>
          <a:lstStyle/>
          <a:p>
            <a:pPr algn="just">
              <a:lnSpc>
                <a:spcPts val="2800"/>
              </a:lnSpc>
            </a:pPr>
            <a:r>
              <a:rPr kumimoji="1" lang="en-US" altLang="zh-CN" sz="2000" b="1" dirty="0"/>
              <a:t>Internal value chain: </a:t>
            </a:r>
            <a:r>
              <a:rPr kumimoji="1" lang="en-US" altLang="zh-CN" sz="2000" dirty="0"/>
              <a:t>the value chain is single, the value-added ability is lower than that of the main competitors, the support of the value chain for strategic realization is insufficient, and the degree of "Internet plus value chain" is low;</a:t>
            </a:r>
            <a:endParaRPr kumimoji="1" lang="en-US" altLang="zh-CN" sz="2000" dirty="0"/>
          </a:p>
          <a:p>
            <a:pPr algn="just">
              <a:lnSpc>
                <a:spcPts val="2800"/>
              </a:lnSpc>
            </a:pPr>
            <a:endParaRPr kumimoji="1" lang="en-US" altLang="zh-CN" sz="2000" dirty="0"/>
          </a:p>
          <a:p>
            <a:pPr algn="just">
              <a:lnSpc>
                <a:spcPts val="2800"/>
              </a:lnSpc>
            </a:pPr>
            <a:r>
              <a:rPr kumimoji="1" lang="en-US" altLang="zh-CN" sz="2000" b="1" dirty="0"/>
              <a:t>Business process: </a:t>
            </a:r>
            <a:r>
              <a:rPr kumimoji="1" lang="en-US" altLang="zh-CN" sz="2000" dirty="0"/>
              <a:t>"Internet plus business process has low degree, high volatility of process efficiency, serious lack of process operation data, lack of continuous optimization of process, and process bucket effect is emerging;</a:t>
            </a:r>
            <a:endParaRPr kumimoji="1" lang="en-US" altLang="zh-CN"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p:cNvSpPr txBox="1"/>
          <p:nvPr/>
        </p:nvSpPr>
        <p:spPr>
          <a:xfrm>
            <a:off x="1177636" y="547254"/>
            <a:ext cx="2884444" cy="461665"/>
          </a:xfrm>
          <a:prstGeom prst="rect">
            <a:avLst/>
          </a:prstGeom>
          <a:noFill/>
        </p:spPr>
        <p:txBody>
          <a:bodyPr wrap="none" rtlCol="0">
            <a:spAutoFit/>
          </a:bodyPr>
          <a:lstStyle/>
          <a:p>
            <a:r>
              <a:rPr kumimoji="1" lang="en-US" altLang="zh-CN" sz="2400" b="1" dirty="0">
                <a:solidFill>
                  <a:schemeClr val="accent3"/>
                </a:solidFill>
              </a:rPr>
              <a:t>Resistance to Change</a:t>
            </a:r>
            <a:endParaRPr kumimoji="1" lang="zh-CN" altLang="en-US" sz="2400" b="1" dirty="0">
              <a:solidFill>
                <a:schemeClr val="accent3"/>
              </a:solidFill>
            </a:endParaRPr>
          </a:p>
        </p:txBody>
      </p:sp>
      <p:sp>
        <p:nvSpPr>
          <p:cNvPr id="27" name="文本框 26"/>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04</a:t>
            </a:r>
            <a:endParaRPr kumimoji="1" lang="zh-CN" altLang="en-US" sz="4400" b="1" dirty="0">
              <a:solidFill>
                <a:schemeClr val="accent3"/>
              </a:solidFill>
            </a:endParaRPr>
          </a:p>
        </p:txBody>
      </p:sp>
      <p:sp>
        <p:nvSpPr>
          <p:cNvPr id="30" name="矩形 29"/>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3" name="直角三角形 32"/>
          <p:cNvSpPr/>
          <p:nvPr/>
        </p:nvSpPr>
        <p:spPr>
          <a:xfrm rot="10800000">
            <a:off x="11125200" y="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9" name="文本框 38"/>
          <p:cNvSpPr txBox="1"/>
          <p:nvPr/>
        </p:nvSpPr>
        <p:spPr>
          <a:xfrm>
            <a:off x="5410387" y="1334385"/>
            <a:ext cx="5831317" cy="4738220"/>
          </a:xfrm>
          <a:prstGeom prst="rect">
            <a:avLst/>
          </a:prstGeom>
          <a:noFill/>
        </p:spPr>
        <p:txBody>
          <a:bodyPr wrap="square" rtlCol="0">
            <a:spAutoFit/>
          </a:bodyPr>
          <a:lstStyle/>
          <a:p>
            <a:pPr algn="just">
              <a:lnSpc>
                <a:spcPts val="2800"/>
              </a:lnSpc>
            </a:pPr>
            <a:r>
              <a:rPr kumimoji="1" lang="en-US" altLang="zh-CN" sz="2000" b="1" dirty="0"/>
              <a:t>Management and control system: </a:t>
            </a:r>
            <a:r>
              <a:rPr kumimoji="1" lang="en-US" altLang="zh-CN" sz="2000" dirty="0"/>
              <a:t>the administrative management thinking and means are mature, the control is excessive, the guidance and stimulation are insufficient, and the vitality and creativity are gradually lost;</a:t>
            </a:r>
            <a:endParaRPr kumimoji="1" lang="en-US" altLang="zh-CN" sz="2000" dirty="0"/>
          </a:p>
          <a:p>
            <a:pPr algn="just">
              <a:lnSpc>
                <a:spcPts val="2800"/>
              </a:lnSpc>
            </a:pPr>
            <a:endParaRPr kumimoji="1" lang="en-US" altLang="zh-CN" sz="2000" dirty="0"/>
          </a:p>
          <a:p>
            <a:pPr algn="just">
              <a:lnSpc>
                <a:spcPts val="2800"/>
              </a:lnSpc>
            </a:pPr>
            <a:r>
              <a:rPr kumimoji="1" lang="en-US" altLang="zh-CN" sz="2000" b="1" dirty="0"/>
              <a:t>Organization structure: </a:t>
            </a:r>
            <a:r>
              <a:rPr kumimoji="1" lang="en-US" altLang="zh-CN" sz="2000" dirty="0"/>
              <a:t>too many levels, overstaffed management organizations, and nearly 50% of management personnel, resulting in thermal insulation layer and department wall, resulting in command failure, information distortion, low efficiency, staff away from customers, and slow market response.</a:t>
            </a:r>
            <a:endParaRPr kumimoji="1" lang="en-US" altLang="zh-CN" sz="2000" dirty="0"/>
          </a:p>
        </p:txBody>
      </p:sp>
      <p:grpSp>
        <p:nvGrpSpPr>
          <p:cNvPr id="18" name="Group 2"/>
          <p:cNvGrpSpPr/>
          <p:nvPr/>
        </p:nvGrpSpPr>
        <p:grpSpPr>
          <a:xfrm>
            <a:off x="747662" y="1758325"/>
            <a:ext cx="3848228" cy="4090756"/>
            <a:chOff x="4171886" y="2126832"/>
            <a:chExt cx="3848228" cy="4090756"/>
          </a:xfrm>
        </p:grpSpPr>
        <p:sp>
          <p:nvSpPr>
            <p:cNvPr id="19" name="Freeform 5"/>
            <p:cNvSpPr/>
            <p:nvPr/>
          </p:nvSpPr>
          <p:spPr bwMode="auto">
            <a:xfrm>
              <a:off x="6819749" y="4088553"/>
              <a:ext cx="1105195" cy="506548"/>
            </a:xfrm>
            <a:custGeom>
              <a:avLst/>
              <a:gdLst>
                <a:gd name="T0" fmla="*/ 720 w 720"/>
                <a:gd name="T1" fmla="*/ 0 h 330"/>
                <a:gd name="T2" fmla="*/ 430 w 720"/>
                <a:gd name="T3" fmla="*/ 117 h 330"/>
                <a:gd name="T4" fmla="*/ 189 w 720"/>
                <a:gd name="T5" fmla="*/ 295 h 330"/>
                <a:gd name="T6" fmla="*/ 87 w 720"/>
                <a:gd name="T7" fmla="*/ 148 h 330"/>
                <a:gd name="T8" fmla="*/ 0 w 720"/>
                <a:gd name="T9" fmla="*/ 233 h 330"/>
                <a:gd name="T10" fmla="*/ 160 w 720"/>
                <a:gd name="T11" fmla="*/ 330 h 330"/>
                <a:gd name="T12" fmla="*/ 297 w 720"/>
                <a:gd name="T13" fmla="*/ 319 h 330"/>
                <a:gd name="T14" fmla="*/ 720 w 720"/>
                <a:gd name="T15" fmla="*/ 0 h 3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0" h="330">
                  <a:moveTo>
                    <a:pt x="720" y="0"/>
                  </a:moveTo>
                  <a:lnTo>
                    <a:pt x="430" y="117"/>
                  </a:lnTo>
                  <a:lnTo>
                    <a:pt x="189" y="295"/>
                  </a:lnTo>
                  <a:lnTo>
                    <a:pt x="87" y="148"/>
                  </a:lnTo>
                  <a:lnTo>
                    <a:pt x="0" y="233"/>
                  </a:lnTo>
                  <a:lnTo>
                    <a:pt x="160" y="330"/>
                  </a:lnTo>
                  <a:lnTo>
                    <a:pt x="297" y="319"/>
                  </a:lnTo>
                  <a:lnTo>
                    <a:pt x="720" y="0"/>
                  </a:lnTo>
                  <a:close/>
                </a:path>
              </a:pathLst>
            </a:custGeom>
            <a:solidFill>
              <a:srgbClr val="325A6D"/>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0" name="Freeform 6"/>
            <p:cNvSpPr/>
            <p:nvPr/>
          </p:nvSpPr>
          <p:spPr bwMode="auto">
            <a:xfrm>
              <a:off x="5232566" y="2446111"/>
              <a:ext cx="861131" cy="578692"/>
            </a:xfrm>
            <a:custGeom>
              <a:avLst/>
              <a:gdLst>
                <a:gd name="T0" fmla="*/ 0 w 557"/>
                <a:gd name="T1" fmla="*/ 0 h 377"/>
                <a:gd name="T2" fmla="*/ 0 w 557"/>
                <a:gd name="T3" fmla="*/ 87 h 377"/>
                <a:gd name="T4" fmla="*/ 384 w 557"/>
                <a:gd name="T5" fmla="*/ 259 h 377"/>
                <a:gd name="T6" fmla="*/ 404 w 557"/>
                <a:gd name="T7" fmla="*/ 377 h 377"/>
                <a:gd name="T8" fmla="*/ 557 w 557"/>
                <a:gd name="T9" fmla="*/ 306 h 377"/>
                <a:gd name="T10" fmla="*/ 556 w 557"/>
                <a:gd name="T11" fmla="*/ 235 h 377"/>
                <a:gd name="T12" fmla="*/ 0 w 557"/>
                <a:gd name="T13" fmla="*/ 0 h 377"/>
                <a:gd name="connsiteX0" fmla="*/ 0 w 10070"/>
                <a:gd name="connsiteY0" fmla="*/ 0 h 10000"/>
                <a:gd name="connsiteX1" fmla="*/ 70 w 10070"/>
                <a:gd name="connsiteY1" fmla="*/ 2308 h 10000"/>
                <a:gd name="connsiteX2" fmla="*/ 6964 w 10070"/>
                <a:gd name="connsiteY2" fmla="*/ 6870 h 10000"/>
                <a:gd name="connsiteX3" fmla="*/ 7323 w 10070"/>
                <a:gd name="connsiteY3" fmla="*/ 10000 h 10000"/>
                <a:gd name="connsiteX4" fmla="*/ 10070 w 10070"/>
                <a:gd name="connsiteY4" fmla="*/ 8117 h 10000"/>
                <a:gd name="connsiteX5" fmla="*/ 10052 w 10070"/>
                <a:gd name="connsiteY5" fmla="*/ 6233 h 10000"/>
                <a:gd name="connsiteX6" fmla="*/ 0 w 10070"/>
                <a:gd name="connsiteY6" fmla="*/ 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70" h="10000">
                  <a:moveTo>
                    <a:pt x="0" y="0"/>
                  </a:moveTo>
                  <a:cubicBezTo>
                    <a:pt x="23" y="769"/>
                    <a:pt x="47" y="1539"/>
                    <a:pt x="70" y="2308"/>
                  </a:cubicBezTo>
                  <a:lnTo>
                    <a:pt x="6964" y="6870"/>
                  </a:lnTo>
                  <a:cubicBezTo>
                    <a:pt x="7084" y="7913"/>
                    <a:pt x="7203" y="8957"/>
                    <a:pt x="7323" y="10000"/>
                  </a:cubicBezTo>
                  <a:lnTo>
                    <a:pt x="10070" y="8117"/>
                  </a:lnTo>
                  <a:lnTo>
                    <a:pt x="10052" y="6233"/>
                  </a:lnTo>
                  <a:lnTo>
                    <a:pt x="0" y="0"/>
                  </a:lnTo>
                  <a:close/>
                </a:path>
              </a:pathLst>
            </a:custGeom>
            <a:solidFill>
              <a:schemeClr val="accent5">
                <a:lumMod val="75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1" name="Freeform 8"/>
            <p:cNvSpPr/>
            <p:nvPr/>
          </p:nvSpPr>
          <p:spPr bwMode="auto">
            <a:xfrm>
              <a:off x="5083672" y="4401691"/>
              <a:ext cx="325419" cy="1203434"/>
            </a:xfrm>
            <a:custGeom>
              <a:avLst/>
              <a:gdLst>
                <a:gd name="T0" fmla="*/ 24 w 212"/>
                <a:gd name="T1" fmla="*/ 784 h 784"/>
                <a:gd name="T2" fmla="*/ 212 w 212"/>
                <a:gd name="T3" fmla="*/ 685 h 784"/>
                <a:gd name="T4" fmla="*/ 170 w 212"/>
                <a:gd name="T5" fmla="*/ 0 h 784"/>
                <a:gd name="T6" fmla="*/ 0 w 212"/>
                <a:gd name="T7" fmla="*/ 97 h 784"/>
                <a:gd name="T8" fmla="*/ 24 w 212"/>
                <a:gd name="T9" fmla="*/ 784 h 784"/>
              </a:gdLst>
              <a:ahLst/>
              <a:cxnLst>
                <a:cxn ang="0">
                  <a:pos x="T0" y="T1"/>
                </a:cxn>
                <a:cxn ang="0">
                  <a:pos x="T2" y="T3"/>
                </a:cxn>
                <a:cxn ang="0">
                  <a:pos x="T4" y="T5"/>
                </a:cxn>
                <a:cxn ang="0">
                  <a:pos x="T6" y="T7"/>
                </a:cxn>
                <a:cxn ang="0">
                  <a:pos x="T8" y="T9"/>
                </a:cxn>
              </a:cxnLst>
              <a:rect l="0" t="0" r="r" b="b"/>
              <a:pathLst>
                <a:path w="212" h="784">
                  <a:moveTo>
                    <a:pt x="24" y="784"/>
                  </a:moveTo>
                  <a:lnTo>
                    <a:pt x="212" y="685"/>
                  </a:lnTo>
                  <a:lnTo>
                    <a:pt x="170" y="0"/>
                  </a:lnTo>
                  <a:lnTo>
                    <a:pt x="0" y="97"/>
                  </a:lnTo>
                  <a:lnTo>
                    <a:pt x="24" y="784"/>
                  </a:lnTo>
                  <a:close/>
                </a:path>
              </a:pathLst>
            </a:custGeom>
            <a:solidFill>
              <a:schemeClr val="accent1">
                <a:lumMod val="50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2" name="Freeform 9"/>
            <p:cNvSpPr/>
            <p:nvPr/>
          </p:nvSpPr>
          <p:spPr bwMode="auto">
            <a:xfrm>
              <a:off x="5009992" y="2843674"/>
              <a:ext cx="979326" cy="1585648"/>
            </a:xfrm>
            <a:custGeom>
              <a:avLst/>
              <a:gdLst>
                <a:gd name="T0" fmla="*/ 35 w 638"/>
                <a:gd name="T1" fmla="*/ 1033 h 1033"/>
                <a:gd name="T2" fmla="*/ 164 w 638"/>
                <a:gd name="T3" fmla="*/ 973 h 1033"/>
                <a:gd name="T4" fmla="*/ 150 w 638"/>
                <a:gd name="T5" fmla="*/ 366 h 1033"/>
                <a:gd name="T6" fmla="*/ 638 w 638"/>
                <a:gd name="T7" fmla="*/ 85 h 1033"/>
                <a:gd name="T8" fmla="*/ 638 w 638"/>
                <a:gd name="T9" fmla="*/ 0 h 1033"/>
                <a:gd name="T10" fmla="*/ 0 w 638"/>
                <a:gd name="T11" fmla="*/ 268 h 1033"/>
                <a:gd name="T12" fmla="*/ 35 w 638"/>
                <a:gd name="T13" fmla="*/ 1033 h 1033"/>
              </a:gdLst>
              <a:ahLst/>
              <a:cxnLst>
                <a:cxn ang="0">
                  <a:pos x="T0" y="T1"/>
                </a:cxn>
                <a:cxn ang="0">
                  <a:pos x="T2" y="T3"/>
                </a:cxn>
                <a:cxn ang="0">
                  <a:pos x="T4" y="T5"/>
                </a:cxn>
                <a:cxn ang="0">
                  <a:pos x="T6" y="T7"/>
                </a:cxn>
                <a:cxn ang="0">
                  <a:pos x="T8" y="T9"/>
                </a:cxn>
                <a:cxn ang="0">
                  <a:pos x="T10" y="T11"/>
                </a:cxn>
                <a:cxn ang="0">
                  <a:pos x="T12" y="T13"/>
                </a:cxn>
              </a:cxnLst>
              <a:rect l="0" t="0" r="r" b="b"/>
              <a:pathLst>
                <a:path w="638" h="1033">
                  <a:moveTo>
                    <a:pt x="35" y="1033"/>
                  </a:moveTo>
                  <a:lnTo>
                    <a:pt x="164" y="973"/>
                  </a:lnTo>
                  <a:lnTo>
                    <a:pt x="150" y="366"/>
                  </a:lnTo>
                  <a:lnTo>
                    <a:pt x="638" y="85"/>
                  </a:lnTo>
                  <a:lnTo>
                    <a:pt x="638" y="0"/>
                  </a:lnTo>
                  <a:lnTo>
                    <a:pt x="0" y="268"/>
                  </a:lnTo>
                  <a:lnTo>
                    <a:pt x="35" y="1033"/>
                  </a:lnTo>
                  <a:close/>
                </a:path>
              </a:pathLst>
            </a:custGeom>
            <a:solidFill>
              <a:schemeClr val="accent3">
                <a:lumMod val="50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3" name="Freeform 10"/>
            <p:cNvSpPr/>
            <p:nvPr/>
          </p:nvSpPr>
          <p:spPr bwMode="auto">
            <a:xfrm>
              <a:off x="7020833" y="4541376"/>
              <a:ext cx="145824" cy="1063750"/>
            </a:xfrm>
            <a:custGeom>
              <a:avLst/>
              <a:gdLst>
                <a:gd name="T0" fmla="*/ 58 w 95"/>
                <a:gd name="T1" fmla="*/ 0 h 693"/>
                <a:gd name="T2" fmla="*/ 0 w 95"/>
                <a:gd name="T3" fmla="*/ 275 h 693"/>
                <a:gd name="T4" fmla="*/ 29 w 95"/>
                <a:gd name="T5" fmla="*/ 693 h 693"/>
                <a:gd name="T6" fmla="*/ 95 w 95"/>
                <a:gd name="T7" fmla="*/ 275 h 693"/>
                <a:gd name="T8" fmla="*/ 58 w 95"/>
                <a:gd name="T9" fmla="*/ 0 h 693"/>
              </a:gdLst>
              <a:ahLst/>
              <a:cxnLst>
                <a:cxn ang="0">
                  <a:pos x="T0" y="T1"/>
                </a:cxn>
                <a:cxn ang="0">
                  <a:pos x="T2" y="T3"/>
                </a:cxn>
                <a:cxn ang="0">
                  <a:pos x="T4" y="T5"/>
                </a:cxn>
                <a:cxn ang="0">
                  <a:pos x="T6" y="T7"/>
                </a:cxn>
                <a:cxn ang="0">
                  <a:pos x="T8" y="T9"/>
                </a:cxn>
              </a:cxnLst>
              <a:rect l="0" t="0" r="r" b="b"/>
              <a:pathLst>
                <a:path w="95" h="693">
                  <a:moveTo>
                    <a:pt x="58" y="0"/>
                  </a:moveTo>
                  <a:lnTo>
                    <a:pt x="0" y="275"/>
                  </a:lnTo>
                  <a:lnTo>
                    <a:pt x="29" y="693"/>
                  </a:lnTo>
                  <a:lnTo>
                    <a:pt x="95" y="275"/>
                  </a:lnTo>
                  <a:lnTo>
                    <a:pt x="58" y="0"/>
                  </a:lnTo>
                  <a:close/>
                </a:path>
              </a:pathLst>
            </a:custGeom>
            <a:solidFill>
              <a:srgbClr val="B81F3C"/>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0" name="Freeform 11"/>
            <p:cNvSpPr/>
            <p:nvPr/>
          </p:nvSpPr>
          <p:spPr bwMode="auto">
            <a:xfrm>
              <a:off x="6698485" y="4384807"/>
              <a:ext cx="428263" cy="1220319"/>
            </a:xfrm>
            <a:custGeom>
              <a:avLst/>
              <a:gdLst>
                <a:gd name="T0" fmla="*/ 279 w 279"/>
                <a:gd name="T1" fmla="*/ 102 h 795"/>
                <a:gd name="T2" fmla="*/ 82 w 279"/>
                <a:gd name="T3" fmla="*/ 0 h 795"/>
                <a:gd name="T4" fmla="*/ 0 w 279"/>
                <a:gd name="T5" fmla="*/ 29 h 795"/>
                <a:gd name="T6" fmla="*/ 24 w 279"/>
                <a:gd name="T7" fmla="*/ 151 h 795"/>
                <a:gd name="T8" fmla="*/ 113 w 279"/>
                <a:gd name="T9" fmla="*/ 199 h 795"/>
                <a:gd name="T10" fmla="*/ 199 w 279"/>
                <a:gd name="T11" fmla="*/ 769 h 795"/>
                <a:gd name="T12" fmla="*/ 250 w 279"/>
                <a:gd name="T13" fmla="*/ 795 h 795"/>
                <a:gd name="T14" fmla="*/ 279 w 279"/>
                <a:gd name="T15" fmla="*/ 102 h 79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79" h="795">
                  <a:moveTo>
                    <a:pt x="279" y="102"/>
                  </a:moveTo>
                  <a:lnTo>
                    <a:pt x="82" y="0"/>
                  </a:lnTo>
                  <a:lnTo>
                    <a:pt x="0" y="29"/>
                  </a:lnTo>
                  <a:lnTo>
                    <a:pt x="24" y="151"/>
                  </a:lnTo>
                  <a:lnTo>
                    <a:pt x="113" y="199"/>
                  </a:lnTo>
                  <a:lnTo>
                    <a:pt x="199" y="769"/>
                  </a:lnTo>
                  <a:lnTo>
                    <a:pt x="250" y="795"/>
                  </a:lnTo>
                  <a:lnTo>
                    <a:pt x="279" y="102"/>
                  </a:lnTo>
                  <a:close/>
                </a:path>
              </a:pathLst>
            </a:custGeom>
            <a:solidFill>
              <a:schemeClr val="accent1">
                <a:lumMod val="50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1" name="Freeform 12"/>
            <p:cNvSpPr/>
            <p:nvPr/>
          </p:nvSpPr>
          <p:spPr bwMode="auto">
            <a:xfrm>
              <a:off x="6082953" y="2443041"/>
              <a:ext cx="868806" cy="557202"/>
            </a:xfrm>
            <a:custGeom>
              <a:avLst/>
              <a:gdLst>
                <a:gd name="T0" fmla="*/ 4 w 562"/>
                <a:gd name="T1" fmla="*/ 235 h 361"/>
                <a:gd name="T2" fmla="*/ 562 w 562"/>
                <a:gd name="T3" fmla="*/ 0 h 361"/>
                <a:gd name="T4" fmla="*/ 562 w 562"/>
                <a:gd name="T5" fmla="*/ 66 h 361"/>
                <a:gd name="T6" fmla="*/ 111 w 562"/>
                <a:gd name="T7" fmla="*/ 259 h 361"/>
                <a:gd name="T8" fmla="*/ 115 w 562"/>
                <a:gd name="T9" fmla="*/ 361 h 361"/>
                <a:gd name="T10" fmla="*/ 0 w 562"/>
                <a:gd name="T11" fmla="*/ 335 h 361"/>
                <a:gd name="T12" fmla="*/ 4 w 562"/>
                <a:gd name="T13" fmla="*/ 235 h 361"/>
                <a:gd name="connsiteX0" fmla="*/ 0 w 10034"/>
                <a:gd name="connsiteY0" fmla="*/ 6510 h 10000"/>
                <a:gd name="connsiteX1" fmla="*/ 10034 w 10034"/>
                <a:gd name="connsiteY1" fmla="*/ 0 h 10000"/>
                <a:gd name="connsiteX2" fmla="*/ 10034 w 10034"/>
                <a:gd name="connsiteY2" fmla="*/ 1828 h 10000"/>
                <a:gd name="connsiteX3" fmla="*/ 2009 w 10034"/>
                <a:gd name="connsiteY3" fmla="*/ 7175 h 10000"/>
                <a:gd name="connsiteX4" fmla="*/ 2080 w 10034"/>
                <a:gd name="connsiteY4" fmla="*/ 10000 h 10000"/>
                <a:gd name="connsiteX5" fmla="*/ 34 w 10034"/>
                <a:gd name="connsiteY5" fmla="*/ 9280 h 10000"/>
                <a:gd name="connsiteX6" fmla="*/ 0 w 10034"/>
                <a:gd name="connsiteY6" fmla="*/ 6510 h 10000"/>
                <a:gd name="connsiteX0-1" fmla="*/ 0 w 10034"/>
                <a:gd name="connsiteY0-2" fmla="*/ 6564 h 10054"/>
                <a:gd name="connsiteX1-3" fmla="*/ 10034 w 10034"/>
                <a:gd name="connsiteY1-4" fmla="*/ 0 h 10054"/>
                <a:gd name="connsiteX2-5" fmla="*/ 10034 w 10034"/>
                <a:gd name="connsiteY2-6" fmla="*/ 1882 h 10054"/>
                <a:gd name="connsiteX3-7" fmla="*/ 2009 w 10034"/>
                <a:gd name="connsiteY3-8" fmla="*/ 7229 h 10054"/>
                <a:gd name="connsiteX4-9" fmla="*/ 2080 w 10034"/>
                <a:gd name="connsiteY4-10" fmla="*/ 10054 h 10054"/>
                <a:gd name="connsiteX5-11" fmla="*/ 34 w 10034"/>
                <a:gd name="connsiteY5-12" fmla="*/ 9334 h 10054"/>
                <a:gd name="connsiteX6-13" fmla="*/ 0 w 10034"/>
                <a:gd name="connsiteY6-14" fmla="*/ 6564 h 10054"/>
                <a:gd name="connsiteX0-15" fmla="*/ 0 w 10069"/>
                <a:gd name="connsiteY0-16" fmla="*/ 6564 h 10054"/>
                <a:gd name="connsiteX1-17" fmla="*/ 10069 w 10069"/>
                <a:gd name="connsiteY1-18" fmla="*/ 0 h 10054"/>
                <a:gd name="connsiteX2-19" fmla="*/ 10034 w 10069"/>
                <a:gd name="connsiteY2-20" fmla="*/ 1882 h 10054"/>
                <a:gd name="connsiteX3-21" fmla="*/ 2009 w 10069"/>
                <a:gd name="connsiteY3-22" fmla="*/ 7229 h 10054"/>
                <a:gd name="connsiteX4-23" fmla="*/ 2080 w 10069"/>
                <a:gd name="connsiteY4-24" fmla="*/ 10054 h 10054"/>
                <a:gd name="connsiteX5-25" fmla="*/ 34 w 10069"/>
                <a:gd name="connsiteY5-26" fmla="*/ 9334 h 10054"/>
                <a:gd name="connsiteX6-27" fmla="*/ 0 w 10069"/>
                <a:gd name="connsiteY6-28" fmla="*/ 6564 h 10054"/>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10069" h="10054">
                  <a:moveTo>
                    <a:pt x="0" y="6564"/>
                  </a:moveTo>
                  <a:lnTo>
                    <a:pt x="10069" y="0"/>
                  </a:lnTo>
                  <a:cubicBezTo>
                    <a:pt x="10057" y="627"/>
                    <a:pt x="10046" y="1255"/>
                    <a:pt x="10034" y="1882"/>
                  </a:cubicBezTo>
                  <a:lnTo>
                    <a:pt x="2009" y="7229"/>
                  </a:lnTo>
                  <a:cubicBezTo>
                    <a:pt x="2033" y="8171"/>
                    <a:pt x="2056" y="9112"/>
                    <a:pt x="2080" y="10054"/>
                  </a:cubicBezTo>
                  <a:lnTo>
                    <a:pt x="34" y="9334"/>
                  </a:lnTo>
                  <a:cubicBezTo>
                    <a:pt x="23" y="8411"/>
                    <a:pt x="11" y="7487"/>
                    <a:pt x="0" y="6564"/>
                  </a:cubicBezTo>
                  <a:close/>
                </a:path>
              </a:pathLst>
            </a:custGeom>
            <a:solidFill>
              <a:schemeClr val="accent5">
                <a:lumMod val="50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2" name="Freeform 13"/>
            <p:cNvSpPr/>
            <p:nvPr/>
          </p:nvSpPr>
          <p:spPr bwMode="auto">
            <a:xfrm>
              <a:off x="5161957" y="4463091"/>
              <a:ext cx="1858877" cy="655442"/>
            </a:xfrm>
            <a:custGeom>
              <a:avLst/>
              <a:gdLst>
                <a:gd name="T0" fmla="*/ 0 w 1211"/>
                <a:gd name="T1" fmla="*/ 86 h 427"/>
                <a:gd name="T2" fmla="*/ 148 w 1211"/>
                <a:gd name="T3" fmla="*/ 0 h 427"/>
                <a:gd name="T4" fmla="*/ 1131 w 1211"/>
                <a:gd name="T5" fmla="*/ 44 h 427"/>
                <a:gd name="T6" fmla="*/ 1211 w 1211"/>
                <a:gd name="T7" fmla="*/ 86 h 427"/>
                <a:gd name="T8" fmla="*/ 607 w 1211"/>
                <a:gd name="T9" fmla="*/ 427 h 427"/>
                <a:gd name="T10" fmla="*/ 0 w 1211"/>
                <a:gd name="T11" fmla="*/ 86 h 427"/>
              </a:gdLst>
              <a:ahLst/>
              <a:cxnLst>
                <a:cxn ang="0">
                  <a:pos x="T0" y="T1"/>
                </a:cxn>
                <a:cxn ang="0">
                  <a:pos x="T2" y="T3"/>
                </a:cxn>
                <a:cxn ang="0">
                  <a:pos x="T4" y="T5"/>
                </a:cxn>
                <a:cxn ang="0">
                  <a:pos x="T6" y="T7"/>
                </a:cxn>
                <a:cxn ang="0">
                  <a:pos x="T8" y="T9"/>
                </a:cxn>
                <a:cxn ang="0">
                  <a:pos x="T10" y="T11"/>
                </a:cxn>
              </a:cxnLst>
              <a:rect l="0" t="0" r="r" b="b"/>
              <a:pathLst>
                <a:path w="1211" h="427">
                  <a:moveTo>
                    <a:pt x="0" y="86"/>
                  </a:moveTo>
                  <a:lnTo>
                    <a:pt x="148" y="0"/>
                  </a:lnTo>
                  <a:lnTo>
                    <a:pt x="1131" y="44"/>
                  </a:lnTo>
                  <a:lnTo>
                    <a:pt x="1211" y="86"/>
                  </a:lnTo>
                  <a:lnTo>
                    <a:pt x="607" y="427"/>
                  </a:lnTo>
                  <a:lnTo>
                    <a:pt x="0" y="86"/>
                  </a:lnTo>
                  <a:close/>
                </a:path>
              </a:pathLst>
            </a:custGeom>
            <a:solidFill>
              <a:schemeClr val="accent2"/>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3" name="Freeform 14"/>
            <p:cNvSpPr/>
            <p:nvPr/>
          </p:nvSpPr>
          <p:spPr bwMode="auto">
            <a:xfrm>
              <a:off x="6914919" y="3908959"/>
              <a:ext cx="1010026" cy="632417"/>
            </a:xfrm>
            <a:custGeom>
              <a:avLst/>
              <a:gdLst>
                <a:gd name="T0" fmla="*/ 658 w 658"/>
                <a:gd name="T1" fmla="*/ 117 h 412"/>
                <a:gd name="T2" fmla="*/ 445 w 658"/>
                <a:gd name="T3" fmla="*/ 0 h 412"/>
                <a:gd name="T4" fmla="*/ 0 w 658"/>
                <a:gd name="T5" fmla="*/ 175 h 412"/>
                <a:gd name="T6" fmla="*/ 58 w 658"/>
                <a:gd name="T7" fmla="*/ 378 h 412"/>
                <a:gd name="T8" fmla="*/ 127 w 658"/>
                <a:gd name="T9" fmla="*/ 412 h 412"/>
                <a:gd name="T10" fmla="*/ 658 w 658"/>
                <a:gd name="T11" fmla="*/ 117 h 412"/>
              </a:gdLst>
              <a:ahLst/>
              <a:cxnLst>
                <a:cxn ang="0">
                  <a:pos x="T0" y="T1"/>
                </a:cxn>
                <a:cxn ang="0">
                  <a:pos x="T2" y="T3"/>
                </a:cxn>
                <a:cxn ang="0">
                  <a:pos x="T4" y="T5"/>
                </a:cxn>
                <a:cxn ang="0">
                  <a:pos x="T6" y="T7"/>
                </a:cxn>
                <a:cxn ang="0">
                  <a:pos x="T8" y="T9"/>
                </a:cxn>
                <a:cxn ang="0">
                  <a:pos x="T10" y="T11"/>
                </a:cxn>
              </a:cxnLst>
              <a:rect l="0" t="0" r="r" b="b"/>
              <a:pathLst>
                <a:path w="658" h="412">
                  <a:moveTo>
                    <a:pt x="658" y="117"/>
                  </a:moveTo>
                  <a:lnTo>
                    <a:pt x="445" y="0"/>
                  </a:lnTo>
                  <a:lnTo>
                    <a:pt x="0" y="175"/>
                  </a:lnTo>
                  <a:lnTo>
                    <a:pt x="58" y="378"/>
                  </a:lnTo>
                  <a:lnTo>
                    <a:pt x="127" y="412"/>
                  </a:lnTo>
                  <a:lnTo>
                    <a:pt x="658" y="117"/>
                  </a:lnTo>
                  <a:close/>
                </a:path>
              </a:pathLst>
            </a:custGeom>
            <a:solidFill>
              <a:schemeClr val="accent1"/>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4" name="Freeform 15"/>
            <p:cNvSpPr/>
            <p:nvPr/>
          </p:nvSpPr>
          <p:spPr bwMode="auto">
            <a:xfrm>
              <a:off x="4288545" y="3912029"/>
              <a:ext cx="917926" cy="629347"/>
            </a:xfrm>
            <a:custGeom>
              <a:avLst/>
              <a:gdLst>
                <a:gd name="T0" fmla="*/ 0 w 598"/>
                <a:gd name="T1" fmla="*/ 109 h 410"/>
                <a:gd name="T2" fmla="*/ 204 w 598"/>
                <a:gd name="T3" fmla="*/ 0 h 410"/>
                <a:gd name="T4" fmla="*/ 525 w 598"/>
                <a:gd name="T5" fmla="*/ 331 h 410"/>
                <a:gd name="T6" fmla="*/ 598 w 598"/>
                <a:gd name="T7" fmla="*/ 297 h 410"/>
                <a:gd name="T8" fmla="*/ 598 w 598"/>
                <a:gd name="T9" fmla="*/ 371 h 410"/>
                <a:gd name="T10" fmla="*/ 530 w 598"/>
                <a:gd name="T11" fmla="*/ 410 h 410"/>
                <a:gd name="T12" fmla="*/ 0 w 598"/>
                <a:gd name="T13" fmla="*/ 109 h 410"/>
                <a:gd name="connsiteX0" fmla="*/ 0 w 10000"/>
                <a:gd name="connsiteY0" fmla="*/ 2659 h 10000"/>
                <a:gd name="connsiteX1" fmla="*/ 3411 w 10000"/>
                <a:gd name="connsiteY1" fmla="*/ 0 h 10000"/>
                <a:gd name="connsiteX2" fmla="*/ 8779 w 10000"/>
                <a:gd name="connsiteY2" fmla="*/ 8073 h 10000"/>
                <a:gd name="connsiteX3" fmla="*/ 10000 w 10000"/>
                <a:gd name="connsiteY3" fmla="*/ 7244 h 10000"/>
                <a:gd name="connsiteX4" fmla="*/ 10000 w 10000"/>
                <a:gd name="connsiteY4" fmla="*/ 9049 h 10000"/>
                <a:gd name="connsiteX5" fmla="*/ 8830 w 10000"/>
                <a:gd name="connsiteY5" fmla="*/ 10000 h 10000"/>
                <a:gd name="connsiteX6" fmla="*/ 0 w 10000"/>
                <a:gd name="connsiteY6" fmla="*/ 2659 h 10000"/>
                <a:gd name="connsiteX0-1" fmla="*/ 0 w 10000"/>
                <a:gd name="connsiteY0-2" fmla="*/ 2659 h 10000"/>
                <a:gd name="connsiteX1-3" fmla="*/ 3411 w 10000"/>
                <a:gd name="connsiteY1-4" fmla="*/ 0 h 10000"/>
                <a:gd name="connsiteX2-5" fmla="*/ 8779 w 10000"/>
                <a:gd name="connsiteY2-6" fmla="*/ 8073 h 10000"/>
                <a:gd name="connsiteX3-7" fmla="*/ 9902 w 10000"/>
                <a:gd name="connsiteY3-8" fmla="*/ 7005 h 10000"/>
                <a:gd name="connsiteX4-9" fmla="*/ 10000 w 10000"/>
                <a:gd name="connsiteY4-10" fmla="*/ 9049 h 10000"/>
                <a:gd name="connsiteX5-11" fmla="*/ 8830 w 10000"/>
                <a:gd name="connsiteY5-12" fmla="*/ 10000 h 10000"/>
                <a:gd name="connsiteX6-13" fmla="*/ 0 w 10000"/>
                <a:gd name="connsiteY6-14" fmla="*/ 2659 h 10000"/>
                <a:gd name="connsiteX0-15" fmla="*/ 0 w 10000"/>
                <a:gd name="connsiteY0-16" fmla="*/ 2659 h 10000"/>
                <a:gd name="connsiteX1-17" fmla="*/ 3411 w 10000"/>
                <a:gd name="connsiteY1-18" fmla="*/ 0 h 10000"/>
                <a:gd name="connsiteX2-19" fmla="*/ 8681 w 10000"/>
                <a:gd name="connsiteY2-20" fmla="*/ 8025 h 10000"/>
                <a:gd name="connsiteX3-21" fmla="*/ 9902 w 10000"/>
                <a:gd name="connsiteY3-22" fmla="*/ 7005 h 10000"/>
                <a:gd name="connsiteX4-23" fmla="*/ 10000 w 10000"/>
                <a:gd name="connsiteY4-24" fmla="*/ 9049 h 10000"/>
                <a:gd name="connsiteX5-25" fmla="*/ 8830 w 10000"/>
                <a:gd name="connsiteY5-26" fmla="*/ 10000 h 10000"/>
                <a:gd name="connsiteX6-27" fmla="*/ 0 w 10000"/>
                <a:gd name="connsiteY6-28" fmla="*/ 2659 h 10000"/>
                <a:gd name="connsiteX0-29" fmla="*/ 0 w 10000"/>
                <a:gd name="connsiteY0-30" fmla="*/ 2755 h 10000"/>
                <a:gd name="connsiteX1-31" fmla="*/ 3411 w 10000"/>
                <a:gd name="connsiteY1-32" fmla="*/ 0 h 10000"/>
                <a:gd name="connsiteX2-33" fmla="*/ 8681 w 10000"/>
                <a:gd name="connsiteY2-34" fmla="*/ 8025 h 10000"/>
                <a:gd name="connsiteX3-35" fmla="*/ 9902 w 10000"/>
                <a:gd name="connsiteY3-36" fmla="*/ 7005 h 10000"/>
                <a:gd name="connsiteX4-37" fmla="*/ 10000 w 10000"/>
                <a:gd name="connsiteY4-38" fmla="*/ 9049 h 10000"/>
                <a:gd name="connsiteX5-39" fmla="*/ 8830 w 10000"/>
                <a:gd name="connsiteY5-40" fmla="*/ 10000 h 10000"/>
                <a:gd name="connsiteX6-41" fmla="*/ 0 w 10000"/>
                <a:gd name="connsiteY6-42" fmla="*/ 2755 h 1000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10000" h="10000">
                  <a:moveTo>
                    <a:pt x="0" y="2755"/>
                  </a:moveTo>
                  <a:lnTo>
                    <a:pt x="3411" y="0"/>
                  </a:lnTo>
                  <a:lnTo>
                    <a:pt x="8681" y="8025"/>
                  </a:lnTo>
                  <a:lnTo>
                    <a:pt x="9902" y="7005"/>
                  </a:lnTo>
                  <a:cubicBezTo>
                    <a:pt x="9935" y="7686"/>
                    <a:pt x="9967" y="8368"/>
                    <a:pt x="10000" y="9049"/>
                  </a:cubicBezTo>
                  <a:lnTo>
                    <a:pt x="8830" y="10000"/>
                  </a:lnTo>
                  <a:lnTo>
                    <a:pt x="0" y="2755"/>
                  </a:lnTo>
                  <a:close/>
                </a:path>
              </a:pathLst>
            </a:custGeom>
            <a:solidFill>
              <a:schemeClr val="accent1"/>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5" name="Freeform 17"/>
            <p:cNvSpPr/>
            <p:nvPr/>
          </p:nvSpPr>
          <p:spPr bwMode="auto">
            <a:xfrm>
              <a:off x="4288545" y="4082413"/>
              <a:ext cx="850386" cy="1516573"/>
            </a:xfrm>
            <a:custGeom>
              <a:avLst/>
              <a:gdLst>
                <a:gd name="T0" fmla="*/ 45 w 554"/>
                <a:gd name="T1" fmla="*/ 669 h 988"/>
                <a:gd name="T2" fmla="*/ 554 w 554"/>
                <a:gd name="T3" fmla="*/ 988 h 988"/>
                <a:gd name="T4" fmla="*/ 530 w 554"/>
                <a:gd name="T5" fmla="*/ 301 h 988"/>
                <a:gd name="T6" fmla="*/ 0 w 554"/>
                <a:gd name="T7" fmla="*/ 0 h 988"/>
                <a:gd name="T8" fmla="*/ 45 w 554"/>
                <a:gd name="T9" fmla="*/ 669 h 988"/>
              </a:gdLst>
              <a:ahLst/>
              <a:cxnLst>
                <a:cxn ang="0">
                  <a:pos x="T0" y="T1"/>
                </a:cxn>
                <a:cxn ang="0">
                  <a:pos x="T2" y="T3"/>
                </a:cxn>
                <a:cxn ang="0">
                  <a:pos x="T4" y="T5"/>
                </a:cxn>
                <a:cxn ang="0">
                  <a:pos x="T6" y="T7"/>
                </a:cxn>
                <a:cxn ang="0">
                  <a:pos x="T8" y="T9"/>
                </a:cxn>
              </a:cxnLst>
              <a:rect l="0" t="0" r="r" b="b"/>
              <a:pathLst>
                <a:path w="554" h="988">
                  <a:moveTo>
                    <a:pt x="45" y="669"/>
                  </a:moveTo>
                  <a:lnTo>
                    <a:pt x="554" y="988"/>
                  </a:lnTo>
                  <a:lnTo>
                    <a:pt x="530" y="301"/>
                  </a:lnTo>
                  <a:lnTo>
                    <a:pt x="0" y="0"/>
                  </a:lnTo>
                  <a:lnTo>
                    <a:pt x="45" y="669"/>
                  </a:lnTo>
                  <a:close/>
                </a:path>
              </a:pathLst>
            </a:custGeom>
            <a:solidFill>
              <a:schemeClr val="accent1">
                <a:lumMod val="75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6" name="Freeform 18"/>
            <p:cNvSpPr/>
            <p:nvPr/>
          </p:nvSpPr>
          <p:spPr bwMode="auto">
            <a:xfrm>
              <a:off x="4176491" y="2837534"/>
              <a:ext cx="907181" cy="1577973"/>
            </a:xfrm>
            <a:custGeom>
              <a:avLst/>
              <a:gdLst>
                <a:gd name="T0" fmla="*/ 53 w 591"/>
                <a:gd name="T1" fmla="*/ 731 h 1028"/>
                <a:gd name="T2" fmla="*/ 591 w 591"/>
                <a:gd name="T3" fmla="*/ 1028 h 1028"/>
                <a:gd name="T4" fmla="*/ 556 w 591"/>
                <a:gd name="T5" fmla="*/ 263 h 1028"/>
                <a:gd name="T6" fmla="*/ 0 w 591"/>
                <a:gd name="T7" fmla="*/ 0 h 1028"/>
                <a:gd name="T8" fmla="*/ 53 w 591"/>
                <a:gd name="T9" fmla="*/ 731 h 1028"/>
              </a:gdLst>
              <a:ahLst/>
              <a:cxnLst>
                <a:cxn ang="0">
                  <a:pos x="T0" y="T1"/>
                </a:cxn>
                <a:cxn ang="0">
                  <a:pos x="T2" y="T3"/>
                </a:cxn>
                <a:cxn ang="0">
                  <a:pos x="T4" y="T5"/>
                </a:cxn>
                <a:cxn ang="0">
                  <a:pos x="T6" y="T7"/>
                </a:cxn>
                <a:cxn ang="0">
                  <a:pos x="T8" y="T9"/>
                </a:cxn>
              </a:cxnLst>
              <a:rect l="0" t="0" r="r" b="b"/>
              <a:pathLst>
                <a:path w="591" h="1028">
                  <a:moveTo>
                    <a:pt x="53" y="731"/>
                  </a:moveTo>
                  <a:lnTo>
                    <a:pt x="591" y="1028"/>
                  </a:lnTo>
                  <a:lnTo>
                    <a:pt x="556" y="263"/>
                  </a:lnTo>
                  <a:lnTo>
                    <a:pt x="0" y="0"/>
                  </a:lnTo>
                  <a:lnTo>
                    <a:pt x="53" y="731"/>
                  </a:lnTo>
                  <a:close/>
                </a:path>
              </a:pathLst>
            </a:custGeom>
            <a:solidFill>
              <a:schemeClr val="accent3">
                <a:lumMod val="75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7" name="Freeform 19"/>
            <p:cNvSpPr/>
            <p:nvPr/>
          </p:nvSpPr>
          <p:spPr bwMode="auto">
            <a:xfrm>
              <a:off x="6191937" y="2849814"/>
              <a:ext cx="974721" cy="1579508"/>
            </a:xfrm>
            <a:custGeom>
              <a:avLst/>
              <a:gdLst>
                <a:gd name="T0" fmla="*/ 0 w 635"/>
                <a:gd name="T1" fmla="*/ 0 h 1028"/>
                <a:gd name="T2" fmla="*/ 0 w 635"/>
                <a:gd name="T3" fmla="*/ 88 h 1028"/>
                <a:gd name="T4" fmla="*/ 503 w 635"/>
                <a:gd name="T5" fmla="*/ 310 h 1028"/>
                <a:gd name="T6" fmla="*/ 503 w 635"/>
                <a:gd name="T7" fmla="*/ 988 h 1028"/>
                <a:gd name="T8" fmla="*/ 598 w 635"/>
                <a:gd name="T9" fmla="*/ 1028 h 1028"/>
                <a:gd name="T10" fmla="*/ 635 w 635"/>
                <a:gd name="T11" fmla="*/ 265 h 1028"/>
                <a:gd name="T12" fmla="*/ 0 w 635"/>
                <a:gd name="T13" fmla="*/ 0 h 1028"/>
              </a:gdLst>
              <a:ahLst/>
              <a:cxnLst>
                <a:cxn ang="0">
                  <a:pos x="T0" y="T1"/>
                </a:cxn>
                <a:cxn ang="0">
                  <a:pos x="T2" y="T3"/>
                </a:cxn>
                <a:cxn ang="0">
                  <a:pos x="T4" y="T5"/>
                </a:cxn>
                <a:cxn ang="0">
                  <a:pos x="T6" y="T7"/>
                </a:cxn>
                <a:cxn ang="0">
                  <a:pos x="T8" y="T9"/>
                </a:cxn>
                <a:cxn ang="0">
                  <a:pos x="T10" y="T11"/>
                </a:cxn>
                <a:cxn ang="0">
                  <a:pos x="T12" y="T13"/>
                </a:cxn>
              </a:cxnLst>
              <a:rect l="0" t="0" r="r" b="b"/>
              <a:pathLst>
                <a:path w="635" h="1028">
                  <a:moveTo>
                    <a:pt x="0" y="0"/>
                  </a:moveTo>
                  <a:lnTo>
                    <a:pt x="0" y="88"/>
                  </a:lnTo>
                  <a:lnTo>
                    <a:pt x="503" y="310"/>
                  </a:lnTo>
                  <a:lnTo>
                    <a:pt x="503" y="988"/>
                  </a:lnTo>
                  <a:lnTo>
                    <a:pt x="598" y="1028"/>
                  </a:lnTo>
                  <a:lnTo>
                    <a:pt x="635" y="265"/>
                  </a:lnTo>
                  <a:lnTo>
                    <a:pt x="0" y="0"/>
                  </a:lnTo>
                  <a:close/>
                </a:path>
              </a:pathLst>
            </a:custGeom>
            <a:solidFill>
              <a:schemeClr val="accent6">
                <a:lumMod val="50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8" name="Freeform 20"/>
            <p:cNvSpPr/>
            <p:nvPr/>
          </p:nvSpPr>
          <p:spPr bwMode="auto">
            <a:xfrm>
              <a:off x="5120512" y="3302637"/>
              <a:ext cx="973186" cy="1683887"/>
            </a:xfrm>
            <a:custGeom>
              <a:avLst/>
              <a:gdLst>
                <a:gd name="T0" fmla="*/ 0 w 634"/>
                <a:gd name="T1" fmla="*/ 0 h 1097"/>
                <a:gd name="T2" fmla="*/ 27 w 634"/>
                <a:gd name="T3" fmla="*/ 767 h 1097"/>
                <a:gd name="T4" fmla="*/ 634 w 634"/>
                <a:gd name="T5" fmla="*/ 1097 h 1097"/>
                <a:gd name="T6" fmla="*/ 634 w 634"/>
                <a:gd name="T7" fmla="*/ 300 h 1097"/>
                <a:gd name="T8" fmla="*/ 0 w 634"/>
                <a:gd name="T9" fmla="*/ 0 h 1097"/>
              </a:gdLst>
              <a:ahLst/>
              <a:cxnLst>
                <a:cxn ang="0">
                  <a:pos x="T0" y="T1"/>
                </a:cxn>
                <a:cxn ang="0">
                  <a:pos x="T2" y="T3"/>
                </a:cxn>
                <a:cxn ang="0">
                  <a:pos x="T4" y="T5"/>
                </a:cxn>
                <a:cxn ang="0">
                  <a:pos x="T6" y="T7"/>
                </a:cxn>
                <a:cxn ang="0">
                  <a:pos x="T8" y="T9"/>
                </a:cxn>
              </a:cxnLst>
              <a:rect l="0" t="0" r="r" b="b"/>
              <a:pathLst>
                <a:path w="634" h="1097">
                  <a:moveTo>
                    <a:pt x="0" y="0"/>
                  </a:moveTo>
                  <a:lnTo>
                    <a:pt x="27" y="767"/>
                  </a:lnTo>
                  <a:lnTo>
                    <a:pt x="634" y="1097"/>
                  </a:lnTo>
                  <a:lnTo>
                    <a:pt x="634" y="300"/>
                  </a:lnTo>
                  <a:lnTo>
                    <a:pt x="0" y="0"/>
                  </a:lnTo>
                  <a:close/>
                </a:path>
              </a:pathLst>
            </a:custGeom>
            <a:solidFill>
              <a:schemeClr val="accent4">
                <a:lumMod val="75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9" name="Freeform 21"/>
            <p:cNvSpPr/>
            <p:nvPr/>
          </p:nvSpPr>
          <p:spPr bwMode="auto">
            <a:xfrm>
              <a:off x="5161957" y="4595101"/>
              <a:ext cx="931741" cy="1622487"/>
            </a:xfrm>
            <a:custGeom>
              <a:avLst/>
              <a:gdLst>
                <a:gd name="T0" fmla="*/ 607 w 607"/>
                <a:gd name="T1" fmla="*/ 1057 h 1057"/>
                <a:gd name="T2" fmla="*/ 607 w 607"/>
                <a:gd name="T3" fmla="*/ 341 h 1057"/>
                <a:gd name="T4" fmla="*/ 0 w 607"/>
                <a:gd name="T5" fmla="*/ 0 h 1057"/>
                <a:gd name="T6" fmla="*/ 30 w 607"/>
                <a:gd name="T7" fmla="*/ 693 h 1057"/>
                <a:gd name="T8" fmla="*/ 607 w 607"/>
                <a:gd name="T9" fmla="*/ 1057 h 1057"/>
              </a:gdLst>
              <a:ahLst/>
              <a:cxnLst>
                <a:cxn ang="0">
                  <a:pos x="T0" y="T1"/>
                </a:cxn>
                <a:cxn ang="0">
                  <a:pos x="T2" y="T3"/>
                </a:cxn>
                <a:cxn ang="0">
                  <a:pos x="T4" y="T5"/>
                </a:cxn>
                <a:cxn ang="0">
                  <a:pos x="T6" y="T7"/>
                </a:cxn>
                <a:cxn ang="0">
                  <a:pos x="T8" y="T9"/>
                </a:cxn>
              </a:cxnLst>
              <a:rect l="0" t="0" r="r" b="b"/>
              <a:pathLst>
                <a:path w="607" h="1057">
                  <a:moveTo>
                    <a:pt x="607" y="1057"/>
                  </a:moveTo>
                  <a:lnTo>
                    <a:pt x="607" y="341"/>
                  </a:lnTo>
                  <a:lnTo>
                    <a:pt x="0" y="0"/>
                  </a:lnTo>
                  <a:lnTo>
                    <a:pt x="30" y="693"/>
                  </a:lnTo>
                  <a:lnTo>
                    <a:pt x="607" y="1057"/>
                  </a:lnTo>
                  <a:close/>
                </a:path>
              </a:pathLst>
            </a:custGeom>
            <a:solidFill>
              <a:schemeClr val="accent2">
                <a:lumMod val="75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0" name="Freeform 22"/>
            <p:cNvSpPr/>
            <p:nvPr/>
          </p:nvSpPr>
          <p:spPr bwMode="auto">
            <a:xfrm>
              <a:off x="6093698" y="4595101"/>
              <a:ext cx="927136" cy="1622487"/>
            </a:xfrm>
            <a:custGeom>
              <a:avLst/>
              <a:gdLst>
                <a:gd name="T0" fmla="*/ 0 w 604"/>
                <a:gd name="T1" fmla="*/ 341 h 1057"/>
                <a:gd name="T2" fmla="*/ 604 w 604"/>
                <a:gd name="T3" fmla="*/ 0 h 1057"/>
                <a:gd name="T4" fmla="*/ 580 w 604"/>
                <a:gd name="T5" fmla="*/ 693 h 1057"/>
                <a:gd name="T6" fmla="*/ 0 w 604"/>
                <a:gd name="T7" fmla="*/ 1057 h 1057"/>
                <a:gd name="T8" fmla="*/ 0 w 604"/>
                <a:gd name="T9" fmla="*/ 341 h 1057"/>
              </a:gdLst>
              <a:ahLst/>
              <a:cxnLst>
                <a:cxn ang="0">
                  <a:pos x="T0" y="T1"/>
                </a:cxn>
                <a:cxn ang="0">
                  <a:pos x="T2" y="T3"/>
                </a:cxn>
                <a:cxn ang="0">
                  <a:pos x="T4" y="T5"/>
                </a:cxn>
                <a:cxn ang="0">
                  <a:pos x="T6" y="T7"/>
                </a:cxn>
                <a:cxn ang="0">
                  <a:pos x="T8" y="T9"/>
                </a:cxn>
              </a:cxnLst>
              <a:rect l="0" t="0" r="r" b="b"/>
              <a:pathLst>
                <a:path w="604" h="1057">
                  <a:moveTo>
                    <a:pt x="0" y="341"/>
                  </a:moveTo>
                  <a:lnTo>
                    <a:pt x="604" y="0"/>
                  </a:lnTo>
                  <a:lnTo>
                    <a:pt x="580" y="693"/>
                  </a:lnTo>
                  <a:lnTo>
                    <a:pt x="0" y="1057"/>
                  </a:lnTo>
                  <a:lnTo>
                    <a:pt x="0" y="341"/>
                  </a:lnTo>
                  <a:close/>
                </a:path>
              </a:pathLst>
            </a:custGeom>
            <a:solidFill>
              <a:schemeClr val="accent2">
                <a:lumMod val="50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1" name="Freeform 23"/>
            <p:cNvSpPr/>
            <p:nvPr/>
          </p:nvSpPr>
          <p:spPr bwMode="auto">
            <a:xfrm>
              <a:off x="6093698" y="3302637"/>
              <a:ext cx="971651" cy="1683887"/>
            </a:xfrm>
            <a:custGeom>
              <a:avLst/>
              <a:gdLst>
                <a:gd name="T0" fmla="*/ 0 w 633"/>
                <a:gd name="T1" fmla="*/ 300 h 1097"/>
                <a:gd name="T2" fmla="*/ 633 w 633"/>
                <a:gd name="T3" fmla="*/ 0 h 1097"/>
                <a:gd name="T4" fmla="*/ 604 w 633"/>
                <a:gd name="T5" fmla="*/ 767 h 1097"/>
                <a:gd name="T6" fmla="*/ 0 w 633"/>
                <a:gd name="T7" fmla="*/ 1097 h 1097"/>
                <a:gd name="T8" fmla="*/ 0 w 633"/>
                <a:gd name="T9" fmla="*/ 300 h 1097"/>
              </a:gdLst>
              <a:ahLst/>
              <a:cxnLst>
                <a:cxn ang="0">
                  <a:pos x="T0" y="T1"/>
                </a:cxn>
                <a:cxn ang="0">
                  <a:pos x="T2" y="T3"/>
                </a:cxn>
                <a:cxn ang="0">
                  <a:pos x="T4" y="T5"/>
                </a:cxn>
                <a:cxn ang="0">
                  <a:pos x="T6" y="T7"/>
                </a:cxn>
                <a:cxn ang="0">
                  <a:pos x="T8" y="T9"/>
                </a:cxn>
              </a:cxnLst>
              <a:rect l="0" t="0" r="r" b="b"/>
              <a:pathLst>
                <a:path w="633" h="1097">
                  <a:moveTo>
                    <a:pt x="0" y="300"/>
                  </a:moveTo>
                  <a:lnTo>
                    <a:pt x="633" y="0"/>
                  </a:lnTo>
                  <a:lnTo>
                    <a:pt x="604" y="767"/>
                  </a:lnTo>
                  <a:lnTo>
                    <a:pt x="0" y="1097"/>
                  </a:lnTo>
                  <a:lnTo>
                    <a:pt x="0" y="300"/>
                  </a:lnTo>
                  <a:close/>
                </a:path>
              </a:pathLst>
            </a:custGeom>
            <a:solidFill>
              <a:schemeClr val="accent4">
                <a:lumMod val="50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2" name="Freeform 24"/>
            <p:cNvSpPr/>
            <p:nvPr/>
          </p:nvSpPr>
          <p:spPr bwMode="auto">
            <a:xfrm>
              <a:off x="7092978" y="2851349"/>
              <a:ext cx="910251" cy="1577973"/>
            </a:xfrm>
            <a:custGeom>
              <a:avLst/>
              <a:gdLst>
                <a:gd name="T0" fmla="*/ 37 w 593"/>
                <a:gd name="T1" fmla="*/ 265 h 1028"/>
                <a:gd name="T2" fmla="*/ 0 w 593"/>
                <a:gd name="T3" fmla="*/ 1028 h 1028"/>
                <a:gd name="T4" fmla="*/ 538 w 593"/>
                <a:gd name="T5" fmla="*/ 729 h 1028"/>
                <a:gd name="T6" fmla="*/ 593 w 593"/>
                <a:gd name="T7" fmla="*/ 0 h 1028"/>
                <a:gd name="T8" fmla="*/ 37 w 593"/>
                <a:gd name="T9" fmla="*/ 265 h 1028"/>
                <a:gd name="connsiteX0" fmla="*/ 690 w 10000"/>
                <a:gd name="connsiteY0" fmla="*/ 2578 h 10000"/>
                <a:gd name="connsiteX1" fmla="*/ 0 w 10000"/>
                <a:gd name="connsiteY1" fmla="*/ 10000 h 10000"/>
                <a:gd name="connsiteX2" fmla="*/ 9073 w 10000"/>
                <a:gd name="connsiteY2" fmla="*/ 7091 h 10000"/>
                <a:gd name="connsiteX3" fmla="*/ 10000 w 10000"/>
                <a:gd name="connsiteY3" fmla="*/ 0 h 10000"/>
                <a:gd name="connsiteX4" fmla="*/ 690 w 10000"/>
                <a:gd name="connsiteY4" fmla="*/ 2578 h 10000"/>
                <a:gd name="connsiteX0-1" fmla="*/ 716 w 10000"/>
                <a:gd name="connsiteY0-2" fmla="*/ 2578 h 10000"/>
                <a:gd name="connsiteX1-3" fmla="*/ 0 w 10000"/>
                <a:gd name="connsiteY1-4" fmla="*/ 10000 h 10000"/>
                <a:gd name="connsiteX2-5" fmla="*/ 9073 w 10000"/>
                <a:gd name="connsiteY2-6" fmla="*/ 7091 h 10000"/>
                <a:gd name="connsiteX3-7" fmla="*/ 10000 w 10000"/>
                <a:gd name="connsiteY3-8" fmla="*/ 0 h 10000"/>
                <a:gd name="connsiteX4-9" fmla="*/ 716 w 10000"/>
                <a:gd name="connsiteY4-10" fmla="*/ 2578 h 1000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00" h="10000">
                  <a:moveTo>
                    <a:pt x="716" y="2578"/>
                  </a:moveTo>
                  <a:cubicBezTo>
                    <a:pt x="477" y="5052"/>
                    <a:pt x="239" y="7526"/>
                    <a:pt x="0" y="10000"/>
                  </a:cubicBezTo>
                  <a:lnTo>
                    <a:pt x="9073" y="7091"/>
                  </a:lnTo>
                  <a:lnTo>
                    <a:pt x="10000" y="0"/>
                  </a:lnTo>
                  <a:lnTo>
                    <a:pt x="716" y="2578"/>
                  </a:lnTo>
                  <a:close/>
                </a:path>
              </a:pathLst>
            </a:custGeom>
            <a:solidFill>
              <a:schemeClr val="accent6">
                <a:lumMod val="75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3" name="Freeform 25"/>
            <p:cNvSpPr/>
            <p:nvPr/>
          </p:nvSpPr>
          <p:spPr bwMode="auto">
            <a:xfrm>
              <a:off x="7065348" y="4088553"/>
              <a:ext cx="859596" cy="1516573"/>
            </a:xfrm>
            <a:custGeom>
              <a:avLst/>
              <a:gdLst>
                <a:gd name="T0" fmla="*/ 0 w 560"/>
                <a:gd name="T1" fmla="*/ 988 h 988"/>
                <a:gd name="T2" fmla="*/ 29 w 560"/>
                <a:gd name="T3" fmla="*/ 295 h 988"/>
                <a:gd name="T4" fmla="*/ 560 w 560"/>
                <a:gd name="T5" fmla="*/ 0 h 988"/>
                <a:gd name="T6" fmla="*/ 511 w 560"/>
                <a:gd name="T7" fmla="*/ 665 h 988"/>
                <a:gd name="T8" fmla="*/ 0 w 560"/>
                <a:gd name="T9" fmla="*/ 988 h 988"/>
              </a:gdLst>
              <a:ahLst/>
              <a:cxnLst>
                <a:cxn ang="0">
                  <a:pos x="T0" y="T1"/>
                </a:cxn>
                <a:cxn ang="0">
                  <a:pos x="T2" y="T3"/>
                </a:cxn>
                <a:cxn ang="0">
                  <a:pos x="T4" y="T5"/>
                </a:cxn>
                <a:cxn ang="0">
                  <a:pos x="T6" y="T7"/>
                </a:cxn>
                <a:cxn ang="0">
                  <a:pos x="T8" y="T9"/>
                </a:cxn>
              </a:cxnLst>
              <a:rect l="0" t="0" r="r" b="b"/>
              <a:pathLst>
                <a:path w="560" h="988">
                  <a:moveTo>
                    <a:pt x="0" y="988"/>
                  </a:moveTo>
                  <a:lnTo>
                    <a:pt x="29" y="295"/>
                  </a:lnTo>
                  <a:lnTo>
                    <a:pt x="560" y="0"/>
                  </a:lnTo>
                  <a:lnTo>
                    <a:pt x="511" y="665"/>
                  </a:lnTo>
                  <a:lnTo>
                    <a:pt x="0" y="988"/>
                  </a:lnTo>
                  <a:close/>
                </a:path>
              </a:pathLst>
            </a:custGeom>
            <a:solidFill>
              <a:schemeClr val="accent1">
                <a:lumMod val="75000"/>
              </a:schemeClr>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4" name="Freeform 26"/>
            <p:cNvSpPr/>
            <p:nvPr/>
          </p:nvSpPr>
          <p:spPr bwMode="auto">
            <a:xfrm>
              <a:off x="5120512" y="2888188"/>
              <a:ext cx="1944836" cy="874946"/>
            </a:xfrm>
            <a:custGeom>
              <a:avLst/>
              <a:gdLst>
                <a:gd name="T0" fmla="*/ 0 w 1267"/>
                <a:gd name="T1" fmla="*/ 270 h 570"/>
                <a:gd name="T2" fmla="*/ 634 w 1267"/>
                <a:gd name="T3" fmla="*/ 0 h 570"/>
                <a:gd name="T4" fmla="*/ 1267 w 1267"/>
                <a:gd name="T5" fmla="*/ 270 h 570"/>
                <a:gd name="T6" fmla="*/ 634 w 1267"/>
                <a:gd name="T7" fmla="*/ 570 h 570"/>
                <a:gd name="T8" fmla="*/ 0 w 1267"/>
                <a:gd name="T9" fmla="*/ 270 h 570"/>
              </a:gdLst>
              <a:ahLst/>
              <a:cxnLst>
                <a:cxn ang="0">
                  <a:pos x="T0" y="T1"/>
                </a:cxn>
                <a:cxn ang="0">
                  <a:pos x="T2" y="T3"/>
                </a:cxn>
                <a:cxn ang="0">
                  <a:pos x="T4" y="T5"/>
                </a:cxn>
                <a:cxn ang="0">
                  <a:pos x="T6" y="T7"/>
                </a:cxn>
                <a:cxn ang="0">
                  <a:pos x="T8" y="T9"/>
                </a:cxn>
              </a:cxnLst>
              <a:rect l="0" t="0" r="r" b="b"/>
              <a:pathLst>
                <a:path w="1267" h="570">
                  <a:moveTo>
                    <a:pt x="0" y="270"/>
                  </a:moveTo>
                  <a:lnTo>
                    <a:pt x="634" y="0"/>
                  </a:lnTo>
                  <a:lnTo>
                    <a:pt x="1267" y="270"/>
                  </a:lnTo>
                  <a:lnTo>
                    <a:pt x="634" y="570"/>
                  </a:lnTo>
                  <a:lnTo>
                    <a:pt x="0" y="270"/>
                  </a:lnTo>
                  <a:close/>
                </a:path>
              </a:pathLst>
            </a:custGeom>
            <a:solidFill>
              <a:schemeClr val="accent4"/>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5" name="Freeform 27"/>
            <p:cNvSpPr/>
            <p:nvPr/>
          </p:nvSpPr>
          <p:spPr bwMode="auto">
            <a:xfrm>
              <a:off x="4171886" y="2482950"/>
              <a:ext cx="1829712" cy="772101"/>
            </a:xfrm>
            <a:custGeom>
              <a:avLst/>
              <a:gdLst>
                <a:gd name="T0" fmla="*/ 0 w 1194"/>
                <a:gd name="T1" fmla="*/ 240 h 503"/>
                <a:gd name="T2" fmla="*/ 631 w 1194"/>
                <a:gd name="T3" fmla="*/ 0 h 503"/>
                <a:gd name="T4" fmla="*/ 1194 w 1194"/>
                <a:gd name="T5" fmla="*/ 235 h 503"/>
                <a:gd name="T6" fmla="*/ 556 w 1194"/>
                <a:gd name="T7" fmla="*/ 503 h 503"/>
                <a:gd name="T8" fmla="*/ 0 w 1194"/>
                <a:gd name="T9" fmla="*/ 240 h 503"/>
                <a:gd name="connsiteX0" fmla="*/ 0 w 10000"/>
                <a:gd name="connsiteY0" fmla="*/ 4732 h 10000"/>
                <a:gd name="connsiteX1" fmla="*/ 5285 w 10000"/>
                <a:gd name="connsiteY1" fmla="*/ 0 h 10000"/>
                <a:gd name="connsiteX2" fmla="*/ 10000 w 10000"/>
                <a:gd name="connsiteY2" fmla="*/ 4672 h 10000"/>
                <a:gd name="connsiteX3" fmla="*/ 4657 w 10000"/>
                <a:gd name="connsiteY3" fmla="*/ 10000 h 10000"/>
                <a:gd name="connsiteX4" fmla="*/ 0 w 10000"/>
                <a:gd name="connsiteY4" fmla="*/ 4732 h 10000"/>
                <a:gd name="connsiteX0-1" fmla="*/ 0 w 9967"/>
                <a:gd name="connsiteY0-2" fmla="*/ 4693 h 10000"/>
                <a:gd name="connsiteX1-3" fmla="*/ 5252 w 9967"/>
                <a:gd name="connsiteY1-4" fmla="*/ 0 h 10000"/>
                <a:gd name="connsiteX2-5" fmla="*/ 9967 w 9967"/>
                <a:gd name="connsiteY2-6" fmla="*/ 4672 h 10000"/>
                <a:gd name="connsiteX3-7" fmla="*/ 4624 w 9967"/>
                <a:gd name="connsiteY3-8" fmla="*/ 10000 h 10000"/>
                <a:gd name="connsiteX4-9" fmla="*/ 0 w 9967"/>
                <a:gd name="connsiteY4-10" fmla="*/ 4693 h 10000"/>
                <a:gd name="connsiteX0-11" fmla="*/ 0 w 10016"/>
                <a:gd name="connsiteY0-12" fmla="*/ 4615 h 10000"/>
                <a:gd name="connsiteX1-13" fmla="*/ 5285 w 10016"/>
                <a:gd name="connsiteY1-14" fmla="*/ 0 h 10000"/>
                <a:gd name="connsiteX2-15" fmla="*/ 10016 w 10016"/>
                <a:gd name="connsiteY2-16" fmla="*/ 4672 h 10000"/>
                <a:gd name="connsiteX3-17" fmla="*/ 4655 w 10016"/>
                <a:gd name="connsiteY3-18" fmla="*/ 10000 h 10000"/>
                <a:gd name="connsiteX4-19" fmla="*/ 0 w 10016"/>
                <a:gd name="connsiteY4-20" fmla="*/ 4615 h 10000"/>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10016" h="10000">
                  <a:moveTo>
                    <a:pt x="0" y="4615"/>
                  </a:moveTo>
                  <a:lnTo>
                    <a:pt x="5285" y="0"/>
                  </a:lnTo>
                  <a:lnTo>
                    <a:pt x="10016" y="4672"/>
                  </a:lnTo>
                  <a:lnTo>
                    <a:pt x="4655" y="10000"/>
                  </a:lnTo>
                  <a:lnTo>
                    <a:pt x="0" y="4615"/>
                  </a:lnTo>
                  <a:close/>
                </a:path>
              </a:pathLst>
            </a:custGeom>
            <a:solidFill>
              <a:schemeClr val="accent3"/>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6" name="Freeform 28"/>
            <p:cNvSpPr/>
            <p:nvPr/>
          </p:nvSpPr>
          <p:spPr bwMode="auto">
            <a:xfrm>
              <a:off x="6191937" y="2482950"/>
              <a:ext cx="1828177" cy="775171"/>
            </a:xfrm>
            <a:custGeom>
              <a:avLst/>
              <a:gdLst>
                <a:gd name="T0" fmla="*/ 635 w 1191"/>
                <a:gd name="T1" fmla="*/ 505 h 505"/>
                <a:gd name="T2" fmla="*/ 0 w 1191"/>
                <a:gd name="T3" fmla="*/ 240 h 505"/>
                <a:gd name="T4" fmla="*/ 564 w 1191"/>
                <a:gd name="T5" fmla="*/ 0 h 505"/>
                <a:gd name="T6" fmla="*/ 1191 w 1191"/>
                <a:gd name="T7" fmla="*/ 240 h 505"/>
                <a:gd name="T8" fmla="*/ 635 w 1191"/>
                <a:gd name="T9" fmla="*/ 505 h 505"/>
              </a:gdLst>
              <a:ahLst/>
              <a:cxnLst>
                <a:cxn ang="0">
                  <a:pos x="T0" y="T1"/>
                </a:cxn>
                <a:cxn ang="0">
                  <a:pos x="T2" y="T3"/>
                </a:cxn>
                <a:cxn ang="0">
                  <a:pos x="T4" y="T5"/>
                </a:cxn>
                <a:cxn ang="0">
                  <a:pos x="T6" y="T7"/>
                </a:cxn>
                <a:cxn ang="0">
                  <a:pos x="T8" y="T9"/>
                </a:cxn>
              </a:cxnLst>
              <a:rect l="0" t="0" r="r" b="b"/>
              <a:pathLst>
                <a:path w="1191" h="505">
                  <a:moveTo>
                    <a:pt x="635" y="505"/>
                  </a:moveTo>
                  <a:lnTo>
                    <a:pt x="0" y="240"/>
                  </a:lnTo>
                  <a:lnTo>
                    <a:pt x="564" y="0"/>
                  </a:lnTo>
                  <a:lnTo>
                    <a:pt x="1191" y="240"/>
                  </a:lnTo>
                  <a:lnTo>
                    <a:pt x="635" y="505"/>
                  </a:lnTo>
                  <a:close/>
                </a:path>
              </a:pathLst>
            </a:custGeom>
            <a:solidFill>
              <a:schemeClr val="accent6"/>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7" name="Freeform 29"/>
            <p:cNvSpPr/>
            <p:nvPr/>
          </p:nvSpPr>
          <p:spPr bwMode="auto">
            <a:xfrm>
              <a:off x="5232566" y="2126832"/>
              <a:ext cx="1723797" cy="683072"/>
            </a:xfrm>
            <a:custGeom>
              <a:avLst/>
              <a:gdLst>
                <a:gd name="T0" fmla="*/ 560 w 1123"/>
                <a:gd name="T1" fmla="*/ 0 h 445"/>
                <a:gd name="T2" fmla="*/ 1123 w 1123"/>
                <a:gd name="T3" fmla="*/ 208 h 445"/>
                <a:gd name="T4" fmla="*/ 560 w 1123"/>
                <a:gd name="T5" fmla="*/ 445 h 445"/>
                <a:gd name="T6" fmla="*/ 0 w 1123"/>
                <a:gd name="T7" fmla="*/ 208 h 445"/>
                <a:gd name="T8" fmla="*/ 560 w 1123"/>
                <a:gd name="T9" fmla="*/ 0 h 445"/>
              </a:gdLst>
              <a:ahLst/>
              <a:cxnLst>
                <a:cxn ang="0">
                  <a:pos x="T0" y="T1"/>
                </a:cxn>
                <a:cxn ang="0">
                  <a:pos x="T2" y="T3"/>
                </a:cxn>
                <a:cxn ang="0">
                  <a:pos x="T4" y="T5"/>
                </a:cxn>
                <a:cxn ang="0">
                  <a:pos x="T6" y="T7"/>
                </a:cxn>
                <a:cxn ang="0">
                  <a:pos x="T8" y="T9"/>
                </a:cxn>
              </a:cxnLst>
              <a:rect l="0" t="0" r="r" b="b"/>
              <a:pathLst>
                <a:path w="1123" h="445">
                  <a:moveTo>
                    <a:pt x="560" y="0"/>
                  </a:moveTo>
                  <a:lnTo>
                    <a:pt x="1123" y="208"/>
                  </a:lnTo>
                  <a:lnTo>
                    <a:pt x="560" y="445"/>
                  </a:lnTo>
                  <a:lnTo>
                    <a:pt x="0" y="208"/>
                  </a:lnTo>
                  <a:lnTo>
                    <a:pt x="560" y="0"/>
                  </a:lnTo>
                  <a:close/>
                </a:path>
              </a:pathLst>
            </a:custGeom>
            <a:solidFill>
              <a:schemeClr val="accent5"/>
            </a:solidFill>
            <a:ln w="9525">
              <a:noFill/>
              <a:round/>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594377" y="1888129"/>
            <a:ext cx="2820531" cy="4228437"/>
            <a:chOff x="1188625" y="1700002"/>
            <a:chExt cx="3855944" cy="4806666"/>
          </a:xfrm>
        </p:grpSpPr>
        <p:grpSp>
          <p:nvGrpSpPr>
            <p:cNvPr id="5" name="Group 4"/>
            <p:cNvGrpSpPr/>
            <p:nvPr/>
          </p:nvGrpSpPr>
          <p:grpSpPr>
            <a:xfrm>
              <a:off x="1188625" y="4572472"/>
              <a:ext cx="3855944" cy="1934196"/>
              <a:chOff x="1635618" y="4214582"/>
              <a:chExt cx="3598426" cy="1805021"/>
            </a:xfrm>
          </p:grpSpPr>
          <p:sp>
            <p:nvSpPr>
              <p:cNvPr id="6" name="Freeform 5"/>
              <p:cNvSpPr/>
              <p:nvPr/>
            </p:nvSpPr>
            <p:spPr bwMode="auto">
              <a:xfrm>
                <a:off x="1635618" y="4214582"/>
                <a:ext cx="3598426" cy="1805021"/>
              </a:xfrm>
              <a:custGeom>
                <a:avLst/>
                <a:gdLst>
                  <a:gd name="T0" fmla="*/ 942 w 1883"/>
                  <a:gd name="T1" fmla="*/ 0 h 973"/>
                  <a:gd name="T2" fmla="*/ 1883 w 1883"/>
                  <a:gd name="T3" fmla="*/ 265 h 973"/>
                  <a:gd name="T4" fmla="*/ 1883 w 1883"/>
                  <a:gd name="T5" fmla="*/ 270 h 973"/>
                  <a:gd name="T6" fmla="*/ 1883 w 1883"/>
                  <a:gd name="T7" fmla="*/ 270 h 973"/>
                  <a:gd name="T8" fmla="*/ 1883 w 1883"/>
                  <a:gd name="T9" fmla="*/ 708 h 973"/>
                  <a:gd name="T10" fmla="*/ 942 w 1883"/>
                  <a:gd name="T11" fmla="*/ 973 h 973"/>
                  <a:gd name="T12" fmla="*/ 942 w 1883"/>
                  <a:gd name="T13" fmla="*/ 973 h 973"/>
                  <a:gd name="T14" fmla="*/ 942 w 1883"/>
                  <a:gd name="T15" fmla="*/ 973 h 973"/>
                  <a:gd name="T16" fmla="*/ 940 w 1883"/>
                  <a:gd name="T17" fmla="*/ 973 h 973"/>
                  <a:gd name="T18" fmla="*/ 940 w 1883"/>
                  <a:gd name="T19" fmla="*/ 973 h 973"/>
                  <a:gd name="T20" fmla="*/ 0 w 1883"/>
                  <a:gd name="T21" fmla="*/ 708 h 973"/>
                  <a:gd name="T22" fmla="*/ 0 w 1883"/>
                  <a:gd name="T23" fmla="*/ 270 h 973"/>
                  <a:gd name="T24" fmla="*/ 0 w 1883"/>
                  <a:gd name="T25" fmla="*/ 270 h 973"/>
                  <a:gd name="T26" fmla="*/ 0 w 1883"/>
                  <a:gd name="T27" fmla="*/ 265 h 973"/>
                  <a:gd name="T28" fmla="*/ 942 w 1883"/>
                  <a:gd name="T29" fmla="*/ 0 h 973"/>
                  <a:gd name="T30" fmla="*/ 942 w 1883"/>
                  <a:gd name="T31" fmla="*/ 0 h 9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83" h="973">
                    <a:moveTo>
                      <a:pt x="942" y="0"/>
                    </a:moveTo>
                    <a:lnTo>
                      <a:pt x="1883" y="265"/>
                    </a:lnTo>
                    <a:lnTo>
                      <a:pt x="1883" y="270"/>
                    </a:lnTo>
                    <a:lnTo>
                      <a:pt x="1883" y="270"/>
                    </a:lnTo>
                    <a:lnTo>
                      <a:pt x="1883" y="708"/>
                    </a:lnTo>
                    <a:lnTo>
                      <a:pt x="942" y="973"/>
                    </a:lnTo>
                    <a:lnTo>
                      <a:pt x="942" y="973"/>
                    </a:lnTo>
                    <a:lnTo>
                      <a:pt x="942" y="973"/>
                    </a:lnTo>
                    <a:lnTo>
                      <a:pt x="940" y="973"/>
                    </a:lnTo>
                    <a:lnTo>
                      <a:pt x="940" y="973"/>
                    </a:lnTo>
                    <a:lnTo>
                      <a:pt x="0" y="708"/>
                    </a:lnTo>
                    <a:lnTo>
                      <a:pt x="0" y="270"/>
                    </a:lnTo>
                    <a:lnTo>
                      <a:pt x="0" y="270"/>
                    </a:lnTo>
                    <a:lnTo>
                      <a:pt x="0" y="265"/>
                    </a:lnTo>
                    <a:lnTo>
                      <a:pt x="942" y="0"/>
                    </a:lnTo>
                    <a:lnTo>
                      <a:pt x="942"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 name="Freeform 9"/>
              <p:cNvSpPr/>
              <p:nvPr/>
            </p:nvSpPr>
            <p:spPr bwMode="auto">
              <a:xfrm>
                <a:off x="1635618" y="4711751"/>
                <a:ext cx="1803990" cy="1307852"/>
              </a:xfrm>
              <a:custGeom>
                <a:avLst/>
                <a:gdLst>
                  <a:gd name="T0" fmla="*/ 944 w 944"/>
                  <a:gd name="T1" fmla="*/ 705 h 705"/>
                  <a:gd name="T2" fmla="*/ 0 w 944"/>
                  <a:gd name="T3" fmla="*/ 440 h 705"/>
                  <a:gd name="T4" fmla="*/ 0 w 944"/>
                  <a:gd name="T5" fmla="*/ 0 h 705"/>
                  <a:gd name="T6" fmla="*/ 944 w 944"/>
                  <a:gd name="T7" fmla="*/ 265 h 705"/>
                  <a:gd name="T8" fmla="*/ 944 w 944"/>
                  <a:gd name="T9" fmla="*/ 705 h 705"/>
                  <a:gd name="T10" fmla="*/ 944 w 944"/>
                  <a:gd name="T11" fmla="*/ 705 h 705"/>
                  <a:gd name="T12" fmla="*/ 944 w 944"/>
                  <a:gd name="T13" fmla="*/ 705 h 705"/>
                </a:gdLst>
                <a:ahLst/>
                <a:cxnLst>
                  <a:cxn ang="0">
                    <a:pos x="T0" y="T1"/>
                  </a:cxn>
                  <a:cxn ang="0">
                    <a:pos x="T2" y="T3"/>
                  </a:cxn>
                  <a:cxn ang="0">
                    <a:pos x="T4" y="T5"/>
                  </a:cxn>
                  <a:cxn ang="0">
                    <a:pos x="T6" y="T7"/>
                  </a:cxn>
                  <a:cxn ang="0">
                    <a:pos x="T8" y="T9"/>
                  </a:cxn>
                  <a:cxn ang="0">
                    <a:pos x="T10" y="T11"/>
                  </a:cxn>
                  <a:cxn ang="0">
                    <a:pos x="T12" y="T13"/>
                  </a:cxn>
                </a:cxnLst>
                <a:rect l="0" t="0" r="r" b="b"/>
                <a:pathLst>
                  <a:path w="944" h="705">
                    <a:moveTo>
                      <a:pt x="944" y="705"/>
                    </a:moveTo>
                    <a:lnTo>
                      <a:pt x="0" y="440"/>
                    </a:lnTo>
                    <a:lnTo>
                      <a:pt x="0" y="0"/>
                    </a:lnTo>
                    <a:lnTo>
                      <a:pt x="944" y="265"/>
                    </a:lnTo>
                    <a:lnTo>
                      <a:pt x="944" y="705"/>
                    </a:lnTo>
                    <a:lnTo>
                      <a:pt x="944" y="705"/>
                    </a:lnTo>
                    <a:lnTo>
                      <a:pt x="944" y="705"/>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 name="Freeform 10"/>
              <p:cNvSpPr/>
              <p:nvPr/>
            </p:nvSpPr>
            <p:spPr bwMode="auto">
              <a:xfrm>
                <a:off x="3430054" y="4711751"/>
                <a:ext cx="1803990" cy="1307852"/>
              </a:xfrm>
              <a:custGeom>
                <a:avLst/>
                <a:gdLst>
                  <a:gd name="T0" fmla="*/ 944 w 944"/>
                  <a:gd name="T1" fmla="*/ 440 h 705"/>
                  <a:gd name="T2" fmla="*/ 0 w 944"/>
                  <a:gd name="T3" fmla="*/ 705 h 705"/>
                  <a:gd name="T4" fmla="*/ 0 w 944"/>
                  <a:gd name="T5" fmla="*/ 265 h 705"/>
                  <a:gd name="T6" fmla="*/ 944 w 944"/>
                  <a:gd name="T7" fmla="*/ 0 h 705"/>
                  <a:gd name="T8" fmla="*/ 944 w 944"/>
                  <a:gd name="T9" fmla="*/ 440 h 705"/>
                  <a:gd name="T10" fmla="*/ 944 w 944"/>
                  <a:gd name="T11" fmla="*/ 440 h 705"/>
                  <a:gd name="T12" fmla="*/ 944 w 944"/>
                  <a:gd name="T13" fmla="*/ 440 h 705"/>
                </a:gdLst>
                <a:ahLst/>
                <a:cxnLst>
                  <a:cxn ang="0">
                    <a:pos x="T0" y="T1"/>
                  </a:cxn>
                  <a:cxn ang="0">
                    <a:pos x="T2" y="T3"/>
                  </a:cxn>
                  <a:cxn ang="0">
                    <a:pos x="T4" y="T5"/>
                  </a:cxn>
                  <a:cxn ang="0">
                    <a:pos x="T6" y="T7"/>
                  </a:cxn>
                  <a:cxn ang="0">
                    <a:pos x="T8" y="T9"/>
                  </a:cxn>
                  <a:cxn ang="0">
                    <a:pos x="T10" y="T11"/>
                  </a:cxn>
                  <a:cxn ang="0">
                    <a:pos x="T12" y="T13"/>
                  </a:cxn>
                </a:cxnLst>
                <a:rect l="0" t="0" r="r" b="b"/>
                <a:pathLst>
                  <a:path w="944" h="705">
                    <a:moveTo>
                      <a:pt x="944" y="440"/>
                    </a:moveTo>
                    <a:lnTo>
                      <a:pt x="0" y="705"/>
                    </a:lnTo>
                    <a:lnTo>
                      <a:pt x="0" y="265"/>
                    </a:lnTo>
                    <a:lnTo>
                      <a:pt x="944" y="0"/>
                    </a:lnTo>
                    <a:lnTo>
                      <a:pt x="944" y="440"/>
                    </a:lnTo>
                    <a:lnTo>
                      <a:pt x="944" y="440"/>
                    </a:lnTo>
                    <a:lnTo>
                      <a:pt x="944" y="44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9" name="Group 8"/>
            <p:cNvGrpSpPr/>
            <p:nvPr/>
          </p:nvGrpSpPr>
          <p:grpSpPr>
            <a:xfrm>
              <a:off x="1643229" y="3972136"/>
              <a:ext cx="2944689" cy="1474998"/>
              <a:chOff x="2059861" y="3654339"/>
              <a:chExt cx="2748029" cy="1376491"/>
            </a:xfrm>
          </p:grpSpPr>
          <p:sp>
            <p:nvSpPr>
              <p:cNvPr id="10" name="Freeform 6"/>
              <p:cNvSpPr/>
              <p:nvPr/>
            </p:nvSpPr>
            <p:spPr bwMode="auto">
              <a:xfrm>
                <a:off x="2059861" y="3654339"/>
                <a:ext cx="2748028" cy="1376491"/>
              </a:xfrm>
              <a:custGeom>
                <a:avLst/>
                <a:gdLst>
                  <a:gd name="T0" fmla="*/ 718 w 1438"/>
                  <a:gd name="T1" fmla="*/ 0 h 742"/>
                  <a:gd name="T2" fmla="*/ 1438 w 1438"/>
                  <a:gd name="T3" fmla="*/ 202 h 742"/>
                  <a:gd name="T4" fmla="*/ 1438 w 1438"/>
                  <a:gd name="T5" fmla="*/ 207 h 742"/>
                  <a:gd name="T6" fmla="*/ 1438 w 1438"/>
                  <a:gd name="T7" fmla="*/ 541 h 742"/>
                  <a:gd name="T8" fmla="*/ 718 w 1438"/>
                  <a:gd name="T9" fmla="*/ 742 h 742"/>
                  <a:gd name="T10" fmla="*/ 0 w 1438"/>
                  <a:gd name="T11" fmla="*/ 541 h 742"/>
                  <a:gd name="T12" fmla="*/ 0 w 1438"/>
                  <a:gd name="T13" fmla="*/ 207 h 742"/>
                  <a:gd name="T14" fmla="*/ 0 w 1438"/>
                  <a:gd name="T15" fmla="*/ 207 h 742"/>
                  <a:gd name="T16" fmla="*/ 0 w 1438"/>
                  <a:gd name="T17" fmla="*/ 202 h 742"/>
                  <a:gd name="T18" fmla="*/ 718 w 1438"/>
                  <a:gd name="T19" fmla="*/ 0 h 742"/>
                  <a:gd name="T20" fmla="*/ 718 w 1438"/>
                  <a:gd name="T21" fmla="*/ 0 h 7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38" h="742">
                    <a:moveTo>
                      <a:pt x="718" y="0"/>
                    </a:moveTo>
                    <a:lnTo>
                      <a:pt x="1438" y="202"/>
                    </a:lnTo>
                    <a:lnTo>
                      <a:pt x="1438" y="207"/>
                    </a:lnTo>
                    <a:lnTo>
                      <a:pt x="1438" y="541"/>
                    </a:lnTo>
                    <a:lnTo>
                      <a:pt x="718" y="742"/>
                    </a:lnTo>
                    <a:lnTo>
                      <a:pt x="0" y="541"/>
                    </a:lnTo>
                    <a:lnTo>
                      <a:pt x="0" y="207"/>
                    </a:lnTo>
                    <a:lnTo>
                      <a:pt x="0" y="207"/>
                    </a:lnTo>
                    <a:lnTo>
                      <a:pt x="0" y="202"/>
                    </a:lnTo>
                    <a:lnTo>
                      <a:pt x="718" y="0"/>
                    </a:lnTo>
                    <a:lnTo>
                      <a:pt x="71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1" name="Freeform 11"/>
              <p:cNvSpPr/>
              <p:nvPr/>
            </p:nvSpPr>
            <p:spPr bwMode="auto">
              <a:xfrm>
                <a:off x="2059861" y="4034636"/>
                <a:ext cx="1370192" cy="996193"/>
              </a:xfrm>
              <a:custGeom>
                <a:avLst/>
                <a:gdLst>
                  <a:gd name="T0" fmla="*/ 717 w 717"/>
                  <a:gd name="T1" fmla="*/ 537 h 537"/>
                  <a:gd name="T2" fmla="*/ 0 w 717"/>
                  <a:gd name="T3" fmla="*/ 334 h 537"/>
                  <a:gd name="T4" fmla="*/ 0 w 717"/>
                  <a:gd name="T5" fmla="*/ 0 h 537"/>
                  <a:gd name="T6" fmla="*/ 717 w 717"/>
                  <a:gd name="T7" fmla="*/ 201 h 537"/>
                  <a:gd name="T8" fmla="*/ 717 w 717"/>
                  <a:gd name="T9" fmla="*/ 537 h 537"/>
                  <a:gd name="T10" fmla="*/ 717 w 717"/>
                  <a:gd name="T11" fmla="*/ 537 h 537"/>
                  <a:gd name="T12" fmla="*/ 717 w 717"/>
                  <a:gd name="T13" fmla="*/ 537 h 537"/>
                </a:gdLst>
                <a:ahLst/>
                <a:cxnLst>
                  <a:cxn ang="0">
                    <a:pos x="T0" y="T1"/>
                  </a:cxn>
                  <a:cxn ang="0">
                    <a:pos x="T2" y="T3"/>
                  </a:cxn>
                  <a:cxn ang="0">
                    <a:pos x="T4" y="T5"/>
                  </a:cxn>
                  <a:cxn ang="0">
                    <a:pos x="T6" y="T7"/>
                  </a:cxn>
                  <a:cxn ang="0">
                    <a:pos x="T8" y="T9"/>
                  </a:cxn>
                  <a:cxn ang="0">
                    <a:pos x="T10" y="T11"/>
                  </a:cxn>
                  <a:cxn ang="0">
                    <a:pos x="T12" y="T13"/>
                  </a:cxn>
                </a:cxnLst>
                <a:rect l="0" t="0" r="r" b="b"/>
                <a:pathLst>
                  <a:path w="717" h="537">
                    <a:moveTo>
                      <a:pt x="717" y="537"/>
                    </a:moveTo>
                    <a:lnTo>
                      <a:pt x="0" y="334"/>
                    </a:lnTo>
                    <a:lnTo>
                      <a:pt x="0" y="0"/>
                    </a:lnTo>
                    <a:lnTo>
                      <a:pt x="717" y="201"/>
                    </a:lnTo>
                    <a:lnTo>
                      <a:pt x="717" y="537"/>
                    </a:lnTo>
                    <a:lnTo>
                      <a:pt x="717" y="537"/>
                    </a:lnTo>
                    <a:lnTo>
                      <a:pt x="717" y="537"/>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2" name="Freeform 12"/>
              <p:cNvSpPr/>
              <p:nvPr/>
            </p:nvSpPr>
            <p:spPr bwMode="auto">
              <a:xfrm>
                <a:off x="3430054" y="4034636"/>
                <a:ext cx="1377836" cy="996193"/>
              </a:xfrm>
              <a:custGeom>
                <a:avLst/>
                <a:gdLst>
                  <a:gd name="T0" fmla="*/ 721 w 721"/>
                  <a:gd name="T1" fmla="*/ 334 h 537"/>
                  <a:gd name="T2" fmla="*/ 0 w 721"/>
                  <a:gd name="T3" fmla="*/ 537 h 537"/>
                  <a:gd name="T4" fmla="*/ 0 w 721"/>
                  <a:gd name="T5" fmla="*/ 201 h 537"/>
                  <a:gd name="T6" fmla="*/ 721 w 721"/>
                  <a:gd name="T7" fmla="*/ 0 h 537"/>
                  <a:gd name="T8" fmla="*/ 721 w 721"/>
                  <a:gd name="T9" fmla="*/ 334 h 537"/>
                  <a:gd name="T10" fmla="*/ 721 w 721"/>
                  <a:gd name="T11" fmla="*/ 334 h 537"/>
                  <a:gd name="T12" fmla="*/ 721 w 721"/>
                  <a:gd name="T13" fmla="*/ 334 h 537"/>
                </a:gdLst>
                <a:ahLst/>
                <a:cxnLst>
                  <a:cxn ang="0">
                    <a:pos x="T0" y="T1"/>
                  </a:cxn>
                  <a:cxn ang="0">
                    <a:pos x="T2" y="T3"/>
                  </a:cxn>
                  <a:cxn ang="0">
                    <a:pos x="T4" y="T5"/>
                  </a:cxn>
                  <a:cxn ang="0">
                    <a:pos x="T6" y="T7"/>
                  </a:cxn>
                  <a:cxn ang="0">
                    <a:pos x="T8" y="T9"/>
                  </a:cxn>
                  <a:cxn ang="0">
                    <a:pos x="T10" y="T11"/>
                  </a:cxn>
                  <a:cxn ang="0">
                    <a:pos x="T12" y="T13"/>
                  </a:cxn>
                </a:cxnLst>
                <a:rect l="0" t="0" r="r" b="b"/>
                <a:pathLst>
                  <a:path w="721" h="537">
                    <a:moveTo>
                      <a:pt x="721" y="334"/>
                    </a:moveTo>
                    <a:lnTo>
                      <a:pt x="0" y="537"/>
                    </a:lnTo>
                    <a:lnTo>
                      <a:pt x="0" y="201"/>
                    </a:lnTo>
                    <a:lnTo>
                      <a:pt x="721" y="0"/>
                    </a:lnTo>
                    <a:lnTo>
                      <a:pt x="721" y="334"/>
                    </a:lnTo>
                    <a:lnTo>
                      <a:pt x="721" y="334"/>
                    </a:lnTo>
                    <a:lnTo>
                      <a:pt x="721" y="334"/>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13" name="Group 12"/>
            <p:cNvGrpSpPr/>
            <p:nvPr/>
          </p:nvGrpSpPr>
          <p:grpSpPr>
            <a:xfrm>
              <a:off x="2001589" y="3491071"/>
              <a:ext cx="2246400" cy="1125135"/>
              <a:chOff x="2394288" y="3205402"/>
              <a:chExt cx="2096375" cy="1049993"/>
            </a:xfrm>
          </p:grpSpPr>
          <p:sp>
            <p:nvSpPr>
              <p:cNvPr id="14" name="Freeform 7"/>
              <p:cNvSpPr/>
              <p:nvPr/>
            </p:nvSpPr>
            <p:spPr bwMode="auto">
              <a:xfrm>
                <a:off x="2394288" y="3205402"/>
                <a:ext cx="2096375" cy="1049991"/>
              </a:xfrm>
              <a:custGeom>
                <a:avLst/>
                <a:gdLst>
                  <a:gd name="T0" fmla="*/ 549 w 1097"/>
                  <a:gd name="T1" fmla="*/ 0 h 566"/>
                  <a:gd name="T2" fmla="*/ 1097 w 1097"/>
                  <a:gd name="T3" fmla="*/ 153 h 566"/>
                  <a:gd name="T4" fmla="*/ 1097 w 1097"/>
                  <a:gd name="T5" fmla="*/ 157 h 566"/>
                  <a:gd name="T6" fmla="*/ 1097 w 1097"/>
                  <a:gd name="T7" fmla="*/ 157 h 566"/>
                  <a:gd name="T8" fmla="*/ 1097 w 1097"/>
                  <a:gd name="T9" fmla="*/ 413 h 566"/>
                  <a:gd name="T10" fmla="*/ 549 w 1097"/>
                  <a:gd name="T11" fmla="*/ 566 h 566"/>
                  <a:gd name="T12" fmla="*/ 549 w 1097"/>
                  <a:gd name="T13" fmla="*/ 566 h 566"/>
                  <a:gd name="T14" fmla="*/ 549 w 1097"/>
                  <a:gd name="T15" fmla="*/ 566 h 566"/>
                  <a:gd name="T16" fmla="*/ 549 w 1097"/>
                  <a:gd name="T17" fmla="*/ 566 h 566"/>
                  <a:gd name="T18" fmla="*/ 549 w 1097"/>
                  <a:gd name="T19" fmla="*/ 566 h 566"/>
                  <a:gd name="T20" fmla="*/ 0 w 1097"/>
                  <a:gd name="T21" fmla="*/ 413 h 566"/>
                  <a:gd name="T22" fmla="*/ 0 w 1097"/>
                  <a:gd name="T23" fmla="*/ 157 h 566"/>
                  <a:gd name="T24" fmla="*/ 0 w 1097"/>
                  <a:gd name="T25" fmla="*/ 157 h 566"/>
                  <a:gd name="T26" fmla="*/ 0 w 1097"/>
                  <a:gd name="T27" fmla="*/ 153 h 566"/>
                  <a:gd name="T28" fmla="*/ 549 w 1097"/>
                  <a:gd name="T29" fmla="*/ 0 h 566"/>
                  <a:gd name="T30" fmla="*/ 549 w 1097"/>
                  <a:gd name="T31" fmla="*/ 0 h 5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097" h="566">
                    <a:moveTo>
                      <a:pt x="549" y="0"/>
                    </a:moveTo>
                    <a:lnTo>
                      <a:pt x="1097" y="153"/>
                    </a:lnTo>
                    <a:lnTo>
                      <a:pt x="1097" y="157"/>
                    </a:lnTo>
                    <a:lnTo>
                      <a:pt x="1097" y="157"/>
                    </a:lnTo>
                    <a:lnTo>
                      <a:pt x="1097" y="413"/>
                    </a:lnTo>
                    <a:lnTo>
                      <a:pt x="549" y="566"/>
                    </a:lnTo>
                    <a:lnTo>
                      <a:pt x="549" y="566"/>
                    </a:lnTo>
                    <a:lnTo>
                      <a:pt x="549" y="566"/>
                    </a:lnTo>
                    <a:lnTo>
                      <a:pt x="549" y="566"/>
                    </a:lnTo>
                    <a:lnTo>
                      <a:pt x="549" y="566"/>
                    </a:lnTo>
                    <a:lnTo>
                      <a:pt x="0" y="413"/>
                    </a:lnTo>
                    <a:lnTo>
                      <a:pt x="0" y="157"/>
                    </a:lnTo>
                    <a:lnTo>
                      <a:pt x="0" y="157"/>
                    </a:lnTo>
                    <a:lnTo>
                      <a:pt x="0" y="153"/>
                    </a:lnTo>
                    <a:lnTo>
                      <a:pt x="549" y="0"/>
                    </a:lnTo>
                    <a:lnTo>
                      <a:pt x="54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5" name="Freeform 13"/>
              <p:cNvSpPr/>
              <p:nvPr/>
            </p:nvSpPr>
            <p:spPr bwMode="auto">
              <a:xfrm>
                <a:off x="2394288" y="3496655"/>
                <a:ext cx="1051053" cy="758740"/>
              </a:xfrm>
              <a:custGeom>
                <a:avLst/>
                <a:gdLst>
                  <a:gd name="T0" fmla="*/ 550 w 550"/>
                  <a:gd name="T1" fmla="*/ 409 h 409"/>
                  <a:gd name="T2" fmla="*/ 0 w 550"/>
                  <a:gd name="T3" fmla="*/ 256 h 409"/>
                  <a:gd name="T4" fmla="*/ 0 w 550"/>
                  <a:gd name="T5" fmla="*/ 0 h 409"/>
                  <a:gd name="T6" fmla="*/ 550 w 550"/>
                  <a:gd name="T7" fmla="*/ 153 h 409"/>
                  <a:gd name="T8" fmla="*/ 550 w 550"/>
                  <a:gd name="T9" fmla="*/ 409 h 409"/>
                  <a:gd name="T10" fmla="*/ 550 w 550"/>
                  <a:gd name="T11" fmla="*/ 409 h 409"/>
                  <a:gd name="T12" fmla="*/ 550 w 550"/>
                  <a:gd name="T13" fmla="*/ 409 h 409"/>
                </a:gdLst>
                <a:ahLst/>
                <a:cxnLst>
                  <a:cxn ang="0">
                    <a:pos x="T0" y="T1"/>
                  </a:cxn>
                  <a:cxn ang="0">
                    <a:pos x="T2" y="T3"/>
                  </a:cxn>
                  <a:cxn ang="0">
                    <a:pos x="T4" y="T5"/>
                  </a:cxn>
                  <a:cxn ang="0">
                    <a:pos x="T6" y="T7"/>
                  </a:cxn>
                  <a:cxn ang="0">
                    <a:pos x="T8" y="T9"/>
                  </a:cxn>
                  <a:cxn ang="0">
                    <a:pos x="T10" y="T11"/>
                  </a:cxn>
                  <a:cxn ang="0">
                    <a:pos x="T12" y="T13"/>
                  </a:cxn>
                </a:cxnLst>
                <a:rect l="0" t="0" r="r" b="b"/>
                <a:pathLst>
                  <a:path w="550" h="409">
                    <a:moveTo>
                      <a:pt x="550" y="409"/>
                    </a:moveTo>
                    <a:lnTo>
                      <a:pt x="0" y="256"/>
                    </a:lnTo>
                    <a:lnTo>
                      <a:pt x="0" y="0"/>
                    </a:lnTo>
                    <a:lnTo>
                      <a:pt x="550" y="153"/>
                    </a:lnTo>
                    <a:lnTo>
                      <a:pt x="550" y="409"/>
                    </a:lnTo>
                    <a:lnTo>
                      <a:pt x="550" y="409"/>
                    </a:lnTo>
                    <a:lnTo>
                      <a:pt x="550" y="409"/>
                    </a:lnTo>
                    <a:close/>
                  </a:path>
                </a:pathLst>
              </a:cu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6" name="Freeform 14"/>
              <p:cNvSpPr/>
              <p:nvPr/>
            </p:nvSpPr>
            <p:spPr bwMode="auto">
              <a:xfrm>
                <a:off x="3439608" y="3496655"/>
                <a:ext cx="1051053" cy="758740"/>
              </a:xfrm>
              <a:custGeom>
                <a:avLst/>
                <a:gdLst>
                  <a:gd name="T0" fmla="*/ 550 w 550"/>
                  <a:gd name="T1" fmla="*/ 256 h 409"/>
                  <a:gd name="T2" fmla="*/ 0 w 550"/>
                  <a:gd name="T3" fmla="*/ 409 h 409"/>
                  <a:gd name="T4" fmla="*/ 0 w 550"/>
                  <a:gd name="T5" fmla="*/ 153 h 409"/>
                  <a:gd name="T6" fmla="*/ 550 w 550"/>
                  <a:gd name="T7" fmla="*/ 0 h 409"/>
                  <a:gd name="T8" fmla="*/ 550 w 550"/>
                  <a:gd name="T9" fmla="*/ 256 h 409"/>
                  <a:gd name="T10" fmla="*/ 550 w 550"/>
                  <a:gd name="T11" fmla="*/ 256 h 409"/>
                  <a:gd name="T12" fmla="*/ 550 w 550"/>
                  <a:gd name="T13" fmla="*/ 256 h 409"/>
                </a:gdLst>
                <a:ahLst/>
                <a:cxnLst>
                  <a:cxn ang="0">
                    <a:pos x="T0" y="T1"/>
                  </a:cxn>
                  <a:cxn ang="0">
                    <a:pos x="T2" y="T3"/>
                  </a:cxn>
                  <a:cxn ang="0">
                    <a:pos x="T4" y="T5"/>
                  </a:cxn>
                  <a:cxn ang="0">
                    <a:pos x="T6" y="T7"/>
                  </a:cxn>
                  <a:cxn ang="0">
                    <a:pos x="T8" y="T9"/>
                  </a:cxn>
                  <a:cxn ang="0">
                    <a:pos x="T10" y="T11"/>
                  </a:cxn>
                  <a:cxn ang="0">
                    <a:pos x="T12" y="T13"/>
                  </a:cxn>
                </a:cxnLst>
                <a:rect l="0" t="0" r="r" b="b"/>
                <a:pathLst>
                  <a:path w="550" h="409">
                    <a:moveTo>
                      <a:pt x="550" y="256"/>
                    </a:moveTo>
                    <a:lnTo>
                      <a:pt x="0" y="409"/>
                    </a:lnTo>
                    <a:lnTo>
                      <a:pt x="0" y="153"/>
                    </a:lnTo>
                    <a:lnTo>
                      <a:pt x="550" y="0"/>
                    </a:lnTo>
                    <a:lnTo>
                      <a:pt x="550" y="256"/>
                    </a:lnTo>
                    <a:lnTo>
                      <a:pt x="550" y="256"/>
                    </a:lnTo>
                    <a:lnTo>
                      <a:pt x="550" y="25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17" name="Group 16"/>
            <p:cNvGrpSpPr/>
            <p:nvPr/>
          </p:nvGrpSpPr>
          <p:grpSpPr>
            <a:xfrm>
              <a:off x="2331279" y="3165061"/>
              <a:ext cx="1587020" cy="793160"/>
              <a:chOff x="2701960" y="2901164"/>
              <a:chExt cx="1481031" cy="740189"/>
            </a:xfrm>
          </p:grpSpPr>
          <p:sp>
            <p:nvSpPr>
              <p:cNvPr id="18" name="Freeform 8"/>
              <p:cNvSpPr>
                <a:spLocks noEditPoints="1"/>
              </p:cNvSpPr>
              <p:nvPr/>
            </p:nvSpPr>
            <p:spPr bwMode="auto">
              <a:xfrm>
                <a:off x="2701960" y="2901164"/>
                <a:ext cx="1481031" cy="740189"/>
              </a:xfrm>
              <a:custGeom>
                <a:avLst/>
                <a:gdLst>
                  <a:gd name="T0" fmla="*/ 0 w 775"/>
                  <a:gd name="T1" fmla="*/ 111 h 399"/>
                  <a:gd name="T2" fmla="*/ 388 w 775"/>
                  <a:gd name="T3" fmla="*/ 219 h 399"/>
                  <a:gd name="T4" fmla="*/ 775 w 775"/>
                  <a:gd name="T5" fmla="*/ 111 h 399"/>
                  <a:gd name="T6" fmla="*/ 775 w 775"/>
                  <a:gd name="T7" fmla="*/ 292 h 399"/>
                  <a:gd name="T8" fmla="*/ 388 w 775"/>
                  <a:gd name="T9" fmla="*/ 399 h 399"/>
                  <a:gd name="T10" fmla="*/ 0 w 775"/>
                  <a:gd name="T11" fmla="*/ 292 h 399"/>
                  <a:gd name="T12" fmla="*/ 0 w 775"/>
                  <a:gd name="T13" fmla="*/ 111 h 399"/>
                  <a:gd name="T14" fmla="*/ 0 w 775"/>
                  <a:gd name="T15" fmla="*/ 111 h 399"/>
                  <a:gd name="T16" fmla="*/ 388 w 775"/>
                  <a:gd name="T17" fmla="*/ 0 h 399"/>
                  <a:gd name="T18" fmla="*/ 775 w 775"/>
                  <a:gd name="T19" fmla="*/ 108 h 399"/>
                  <a:gd name="T20" fmla="*/ 775 w 775"/>
                  <a:gd name="T21" fmla="*/ 111 h 399"/>
                  <a:gd name="T22" fmla="*/ 388 w 775"/>
                  <a:gd name="T23" fmla="*/ 219 h 399"/>
                  <a:gd name="T24" fmla="*/ 0 w 775"/>
                  <a:gd name="T25" fmla="*/ 111 h 399"/>
                  <a:gd name="T26" fmla="*/ 0 w 775"/>
                  <a:gd name="T27" fmla="*/ 108 h 399"/>
                  <a:gd name="T28" fmla="*/ 388 w 775"/>
                  <a:gd name="T29" fmla="*/ 0 h 399"/>
                  <a:gd name="T30" fmla="*/ 388 w 775"/>
                  <a:gd name="T31" fmla="*/ 0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75" h="399">
                    <a:moveTo>
                      <a:pt x="0" y="111"/>
                    </a:moveTo>
                    <a:lnTo>
                      <a:pt x="388" y="219"/>
                    </a:lnTo>
                    <a:lnTo>
                      <a:pt x="775" y="111"/>
                    </a:lnTo>
                    <a:lnTo>
                      <a:pt x="775" y="292"/>
                    </a:lnTo>
                    <a:lnTo>
                      <a:pt x="388" y="399"/>
                    </a:lnTo>
                    <a:lnTo>
                      <a:pt x="0" y="292"/>
                    </a:lnTo>
                    <a:lnTo>
                      <a:pt x="0" y="111"/>
                    </a:lnTo>
                    <a:lnTo>
                      <a:pt x="0" y="111"/>
                    </a:lnTo>
                    <a:close/>
                    <a:moveTo>
                      <a:pt x="388" y="0"/>
                    </a:moveTo>
                    <a:lnTo>
                      <a:pt x="775" y="108"/>
                    </a:lnTo>
                    <a:lnTo>
                      <a:pt x="775" y="111"/>
                    </a:lnTo>
                    <a:lnTo>
                      <a:pt x="388" y="219"/>
                    </a:lnTo>
                    <a:lnTo>
                      <a:pt x="0" y="111"/>
                    </a:lnTo>
                    <a:lnTo>
                      <a:pt x="0" y="108"/>
                    </a:lnTo>
                    <a:lnTo>
                      <a:pt x="388" y="0"/>
                    </a:lnTo>
                    <a:lnTo>
                      <a:pt x="388" y="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9" name="Freeform 15"/>
              <p:cNvSpPr/>
              <p:nvPr/>
            </p:nvSpPr>
            <p:spPr bwMode="auto">
              <a:xfrm>
                <a:off x="2701960" y="3110792"/>
                <a:ext cx="743381" cy="530561"/>
              </a:xfrm>
              <a:custGeom>
                <a:avLst/>
                <a:gdLst>
                  <a:gd name="T0" fmla="*/ 389 w 389"/>
                  <a:gd name="T1" fmla="*/ 286 h 286"/>
                  <a:gd name="T2" fmla="*/ 0 w 389"/>
                  <a:gd name="T3" fmla="*/ 179 h 286"/>
                  <a:gd name="T4" fmla="*/ 0 w 389"/>
                  <a:gd name="T5" fmla="*/ 0 h 286"/>
                  <a:gd name="T6" fmla="*/ 389 w 389"/>
                  <a:gd name="T7" fmla="*/ 107 h 286"/>
                  <a:gd name="T8" fmla="*/ 389 w 389"/>
                  <a:gd name="T9" fmla="*/ 286 h 286"/>
                  <a:gd name="T10" fmla="*/ 389 w 389"/>
                  <a:gd name="T11" fmla="*/ 286 h 286"/>
                  <a:gd name="T12" fmla="*/ 389 w 389"/>
                  <a:gd name="T13" fmla="*/ 286 h 286"/>
                </a:gdLst>
                <a:ahLst/>
                <a:cxnLst>
                  <a:cxn ang="0">
                    <a:pos x="T0" y="T1"/>
                  </a:cxn>
                  <a:cxn ang="0">
                    <a:pos x="T2" y="T3"/>
                  </a:cxn>
                  <a:cxn ang="0">
                    <a:pos x="T4" y="T5"/>
                  </a:cxn>
                  <a:cxn ang="0">
                    <a:pos x="T6" y="T7"/>
                  </a:cxn>
                  <a:cxn ang="0">
                    <a:pos x="T8" y="T9"/>
                  </a:cxn>
                  <a:cxn ang="0">
                    <a:pos x="T10" y="T11"/>
                  </a:cxn>
                  <a:cxn ang="0">
                    <a:pos x="T12" y="T13"/>
                  </a:cxn>
                </a:cxnLst>
                <a:rect l="0" t="0" r="r" b="b"/>
                <a:pathLst>
                  <a:path w="389" h="286">
                    <a:moveTo>
                      <a:pt x="389" y="286"/>
                    </a:moveTo>
                    <a:lnTo>
                      <a:pt x="0" y="179"/>
                    </a:lnTo>
                    <a:lnTo>
                      <a:pt x="0" y="0"/>
                    </a:lnTo>
                    <a:lnTo>
                      <a:pt x="389" y="107"/>
                    </a:lnTo>
                    <a:lnTo>
                      <a:pt x="389" y="286"/>
                    </a:lnTo>
                    <a:lnTo>
                      <a:pt x="389" y="286"/>
                    </a:lnTo>
                    <a:lnTo>
                      <a:pt x="389" y="286"/>
                    </a:lnTo>
                    <a:close/>
                  </a:path>
                </a:pathLst>
              </a:cu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0" name="Freeform 16"/>
              <p:cNvSpPr/>
              <p:nvPr/>
            </p:nvSpPr>
            <p:spPr bwMode="auto">
              <a:xfrm>
                <a:off x="3445341" y="3110792"/>
                <a:ext cx="737648" cy="530561"/>
              </a:xfrm>
              <a:custGeom>
                <a:avLst/>
                <a:gdLst>
                  <a:gd name="T0" fmla="*/ 386 w 386"/>
                  <a:gd name="T1" fmla="*/ 179 h 286"/>
                  <a:gd name="T2" fmla="*/ 0 w 386"/>
                  <a:gd name="T3" fmla="*/ 286 h 286"/>
                  <a:gd name="T4" fmla="*/ 0 w 386"/>
                  <a:gd name="T5" fmla="*/ 107 h 286"/>
                  <a:gd name="T6" fmla="*/ 386 w 386"/>
                  <a:gd name="T7" fmla="*/ 0 h 286"/>
                  <a:gd name="T8" fmla="*/ 386 w 386"/>
                  <a:gd name="T9" fmla="*/ 179 h 286"/>
                  <a:gd name="T10" fmla="*/ 386 w 386"/>
                  <a:gd name="T11" fmla="*/ 179 h 286"/>
                  <a:gd name="T12" fmla="*/ 386 w 386"/>
                  <a:gd name="T13" fmla="*/ 179 h 286"/>
                </a:gdLst>
                <a:ahLst/>
                <a:cxnLst>
                  <a:cxn ang="0">
                    <a:pos x="T0" y="T1"/>
                  </a:cxn>
                  <a:cxn ang="0">
                    <a:pos x="T2" y="T3"/>
                  </a:cxn>
                  <a:cxn ang="0">
                    <a:pos x="T4" y="T5"/>
                  </a:cxn>
                  <a:cxn ang="0">
                    <a:pos x="T6" y="T7"/>
                  </a:cxn>
                  <a:cxn ang="0">
                    <a:pos x="T8" y="T9"/>
                  </a:cxn>
                  <a:cxn ang="0">
                    <a:pos x="T10" y="T11"/>
                  </a:cxn>
                  <a:cxn ang="0">
                    <a:pos x="T12" y="T13"/>
                  </a:cxn>
                </a:cxnLst>
                <a:rect l="0" t="0" r="r" b="b"/>
                <a:pathLst>
                  <a:path w="386" h="286">
                    <a:moveTo>
                      <a:pt x="386" y="179"/>
                    </a:moveTo>
                    <a:lnTo>
                      <a:pt x="0" y="286"/>
                    </a:lnTo>
                    <a:lnTo>
                      <a:pt x="0" y="107"/>
                    </a:lnTo>
                    <a:lnTo>
                      <a:pt x="386" y="0"/>
                    </a:lnTo>
                    <a:lnTo>
                      <a:pt x="386" y="179"/>
                    </a:lnTo>
                    <a:lnTo>
                      <a:pt x="386" y="179"/>
                    </a:lnTo>
                    <a:lnTo>
                      <a:pt x="386" y="179"/>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21" name="Group 20"/>
            <p:cNvGrpSpPr/>
            <p:nvPr/>
          </p:nvGrpSpPr>
          <p:grpSpPr>
            <a:xfrm>
              <a:off x="1815241" y="1823250"/>
              <a:ext cx="1681217" cy="1600234"/>
              <a:chOff x="2220386" y="1648966"/>
              <a:chExt cx="1568937" cy="1493363"/>
            </a:xfrm>
          </p:grpSpPr>
          <p:sp>
            <p:nvSpPr>
              <p:cNvPr id="22" name="Freeform 17"/>
              <p:cNvSpPr>
                <a:spLocks noEditPoints="1"/>
              </p:cNvSpPr>
              <p:nvPr/>
            </p:nvSpPr>
            <p:spPr bwMode="auto">
              <a:xfrm>
                <a:off x="2220386" y="1648966"/>
                <a:ext cx="1568937" cy="1493363"/>
              </a:xfrm>
              <a:custGeom>
                <a:avLst/>
                <a:gdLst>
                  <a:gd name="T0" fmla="*/ 153 w 821"/>
                  <a:gd name="T1" fmla="*/ 1 h 805"/>
                  <a:gd name="T2" fmla="*/ 394 w 821"/>
                  <a:gd name="T3" fmla="*/ 419 h 805"/>
                  <a:gd name="T4" fmla="*/ 819 w 821"/>
                  <a:gd name="T5" fmla="*/ 650 h 805"/>
                  <a:gd name="T6" fmla="*/ 667 w 821"/>
                  <a:gd name="T7" fmla="*/ 805 h 805"/>
                  <a:gd name="T8" fmla="*/ 244 w 821"/>
                  <a:gd name="T9" fmla="*/ 575 h 805"/>
                  <a:gd name="T10" fmla="*/ 0 w 821"/>
                  <a:gd name="T11" fmla="*/ 157 h 805"/>
                  <a:gd name="T12" fmla="*/ 153 w 821"/>
                  <a:gd name="T13" fmla="*/ 1 h 805"/>
                  <a:gd name="T14" fmla="*/ 153 w 821"/>
                  <a:gd name="T15" fmla="*/ 1 h 805"/>
                  <a:gd name="T16" fmla="*/ 580 w 821"/>
                  <a:gd name="T17" fmla="*/ 230 h 805"/>
                  <a:gd name="T18" fmla="*/ 821 w 821"/>
                  <a:gd name="T19" fmla="*/ 646 h 805"/>
                  <a:gd name="T20" fmla="*/ 819 w 821"/>
                  <a:gd name="T21" fmla="*/ 650 h 805"/>
                  <a:gd name="T22" fmla="*/ 394 w 821"/>
                  <a:gd name="T23" fmla="*/ 419 h 805"/>
                  <a:gd name="T24" fmla="*/ 153 w 821"/>
                  <a:gd name="T25" fmla="*/ 1 h 805"/>
                  <a:gd name="T26" fmla="*/ 155 w 821"/>
                  <a:gd name="T27" fmla="*/ 0 h 805"/>
                  <a:gd name="T28" fmla="*/ 580 w 821"/>
                  <a:gd name="T29" fmla="*/ 230 h 805"/>
                  <a:gd name="T30" fmla="*/ 580 w 821"/>
                  <a:gd name="T31" fmla="*/ 230 h 8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21" h="805">
                    <a:moveTo>
                      <a:pt x="153" y="1"/>
                    </a:moveTo>
                    <a:lnTo>
                      <a:pt x="394" y="419"/>
                    </a:lnTo>
                    <a:lnTo>
                      <a:pt x="819" y="650"/>
                    </a:lnTo>
                    <a:lnTo>
                      <a:pt x="667" y="805"/>
                    </a:lnTo>
                    <a:lnTo>
                      <a:pt x="244" y="575"/>
                    </a:lnTo>
                    <a:lnTo>
                      <a:pt x="0" y="157"/>
                    </a:lnTo>
                    <a:lnTo>
                      <a:pt x="153" y="1"/>
                    </a:lnTo>
                    <a:lnTo>
                      <a:pt x="153" y="1"/>
                    </a:lnTo>
                    <a:close/>
                    <a:moveTo>
                      <a:pt x="580" y="230"/>
                    </a:moveTo>
                    <a:lnTo>
                      <a:pt x="821" y="646"/>
                    </a:lnTo>
                    <a:lnTo>
                      <a:pt x="819" y="650"/>
                    </a:lnTo>
                    <a:lnTo>
                      <a:pt x="394" y="419"/>
                    </a:lnTo>
                    <a:lnTo>
                      <a:pt x="153" y="1"/>
                    </a:lnTo>
                    <a:lnTo>
                      <a:pt x="155" y="0"/>
                    </a:lnTo>
                    <a:lnTo>
                      <a:pt x="580" y="230"/>
                    </a:lnTo>
                    <a:lnTo>
                      <a:pt x="580" y="23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3" name="Freeform 18"/>
              <p:cNvSpPr/>
              <p:nvPr/>
            </p:nvSpPr>
            <p:spPr bwMode="auto">
              <a:xfrm>
                <a:off x="2220386" y="1654531"/>
                <a:ext cx="752937" cy="1061123"/>
              </a:xfrm>
              <a:custGeom>
                <a:avLst/>
                <a:gdLst>
                  <a:gd name="T0" fmla="*/ 244 w 394"/>
                  <a:gd name="T1" fmla="*/ 572 h 572"/>
                  <a:gd name="T2" fmla="*/ 0 w 394"/>
                  <a:gd name="T3" fmla="*/ 155 h 572"/>
                  <a:gd name="T4" fmla="*/ 151 w 394"/>
                  <a:gd name="T5" fmla="*/ 0 h 572"/>
                  <a:gd name="T6" fmla="*/ 394 w 394"/>
                  <a:gd name="T7" fmla="*/ 418 h 572"/>
                  <a:gd name="T8" fmla="*/ 244 w 394"/>
                  <a:gd name="T9" fmla="*/ 572 h 572"/>
                  <a:gd name="T10" fmla="*/ 244 w 394"/>
                  <a:gd name="T11" fmla="*/ 572 h 572"/>
                  <a:gd name="T12" fmla="*/ 244 w 394"/>
                  <a:gd name="T13" fmla="*/ 572 h 572"/>
                </a:gdLst>
                <a:ahLst/>
                <a:cxnLst>
                  <a:cxn ang="0">
                    <a:pos x="T0" y="T1"/>
                  </a:cxn>
                  <a:cxn ang="0">
                    <a:pos x="T2" y="T3"/>
                  </a:cxn>
                  <a:cxn ang="0">
                    <a:pos x="T4" y="T5"/>
                  </a:cxn>
                  <a:cxn ang="0">
                    <a:pos x="T6" y="T7"/>
                  </a:cxn>
                  <a:cxn ang="0">
                    <a:pos x="T8" y="T9"/>
                  </a:cxn>
                  <a:cxn ang="0">
                    <a:pos x="T10" y="T11"/>
                  </a:cxn>
                  <a:cxn ang="0">
                    <a:pos x="T12" y="T13"/>
                  </a:cxn>
                </a:cxnLst>
                <a:rect l="0" t="0" r="r" b="b"/>
                <a:pathLst>
                  <a:path w="394" h="572">
                    <a:moveTo>
                      <a:pt x="244" y="572"/>
                    </a:moveTo>
                    <a:lnTo>
                      <a:pt x="0" y="155"/>
                    </a:lnTo>
                    <a:lnTo>
                      <a:pt x="151" y="0"/>
                    </a:lnTo>
                    <a:lnTo>
                      <a:pt x="394" y="418"/>
                    </a:lnTo>
                    <a:lnTo>
                      <a:pt x="244" y="572"/>
                    </a:lnTo>
                    <a:lnTo>
                      <a:pt x="244" y="572"/>
                    </a:lnTo>
                    <a:lnTo>
                      <a:pt x="244" y="572"/>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4" name="Freeform 19"/>
              <p:cNvSpPr/>
              <p:nvPr/>
            </p:nvSpPr>
            <p:spPr bwMode="auto">
              <a:xfrm>
                <a:off x="2686671" y="2429967"/>
                <a:ext cx="1096918" cy="712362"/>
              </a:xfrm>
              <a:custGeom>
                <a:avLst/>
                <a:gdLst>
                  <a:gd name="T0" fmla="*/ 423 w 574"/>
                  <a:gd name="T1" fmla="*/ 384 h 384"/>
                  <a:gd name="T2" fmla="*/ 0 w 574"/>
                  <a:gd name="T3" fmla="*/ 154 h 384"/>
                  <a:gd name="T4" fmla="*/ 150 w 574"/>
                  <a:gd name="T5" fmla="*/ 0 h 384"/>
                  <a:gd name="T6" fmla="*/ 574 w 574"/>
                  <a:gd name="T7" fmla="*/ 229 h 384"/>
                  <a:gd name="T8" fmla="*/ 423 w 574"/>
                  <a:gd name="T9" fmla="*/ 384 h 384"/>
                  <a:gd name="T10" fmla="*/ 423 w 574"/>
                  <a:gd name="T11" fmla="*/ 384 h 384"/>
                  <a:gd name="T12" fmla="*/ 423 w 574"/>
                  <a:gd name="T13" fmla="*/ 384 h 384"/>
                </a:gdLst>
                <a:ahLst/>
                <a:cxnLst>
                  <a:cxn ang="0">
                    <a:pos x="T0" y="T1"/>
                  </a:cxn>
                  <a:cxn ang="0">
                    <a:pos x="T2" y="T3"/>
                  </a:cxn>
                  <a:cxn ang="0">
                    <a:pos x="T4" y="T5"/>
                  </a:cxn>
                  <a:cxn ang="0">
                    <a:pos x="T6" y="T7"/>
                  </a:cxn>
                  <a:cxn ang="0">
                    <a:pos x="T8" y="T9"/>
                  </a:cxn>
                  <a:cxn ang="0">
                    <a:pos x="T10" y="T11"/>
                  </a:cxn>
                  <a:cxn ang="0">
                    <a:pos x="T12" y="T13"/>
                  </a:cxn>
                </a:cxnLst>
                <a:rect l="0" t="0" r="r" b="b"/>
                <a:pathLst>
                  <a:path w="574" h="384">
                    <a:moveTo>
                      <a:pt x="423" y="384"/>
                    </a:moveTo>
                    <a:lnTo>
                      <a:pt x="0" y="154"/>
                    </a:lnTo>
                    <a:lnTo>
                      <a:pt x="150" y="0"/>
                    </a:lnTo>
                    <a:lnTo>
                      <a:pt x="574" y="229"/>
                    </a:lnTo>
                    <a:lnTo>
                      <a:pt x="423" y="384"/>
                    </a:lnTo>
                    <a:lnTo>
                      <a:pt x="423" y="384"/>
                    </a:lnTo>
                    <a:lnTo>
                      <a:pt x="423" y="384"/>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25" name="Group 24"/>
            <p:cNvGrpSpPr/>
            <p:nvPr/>
          </p:nvGrpSpPr>
          <p:grpSpPr>
            <a:xfrm>
              <a:off x="2310801" y="1700002"/>
              <a:ext cx="1279854" cy="1220551"/>
              <a:chOff x="2310801" y="1453260"/>
              <a:chExt cx="1279854" cy="1220551"/>
            </a:xfrm>
          </p:grpSpPr>
          <p:sp>
            <p:nvSpPr>
              <p:cNvPr id="26" name="Freeform 20"/>
              <p:cNvSpPr>
                <a:spLocks noEditPoints="1"/>
              </p:cNvSpPr>
              <p:nvPr/>
            </p:nvSpPr>
            <p:spPr bwMode="auto">
              <a:xfrm>
                <a:off x="2310801" y="1453260"/>
                <a:ext cx="1279854" cy="1218563"/>
              </a:xfrm>
              <a:custGeom>
                <a:avLst/>
                <a:gdLst>
                  <a:gd name="T0" fmla="*/ 116 w 625"/>
                  <a:gd name="T1" fmla="*/ 2 h 613"/>
                  <a:gd name="T2" fmla="*/ 300 w 625"/>
                  <a:gd name="T3" fmla="*/ 319 h 613"/>
                  <a:gd name="T4" fmla="*/ 624 w 625"/>
                  <a:gd name="T5" fmla="*/ 495 h 613"/>
                  <a:gd name="T6" fmla="*/ 509 w 625"/>
                  <a:gd name="T7" fmla="*/ 613 h 613"/>
                  <a:gd name="T8" fmla="*/ 185 w 625"/>
                  <a:gd name="T9" fmla="*/ 439 h 613"/>
                  <a:gd name="T10" fmla="*/ 0 w 625"/>
                  <a:gd name="T11" fmla="*/ 120 h 613"/>
                  <a:gd name="T12" fmla="*/ 116 w 625"/>
                  <a:gd name="T13" fmla="*/ 2 h 613"/>
                  <a:gd name="T14" fmla="*/ 116 w 625"/>
                  <a:gd name="T15" fmla="*/ 2 h 613"/>
                  <a:gd name="T16" fmla="*/ 442 w 625"/>
                  <a:gd name="T17" fmla="*/ 176 h 613"/>
                  <a:gd name="T18" fmla="*/ 625 w 625"/>
                  <a:gd name="T19" fmla="*/ 493 h 613"/>
                  <a:gd name="T20" fmla="*/ 624 w 625"/>
                  <a:gd name="T21" fmla="*/ 495 h 613"/>
                  <a:gd name="T22" fmla="*/ 300 w 625"/>
                  <a:gd name="T23" fmla="*/ 319 h 613"/>
                  <a:gd name="T24" fmla="*/ 116 w 625"/>
                  <a:gd name="T25" fmla="*/ 2 h 613"/>
                  <a:gd name="T26" fmla="*/ 118 w 625"/>
                  <a:gd name="T27" fmla="*/ 0 h 613"/>
                  <a:gd name="T28" fmla="*/ 442 w 625"/>
                  <a:gd name="T29" fmla="*/ 176 h 613"/>
                  <a:gd name="T30" fmla="*/ 442 w 625"/>
                  <a:gd name="T31" fmla="*/ 176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5" h="613">
                    <a:moveTo>
                      <a:pt x="116" y="2"/>
                    </a:moveTo>
                    <a:lnTo>
                      <a:pt x="300" y="319"/>
                    </a:lnTo>
                    <a:lnTo>
                      <a:pt x="624" y="495"/>
                    </a:lnTo>
                    <a:lnTo>
                      <a:pt x="509" y="613"/>
                    </a:lnTo>
                    <a:lnTo>
                      <a:pt x="185" y="439"/>
                    </a:lnTo>
                    <a:lnTo>
                      <a:pt x="0" y="120"/>
                    </a:lnTo>
                    <a:lnTo>
                      <a:pt x="116" y="2"/>
                    </a:lnTo>
                    <a:lnTo>
                      <a:pt x="116" y="2"/>
                    </a:lnTo>
                    <a:close/>
                    <a:moveTo>
                      <a:pt x="442" y="176"/>
                    </a:moveTo>
                    <a:lnTo>
                      <a:pt x="625" y="493"/>
                    </a:lnTo>
                    <a:lnTo>
                      <a:pt x="624" y="495"/>
                    </a:lnTo>
                    <a:lnTo>
                      <a:pt x="300" y="319"/>
                    </a:lnTo>
                    <a:lnTo>
                      <a:pt x="116" y="2"/>
                    </a:lnTo>
                    <a:lnTo>
                      <a:pt x="118" y="0"/>
                    </a:lnTo>
                    <a:lnTo>
                      <a:pt x="442" y="176"/>
                    </a:lnTo>
                    <a:lnTo>
                      <a:pt x="442" y="176"/>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7" name="Freeform 21"/>
              <p:cNvSpPr/>
              <p:nvPr/>
            </p:nvSpPr>
            <p:spPr bwMode="auto">
              <a:xfrm>
                <a:off x="2310801" y="1461211"/>
                <a:ext cx="618427" cy="864723"/>
              </a:xfrm>
              <a:custGeom>
                <a:avLst/>
                <a:gdLst>
                  <a:gd name="T0" fmla="*/ 187 w 302"/>
                  <a:gd name="T1" fmla="*/ 435 h 435"/>
                  <a:gd name="T2" fmla="*/ 0 w 302"/>
                  <a:gd name="T3" fmla="*/ 117 h 435"/>
                  <a:gd name="T4" fmla="*/ 115 w 302"/>
                  <a:gd name="T5" fmla="*/ 0 h 435"/>
                  <a:gd name="T6" fmla="*/ 302 w 302"/>
                  <a:gd name="T7" fmla="*/ 317 h 435"/>
                  <a:gd name="T8" fmla="*/ 187 w 302"/>
                  <a:gd name="T9" fmla="*/ 435 h 435"/>
                  <a:gd name="T10" fmla="*/ 187 w 302"/>
                  <a:gd name="T11" fmla="*/ 435 h 435"/>
                  <a:gd name="T12" fmla="*/ 187 w 302"/>
                  <a:gd name="T13" fmla="*/ 435 h 435"/>
                </a:gdLst>
                <a:ahLst/>
                <a:cxnLst>
                  <a:cxn ang="0">
                    <a:pos x="T0" y="T1"/>
                  </a:cxn>
                  <a:cxn ang="0">
                    <a:pos x="T2" y="T3"/>
                  </a:cxn>
                  <a:cxn ang="0">
                    <a:pos x="T4" y="T5"/>
                  </a:cxn>
                  <a:cxn ang="0">
                    <a:pos x="T6" y="T7"/>
                  </a:cxn>
                  <a:cxn ang="0">
                    <a:pos x="T8" y="T9"/>
                  </a:cxn>
                  <a:cxn ang="0">
                    <a:pos x="T10" y="T11"/>
                  </a:cxn>
                  <a:cxn ang="0">
                    <a:pos x="T12" y="T13"/>
                  </a:cxn>
                </a:cxnLst>
                <a:rect l="0" t="0" r="r" b="b"/>
                <a:pathLst>
                  <a:path w="302" h="435">
                    <a:moveTo>
                      <a:pt x="187" y="435"/>
                    </a:moveTo>
                    <a:lnTo>
                      <a:pt x="0" y="117"/>
                    </a:lnTo>
                    <a:lnTo>
                      <a:pt x="115" y="0"/>
                    </a:lnTo>
                    <a:lnTo>
                      <a:pt x="302" y="317"/>
                    </a:lnTo>
                    <a:lnTo>
                      <a:pt x="187" y="435"/>
                    </a:lnTo>
                    <a:lnTo>
                      <a:pt x="187" y="435"/>
                    </a:lnTo>
                    <a:lnTo>
                      <a:pt x="187" y="435"/>
                    </a:lnTo>
                    <a:close/>
                  </a:path>
                </a:pathLst>
              </a:cu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8" name="Freeform 22"/>
              <p:cNvSpPr/>
              <p:nvPr/>
            </p:nvSpPr>
            <p:spPr bwMode="auto">
              <a:xfrm>
                <a:off x="2693733" y="2091366"/>
                <a:ext cx="894874" cy="582445"/>
              </a:xfrm>
              <a:custGeom>
                <a:avLst/>
                <a:gdLst>
                  <a:gd name="T0" fmla="*/ 320 w 437"/>
                  <a:gd name="T1" fmla="*/ 293 h 293"/>
                  <a:gd name="T2" fmla="*/ 0 w 437"/>
                  <a:gd name="T3" fmla="*/ 118 h 293"/>
                  <a:gd name="T4" fmla="*/ 115 w 437"/>
                  <a:gd name="T5" fmla="*/ 0 h 293"/>
                  <a:gd name="T6" fmla="*/ 437 w 437"/>
                  <a:gd name="T7" fmla="*/ 174 h 293"/>
                  <a:gd name="T8" fmla="*/ 320 w 437"/>
                  <a:gd name="T9" fmla="*/ 293 h 293"/>
                  <a:gd name="T10" fmla="*/ 320 w 437"/>
                  <a:gd name="T11" fmla="*/ 293 h 293"/>
                  <a:gd name="T12" fmla="*/ 320 w 437"/>
                  <a:gd name="T13" fmla="*/ 293 h 293"/>
                </a:gdLst>
                <a:ahLst/>
                <a:cxnLst>
                  <a:cxn ang="0">
                    <a:pos x="T0" y="T1"/>
                  </a:cxn>
                  <a:cxn ang="0">
                    <a:pos x="T2" y="T3"/>
                  </a:cxn>
                  <a:cxn ang="0">
                    <a:pos x="T4" y="T5"/>
                  </a:cxn>
                  <a:cxn ang="0">
                    <a:pos x="T6" y="T7"/>
                  </a:cxn>
                  <a:cxn ang="0">
                    <a:pos x="T8" y="T9"/>
                  </a:cxn>
                  <a:cxn ang="0">
                    <a:pos x="T10" y="T11"/>
                  </a:cxn>
                  <a:cxn ang="0">
                    <a:pos x="T12" y="T13"/>
                  </a:cxn>
                </a:cxnLst>
                <a:rect l="0" t="0" r="r" b="b"/>
                <a:pathLst>
                  <a:path w="437" h="293">
                    <a:moveTo>
                      <a:pt x="320" y="293"/>
                    </a:moveTo>
                    <a:lnTo>
                      <a:pt x="0" y="118"/>
                    </a:lnTo>
                    <a:lnTo>
                      <a:pt x="115" y="0"/>
                    </a:lnTo>
                    <a:lnTo>
                      <a:pt x="437" y="174"/>
                    </a:lnTo>
                    <a:lnTo>
                      <a:pt x="320" y="293"/>
                    </a:lnTo>
                    <a:lnTo>
                      <a:pt x="320" y="293"/>
                    </a:lnTo>
                    <a:lnTo>
                      <a:pt x="320" y="293"/>
                    </a:ln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sp>
        <p:nvSpPr>
          <p:cNvPr id="65" name="AutoShape 21"/>
          <p:cNvSpPr/>
          <p:nvPr/>
        </p:nvSpPr>
        <p:spPr bwMode="auto">
          <a:xfrm>
            <a:off x="3752821" y="4037133"/>
            <a:ext cx="383382" cy="383382"/>
          </a:xfrm>
          <a:custGeom>
            <a:avLst/>
            <a:gdLst>
              <a:gd name="T0" fmla="*/ 383382 w 21468"/>
              <a:gd name="T1" fmla="*/ 383382 h 21468"/>
              <a:gd name="T2" fmla="*/ 383382 w 21468"/>
              <a:gd name="T3" fmla="*/ 383382 h 21468"/>
              <a:gd name="T4" fmla="*/ 383382 w 21468"/>
              <a:gd name="T5" fmla="*/ 383382 h 21468"/>
              <a:gd name="T6" fmla="*/ 383382 w 21468"/>
              <a:gd name="T7" fmla="*/ 383382 h 2146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468" h="21468">
                <a:moveTo>
                  <a:pt x="13411" y="8795"/>
                </a:moveTo>
                <a:cubicBezTo>
                  <a:pt x="13406" y="6254"/>
                  <a:pt x="11344" y="4193"/>
                  <a:pt x="8803" y="4193"/>
                </a:cubicBezTo>
                <a:cubicBezTo>
                  <a:pt x="8799" y="4193"/>
                  <a:pt x="8796" y="4195"/>
                  <a:pt x="8793" y="4195"/>
                </a:cubicBezTo>
                <a:lnTo>
                  <a:pt x="8793" y="3374"/>
                </a:lnTo>
                <a:cubicBezTo>
                  <a:pt x="8796" y="3374"/>
                  <a:pt x="8799" y="3374"/>
                  <a:pt x="8801" y="3374"/>
                </a:cubicBezTo>
                <a:cubicBezTo>
                  <a:pt x="11797" y="3374"/>
                  <a:pt x="14225" y="5800"/>
                  <a:pt x="14230" y="8795"/>
                </a:cubicBezTo>
                <a:lnTo>
                  <a:pt x="13411" y="8795"/>
                </a:lnTo>
                <a:cubicBezTo>
                  <a:pt x="13411" y="8795"/>
                  <a:pt x="13411" y="8795"/>
                  <a:pt x="13411" y="8795"/>
                </a:cubicBezTo>
                <a:close/>
                <a:moveTo>
                  <a:pt x="16168" y="8801"/>
                </a:moveTo>
                <a:cubicBezTo>
                  <a:pt x="16168" y="4732"/>
                  <a:pt x="12870" y="1435"/>
                  <a:pt x="8801" y="1435"/>
                </a:cubicBezTo>
                <a:cubicBezTo>
                  <a:pt x="4732" y="1435"/>
                  <a:pt x="1433" y="4732"/>
                  <a:pt x="1433" y="8801"/>
                </a:cubicBezTo>
                <a:cubicBezTo>
                  <a:pt x="1433" y="12870"/>
                  <a:pt x="4732" y="16170"/>
                  <a:pt x="8801" y="16170"/>
                </a:cubicBezTo>
                <a:cubicBezTo>
                  <a:pt x="10582" y="16170"/>
                  <a:pt x="12215" y="15536"/>
                  <a:pt x="13489" y="14486"/>
                </a:cubicBezTo>
                <a:lnTo>
                  <a:pt x="18719" y="19714"/>
                </a:lnTo>
                <a:cubicBezTo>
                  <a:pt x="18981" y="19977"/>
                  <a:pt x="19408" y="19977"/>
                  <a:pt x="19672" y="19714"/>
                </a:cubicBezTo>
                <a:cubicBezTo>
                  <a:pt x="19935" y="19452"/>
                  <a:pt x="19935" y="19024"/>
                  <a:pt x="19672" y="18761"/>
                </a:cubicBezTo>
                <a:lnTo>
                  <a:pt x="14445" y="13534"/>
                </a:lnTo>
                <a:cubicBezTo>
                  <a:pt x="15519" y="12254"/>
                  <a:pt x="16168" y="10603"/>
                  <a:pt x="16168" y="8801"/>
                </a:cubicBezTo>
                <a:cubicBezTo>
                  <a:pt x="16168" y="8801"/>
                  <a:pt x="16168" y="8801"/>
                  <a:pt x="16168" y="8801"/>
                </a:cubicBezTo>
                <a:close/>
                <a:moveTo>
                  <a:pt x="21073" y="18164"/>
                </a:moveTo>
                <a:cubicBezTo>
                  <a:pt x="21600" y="18690"/>
                  <a:pt x="21600" y="19544"/>
                  <a:pt x="21073" y="20071"/>
                </a:cubicBezTo>
                <a:lnTo>
                  <a:pt x="20071" y="21073"/>
                </a:lnTo>
                <a:cubicBezTo>
                  <a:pt x="19544" y="21600"/>
                  <a:pt x="18690" y="21600"/>
                  <a:pt x="18164" y="21073"/>
                </a:cubicBezTo>
                <a:lnTo>
                  <a:pt x="13651" y="16560"/>
                </a:lnTo>
                <a:cubicBezTo>
                  <a:pt x="13562" y="16473"/>
                  <a:pt x="13511" y="16365"/>
                  <a:pt x="13453" y="16262"/>
                </a:cubicBezTo>
                <a:cubicBezTo>
                  <a:pt x="12102" y="17106"/>
                  <a:pt x="10511" y="17601"/>
                  <a:pt x="8799" y="17601"/>
                </a:cubicBezTo>
                <a:cubicBezTo>
                  <a:pt x="3940" y="17601"/>
                  <a:pt x="0" y="13662"/>
                  <a:pt x="0" y="8801"/>
                </a:cubicBezTo>
                <a:cubicBezTo>
                  <a:pt x="0" y="3940"/>
                  <a:pt x="3940" y="0"/>
                  <a:pt x="8799" y="0"/>
                </a:cubicBezTo>
                <a:cubicBezTo>
                  <a:pt x="13660" y="0"/>
                  <a:pt x="17601" y="3940"/>
                  <a:pt x="17601" y="8801"/>
                </a:cubicBezTo>
                <a:cubicBezTo>
                  <a:pt x="17601" y="10511"/>
                  <a:pt x="17106" y="12103"/>
                  <a:pt x="16261" y="13453"/>
                </a:cubicBezTo>
                <a:cubicBezTo>
                  <a:pt x="16365" y="13512"/>
                  <a:pt x="16471" y="13564"/>
                  <a:pt x="16560" y="13651"/>
                </a:cubicBezTo>
                <a:lnTo>
                  <a:pt x="21073" y="18164"/>
                </a:lnTo>
                <a:cubicBezTo>
                  <a:pt x="21073" y="18164"/>
                  <a:pt x="21073" y="18164"/>
                  <a:pt x="21073" y="18164"/>
                </a:cubicBezTo>
                <a:close/>
              </a:path>
            </a:pathLst>
          </a:custGeom>
          <a:solidFill>
            <a:schemeClr val="accent2"/>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68" name="Shape 97"/>
          <p:cNvSpPr/>
          <p:nvPr/>
        </p:nvSpPr>
        <p:spPr bwMode="auto">
          <a:xfrm>
            <a:off x="3725770" y="1892386"/>
            <a:ext cx="381262" cy="398732"/>
          </a:xfrm>
          <a:custGeom>
            <a:avLst/>
            <a:gdLst>
              <a:gd name="T0" fmla="*/ 59232377 w 21600"/>
              <a:gd name="T1" fmla="*/ 67792521 h 21600"/>
              <a:gd name="T2" fmla="*/ 59232377 w 21600"/>
              <a:gd name="T3" fmla="*/ 67792521 h 21600"/>
              <a:gd name="T4" fmla="*/ 59232377 w 21600"/>
              <a:gd name="T5" fmla="*/ 67792521 h 21600"/>
              <a:gd name="T6" fmla="*/ 59232377 w 21600"/>
              <a:gd name="T7" fmla="*/ 6779252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15020"/>
                </a:moveTo>
                <a:lnTo>
                  <a:pt x="21600" y="12986"/>
                </a:lnTo>
                <a:lnTo>
                  <a:pt x="12524" y="7618"/>
                </a:lnTo>
                <a:lnTo>
                  <a:pt x="12524" y="1645"/>
                </a:lnTo>
                <a:cubicBezTo>
                  <a:pt x="12524" y="822"/>
                  <a:pt x="11662" y="0"/>
                  <a:pt x="10800" y="0"/>
                </a:cubicBezTo>
                <a:cubicBezTo>
                  <a:pt x="9938" y="0"/>
                  <a:pt x="9076" y="822"/>
                  <a:pt x="9076" y="1645"/>
                </a:cubicBezTo>
                <a:lnTo>
                  <a:pt x="9076" y="7618"/>
                </a:lnTo>
                <a:lnTo>
                  <a:pt x="0" y="12986"/>
                </a:lnTo>
                <a:lnTo>
                  <a:pt x="0" y="15020"/>
                </a:lnTo>
                <a:lnTo>
                  <a:pt x="9076" y="12337"/>
                </a:lnTo>
                <a:lnTo>
                  <a:pt x="9076" y="18310"/>
                </a:lnTo>
                <a:lnTo>
                  <a:pt x="6897" y="19955"/>
                </a:lnTo>
                <a:lnTo>
                  <a:pt x="6897" y="21600"/>
                </a:lnTo>
                <a:lnTo>
                  <a:pt x="10800" y="20604"/>
                </a:lnTo>
                <a:lnTo>
                  <a:pt x="14657" y="21600"/>
                </a:lnTo>
                <a:lnTo>
                  <a:pt x="14657" y="19955"/>
                </a:lnTo>
                <a:lnTo>
                  <a:pt x="12524" y="18310"/>
                </a:lnTo>
                <a:lnTo>
                  <a:pt x="12524" y="12337"/>
                </a:lnTo>
                <a:lnTo>
                  <a:pt x="21600" y="15020"/>
                </a:lnTo>
              </a:path>
            </a:pathLst>
          </a:custGeom>
          <a:solidFill>
            <a:schemeClr val="accent1"/>
          </a:solidFill>
          <a:ln w="12700">
            <a:noFill/>
            <a:miter lim="400000"/>
          </a:ln>
        </p:spPr>
        <p:txBody>
          <a:bodyPr lIns="22860" rIns="2286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9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0" name="Rectangle 79"/>
          <p:cNvSpPr/>
          <p:nvPr/>
        </p:nvSpPr>
        <p:spPr>
          <a:xfrm>
            <a:off x="4320662" y="1737618"/>
            <a:ext cx="80849" cy="704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1" name="Rectangle 80"/>
          <p:cNvSpPr/>
          <p:nvPr/>
        </p:nvSpPr>
        <p:spPr>
          <a:xfrm>
            <a:off x="4348773" y="3874690"/>
            <a:ext cx="80849" cy="7041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57" name="文本框 56"/>
          <p:cNvSpPr txBox="1"/>
          <p:nvPr/>
        </p:nvSpPr>
        <p:spPr>
          <a:xfrm>
            <a:off x="1177636" y="547254"/>
            <a:ext cx="3885103" cy="461665"/>
          </a:xfrm>
          <a:prstGeom prst="rect">
            <a:avLst/>
          </a:prstGeom>
          <a:noFill/>
        </p:spPr>
        <p:txBody>
          <a:bodyPr wrap="none" rtlCol="0">
            <a:spAutoFit/>
          </a:bodyPr>
          <a:lstStyle/>
          <a:p>
            <a:r>
              <a:rPr kumimoji="1" lang="en-US" altLang="zh-CN" sz="2400" b="1" dirty="0">
                <a:solidFill>
                  <a:schemeClr val="accent3"/>
                </a:solidFill>
              </a:rPr>
              <a:t>Change Implementation Plan</a:t>
            </a:r>
            <a:endParaRPr kumimoji="1" lang="zh-CN" altLang="en-US" sz="2400" b="1" dirty="0">
              <a:solidFill>
                <a:schemeClr val="accent3"/>
              </a:solidFill>
            </a:endParaRPr>
          </a:p>
        </p:txBody>
      </p:sp>
      <p:sp>
        <p:nvSpPr>
          <p:cNvPr id="58" name="文本框 57"/>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05</a:t>
            </a:r>
            <a:endParaRPr kumimoji="1" lang="zh-CN" altLang="en-US" sz="4400" b="1" dirty="0">
              <a:solidFill>
                <a:schemeClr val="accent3"/>
              </a:solidFill>
            </a:endParaRPr>
          </a:p>
        </p:txBody>
      </p:sp>
      <p:sp>
        <p:nvSpPr>
          <p:cNvPr id="59" name="矩形 58"/>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60" name="半闭框 59"/>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61" name="文本框 60"/>
          <p:cNvSpPr txBox="1"/>
          <p:nvPr/>
        </p:nvSpPr>
        <p:spPr>
          <a:xfrm>
            <a:off x="4597425" y="1589518"/>
            <a:ext cx="7056683" cy="4738220"/>
          </a:xfrm>
          <a:prstGeom prst="rect">
            <a:avLst/>
          </a:prstGeom>
          <a:noFill/>
        </p:spPr>
        <p:txBody>
          <a:bodyPr wrap="square" rtlCol="0">
            <a:spAutoFit/>
          </a:bodyPr>
          <a:lstStyle/>
          <a:p>
            <a:pPr algn="just">
              <a:lnSpc>
                <a:spcPts val="2800"/>
              </a:lnSpc>
            </a:pPr>
            <a:r>
              <a:rPr kumimoji="1" lang="en-US" altLang="zh-CN" sz="2000" b="1" dirty="0"/>
              <a:t>Internal value chain reform plan: </a:t>
            </a:r>
            <a:r>
              <a:rPr kumimoji="1" lang="en-US" altLang="zh-CN" sz="2000" dirty="0"/>
              <a:t>combine the Internet with technology, products, operation and maintenance services, product transformation and upgrading services, asset services, resource services and platform services to enrich the value carrier, thus gaining customer praise and better enterprise value.</a:t>
            </a:r>
            <a:endParaRPr kumimoji="1" lang="en-US" altLang="zh-CN" sz="2000" dirty="0"/>
          </a:p>
          <a:p>
            <a:pPr algn="just">
              <a:lnSpc>
                <a:spcPts val="2800"/>
              </a:lnSpc>
            </a:pPr>
            <a:endParaRPr kumimoji="1" lang="en-US" altLang="zh-CN" sz="2000" dirty="0"/>
          </a:p>
          <a:p>
            <a:pPr algn="just">
              <a:lnSpc>
                <a:spcPts val="2800"/>
              </a:lnSpc>
            </a:pPr>
            <a:r>
              <a:rPr kumimoji="1" lang="en-US" altLang="zh-CN" sz="2000" b="1" dirty="0"/>
              <a:t>Business process reform plan: </a:t>
            </a:r>
            <a:r>
              <a:rPr kumimoji="1" lang="en-US" altLang="zh-CN" sz="2000" dirty="0"/>
              <a:t>establish a "customer-centric" culture, sort out and classify business, sort out and classify business processes, establish business process evaluation and assessment standards, analyze existing business processes, find deficiencies, and propose improvement measures and plans. Formulate and select the reengineering scheme of "Internet plus Business Process".</a:t>
            </a:r>
            <a:endParaRPr kumimoji="1" lang="en-US" altLang="zh-CN" sz="2000" dirty="0"/>
          </a:p>
        </p:txBody>
      </p:sp>
      <p:sp>
        <p:nvSpPr>
          <p:cNvPr id="62" name="直角三角形 61"/>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594377" y="1888129"/>
            <a:ext cx="2820531" cy="4228437"/>
            <a:chOff x="1188625" y="1700002"/>
            <a:chExt cx="3855944" cy="4806666"/>
          </a:xfrm>
        </p:grpSpPr>
        <p:grpSp>
          <p:nvGrpSpPr>
            <p:cNvPr id="5" name="Group 4"/>
            <p:cNvGrpSpPr/>
            <p:nvPr/>
          </p:nvGrpSpPr>
          <p:grpSpPr>
            <a:xfrm>
              <a:off x="1188625" y="4572472"/>
              <a:ext cx="3855944" cy="1934196"/>
              <a:chOff x="1635618" y="4214582"/>
              <a:chExt cx="3598426" cy="1805021"/>
            </a:xfrm>
          </p:grpSpPr>
          <p:sp>
            <p:nvSpPr>
              <p:cNvPr id="6" name="Freeform 5"/>
              <p:cNvSpPr/>
              <p:nvPr/>
            </p:nvSpPr>
            <p:spPr bwMode="auto">
              <a:xfrm>
                <a:off x="1635618" y="4214582"/>
                <a:ext cx="3598426" cy="1805021"/>
              </a:xfrm>
              <a:custGeom>
                <a:avLst/>
                <a:gdLst>
                  <a:gd name="T0" fmla="*/ 942 w 1883"/>
                  <a:gd name="T1" fmla="*/ 0 h 973"/>
                  <a:gd name="T2" fmla="*/ 1883 w 1883"/>
                  <a:gd name="T3" fmla="*/ 265 h 973"/>
                  <a:gd name="T4" fmla="*/ 1883 w 1883"/>
                  <a:gd name="T5" fmla="*/ 270 h 973"/>
                  <a:gd name="T6" fmla="*/ 1883 w 1883"/>
                  <a:gd name="T7" fmla="*/ 270 h 973"/>
                  <a:gd name="T8" fmla="*/ 1883 w 1883"/>
                  <a:gd name="T9" fmla="*/ 708 h 973"/>
                  <a:gd name="T10" fmla="*/ 942 w 1883"/>
                  <a:gd name="T11" fmla="*/ 973 h 973"/>
                  <a:gd name="T12" fmla="*/ 942 w 1883"/>
                  <a:gd name="T13" fmla="*/ 973 h 973"/>
                  <a:gd name="T14" fmla="*/ 942 w 1883"/>
                  <a:gd name="T15" fmla="*/ 973 h 973"/>
                  <a:gd name="T16" fmla="*/ 940 w 1883"/>
                  <a:gd name="T17" fmla="*/ 973 h 973"/>
                  <a:gd name="T18" fmla="*/ 940 w 1883"/>
                  <a:gd name="T19" fmla="*/ 973 h 973"/>
                  <a:gd name="T20" fmla="*/ 0 w 1883"/>
                  <a:gd name="T21" fmla="*/ 708 h 973"/>
                  <a:gd name="T22" fmla="*/ 0 w 1883"/>
                  <a:gd name="T23" fmla="*/ 270 h 973"/>
                  <a:gd name="T24" fmla="*/ 0 w 1883"/>
                  <a:gd name="T25" fmla="*/ 270 h 973"/>
                  <a:gd name="T26" fmla="*/ 0 w 1883"/>
                  <a:gd name="T27" fmla="*/ 265 h 973"/>
                  <a:gd name="T28" fmla="*/ 942 w 1883"/>
                  <a:gd name="T29" fmla="*/ 0 h 973"/>
                  <a:gd name="T30" fmla="*/ 942 w 1883"/>
                  <a:gd name="T31" fmla="*/ 0 h 9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83" h="973">
                    <a:moveTo>
                      <a:pt x="942" y="0"/>
                    </a:moveTo>
                    <a:lnTo>
                      <a:pt x="1883" y="265"/>
                    </a:lnTo>
                    <a:lnTo>
                      <a:pt x="1883" y="270"/>
                    </a:lnTo>
                    <a:lnTo>
                      <a:pt x="1883" y="270"/>
                    </a:lnTo>
                    <a:lnTo>
                      <a:pt x="1883" y="708"/>
                    </a:lnTo>
                    <a:lnTo>
                      <a:pt x="942" y="973"/>
                    </a:lnTo>
                    <a:lnTo>
                      <a:pt x="942" y="973"/>
                    </a:lnTo>
                    <a:lnTo>
                      <a:pt x="942" y="973"/>
                    </a:lnTo>
                    <a:lnTo>
                      <a:pt x="940" y="973"/>
                    </a:lnTo>
                    <a:lnTo>
                      <a:pt x="940" y="973"/>
                    </a:lnTo>
                    <a:lnTo>
                      <a:pt x="0" y="708"/>
                    </a:lnTo>
                    <a:lnTo>
                      <a:pt x="0" y="270"/>
                    </a:lnTo>
                    <a:lnTo>
                      <a:pt x="0" y="270"/>
                    </a:lnTo>
                    <a:lnTo>
                      <a:pt x="0" y="265"/>
                    </a:lnTo>
                    <a:lnTo>
                      <a:pt x="942" y="0"/>
                    </a:lnTo>
                    <a:lnTo>
                      <a:pt x="942"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 name="Freeform 9"/>
              <p:cNvSpPr/>
              <p:nvPr/>
            </p:nvSpPr>
            <p:spPr bwMode="auto">
              <a:xfrm>
                <a:off x="1635618" y="4711751"/>
                <a:ext cx="1803990" cy="1307852"/>
              </a:xfrm>
              <a:custGeom>
                <a:avLst/>
                <a:gdLst>
                  <a:gd name="T0" fmla="*/ 944 w 944"/>
                  <a:gd name="T1" fmla="*/ 705 h 705"/>
                  <a:gd name="T2" fmla="*/ 0 w 944"/>
                  <a:gd name="T3" fmla="*/ 440 h 705"/>
                  <a:gd name="T4" fmla="*/ 0 w 944"/>
                  <a:gd name="T5" fmla="*/ 0 h 705"/>
                  <a:gd name="T6" fmla="*/ 944 w 944"/>
                  <a:gd name="T7" fmla="*/ 265 h 705"/>
                  <a:gd name="T8" fmla="*/ 944 w 944"/>
                  <a:gd name="T9" fmla="*/ 705 h 705"/>
                  <a:gd name="T10" fmla="*/ 944 w 944"/>
                  <a:gd name="T11" fmla="*/ 705 h 705"/>
                  <a:gd name="T12" fmla="*/ 944 w 944"/>
                  <a:gd name="T13" fmla="*/ 705 h 705"/>
                </a:gdLst>
                <a:ahLst/>
                <a:cxnLst>
                  <a:cxn ang="0">
                    <a:pos x="T0" y="T1"/>
                  </a:cxn>
                  <a:cxn ang="0">
                    <a:pos x="T2" y="T3"/>
                  </a:cxn>
                  <a:cxn ang="0">
                    <a:pos x="T4" y="T5"/>
                  </a:cxn>
                  <a:cxn ang="0">
                    <a:pos x="T6" y="T7"/>
                  </a:cxn>
                  <a:cxn ang="0">
                    <a:pos x="T8" y="T9"/>
                  </a:cxn>
                  <a:cxn ang="0">
                    <a:pos x="T10" y="T11"/>
                  </a:cxn>
                  <a:cxn ang="0">
                    <a:pos x="T12" y="T13"/>
                  </a:cxn>
                </a:cxnLst>
                <a:rect l="0" t="0" r="r" b="b"/>
                <a:pathLst>
                  <a:path w="944" h="705">
                    <a:moveTo>
                      <a:pt x="944" y="705"/>
                    </a:moveTo>
                    <a:lnTo>
                      <a:pt x="0" y="440"/>
                    </a:lnTo>
                    <a:lnTo>
                      <a:pt x="0" y="0"/>
                    </a:lnTo>
                    <a:lnTo>
                      <a:pt x="944" y="265"/>
                    </a:lnTo>
                    <a:lnTo>
                      <a:pt x="944" y="705"/>
                    </a:lnTo>
                    <a:lnTo>
                      <a:pt x="944" y="705"/>
                    </a:lnTo>
                    <a:lnTo>
                      <a:pt x="944" y="705"/>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 name="Freeform 10"/>
              <p:cNvSpPr/>
              <p:nvPr/>
            </p:nvSpPr>
            <p:spPr bwMode="auto">
              <a:xfrm>
                <a:off x="3430054" y="4711751"/>
                <a:ext cx="1803990" cy="1307852"/>
              </a:xfrm>
              <a:custGeom>
                <a:avLst/>
                <a:gdLst>
                  <a:gd name="T0" fmla="*/ 944 w 944"/>
                  <a:gd name="T1" fmla="*/ 440 h 705"/>
                  <a:gd name="T2" fmla="*/ 0 w 944"/>
                  <a:gd name="T3" fmla="*/ 705 h 705"/>
                  <a:gd name="T4" fmla="*/ 0 w 944"/>
                  <a:gd name="T5" fmla="*/ 265 h 705"/>
                  <a:gd name="T6" fmla="*/ 944 w 944"/>
                  <a:gd name="T7" fmla="*/ 0 h 705"/>
                  <a:gd name="T8" fmla="*/ 944 w 944"/>
                  <a:gd name="T9" fmla="*/ 440 h 705"/>
                  <a:gd name="T10" fmla="*/ 944 w 944"/>
                  <a:gd name="T11" fmla="*/ 440 h 705"/>
                  <a:gd name="T12" fmla="*/ 944 w 944"/>
                  <a:gd name="T13" fmla="*/ 440 h 705"/>
                </a:gdLst>
                <a:ahLst/>
                <a:cxnLst>
                  <a:cxn ang="0">
                    <a:pos x="T0" y="T1"/>
                  </a:cxn>
                  <a:cxn ang="0">
                    <a:pos x="T2" y="T3"/>
                  </a:cxn>
                  <a:cxn ang="0">
                    <a:pos x="T4" y="T5"/>
                  </a:cxn>
                  <a:cxn ang="0">
                    <a:pos x="T6" y="T7"/>
                  </a:cxn>
                  <a:cxn ang="0">
                    <a:pos x="T8" y="T9"/>
                  </a:cxn>
                  <a:cxn ang="0">
                    <a:pos x="T10" y="T11"/>
                  </a:cxn>
                  <a:cxn ang="0">
                    <a:pos x="T12" y="T13"/>
                  </a:cxn>
                </a:cxnLst>
                <a:rect l="0" t="0" r="r" b="b"/>
                <a:pathLst>
                  <a:path w="944" h="705">
                    <a:moveTo>
                      <a:pt x="944" y="440"/>
                    </a:moveTo>
                    <a:lnTo>
                      <a:pt x="0" y="705"/>
                    </a:lnTo>
                    <a:lnTo>
                      <a:pt x="0" y="265"/>
                    </a:lnTo>
                    <a:lnTo>
                      <a:pt x="944" y="0"/>
                    </a:lnTo>
                    <a:lnTo>
                      <a:pt x="944" y="440"/>
                    </a:lnTo>
                    <a:lnTo>
                      <a:pt x="944" y="440"/>
                    </a:lnTo>
                    <a:lnTo>
                      <a:pt x="944" y="44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9" name="Group 8"/>
            <p:cNvGrpSpPr/>
            <p:nvPr/>
          </p:nvGrpSpPr>
          <p:grpSpPr>
            <a:xfrm>
              <a:off x="1643229" y="3972136"/>
              <a:ext cx="2944689" cy="1474998"/>
              <a:chOff x="2059861" y="3654339"/>
              <a:chExt cx="2748029" cy="1376491"/>
            </a:xfrm>
          </p:grpSpPr>
          <p:sp>
            <p:nvSpPr>
              <p:cNvPr id="10" name="Freeform 6"/>
              <p:cNvSpPr/>
              <p:nvPr/>
            </p:nvSpPr>
            <p:spPr bwMode="auto">
              <a:xfrm>
                <a:off x="2059861" y="3654339"/>
                <a:ext cx="2748028" cy="1376491"/>
              </a:xfrm>
              <a:custGeom>
                <a:avLst/>
                <a:gdLst>
                  <a:gd name="T0" fmla="*/ 718 w 1438"/>
                  <a:gd name="T1" fmla="*/ 0 h 742"/>
                  <a:gd name="T2" fmla="*/ 1438 w 1438"/>
                  <a:gd name="T3" fmla="*/ 202 h 742"/>
                  <a:gd name="T4" fmla="*/ 1438 w 1438"/>
                  <a:gd name="T5" fmla="*/ 207 h 742"/>
                  <a:gd name="T6" fmla="*/ 1438 w 1438"/>
                  <a:gd name="T7" fmla="*/ 541 h 742"/>
                  <a:gd name="T8" fmla="*/ 718 w 1438"/>
                  <a:gd name="T9" fmla="*/ 742 h 742"/>
                  <a:gd name="T10" fmla="*/ 0 w 1438"/>
                  <a:gd name="T11" fmla="*/ 541 h 742"/>
                  <a:gd name="T12" fmla="*/ 0 w 1438"/>
                  <a:gd name="T13" fmla="*/ 207 h 742"/>
                  <a:gd name="T14" fmla="*/ 0 w 1438"/>
                  <a:gd name="T15" fmla="*/ 207 h 742"/>
                  <a:gd name="T16" fmla="*/ 0 w 1438"/>
                  <a:gd name="T17" fmla="*/ 202 h 742"/>
                  <a:gd name="T18" fmla="*/ 718 w 1438"/>
                  <a:gd name="T19" fmla="*/ 0 h 742"/>
                  <a:gd name="T20" fmla="*/ 718 w 1438"/>
                  <a:gd name="T21" fmla="*/ 0 h 7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38" h="742">
                    <a:moveTo>
                      <a:pt x="718" y="0"/>
                    </a:moveTo>
                    <a:lnTo>
                      <a:pt x="1438" y="202"/>
                    </a:lnTo>
                    <a:lnTo>
                      <a:pt x="1438" y="207"/>
                    </a:lnTo>
                    <a:lnTo>
                      <a:pt x="1438" y="541"/>
                    </a:lnTo>
                    <a:lnTo>
                      <a:pt x="718" y="742"/>
                    </a:lnTo>
                    <a:lnTo>
                      <a:pt x="0" y="541"/>
                    </a:lnTo>
                    <a:lnTo>
                      <a:pt x="0" y="207"/>
                    </a:lnTo>
                    <a:lnTo>
                      <a:pt x="0" y="207"/>
                    </a:lnTo>
                    <a:lnTo>
                      <a:pt x="0" y="202"/>
                    </a:lnTo>
                    <a:lnTo>
                      <a:pt x="718" y="0"/>
                    </a:lnTo>
                    <a:lnTo>
                      <a:pt x="71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1" name="Freeform 11"/>
              <p:cNvSpPr/>
              <p:nvPr/>
            </p:nvSpPr>
            <p:spPr bwMode="auto">
              <a:xfrm>
                <a:off x="2059861" y="4034636"/>
                <a:ext cx="1370192" cy="996193"/>
              </a:xfrm>
              <a:custGeom>
                <a:avLst/>
                <a:gdLst>
                  <a:gd name="T0" fmla="*/ 717 w 717"/>
                  <a:gd name="T1" fmla="*/ 537 h 537"/>
                  <a:gd name="T2" fmla="*/ 0 w 717"/>
                  <a:gd name="T3" fmla="*/ 334 h 537"/>
                  <a:gd name="T4" fmla="*/ 0 w 717"/>
                  <a:gd name="T5" fmla="*/ 0 h 537"/>
                  <a:gd name="T6" fmla="*/ 717 w 717"/>
                  <a:gd name="T7" fmla="*/ 201 h 537"/>
                  <a:gd name="T8" fmla="*/ 717 w 717"/>
                  <a:gd name="T9" fmla="*/ 537 h 537"/>
                  <a:gd name="T10" fmla="*/ 717 w 717"/>
                  <a:gd name="T11" fmla="*/ 537 h 537"/>
                  <a:gd name="T12" fmla="*/ 717 w 717"/>
                  <a:gd name="T13" fmla="*/ 537 h 537"/>
                </a:gdLst>
                <a:ahLst/>
                <a:cxnLst>
                  <a:cxn ang="0">
                    <a:pos x="T0" y="T1"/>
                  </a:cxn>
                  <a:cxn ang="0">
                    <a:pos x="T2" y="T3"/>
                  </a:cxn>
                  <a:cxn ang="0">
                    <a:pos x="T4" y="T5"/>
                  </a:cxn>
                  <a:cxn ang="0">
                    <a:pos x="T6" y="T7"/>
                  </a:cxn>
                  <a:cxn ang="0">
                    <a:pos x="T8" y="T9"/>
                  </a:cxn>
                  <a:cxn ang="0">
                    <a:pos x="T10" y="T11"/>
                  </a:cxn>
                  <a:cxn ang="0">
                    <a:pos x="T12" y="T13"/>
                  </a:cxn>
                </a:cxnLst>
                <a:rect l="0" t="0" r="r" b="b"/>
                <a:pathLst>
                  <a:path w="717" h="537">
                    <a:moveTo>
                      <a:pt x="717" y="537"/>
                    </a:moveTo>
                    <a:lnTo>
                      <a:pt x="0" y="334"/>
                    </a:lnTo>
                    <a:lnTo>
                      <a:pt x="0" y="0"/>
                    </a:lnTo>
                    <a:lnTo>
                      <a:pt x="717" y="201"/>
                    </a:lnTo>
                    <a:lnTo>
                      <a:pt x="717" y="537"/>
                    </a:lnTo>
                    <a:lnTo>
                      <a:pt x="717" y="537"/>
                    </a:lnTo>
                    <a:lnTo>
                      <a:pt x="717" y="537"/>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2" name="Freeform 12"/>
              <p:cNvSpPr/>
              <p:nvPr/>
            </p:nvSpPr>
            <p:spPr bwMode="auto">
              <a:xfrm>
                <a:off x="3430054" y="4034636"/>
                <a:ext cx="1377836" cy="996193"/>
              </a:xfrm>
              <a:custGeom>
                <a:avLst/>
                <a:gdLst>
                  <a:gd name="T0" fmla="*/ 721 w 721"/>
                  <a:gd name="T1" fmla="*/ 334 h 537"/>
                  <a:gd name="T2" fmla="*/ 0 w 721"/>
                  <a:gd name="T3" fmla="*/ 537 h 537"/>
                  <a:gd name="T4" fmla="*/ 0 w 721"/>
                  <a:gd name="T5" fmla="*/ 201 h 537"/>
                  <a:gd name="T6" fmla="*/ 721 w 721"/>
                  <a:gd name="T7" fmla="*/ 0 h 537"/>
                  <a:gd name="T8" fmla="*/ 721 w 721"/>
                  <a:gd name="T9" fmla="*/ 334 h 537"/>
                  <a:gd name="T10" fmla="*/ 721 w 721"/>
                  <a:gd name="T11" fmla="*/ 334 h 537"/>
                  <a:gd name="T12" fmla="*/ 721 w 721"/>
                  <a:gd name="T13" fmla="*/ 334 h 537"/>
                </a:gdLst>
                <a:ahLst/>
                <a:cxnLst>
                  <a:cxn ang="0">
                    <a:pos x="T0" y="T1"/>
                  </a:cxn>
                  <a:cxn ang="0">
                    <a:pos x="T2" y="T3"/>
                  </a:cxn>
                  <a:cxn ang="0">
                    <a:pos x="T4" y="T5"/>
                  </a:cxn>
                  <a:cxn ang="0">
                    <a:pos x="T6" y="T7"/>
                  </a:cxn>
                  <a:cxn ang="0">
                    <a:pos x="T8" y="T9"/>
                  </a:cxn>
                  <a:cxn ang="0">
                    <a:pos x="T10" y="T11"/>
                  </a:cxn>
                  <a:cxn ang="0">
                    <a:pos x="T12" y="T13"/>
                  </a:cxn>
                </a:cxnLst>
                <a:rect l="0" t="0" r="r" b="b"/>
                <a:pathLst>
                  <a:path w="721" h="537">
                    <a:moveTo>
                      <a:pt x="721" y="334"/>
                    </a:moveTo>
                    <a:lnTo>
                      <a:pt x="0" y="537"/>
                    </a:lnTo>
                    <a:lnTo>
                      <a:pt x="0" y="201"/>
                    </a:lnTo>
                    <a:lnTo>
                      <a:pt x="721" y="0"/>
                    </a:lnTo>
                    <a:lnTo>
                      <a:pt x="721" y="334"/>
                    </a:lnTo>
                    <a:lnTo>
                      <a:pt x="721" y="334"/>
                    </a:lnTo>
                    <a:lnTo>
                      <a:pt x="721" y="334"/>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13" name="Group 12"/>
            <p:cNvGrpSpPr/>
            <p:nvPr/>
          </p:nvGrpSpPr>
          <p:grpSpPr>
            <a:xfrm>
              <a:off x="2001589" y="3491071"/>
              <a:ext cx="2246400" cy="1125135"/>
              <a:chOff x="2394288" y="3205402"/>
              <a:chExt cx="2096375" cy="1049993"/>
            </a:xfrm>
          </p:grpSpPr>
          <p:sp>
            <p:nvSpPr>
              <p:cNvPr id="14" name="Freeform 7"/>
              <p:cNvSpPr/>
              <p:nvPr/>
            </p:nvSpPr>
            <p:spPr bwMode="auto">
              <a:xfrm>
                <a:off x="2394288" y="3205402"/>
                <a:ext cx="2096375" cy="1049991"/>
              </a:xfrm>
              <a:custGeom>
                <a:avLst/>
                <a:gdLst>
                  <a:gd name="T0" fmla="*/ 549 w 1097"/>
                  <a:gd name="T1" fmla="*/ 0 h 566"/>
                  <a:gd name="T2" fmla="*/ 1097 w 1097"/>
                  <a:gd name="T3" fmla="*/ 153 h 566"/>
                  <a:gd name="T4" fmla="*/ 1097 w 1097"/>
                  <a:gd name="T5" fmla="*/ 157 h 566"/>
                  <a:gd name="T6" fmla="*/ 1097 w 1097"/>
                  <a:gd name="T7" fmla="*/ 157 h 566"/>
                  <a:gd name="T8" fmla="*/ 1097 w 1097"/>
                  <a:gd name="T9" fmla="*/ 413 h 566"/>
                  <a:gd name="T10" fmla="*/ 549 w 1097"/>
                  <a:gd name="T11" fmla="*/ 566 h 566"/>
                  <a:gd name="T12" fmla="*/ 549 w 1097"/>
                  <a:gd name="T13" fmla="*/ 566 h 566"/>
                  <a:gd name="T14" fmla="*/ 549 w 1097"/>
                  <a:gd name="T15" fmla="*/ 566 h 566"/>
                  <a:gd name="T16" fmla="*/ 549 w 1097"/>
                  <a:gd name="T17" fmla="*/ 566 h 566"/>
                  <a:gd name="T18" fmla="*/ 549 w 1097"/>
                  <a:gd name="T19" fmla="*/ 566 h 566"/>
                  <a:gd name="T20" fmla="*/ 0 w 1097"/>
                  <a:gd name="T21" fmla="*/ 413 h 566"/>
                  <a:gd name="T22" fmla="*/ 0 w 1097"/>
                  <a:gd name="T23" fmla="*/ 157 h 566"/>
                  <a:gd name="T24" fmla="*/ 0 w 1097"/>
                  <a:gd name="T25" fmla="*/ 157 h 566"/>
                  <a:gd name="T26" fmla="*/ 0 w 1097"/>
                  <a:gd name="T27" fmla="*/ 153 h 566"/>
                  <a:gd name="T28" fmla="*/ 549 w 1097"/>
                  <a:gd name="T29" fmla="*/ 0 h 566"/>
                  <a:gd name="T30" fmla="*/ 549 w 1097"/>
                  <a:gd name="T31" fmla="*/ 0 h 5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097" h="566">
                    <a:moveTo>
                      <a:pt x="549" y="0"/>
                    </a:moveTo>
                    <a:lnTo>
                      <a:pt x="1097" y="153"/>
                    </a:lnTo>
                    <a:lnTo>
                      <a:pt x="1097" y="157"/>
                    </a:lnTo>
                    <a:lnTo>
                      <a:pt x="1097" y="157"/>
                    </a:lnTo>
                    <a:lnTo>
                      <a:pt x="1097" y="413"/>
                    </a:lnTo>
                    <a:lnTo>
                      <a:pt x="549" y="566"/>
                    </a:lnTo>
                    <a:lnTo>
                      <a:pt x="549" y="566"/>
                    </a:lnTo>
                    <a:lnTo>
                      <a:pt x="549" y="566"/>
                    </a:lnTo>
                    <a:lnTo>
                      <a:pt x="549" y="566"/>
                    </a:lnTo>
                    <a:lnTo>
                      <a:pt x="549" y="566"/>
                    </a:lnTo>
                    <a:lnTo>
                      <a:pt x="0" y="413"/>
                    </a:lnTo>
                    <a:lnTo>
                      <a:pt x="0" y="157"/>
                    </a:lnTo>
                    <a:lnTo>
                      <a:pt x="0" y="157"/>
                    </a:lnTo>
                    <a:lnTo>
                      <a:pt x="0" y="153"/>
                    </a:lnTo>
                    <a:lnTo>
                      <a:pt x="549" y="0"/>
                    </a:lnTo>
                    <a:lnTo>
                      <a:pt x="54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5" name="Freeform 13"/>
              <p:cNvSpPr/>
              <p:nvPr/>
            </p:nvSpPr>
            <p:spPr bwMode="auto">
              <a:xfrm>
                <a:off x="2394288" y="3496655"/>
                <a:ext cx="1051053" cy="758740"/>
              </a:xfrm>
              <a:custGeom>
                <a:avLst/>
                <a:gdLst>
                  <a:gd name="T0" fmla="*/ 550 w 550"/>
                  <a:gd name="T1" fmla="*/ 409 h 409"/>
                  <a:gd name="T2" fmla="*/ 0 w 550"/>
                  <a:gd name="T3" fmla="*/ 256 h 409"/>
                  <a:gd name="T4" fmla="*/ 0 w 550"/>
                  <a:gd name="T5" fmla="*/ 0 h 409"/>
                  <a:gd name="T6" fmla="*/ 550 w 550"/>
                  <a:gd name="T7" fmla="*/ 153 h 409"/>
                  <a:gd name="T8" fmla="*/ 550 w 550"/>
                  <a:gd name="T9" fmla="*/ 409 h 409"/>
                  <a:gd name="T10" fmla="*/ 550 w 550"/>
                  <a:gd name="T11" fmla="*/ 409 h 409"/>
                  <a:gd name="T12" fmla="*/ 550 w 550"/>
                  <a:gd name="T13" fmla="*/ 409 h 409"/>
                </a:gdLst>
                <a:ahLst/>
                <a:cxnLst>
                  <a:cxn ang="0">
                    <a:pos x="T0" y="T1"/>
                  </a:cxn>
                  <a:cxn ang="0">
                    <a:pos x="T2" y="T3"/>
                  </a:cxn>
                  <a:cxn ang="0">
                    <a:pos x="T4" y="T5"/>
                  </a:cxn>
                  <a:cxn ang="0">
                    <a:pos x="T6" y="T7"/>
                  </a:cxn>
                  <a:cxn ang="0">
                    <a:pos x="T8" y="T9"/>
                  </a:cxn>
                  <a:cxn ang="0">
                    <a:pos x="T10" y="T11"/>
                  </a:cxn>
                  <a:cxn ang="0">
                    <a:pos x="T12" y="T13"/>
                  </a:cxn>
                </a:cxnLst>
                <a:rect l="0" t="0" r="r" b="b"/>
                <a:pathLst>
                  <a:path w="550" h="409">
                    <a:moveTo>
                      <a:pt x="550" y="409"/>
                    </a:moveTo>
                    <a:lnTo>
                      <a:pt x="0" y="256"/>
                    </a:lnTo>
                    <a:lnTo>
                      <a:pt x="0" y="0"/>
                    </a:lnTo>
                    <a:lnTo>
                      <a:pt x="550" y="153"/>
                    </a:lnTo>
                    <a:lnTo>
                      <a:pt x="550" y="409"/>
                    </a:lnTo>
                    <a:lnTo>
                      <a:pt x="550" y="409"/>
                    </a:lnTo>
                    <a:lnTo>
                      <a:pt x="550" y="409"/>
                    </a:lnTo>
                    <a:close/>
                  </a:path>
                </a:pathLst>
              </a:cu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6" name="Freeform 14"/>
              <p:cNvSpPr/>
              <p:nvPr/>
            </p:nvSpPr>
            <p:spPr bwMode="auto">
              <a:xfrm>
                <a:off x="3439608" y="3496655"/>
                <a:ext cx="1051053" cy="758740"/>
              </a:xfrm>
              <a:custGeom>
                <a:avLst/>
                <a:gdLst>
                  <a:gd name="T0" fmla="*/ 550 w 550"/>
                  <a:gd name="T1" fmla="*/ 256 h 409"/>
                  <a:gd name="T2" fmla="*/ 0 w 550"/>
                  <a:gd name="T3" fmla="*/ 409 h 409"/>
                  <a:gd name="T4" fmla="*/ 0 w 550"/>
                  <a:gd name="T5" fmla="*/ 153 h 409"/>
                  <a:gd name="T6" fmla="*/ 550 w 550"/>
                  <a:gd name="T7" fmla="*/ 0 h 409"/>
                  <a:gd name="T8" fmla="*/ 550 w 550"/>
                  <a:gd name="T9" fmla="*/ 256 h 409"/>
                  <a:gd name="T10" fmla="*/ 550 w 550"/>
                  <a:gd name="T11" fmla="*/ 256 h 409"/>
                  <a:gd name="T12" fmla="*/ 550 w 550"/>
                  <a:gd name="T13" fmla="*/ 256 h 409"/>
                </a:gdLst>
                <a:ahLst/>
                <a:cxnLst>
                  <a:cxn ang="0">
                    <a:pos x="T0" y="T1"/>
                  </a:cxn>
                  <a:cxn ang="0">
                    <a:pos x="T2" y="T3"/>
                  </a:cxn>
                  <a:cxn ang="0">
                    <a:pos x="T4" y="T5"/>
                  </a:cxn>
                  <a:cxn ang="0">
                    <a:pos x="T6" y="T7"/>
                  </a:cxn>
                  <a:cxn ang="0">
                    <a:pos x="T8" y="T9"/>
                  </a:cxn>
                  <a:cxn ang="0">
                    <a:pos x="T10" y="T11"/>
                  </a:cxn>
                  <a:cxn ang="0">
                    <a:pos x="T12" y="T13"/>
                  </a:cxn>
                </a:cxnLst>
                <a:rect l="0" t="0" r="r" b="b"/>
                <a:pathLst>
                  <a:path w="550" h="409">
                    <a:moveTo>
                      <a:pt x="550" y="256"/>
                    </a:moveTo>
                    <a:lnTo>
                      <a:pt x="0" y="409"/>
                    </a:lnTo>
                    <a:lnTo>
                      <a:pt x="0" y="153"/>
                    </a:lnTo>
                    <a:lnTo>
                      <a:pt x="550" y="0"/>
                    </a:lnTo>
                    <a:lnTo>
                      <a:pt x="550" y="256"/>
                    </a:lnTo>
                    <a:lnTo>
                      <a:pt x="550" y="256"/>
                    </a:lnTo>
                    <a:lnTo>
                      <a:pt x="550" y="25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17" name="Group 16"/>
            <p:cNvGrpSpPr/>
            <p:nvPr/>
          </p:nvGrpSpPr>
          <p:grpSpPr>
            <a:xfrm>
              <a:off x="2331279" y="3165061"/>
              <a:ext cx="1587020" cy="793160"/>
              <a:chOff x="2701960" y="2901164"/>
              <a:chExt cx="1481031" cy="740189"/>
            </a:xfrm>
          </p:grpSpPr>
          <p:sp>
            <p:nvSpPr>
              <p:cNvPr id="18" name="Freeform 8"/>
              <p:cNvSpPr>
                <a:spLocks noEditPoints="1"/>
              </p:cNvSpPr>
              <p:nvPr/>
            </p:nvSpPr>
            <p:spPr bwMode="auto">
              <a:xfrm>
                <a:off x="2701960" y="2901164"/>
                <a:ext cx="1481031" cy="740189"/>
              </a:xfrm>
              <a:custGeom>
                <a:avLst/>
                <a:gdLst>
                  <a:gd name="T0" fmla="*/ 0 w 775"/>
                  <a:gd name="T1" fmla="*/ 111 h 399"/>
                  <a:gd name="T2" fmla="*/ 388 w 775"/>
                  <a:gd name="T3" fmla="*/ 219 h 399"/>
                  <a:gd name="T4" fmla="*/ 775 w 775"/>
                  <a:gd name="T5" fmla="*/ 111 h 399"/>
                  <a:gd name="T6" fmla="*/ 775 w 775"/>
                  <a:gd name="T7" fmla="*/ 292 h 399"/>
                  <a:gd name="T8" fmla="*/ 388 w 775"/>
                  <a:gd name="T9" fmla="*/ 399 h 399"/>
                  <a:gd name="T10" fmla="*/ 0 w 775"/>
                  <a:gd name="T11" fmla="*/ 292 h 399"/>
                  <a:gd name="T12" fmla="*/ 0 w 775"/>
                  <a:gd name="T13" fmla="*/ 111 h 399"/>
                  <a:gd name="T14" fmla="*/ 0 w 775"/>
                  <a:gd name="T15" fmla="*/ 111 h 399"/>
                  <a:gd name="T16" fmla="*/ 388 w 775"/>
                  <a:gd name="T17" fmla="*/ 0 h 399"/>
                  <a:gd name="T18" fmla="*/ 775 w 775"/>
                  <a:gd name="T19" fmla="*/ 108 h 399"/>
                  <a:gd name="T20" fmla="*/ 775 w 775"/>
                  <a:gd name="T21" fmla="*/ 111 h 399"/>
                  <a:gd name="T22" fmla="*/ 388 w 775"/>
                  <a:gd name="T23" fmla="*/ 219 h 399"/>
                  <a:gd name="T24" fmla="*/ 0 w 775"/>
                  <a:gd name="T25" fmla="*/ 111 h 399"/>
                  <a:gd name="T26" fmla="*/ 0 w 775"/>
                  <a:gd name="T27" fmla="*/ 108 h 399"/>
                  <a:gd name="T28" fmla="*/ 388 w 775"/>
                  <a:gd name="T29" fmla="*/ 0 h 399"/>
                  <a:gd name="T30" fmla="*/ 388 w 775"/>
                  <a:gd name="T31" fmla="*/ 0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75" h="399">
                    <a:moveTo>
                      <a:pt x="0" y="111"/>
                    </a:moveTo>
                    <a:lnTo>
                      <a:pt x="388" y="219"/>
                    </a:lnTo>
                    <a:lnTo>
                      <a:pt x="775" y="111"/>
                    </a:lnTo>
                    <a:lnTo>
                      <a:pt x="775" y="292"/>
                    </a:lnTo>
                    <a:lnTo>
                      <a:pt x="388" y="399"/>
                    </a:lnTo>
                    <a:lnTo>
                      <a:pt x="0" y="292"/>
                    </a:lnTo>
                    <a:lnTo>
                      <a:pt x="0" y="111"/>
                    </a:lnTo>
                    <a:lnTo>
                      <a:pt x="0" y="111"/>
                    </a:lnTo>
                    <a:close/>
                    <a:moveTo>
                      <a:pt x="388" y="0"/>
                    </a:moveTo>
                    <a:lnTo>
                      <a:pt x="775" y="108"/>
                    </a:lnTo>
                    <a:lnTo>
                      <a:pt x="775" y="111"/>
                    </a:lnTo>
                    <a:lnTo>
                      <a:pt x="388" y="219"/>
                    </a:lnTo>
                    <a:lnTo>
                      <a:pt x="0" y="111"/>
                    </a:lnTo>
                    <a:lnTo>
                      <a:pt x="0" y="108"/>
                    </a:lnTo>
                    <a:lnTo>
                      <a:pt x="388" y="0"/>
                    </a:lnTo>
                    <a:lnTo>
                      <a:pt x="388" y="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9" name="Freeform 15"/>
              <p:cNvSpPr/>
              <p:nvPr/>
            </p:nvSpPr>
            <p:spPr bwMode="auto">
              <a:xfrm>
                <a:off x="2701960" y="3110792"/>
                <a:ext cx="743381" cy="530561"/>
              </a:xfrm>
              <a:custGeom>
                <a:avLst/>
                <a:gdLst>
                  <a:gd name="T0" fmla="*/ 389 w 389"/>
                  <a:gd name="T1" fmla="*/ 286 h 286"/>
                  <a:gd name="T2" fmla="*/ 0 w 389"/>
                  <a:gd name="T3" fmla="*/ 179 h 286"/>
                  <a:gd name="T4" fmla="*/ 0 w 389"/>
                  <a:gd name="T5" fmla="*/ 0 h 286"/>
                  <a:gd name="T6" fmla="*/ 389 w 389"/>
                  <a:gd name="T7" fmla="*/ 107 h 286"/>
                  <a:gd name="T8" fmla="*/ 389 w 389"/>
                  <a:gd name="T9" fmla="*/ 286 h 286"/>
                  <a:gd name="T10" fmla="*/ 389 w 389"/>
                  <a:gd name="T11" fmla="*/ 286 h 286"/>
                  <a:gd name="T12" fmla="*/ 389 w 389"/>
                  <a:gd name="T13" fmla="*/ 286 h 286"/>
                </a:gdLst>
                <a:ahLst/>
                <a:cxnLst>
                  <a:cxn ang="0">
                    <a:pos x="T0" y="T1"/>
                  </a:cxn>
                  <a:cxn ang="0">
                    <a:pos x="T2" y="T3"/>
                  </a:cxn>
                  <a:cxn ang="0">
                    <a:pos x="T4" y="T5"/>
                  </a:cxn>
                  <a:cxn ang="0">
                    <a:pos x="T6" y="T7"/>
                  </a:cxn>
                  <a:cxn ang="0">
                    <a:pos x="T8" y="T9"/>
                  </a:cxn>
                  <a:cxn ang="0">
                    <a:pos x="T10" y="T11"/>
                  </a:cxn>
                  <a:cxn ang="0">
                    <a:pos x="T12" y="T13"/>
                  </a:cxn>
                </a:cxnLst>
                <a:rect l="0" t="0" r="r" b="b"/>
                <a:pathLst>
                  <a:path w="389" h="286">
                    <a:moveTo>
                      <a:pt x="389" y="286"/>
                    </a:moveTo>
                    <a:lnTo>
                      <a:pt x="0" y="179"/>
                    </a:lnTo>
                    <a:lnTo>
                      <a:pt x="0" y="0"/>
                    </a:lnTo>
                    <a:lnTo>
                      <a:pt x="389" y="107"/>
                    </a:lnTo>
                    <a:lnTo>
                      <a:pt x="389" y="286"/>
                    </a:lnTo>
                    <a:lnTo>
                      <a:pt x="389" y="286"/>
                    </a:lnTo>
                    <a:lnTo>
                      <a:pt x="389" y="286"/>
                    </a:lnTo>
                    <a:close/>
                  </a:path>
                </a:pathLst>
              </a:cu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0" name="Freeform 16"/>
              <p:cNvSpPr/>
              <p:nvPr/>
            </p:nvSpPr>
            <p:spPr bwMode="auto">
              <a:xfrm>
                <a:off x="3445341" y="3110792"/>
                <a:ext cx="737648" cy="530561"/>
              </a:xfrm>
              <a:custGeom>
                <a:avLst/>
                <a:gdLst>
                  <a:gd name="T0" fmla="*/ 386 w 386"/>
                  <a:gd name="T1" fmla="*/ 179 h 286"/>
                  <a:gd name="T2" fmla="*/ 0 w 386"/>
                  <a:gd name="T3" fmla="*/ 286 h 286"/>
                  <a:gd name="T4" fmla="*/ 0 w 386"/>
                  <a:gd name="T5" fmla="*/ 107 h 286"/>
                  <a:gd name="T6" fmla="*/ 386 w 386"/>
                  <a:gd name="T7" fmla="*/ 0 h 286"/>
                  <a:gd name="T8" fmla="*/ 386 w 386"/>
                  <a:gd name="T9" fmla="*/ 179 h 286"/>
                  <a:gd name="T10" fmla="*/ 386 w 386"/>
                  <a:gd name="T11" fmla="*/ 179 h 286"/>
                  <a:gd name="T12" fmla="*/ 386 w 386"/>
                  <a:gd name="T13" fmla="*/ 179 h 286"/>
                </a:gdLst>
                <a:ahLst/>
                <a:cxnLst>
                  <a:cxn ang="0">
                    <a:pos x="T0" y="T1"/>
                  </a:cxn>
                  <a:cxn ang="0">
                    <a:pos x="T2" y="T3"/>
                  </a:cxn>
                  <a:cxn ang="0">
                    <a:pos x="T4" y="T5"/>
                  </a:cxn>
                  <a:cxn ang="0">
                    <a:pos x="T6" y="T7"/>
                  </a:cxn>
                  <a:cxn ang="0">
                    <a:pos x="T8" y="T9"/>
                  </a:cxn>
                  <a:cxn ang="0">
                    <a:pos x="T10" y="T11"/>
                  </a:cxn>
                  <a:cxn ang="0">
                    <a:pos x="T12" y="T13"/>
                  </a:cxn>
                </a:cxnLst>
                <a:rect l="0" t="0" r="r" b="b"/>
                <a:pathLst>
                  <a:path w="386" h="286">
                    <a:moveTo>
                      <a:pt x="386" y="179"/>
                    </a:moveTo>
                    <a:lnTo>
                      <a:pt x="0" y="286"/>
                    </a:lnTo>
                    <a:lnTo>
                      <a:pt x="0" y="107"/>
                    </a:lnTo>
                    <a:lnTo>
                      <a:pt x="386" y="0"/>
                    </a:lnTo>
                    <a:lnTo>
                      <a:pt x="386" y="179"/>
                    </a:lnTo>
                    <a:lnTo>
                      <a:pt x="386" y="179"/>
                    </a:lnTo>
                    <a:lnTo>
                      <a:pt x="386" y="179"/>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21" name="Group 20"/>
            <p:cNvGrpSpPr/>
            <p:nvPr/>
          </p:nvGrpSpPr>
          <p:grpSpPr>
            <a:xfrm>
              <a:off x="1815241" y="1823250"/>
              <a:ext cx="1681217" cy="1600234"/>
              <a:chOff x="2220386" y="1648966"/>
              <a:chExt cx="1568937" cy="1493363"/>
            </a:xfrm>
          </p:grpSpPr>
          <p:sp>
            <p:nvSpPr>
              <p:cNvPr id="22" name="Freeform 17"/>
              <p:cNvSpPr>
                <a:spLocks noEditPoints="1"/>
              </p:cNvSpPr>
              <p:nvPr/>
            </p:nvSpPr>
            <p:spPr bwMode="auto">
              <a:xfrm>
                <a:off x="2220386" y="1648966"/>
                <a:ext cx="1568937" cy="1493363"/>
              </a:xfrm>
              <a:custGeom>
                <a:avLst/>
                <a:gdLst>
                  <a:gd name="T0" fmla="*/ 153 w 821"/>
                  <a:gd name="T1" fmla="*/ 1 h 805"/>
                  <a:gd name="T2" fmla="*/ 394 w 821"/>
                  <a:gd name="T3" fmla="*/ 419 h 805"/>
                  <a:gd name="T4" fmla="*/ 819 w 821"/>
                  <a:gd name="T5" fmla="*/ 650 h 805"/>
                  <a:gd name="T6" fmla="*/ 667 w 821"/>
                  <a:gd name="T7" fmla="*/ 805 h 805"/>
                  <a:gd name="T8" fmla="*/ 244 w 821"/>
                  <a:gd name="T9" fmla="*/ 575 h 805"/>
                  <a:gd name="T10" fmla="*/ 0 w 821"/>
                  <a:gd name="T11" fmla="*/ 157 h 805"/>
                  <a:gd name="T12" fmla="*/ 153 w 821"/>
                  <a:gd name="T13" fmla="*/ 1 h 805"/>
                  <a:gd name="T14" fmla="*/ 153 w 821"/>
                  <a:gd name="T15" fmla="*/ 1 h 805"/>
                  <a:gd name="T16" fmla="*/ 580 w 821"/>
                  <a:gd name="T17" fmla="*/ 230 h 805"/>
                  <a:gd name="T18" fmla="*/ 821 w 821"/>
                  <a:gd name="T19" fmla="*/ 646 h 805"/>
                  <a:gd name="T20" fmla="*/ 819 w 821"/>
                  <a:gd name="T21" fmla="*/ 650 h 805"/>
                  <a:gd name="T22" fmla="*/ 394 w 821"/>
                  <a:gd name="T23" fmla="*/ 419 h 805"/>
                  <a:gd name="T24" fmla="*/ 153 w 821"/>
                  <a:gd name="T25" fmla="*/ 1 h 805"/>
                  <a:gd name="T26" fmla="*/ 155 w 821"/>
                  <a:gd name="T27" fmla="*/ 0 h 805"/>
                  <a:gd name="T28" fmla="*/ 580 w 821"/>
                  <a:gd name="T29" fmla="*/ 230 h 805"/>
                  <a:gd name="T30" fmla="*/ 580 w 821"/>
                  <a:gd name="T31" fmla="*/ 230 h 8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21" h="805">
                    <a:moveTo>
                      <a:pt x="153" y="1"/>
                    </a:moveTo>
                    <a:lnTo>
                      <a:pt x="394" y="419"/>
                    </a:lnTo>
                    <a:lnTo>
                      <a:pt x="819" y="650"/>
                    </a:lnTo>
                    <a:lnTo>
                      <a:pt x="667" y="805"/>
                    </a:lnTo>
                    <a:lnTo>
                      <a:pt x="244" y="575"/>
                    </a:lnTo>
                    <a:lnTo>
                      <a:pt x="0" y="157"/>
                    </a:lnTo>
                    <a:lnTo>
                      <a:pt x="153" y="1"/>
                    </a:lnTo>
                    <a:lnTo>
                      <a:pt x="153" y="1"/>
                    </a:lnTo>
                    <a:close/>
                    <a:moveTo>
                      <a:pt x="580" y="230"/>
                    </a:moveTo>
                    <a:lnTo>
                      <a:pt x="821" y="646"/>
                    </a:lnTo>
                    <a:lnTo>
                      <a:pt x="819" y="650"/>
                    </a:lnTo>
                    <a:lnTo>
                      <a:pt x="394" y="419"/>
                    </a:lnTo>
                    <a:lnTo>
                      <a:pt x="153" y="1"/>
                    </a:lnTo>
                    <a:lnTo>
                      <a:pt x="155" y="0"/>
                    </a:lnTo>
                    <a:lnTo>
                      <a:pt x="580" y="230"/>
                    </a:lnTo>
                    <a:lnTo>
                      <a:pt x="580" y="23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3" name="Freeform 18"/>
              <p:cNvSpPr/>
              <p:nvPr/>
            </p:nvSpPr>
            <p:spPr bwMode="auto">
              <a:xfrm>
                <a:off x="2220386" y="1654531"/>
                <a:ext cx="752937" cy="1061123"/>
              </a:xfrm>
              <a:custGeom>
                <a:avLst/>
                <a:gdLst>
                  <a:gd name="T0" fmla="*/ 244 w 394"/>
                  <a:gd name="T1" fmla="*/ 572 h 572"/>
                  <a:gd name="T2" fmla="*/ 0 w 394"/>
                  <a:gd name="T3" fmla="*/ 155 h 572"/>
                  <a:gd name="T4" fmla="*/ 151 w 394"/>
                  <a:gd name="T5" fmla="*/ 0 h 572"/>
                  <a:gd name="T6" fmla="*/ 394 w 394"/>
                  <a:gd name="T7" fmla="*/ 418 h 572"/>
                  <a:gd name="T8" fmla="*/ 244 w 394"/>
                  <a:gd name="T9" fmla="*/ 572 h 572"/>
                  <a:gd name="T10" fmla="*/ 244 w 394"/>
                  <a:gd name="T11" fmla="*/ 572 h 572"/>
                  <a:gd name="T12" fmla="*/ 244 w 394"/>
                  <a:gd name="T13" fmla="*/ 572 h 572"/>
                </a:gdLst>
                <a:ahLst/>
                <a:cxnLst>
                  <a:cxn ang="0">
                    <a:pos x="T0" y="T1"/>
                  </a:cxn>
                  <a:cxn ang="0">
                    <a:pos x="T2" y="T3"/>
                  </a:cxn>
                  <a:cxn ang="0">
                    <a:pos x="T4" y="T5"/>
                  </a:cxn>
                  <a:cxn ang="0">
                    <a:pos x="T6" y="T7"/>
                  </a:cxn>
                  <a:cxn ang="0">
                    <a:pos x="T8" y="T9"/>
                  </a:cxn>
                  <a:cxn ang="0">
                    <a:pos x="T10" y="T11"/>
                  </a:cxn>
                  <a:cxn ang="0">
                    <a:pos x="T12" y="T13"/>
                  </a:cxn>
                </a:cxnLst>
                <a:rect l="0" t="0" r="r" b="b"/>
                <a:pathLst>
                  <a:path w="394" h="572">
                    <a:moveTo>
                      <a:pt x="244" y="572"/>
                    </a:moveTo>
                    <a:lnTo>
                      <a:pt x="0" y="155"/>
                    </a:lnTo>
                    <a:lnTo>
                      <a:pt x="151" y="0"/>
                    </a:lnTo>
                    <a:lnTo>
                      <a:pt x="394" y="418"/>
                    </a:lnTo>
                    <a:lnTo>
                      <a:pt x="244" y="572"/>
                    </a:lnTo>
                    <a:lnTo>
                      <a:pt x="244" y="572"/>
                    </a:lnTo>
                    <a:lnTo>
                      <a:pt x="244" y="572"/>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4" name="Freeform 19"/>
              <p:cNvSpPr/>
              <p:nvPr/>
            </p:nvSpPr>
            <p:spPr bwMode="auto">
              <a:xfrm>
                <a:off x="2686671" y="2429967"/>
                <a:ext cx="1096918" cy="712362"/>
              </a:xfrm>
              <a:custGeom>
                <a:avLst/>
                <a:gdLst>
                  <a:gd name="T0" fmla="*/ 423 w 574"/>
                  <a:gd name="T1" fmla="*/ 384 h 384"/>
                  <a:gd name="T2" fmla="*/ 0 w 574"/>
                  <a:gd name="T3" fmla="*/ 154 h 384"/>
                  <a:gd name="T4" fmla="*/ 150 w 574"/>
                  <a:gd name="T5" fmla="*/ 0 h 384"/>
                  <a:gd name="T6" fmla="*/ 574 w 574"/>
                  <a:gd name="T7" fmla="*/ 229 h 384"/>
                  <a:gd name="T8" fmla="*/ 423 w 574"/>
                  <a:gd name="T9" fmla="*/ 384 h 384"/>
                  <a:gd name="T10" fmla="*/ 423 w 574"/>
                  <a:gd name="T11" fmla="*/ 384 h 384"/>
                  <a:gd name="T12" fmla="*/ 423 w 574"/>
                  <a:gd name="T13" fmla="*/ 384 h 384"/>
                </a:gdLst>
                <a:ahLst/>
                <a:cxnLst>
                  <a:cxn ang="0">
                    <a:pos x="T0" y="T1"/>
                  </a:cxn>
                  <a:cxn ang="0">
                    <a:pos x="T2" y="T3"/>
                  </a:cxn>
                  <a:cxn ang="0">
                    <a:pos x="T4" y="T5"/>
                  </a:cxn>
                  <a:cxn ang="0">
                    <a:pos x="T6" y="T7"/>
                  </a:cxn>
                  <a:cxn ang="0">
                    <a:pos x="T8" y="T9"/>
                  </a:cxn>
                  <a:cxn ang="0">
                    <a:pos x="T10" y="T11"/>
                  </a:cxn>
                  <a:cxn ang="0">
                    <a:pos x="T12" y="T13"/>
                  </a:cxn>
                </a:cxnLst>
                <a:rect l="0" t="0" r="r" b="b"/>
                <a:pathLst>
                  <a:path w="574" h="384">
                    <a:moveTo>
                      <a:pt x="423" y="384"/>
                    </a:moveTo>
                    <a:lnTo>
                      <a:pt x="0" y="154"/>
                    </a:lnTo>
                    <a:lnTo>
                      <a:pt x="150" y="0"/>
                    </a:lnTo>
                    <a:lnTo>
                      <a:pt x="574" y="229"/>
                    </a:lnTo>
                    <a:lnTo>
                      <a:pt x="423" y="384"/>
                    </a:lnTo>
                    <a:lnTo>
                      <a:pt x="423" y="384"/>
                    </a:lnTo>
                    <a:lnTo>
                      <a:pt x="423" y="384"/>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25" name="Group 24"/>
            <p:cNvGrpSpPr/>
            <p:nvPr/>
          </p:nvGrpSpPr>
          <p:grpSpPr>
            <a:xfrm>
              <a:off x="2310801" y="1700002"/>
              <a:ext cx="1279854" cy="1220551"/>
              <a:chOff x="2310801" y="1453260"/>
              <a:chExt cx="1279854" cy="1220551"/>
            </a:xfrm>
          </p:grpSpPr>
          <p:sp>
            <p:nvSpPr>
              <p:cNvPr id="26" name="Freeform 20"/>
              <p:cNvSpPr>
                <a:spLocks noEditPoints="1"/>
              </p:cNvSpPr>
              <p:nvPr/>
            </p:nvSpPr>
            <p:spPr bwMode="auto">
              <a:xfrm>
                <a:off x="2310801" y="1453260"/>
                <a:ext cx="1279854" cy="1218563"/>
              </a:xfrm>
              <a:custGeom>
                <a:avLst/>
                <a:gdLst>
                  <a:gd name="T0" fmla="*/ 116 w 625"/>
                  <a:gd name="T1" fmla="*/ 2 h 613"/>
                  <a:gd name="T2" fmla="*/ 300 w 625"/>
                  <a:gd name="T3" fmla="*/ 319 h 613"/>
                  <a:gd name="T4" fmla="*/ 624 w 625"/>
                  <a:gd name="T5" fmla="*/ 495 h 613"/>
                  <a:gd name="T6" fmla="*/ 509 w 625"/>
                  <a:gd name="T7" fmla="*/ 613 h 613"/>
                  <a:gd name="T8" fmla="*/ 185 w 625"/>
                  <a:gd name="T9" fmla="*/ 439 h 613"/>
                  <a:gd name="T10" fmla="*/ 0 w 625"/>
                  <a:gd name="T11" fmla="*/ 120 h 613"/>
                  <a:gd name="T12" fmla="*/ 116 w 625"/>
                  <a:gd name="T13" fmla="*/ 2 h 613"/>
                  <a:gd name="T14" fmla="*/ 116 w 625"/>
                  <a:gd name="T15" fmla="*/ 2 h 613"/>
                  <a:gd name="T16" fmla="*/ 442 w 625"/>
                  <a:gd name="T17" fmla="*/ 176 h 613"/>
                  <a:gd name="T18" fmla="*/ 625 w 625"/>
                  <a:gd name="T19" fmla="*/ 493 h 613"/>
                  <a:gd name="T20" fmla="*/ 624 w 625"/>
                  <a:gd name="T21" fmla="*/ 495 h 613"/>
                  <a:gd name="T22" fmla="*/ 300 w 625"/>
                  <a:gd name="T23" fmla="*/ 319 h 613"/>
                  <a:gd name="T24" fmla="*/ 116 w 625"/>
                  <a:gd name="T25" fmla="*/ 2 h 613"/>
                  <a:gd name="T26" fmla="*/ 118 w 625"/>
                  <a:gd name="T27" fmla="*/ 0 h 613"/>
                  <a:gd name="T28" fmla="*/ 442 w 625"/>
                  <a:gd name="T29" fmla="*/ 176 h 613"/>
                  <a:gd name="T30" fmla="*/ 442 w 625"/>
                  <a:gd name="T31" fmla="*/ 176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5" h="613">
                    <a:moveTo>
                      <a:pt x="116" y="2"/>
                    </a:moveTo>
                    <a:lnTo>
                      <a:pt x="300" y="319"/>
                    </a:lnTo>
                    <a:lnTo>
                      <a:pt x="624" y="495"/>
                    </a:lnTo>
                    <a:lnTo>
                      <a:pt x="509" y="613"/>
                    </a:lnTo>
                    <a:lnTo>
                      <a:pt x="185" y="439"/>
                    </a:lnTo>
                    <a:lnTo>
                      <a:pt x="0" y="120"/>
                    </a:lnTo>
                    <a:lnTo>
                      <a:pt x="116" y="2"/>
                    </a:lnTo>
                    <a:lnTo>
                      <a:pt x="116" y="2"/>
                    </a:lnTo>
                    <a:close/>
                    <a:moveTo>
                      <a:pt x="442" y="176"/>
                    </a:moveTo>
                    <a:lnTo>
                      <a:pt x="625" y="493"/>
                    </a:lnTo>
                    <a:lnTo>
                      <a:pt x="624" y="495"/>
                    </a:lnTo>
                    <a:lnTo>
                      <a:pt x="300" y="319"/>
                    </a:lnTo>
                    <a:lnTo>
                      <a:pt x="116" y="2"/>
                    </a:lnTo>
                    <a:lnTo>
                      <a:pt x="118" y="0"/>
                    </a:lnTo>
                    <a:lnTo>
                      <a:pt x="442" y="176"/>
                    </a:lnTo>
                    <a:lnTo>
                      <a:pt x="442" y="176"/>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7" name="Freeform 21"/>
              <p:cNvSpPr/>
              <p:nvPr/>
            </p:nvSpPr>
            <p:spPr bwMode="auto">
              <a:xfrm>
                <a:off x="2310801" y="1461211"/>
                <a:ext cx="618427" cy="864723"/>
              </a:xfrm>
              <a:custGeom>
                <a:avLst/>
                <a:gdLst>
                  <a:gd name="T0" fmla="*/ 187 w 302"/>
                  <a:gd name="T1" fmla="*/ 435 h 435"/>
                  <a:gd name="T2" fmla="*/ 0 w 302"/>
                  <a:gd name="T3" fmla="*/ 117 h 435"/>
                  <a:gd name="T4" fmla="*/ 115 w 302"/>
                  <a:gd name="T5" fmla="*/ 0 h 435"/>
                  <a:gd name="T6" fmla="*/ 302 w 302"/>
                  <a:gd name="T7" fmla="*/ 317 h 435"/>
                  <a:gd name="T8" fmla="*/ 187 w 302"/>
                  <a:gd name="T9" fmla="*/ 435 h 435"/>
                  <a:gd name="T10" fmla="*/ 187 w 302"/>
                  <a:gd name="T11" fmla="*/ 435 h 435"/>
                  <a:gd name="T12" fmla="*/ 187 w 302"/>
                  <a:gd name="T13" fmla="*/ 435 h 435"/>
                </a:gdLst>
                <a:ahLst/>
                <a:cxnLst>
                  <a:cxn ang="0">
                    <a:pos x="T0" y="T1"/>
                  </a:cxn>
                  <a:cxn ang="0">
                    <a:pos x="T2" y="T3"/>
                  </a:cxn>
                  <a:cxn ang="0">
                    <a:pos x="T4" y="T5"/>
                  </a:cxn>
                  <a:cxn ang="0">
                    <a:pos x="T6" y="T7"/>
                  </a:cxn>
                  <a:cxn ang="0">
                    <a:pos x="T8" y="T9"/>
                  </a:cxn>
                  <a:cxn ang="0">
                    <a:pos x="T10" y="T11"/>
                  </a:cxn>
                  <a:cxn ang="0">
                    <a:pos x="T12" y="T13"/>
                  </a:cxn>
                </a:cxnLst>
                <a:rect l="0" t="0" r="r" b="b"/>
                <a:pathLst>
                  <a:path w="302" h="435">
                    <a:moveTo>
                      <a:pt x="187" y="435"/>
                    </a:moveTo>
                    <a:lnTo>
                      <a:pt x="0" y="117"/>
                    </a:lnTo>
                    <a:lnTo>
                      <a:pt x="115" y="0"/>
                    </a:lnTo>
                    <a:lnTo>
                      <a:pt x="302" y="317"/>
                    </a:lnTo>
                    <a:lnTo>
                      <a:pt x="187" y="435"/>
                    </a:lnTo>
                    <a:lnTo>
                      <a:pt x="187" y="435"/>
                    </a:lnTo>
                    <a:lnTo>
                      <a:pt x="187" y="435"/>
                    </a:lnTo>
                    <a:close/>
                  </a:path>
                </a:pathLst>
              </a:cu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dirty="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8" name="Freeform 22"/>
              <p:cNvSpPr/>
              <p:nvPr/>
            </p:nvSpPr>
            <p:spPr bwMode="auto">
              <a:xfrm>
                <a:off x="2693733" y="2091366"/>
                <a:ext cx="894874" cy="582445"/>
              </a:xfrm>
              <a:custGeom>
                <a:avLst/>
                <a:gdLst>
                  <a:gd name="T0" fmla="*/ 320 w 437"/>
                  <a:gd name="T1" fmla="*/ 293 h 293"/>
                  <a:gd name="T2" fmla="*/ 0 w 437"/>
                  <a:gd name="T3" fmla="*/ 118 h 293"/>
                  <a:gd name="T4" fmla="*/ 115 w 437"/>
                  <a:gd name="T5" fmla="*/ 0 h 293"/>
                  <a:gd name="T6" fmla="*/ 437 w 437"/>
                  <a:gd name="T7" fmla="*/ 174 h 293"/>
                  <a:gd name="T8" fmla="*/ 320 w 437"/>
                  <a:gd name="T9" fmla="*/ 293 h 293"/>
                  <a:gd name="T10" fmla="*/ 320 w 437"/>
                  <a:gd name="T11" fmla="*/ 293 h 293"/>
                  <a:gd name="T12" fmla="*/ 320 w 437"/>
                  <a:gd name="T13" fmla="*/ 293 h 293"/>
                </a:gdLst>
                <a:ahLst/>
                <a:cxnLst>
                  <a:cxn ang="0">
                    <a:pos x="T0" y="T1"/>
                  </a:cxn>
                  <a:cxn ang="0">
                    <a:pos x="T2" y="T3"/>
                  </a:cxn>
                  <a:cxn ang="0">
                    <a:pos x="T4" y="T5"/>
                  </a:cxn>
                  <a:cxn ang="0">
                    <a:pos x="T6" y="T7"/>
                  </a:cxn>
                  <a:cxn ang="0">
                    <a:pos x="T8" y="T9"/>
                  </a:cxn>
                  <a:cxn ang="0">
                    <a:pos x="T10" y="T11"/>
                  </a:cxn>
                  <a:cxn ang="0">
                    <a:pos x="T12" y="T13"/>
                  </a:cxn>
                </a:cxnLst>
                <a:rect l="0" t="0" r="r" b="b"/>
                <a:pathLst>
                  <a:path w="437" h="293">
                    <a:moveTo>
                      <a:pt x="320" y="293"/>
                    </a:moveTo>
                    <a:lnTo>
                      <a:pt x="0" y="118"/>
                    </a:lnTo>
                    <a:lnTo>
                      <a:pt x="115" y="0"/>
                    </a:lnTo>
                    <a:lnTo>
                      <a:pt x="437" y="174"/>
                    </a:lnTo>
                    <a:lnTo>
                      <a:pt x="320" y="293"/>
                    </a:lnTo>
                    <a:lnTo>
                      <a:pt x="320" y="293"/>
                    </a:lnTo>
                    <a:lnTo>
                      <a:pt x="320" y="293"/>
                    </a:ln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sp>
        <p:nvSpPr>
          <p:cNvPr id="66" name="AutoShape 22"/>
          <p:cNvSpPr/>
          <p:nvPr/>
        </p:nvSpPr>
        <p:spPr bwMode="auto">
          <a:xfrm>
            <a:off x="3695800" y="4168667"/>
            <a:ext cx="402432" cy="323850"/>
          </a:xfrm>
          <a:custGeom>
            <a:avLst/>
            <a:gdLst>
              <a:gd name="T0" fmla="*/ 402413 w 21335"/>
              <a:gd name="T1" fmla="*/ 328839 h 21422"/>
              <a:gd name="T2" fmla="*/ 402413 w 21335"/>
              <a:gd name="T3" fmla="*/ 328839 h 21422"/>
              <a:gd name="T4" fmla="*/ 402413 w 21335"/>
              <a:gd name="T5" fmla="*/ 328839 h 21422"/>
              <a:gd name="T6" fmla="*/ 402413 w 21335"/>
              <a:gd name="T7" fmla="*/ 328839 h 214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335" h="21422">
                <a:moveTo>
                  <a:pt x="19499" y="4188"/>
                </a:moveTo>
                <a:lnTo>
                  <a:pt x="17977" y="2290"/>
                </a:lnTo>
                <a:cubicBezTo>
                  <a:pt x="17713" y="1961"/>
                  <a:pt x="17284" y="1961"/>
                  <a:pt x="17018" y="2290"/>
                </a:cubicBezTo>
                <a:lnTo>
                  <a:pt x="8914" y="12399"/>
                </a:lnTo>
                <a:cubicBezTo>
                  <a:pt x="8384" y="13060"/>
                  <a:pt x="7524" y="13060"/>
                  <a:pt x="6996" y="12399"/>
                </a:cubicBezTo>
                <a:lnTo>
                  <a:pt x="4317" y="9058"/>
                </a:lnTo>
                <a:cubicBezTo>
                  <a:pt x="4051" y="8728"/>
                  <a:pt x="3622" y="8728"/>
                  <a:pt x="3358" y="9058"/>
                </a:cubicBezTo>
                <a:lnTo>
                  <a:pt x="1836" y="10956"/>
                </a:lnTo>
                <a:cubicBezTo>
                  <a:pt x="1572" y="11286"/>
                  <a:pt x="1572" y="11821"/>
                  <a:pt x="1836" y="12152"/>
                </a:cubicBezTo>
                <a:lnTo>
                  <a:pt x="7523" y="19246"/>
                </a:lnTo>
                <a:cubicBezTo>
                  <a:pt x="7788" y="19575"/>
                  <a:pt x="8218" y="19575"/>
                  <a:pt x="8482" y="19246"/>
                </a:cubicBezTo>
                <a:lnTo>
                  <a:pt x="10004" y="17348"/>
                </a:lnTo>
                <a:cubicBezTo>
                  <a:pt x="10076" y="17257"/>
                  <a:pt x="10125" y="17149"/>
                  <a:pt x="10158" y="17036"/>
                </a:cubicBezTo>
                <a:lnTo>
                  <a:pt x="19499" y="5385"/>
                </a:lnTo>
                <a:cubicBezTo>
                  <a:pt x="19763" y="5053"/>
                  <a:pt x="19763" y="4518"/>
                  <a:pt x="19499" y="4188"/>
                </a:cubicBezTo>
                <a:cubicBezTo>
                  <a:pt x="19499" y="4188"/>
                  <a:pt x="19499" y="4188"/>
                  <a:pt x="19499" y="4188"/>
                </a:cubicBezTo>
                <a:close/>
                <a:moveTo>
                  <a:pt x="20938" y="5983"/>
                </a:moveTo>
                <a:lnTo>
                  <a:pt x="8951" y="20934"/>
                </a:lnTo>
                <a:cubicBezTo>
                  <a:pt x="8675" y="21278"/>
                  <a:pt x="8314" y="21434"/>
                  <a:pt x="7955" y="21420"/>
                </a:cubicBezTo>
                <a:cubicBezTo>
                  <a:pt x="7597" y="21434"/>
                  <a:pt x="7233" y="21278"/>
                  <a:pt x="6958" y="20934"/>
                </a:cubicBezTo>
                <a:lnTo>
                  <a:pt x="397" y="12750"/>
                </a:lnTo>
                <a:cubicBezTo>
                  <a:pt x="-132" y="12090"/>
                  <a:pt x="-132" y="11019"/>
                  <a:pt x="397" y="10358"/>
                </a:cubicBezTo>
                <a:lnTo>
                  <a:pt x="2878" y="7263"/>
                </a:lnTo>
                <a:cubicBezTo>
                  <a:pt x="3408" y="6602"/>
                  <a:pt x="4267" y="6602"/>
                  <a:pt x="4797" y="7263"/>
                </a:cubicBezTo>
                <a:lnTo>
                  <a:pt x="7955" y="11203"/>
                </a:lnTo>
                <a:lnTo>
                  <a:pt x="16538" y="495"/>
                </a:lnTo>
                <a:cubicBezTo>
                  <a:pt x="17068" y="-165"/>
                  <a:pt x="17928" y="-165"/>
                  <a:pt x="18458" y="495"/>
                </a:cubicBezTo>
                <a:lnTo>
                  <a:pt x="20938" y="3590"/>
                </a:lnTo>
                <a:cubicBezTo>
                  <a:pt x="21467" y="4251"/>
                  <a:pt x="21467" y="5322"/>
                  <a:pt x="20938" y="5983"/>
                </a:cubicBezTo>
                <a:cubicBezTo>
                  <a:pt x="20938" y="5983"/>
                  <a:pt x="20938" y="5983"/>
                  <a:pt x="20938" y="5983"/>
                </a:cubicBezTo>
                <a:close/>
              </a:path>
            </a:pathLst>
          </a:custGeom>
          <a:solidFill>
            <a:schemeClr val="accent4"/>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67" name="AutoShape 31"/>
          <p:cNvSpPr/>
          <p:nvPr/>
        </p:nvSpPr>
        <p:spPr bwMode="auto">
          <a:xfrm>
            <a:off x="3721201" y="1650203"/>
            <a:ext cx="351631" cy="369094"/>
          </a:xfrm>
          <a:custGeom>
            <a:avLst/>
            <a:gdLst>
              <a:gd name="T0" fmla="*/ 351631 w 21600"/>
              <a:gd name="T1" fmla="*/ 379701 h 21294"/>
              <a:gd name="T2" fmla="*/ 351631 w 21600"/>
              <a:gd name="T3" fmla="*/ 379701 h 21294"/>
              <a:gd name="T4" fmla="*/ 351631 w 21600"/>
              <a:gd name="T5" fmla="*/ 379701 h 21294"/>
              <a:gd name="T6" fmla="*/ 351631 w 21600"/>
              <a:gd name="T7" fmla="*/ 379701 h 2129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294">
                <a:moveTo>
                  <a:pt x="17208" y="15534"/>
                </a:moveTo>
                <a:cubicBezTo>
                  <a:pt x="16444" y="15195"/>
                  <a:pt x="14772" y="14720"/>
                  <a:pt x="14081" y="14313"/>
                </a:cubicBezTo>
                <a:cubicBezTo>
                  <a:pt x="13635" y="14052"/>
                  <a:pt x="12766" y="13513"/>
                  <a:pt x="12199" y="13160"/>
                </a:cubicBezTo>
                <a:lnTo>
                  <a:pt x="12199" y="10830"/>
                </a:lnTo>
                <a:cubicBezTo>
                  <a:pt x="12899" y="10258"/>
                  <a:pt x="13439" y="9266"/>
                  <a:pt x="13686" y="8062"/>
                </a:cubicBezTo>
                <a:lnTo>
                  <a:pt x="13714" y="8062"/>
                </a:lnTo>
                <a:cubicBezTo>
                  <a:pt x="13714" y="8062"/>
                  <a:pt x="13718" y="8053"/>
                  <a:pt x="13718" y="8050"/>
                </a:cubicBezTo>
                <a:cubicBezTo>
                  <a:pt x="13727" y="8053"/>
                  <a:pt x="13732" y="8064"/>
                  <a:pt x="13742" y="8067"/>
                </a:cubicBezTo>
                <a:cubicBezTo>
                  <a:pt x="14003" y="8131"/>
                  <a:pt x="14324" y="7806"/>
                  <a:pt x="14457" y="7340"/>
                </a:cubicBezTo>
                <a:cubicBezTo>
                  <a:pt x="14591" y="6875"/>
                  <a:pt x="14488" y="6445"/>
                  <a:pt x="14227" y="6378"/>
                </a:cubicBezTo>
                <a:cubicBezTo>
                  <a:pt x="14213" y="6375"/>
                  <a:pt x="14198" y="6384"/>
                  <a:pt x="14185" y="6383"/>
                </a:cubicBezTo>
                <a:cubicBezTo>
                  <a:pt x="14359" y="5487"/>
                  <a:pt x="14452" y="4377"/>
                  <a:pt x="14155" y="3416"/>
                </a:cubicBezTo>
                <a:cubicBezTo>
                  <a:pt x="13739" y="2061"/>
                  <a:pt x="13265" y="1811"/>
                  <a:pt x="11866" y="1454"/>
                </a:cubicBezTo>
                <a:cubicBezTo>
                  <a:pt x="10468" y="1097"/>
                  <a:pt x="9705" y="1427"/>
                  <a:pt x="9387" y="1564"/>
                </a:cubicBezTo>
                <a:cubicBezTo>
                  <a:pt x="9069" y="1701"/>
                  <a:pt x="8720" y="2057"/>
                  <a:pt x="8720" y="2057"/>
                </a:cubicBezTo>
                <a:cubicBezTo>
                  <a:pt x="8720" y="2057"/>
                  <a:pt x="8275" y="1811"/>
                  <a:pt x="7734" y="2442"/>
                </a:cubicBezTo>
                <a:cubicBezTo>
                  <a:pt x="7193" y="3072"/>
                  <a:pt x="7257" y="3374"/>
                  <a:pt x="7257" y="3731"/>
                </a:cubicBezTo>
                <a:cubicBezTo>
                  <a:pt x="7257" y="4819"/>
                  <a:pt x="7352" y="5701"/>
                  <a:pt x="7472" y="6383"/>
                </a:cubicBezTo>
                <a:cubicBezTo>
                  <a:pt x="7460" y="6384"/>
                  <a:pt x="7447" y="6375"/>
                  <a:pt x="7434" y="6378"/>
                </a:cubicBezTo>
                <a:cubicBezTo>
                  <a:pt x="7173" y="6445"/>
                  <a:pt x="7070" y="6875"/>
                  <a:pt x="7203" y="7340"/>
                </a:cubicBezTo>
                <a:cubicBezTo>
                  <a:pt x="7337" y="7806"/>
                  <a:pt x="7659" y="8131"/>
                  <a:pt x="7919" y="8067"/>
                </a:cubicBezTo>
                <a:cubicBezTo>
                  <a:pt x="7921" y="8067"/>
                  <a:pt x="7922" y="8064"/>
                  <a:pt x="7924" y="8064"/>
                </a:cubicBezTo>
                <a:cubicBezTo>
                  <a:pt x="7936" y="8090"/>
                  <a:pt x="7947" y="8116"/>
                  <a:pt x="7947" y="8116"/>
                </a:cubicBezTo>
                <a:lnTo>
                  <a:pt x="8018" y="8114"/>
                </a:lnTo>
                <a:cubicBezTo>
                  <a:pt x="8257" y="9231"/>
                  <a:pt x="8747" y="10160"/>
                  <a:pt x="9382" y="10734"/>
                </a:cubicBezTo>
                <a:lnTo>
                  <a:pt x="9382" y="13154"/>
                </a:lnTo>
                <a:cubicBezTo>
                  <a:pt x="8815" y="13507"/>
                  <a:pt x="7939" y="14051"/>
                  <a:pt x="7491" y="14313"/>
                </a:cubicBezTo>
                <a:cubicBezTo>
                  <a:pt x="6801" y="14720"/>
                  <a:pt x="5128" y="15195"/>
                  <a:pt x="4364" y="15534"/>
                </a:cubicBezTo>
                <a:cubicBezTo>
                  <a:pt x="3602" y="15872"/>
                  <a:pt x="1565" y="16834"/>
                  <a:pt x="1565" y="18759"/>
                </a:cubicBezTo>
                <a:cubicBezTo>
                  <a:pt x="1565" y="18951"/>
                  <a:pt x="1851" y="19101"/>
                  <a:pt x="2302" y="19221"/>
                </a:cubicBezTo>
                <a:cubicBezTo>
                  <a:pt x="3192" y="19651"/>
                  <a:pt x="6655" y="19974"/>
                  <a:pt x="10799" y="19974"/>
                </a:cubicBezTo>
                <a:cubicBezTo>
                  <a:pt x="15023" y="19974"/>
                  <a:pt x="18545" y="19639"/>
                  <a:pt x="19351" y="19196"/>
                </a:cubicBezTo>
                <a:cubicBezTo>
                  <a:pt x="19752" y="19079"/>
                  <a:pt x="20007" y="18937"/>
                  <a:pt x="20007" y="18759"/>
                </a:cubicBezTo>
                <a:cubicBezTo>
                  <a:pt x="20007" y="16834"/>
                  <a:pt x="17971" y="15872"/>
                  <a:pt x="17208" y="15534"/>
                </a:cubicBezTo>
                <a:cubicBezTo>
                  <a:pt x="17208" y="15534"/>
                  <a:pt x="17208" y="15534"/>
                  <a:pt x="17208" y="15534"/>
                </a:cubicBezTo>
                <a:close/>
                <a:moveTo>
                  <a:pt x="10801" y="21294"/>
                </a:moveTo>
                <a:cubicBezTo>
                  <a:pt x="4835" y="21294"/>
                  <a:pt x="0" y="20334"/>
                  <a:pt x="0" y="19047"/>
                </a:cubicBezTo>
                <a:cubicBezTo>
                  <a:pt x="0" y="19042"/>
                  <a:pt x="1" y="19039"/>
                  <a:pt x="1" y="19035"/>
                </a:cubicBezTo>
                <a:cubicBezTo>
                  <a:pt x="1" y="19035"/>
                  <a:pt x="0" y="19033"/>
                  <a:pt x="0" y="19032"/>
                </a:cubicBezTo>
                <a:cubicBezTo>
                  <a:pt x="0" y="16644"/>
                  <a:pt x="1977" y="14936"/>
                  <a:pt x="2923" y="14515"/>
                </a:cubicBezTo>
                <a:cubicBezTo>
                  <a:pt x="3871" y="14096"/>
                  <a:pt x="5947" y="13507"/>
                  <a:pt x="6803" y="13002"/>
                </a:cubicBezTo>
                <a:cubicBezTo>
                  <a:pt x="7660" y="12497"/>
                  <a:pt x="7941" y="12287"/>
                  <a:pt x="7941" y="12287"/>
                </a:cubicBezTo>
                <a:cubicBezTo>
                  <a:pt x="7941" y="12287"/>
                  <a:pt x="7947" y="12352"/>
                  <a:pt x="7967" y="12457"/>
                </a:cubicBezTo>
                <a:lnTo>
                  <a:pt x="7967" y="11388"/>
                </a:lnTo>
                <a:cubicBezTo>
                  <a:pt x="7357" y="10637"/>
                  <a:pt x="6893" y="9650"/>
                  <a:pt x="6640" y="8529"/>
                </a:cubicBezTo>
                <a:cubicBezTo>
                  <a:pt x="6634" y="8531"/>
                  <a:pt x="6629" y="8538"/>
                  <a:pt x="6622" y="8540"/>
                </a:cubicBezTo>
                <a:cubicBezTo>
                  <a:pt x="6214" y="8643"/>
                  <a:pt x="5712" y="8134"/>
                  <a:pt x="5502" y="7405"/>
                </a:cubicBezTo>
                <a:cubicBezTo>
                  <a:pt x="5292" y="6677"/>
                  <a:pt x="5455" y="6003"/>
                  <a:pt x="5863" y="5900"/>
                </a:cubicBezTo>
                <a:cubicBezTo>
                  <a:pt x="5889" y="5894"/>
                  <a:pt x="5915" y="5908"/>
                  <a:pt x="5942" y="5906"/>
                </a:cubicBezTo>
                <a:cubicBezTo>
                  <a:pt x="5876" y="5100"/>
                  <a:pt x="5793" y="4001"/>
                  <a:pt x="5793" y="3667"/>
                </a:cubicBezTo>
                <a:cubicBezTo>
                  <a:pt x="5793" y="3121"/>
                  <a:pt x="5702" y="2659"/>
                  <a:pt x="6468" y="1692"/>
                </a:cubicBezTo>
                <a:cubicBezTo>
                  <a:pt x="7236" y="724"/>
                  <a:pt x="7867" y="1103"/>
                  <a:pt x="7867" y="1103"/>
                </a:cubicBezTo>
                <a:cubicBezTo>
                  <a:pt x="7867" y="1103"/>
                  <a:pt x="8364" y="639"/>
                  <a:pt x="8815" y="429"/>
                </a:cubicBezTo>
                <a:cubicBezTo>
                  <a:pt x="9266" y="219"/>
                  <a:pt x="10348" y="-306"/>
                  <a:pt x="12334" y="239"/>
                </a:cubicBezTo>
                <a:cubicBezTo>
                  <a:pt x="14318" y="787"/>
                  <a:pt x="15085" y="1018"/>
                  <a:pt x="15582" y="3121"/>
                </a:cubicBezTo>
                <a:cubicBezTo>
                  <a:pt x="15867" y="4333"/>
                  <a:pt x="15821" y="5295"/>
                  <a:pt x="15734" y="5903"/>
                </a:cubicBezTo>
                <a:cubicBezTo>
                  <a:pt x="15749" y="5905"/>
                  <a:pt x="15765" y="5897"/>
                  <a:pt x="15780" y="5900"/>
                </a:cubicBezTo>
                <a:cubicBezTo>
                  <a:pt x="16190" y="6003"/>
                  <a:pt x="16351" y="6677"/>
                  <a:pt x="16141" y="7405"/>
                </a:cubicBezTo>
                <a:cubicBezTo>
                  <a:pt x="15936" y="8120"/>
                  <a:pt x="15451" y="8620"/>
                  <a:pt x="15046" y="8541"/>
                </a:cubicBezTo>
                <a:cubicBezTo>
                  <a:pt x="14778" y="9720"/>
                  <a:pt x="14280" y="10747"/>
                  <a:pt x="13622" y="11508"/>
                </a:cubicBezTo>
                <a:lnTo>
                  <a:pt x="13622" y="12353"/>
                </a:lnTo>
                <a:cubicBezTo>
                  <a:pt x="13629" y="12313"/>
                  <a:pt x="13631" y="12287"/>
                  <a:pt x="13631" y="12287"/>
                </a:cubicBezTo>
                <a:cubicBezTo>
                  <a:pt x="13631" y="12287"/>
                  <a:pt x="13913" y="12497"/>
                  <a:pt x="14769" y="13002"/>
                </a:cubicBezTo>
                <a:cubicBezTo>
                  <a:pt x="15626" y="13507"/>
                  <a:pt x="17702" y="14096"/>
                  <a:pt x="18648" y="14515"/>
                </a:cubicBezTo>
                <a:cubicBezTo>
                  <a:pt x="19573" y="14925"/>
                  <a:pt x="21462" y="16564"/>
                  <a:pt x="21557" y="18859"/>
                </a:cubicBezTo>
                <a:cubicBezTo>
                  <a:pt x="21580" y="18921"/>
                  <a:pt x="21599" y="18984"/>
                  <a:pt x="21599" y="19047"/>
                </a:cubicBezTo>
                <a:cubicBezTo>
                  <a:pt x="21599" y="20334"/>
                  <a:pt x="16764" y="21294"/>
                  <a:pt x="10801" y="21294"/>
                </a:cubicBezTo>
                <a:cubicBezTo>
                  <a:pt x="10801" y="21294"/>
                  <a:pt x="10801" y="21294"/>
                  <a:pt x="10801" y="21294"/>
                </a:cubicBezTo>
                <a:close/>
              </a:path>
            </a:pathLst>
          </a:custGeom>
          <a:solidFill>
            <a:schemeClr val="accent3"/>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2" name="Rectangle 81"/>
          <p:cNvSpPr/>
          <p:nvPr/>
        </p:nvSpPr>
        <p:spPr>
          <a:xfrm>
            <a:off x="4301277" y="1480616"/>
            <a:ext cx="80849" cy="70418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3" name="Rectangle 82"/>
          <p:cNvSpPr/>
          <p:nvPr/>
        </p:nvSpPr>
        <p:spPr>
          <a:xfrm>
            <a:off x="4301277" y="3976458"/>
            <a:ext cx="80849" cy="70418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57" name="文本框 56"/>
          <p:cNvSpPr txBox="1"/>
          <p:nvPr/>
        </p:nvSpPr>
        <p:spPr>
          <a:xfrm>
            <a:off x="1177636" y="547254"/>
            <a:ext cx="3885103" cy="461665"/>
          </a:xfrm>
          <a:prstGeom prst="rect">
            <a:avLst/>
          </a:prstGeom>
          <a:noFill/>
        </p:spPr>
        <p:txBody>
          <a:bodyPr wrap="none" rtlCol="0">
            <a:spAutoFit/>
          </a:bodyPr>
          <a:lstStyle/>
          <a:p>
            <a:r>
              <a:rPr kumimoji="1" lang="en-US" altLang="zh-CN" sz="2400" b="1" dirty="0">
                <a:solidFill>
                  <a:schemeClr val="accent3"/>
                </a:solidFill>
              </a:rPr>
              <a:t>Change Implementation Plan</a:t>
            </a:r>
            <a:endParaRPr kumimoji="1" lang="zh-CN" altLang="en-US" sz="2400" b="1" dirty="0">
              <a:solidFill>
                <a:schemeClr val="accent3"/>
              </a:solidFill>
            </a:endParaRPr>
          </a:p>
        </p:txBody>
      </p:sp>
      <p:sp>
        <p:nvSpPr>
          <p:cNvPr id="58" name="文本框 57"/>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05</a:t>
            </a:r>
            <a:endParaRPr kumimoji="1" lang="zh-CN" altLang="en-US" sz="4400" b="1" dirty="0">
              <a:solidFill>
                <a:schemeClr val="accent3"/>
              </a:solidFill>
            </a:endParaRPr>
          </a:p>
        </p:txBody>
      </p:sp>
      <p:sp>
        <p:nvSpPr>
          <p:cNvPr id="59" name="矩形 58"/>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60" name="半闭框 59"/>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61" name="文本框 60"/>
          <p:cNvSpPr txBox="1"/>
          <p:nvPr/>
        </p:nvSpPr>
        <p:spPr>
          <a:xfrm>
            <a:off x="4540940" y="1326043"/>
            <a:ext cx="7056683" cy="5097293"/>
          </a:xfrm>
          <a:prstGeom prst="rect">
            <a:avLst/>
          </a:prstGeom>
          <a:noFill/>
        </p:spPr>
        <p:txBody>
          <a:bodyPr wrap="square" rtlCol="0">
            <a:spAutoFit/>
          </a:bodyPr>
          <a:lstStyle/>
          <a:p>
            <a:pPr algn="just">
              <a:lnSpc>
                <a:spcPts val="2800"/>
              </a:lnSpc>
            </a:pPr>
            <a:r>
              <a:rPr kumimoji="1" lang="en-US" altLang="zh-CN" sz="2000" b="1" dirty="0"/>
              <a:t>Management and control system reform plan: </a:t>
            </a:r>
            <a:r>
              <a:rPr kumimoji="1" lang="en-US" altLang="zh-CN" sz="2000" dirty="0"/>
              <a:t>establish a new management and control system for "platform business", for example, establish a management and control system for "product technology development platform" and "marketing platform" that implements the "Internet plus" idea of "co consultation, co construction, co creation and sharing".</a:t>
            </a:r>
            <a:endParaRPr kumimoji="1" lang="en-US" altLang="zh-CN" sz="2000" dirty="0"/>
          </a:p>
          <a:p>
            <a:pPr algn="just">
              <a:lnSpc>
                <a:spcPts val="2800"/>
              </a:lnSpc>
            </a:pPr>
            <a:endParaRPr kumimoji="1" lang="en-US" altLang="zh-CN" sz="2000" dirty="0"/>
          </a:p>
          <a:p>
            <a:pPr algn="just">
              <a:lnSpc>
                <a:spcPts val="2800"/>
              </a:lnSpc>
            </a:pPr>
            <a:r>
              <a:rPr kumimoji="1" lang="en-US" altLang="zh-CN" sz="2000" b="1" dirty="0"/>
              <a:t>Organizational structure reform plan: </a:t>
            </a:r>
            <a:r>
              <a:rPr kumimoji="1" lang="en-US" altLang="zh-CN" sz="2000" dirty="0"/>
              <a:t>In the reconstruction of the organizational structure, we should first make clear whether the function of the business unit is mainly "responsibility center" or "profit center". The management means of the responsibility center is mainly administrative means, and the goal is to complete the task; The management means of the profit center are mainly market means, with the goal of value creation and trading</a:t>
            </a:r>
            <a:endParaRPr kumimoji="1" lang="en-US" altLang="zh-CN" sz="2000" dirty="0"/>
          </a:p>
        </p:txBody>
      </p:sp>
      <p:sp>
        <p:nvSpPr>
          <p:cNvPr id="40" name="直角三角形 39"/>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文本框 56"/>
          <p:cNvSpPr txBox="1"/>
          <p:nvPr/>
        </p:nvSpPr>
        <p:spPr>
          <a:xfrm>
            <a:off x="1177636" y="547254"/>
            <a:ext cx="4283801" cy="461665"/>
          </a:xfrm>
          <a:prstGeom prst="rect">
            <a:avLst/>
          </a:prstGeom>
          <a:noFill/>
        </p:spPr>
        <p:txBody>
          <a:bodyPr wrap="none" rtlCol="0">
            <a:spAutoFit/>
          </a:bodyPr>
          <a:lstStyle/>
          <a:p>
            <a:r>
              <a:rPr kumimoji="1" lang="en-US" altLang="zh-CN" sz="2400" b="1" dirty="0">
                <a:solidFill>
                  <a:schemeClr val="accent3"/>
                </a:solidFill>
              </a:rPr>
              <a:t>Analysis of Change Effectiveness</a:t>
            </a:r>
            <a:endParaRPr kumimoji="1" lang="zh-CN" altLang="en-US" sz="2400" b="1" dirty="0">
              <a:solidFill>
                <a:schemeClr val="accent3"/>
              </a:solidFill>
            </a:endParaRPr>
          </a:p>
        </p:txBody>
      </p:sp>
      <p:sp>
        <p:nvSpPr>
          <p:cNvPr id="58" name="文本框 57"/>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06</a:t>
            </a:r>
            <a:endParaRPr kumimoji="1" lang="zh-CN" altLang="en-US" sz="4400" b="1" dirty="0">
              <a:solidFill>
                <a:schemeClr val="accent3"/>
              </a:solidFill>
            </a:endParaRPr>
          </a:p>
        </p:txBody>
      </p:sp>
      <p:sp>
        <p:nvSpPr>
          <p:cNvPr id="59" name="矩形 58"/>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60" name="半闭框 59"/>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61" name="文本框 60"/>
          <p:cNvSpPr txBox="1"/>
          <p:nvPr/>
        </p:nvSpPr>
        <p:spPr>
          <a:xfrm>
            <a:off x="4355001" y="1896312"/>
            <a:ext cx="7140084" cy="4020075"/>
          </a:xfrm>
          <a:prstGeom prst="rect">
            <a:avLst/>
          </a:prstGeom>
          <a:noFill/>
        </p:spPr>
        <p:txBody>
          <a:bodyPr wrap="square" rtlCol="0">
            <a:spAutoFit/>
          </a:bodyPr>
          <a:lstStyle/>
          <a:p>
            <a:pPr algn="just">
              <a:lnSpc>
                <a:spcPts val="2800"/>
              </a:lnSpc>
            </a:pPr>
            <a:r>
              <a:rPr kumimoji="1" lang="en-US" altLang="zh-CN" sz="2000" dirty="0"/>
              <a:t>The reform plan of "Internet plus value chain" can enrich the value carrier of enterprises, rapidly improve the value-added ability of enterprises, and realize the transformation from informatization of value chain to intellectualization of value chain based on informatization and intellectualization of products and services.</a:t>
            </a:r>
            <a:endParaRPr kumimoji="1" lang="en-US" altLang="zh-CN" sz="2000" dirty="0"/>
          </a:p>
          <a:p>
            <a:pPr algn="just">
              <a:lnSpc>
                <a:spcPts val="2800"/>
              </a:lnSpc>
            </a:pPr>
            <a:endParaRPr kumimoji="1" lang="en-US" altLang="zh-CN" sz="2000" dirty="0"/>
          </a:p>
          <a:p>
            <a:pPr algn="just">
              <a:lnSpc>
                <a:spcPts val="2800"/>
              </a:lnSpc>
            </a:pPr>
            <a:endParaRPr kumimoji="1" lang="en-US" altLang="zh-CN" sz="2000" dirty="0"/>
          </a:p>
          <a:p>
            <a:pPr algn="just">
              <a:lnSpc>
                <a:spcPts val="2800"/>
              </a:lnSpc>
            </a:pPr>
            <a:r>
              <a:rPr kumimoji="1" lang="en-US" altLang="zh-CN" sz="2000" dirty="0"/>
              <a:t>The reform plan of "Internet plus Business Process" can build an ecological business process system like rivers, lakes and seas, and realize the systematization, real-time online visualization and continuous optimization of business processes.</a:t>
            </a:r>
            <a:endParaRPr kumimoji="1" lang="en-US" altLang="zh-CN" sz="2000" dirty="0"/>
          </a:p>
        </p:txBody>
      </p:sp>
      <p:grpSp>
        <p:nvGrpSpPr>
          <p:cNvPr id="2" name="组合 1"/>
          <p:cNvGrpSpPr/>
          <p:nvPr/>
        </p:nvGrpSpPr>
        <p:grpSpPr>
          <a:xfrm>
            <a:off x="502138" y="1773544"/>
            <a:ext cx="3501232" cy="4289426"/>
            <a:chOff x="4345384" y="2031767"/>
            <a:chExt cx="3501232" cy="4289426"/>
          </a:xfrm>
        </p:grpSpPr>
        <p:sp>
          <p:nvSpPr>
            <p:cNvPr id="36" name="AutoShape 4"/>
            <p:cNvSpPr/>
            <p:nvPr/>
          </p:nvSpPr>
          <p:spPr bwMode="auto">
            <a:xfrm>
              <a:off x="4345384" y="5611580"/>
              <a:ext cx="3501232" cy="709613"/>
            </a:xfrm>
            <a:custGeom>
              <a:avLst/>
              <a:gdLst>
                <a:gd name="T0" fmla="*/ 3501054 w 19679"/>
                <a:gd name="T1" fmla="*/ 778883 h 19679"/>
                <a:gd name="T2" fmla="*/ 3501054 w 19679"/>
                <a:gd name="T3" fmla="*/ 778883 h 19679"/>
                <a:gd name="T4" fmla="*/ 3501054 w 19679"/>
                <a:gd name="T5" fmla="*/ 778883 h 19679"/>
                <a:gd name="T6" fmla="*/ 3501054 w 19679"/>
                <a:gd name="T7" fmla="*/ 778883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8" y="6724"/>
                    <a:pt x="20638"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rgbClr val="DCDEE0">
                <a:alpha val="39999"/>
              </a:srgbClr>
            </a:solid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nvGrpSpPr>
            <p:cNvPr id="37" name="Group 43"/>
            <p:cNvGrpSpPr/>
            <p:nvPr/>
          </p:nvGrpSpPr>
          <p:grpSpPr>
            <a:xfrm>
              <a:off x="4697015" y="4833705"/>
              <a:ext cx="2797969" cy="1269206"/>
              <a:chOff x="4696619" y="4774407"/>
              <a:chExt cx="2797969" cy="1269206"/>
            </a:xfrm>
          </p:grpSpPr>
          <p:grpSp>
            <p:nvGrpSpPr>
              <p:cNvPr id="38" name="Group 40"/>
              <p:cNvGrpSpPr/>
              <p:nvPr/>
            </p:nvGrpSpPr>
            <p:grpSpPr>
              <a:xfrm>
                <a:off x="4696619" y="5062538"/>
                <a:ext cx="2797969" cy="981075"/>
                <a:chOff x="4696619" y="5062538"/>
                <a:chExt cx="2797969" cy="981075"/>
              </a:xfrm>
            </p:grpSpPr>
            <p:sp>
              <p:nvSpPr>
                <p:cNvPr id="40" name="AutoShape 6"/>
                <p:cNvSpPr/>
                <p:nvPr/>
              </p:nvSpPr>
              <p:spPr bwMode="auto">
                <a:xfrm>
                  <a:off x="4696619" y="5441951"/>
                  <a:ext cx="2797969" cy="601662"/>
                </a:xfrm>
                <a:custGeom>
                  <a:avLst/>
                  <a:gdLst>
                    <a:gd name="T0" fmla="*/ 2797709 w 19679"/>
                    <a:gd name="T1" fmla="*/ 660331 h 19679"/>
                    <a:gd name="T2" fmla="*/ 2797709 w 19679"/>
                    <a:gd name="T3" fmla="*/ 660331 h 19679"/>
                    <a:gd name="T4" fmla="*/ 2797709 w 19679"/>
                    <a:gd name="T5" fmla="*/ 660331 h 19679"/>
                    <a:gd name="T6" fmla="*/ 2797709 w 19679"/>
                    <a:gd name="T7" fmla="*/ 660331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8" y="6724"/>
                        <a:pt x="20638"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chemeClr val="accent1"/>
                </a:solid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41" name="AutoShape 7"/>
                <p:cNvSpPr/>
                <p:nvPr/>
              </p:nvSpPr>
              <p:spPr bwMode="auto">
                <a:xfrm>
                  <a:off x="4696619" y="5062538"/>
                  <a:ext cx="2797969" cy="666750"/>
                </a:xfrm>
                <a:custGeom>
                  <a:avLst/>
                  <a:gdLst>
                    <a:gd name="T0" fmla="*/ 2797852 w 21600"/>
                    <a:gd name="T1" fmla="*/ 666686 h 21600"/>
                    <a:gd name="T2" fmla="*/ 2797852 w 21600"/>
                    <a:gd name="T3" fmla="*/ 666686 h 21600"/>
                    <a:gd name="T4" fmla="*/ 2797852 w 21600"/>
                    <a:gd name="T5" fmla="*/ 666686 h 21600"/>
                    <a:gd name="T6" fmla="*/ 2797852 w 21600"/>
                    <a:gd name="T7" fmla="*/ 666686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21599" y="0"/>
                      </a:lnTo>
                      <a:lnTo>
                        <a:pt x="21599" y="21599"/>
                      </a:lnTo>
                      <a:lnTo>
                        <a:pt x="0" y="21599"/>
                      </a:lnTo>
                      <a:lnTo>
                        <a:pt x="0" y="0"/>
                      </a:lnTo>
                      <a:close/>
                    </a:path>
                  </a:pathLst>
                </a:custGeom>
                <a:solidFill>
                  <a:schemeClr val="accent1"/>
                </a:solid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39" name="AutoShape 8"/>
              <p:cNvSpPr/>
              <p:nvPr/>
            </p:nvSpPr>
            <p:spPr bwMode="auto">
              <a:xfrm>
                <a:off x="4696619" y="4774407"/>
                <a:ext cx="2797969" cy="601662"/>
              </a:xfrm>
              <a:custGeom>
                <a:avLst/>
                <a:gdLst>
                  <a:gd name="T0" fmla="*/ 2797709 w 19679"/>
                  <a:gd name="T1" fmla="*/ 660331 h 19679"/>
                  <a:gd name="T2" fmla="*/ 2797709 w 19679"/>
                  <a:gd name="T3" fmla="*/ 660331 h 19679"/>
                  <a:gd name="T4" fmla="*/ 2797709 w 19679"/>
                  <a:gd name="T5" fmla="*/ 660331 h 19679"/>
                  <a:gd name="T6" fmla="*/ 2797709 w 19679"/>
                  <a:gd name="T7" fmla="*/ 660331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8" y="6724"/>
                      <a:pt x="20638"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chemeClr val="accent1">
                  <a:lumMod val="75000"/>
                </a:schemeClr>
              </a:solid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42" name="Group 42"/>
            <p:cNvGrpSpPr/>
            <p:nvPr/>
          </p:nvGrpSpPr>
          <p:grpSpPr>
            <a:xfrm>
              <a:off x="5013721" y="4164573"/>
              <a:ext cx="2164557" cy="1101725"/>
              <a:chOff x="5013325" y="4105275"/>
              <a:chExt cx="2164557" cy="1101725"/>
            </a:xfrm>
          </p:grpSpPr>
          <p:grpSp>
            <p:nvGrpSpPr>
              <p:cNvPr id="43" name="Group 41"/>
              <p:cNvGrpSpPr/>
              <p:nvPr/>
            </p:nvGrpSpPr>
            <p:grpSpPr>
              <a:xfrm>
                <a:off x="5013325" y="4352132"/>
                <a:ext cx="2164557" cy="854868"/>
                <a:chOff x="5013325" y="4352132"/>
                <a:chExt cx="2164557" cy="854868"/>
              </a:xfrm>
            </p:grpSpPr>
            <p:sp>
              <p:nvSpPr>
                <p:cNvPr id="45" name="AutoShape 10"/>
                <p:cNvSpPr/>
                <p:nvPr/>
              </p:nvSpPr>
              <p:spPr bwMode="auto">
                <a:xfrm>
                  <a:off x="5013325" y="4741069"/>
                  <a:ext cx="2164557" cy="465931"/>
                </a:xfrm>
                <a:custGeom>
                  <a:avLst/>
                  <a:gdLst>
                    <a:gd name="T0" fmla="*/ 2164608 w 19679"/>
                    <a:gd name="T1" fmla="*/ 511398 h 19679"/>
                    <a:gd name="T2" fmla="*/ 2164608 w 19679"/>
                    <a:gd name="T3" fmla="*/ 511398 h 19679"/>
                    <a:gd name="T4" fmla="*/ 2164608 w 19679"/>
                    <a:gd name="T5" fmla="*/ 511398 h 19679"/>
                    <a:gd name="T6" fmla="*/ 2164608 w 19679"/>
                    <a:gd name="T7" fmla="*/ 511398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9" y="6724"/>
                        <a:pt x="20639"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chemeClr val="accent2"/>
                </a:solid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46" name="AutoShape 11"/>
                <p:cNvSpPr/>
                <p:nvPr/>
              </p:nvSpPr>
              <p:spPr bwMode="auto">
                <a:xfrm>
                  <a:off x="5013325" y="4352132"/>
                  <a:ext cx="2164557" cy="611981"/>
                </a:xfrm>
                <a:custGeom>
                  <a:avLst/>
                  <a:gdLst>
                    <a:gd name="T0" fmla="*/ 2164719 w 21600"/>
                    <a:gd name="T1" fmla="*/ 611962 h 21600"/>
                    <a:gd name="T2" fmla="*/ 2164719 w 21600"/>
                    <a:gd name="T3" fmla="*/ 611962 h 21600"/>
                    <a:gd name="T4" fmla="*/ 2164719 w 21600"/>
                    <a:gd name="T5" fmla="*/ 611962 h 21600"/>
                    <a:gd name="T6" fmla="*/ 2164719 w 21600"/>
                    <a:gd name="T7" fmla="*/ 611962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21600" y="0"/>
                      </a:lnTo>
                      <a:lnTo>
                        <a:pt x="21600" y="21599"/>
                      </a:lnTo>
                      <a:lnTo>
                        <a:pt x="0" y="21599"/>
                      </a:lnTo>
                      <a:lnTo>
                        <a:pt x="0" y="0"/>
                      </a:lnTo>
                      <a:close/>
                    </a:path>
                  </a:pathLst>
                </a:custGeom>
                <a:solidFill>
                  <a:schemeClr val="accent2"/>
                </a:solid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44" name="AutoShape 12"/>
              <p:cNvSpPr/>
              <p:nvPr/>
            </p:nvSpPr>
            <p:spPr bwMode="auto">
              <a:xfrm>
                <a:off x="5013325" y="4105275"/>
                <a:ext cx="2164557" cy="465932"/>
              </a:xfrm>
              <a:custGeom>
                <a:avLst/>
                <a:gdLst>
                  <a:gd name="T0" fmla="*/ 2164608 w 19679"/>
                  <a:gd name="T1" fmla="*/ 511398 h 19679"/>
                  <a:gd name="T2" fmla="*/ 2164608 w 19679"/>
                  <a:gd name="T3" fmla="*/ 511398 h 19679"/>
                  <a:gd name="T4" fmla="*/ 2164608 w 19679"/>
                  <a:gd name="T5" fmla="*/ 511398 h 19679"/>
                  <a:gd name="T6" fmla="*/ 2164608 w 19679"/>
                  <a:gd name="T7" fmla="*/ 511398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9" y="6724"/>
                      <a:pt x="20639"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chemeClr val="accent2">
                  <a:lumMod val="75000"/>
                </a:schemeClr>
              </a:solid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47" name="Group 47"/>
            <p:cNvGrpSpPr/>
            <p:nvPr/>
          </p:nvGrpSpPr>
          <p:grpSpPr>
            <a:xfrm>
              <a:off x="4697015" y="2031767"/>
              <a:ext cx="2797969" cy="1269206"/>
              <a:chOff x="4696619" y="1972469"/>
              <a:chExt cx="2797969" cy="1269206"/>
            </a:xfrm>
            <a:solidFill>
              <a:schemeClr val="accent5"/>
            </a:solidFill>
          </p:grpSpPr>
          <p:grpSp>
            <p:nvGrpSpPr>
              <p:cNvPr id="48" name="Group 46"/>
              <p:cNvGrpSpPr/>
              <p:nvPr/>
            </p:nvGrpSpPr>
            <p:grpSpPr>
              <a:xfrm>
                <a:off x="4696619" y="1972469"/>
                <a:ext cx="2797969" cy="981075"/>
                <a:chOff x="4696619" y="1972469"/>
                <a:chExt cx="2797969" cy="981075"/>
              </a:xfrm>
              <a:grpFill/>
            </p:grpSpPr>
            <p:sp>
              <p:nvSpPr>
                <p:cNvPr id="50" name="AutoShape 14"/>
                <p:cNvSpPr/>
                <p:nvPr/>
              </p:nvSpPr>
              <p:spPr bwMode="auto">
                <a:xfrm rot="10800000">
                  <a:off x="4696619" y="1972469"/>
                  <a:ext cx="2797969" cy="601663"/>
                </a:xfrm>
                <a:custGeom>
                  <a:avLst/>
                  <a:gdLst>
                    <a:gd name="T0" fmla="*/ 2797709 w 19679"/>
                    <a:gd name="T1" fmla="*/ 660331 h 19679"/>
                    <a:gd name="T2" fmla="*/ 2797709 w 19679"/>
                    <a:gd name="T3" fmla="*/ 660331 h 19679"/>
                    <a:gd name="T4" fmla="*/ 2797709 w 19679"/>
                    <a:gd name="T5" fmla="*/ 660331 h 19679"/>
                    <a:gd name="T6" fmla="*/ 2797709 w 19679"/>
                    <a:gd name="T7" fmla="*/ 660331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8" y="6724"/>
                        <a:pt x="20638"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grp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51" name="AutoShape 15"/>
                <p:cNvSpPr/>
                <p:nvPr/>
              </p:nvSpPr>
              <p:spPr bwMode="auto">
                <a:xfrm rot="10800000">
                  <a:off x="4696619" y="2286794"/>
                  <a:ext cx="2797969" cy="666750"/>
                </a:xfrm>
                <a:custGeom>
                  <a:avLst/>
                  <a:gdLst>
                    <a:gd name="T0" fmla="*/ 2797852 w 21600"/>
                    <a:gd name="T1" fmla="*/ 666686 h 21600"/>
                    <a:gd name="T2" fmla="*/ 2797852 w 21600"/>
                    <a:gd name="T3" fmla="*/ 666686 h 21600"/>
                    <a:gd name="T4" fmla="*/ 2797852 w 21600"/>
                    <a:gd name="T5" fmla="*/ 666686 h 21600"/>
                    <a:gd name="T6" fmla="*/ 2797852 w 21600"/>
                    <a:gd name="T7" fmla="*/ 666686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21599" y="0"/>
                      </a:lnTo>
                      <a:lnTo>
                        <a:pt x="21599" y="21599"/>
                      </a:lnTo>
                      <a:lnTo>
                        <a:pt x="0" y="21599"/>
                      </a:lnTo>
                      <a:lnTo>
                        <a:pt x="0" y="0"/>
                      </a:lnTo>
                      <a:close/>
                    </a:path>
                  </a:pathLst>
                </a:custGeom>
                <a:grp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49" name="AutoShape 16"/>
              <p:cNvSpPr/>
              <p:nvPr/>
            </p:nvSpPr>
            <p:spPr bwMode="auto">
              <a:xfrm rot="10800000">
                <a:off x="4696619" y="2640012"/>
                <a:ext cx="2797969" cy="601663"/>
              </a:xfrm>
              <a:custGeom>
                <a:avLst/>
                <a:gdLst>
                  <a:gd name="T0" fmla="*/ 2797709 w 19679"/>
                  <a:gd name="T1" fmla="*/ 660331 h 19679"/>
                  <a:gd name="T2" fmla="*/ 2797709 w 19679"/>
                  <a:gd name="T3" fmla="*/ 660331 h 19679"/>
                  <a:gd name="T4" fmla="*/ 2797709 w 19679"/>
                  <a:gd name="T5" fmla="*/ 660331 h 19679"/>
                  <a:gd name="T6" fmla="*/ 2797709 w 19679"/>
                  <a:gd name="T7" fmla="*/ 660331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8" y="6724"/>
                      <a:pt x="20638"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chemeClr val="accent5">
                  <a:lumMod val="75000"/>
                </a:schemeClr>
              </a:solid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52" name="Group 45"/>
            <p:cNvGrpSpPr/>
            <p:nvPr/>
          </p:nvGrpSpPr>
          <p:grpSpPr>
            <a:xfrm>
              <a:off x="5013721" y="2868380"/>
              <a:ext cx="2164557" cy="1101725"/>
              <a:chOff x="5013325" y="2809082"/>
              <a:chExt cx="2164557" cy="1101725"/>
            </a:xfrm>
            <a:solidFill>
              <a:schemeClr val="accent4"/>
            </a:solidFill>
          </p:grpSpPr>
          <p:grpSp>
            <p:nvGrpSpPr>
              <p:cNvPr id="53" name="Group 44"/>
              <p:cNvGrpSpPr/>
              <p:nvPr/>
            </p:nvGrpSpPr>
            <p:grpSpPr>
              <a:xfrm>
                <a:off x="5013325" y="2809082"/>
                <a:ext cx="2164557" cy="854868"/>
                <a:chOff x="5013325" y="2809082"/>
                <a:chExt cx="2164557" cy="854868"/>
              </a:xfrm>
              <a:grpFill/>
            </p:grpSpPr>
            <p:sp>
              <p:nvSpPr>
                <p:cNvPr id="55" name="AutoShape 18"/>
                <p:cNvSpPr/>
                <p:nvPr/>
              </p:nvSpPr>
              <p:spPr bwMode="auto">
                <a:xfrm rot="10800000">
                  <a:off x="5013325" y="2809082"/>
                  <a:ext cx="2164557" cy="465931"/>
                </a:xfrm>
                <a:custGeom>
                  <a:avLst/>
                  <a:gdLst>
                    <a:gd name="T0" fmla="*/ 2164609 w 19679"/>
                    <a:gd name="T1" fmla="*/ 511398 h 19679"/>
                    <a:gd name="T2" fmla="*/ 2164609 w 19679"/>
                    <a:gd name="T3" fmla="*/ 511398 h 19679"/>
                    <a:gd name="T4" fmla="*/ 2164609 w 19679"/>
                    <a:gd name="T5" fmla="*/ 511398 h 19679"/>
                    <a:gd name="T6" fmla="*/ 2164609 w 19679"/>
                    <a:gd name="T7" fmla="*/ 511398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9" y="6724"/>
                        <a:pt x="20639"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grp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56" name="AutoShape 19"/>
                <p:cNvSpPr/>
                <p:nvPr/>
              </p:nvSpPr>
              <p:spPr bwMode="auto">
                <a:xfrm rot="10800000">
                  <a:off x="5013325" y="3051969"/>
                  <a:ext cx="2164557" cy="611981"/>
                </a:xfrm>
                <a:custGeom>
                  <a:avLst/>
                  <a:gdLst>
                    <a:gd name="T0" fmla="*/ 2164719 w 21600"/>
                    <a:gd name="T1" fmla="*/ 611963 h 21600"/>
                    <a:gd name="T2" fmla="*/ 2164719 w 21600"/>
                    <a:gd name="T3" fmla="*/ 611963 h 21600"/>
                    <a:gd name="T4" fmla="*/ 2164719 w 21600"/>
                    <a:gd name="T5" fmla="*/ 611963 h 21600"/>
                    <a:gd name="T6" fmla="*/ 2164719 w 21600"/>
                    <a:gd name="T7" fmla="*/ 611963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21600" y="0"/>
                      </a:lnTo>
                      <a:lnTo>
                        <a:pt x="21600" y="21599"/>
                      </a:lnTo>
                      <a:lnTo>
                        <a:pt x="0" y="21599"/>
                      </a:lnTo>
                      <a:lnTo>
                        <a:pt x="0" y="0"/>
                      </a:lnTo>
                      <a:close/>
                    </a:path>
                  </a:pathLst>
                </a:custGeom>
                <a:grp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54" name="AutoShape 20"/>
              <p:cNvSpPr/>
              <p:nvPr/>
            </p:nvSpPr>
            <p:spPr bwMode="auto">
              <a:xfrm rot="10800000">
                <a:off x="5013325" y="3444875"/>
                <a:ext cx="2164557" cy="465932"/>
              </a:xfrm>
              <a:custGeom>
                <a:avLst/>
                <a:gdLst>
                  <a:gd name="T0" fmla="*/ 2164609 w 19679"/>
                  <a:gd name="T1" fmla="*/ 511399 h 19679"/>
                  <a:gd name="T2" fmla="*/ 2164609 w 19679"/>
                  <a:gd name="T3" fmla="*/ 511399 h 19679"/>
                  <a:gd name="T4" fmla="*/ 2164609 w 19679"/>
                  <a:gd name="T5" fmla="*/ 511399 h 19679"/>
                  <a:gd name="T6" fmla="*/ 2164609 w 19679"/>
                  <a:gd name="T7" fmla="*/ 511399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9" y="6724"/>
                      <a:pt x="20639"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chemeClr val="accent4">
                  <a:lumMod val="75000"/>
                </a:schemeClr>
              </a:solid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62" name="AutoShape 23"/>
            <p:cNvSpPr/>
            <p:nvPr/>
          </p:nvSpPr>
          <p:spPr bwMode="auto">
            <a:xfrm>
              <a:off x="5928915" y="4755123"/>
              <a:ext cx="323850" cy="323850"/>
            </a:xfrm>
            <a:custGeom>
              <a:avLst/>
              <a:gdLst>
                <a:gd name="T0" fmla="*/ 323850 w 21600"/>
                <a:gd name="T1" fmla="*/ 323850 h 21600"/>
                <a:gd name="T2" fmla="*/ 323850 w 21600"/>
                <a:gd name="T3" fmla="*/ 323850 h 21600"/>
                <a:gd name="T4" fmla="*/ 323850 w 21600"/>
                <a:gd name="T5" fmla="*/ 323850 h 21600"/>
                <a:gd name="T6" fmla="*/ 323850 w 21600"/>
                <a:gd name="T7" fmla="*/ 32385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8308" y="21600"/>
                  </a:moveTo>
                  <a:lnTo>
                    <a:pt x="18154" y="21494"/>
                  </a:lnTo>
                  <a:lnTo>
                    <a:pt x="18277" y="21494"/>
                  </a:lnTo>
                  <a:lnTo>
                    <a:pt x="18308" y="21600"/>
                  </a:lnTo>
                  <a:cubicBezTo>
                    <a:pt x="18308" y="21600"/>
                    <a:pt x="18308" y="21600"/>
                    <a:pt x="18308" y="21600"/>
                  </a:cubicBezTo>
                  <a:close/>
                  <a:moveTo>
                    <a:pt x="12802" y="8541"/>
                  </a:moveTo>
                  <a:lnTo>
                    <a:pt x="10801" y="2879"/>
                  </a:lnTo>
                  <a:lnTo>
                    <a:pt x="8797" y="8541"/>
                  </a:lnTo>
                  <a:lnTo>
                    <a:pt x="2789" y="8693"/>
                  </a:lnTo>
                  <a:lnTo>
                    <a:pt x="7559" y="12346"/>
                  </a:lnTo>
                  <a:lnTo>
                    <a:pt x="5848" y="18104"/>
                  </a:lnTo>
                  <a:lnTo>
                    <a:pt x="10801" y="14699"/>
                  </a:lnTo>
                  <a:lnTo>
                    <a:pt x="15751" y="18104"/>
                  </a:lnTo>
                  <a:lnTo>
                    <a:pt x="14040" y="12346"/>
                  </a:lnTo>
                  <a:lnTo>
                    <a:pt x="18810" y="8693"/>
                  </a:lnTo>
                  <a:lnTo>
                    <a:pt x="12802" y="8541"/>
                  </a:lnTo>
                  <a:cubicBezTo>
                    <a:pt x="12802" y="8541"/>
                    <a:pt x="12802" y="8541"/>
                    <a:pt x="12802" y="8541"/>
                  </a:cubicBezTo>
                  <a:close/>
                  <a:moveTo>
                    <a:pt x="21472" y="8407"/>
                  </a:moveTo>
                  <a:cubicBezTo>
                    <a:pt x="21472" y="8408"/>
                    <a:pt x="21470" y="8412"/>
                    <a:pt x="21469" y="8413"/>
                  </a:cubicBezTo>
                  <a:cubicBezTo>
                    <a:pt x="21405" y="8511"/>
                    <a:pt x="21322" y="8594"/>
                    <a:pt x="21221" y="8655"/>
                  </a:cubicBezTo>
                  <a:cubicBezTo>
                    <a:pt x="19080" y="10293"/>
                    <a:pt x="15714" y="12870"/>
                    <a:pt x="15714" y="12870"/>
                  </a:cubicBezTo>
                  <a:cubicBezTo>
                    <a:pt x="15714" y="12870"/>
                    <a:pt x="16905" y="16879"/>
                    <a:pt x="17674" y="19464"/>
                  </a:cubicBezTo>
                  <a:cubicBezTo>
                    <a:pt x="17732" y="19571"/>
                    <a:pt x="17776" y="19691"/>
                    <a:pt x="17776" y="19823"/>
                  </a:cubicBezTo>
                  <a:cubicBezTo>
                    <a:pt x="17776" y="20242"/>
                    <a:pt x="17435" y="20581"/>
                    <a:pt x="17015" y="20581"/>
                  </a:cubicBezTo>
                  <a:cubicBezTo>
                    <a:pt x="16789" y="20581"/>
                    <a:pt x="16593" y="20480"/>
                    <a:pt x="16454" y="20325"/>
                  </a:cubicBezTo>
                  <a:cubicBezTo>
                    <a:pt x="15911" y="19951"/>
                    <a:pt x="15301" y="19533"/>
                    <a:pt x="14682" y="19106"/>
                  </a:cubicBezTo>
                  <a:lnTo>
                    <a:pt x="10801" y="16438"/>
                  </a:lnTo>
                  <a:lnTo>
                    <a:pt x="6917" y="19106"/>
                  </a:lnTo>
                  <a:cubicBezTo>
                    <a:pt x="6298" y="19533"/>
                    <a:pt x="5688" y="19951"/>
                    <a:pt x="5147" y="20325"/>
                  </a:cubicBezTo>
                  <a:cubicBezTo>
                    <a:pt x="5006" y="20480"/>
                    <a:pt x="4810" y="20581"/>
                    <a:pt x="4584" y="20581"/>
                  </a:cubicBezTo>
                  <a:cubicBezTo>
                    <a:pt x="4165" y="20581"/>
                    <a:pt x="3823" y="20242"/>
                    <a:pt x="3823" y="19823"/>
                  </a:cubicBezTo>
                  <a:cubicBezTo>
                    <a:pt x="3823" y="19691"/>
                    <a:pt x="3867" y="19571"/>
                    <a:pt x="3927" y="19464"/>
                  </a:cubicBezTo>
                  <a:cubicBezTo>
                    <a:pt x="4694" y="16879"/>
                    <a:pt x="5885" y="12870"/>
                    <a:pt x="5885" y="12870"/>
                  </a:cubicBezTo>
                  <a:cubicBezTo>
                    <a:pt x="5885" y="12870"/>
                    <a:pt x="2519" y="10293"/>
                    <a:pt x="380" y="8655"/>
                  </a:cubicBezTo>
                  <a:cubicBezTo>
                    <a:pt x="277" y="8594"/>
                    <a:pt x="194" y="8511"/>
                    <a:pt x="130" y="8413"/>
                  </a:cubicBezTo>
                  <a:cubicBezTo>
                    <a:pt x="130" y="8412"/>
                    <a:pt x="129" y="8408"/>
                    <a:pt x="127" y="8407"/>
                  </a:cubicBezTo>
                  <a:cubicBezTo>
                    <a:pt x="52" y="8291"/>
                    <a:pt x="0" y="8160"/>
                    <a:pt x="0" y="8010"/>
                  </a:cubicBezTo>
                  <a:cubicBezTo>
                    <a:pt x="0" y="7741"/>
                    <a:pt x="148" y="7516"/>
                    <a:pt x="361" y="7381"/>
                  </a:cubicBezTo>
                  <a:cubicBezTo>
                    <a:pt x="377" y="7358"/>
                    <a:pt x="404" y="7339"/>
                    <a:pt x="446" y="7323"/>
                  </a:cubicBezTo>
                  <a:cubicBezTo>
                    <a:pt x="543" y="7279"/>
                    <a:pt x="647" y="7250"/>
                    <a:pt x="761" y="7250"/>
                  </a:cubicBezTo>
                  <a:cubicBezTo>
                    <a:pt x="801" y="7250"/>
                    <a:pt x="835" y="7268"/>
                    <a:pt x="873" y="7275"/>
                  </a:cubicBezTo>
                  <a:cubicBezTo>
                    <a:pt x="3570" y="7205"/>
                    <a:pt x="7763" y="7097"/>
                    <a:pt x="7763" y="7097"/>
                  </a:cubicBezTo>
                  <a:cubicBezTo>
                    <a:pt x="7763" y="7097"/>
                    <a:pt x="9186" y="3071"/>
                    <a:pt x="10085" y="532"/>
                  </a:cubicBezTo>
                  <a:cubicBezTo>
                    <a:pt x="10099" y="489"/>
                    <a:pt x="10113" y="450"/>
                    <a:pt x="10134" y="410"/>
                  </a:cubicBezTo>
                  <a:cubicBezTo>
                    <a:pt x="10206" y="247"/>
                    <a:pt x="10272" y="177"/>
                    <a:pt x="10333" y="175"/>
                  </a:cubicBezTo>
                  <a:cubicBezTo>
                    <a:pt x="10464" y="70"/>
                    <a:pt x="10620" y="0"/>
                    <a:pt x="10801" y="0"/>
                  </a:cubicBezTo>
                  <a:cubicBezTo>
                    <a:pt x="10979" y="0"/>
                    <a:pt x="11137" y="70"/>
                    <a:pt x="11266" y="175"/>
                  </a:cubicBezTo>
                  <a:cubicBezTo>
                    <a:pt x="11329" y="177"/>
                    <a:pt x="11395" y="247"/>
                    <a:pt x="11465" y="410"/>
                  </a:cubicBezTo>
                  <a:cubicBezTo>
                    <a:pt x="11486" y="450"/>
                    <a:pt x="11501" y="489"/>
                    <a:pt x="11514" y="532"/>
                  </a:cubicBezTo>
                  <a:cubicBezTo>
                    <a:pt x="12413" y="3071"/>
                    <a:pt x="13837" y="7097"/>
                    <a:pt x="13837" y="7097"/>
                  </a:cubicBezTo>
                  <a:cubicBezTo>
                    <a:pt x="13837" y="7097"/>
                    <a:pt x="18029" y="7205"/>
                    <a:pt x="20726" y="7275"/>
                  </a:cubicBezTo>
                  <a:cubicBezTo>
                    <a:pt x="20764" y="7268"/>
                    <a:pt x="20800" y="7250"/>
                    <a:pt x="20840" y="7250"/>
                  </a:cubicBezTo>
                  <a:cubicBezTo>
                    <a:pt x="20952" y="7250"/>
                    <a:pt x="21056" y="7279"/>
                    <a:pt x="21153" y="7323"/>
                  </a:cubicBezTo>
                  <a:cubicBezTo>
                    <a:pt x="21195" y="7339"/>
                    <a:pt x="21224" y="7358"/>
                    <a:pt x="21240" y="7381"/>
                  </a:cubicBezTo>
                  <a:cubicBezTo>
                    <a:pt x="21451" y="7516"/>
                    <a:pt x="21599" y="7741"/>
                    <a:pt x="21599" y="8010"/>
                  </a:cubicBezTo>
                  <a:cubicBezTo>
                    <a:pt x="21599" y="8160"/>
                    <a:pt x="21547" y="8291"/>
                    <a:pt x="21472" y="8407"/>
                  </a:cubicBezTo>
                  <a:cubicBezTo>
                    <a:pt x="21472" y="8407"/>
                    <a:pt x="21472" y="8407"/>
                    <a:pt x="21472" y="8407"/>
                  </a:cubicBezTo>
                  <a:close/>
                </a:path>
              </a:pathLst>
            </a:custGeom>
            <a:solidFill>
              <a:schemeClr val="bg1"/>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63" name="AutoShape 24"/>
            <p:cNvSpPr/>
            <p:nvPr/>
          </p:nvSpPr>
          <p:spPr bwMode="auto">
            <a:xfrm>
              <a:off x="5932090" y="2998555"/>
              <a:ext cx="330994" cy="302419"/>
            </a:xfrm>
            <a:custGeom>
              <a:avLst/>
              <a:gdLst>
                <a:gd name="T0" fmla="*/ 330978 w 21455"/>
                <a:gd name="T1" fmla="*/ 302419 h 21600"/>
                <a:gd name="T2" fmla="*/ 330978 w 21455"/>
                <a:gd name="T3" fmla="*/ 302419 h 21600"/>
                <a:gd name="T4" fmla="*/ 330978 w 21455"/>
                <a:gd name="T5" fmla="*/ 302419 h 21600"/>
                <a:gd name="T6" fmla="*/ 330978 w 21455"/>
                <a:gd name="T7" fmla="*/ 302419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455" h="21600">
                  <a:moveTo>
                    <a:pt x="18432" y="12495"/>
                  </a:moveTo>
                  <a:lnTo>
                    <a:pt x="3037" y="3177"/>
                  </a:lnTo>
                  <a:cubicBezTo>
                    <a:pt x="2795" y="3177"/>
                    <a:pt x="2599" y="3392"/>
                    <a:pt x="2599" y="3658"/>
                  </a:cubicBezTo>
                  <a:lnTo>
                    <a:pt x="7658" y="18281"/>
                  </a:lnTo>
                  <a:cubicBezTo>
                    <a:pt x="7805" y="18547"/>
                    <a:pt x="7965" y="18702"/>
                    <a:pt x="8207" y="18702"/>
                  </a:cubicBezTo>
                  <a:lnTo>
                    <a:pt x="12552" y="16401"/>
                  </a:lnTo>
                  <a:lnTo>
                    <a:pt x="12568" y="16418"/>
                  </a:lnTo>
                  <a:lnTo>
                    <a:pt x="13460" y="15934"/>
                  </a:lnTo>
                  <a:lnTo>
                    <a:pt x="6096" y="6889"/>
                  </a:lnTo>
                  <a:lnTo>
                    <a:pt x="16279" y="14427"/>
                  </a:lnTo>
                  <a:lnTo>
                    <a:pt x="18485" y="13258"/>
                  </a:lnTo>
                  <a:cubicBezTo>
                    <a:pt x="18691" y="13137"/>
                    <a:pt x="18577" y="12656"/>
                    <a:pt x="18432" y="12495"/>
                  </a:cubicBezTo>
                  <a:cubicBezTo>
                    <a:pt x="18432" y="12495"/>
                    <a:pt x="18432" y="12495"/>
                    <a:pt x="18432" y="12495"/>
                  </a:cubicBezTo>
                  <a:close/>
                  <a:moveTo>
                    <a:pt x="15580" y="19085"/>
                  </a:moveTo>
                  <a:lnTo>
                    <a:pt x="15580" y="16518"/>
                  </a:lnTo>
                  <a:cubicBezTo>
                    <a:pt x="15595" y="16503"/>
                    <a:pt x="15603" y="16492"/>
                    <a:pt x="15593" y="16487"/>
                  </a:cubicBezTo>
                  <a:cubicBezTo>
                    <a:pt x="15586" y="16484"/>
                    <a:pt x="15583" y="16459"/>
                    <a:pt x="15580" y="16421"/>
                  </a:cubicBezTo>
                  <a:lnTo>
                    <a:pt x="15580" y="16244"/>
                  </a:lnTo>
                  <a:cubicBezTo>
                    <a:pt x="15578" y="16245"/>
                    <a:pt x="15577" y="16247"/>
                    <a:pt x="15575" y="16249"/>
                  </a:cubicBezTo>
                  <a:cubicBezTo>
                    <a:pt x="15570" y="15848"/>
                    <a:pt x="15598" y="15083"/>
                    <a:pt x="15598" y="15083"/>
                  </a:cubicBezTo>
                  <a:lnTo>
                    <a:pt x="9930" y="10515"/>
                  </a:lnTo>
                  <a:lnTo>
                    <a:pt x="14069" y="15605"/>
                  </a:lnTo>
                  <a:lnTo>
                    <a:pt x="14097" y="15589"/>
                  </a:lnTo>
                  <a:lnTo>
                    <a:pt x="14723" y="16406"/>
                  </a:lnTo>
                  <a:lnTo>
                    <a:pt x="15051" y="16810"/>
                  </a:lnTo>
                  <a:cubicBezTo>
                    <a:pt x="15051" y="16810"/>
                    <a:pt x="15055" y="16808"/>
                    <a:pt x="15057" y="16807"/>
                  </a:cubicBezTo>
                  <a:cubicBezTo>
                    <a:pt x="15055" y="16808"/>
                    <a:pt x="15051" y="16813"/>
                    <a:pt x="15051" y="16813"/>
                  </a:cubicBezTo>
                  <a:cubicBezTo>
                    <a:pt x="15047" y="16812"/>
                    <a:pt x="15016" y="16822"/>
                    <a:pt x="14975" y="16839"/>
                  </a:cubicBezTo>
                  <a:lnTo>
                    <a:pt x="13584" y="17594"/>
                  </a:lnTo>
                  <a:lnTo>
                    <a:pt x="15115" y="19365"/>
                  </a:lnTo>
                  <a:cubicBezTo>
                    <a:pt x="15573" y="19876"/>
                    <a:pt x="15580" y="19823"/>
                    <a:pt x="15580" y="19085"/>
                  </a:cubicBezTo>
                  <a:cubicBezTo>
                    <a:pt x="15580" y="19085"/>
                    <a:pt x="15580" y="19085"/>
                    <a:pt x="15580" y="19085"/>
                  </a:cubicBezTo>
                  <a:close/>
                  <a:moveTo>
                    <a:pt x="21282" y="13500"/>
                  </a:moveTo>
                  <a:lnTo>
                    <a:pt x="16935" y="15810"/>
                  </a:lnTo>
                  <a:lnTo>
                    <a:pt x="16935" y="20110"/>
                  </a:lnTo>
                  <a:cubicBezTo>
                    <a:pt x="16935" y="20931"/>
                    <a:pt x="16329" y="21600"/>
                    <a:pt x="15580" y="21600"/>
                  </a:cubicBezTo>
                  <a:lnTo>
                    <a:pt x="12580" y="18124"/>
                  </a:lnTo>
                  <a:lnTo>
                    <a:pt x="7619" y="20760"/>
                  </a:lnTo>
                  <a:cubicBezTo>
                    <a:pt x="7246" y="20760"/>
                    <a:pt x="6999" y="20520"/>
                    <a:pt x="6773" y="20110"/>
                  </a:cubicBezTo>
                  <a:lnTo>
                    <a:pt x="0" y="744"/>
                  </a:lnTo>
                  <a:cubicBezTo>
                    <a:pt x="0" y="333"/>
                    <a:pt x="302" y="0"/>
                    <a:pt x="676" y="0"/>
                  </a:cubicBezTo>
                  <a:lnTo>
                    <a:pt x="21197" y="12321"/>
                  </a:lnTo>
                  <a:cubicBezTo>
                    <a:pt x="21424" y="12568"/>
                    <a:pt x="21599" y="13313"/>
                    <a:pt x="21282" y="13500"/>
                  </a:cubicBezTo>
                  <a:cubicBezTo>
                    <a:pt x="21282" y="13500"/>
                    <a:pt x="21282" y="13500"/>
                    <a:pt x="21282" y="13500"/>
                  </a:cubicBezTo>
                  <a:close/>
                </a:path>
              </a:pathLst>
            </a:custGeom>
            <a:solidFill>
              <a:schemeClr val="bg1"/>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64" name="AutoShape 25"/>
            <p:cNvSpPr/>
            <p:nvPr/>
          </p:nvSpPr>
          <p:spPr bwMode="auto">
            <a:xfrm>
              <a:off x="5943996" y="5609992"/>
              <a:ext cx="319088" cy="334169"/>
            </a:xfrm>
            <a:custGeom>
              <a:avLst/>
              <a:gdLst>
                <a:gd name="T0" fmla="*/ 319088 w 21600"/>
                <a:gd name="T1" fmla="*/ 343773 h 21294"/>
                <a:gd name="T2" fmla="*/ 319088 w 21600"/>
                <a:gd name="T3" fmla="*/ 343773 h 21294"/>
                <a:gd name="T4" fmla="*/ 319088 w 21600"/>
                <a:gd name="T5" fmla="*/ 343773 h 21294"/>
                <a:gd name="T6" fmla="*/ 319088 w 21600"/>
                <a:gd name="T7" fmla="*/ 343773 h 2129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294">
                  <a:moveTo>
                    <a:pt x="17208" y="15534"/>
                  </a:moveTo>
                  <a:cubicBezTo>
                    <a:pt x="16444" y="15195"/>
                    <a:pt x="14772" y="14720"/>
                    <a:pt x="14081" y="14313"/>
                  </a:cubicBezTo>
                  <a:cubicBezTo>
                    <a:pt x="13635" y="14052"/>
                    <a:pt x="12766" y="13513"/>
                    <a:pt x="12199" y="13160"/>
                  </a:cubicBezTo>
                  <a:lnTo>
                    <a:pt x="12199" y="10830"/>
                  </a:lnTo>
                  <a:cubicBezTo>
                    <a:pt x="12899" y="10258"/>
                    <a:pt x="13439" y="9266"/>
                    <a:pt x="13686" y="8062"/>
                  </a:cubicBezTo>
                  <a:lnTo>
                    <a:pt x="13714" y="8062"/>
                  </a:lnTo>
                  <a:cubicBezTo>
                    <a:pt x="13714" y="8062"/>
                    <a:pt x="13718" y="8053"/>
                    <a:pt x="13718" y="8050"/>
                  </a:cubicBezTo>
                  <a:cubicBezTo>
                    <a:pt x="13727" y="8053"/>
                    <a:pt x="13732" y="8064"/>
                    <a:pt x="13742" y="8067"/>
                  </a:cubicBezTo>
                  <a:cubicBezTo>
                    <a:pt x="14003" y="8131"/>
                    <a:pt x="14324" y="7806"/>
                    <a:pt x="14457" y="7340"/>
                  </a:cubicBezTo>
                  <a:cubicBezTo>
                    <a:pt x="14591" y="6875"/>
                    <a:pt x="14488" y="6445"/>
                    <a:pt x="14227" y="6378"/>
                  </a:cubicBezTo>
                  <a:cubicBezTo>
                    <a:pt x="14213" y="6375"/>
                    <a:pt x="14198" y="6384"/>
                    <a:pt x="14185" y="6383"/>
                  </a:cubicBezTo>
                  <a:cubicBezTo>
                    <a:pt x="14359" y="5487"/>
                    <a:pt x="14452" y="4377"/>
                    <a:pt x="14155" y="3416"/>
                  </a:cubicBezTo>
                  <a:cubicBezTo>
                    <a:pt x="13739" y="2061"/>
                    <a:pt x="13265" y="1811"/>
                    <a:pt x="11866" y="1454"/>
                  </a:cubicBezTo>
                  <a:cubicBezTo>
                    <a:pt x="10468" y="1097"/>
                    <a:pt x="9705" y="1427"/>
                    <a:pt x="9387" y="1564"/>
                  </a:cubicBezTo>
                  <a:cubicBezTo>
                    <a:pt x="9069" y="1701"/>
                    <a:pt x="8720" y="2057"/>
                    <a:pt x="8720" y="2057"/>
                  </a:cubicBezTo>
                  <a:cubicBezTo>
                    <a:pt x="8720" y="2057"/>
                    <a:pt x="8275" y="1811"/>
                    <a:pt x="7734" y="2442"/>
                  </a:cubicBezTo>
                  <a:cubicBezTo>
                    <a:pt x="7193" y="3072"/>
                    <a:pt x="7257" y="3374"/>
                    <a:pt x="7257" y="3731"/>
                  </a:cubicBezTo>
                  <a:cubicBezTo>
                    <a:pt x="7257" y="4819"/>
                    <a:pt x="7352" y="5701"/>
                    <a:pt x="7472" y="6383"/>
                  </a:cubicBezTo>
                  <a:cubicBezTo>
                    <a:pt x="7460" y="6384"/>
                    <a:pt x="7447" y="6375"/>
                    <a:pt x="7434" y="6378"/>
                  </a:cubicBezTo>
                  <a:cubicBezTo>
                    <a:pt x="7173" y="6445"/>
                    <a:pt x="7070" y="6875"/>
                    <a:pt x="7203" y="7340"/>
                  </a:cubicBezTo>
                  <a:cubicBezTo>
                    <a:pt x="7337" y="7806"/>
                    <a:pt x="7659" y="8131"/>
                    <a:pt x="7919" y="8067"/>
                  </a:cubicBezTo>
                  <a:cubicBezTo>
                    <a:pt x="7921" y="8067"/>
                    <a:pt x="7922" y="8064"/>
                    <a:pt x="7924" y="8064"/>
                  </a:cubicBezTo>
                  <a:cubicBezTo>
                    <a:pt x="7936" y="8090"/>
                    <a:pt x="7947" y="8116"/>
                    <a:pt x="7947" y="8116"/>
                  </a:cubicBezTo>
                  <a:lnTo>
                    <a:pt x="8018" y="8114"/>
                  </a:lnTo>
                  <a:cubicBezTo>
                    <a:pt x="8257" y="9231"/>
                    <a:pt x="8747" y="10160"/>
                    <a:pt x="9382" y="10734"/>
                  </a:cubicBezTo>
                  <a:lnTo>
                    <a:pt x="9382" y="13154"/>
                  </a:lnTo>
                  <a:cubicBezTo>
                    <a:pt x="8815" y="13507"/>
                    <a:pt x="7939" y="14051"/>
                    <a:pt x="7491" y="14313"/>
                  </a:cubicBezTo>
                  <a:cubicBezTo>
                    <a:pt x="6801" y="14720"/>
                    <a:pt x="5128" y="15195"/>
                    <a:pt x="4364" y="15534"/>
                  </a:cubicBezTo>
                  <a:cubicBezTo>
                    <a:pt x="3602" y="15872"/>
                    <a:pt x="1565" y="16834"/>
                    <a:pt x="1565" y="18759"/>
                  </a:cubicBezTo>
                  <a:cubicBezTo>
                    <a:pt x="1565" y="18951"/>
                    <a:pt x="1851" y="19101"/>
                    <a:pt x="2302" y="19221"/>
                  </a:cubicBezTo>
                  <a:cubicBezTo>
                    <a:pt x="3192" y="19651"/>
                    <a:pt x="6655" y="19974"/>
                    <a:pt x="10799" y="19974"/>
                  </a:cubicBezTo>
                  <a:cubicBezTo>
                    <a:pt x="15023" y="19974"/>
                    <a:pt x="18545" y="19639"/>
                    <a:pt x="19351" y="19196"/>
                  </a:cubicBezTo>
                  <a:cubicBezTo>
                    <a:pt x="19752" y="19079"/>
                    <a:pt x="20007" y="18937"/>
                    <a:pt x="20007" y="18759"/>
                  </a:cubicBezTo>
                  <a:cubicBezTo>
                    <a:pt x="20007" y="16834"/>
                    <a:pt x="17971" y="15872"/>
                    <a:pt x="17208" y="15534"/>
                  </a:cubicBezTo>
                  <a:cubicBezTo>
                    <a:pt x="17208" y="15534"/>
                    <a:pt x="17208" y="15534"/>
                    <a:pt x="17208" y="15534"/>
                  </a:cubicBezTo>
                  <a:close/>
                  <a:moveTo>
                    <a:pt x="10801" y="21294"/>
                  </a:moveTo>
                  <a:cubicBezTo>
                    <a:pt x="4835" y="21294"/>
                    <a:pt x="0" y="20334"/>
                    <a:pt x="0" y="19047"/>
                  </a:cubicBezTo>
                  <a:cubicBezTo>
                    <a:pt x="0" y="19042"/>
                    <a:pt x="1" y="19039"/>
                    <a:pt x="1" y="19035"/>
                  </a:cubicBezTo>
                  <a:cubicBezTo>
                    <a:pt x="1" y="19035"/>
                    <a:pt x="0" y="19033"/>
                    <a:pt x="0" y="19032"/>
                  </a:cubicBezTo>
                  <a:cubicBezTo>
                    <a:pt x="0" y="16644"/>
                    <a:pt x="1977" y="14936"/>
                    <a:pt x="2923" y="14515"/>
                  </a:cubicBezTo>
                  <a:cubicBezTo>
                    <a:pt x="3871" y="14096"/>
                    <a:pt x="5947" y="13507"/>
                    <a:pt x="6803" y="13002"/>
                  </a:cubicBezTo>
                  <a:cubicBezTo>
                    <a:pt x="7660" y="12497"/>
                    <a:pt x="7941" y="12287"/>
                    <a:pt x="7941" y="12287"/>
                  </a:cubicBezTo>
                  <a:cubicBezTo>
                    <a:pt x="7941" y="12287"/>
                    <a:pt x="7947" y="12352"/>
                    <a:pt x="7967" y="12457"/>
                  </a:cubicBezTo>
                  <a:lnTo>
                    <a:pt x="7967" y="11388"/>
                  </a:lnTo>
                  <a:cubicBezTo>
                    <a:pt x="7357" y="10637"/>
                    <a:pt x="6893" y="9650"/>
                    <a:pt x="6640" y="8529"/>
                  </a:cubicBezTo>
                  <a:cubicBezTo>
                    <a:pt x="6634" y="8531"/>
                    <a:pt x="6629" y="8538"/>
                    <a:pt x="6622" y="8540"/>
                  </a:cubicBezTo>
                  <a:cubicBezTo>
                    <a:pt x="6214" y="8643"/>
                    <a:pt x="5712" y="8134"/>
                    <a:pt x="5502" y="7405"/>
                  </a:cubicBezTo>
                  <a:cubicBezTo>
                    <a:pt x="5292" y="6677"/>
                    <a:pt x="5455" y="6003"/>
                    <a:pt x="5863" y="5900"/>
                  </a:cubicBezTo>
                  <a:cubicBezTo>
                    <a:pt x="5889" y="5894"/>
                    <a:pt x="5915" y="5908"/>
                    <a:pt x="5942" y="5906"/>
                  </a:cubicBezTo>
                  <a:cubicBezTo>
                    <a:pt x="5876" y="5100"/>
                    <a:pt x="5793" y="4001"/>
                    <a:pt x="5793" y="3667"/>
                  </a:cubicBezTo>
                  <a:cubicBezTo>
                    <a:pt x="5793" y="3121"/>
                    <a:pt x="5702" y="2659"/>
                    <a:pt x="6468" y="1692"/>
                  </a:cubicBezTo>
                  <a:cubicBezTo>
                    <a:pt x="7236" y="724"/>
                    <a:pt x="7867" y="1103"/>
                    <a:pt x="7867" y="1103"/>
                  </a:cubicBezTo>
                  <a:cubicBezTo>
                    <a:pt x="7867" y="1103"/>
                    <a:pt x="8364" y="639"/>
                    <a:pt x="8815" y="429"/>
                  </a:cubicBezTo>
                  <a:cubicBezTo>
                    <a:pt x="9266" y="219"/>
                    <a:pt x="10348" y="-306"/>
                    <a:pt x="12334" y="239"/>
                  </a:cubicBezTo>
                  <a:cubicBezTo>
                    <a:pt x="14318" y="787"/>
                    <a:pt x="15085" y="1018"/>
                    <a:pt x="15582" y="3121"/>
                  </a:cubicBezTo>
                  <a:cubicBezTo>
                    <a:pt x="15867" y="4333"/>
                    <a:pt x="15821" y="5295"/>
                    <a:pt x="15734" y="5903"/>
                  </a:cubicBezTo>
                  <a:cubicBezTo>
                    <a:pt x="15749" y="5905"/>
                    <a:pt x="15765" y="5897"/>
                    <a:pt x="15780" y="5900"/>
                  </a:cubicBezTo>
                  <a:cubicBezTo>
                    <a:pt x="16190" y="6003"/>
                    <a:pt x="16351" y="6677"/>
                    <a:pt x="16141" y="7405"/>
                  </a:cubicBezTo>
                  <a:cubicBezTo>
                    <a:pt x="15936" y="8120"/>
                    <a:pt x="15451" y="8620"/>
                    <a:pt x="15046" y="8541"/>
                  </a:cubicBezTo>
                  <a:cubicBezTo>
                    <a:pt x="14778" y="9720"/>
                    <a:pt x="14280" y="10747"/>
                    <a:pt x="13622" y="11508"/>
                  </a:cubicBezTo>
                  <a:lnTo>
                    <a:pt x="13622" y="12353"/>
                  </a:lnTo>
                  <a:cubicBezTo>
                    <a:pt x="13629" y="12313"/>
                    <a:pt x="13631" y="12287"/>
                    <a:pt x="13631" y="12287"/>
                  </a:cubicBezTo>
                  <a:cubicBezTo>
                    <a:pt x="13631" y="12287"/>
                    <a:pt x="13913" y="12497"/>
                    <a:pt x="14769" y="13002"/>
                  </a:cubicBezTo>
                  <a:cubicBezTo>
                    <a:pt x="15626" y="13507"/>
                    <a:pt x="17702" y="14096"/>
                    <a:pt x="18648" y="14515"/>
                  </a:cubicBezTo>
                  <a:cubicBezTo>
                    <a:pt x="19573" y="14925"/>
                    <a:pt x="21462" y="16564"/>
                    <a:pt x="21557" y="18859"/>
                  </a:cubicBezTo>
                  <a:cubicBezTo>
                    <a:pt x="21580" y="18921"/>
                    <a:pt x="21599" y="18984"/>
                    <a:pt x="21599" y="19047"/>
                  </a:cubicBezTo>
                  <a:cubicBezTo>
                    <a:pt x="21599" y="20334"/>
                    <a:pt x="16764" y="21294"/>
                    <a:pt x="10801" y="21294"/>
                  </a:cubicBezTo>
                  <a:cubicBezTo>
                    <a:pt x="10801" y="21294"/>
                    <a:pt x="10801" y="21294"/>
                    <a:pt x="10801" y="21294"/>
                  </a:cubicBezTo>
                  <a:close/>
                </a:path>
              </a:pathLst>
            </a:custGeom>
            <a:solidFill>
              <a:schemeClr val="bg1"/>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65" name="AutoShape 26"/>
            <p:cNvSpPr/>
            <p:nvPr/>
          </p:nvSpPr>
          <p:spPr bwMode="auto">
            <a:xfrm>
              <a:off x="5928915" y="2257192"/>
              <a:ext cx="334169" cy="334169"/>
            </a:xfrm>
            <a:custGeom>
              <a:avLst/>
              <a:gdLst>
                <a:gd name="T0" fmla="*/ 334169 w 21600"/>
                <a:gd name="T1" fmla="*/ 334169 h 21600"/>
                <a:gd name="T2" fmla="*/ 334169 w 21600"/>
                <a:gd name="T3" fmla="*/ 334169 h 21600"/>
                <a:gd name="T4" fmla="*/ 334169 w 21600"/>
                <a:gd name="T5" fmla="*/ 334169 h 21600"/>
                <a:gd name="T6" fmla="*/ 334169 w 21600"/>
                <a:gd name="T7" fmla="*/ 334169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20248" y="11921"/>
                  </a:moveTo>
                  <a:lnTo>
                    <a:pt x="13366" y="7908"/>
                  </a:lnTo>
                  <a:lnTo>
                    <a:pt x="12713" y="7528"/>
                  </a:lnTo>
                  <a:lnTo>
                    <a:pt x="12318" y="11594"/>
                  </a:lnTo>
                  <a:lnTo>
                    <a:pt x="20248" y="13078"/>
                  </a:lnTo>
                  <a:lnTo>
                    <a:pt x="20248" y="11921"/>
                  </a:lnTo>
                  <a:cubicBezTo>
                    <a:pt x="20248" y="11921"/>
                    <a:pt x="20248" y="11921"/>
                    <a:pt x="20248" y="11921"/>
                  </a:cubicBezTo>
                  <a:close/>
                  <a:moveTo>
                    <a:pt x="10799" y="1688"/>
                  </a:moveTo>
                  <a:cubicBezTo>
                    <a:pt x="10053" y="1688"/>
                    <a:pt x="9448" y="3304"/>
                    <a:pt x="9448" y="4051"/>
                  </a:cubicBezTo>
                  <a:cubicBezTo>
                    <a:pt x="9448" y="4796"/>
                    <a:pt x="10391" y="17296"/>
                    <a:pt x="10799" y="17296"/>
                  </a:cubicBezTo>
                  <a:cubicBezTo>
                    <a:pt x="11208" y="17296"/>
                    <a:pt x="12151" y="4796"/>
                    <a:pt x="12151" y="4051"/>
                  </a:cubicBezTo>
                  <a:cubicBezTo>
                    <a:pt x="12151" y="3304"/>
                    <a:pt x="11544" y="1688"/>
                    <a:pt x="10799" y="1688"/>
                  </a:cubicBezTo>
                  <a:cubicBezTo>
                    <a:pt x="10799" y="1688"/>
                    <a:pt x="10799" y="1688"/>
                    <a:pt x="10799" y="1688"/>
                  </a:cubicBezTo>
                  <a:close/>
                  <a:moveTo>
                    <a:pt x="8886" y="7528"/>
                  </a:moveTo>
                  <a:lnTo>
                    <a:pt x="8231" y="7908"/>
                  </a:lnTo>
                  <a:lnTo>
                    <a:pt x="1350" y="11921"/>
                  </a:lnTo>
                  <a:lnTo>
                    <a:pt x="1350" y="13078"/>
                  </a:lnTo>
                  <a:lnTo>
                    <a:pt x="8604" y="11721"/>
                  </a:lnTo>
                  <a:lnTo>
                    <a:pt x="9279" y="11594"/>
                  </a:lnTo>
                  <a:lnTo>
                    <a:pt x="8886" y="7528"/>
                  </a:lnTo>
                  <a:cubicBezTo>
                    <a:pt x="8886" y="7528"/>
                    <a:pt x="8886" y="7528"/>
                    <a:pt x="8886" y="7528"/>
                  </a:cubicBezTo>
                  <a:close/>
                  <a:moveTo>
                    <a:pt x="7422" y="20334"/>
                  </a:moveTo>
                  <a:lnTo>
                    <a:pt x="7422" y="20587"/>
                  </a:lnTo>
                  <a:lnTo>
                    <a:pt x="9938" y="20038"/>
                  </a:lnTo>
                  <a:cubicBezTo>
                    <a:pt x="9846" y="19709"/>
                    <a:pt x="9755" y="19338"/>
                    <a:pt x="9667" y="18932"/>
                  </a:cubicBezTo>
                  <a:lnTo>
                    <a:pt x="7422" y="20334"/>
                  </a:lnTo>
                  <a:cubicBezTo>
                    <a:pt x="7422" y="20334"/>
                    <a:pt x="7422" y="20334"/>
                    <a:pt x="7422" y="20334"/>
                  </a:cubicBezTo>
                  <a:close/>
                  <a:moveTo>
                    <a:pt x="14177" y="20587"/>
                  </a:moveTo>
                  <a:lnTo>
                    <a:pt x="14177" y="20334"/>
                  </a:lnTo>
                  <a:lnTo>
                    <a:pt x="11932" y="18932"/>
                  </a:lnTo>
                  <a:cubicBezTo>
                    <a:pt x="11842" y="19338"/>
                    <a:pt x="11753" y="19709"/>
                    <a:pt x="11661" y="20038"/>
                  </a:cubicBezTo>
                  <a:lnTo>
                    <a:pt x="14177" y="20587"/>
                  </a:lnTo>
                  <a:cubicBezTo>
                    <a:pt x="14177" y="20587"/>
                    <a:pt x="14177" y="20587"/>
                    <a:pt x="14177" y="20587"/>
                  </a:cubicBezTo>
                  <a:close/>
                  <a:moveTo>
                    <a:pt x="21599" y="14682"/>
                  </a:moveTo>
                  <a:lnTo>
                    <a:pt x="12844" y="13034"/>
                  </a:lnTo>
                  <a:cubicBezTo>
                    <a:pt x="12634" y="14791"/>
                    <a:pt x="12390" y="16533"/>
                    <a:pt x="12121" y="17983"/>
                  </a:cubicBezTo>
                  <a:lnTo>
                    <a:pt x="14852" y="19575"/>
                  </a:lnTo>
                  <a:lnTo>
                    <a:pt x="14852" y="21600"/>
                  </a:lnTo>
                  <a:lnTo>
                    <a:pt x="11352" y="20944"/>
                  </a:lnTo>
                  <a:cubicBezTo>
                    <a:pt x="11174" y="21360"/>
                    <a:pt x="10989" y="21600"/>
                    <a:pt x="10799" y="21600"/>
                  </a:cubicBezTo>
                  <a:cubicBezTo>
                    <a:pt x="10610" y="21600"/>
                    <a:pt x="10425" y="21360"/>
                    <a:pt x="10245" y="20944"/>
                  </a:cubicBezTo>
                  <a:lnTo>
                    <a:pt x="6747" y="21600"/>
                  </a:lnTo>
                  <a:lnTo>
                    <a:pt x="6747" y="19575"/>
                  </a:lnTo>
                  <a:lnTo>
                    <a:pt x="9478" y="17983"/>
                  </a:lnTo>
                  <a:cubicBezTo>
                    <a:pt x="9207" y="16533"/>
                    <a:pt x="8964" y="14791"/>
                    <a:pt x="8755" y="13034"/>
                  </a:cubicBezTo>
                  <a:lnTo>
                    <a:pt x="0" y="14682"/>
                  </a:lnTo>
                  <a:lnTo>
                    <a:pt x="0" y="11120"/>
                  </a:lnTo>
                  <a:lnTo>
                    <a:pt x="8108" y="6373"/>
                  </a:lnTo>
                  <a:cubicBezTo>
                    <a:pt x="8018" y="5204"/>
                    <a:pt x="7970" y="4353"/>
                    <a:pt x="7970" y="4051"/>
                  </a:cubicBezTo>
                  <a:cubicBezTo>
                    <a:pt x="7970" y="2489"/>
                    <a:pt x="9237" y="0"/>
                    <a:pt x="10799" y="0"/>
                  </a:cubicBezTo>
                  <a:cubicBezTo>
                    <a:pt x="12360" y="0"/>
                    <a:pt x="13627" y="2489"/>
                    <a:pt x="13627" y="4051"/>
                  </a:cubicBezTo>
                  <a:cubicBezTo>
                    <a:pt x="13627" y="4353"/>
                    <a:pt x="13579" y="5204"/>
                    <a:pt x="13491" y="6373"/>
                  </a:cubicBezTo>
                  <a:lnTo>
                    <a:pt x="21599" y="11120"/>
                  </a:lnTo>
                  <a:lnTo>
                    <a:pt x="21599" y="14682"/>
                  </a:lnTo>
                  <a:cubicBezTo>
                    <a:pt x="21599" y="14682"/>
                    <a:pt x="21599" y="14682"/>
                    <a:pt x="21599" y="14682"/>
                  </a:cubicBezTo>
                  <a:close/>
                </a:path>
              </a:pathLst>
            </a:custGeom>
            <a:solidFill>
              <a:schemeClr val="bg1"/>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nvGrpSpPr>
            <p:cNvPr id="68" name="Group 35"/>
            <p:cNvGrpSpPr/>
            <p:nvPr/>
          </p:nvGrpSpPr>
          <p:grpSpPr bwMode="auto">
            <a:xfrm>
              <a:off x="5322490" y="3701817"/>
              <a:ext cx="1547019" cy="724694"/>
              <a:chOff x="-1" y="-1"/>
              <a:chExt cx="3094540" cy="1447998"/>
            </a:xfrm>
            <a:solidFill>
              <a:schemeClr val="accent3"/>
            </a:solidFill>
          </p:grpSpPr>
          <p:sp>
            <p:nvSpPr>
              <p:cNvPr id="69" name="AutoShape 36"/>
              <p:cNvSpPr/>
              <p:nvPr/>
            </p:nvSpPr>
            <p:spPr bwMode="auto">
              <a:xfrm>
                <a:off x="-1" y="781886"/>
                <a:ext cx="3094540" cy="666111"/>
              </a:xfrm>
              <a:custGeom>
                <a:avLst/>
                <a:gdLst>
                  <a:gd name="T0" fmla="*/ 1547191 w 19679"/>
                  <a:gd name="T1" fmla="*/ 365567 h 19679"/>
                  <a:gd name="T2" fmla="*/ 1547191 w 19679"/>
                  <a:gd name="T3" fmla="*/ 365567 h 19679"/>
                  <a:gd name="T4" fmla="*/ 1547191 w 19679"/>
                  <a:gd name="T5" fmla="*/ 365567 h 19679"/>
                  <a:gd name="T6" fmla="*/ 1547191 w 19679"/>
                  <a:gd name="T7" fmla="*/ 36556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9" y="6724"/>
                      <a:pt x="20639" y="12953"/>
                      <a:pt x="16796" y="16796"/>
                    </a:cubicBezTo>
                    <a:cubicBezTo>
                      <a:pt x="12953" y="20639"/>
                      <a:pt x="6724" y="20639"/>
                      <a:pt x="2881" y="16796"/>
                    </a:cubicBezTo>
                    <a:cubicBezTo>
                      <a:pt x="-961" y="12953"/>
                      <a:pt x="-961" y="6724"/>
                      <a:pt x="2881" y="2881"/>
                    </a:cubicBezTo>
                    <a:cubicBezTo>
                      <a:pt x="6724" y="-961"/>
                      <a:pt x="12953" y="-961"/>
                      <a:pt x="16796" y="2881"/>
                    </a:cubicBezTo>
                    <a:close/>
                  </a:path>
                </a:pathLst>
              </a:custGeom>
              <a:grp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0" name="AutoShape 37"/>
              <p:cNvSpPr/>
              <p:nvPr/>
            </p:nvSpPr>
            <p:spPr bwMode="auto">
              <a:xfrm>
                <a:off x="-1" y="390150"/>
                <a:ext cx="3094540" cy="710518"/>
              </a:xfrm>
              <a:custGeom>
                <a:avLst/>
                <a:gdLst>
                  <a:gd name="T0" fmla="*/ 1547270 w 21600"/>
                  <a:gd name="T1" fmla="*/ 355259 h 21600"/>
                  <a:gd name="T2" fmla="*/ 1547270 w 21600"/>
                  <a:gd name="T3" fmla="*/ 355259 h 21600"/>
                  <a:gd name="T4" fmla="*/ 1547270 w 21600"/>
                  <a:gd name="T5" fmla="*/ 355259 h 21600"/>
                  <a:gd name="T6" fmla="*/ 1547270 w 21600"/>
                  <a:gd name="T7" fmla="*/ 355259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0" y="21599"/>
                    </a:lnTo>
                    <a:lnTo>
                      <a:pt x="21599" y="21599"/>
                    </a:lnTo>
                    <a:lnTo>
                      <a:pt x="21599" y="0"/>
                    </a:lnTo>
                    <a:cubicBezTo>
                      <a:pt x="21262" y="403"/>
                      <a:pt x="20905" y="794"/>
                      <a:pt x="20509" y="1165"/>
                    </a:cubicBezTo>
                    <a:cubicBezTo>
                      <a:pt x="15147" y="6193"/>
                      <a:pt x="6452" y="6193"/>
                      <a:pt x="1090" y="1165"/>
                    </a:cubicBezTo>
                    <a:cubicBezTo>
                      <a:pt x="694" y="794"/>
                      <a:pt x="337" y="403"/>
                      <a:pt x="0" y="0"/>
                    </a:cubicBezTo>
                    <a:close/>
                  </a:path>
                </a:pathLst>
              </a:custGeom>
              <a:grp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1" name="AutoShape 38"/>
              <p:cNvSpPr/>
              <p:nvPr/>
            </p:nvSpPr>
            <p:spPr bwMode="auto">
              <a:xfrm>
                <a:off x="-1" y="-1"/>
                <a:ext cx="3094540" cy="666111"/>
              </a:xfrm>
              <a:custGeom>
                <a:avLst/>
                <a:gdLst>
                  <a:gd name="T0" fmla="*/ 1547191 w 19679"/>
                  <a:gd name="T1" fmla="*/ 365567 h 19679"/>
                  <a:gd name="T2" fmla="*/ 1547191 w 19679"/>
                  <a:gd name="T3" fmla="*/ 365567 h 19679"/>
                  <a:gd name="T4" fmla="*/ 1547191 w 19679"/>
                  <a:gd name="T5" fmla="*/ 365567 h 19679"/>
                  <a:gd name="T6" fmla="*/ 1547191 w 19679"/>
                  <a:gd name="T7" fmla="*/ 36556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9" y="6724"/>
                      <a:pt x="20639" y="12953"/>
                      <a:pt x="16796" y="16796"/>
                    </a:cubicBezTo>
                    <a:cubicBezTo>
                      <a:pt x="12953" y="20639"/>
                      <a:pt x="6724" y="20639"/>
                      <a:pt x="2881" y="16796"/>
                    </a:cubicBezTo>
                    <a:cubicBezTo>
                      <a:pt x="-961" y="12953"/>
                      <a:pt x="-961" y="6724"/>
                      <a:pt x="2881" y="2881"/>
                    </a:cubicBezTo>
                    <a:cubicBezTo>
                      <a:pt x="6724" y="-961"/>
                      <a:pt x="12953" y="-961"/>
                      <a:pt x="16796" y="2881"/>
                    </a:cubicBezTo>
                    <a:close/>
                  </a:path>
                </a:pathLst>
              </a:custGeom>
              <a:grpFill/>
              <a:ln w="12700" cap="flat" cmpd="sng">
                <a:noFill/>
                <a:prstDash val="solid"/>
                <a:miter lim="0"/>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72" name="AutoShape 39"/>
            <p:cNvSpPr/>
            <p:nvPr/>
          </p:nvSpPr>
          <p:spPr bwMode="auto">
            <a:xfrm>
              <a:off x="5939234" y="3888348"/>
              <a:ext cx="323850" cy="334169"/>
            </a:xfrm>
            <a:custGeom>
              <a:avLst/>
              <a:gdLst>
                <a:gd name="T0" fmla="*/ 323850 w 21600"/>
                <a:gd name="T1" fmla="*/ 334169 h 21600"/>
                <a:gd name="T2" fmla="*/ 323850 w 21600"/>
                <a:gd name="T3" fmla="*/ 334169 h 21600"/>
                <a:gd name="T4" fmla="*/ 323850 w 21600"/>
                <a:gd name="T5" fmla="*/ 334169 h 21600"/>
                <a:gd name="T6" fmla="*/ 323850 w 21600"/>
                <a:gd name="T7" fmla="*/ 334169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2090" y="1311"/>
                  </a:moveTo>
                  <a:cubicBezTo>
                    <a:pt x="2090" y="960"/>
                    <a:pt x="1797" y="675"/>
                    <a:pt x="1434" y="675"/>
                  </a:cubicBezTo>
                  <a:lnTo>
                    <a:pt x="1354" y="675"/>
                  </a:lnTo>
                  <a:cubicBezTo>
                    <a:pt x="990" y="675"/>
                    <a:pt x="698" y="960"/>
                    <a:pt x="698" y="1311"/>
                  </a:cubicBezTo>
                  <a:lnTo>
                    <a:pt x="698" y="1391"/>
                  </a:lnTo>
                  <a:cubicBezTo>
                    <a:pt x="698" y="1741"/>
                    <a:pt x="990" y="2026"/>
                    <a:pt x="1354" y="2026"/>
                  </a:cubicBezTo>
                  <a:lnTo>
                    <a:pt x="1434" y="2026"/>
                  </a:lnTo>
                  <a:cubicBezTo>
                    <a:pt x="1797" y="2026"/>
                    <a:pt x="2090" y="1741"/>
                    <a:pt x="2090" y="1391"/>
                  </a:cubicBezTo>
                  <a:lnTo>
                    <a:pt x="2090" y="1311"/>
                  </a:lnTo>
                  <a:cubicBezTo>
                    <a:pt x="2090" y="1311"/>
                    <a:pt x="2090" y="1311"/>
                    <a:pt x="2090" y="1311"/>
                  </a:cubicBezTo>
                  <a:close/>
                  <a:moveTo>
                    <a:pt x="2060" y="2561"/>
                  </a:moveTo>
                  <a:cubicBezTo>
                    <a:pt x="2072" y="2607"/>
                    <a:pt x="2090" y="2650"/>
                    <a:pt x="2090" y="2700"/>
                  </a:cubicBezTo>
                  <a:lnTo>
                    <a:pt x="2090" y="20925"/>
                  </a:lnTo>
                  <a:cubicBezTo>
                    <a:pt x="2090" y="21298"/>
                    <a:pt x="1778" y="21599"/>
                    <a:pt x="1394" y="21599"/>
                  </a:cubicBezTo>
                  <a:cubicBezTo>
                    <a:pt x="1009" y="21599"/>
                    <a:pt x="698" y="21298"/>
                    <a:pt x="698" y="20925"/>
                  </a:cubicBezTo>
                  <a:lnTo>
                    <a:pt x="698" y="2700"/>
                  </a:lnTo>
                  <a:cubicBezTo>
                    <a:pt x="698" y="2650"/>
                    <a:pt x="715" y="2607"/>
                    <a:pt x="727" y="2561"/>
                  </a:cubicBezTo>
                  <a:cubicBezTo>
                    <a:pt x="297" y="2351"/>
                    <a:pt x="0" y="1926"/>
                    <a:pt x="0" y="1430"/>
                  </a:cubicBezTo>
                  <a:lnTo>
                    <a:pt x="0" y="1270"/>
                  </a:lnTo>
                  <a:cubicBezTo>
                    <a:pt x="0" y="569"/>
                    <a:pt x="587" y="0"/>
                    <a:pt x="1311" y="0"/>
                  </a:cubicBezTo>
                  <a:lnTo>
                    <a:pt x="1476" y="0"/>
                  </a:lnTo>
                  <a:cubicBezTo>
                    <a:pt x="2199" y="0"/>
                    <a:pt x="2787" y="569"/>
                    <a:pt x="2787" y="1270"/>
                  </a:cubicBezTo>
                  <a:lnTo>
                    <a:pt x="2787" y="1430"/>
                  </a:lnTo>
                  <a:cubicBezTo>
                    <a:pt x="2787" y="1926"/>
                    <a:pt x="2491" y="2351"/>
                    <a:pt x="2060" y="2561"/>
                  </a:cubicBezTo>
                  <a:cubicBezTo>
                    <a:pt x="2060" y="2561"/>
                    <a:pt x="2060" y="2561"/>
                    <a:pt x="2060" y="2561"/>
                  </a:cubicBezTo>
                  <a:close/>
                  <a:moveTo>
                    <a:pt x="20206" y="7425"/>
                  </a:moveTo>
                  <a:cubicBezTo>
                    <a:pt x="20206" y="7052"/>
                    <a:pt x="19894" y="6750"/>
                    <a:pt x="19510" y="6750"/>
                  </a:cubicBezTo>
                  <a:lnTo>
                    <a:pt x="13935" y="6750"/>
                  </a:lnTo>
                  <a:lnTo>
                    <a:pt x="13935" y="12824"/>
                  </a:lnTo>
                  <a:cubicBezTo>
                    <a:pt x="13935" y="13198"/>
                    <a:pt x="13840" y="13380"/>
                    <a:pt x="13587" y="13838"/>
                  </a:cubicBezTo>
                  <a:lnTo>
                    <a:pt x="11846" y="15525"/>
                  </a:lnTo>
                  <a:lnTo>
                    <a:pt x="19510" y="15525"/>
                  </a:lnTo>
                  <a:cubicBezTo>
                    <a:pt x="19894" y="15525"/>
                    <a:pt x="20206" y="15223"/>
                    <a:pt x="20206" y="14851"/>
                  </a:cubicBezTo>
                  <a:lnTo>
                    <a:pt x="20206" y="7425"/>
                  </a:lnTo>
                  <a:cubicBezTo>
                    <a:pt x="20206" y="7425"/>
                    <a:pt x="20206" y="7425"/>
                    <a:pt x="20206" y="7425"/>
                  </a:cubicBezTo>
                  <a:close/>
                  <a:moveTo>
                    <a:pt x="13238" y="4725"/>
                  </a:moveTo>
                  <a:cubicBezTo>
                    <a:pt x="13238" y="4353"/>
                    <a:pt x="12926" y="4051"/>
                    <a:pt x="12542" y="4051"/>
                  </a:cubicBezTo>
                  <a:lnTo>
                    <a:pt x="4877" y="4051"/>
                  </a:lnTo>
                  <a:cubicBezTo>
                    <a:pt x="4493" y="4051"/>
                    <a:pt x="4181" y="4353"/>
                    <a:pt x="4181" y="4725"/>
                  </a:cubicBezTo>
                  <a:lnTo>
                    <a:pt x="4181" y="12150"/>
                  </a:lnTo>
                  <a:cubicBezTo>
                    <a:pt x="4181" y="12523"/>
                    <a:pt x="4493" y="12824"/>
                    <a:pt x="4877" y="12824"/>
                  </a:cubicBezTo>
                  <a:lnTo>
                    <a:pt x="12542" y="12824"/>
                  </a:lnTo>
                  <a:cubicBezTo>
                    <a:pt x="12926" y="12824"/>
                    <a:pt x="13238" y="12523"/>
                    <a:pt x="13238" y="12150"/>
                  </a:cubicBezTo>
                  <a:lnTo>
                    <a:pt x="13238" y="4725"/>
                  </a:lnTo>
                  <a:cubicBezTo>
                    <a:pt x="13238" y="4725"/>
                    <a:pt x="13238" y="4725"/>
                    <a:pt x="13238" y="4725"/>
                  </a:cubicBezTo>
                  <a:close/>
                  <a:moveTo>
                    <a:pt x="11148" y="14851"/>
                  </a:moveTo>
                  <a:lnTo>
                    <a:pt x="12542" y="13500"/>
                  </a:lnTo>
                  <a:lnTo>
                    <a:pt x="11148" y="13500"/>
                  </a:lnTo>
                  <a:lnTo>
                    <a:pt x="11148" y="14851"/>
                  </a:lnTo>
                  <a:cubicBezTo>
                    <a:pt x="11148" y="14851"/>
                    <a:pt x="11148" y="14851"/>
                    <a:pt x="11148" y="14851"/>
                  </a:cubicBezTo>
                  <a:close/>
                  <a:moveTo>
                    <a:pt x="20206" y="16876"/>
                  </a:moveTo>
                  <a:lnTo>
                    <a:pt x="11148" y="16876"/>
                  </a:lnTo>
                  <a:cubicBezTo>
                    <a:pt x="10379" y="16876"/>
                    <a:pt x="9755" y="16270"/>
                    <a:pt x="9755" y="15525"/>
                  </a:cubicBezTo>
                  <a:lnTo>
                    <a:pt x="9755" y="14174"/>
                  </a:lnTo>
                  <a:lnTo>
                    <a:pt x="4181" y="14174"/>
                  </a:lnTo>
                  <a:cubicBezTo>
                    <a:pt x="3411" y="14174"/>
                    <a:pt x="2787" y="13571"/>
                    <a:pt x="2787" y="12824"/>
                  </a:cubicBezTo>
                  <a:lnTo>
                    <a:pt x="2787" y="4051"/>
                  </a:lnTo>
                  <a:cubicBezTo>
                    <a:pt x="2787" y="3304"/>
                    <a:pt x="3411" y="2700"/>
                    <a:pt x="4181" y="2700"/>
                  </a:cubicBezTo>
                  <a:lnTo>
                    <a:pt x="13238" y="2700"/>
                  </a:lnTo>
                  <a:cubicBezTo>
                    <a:pt x="14009" y="2700"/>
                    <a:pt x="14632" y="3304"/>
                    <a:pt x="14632" y="4051"/>
                  </a:cubicBezTo>
                  <a:lnTo>
                    <a:pt x="14632" y="5400"/>
                  </a:lnTo>
                  <a:lnTo>
                    <a:pt x="20206" y="5400"/>
                  </a:lnTo>
                  <a:cubicBezTo>
                    <a:pt x="20976" y="5400"/>
                    <a:pt x="21600" y="6005"/>
                    <a:pt x="21600" y="6750"/>
                  </a:cubicBezTo>
                  <a:lnTo>
                    <a:pt x="21600" y="15525"/>
                  </a:lnTo>
                  <a:cubicBezTo>
                    <a:pt x="21600" y="16270"/>
                    <a:pt x="20976" y="16876"/>
                    <a:pt x="20206" y="16876"/>
                  </a:cubicBezTo>
                  <a:cubicBezTo>
                    <a:pt x="20206" y="16876"/>
                    <a:pt x="20206" y="16876"/>
                    <a:pt x="20206" y="16876"/>
                  </a:cubicBezTo>
                  <a:close/>
                </a:path>
              </a:pathLst>
            </a:custGeom>
            <a:solidFill>
              <a:schemeClr val="bg1"/>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73" name="直角三角形 72"/>
          <p:cNvSpPr/>
          <p:nvPr/>
        </p:nvSpPr>
        <p:spPr>
          <a:xfrm rot="10800000">
            <a:off x="11125200" y="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文本框 56"/>
          <p:cNvSpPr txBox="1"/>
          <p:nvPr/>
        </p:nvSpPr>
        <p:spPr>
          <a:xfrm>
            <a:off x="1177636" y="547254"/>
            <a:ext cx="4283801" cy="461665"/>
          </a:xfrm>
          <a:prstGeom prst="rect">
            <a:avLst/>
          </a:prstGeom>
          <a:noFill/>
        </p:spPr>
        <p:txBody>
          <a:bodyPr wrap="none" rtlCol="0">
            <a:spAutoFit/>
          </a:bodyPr>
          <a:lstStyle/>
          <a:p>
            <a:r>
              <a:rPr kumimoji="1" lang="en-US" altLang="zh-CN" sz="2400" b="1" dirty="0">
                <a:solidFill>
                  <a:schemeClr val="accent3"/>
                </a:solidFill>
              </a:rPr>
              <a:t>Analysis of Change Effectiveness</a:t>
            </a:r>
            <a:endParaRPr kumimoji="1" lang="zh-CN" altLang="en-US" sz="2400" b="1" dirty="0">
              <a:solidFill>
                <a:schemeClr val="accent3"/>
              </a:solidFill>
            </a:endParaRPr>
          </a:p>
        </p:txBody>
      </p:sp>
      <p:sp>
        <p:nvSpPr>
          <p:cNvPr id="58" name="文本框 57"/>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06</a:t>
            </a:r>
            <a:endParaRPr kumimoji="1" lang="zh-CN" altLang="en-US" sz="4400" b="1" dirty="0">
              <a:solidFill>
                <a:schemeClr val="accent3"/>
              </a:solidFill>
            </a:endParaRPr>
          </a:p>
        </p:txBody>
      </p:sp>
      <p:sp>
        <p:nvSpPr>
          <p:cNvPr id="59" name="矩形 58"/>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60" name="半闭框 59"/>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61" name="文本框 60"/>
          <p:cNvSpPr txBox="1"/>
          <p:nvPr/>
        </p:nvSpPr>
        <p:spPr>
          <a:xfrm>
            <a:off x="5585939" y="1709085"/>
            <a:ext cx="5909145" cy="4020075"/>
          </a:xfrm>
          <a:prstGeom prst="rect">
            <a:avLst/>
          </a:prstGeom>
          <a:noFill/>
        </p:spPr>
        <p:txBody>
          <a:bodyPr wrap="square" rtlCol="0">
            <a:spAutoFit/>
          </a:bodyPr>
          <a:lstStyle/>
          <a:p>
            <a:pPr algn="just">
              <a:lnSpc>
                <a:spcPts val="2800"/>
              </a:lnSpc>
            </a:pPr>
            <a:r>
              <a:rPr kumimoji="1" lang="en-US" altLang="zh-CN" sz="2000" dirty="0"/>
              <a:t>The reform plan of "Internet </a:t>
            </a:r>
            <a:r>
              <a:rPr kumimoji="1" lang="en-US" altLang="zh-CN" sz="2000" dirty="0" err="1"/>
              <a:t>plus+management</a:t>
            </a:r>
            <a:r>
              <a:rPr kumimoji="1" lang="en-US" altLang="zh-CN" sz="2000" dirty="0"/>
              <a:t> and control system" can change the power source of the enterprise from "train type" to "bullet train type", and maximize respect for people's essential needs, stimulate people's vitality and creativity.</a:t>
            </a:r>
            <a:endParaRPr kumimoji="1" lang="en-US" altLang="zh-CN" sz="2000" dirty="0"/>
          </a:p>
          <a:p>
            <a:pPr algn="just">
              <a:lnSpc>
                <a:spcPts val="2800"/>
              </a:lnSpc>
            </a:pPr>
            <a:endParaRPr kumimoji="1" lang="en-US" altLang="zh-CN" sz="2000" dirty="0"/>
          </a:p>
          <a:p>
            <a:pPr algn="just">
              <a:lnSpc>
                <a:spcPts val="2800"/>
              </a:lnSpc>
            </a:pPr>
            <a:endParaRPr kumimoji="1" lang="en-US" altLang="zh-CN" sz="2000" dirty="0"/>
          </a:p>
          <a:p>
            <a:pPr algn="just">
              <a:lnSpc>
                <a:spcPts val="2800"/>
              </a:lnSpc>
            </a:pPr>
            <a:r>
              <a:rPr kumimoji="1" lang="en-US" altLang="zh-CN" sz="2000" dirty="0"/>
              <a:t>The change plan of "Internet plus organizational structure" can build a strong enterprise organizational structure with customer-centric resilience and organizational synergy.</a:t>
            </a:r>
            <a:endParaRPr kumimoji="1" lang="en-US" altLang="zh-CN" sz="2000" dirty="0"/>
          </a:p>
        </p:txBody>
      </p:sp>
      <p:grpSp>
        <p:nvGrpSpPr>
          <p:cNvPr id="3" name="组合 2"/>
          <p:cNvGrpSpPr/>
          <p:nvPr/>
        </p:nvGrpSpPr>
        <p:grpSpPr>
          <a:xfrm>
            <a:off x="643068" y="1742534"/>
            <a:ext cx="4622800" cy="3953176"/>
            <a:chOff x="3784600" y="1944472"/>
            <a:chExt cx="4622800" cy="3953176"/>
          </a:xfrm>
        </p:grpSpPr>
        <p:grpSp>
          <p:nvGrpSpPr>
            <p:cNvPr id="66" name="Group 5"/>
            <p:cNvGrpSpPr/>
            <p:nvPr/>
          </p:nvGrpSpPr>
          <p:grpSpPr>
            <a:xfrm>
              <a:off x="4587691" y="4486803"/>
              <a:ext cx="2682610" cy="1410845"/>
              <a:chOff x="4660413" y="4375290"/>
              <a:chExt cx="2553271" cy="1342823"/>
            </a:xfrm>
          </p:grpSpPr>
          <p:sp>
            <p:nvSpPr>
              <p:cNvPr id="67" name="Freeform 16"/>
              <p:cNvSpPr/>
              <p:nvPr/>
            </p:nvSpPr>
            <p:spPr bwMode="auto">
              <a:xfrm>
                <a:off x="4898149" y="4375290"/>
                <a:ext cx="2168559" cy="1146411"/>
              </a:xfrm>
              <a:custGeom>
                <a:avLst/>
                <a:gdLst>
                  <a:gd name="T0" fmla="*/ 0 w 948"/>
                  <a:gd name="T1" fmla="*/ 111 h 503"/>
                  <a:gd name="T2" fmla="*/ 86 w 948"/>
                  <a:gd name="T3" fmla="*/ 419 h 503"/>
                  <a:gd name="T4" fmla="*/ 948 w 948"/>
                  <a:gd name="T5" fmla="*/ 286 h 503"/>
                  <a:gd name="T6" fmla="*/ 821 w 948"/>
                  <a:gd name="T7" fmla="*/ 0 h 503"/>
                  <a:gd name="T8" fmla="*/ 0 w 948"/>
                  <a:gd name="T9" fmla="*/ 111 h 503"/>
                </a:gdLst>
                <a:ahLst/>
                <a:cxnLst>
                  <a:cxn ang="0">
                    <a:pos x="T0" y="T1"/>
                  </a:cxn>
                  <a:cxn ang="0">
                    <a:pos x="T2" y="T3"/>
                  </a:cxn>
                  <a:cxn ang="0">
                    <a:pos x="T4" y="T5"/>
                  </a:cxn>
                  <a:cxn ang="0">
                    <a:pos x="T6" y="T7"/>
                  </a:cxn>
                  <a:cxn ang="0">
                    <a:pos x="T8" y="T9"/>
                  </a:cxn>
                </a:cxnLst>
                <a:rect l="0" t="0" r="r" b="b"/>
                <a:pathLst>
                  <a:path w="948" h="503">
                    <a:moveTo>
                      <a:pt x="0" y="111"/>
                    </a:moveTo>
                    <a:cubicBezTo>
                      <a:pt x="86" y="419"/>
                      <a:pt x="86" y="419"/>
                      <a:pt x="86" y="419"/>
                    </a:cubicBezTo>
                    <a:cubicBezTo>
                      <a:pt x="338" y="503"/>
                      <a:pt x="625" y="459"/>
                      <a:pt x="948" y="286"/>
                    </a:cubicBezTo>
                    <a:cubicBezTo>
                      <a:pt x="821" y="0"/>
                      <a:pt x="821" y="0"/>
                      <a:pt x="821" y="0"/>
                    </a:cubicBezTo>
                    <a:cubicBezTo>
                      <a:pt x="514" y="169"/>
                      <a:pt x="240" y="206"/>
                      <a:pt x="0" y="111"/>
                    </a:cubicBezTo>
                    <a:close/>
                  </a:path>
                </a:pathLst>
              </a:custGeom>
              <a:solidFill>
                <a:schemeClr val="accent2"/>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3" name="Freeform 22"/>
              <p:cNvSpPr/>
              <p:nvPr/>
            </p:nvSpPr>
            <p:spPr bwMode="auto">
              <a:xfrm>
                <a:off x="4660413" y="4629157"/>
                <a:ext cx="436724" cy="860476"/>
              </a:xfrm>
              <a:custGeom>
                <a:avLst/>
                <a:gdLst>
                  <a:gd name="T0" fmla="*/ 109 w 202"/>
                  <a:gd name="T1" fmla="*/ 0 h 398"/>
                  <a:gd name="T2" fmla="*/ 0 w 202"/>
                  <a:gd name="T3" fmla="*/ 73 h 398"/>
                  <a:gd name="T4" fmla="*/ 91 w 202"/>
                  <a:gd name="T5" fmla="*/ 398 h 398"/>
                  <a:gd name="T6" fmla="*/ 202 w 202"/>
                  <a:gd name="T7" fmla="*/ 323 h 398"/>
                  <a:gd name="T8" fmla="*/ 109 w 202"/>
                  <a:gd name="T9" fmla="*/ 0 h 398"/>
                </a:gdLst>
                <a:ahLst/>
                <a:cxnLst>
                  <a:cxn ang="0">
                    <a:pos x="T0" y="T1"/>
                  </a:cxn>
                  <a:cxn ang="0">
                    <a:pos x="T2" y="T3"/>
                  </a:cxn>
                  <a:cxn ang="0">
                    <a:pos x="T4" y="T5"/>
                  </a:cxn>
                  <a:cxn ang="0">
                    <a:pos x="T6" y="T7"/>
                  </a:cxn>
                  <a:cxn ang="0">
                    <a:pos x="T8" y="T9"/>
                  </a:cxn>
                </a:cxnLst>
                <a:rect l="0" t="0" r="r" b="b"/>
                <a:pathLst>
                  <a:path w="202" h="398">
                    <a:moveTo>
                      <a:pt x="109" y="0"/>
                    </a:moveTo>
                    <a:lnTo>
                      <a:pt x="0" y="73"/>
                    </a:lnTo>
                    <a:lnTo>
                      <a:pt x="91" y="398"/>
                    </a:lnTo>
                    <a:lnTo>
                      <a:pt x="202" y="323"/>
                    </a:lnTo>
                    <a:lnTo>
                      <a:pt x="109" y="0"/>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4" name="Freeform 17"/>
              <p:cNvSpPr/>
              <p:nvPr/>
            </p:nvSpPr>
            <p:spPr bwMode="auto">
              <a:xfrm>
                <a:off x="6776765" y="4375290"/>
                <a:ext cx="436919" cy="748240"/>
              </a:xfrm>
              <a:custGeom>
                <a:avLst/>
                <a:gdLst>
                  <a:gd name="T0" fmla="*/ 217 w 327"/>
                  <a:gd name="T1" fmla="*/ 488 h 560"/>
                  <a:gd name="T2" fmla="*/ 0 w 327"/>
                  <a:gd name="T3" fmla="*/ 0 h 560"/>
                  <a:gd name="T4" fmla="*/ 108 w 327"/>
                  <a:gd name="T5" fmla="*/ 79 h 560"/>
                  <a:gd name="T6" fmla="*/ 327 w 327"/>
                  <a:gd name="T7" fmla="*/ 560 h 560"/>
                  <a:gd name="T8" fmla="*/ 217 w 327"/>
                  <a:gd name="T9" fmla="*/ 488 h 560"/>
                  <a:gd name="T10" fmla="*/ 217 w 327"/>
                  <a:gd name="T11" fmla="*/ 488 h 560"/>
                </a:gdLst>
                <a:ahLst/>
                <a:cxnLst>
                  <a:cxn ang="0">
                    <a:pos x="T0" y="T1"/>
                  </a:cxn>
                  <a:cxn ang="0">
                    <a:pos x="T2" y="T3"/>
                  </a:cxn>
                  <a:cxn ang="0">
                    <a:pos x="T4" y="T5"/>
                  </a:cxn>
                  <a:cxn ang="0">
                    <a:pos x="T6" y="T7"/>
                  </a:cxn>
                  <a:cxn ang="0">
                    <a:pos x="T8" y="T9"/>
                  </a:cxn>
                  <a:cxn ang="0">
                    <a:pos x="T10" y="T11"/>
                  </a:cxn>
                </a:cxnLst>
                <a:rect l="0" t="0" r="r" b="b"/>
                <a:pathLst>
                  <a:path w="327" h="560">
                    <a:moveTo>
                      <a:pt x="217" y="488"/>
                    </a:moveTo>
                    <a:lnTo>
                      <a:pt x="0" y="0"/>
                    </a:lnTo>
                    <a:lnTo>
                      <a:pt x="108" y="79"/>
                    </a:lnTo>
                    <a:lnTo>
                      <a:pt x="327" y="560"/>
                    </a:lnTo>
                    <a:lnTo>
                      <a:pt x="217" y="488"/>
                    </a:lnTo>
                    <a:lnTo>
                      <a:pt x="217" y="488"/>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5" name="Freeform 20"/>
              <p:cNvSpPr/>
              <p:nvPr/>
            </p:nvSpPr>
            <p:spPr bwMode="auto">
              <a:xfrm>
                <a:off x="4859400" y="5027327"/>
                <a:ext cx="2354283" cy="690786"/>
              </a:xfrm>
              <a:custGeom>
                <a:avLst/>
                <a:gdLst>
                  <a:gd name="T0" fmla="*/ 103 w 1029"/>
                  <a:gd name="T1" fmla="*/ 133 h 303"/>
                  <a:gd name="T2" fmla="*/ 7 w 1029"/>
                  <a:gd name="T3" fmla="*/ 199 h 303"/>
                  <a:gd name="T4" fmla="*/ 0 w 1029"/>
                  <a:gd name="T5" fmla="*/ 203 h 303"/>
                  <a:gd name="T6" fmla="*/ 1029 w 1029"/>
                  <a:gd name="T7" fmla="*/ 42 h 303"/>
                  <a:gd name="T8" fmla="*/ 965 w 1029"/>
                  <a:gd name="T9" fmla="*/ 0 h 303"/>
                  <a:gd name="T10" fmla="*/ 103 w 1029"/>
                  <a:gd name="T11" fmla="*/ 133 h 303"/>
                </a:gdLst>
                <a:ahLst/>
                <a:cxnLst>
                  <a:cxn ang="0">
                    <a:pos x="T0" y="T1"/>
                  </a:cxn>
                  <a:cxn ang="0">
                    <a:pos x="T2" y="T3"/>
                  </a:cxn>
                  <a:cxn ang="0">
                    <a:pos x="T4" y="T5"/>
                  </a:cxn>
                  <a:cxn ang="0">
                    <a:pos x="T6" y="T7"/>
                  </a:cxn>
                  <a:cxn ang="0">
                    <a:pos x="T8" y="T9"/>
                  </a:cxn>
                  <a:cxn ang="0">
                    <a:pos x="T10" y="T11"/>
                  </a:cxn>
                </a:cxnLst>
                <a:rect l="0" t="0" r="r" b="b"/>
                <a:pathLst>
                  <a:path w="1029" h="303">
                    <a:moveTo>
                      <a:pt x="103" y="133"/>
                    </a:moveTo>
                    <a:cubicBezTo>
                      <a:pt x="7" y="199"/>
                      <a:pt x="7" y="199"/>
                      <a:pt x="7" y="199"/>
                    </a:cubicBezTo>
                    <a:cubicBezTo>
                      <a:pt x="0" y="203"/>
                      <a:pt x="0" y="203"/>
                      <a:pt x="0" y="203"/>
                    </a:cubicBezTo>
                    <a:cubicBezTo>
                      <a:pt x="298" y="303"/>
                      <a:pt x="641" y="250"/>
                      <a:pt x="1029" y="42"/>
                    </a:cubicBezTo>
                    <a:cubicBezTo>
                      <a:pt x="965" y="0"/>
                      <a:pt x="965" y="0"/>
                      <a:pt x="965" y="0"/>
                    </a:cubicBezTo>
                    <a:cubicBezTo>
                      <a:pt x="642" y="173"/>
                      <a:pt x="355" y="217"/>
                      <a:pt x="103" y="133"/>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76" name="Group 6"/>
            <p:cNvGrpSpPr/>
            <p:nvPr/>
          </p:nvGrpSpPr>
          <p:grpSpPr>
            <a:xfrm>
              <a:off x="4807989" y="1944472"/>
              <a:ext cx="2743077" cy="2107145"/>
              <a:chOff x="4870089" y="1955535"/>
              <a:chExt cx="2610823" cy="2005551"/>
            </a:xfrm>
          </p:grpSpPr>
          <p:sp>
            <p:nvSpPr>
              <p:cNvPr id="77" name="Freeform 5"/>
              <p:cNvSpPr/>
              <p:nvPr/>
            </p:nvSpPr>
            <p:spPr bwMode="auto">
              <a:xfrm>
                <a:off x="5117276" y="3124660"/>
                <a:ext cx="491700" cy="432911"/>
              </a:xfrm>
              <a:custGeom>
                <a:avLst/>
                <a:gdLst>
                  <a:gd name="T0" fmla="*/ 348 w 368"/>
                  <a:gd name="T1" fmla="*/ 0 h 324"/>
                  <a:gd name="T2" fmla="*/ 348 w 368"/>
                  <a:gd name="T3" fmla="*/ 15 h 324"/>
                  <a:gd name="T4" fmla="*/ 367 w 368"/>
                  <a:gd name="T5" fmla="*/ 198 h 324"/>
                  <a:gd name="T6" fmla="*/ 368 w 368"/>
                  <a:gd name="T7" fmla="*/ 215 h 324"/>
                  <a:gd name="T8" fmla="*/ 365 w 368"/>
                  <a:gd name="T9" fmla="*/ 218 h 324"/>
                  <a:gd name="T10" fmla="*/ 295 w 368"/>
                  <a:gd name="T11" fmla="*/ 254 h 324"/>
                  <a:gd name="T12" fmla="*/ 216 w 368"/>
                  <a:gd name="T13" fmla="*/ 302 h 324"/>
                  <a:gd name="T14" fmla="*/ 182 w 368"/>
                  <a:gd name="T15" fmla="*/ 324 h 324"/>
                  <a:gd name="T16" fmla="*/ 0 w 368"/>
                  <a:gd name="T17" fmla="*/ 196 h 324"/>
                  <a:gd name="T18" fmla="*/ 170 w 368"/>
                  <a:gd name="T19" fmla="*/ 47 h 324"/>
                  <a:gd name="T20" fmla="*/ 348 w 368"/>
                  <a:gd name="T21" fmla="*/ 0 h 324"/>
                  <a:gd name="T22" fmla="*/ 348 w 368"/>
                  <a:gd name="T23" fmla="*/ 0 h 3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8" h="324">
                    <a:moveTo>
                      <a:pt x="348" y="0"/>
                    </a:moveTo>
                    <a:lnTo>
                      <a:pt x="348" y="15"/>
                    </a:lnTo>
                    <a:lnTo>
                      <a:pt x="367" y="198"/>
                    </a:lnTo>
                    <a:lnTo>
                      <a:pt x="368" y="215"/>
                    </a:lnTo>
                    <a:lnTo>
                      <a:pt x="365" y="218"/>
                    </a:lnTo>
                    <a:lnTo>
                      <a:pt x="295" y="254"/>
                    </a:lnTo>
                    <a:lnTo>
                      <a:pt x="216" y="302"/>
                    </a:lnTo>
                    <a:lnTo>
                      <a:pt x="182" y="324"/>
                    </a:lnTo>
                    <a:lnTo>
                      <a:pt x="0" y="196"/>
                    </a:lnTo>
                    <a:lnTo>
                      <a:pt x="170" y="47"/>
                    </a:lnTo>
                    <a:lnTo>
                      <a:pt x="348" y="0"/>
                    </a:lnTo>
                    <a:lnTo>
                      <a:pt x="348" y="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8" name="Freeform 6"/>
              <p:cNvSpPr/>
              <p:nvPr/>
            </p:nvSpPr>
            <p:spPr bwMode="auto">
              <a:xfrm>
                <a:off x="5145335" y="2016997"/>
                <a:ext cx="150984" cy="414204"/>
              </a:xfrm>
              <a:custGeom>
                <a:avLst/>
                <a:gdLst>
                  <a:gd name="T0" fmla="*/ 0 w 113"/>
                  <a:gd name="T1" fmla="*/ 0 h 310"/>
                  <a:gd name="T2" fmla="*/ 113 w 113"/>
                  <a:gd name="T3" fmla="*/ 286 h 310"/>
                  <a:gd name="T4" fmla="*/ 65 w 113"/>
                  <a:gd name="T5" fmla="*/ 310 h 310"/>
                  <a:gd name="T6" fmla="*/ 29 w 113"/>
                  <a:gd name="T7" fmla="*/ 216 h 310"/>
                  <a:gd name="T8" fmla="*/ 0 w 113"/>
                  <a:gd name="T9" fmla="*/ 0 h 310"/>
                  <a:gd name="T10" fmla="*/ 0 w 113"/>
                  <a:gd name="T11" fmla="*/ 0 h 310"/>
                </a:gdLst>
                <a:ahLst/>
                <a:cxnLst>
                  <a:cxn ang="0">
                    <a:pos x="T0" y="T1"/>
                  </a:cxn>
                  <a:cxn ang="0">
                    <a:pos x="T2" y="T3"/>
                  </a:cxn>
                  <a:cxn ang="0">
                    <a:pos x="T4" y="T5"/>
                  </a:cxn>
                  <a:cxn ang="0">
                    <a:pos x="T6" y="T7"/>
                  </a:cxn>
                  <a:cxn ang="0">
                    <a:pos x="T8" y="T9"/>
                  </a:cxn>
                  <a:cxn ang="0">
                    <a:pos x="T10" y="T11"/>
                  </a:cxn>
                </a:cxnLst>
                <a:rect l="0" t="0" r="r" b="b"/>
                <a:pathLst>
                  <a:path w="113" h="310">
                    <a:moveTo>
                      <a:pt x="0" y="0"/>
                    </a:moveTo>
                    <a:lnTo>
                      <a:pt x="113" y="286"/>
                    </a:lnTo>
                    <a:lnTo>
                      <a:pt x="65" y="310"/>
                    </a:lnTo>
                    <a:lnTo>
                      <a:pt x="29" y="216"/>
                    </a:lnTo>
                    <a:lnTo>
                      <a:pt x="0" y="0"/>
                    </a:lnTo>
                    <a:lnTo>
                      <a:pt x="0" y="0"/>
                    </a:lnTo>
                    <a:close/>
                  </a:path>
                </a:pathLst>
              </a:cu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9" name="Freeform 7"/>
              <p:cNvSpPr/>
              <p:nvPr/>
            </p:nvSpPr>
            <p:spPr bwMode="auto">
              <a:xfrm>
                <a:off x="5582254" y="3124660"/>
                <a:ext cx="231152" cy="836425"/>
              </a:xfrm>
              <a:custGeom>
                <a:avLst/>
                <a:gdLst>
                  <a:gd name="T0" fmla="*/ 20 w 173"/>
                  <a:gd name="T1" fmla="*/ 215 h 626"/>
                  <a:gd name="T2" fmla="*/ 19 w 173"/>
                  <a:gd name="T3" fmla="*/ 198 h 626"/>
                  <a:gd name="T4" fmla="*/ 0 w 173"/>
                  <a:gd name="T5" fmla="*/ 0 h 626"/>
                  <a:gd name="T6" fmla="*/ 156 w 173"/>
                  <a:gd name="T7" fmla="*/ 413 h 626"/>
                  <a:gd name="T8" fmla="*/ 173 w 173"/>
                  <a:gd name="T9" fmla="*/ 626 h 626"/>
                  <a:gd name="T10" fmla="*/ 20 w 173"/>
                  <a:gd name="T11" fmla="*/ 215 h 626"/>
                </a:gdLst>
                <a:ahLst/>
                <a:cxnLst>
                  <a:cxn ang="0">
                    <a:pos x="T0" y="T1"/>
                  </a:cxn>
                  <a:cxn ang="0">
                    <a:pos x="T2" y="T3"/>
                  </a:cxn>
                  <a:cxn ang="0">
                    <a:pos x="T4" y="T5"/>
                  </a:cxn>
                  <a:cxn ang="0">
                    <a:pos x="T6" y="T7"/>
                  </a:cxn>
                  <a:cxn ang="0">
                    <a:pos x="T8" y="T9"/>
                  </a:cxn>
                  <a:cxn ang="0">
                    <a:pos x="T10" y="T11"/>
                  </a:cxn>
                </a:cxnLst>
                <a:rect l="0" t="0" r="r" b="b"/>
                <a:pathLst>
                  <a:path w="173" h="626">
                    <a:moveTo>
                      <a:pt x="20" y="215"/>
                    </a:moveTo>
                    <a:lnTo>
                      <a:pt x="19" y="198"/>
                    </a:lnTo>
                    <a:lnTo>
                      <a:pt x="0" y="0"/>
                    </a:lnTo>
                    <a:lnTo>
                      <a:pt x="156" y="413"/>
                    </a:lnTo>
                    <a:lnTo>
                      <a:pt x="173" y="626"/>
                    </a:lnTo>
                    <a:lnTo>
                      <a:pt x="20" y="215"/>
                    </a:lnTo>
                    <a:close/>
                  </a:path>
                </a:pathLst>
              </a:cu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0" name="Freeform 8"/>
              <p:cNvSpPr/>
              <p:nvPr/>
            </p:nvSpPr>
            <p:spPr bwMode="auto">
              <a:xfrm>
                <a:off x="4870089" y="1955535"/>
                <a:ext cx="2610822" cy="1720952"/>
              </a:xfrm>
              <a:custGeom>
                <a:avLst/>
                <a:gdLst>
                  <a:gd name="T0" fmla="*/ 120 w 1141"/>
                  <a:gd name="T1" fmla="*/ 27 h 755"/>
                  <a:gd name="T2" fmla="*/ 186 w 1141"/>
                  <a:gd name="T3" fmla="*/ 195 h 755"/>
                  <a:gd name="T4" fmla="*/ 97 w 1141"/>
                  <a:gd name="T5" fmla="*/ 242 h 755"/>
                  <a:gd name="T6" fmla="*/ 0 w 1141"/>
                  <a:gd name="T7" fmla="*/ 305 h 755"/>
                  <a:gd name="T8" fmla="*/ 108 w 1141"/>
                  <a:gd name="T9" fmla="*/ 628 h 755"/>
                  <a:gd name="T10" fmla="*/ 207 w 1141"/>
                  <a:gd name="T11" fmla="*/ 566 h 755"/>
                  <a:gd name="T12" fmla="*/ 311 w 1141"/>
                  <a:gd name="T13" fmla="*/ 513 h 755"/>
                  <a:gd name="T14" fmla="*/ 402 w 1141"/>
                  <a:gd name="T15" fmla="*/ 755 h 755"/>
                  <a:gd name="T16" fmla="*/ 1141 w 1141"/>
                  <a:gd name="T17" fmla="*/ 287 h 755"/>
                  <a:gd name="T18" fmla="*/ 120 w 1141"/>
                  <a:gd name="T19" fmla="*/ 27 h 7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41" h="755">
                    <a:moveTo>
                      <a:pt x="120" y="27"/>
                    </a:moveTo>
                    <a:cubicBezTo>
                      <a:pt x="186" y="195"/>
                      <a:pt x="186" y="195"/>
                      <a:pt x="186" y="195"/>
                    </a:cubicBezTo>
                    <a:cubicBezTo>
                      <a:pt x="186" y="195"/>
                      <a:pt x="142" y="215"/>
                      <a:pt x="97" y="242"/>
                    </a:cubicBezTo>
                    <a:cubicBezTo>
                      <a:pt x="49" y="270"/>
                      <a:pt x="0" y="305"/>
                      <a:pt x="0" y="305"/>
                    </a:cubicBezTo>
                    <a:cubicBezTo>
                      <a:pt x="108" y="628"/>
                      <a:pt x="108" y="628"/>
                      <a:pt x="108" y="628"/>
                    </a:cubicBezTo>
                    <a:cubicBezTo>
                      <a:pt x="108" y="628"/>
                      <a:pt x="157" y="595"/>
                      <a:pt x="207" y="566"/>
                    </a:cubicBezTo>
                    <a:cubicBezTo>
                      <a:pt x="259" y="537"/>
                      <a:pt x="311" y="513"/>
                      <a:pt x="311" y="513"/>
                    </a:cubicBezTo>
                    <a:cubicBezTo>
                      <a:pt x="402" y="755"/>
                      <a:pt x="402" y="755"/>
                      <a:pt x="402" y="755"/>
                    </a:cubicBezTo>
                    <a:cubicBezTo>
                      <a:pt x="711" y="440"/>
                      <a:pt x="958" y="283"/>
                      <a:pt x="1141" y="287"/>
                    </a:cubicBezTo>
                    <a:cubicBezTo>
                      <a:pt x="839" y="87"/>
                      <a:pt x="499" y="0"/>
                      <a:pt x="120" y="27"/>
                    </a:cubicBezTo>
                    <a:close/>
                  </a:path>
                </a:pathLst>
              </a:custGeom>
              <a:solidFill>
                <a:schemeClr val="accent4"/>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1" name="Freeform 10"/>
              <p:cNvSpPr/>
              <p:nvPr/>
            </p:nvSpPr>
            <p:spPr bwMode="auto">
              <a:xfrm>
                <a:off x="5790692" y="2599556"/>
                <a:ext cx="1690220" cy="1361530"/>
              </a:xfrm>
              <a:custGeom>
                <a:avLst/>
                <a:gdLst>
                  <a:gd name="T0" fmla="*/ 0 w 739"/>
                  <a:gd name="T1" fmla="*/ 472 h 597"/>
                  <a:gd name="T2" fmla="*/ 739 w 739"/>
                  <a:gd name="T3" fmla="*/ 4 h 597"/>
                  <a:gd name="T4" fmla="*/ 725 w 739"/>
                  <a:gd name="T5" fmla="*/ 163 h 597"/>
                  <a:gd name="T6" fmla="*/ 10 w 739"/>
                  <a:gd name="T7" fmla="*/ 597 h 597"/>
                  <a:gd name="T8" fmla="*/ 0 w 739"/>
                  <a:gd name="T9" fmla="*/ 472 h 597"/>
                </a:gdLst>
                <a:ahLst/>
                <a:cxnLst>
                  <a:cxn ang="0">
                    <a:pos x="T0" y="T1"/>
                  </a:cxn>
                  <a:cxn ang="0">
                    <a:pos x="T2" y="T3"/>
                  </a:cxn>
                  <a:cxn ang="0">
                    <a:pos x="T4" y="T5"/>
                  </a:cxn>
                  <a:cxn ang="0">
                    <a:pos x="T6" y="T7"/>
                  </a:cxn>
                  <a:cxn ang="0">
                    <a:pos x="T8" y="T9"/>
                  </a:cxn>
                </a:cxnLst>
                <a:rect l="0" t="0" r="r" b="b"/>
                <a:pathLst>
                  <a:path w="739" h="597">
                    <a:moveTo>
                      <a:pt x="0" y="472"/>
                    </a:moveTo>
                    <a:cubicBezTo>
                      <a:pt x="309" y="157"/>
                      <a:pt x="556" y="0"/>
                      <a:pt x="739" y="4"/>
                    </a:cubicBezTo>
                    <a:cubicBezTo>
                      <a:pt x="725" y="163"/>
                      <a:pt x="725" y="163"/>
                      <a:pt x="725" y="163"/>
                    </a:cubicBezTo>
                    <a:cubicBezTo>
                      <a:pt x="521" y="144"/>
                      <a:pt x="283" y="289"/>
                      <a:pt x="10" y="597"/>
                    </a:cubicBezTo>
                    <a:cubicBezTo>
                      <a:pt x="0" y="472"/>
                      <a:pt x="0" y="472"/>
                      <a:pt x="0" y="472"/>
                    </a:cubicBez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82" name="Group 7"/>
            <p:cNvGrpSpPr/>
            <p:nvPr/>
          </p:nvGrpSpPr>
          <p:grpSpPr>
            <a:xfrm>
              <a:off x="7010594" y="2729211"/>
              <a:ext cx="1396806" cy="2408967"/>
              <a:chOff x="6966498" y="2702439"/>
              <a:chExt cx="1329461" cy="2292821"/>
            </a:xfrm>
          </p:grpSpPr>
          <p:sp>
            <p:nvSpPr>
              <p:cNvPr id="83" name="Freeform 9"/>
              <p:cNvSpPr/>
              <p:nvPr/>
            </p:nvSpPr>
            <p:spPr bwMode="auto">
              <a:xfrm>
                <a:off x="7519661" y="2702439"/>
                <a:ext cx="518423" cy="1197184"/>
              </a:xfrm>
              <a:custGeom>
                <a:avLst/>
                <a:gdLst>
                  <a:gd name="T0" fmla="*/ 2 w 226"/>
                  <a:gd name="T1" fmla="*/ 93 h 525"/>
                  <a:gd name="T2" fmla="*/ 2 w 226"/>
                  <a:gd name="T3" fmla="*/ 93 h 525"/>
                  <a:gd name="T4" fmla="*/ 0 w 226"/>
                  <a:gd name="T5" fmla="*/ 89 h 525"/>
                  <a:gd name="T6" fmla="*/ 122 w 226"/>
                  <a:gd name="T7" fmla="*/ 0 h 525"/>
                  <a:gd name="T8" fmla="*/ 226 w 226"/>
                  <a:gd name="T9" fmla="*/ 338 h 525"/>
                  <a:gd name="T10" fmla="*/ 166 w 226"/>
                  <a:gd name="T11" fmla="*/ 381 h 525"/>
                  <a:gd name="T12" fmla="*/ 166 w 226"/>
                  <a:gd name="T13" fmla="*/ 382 h 525"/>
                  <a:gd name="T14" fmla="*/ 166 w 226"/>
                  <a:gd name="T15" fmla="*/ 382 h 525"/>
                  <a:gd name="T16" fmla="*/ 137 w 226"/>
                  <a:gd name="T17" fmla="*/ 472 h 525"/>
                  <a:gd name="T18" fmla="*/ 73 w 226"/>
                  <a:gd name="T19" fmla="*/ 524 h 525"/>
                  <a:gd name="T20" fmla="*/ 73 w 226"/>
                  <a:gd name="T21" fmla="*/ 524 h 525"/>
                  <a:gd name="T22" fmla="*/ 72 w 226"/>
                  <a:gd name="T23" fmla="*/ 525 h 525"/>
                  <a:gd name="T24" fmla="*/ 3 w 226"/>
                  <a:gd name="T25" fmla="*/ 95 h 525"/>
                  <a:gd name="T26" fmla="*/ 3 w 226"/>
                  <a:gd name="T27" fmla="*/ 95 h 525"/>
                  <a:gd name="T28" fmla="*/ 3 w 226"/>
                  <a:gd name="T29" fmla="*/ 94 h 525"/>
                  <a:gd name="T30" fmla="*/ 3 w 226"/>
                  <a:gd name="T31" fmla="*/ 94 h 525"/>
                  <a:gd name="T32" fmla="*/ 3 w 226"/>
                  <a:gd name="T33" fmla="*/ 94 h 525"/>
                  <a:gd name="T34" fmla="*/ 3 w 226"/>
                  <a:gd name="T35" fmla="*/ 94 h 525"/>
                  <a:gd name="T36" fmla="*/ 3 w 226"/>
                  <a:gd name="T37" fmla="*/ 94 h 525"/>
                  <a:gd name="T38" fmla="*/ 2 w 226"/>
                  <a:gd name="T39" fmla="*/ 93 h 525"/>
                  <a:gd name="T40" fmla="*/ 2 w 226"/>
                  <a:gd name="T41" fmla="*/ 93 h 525"/>
                  <a:gd name="T42" fmla="*/ 2 w 226"/>
                  <a:gd name="T43" fmla="*/ 93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6" h="525">
                    <a:moveTo>
                      <a:pt x="2" y="93"/>
                    </a:moveTo>
                    <a:cubicBezTo>
                      <a:pt x="2" y="93"/>
                      <a:pt x="2" y="93"/>
                      <a:pt x="2" y="93"/>
                    </a:cubicBezTo>
                    <a:cubicBezTo>
                      <a:pt x="0" y="89"/>
                      <a:pt x="0" y="89"/>
                      <a:pt x="0" y="89"/>
                    </a:cubicBezTo>
                    <a:cubicBezTo>
                      <a:pt x="122" y="0"/>
                      <a:pt x="122" y="0"/>
                      <a:pt x="122" y="0"/>
                    </a:cubicBezTo>
                    <a:cubicBezTo>
                      <a:pt x="181" y="108"/>
                      <a:pt x="215" y="221"/>
                      <a:pt x="226" y="338"/>
                    </a:cubicBezTo>
                    <a:cubicBezTo>
                      <a:pt x="166" y="381"/>
                      <a:pt x="166" y="381"/>
                      <a:pt x="166" y="381"/>
                    </a:cubicBezTo>
                    <a:cubicBezTo>
                      <a:pt x="166" y="382"/>
                      <a:pt x="166" y="382"/>
                      <a:pt x="166" y="382"/>
                    </a:cubicBezTo>
                    <a:cubicBezTo>
                      <a:pt x="166" y="382"/>
                      <a:pt x="166" y="382"/>
                      <a:pt x="166" y="382"/>
                    </a:cubicBezTo>
                    <a:cubicBezTo>
                      <a:pt x="166" y="382"/>
                      <a:pt x="158" y="440"/>
                      <a:pt x="137" y="472"/>
                    </a:cubicBezTo>
                    <a:cubicBezTo>
                      <a:pt x="112" y="510"/>
                      <a:pt x="73" y="524"/>
                      <a:pt x="73" y="524"/>
                    </a:cubicBezTo>
                    <a:cubicBezTo>
                      <a:pt x="73" y="524"/>
                      <a:pt x="73" y="524"/>
                      <a:pt x="73" y="524"/>
                    </a:cubicBezTo>
                    <a:cubicBezTo>
                      <a:pt x="72" y="525"/>
                      <a:pt x="72" y="525"/>
                      <a:pt x="72" y="525"/>
                    </a:cubicBezTo>
                    <a:cubicBezTo>
                      <a:pt x="94" y="358"/>
                      <a:pt x="71" y="215"/>
                      <a:pt x="3" y="95"/>
                    </a:cubicBezTo>
                    <a:cubicBezTo>
                      <a:pt x="3" y="95"/>
                      <a:pt x="3" y="95"/>
                      <a:pt x="3" y="95"/>
                    </a:cubicBezTo>
                    <a:cubicBezTo>
                      <a:pt x="3" y="94"/>
                      <a:pt x="3" y="94"/>
                      <a:pt x="3" y="94"/>
                    </a:cubicBezTo>
                    <a:cubicBezTo>
                      <a:pt x="3" y="94"/>
                      <a:pt x="3" y="94"/>
                      <a:pt x="3" y="94"/>
                    </a:cubicBezTo>
                    <a:cubicBezTo>
                      <a:pt x="3" y="94"/>
                      <a:pt x="3" y="94"/>
                      <a:pt x="3" y="94"/>
                    </a:cubicBezTo>
                    <a:cubicBezTo>
                      <a:pt x="3" y="94"/>
                      <a:pt x="3" y="94"/>
                      <a:pt x="3" y="94"/>
                    </a:cubicBezTo>
                    <a:cubicBezTo>
                      <a:pt x="3" y="94"/>
                      <a:pt x="3" y="94"/>
                      <a:pt x="3" y="94"/>
                    </a:cubicBezTo>
                    <a:cubicBezTo>
                      <a:pt x="2" y="93"/>
                      <a:pt x="2" y="93"/>
                      <a:pt x="2" y="93"/>
                    </a:cubicBezTo>
                    <a:cubicBezTo>
                      <a:pt x="2" y="93"/>
                      <a:pt x="2" y="93"/>
                      <a:pt x="2" y="93"/>
                    </a:cubicBezTo>
                    <a:cubicBezTo>
                      <a:pt x="2" y="93"/>
                      <a:pt x="2" y="93"/>
                      <a:pt x="2" y="93"/>
                    </a:cubicBez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4" name="Freeform 14"/>
              <p:cNvSpPr/>
              <p:nvPr/>
            </p:nvSpPr>
            <p:spPr bwMode="auto">
              <a:xfrm>
                <a:off x="6966498" y="2918894"/>
                <a:ext cx="1110334" cy="1976155"/>
              </a:xfrm>
              <a:custGeom>
                <a:avLst/>
                <a:gdLst>
                  <a:gd name="T0" fmla="*/ 408 w 485"/>
                  <a:gd name="T1" fmla="*/ 287 h 867"/>
                  <a:gd name="T2" fmla="*/ 373 w 485"/>
                  <a:gd name="T3" fmla="*/ 361 h 867"/>
                  <a:gd name="T4" fmla="*/ 315 w 485"/>
                  <a:gd name="T5" fmla="*/ 429 h 867"/>
                  <a:gd name="T6" fmla="*/ 315 w 485"/>
                  <a:gd name="T7" fmla="*/ 429 h 867"/>
                  <a:gd name="T8" fmla="*/ 314 w 485"/>
                  <a:gd name="T9" fmla="*/ 430 h 867"/>
                  <a:gd name="T10" fmla="*/ 245 w 485"/>
                  <a:gd name="T11" fmla="*/ 0 h 867"/>
                  <a:gd name="T12" fmla="*/ 0 w 485"/>
                  <a:gd name="T13" fmla="*/ 582 h 867"/>
                  <a:gd name="T14" fmla="*/ 133 w 485"/>
                  <a:gd name="T15" fmla="*/ 867 h 867"/>
                  <a:gd name="T16" fmla="*/ 408 w 485"/>
                  <a:gd name="T17" fmla="*/ 287 h 8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5" h="867">
                    <a:moveTo>
                      <a:pt x="408" y="287"/>
                    </a:moveTo>
                    <a:cubicBezTo>
                      <a:pt x="408" y="287"/>
                      <a:pt x="395" y="327"/>
                      <a:pt x="373" y="361"/>
                    </a:cubicBezTo>
                    <a:cubicBezTo>
                      <a:pt x="348" y="397"/>
                      <a:pt x="315" y="429"/>
                      <a:pt x="315" y="429"/>
                    </a:cubicBezTo>
                    <a:cubicBezTo>
                      <a:pt x="315" y="429"/>
                      <a:pt x="315" y="429"/>
                      <a:pt x="315" y="429"/>
                    </a:cubicBezTo>
                    <a:cubicBezTo>
                      <a:pt x="314" y="430"/>
                      <a:pt x="314" y="430"/>
                      <a:pt x="314" y="430"/>
                    </a:cubicBezTo>
                    <a:cubicBezTo>
                      <a:pt x="336" y="263"/>
                      <a:pt x="313" y="120"/>
                      <a:pt x="245" y="0"/>
                    </a:cubicBezTo>
                    <a:cubicBezTo>
                      <a:pt x="325" y="182"/>
                      <a:pt x="243" y="376"/>
                      <a:pt x="0" y="582"/>
                    </a:cubicBezTo>
                    <a:cubicBezTo>
                      <a:pt x="133" y="867"/>
                      <a:pt x="133" y="867"/>
                      <a:pt x="133" y="867"/>
                    </a:cubicBezTo>
                    <a:cubicBezTo>
                      <a:pt x="393" y="662"/>
                      <a:pt x="485" y="469"/>
                      <a:pt x="408" y="287"/>
                    </a:cubicBezTo>
                    <a:close/>
                  </a:path>
                </a:pathLst>
              </a:custGeom>
              <a:solidFill>
                <a:schemeClr val="accent1"/>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5" name="Freeform 18"/>
              <p:cNvSpPr/>
              <p:nvPr/>
            </p:nvSpPr>
            <p:spPr bwMode="auto">
              <a:xfrm>
                <a:off x="7271137" y="3361157"/>
                <a:ext cx="1024822" cy="1634103"/>
              </a:xfrm>
              <a:custGeom>
                <a:avLst/>
                <a:gdLst>
                  <a:gd name="T0" fmla="*/ 438 w 448"/>
                  <a:gd name="T1" fmla="*/ 107 h 717"/>
                  <a:gd name="T2" fmla="*/ 432 w 448"/>
                  <a:gd name="T3" fmla="*/ 71 h 717"/>
                  <a:gd name="T4" fmla="*/ 422 w 448"/>
                  <a:gd name="T5" fmla="*/ 39 h 717"/>
                  <a:gd name="T6" fmla="*/ 409 w 448"/>
                  <a:gd name="T7" fmla="*/ 6 h 717"/>
                  <a:gd name="T8" fmla="*/ 405 w 448"/>
                  <a:gd name="T9" fmla="*/ 0 h 717"/>
                  <a:gd name="T10" fmla="*/ 335 w 448"/>
                  <a:gd name="T11" fmla="*/ 49 h 717"/>
                  <a:gd name="T12" fmla="*/ 275 w 448"/>
                  <a:gd name="T13" fmla="*/ 92 h 717"/>
                  <a:gd name="T14" fmla="*/ 275 w 448"/>
                  <a:gd name="T15" fmla="*/ 93 h 717"/>
                  <a:gd name="T16" fmla="*/ 275 w 448"/>
                  <a:gd name="T17" fmla="*/ 93 h 717"/>
                  <a:gd name="T18" fmla="*/ 0 w 448"/>
                  <a:gd name="T19" fmla="*/ 673 h 717"/>
                  <a:gd name="T20" fmla="*/ 62 w 448"/>
                  <a:gd name="T21" fmla="*/ 717 h 717"/>
                  <a:gd name="T22" fmla="*/ 101 w 448"/>
                  <a:gd name="T23" fmla="*/ 689 h 717"/>
                  <a:gd name="T24" fmla="*/ 371 w 448"/>
                  <a:gd name="T25" fmla="*/ 394 h 717"/>
                  <a:gd name="T26" fmla="*/ 438 w 448"/>
                  <a:gd name="T27" fmla="*/ 107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48" h="717">
                    <a:moveTo>
                      <a:pt x="438" y="107"/>
                    </a:moveTo>
                    <a:cubicBezTo>
                      <a:pt x="432" y="71"/>
                      <a:pt x="432" y="71"/>
                      <a:pt x="432" y="71"/>
                    </a:cubicBezTo>
                    <a:cubicBezTo>
                      <a:pt x="422" y="39"/>
                      <a:pt x="422" y="39"/>
                      <a:pt x="422" y="39"/>
                    </a:cubicBezTo>
                    <a:cubicBezTo>
                      <a:pt x="409" y="6"/>
                      <a:pt x="409" y="6"/>
                      <a:pt x="409" y="6"/>
                    </a:cubicBezTo>
                    <a:cubicBezTo>
                      <a:pt x="405" y="0"/>
                      <a:pt x="405" y="0"/>
                      <a:pt x="405" y="0"/>
                    </a:cubicBezTo>
                    <a:cubicBezTo>
                      <a:pt x="335" y="49"/>
                      <a:pt x="335" y="49"/>
                      <a:pt x="335" y="49"/>
                    </a:cubicBezTo>
                    <a:cubicBezTo>
                      <a:pt x="275" y="92"/>
                      <a:pt x="275" y="92"/>
                      <a:pt x="275" y="92"/>
                    </a:cubicBezTo>
                    <a:cubicBezTo>
                      <a:pt x="275" y="93"/>
                      <a:pt x="275" y="93"/>
                      <a:pt x="275" y="93"/>
                    </a:cubicBezTo>
                    <a:cubicBezTo>
                      <a:pt x="275" y="93"/>
                      <a:pt x="275" y="93"/>
                      <a:pt x="275" y="93"/>
                    </a:cubicBezTo>
                    <a:cubicBezTo>
                      <a:pt x="352" y="275"/>
                      <a:pt x="260" y="468"/>
                      <a:pt x="0" y="673"/>
                    </a:cubicBezTo>
                    <a:cubicBezTo>
                      <a:pt x="62" y="717"/>
                      <a:pt x="62" y="717"/>
                      <a:pt x="62" y="717"/>
                    </a:cubicBezTo>
                    <a:cubicBezTo>
                      <a:pt x="101" y="689"/>
                      <a:pt x="101" y="689"/>
                      <a:pt x="101" y="689"/>
                    </a:cubicBezTo>
                    <a:cubicBezTo>
                      <a:pt x="237" y="581"/>
                      <a:pt x="327" y="482"/>
                      <a:pt x="371" y="394"/>
                    </a:cubicBezTo>
                    <a:cubicBezTo>
                      <a:pt x="426" y="299"/>
                      <a:pt x="448" y="203"/>
                      <a:pt x="438" y="107"/>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86" name="Group 8"/>
            <p:cNvGrpSpPr/>
            <p:nvPr/>
          </p:nvGrpSpPr>
          <p:grpSpPr>
            <a:xfrm>
              <a:off x="3784600" y="2863979"/>
              <a:ext cx="1283097" cy="2715000"/>
              <a:chOff x="3896042" y="2830709"/>
              <a:chExt cx="1221234" cy="2584099"/>
            </a:xfrm>
          </p:grpSpPr>
          <p:sp>
            <p:nvSpPr>
              <p:cNvPr id="87" name="Freeform 11"/>
              <p:cNvSpPr/>
              <p:nvPr/>
            </p:nvSpPr>
            <p:spPr bwMode="auto">
              <a:xfrm>
                <a:off x="4644281" y="2830709"/>
                <a:ext cx="472995" cy="904568"/>
              </a:xfrm>
              <a:custGeom>
                <a:avLst/>
                <a:gdLst>
                  <a:gd name="T0" fmla="*/ 0 w 354"/>
                  <a:gd name="T1" fmla="*/ 1 h 677"/>
                  <a:gd name="T2" fmla="*/ 0 w 354"/>
                  <a:gd name="T3" fmla="*/ 0 h 677"/>
                  <a:gd name="T4" fmla="*/ 176 w 354"/>
                  <a:gd name="T5" fmla="*/ 128 h 677"/>
                  <a:gd name="T6" fmla="*/ 176 w 354"/>
                  <a:gd name="T7" fmla="*/ 128 h 677"/>
                  <a:gd name="T8" fmla="*/ 354 w 354"/>
                  <a:gd name="T9" fmla="*/ 677 h 677"/>
                  <a:gd name="T10" fmla="*/ 171 w 354"/>
                  <a:gd name="T11" fmla="*/ 556 h 677"/>
                  <a:gd name="T12" fmla="*/ 0 w 354"/>
                  <a:gd name="T13" fmla="*/ 1 h 677"/>
                </a:gdLst>
                <a:ahLst/>
                <a:cxnLst>
                  <a:cxn ang="0">
                    <a:pos x="T0" y="T1"/>
                  </a:cxn>
                  <a:cxn ang="0">
                    <a:pos x="T2" y="T3"/>
                  </a:cxn>
                  <a:cxn ang="0">
                    <a:pos x="T4" y="T5"/>
                  </a:cxn>
                  <a:cxn ang="0">
                    <a:pos x="T6" y="T7"/>
                  </a:cxn>
                  <a:cxn ang="0">
                    <a:pos x="T8" y="T9"/>
                  </a:cxn>
                  <a:cxn ang="0">
                    <a:pos x="T10" y="T11"/>
                  </a:cxn>
                  <a:cxn ang="0">
                    <a:pos x="T12" y="T13"/>
                  </a:cxn>
                </a:cxnLst>
                <a:rect l="0" t="0" r="r" b="b"/>
                <a:pathLst>
                  <a:path w="354" h="677">
                    <a:moveTo>
                      <a:pt x="0" y="1"/>
                    </a:moveTo>
                    <a:lnTo>
                      <a:pt x="0" y="0"/>
                    </a:lnTo>
                    <a:lnTo>
                      <a:pt x="176" y="128"/>
                    </a:lnTo>
                    <a:lnTo>
                      <a:pt x="176" y="128"/>
                    </a:lnTo>
                    <a:lnTo>
                      <a:pt x="354" y="677"/>
                    </a:lnTo>
                    <a:lnTo>
                      <a:pt x="171" y="556"/>
                    </a:lnTo>
                    <a:lnTo>
                      <a:pt x="0" y="1"/>
                    </a:lnTo>
                    <a:close/>
                  </a:path>
                </a:pathLst>
              </a:cu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8" name="Freeform 12"/>
              <p:cNvSpPr/>
              <p:nvPr/>
            </p:nvSpPr>
            <p:spPr bwMode="auto">
              <a:xfrm>
                <a:off x="3896042" y="2832044"/>
                <a:ext cx="976720" cy="2033609"/>
              </a:xfrm>
              <a:custGeom>
                <a:avLst/>
                <a:gdLst>
                  <a:gd name="T0" fmla="*/ 427 w 427"/>
                  <a:gd name="T1" fmla="*/ 325 h 892"/>
                  <a:gd name="T2" fmla="*/ 152 w 427"/>
                  <a:gd name="T3" fmla="*/ 892 h 892"/>
                  <a:gd name="T4" fmla="*/ 327 w 427"/>
                  <a:gd name="T5" fmla="*/ 0 h 892"/>
                  <a:gd name="T6" fmla="*/ 427 w 427"/>
                  <a:gd name="T7" fmla="*/ 325 h 892"/>
                </a:gdLst>
                <a:ahLst/>
                <a:cxnLst>
                  <a:cxn ang="0">
                    <a:pos x="T0" y="T1"/>
                  </a:cxn>
                  <a:cxn ang="0">
                    <a:pos x="T2" y="T3"/>
                  </a:cxn>
                  <a:cxn ang="0">
                    <a:pos x="T4" y="T5"/>
                  </a:cxn>
                  <a:cxn ang="0">
                    <a:pos x="T6" y="T7"/>
                  </a:cxn>
                </a:cxnLst>
                <a:rect l="0" t="0" r="r" b="b"/>
                <a:pathLst>
                  <a:path w="427" h="892">
                    <a:moveTo>
                      <a:pt x="427" y="325"/>
                    </a:moveTo>
                    <a:cubicBezTo>
                      <a:pt x="198" y="538"/>
                      <a:pt x="107" y="727"/>
                      <a:pt x="152" y="892"/>
                    </a:cubicBezTo>
                    <a:cubicBezTo>
                      <a:pt x="0" y="507"/>
                      <a:pt x="58" y="209"/>
                      <a:pt x="327" y="0"/>
                    </a:cubicBezTo>
                    <a:lnTo>
                      <a:pt x="427" y="325"/>
                    </a:lnTo>
                    <a:close/>
                  </a:path>
                </a:pathLst>
              </a:custGeom>
              <a:solidFill>
                <a:schemeClr val="accent3"/>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9" name="Freeform 15"/>
              <p:cNvSpPr/>
              <p:nvPr/>
            </p:nvSpPr>
            <p:spPr bwMode="auto">
              <a:xfrm>
                <a:off x="4526701" y="4439425"/>
                <a:ext cx="398170" cy="809703"/>
              </a:xfrm>
              <a:custGeom>
                <a:avLst/>
                <a:gdLst>
                  <a:gd name="T0" fmla="*/ 91 w 174"/>
                  <a:gd name="T1" fmla="*/ 44 h 355"/>
                  <a:gd name="T2" fmla="*/ 62 w 174"/>
                  <a:gd name="T3" fmla="*/ 28 h 355"/>
                  <a:gd name="T4" fmla="*/ 36 w 174"/>
                  <a:gd name="T5" fmla="*/ 0 h 355"/>
                  <a:gd name="T6" fmla="*/ 174 w 174"/>
                  <a:gd name="T7" fmla="*/ 355 h 355"/>
                  <a:gd name="T8" fmla="*/ 111 w 174"/>
                  <a:gd name="T9" fmla="*/ 119 h 355"/>
                  <a:gd name="T10" fmla="*/ 91 w 174"/>
                  <a:gd name="T11" fmla="*/ 44 h 355"/>
                </a:gdLst>
                <a:ahLst/>
                <a:cxnLst>
                  <a:cxn ang="0">
                    <a:pos x="T0" y="T1"/>
                  </a:cxn>
                  <a:cxn ang="0">
                    <a:pos x="T2" y="T3"/>
                  </a:cxn>
                  <a:cxn ang="0">
                    <a:pos x="T4" y="T5"/>
                  </a:cxn>
                  <a:cxn ang="0">
                    <a:pos x="T6" y="T7"/>
                  </a:cxn>
                  <a:cxn ang="0">
                    <a:pos x="T8" y="T9"/>
                  </a:cxn>
                  <a:cxn ang="0">
                    <a:pos x="T10" y="T11"/>
                  </a:cxn>
                </a:cxnLst>
                <a:rect l="0" t="0" r="r" b="b"/>
                <a:pathLst>
                  <a:path w="174" h="355">
                    <a:moveTo>
                      <a:pt x="91" y="44"/>
                    </a:moveTo>
                    <a:cubicBezTo>
                      <a:pt x="91" y="44"/>
                      <a:pt x="76" y="39"/>
                      <a:pt x="62" y="28"/>
                    </a:cubicBezTo>
                    <a:cubicBezTo>
                      <a:pt x="49" y="17"/>
                      <a:pt x="36" y="0"/>
                      <a:pt x="36" y="0"/>
                    </a:cubicBezTo>
                    <a:cubicBezTo>
                      <a:pt x="0" y="166"/>
                      <a:pt x="46" y="285"/>
                      <a:pt x="174" y="355"/>
                    </a:cubicBezTo>
                    <a:cubicBezTo>
                      <a:pt x="111" y="119"/>
                      <a:pt x="111" y="119"/>
                      <a:pt x="111" y="119"/>
                    </a:cubicBezTo>
                    <a:lnTo>
                      <a:pt x="91" y="44"/>
                    </a:lnTo>
                    <a:close/>
                  </a:path>
                </a:pathLst>
              </a:custGeom>
              <a:solidFill>
                <a:schemeClr val="accent3"/>
              </a:solidFill>
              <a:ln>
                <a:noFill/>
              </a:ln>
            </p:spPr>
            <p:txBody>
              <a:bodyPr vert="horz" wrap="square" lIns="91440" tIns="45720" rIns="91440" bIns="4572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0" name="Freeform 19"/>
              <p:cNvSpPr/>
              <p:nvPr/>
            </p:nvSpPr>
            <p:spPr bwMode="auto">
              <a:xfrm>
                <a:off x="4140556" y="3573604"/>
                <a:ext cx="976720" cy="1841204"/>
              </a:xfrm>
              <a:custGeom>
                <a:avLst/>
                <a:gdLst>
                  <a:gd name="T0" fmla="*/ 343 w 427"/>
                  <a:gd name="T1" fmla="*/ 735 h 808"/>
                  <a:gd name="T2" fmla="*/ 205 w 427"/>
                  <a:gd name="T3" fmla="*/ 380 h 808"/>
                  <a:gd name="T4" fmla="*/ 427 w 427"/>
                  <a:gd name="T5" fmla="*/ 71 h 808"/>
                  <a:gd name="T6" fmla="*/ 320 w 427"/>
                  <a:gd name="T7" fmla="*/ 0 h 808"/>
                  <a:gd name="T8" fmla="*/ 45 w 427"/>
                  <a:gd name="T9" fmla="*/ 567 h 808"/>
                  <a:gd name="T10" fmla="*/ 45 w 427"/>
                  <a:gd name="T11" fmla="*/ 567 h 808"/>
                  <a:gd name="T12" fmla="*/ 45 w 427"/>
                  <a:gd name="T13" fmla="*/ 568 h 808"/>
                  <a:gd name="T14" fmla="*/ 45 w 427"/>
                  <a:gd name="T15" fmla="*/ 568 h 808"/>
                  <a:gd name="T16" fmla="*/ 236 w 427"/>
                  <a:gd name="T17" fmla="*/ 808 h 808"/>
                  <a:gd name="T18" fmla="*/ 295 w 427"/>
                  <a:gd name="T19" fmla="*/ 769 h 808"/>
                  <a:gd name="T20" fmla="*/ 340 w 427"/>
                  <a:gd name="T21" fmla="*/ 738 h 808"/>
                  <a:gd name="T22" fmla="*/ 343 w 427"/>
                  <a:gd name="T23" fmla="*/ 735 h 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7" h="808">
                    <a:moveTo>
                      <a:pt x="343" y="735"/>
                    </a:moveTo>
                    <a:cubicBezTo>
                      <a:pt x="215" y="665"/>
                      <a:pt x="169" y="546"/>
                      <a:pt x="205" y="380"/>
                    </a:cubicBezTo>
                    <a:cubicBezTo>
                      <a:pt x="253" y="252"/>
                      <a:pt x="326" y="150"/>
                      <a:pt x="427" y="71"/>
                    </a:cubicBezTo>
                    <a:cubicBezTo>
                      <a:pt x="320" y="0"/>
                      <a:pt x="320" y="0"/>
                      <a:pt x="320" y="0"/>
                    </a:cubicBezTo>
                    <a:cubicBezTo>
                      <a:pt x="91" y="213"/>
                      <a:pt x="0" y="402"/>
                      <a:pt x="45" y="567"/>
                    </a:cubicBezTo>
                    <a:cubicBezTo>
                      <a:pt x="45" y="567"/>
                      <a:pt x="45" y="567"/>
                      <a:pt x="45" y="567"/>
                    </a:cubicBezTo>
                    <a:cubicBezTo>
                      <a:pt x="45" y="568"/>
                      <a:pt x="45" y="568"/>
                      <a:pt x="45" y="568"/>
                    </a:cubicBezTo>
                    <a:cubicBezTo>
                      <a:pt x="45" y="568"/>
                      <a:pt x="45" y="568"/>
                      <a:pt x="45" y="568"/>
                    </a:cubicBezTo>
                    <a:cubicBezTo>
                      <a:pt x="108" y="707"/>
                      <a:pt x="170" y="790"/>
                      <a:pt x="236" y="808"/>
                    </a:cubicBezTo>
                    <a:cubicBezTo>
                      <a:pt x="295" y="769"/>
                      <a:pt x="295" y="769"/>
                      <a:pt x="295" y="769"/>
                    </a:cubicBezTo>
                    <a:cubicBezTo>
                      <a:pt x="340" y="738"/>
                      <a:pt x="340" y="738"/>
                      <a:pt x="340" y="738"/>
                    </a:cubicBezTo>
                    <a:lnTo>
                      <a:pt x="343" y="735"/>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sp>
        <p:nvSpPr>
          <p:cNvPr id="91" name="直角三角形 90"/>
          <p:cNvSpPr/>
          <p:nvPr/>
        </p:nvSpPr>
        <p:spPr>
          <a:xfrm rot="10800000">
            <a:off x="11125200" y="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7120281" y="1173411"/>
            <a:ext cx="4347525" cy="4511177"/>
            <a:chOff x="7239592" y="1866020"/>
            <a:chExt cx="4347525" cy="4511177"/>
          </a:xfrm>
        </p:grpSpPr>
        <p:sp>
          <p:nvSpPr>
            <p:cNvPr id="6" name="AutoShape 3"/>
            <p:cNvSpPr>
              <a:spLocks noChangeAspect="1" noChangeArrowheads="1" noTextEdit="1"/>
            </p:cNvSpPr>
            <p:nvPr/>
          </p:nvSpPr>
          <p:spPr bwMode="auto">
            <a:xfrm rot="16200000">
              <a:off x="7159107" y="1947845"/>
              <a:ext cx="4509835" cy="4346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 name="Freeform 6"/>
            <p:cNvSpPr/>
            <p:nvPr/>
          </p:nvSpPr>
          <p:spPr bwMode="auto">
            <a:xfrm rot="16200000">
              <a:off x="8259067" y="4053866"/>
              <a:ext cx="712291" cy="924235"/>
            </a:xfrm>
            <a:custGeom>
              <a:avLst/>
              <a:gdLst>
                <a:gd name="T0" fmla="*/ 393 w 393"/>
                <a:gd name="T1" fmla="*/ 0 h 510"/>
                <a:gd name="T2" fmla="*/ 0 w 393"/>
                <a:gd name="T3" fmla="*/ 73 h 510"/>
                <a:gd name="T4" fmla="*/ 0 w 393"/>
                <a:gd name="T5" fmla="*/ 510 h 510"/>
                <a:gd name="T6" fmla="*/ 393 w 393"/>
                <a:gd name="T7" fmla="*/ 437 h 510"/>
                <a:gd name="T8" fmla="*/ 393 w 393"/>
                <a:gd name="T9" fmla="*/ 0 h 510"/>
              </a:gdLst>
              <a:ahLst/>
              <a:cxnLst>
                <a:cxn ang="0">
                  <a:pos x="T0" y="T1"/>
                </a:cxn>
                <a:cxn ang="0">
                  <a:pos x="T2" y="T3"/>
                </a:cxn>
                <a:cxn ang="0">
                  <a:pos x="T4" y="T5"/>
                </a:cxn>
                <a:cxn ang="0">
                  <a:pos x="T6" y="T7"/>
                </a:cxn>
                <a:cxn ang="0">
                  <a:pos x="T8" y="T9"/>
                </a:cxn>
              </a:cxnLst>
              <a:rect l="0" t="0" r="r" b="b"/>
              <a:pathLst>
                <a:path w="393" h="510">
                  <a:moveTo>
                    <a:pt x="393" y="0"/>
                  </a:moveTo>
                  <a:cubicBezTo>
                    <a:pt x="240" y="0"/>
                    <a:pt x="101" y="28"/>
                    <a:pt x="0" y="73"/>
                  </a:cubicBezTo>
                  <a:cubicBezTo>
                    <a:pt x="0" y="510"/>
                    <a:pt x="0" y="510"/>
                    <a:pt x="0" y="510"/>
                  </a:cubicBezTo>
                  <a:cubicBezTo>
                    <a:pt x="101" y="465"/>
                    <a:pt x="240" y="437"/>
                    <a:pt x="393" y="437"/>
                  </a:cubicBezTo>
                  <a:lnTo>
                    <a:pt x="393" y="0"/>
                  </a:lnTo>
                  <a:close/>
                </a:path>
              </a:pathLst>
            </a:custGeom>
            <a:solidFill>
              <a:schemeClr val="accent4">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 name="Freeform 7"/>
            <p:cNvSpPr/>
            <p:nvPr/>
          </p:nvSpPr>
          <p:spPr bwMode="auto">
            <a:xfrm rot="16200000">
              <a:off x="7206727" y="4596468"/>
              <a:ext cx="1515798" cy="642538"/>
            </a:xfrm>
            <a:custGeom>
              <a:avLst/>
              <a:gdLst>
                <a:gd name="T0" fmla="*/ 836 w 836"/>
                <a:gd name="T1" fmla="*/ 281 h 354"/>
                <a:gd name="T2" fmla="*/ 836 w 836"/>
                <a:gd name="T3" fmla="*/ 0 h 354"/>
                <a:gd name="T4" fmla="*/ 0 w 836"/>
                <a:gd name="T5" fmla="*/ 155 h 354"/>
                <a:gd name="T6" fmla="*/ 443 w 836"/>
                <a:gd name="T7" fmla="*/ 354 h 354"/>
                <a:gd name="T8" fmla="*/ 836 w 836"/>
                <a:gd name="T9" fmla="*/ 281 h 354"/>
              </a:gdLst>
              <a:ahLst/>
              <a:cxnLst>
                <a:cxn ang="0">
                  <a:pos x="T0" y="T1"/>
                </a:cxn>
                <a:cxn ang="0">
                  <a:pos x="T2" y="T3"/>
                </a:cxn>
                <a:cxn ang="0">
                  <a:pos x="T4" y="T5"/>
                </a:cxn>
                <a:cxn ang="0">
                  <a:pos x="T6" y="T7"/>
                </a:cxn>
                <a:cxn ang="0">
                  <a:pos x="T8" y="T9"/>
                </a:cxn>
              </a:cxnLst>
              <a:rect l="0" t="0" r="r" b="b"/>
              <a:pathLst>
                <a:path w="836" h="354">
                  <a:moveTo>
                    <a:pt x="836" y="281"/>
                  </a:moveTo>
                  <a:cubicBezTo>
                    <a:pt x="836" y="0"/>
                    <a:pt x="836" y="0"/>
                    <a:pt x="836" y="0"/>
                  </a:cubicBezTo>
                  <a:cubicBezTo>
                    <a:pt x="510" y="0"/>
                    <a:pt x="214" y="60"/>
                    <a:pt x="0" y="155"/>
                  </a:cubicBezTo>
                  <a:cubicBezTo>
                    <a:pt x="443" y="354"/>
                    <a:pt x="443" y="354"/>
                    <a:pt x="443" y="354"/>
                  </a:cubicBezTo>
                  <a:cubicBezTo>
                    <a:pt x="544" y="309"/>
                    <a:pt x="683" y="281"/>
                    <a:pt x="836" y="281"/>
                  </a:cubicBezTo>
                  <a:close/>
                </a:path>
              </a:pathLst>
            </a:custGeom>
            <a:solidFill>
              <a:schemeClr val="accent4"/>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 name="Freeform 8"/>
            <p:cNvSpPr/>
            <p:nvPr/>
          </p:nvSpPr>
          <p:spPr bwMode="auto">
            <a:xfrm rot="16200000">
              <a:off x="8093402" y="4698416"/>
              <a:ext cx="807531" cy="1152275"/>
            </a:xfrm>
            <a:custGeom>
              <a:avLst/>
              <a:gdLst>
                <a:gd name="T0" fmla="*/ 602 w 602"/>
                <a:gd name="T1" fmla="*/ 859 h 859"/>
                <a:gd name="T2" fmla="*/ 0 w 602"/>
                <a:gd name="T3" fmla="*/ 642 h 859"/>
                <a:gd name="T4" fmla="*/ 3 w 602"/>
                <a:gd name="T5" fmla="*/ 0 h 859"/>
                <a:gd name="T6" fmla="*/ 602 w 602"/>
                <a:gd name="T7" fmla="*/ 269 h 859"/>
                <a:gd name="T8" fmla="*/ 602 w 602"/>
                <a:gd name="T9" fmla="*/ 859 h 859"/>
              </a:gdLst>
              <a:ahLst/>
              <a:cxnLst>
                <a:cxn ang="0">
                  <a:pos x="T0" y="T1"/>
                </a:cxn>
                <a:cxn ang="0">
                  <a:pos x="T2" y="T3"/>
                </a:cxn>
                <a:cxn ang="0">
                  <a:pos x="T4" y="T5"/>
                </a:cxn>
                <a:cxn ang="0">
                  <a:pos x="T6" y="T7"/>
                </a:cxn>
                <a:cxn ang="0">
                  <a:pos x="T8" y="T9"/>
                </a:cxn>
              </a:cxnLst>
              <a:rect l="0" t="0" r="r" b="b"/>
              <a:pathLst>
                <a:path w="602" h="859">
                  <a:moveTo>
                    <a:pt x="602" y="859"/>
                  </a:moveTo>
                  <a:lnTo>
                    <a:pt x="0" y="642"/>
                  </a:lnTo>
                  <a:lnTo>
                    <a:pt x="3" y="0"/>
                  </a:lnTo>
                  <a:lnTo>
                    <a:pt x="602" y="269"/>
                  </a:lnTo>
                  <a:lnTo>
                    <a:pt x="602" y="859"/>
                  </a:lnTo>
                  <a:close/>
                </a:path>
              </a:pathLst>
            </a:custGeom>
            <a:solidFill>
              <a:schemeClr val="accent4">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0" name="Freeform 9"/>
            <p:cNvSpPr/>
            <p:nvPr/>
          </p:nvSpPr>
          <p:spPr bwMode="auto">
            <a:xfrm rot="16200000">
              <a:off x="7853289" y="3267127"/>
              <a:ext cx="714974" cy="925576"/>
            </a:xfrm>
            <a:custGeom>
              <a:avLst/>
              <a:gdLst>
                <a:gd name="T0" fmla="*/ 0 w 394"/>
                <a:gd name="T1" fmla="*/ 0 h 510"/>
                <a:gd name="T2" fmla="*/ 394 w 394"/>
                <a:gd name="T3" fmla="*/ 73 h 510"/>
                <a:gd name="T4" fmla="*/ 394 w 394"/>
                <a:gd name="T5" fmla="*/ 510 h 510"/>
                <a:gd name="T6" fmla="*/ 0 w 394"/>
                <a:gd name="T7" fmla="*/ 437 h 510"/>
                <a:gd name="T8" fmla="*/ 0 w 394"/>
                <a:gd name="T9" fmla="*/ 0 h 510"/>
              </a:gdLst>
              <a:ahLst/>
              <a:cxnLst>
                <a:cxn ang="0">
                  <a:pos x="T0" y="T1"/>
                </a:cxn>
                <a:cxn ang="0">
                  <a:pos x="T2" y="T3"/>
                </a:cxn>
                <a:cxn ang="0">
                  <a:pos x="T4" y="T5"/>
                </a:cxn>
                <a:cxn ang="0">
                  <a:pos x="T6" y="T7"/>
                </a:cxn>
                <a:cxn ang="0">
                  <a:pos x="T8" y="T9"/>
                </a:cxn>
              </a:cxnLst>
              <a:rect l="0" t="0" r="r" b="b"/>
              <a:pathLst>
                <a:path w="394" h="510">
                  <a:moveTo>
                    <a:pt x="0" y="0"/>
                  </a:moveTo>
                  <a:cubicBezTo>
                    <a:pt x="154" y="0"/>
                    <a:pt x="293" y="28"/>
                    <a:pt x="394" y="73"/>
                  </a:cubicBezTo>
                  <a:cubicBezTo>
                    <a:pt x="394" y="510"/>
                    <a:pt x="394" y="510"/>
                    <a:pt x="394" y="510"/>
                  </a:cubicBezTo>
                  <a:cubicBezTo>
                    <a:pt x="293" y="465"/>
                    <a:pt x="154" y="437"/>
                    <a:pt x="0" y="437"/>
                  </a:cubicBezTo>
                  <a:cubicBezTo>
                    <a:pt x="0" y="0"/>
                    <a:pt x="0" y="0"/>
                    <a:pt x="0" y="0"/>
                  </a:cubicBezTo>
                </a:path>
              </a:pathLst>
            </a:custGeom>
            <a:solidFill>
              <a:schemeClr val="accent3">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1" name="Freeform 10"/>
            <p:cNvSpPr/>
            <p:nvPr/>
          </p:nvSpPr>
          <p:spPr bwMode="auto">
            <a:xfrm rot="16200000">
              <a:off x="6800949" y="3007563"/>
              <a:ext cx="1518481" cy="641196"/>
            </a:xfrm>
            <a:custGeom>
              <a:avLst/>
              <a:gdLst>
                <a:gd name="T0" fmla="*/ 394 w 837"/>
                <a:gd name="T1" fmla="*/ 354 h 354"/>
                <a:gd name="T2" fmla="*/ 837 w 837"/>
                <a:gd name="T3" fmla="*/ 155 h 354"/>
                <a:gd name="T4" fmla="*/ 0 w 837"/>
                <a:gd name="T5" fmla="*/ 0 h 354"/>
                <a:gd name="T6" fmla="*/ 0 w 837"/>
                <a:gd name="T7" fmla="*/ 281 h 354"/>
                <a:gd name="T8" fmla="*/ 394 w 837"/>
                <a:gd name="T9" fmla="*/ 354 h 354"/>
              </a:gdLst>
              <a:ahLst/>
              <a:cxnLst>
                <a:cxn ang="0">
                  <a:pos x="T0" y="T1"/>
                </a:cxn>
                <a:cxn ang="0">
                  <a:pos x="T2" y="T3"/>
                </a:cxn>
                <a:cxn ang="0">
                  <a:pos x="T4" y="T5"/>
                </a:cxn>
                <a:cxn ang="0">
                  <a:pos x="T6" y="T7"/>
                </a:cxn>
                <a:cxn ang="0">
                  <a:pos x="T8" y="T9"/>
                </a:cxn>
              </a:cxnLst>
              <a:rect l="0" t="0" r="r" b="b"/>
              <a:pathLst>
                <a:path w="837" h="354">
                  <a:moveTo>
                    <a:pt x="394" y="354"/>
                  </a:moveTo>
                  <a:cubicBezTo>
                    <a:pt x="837" y="155"/>
                    <a:pt x="837" y="155"/>
                    <a:pt x="837" y="155"/>
                  </a:cubicBezTo>
                  <a:cubicBezTo>
                    <a:pt x="623" y="60"/>
                    <a:pt x="327" y="0"/>
                    <a:pt x="0" y="0"/>
                  </a:cubicBezTo>
                  <a:cubicBezTo>
                    <a:pt x="0" y="281"/>
                    <a:pt x="0" y="281"/>
                    <a:pt x="0" y="281"/>
                  </a:cubicBezTo>
                  <a:cubicBezTo>
                    <a:pt x="154" y="281"/>
                    <a:pt x="293" y="309"/>
                    <a:pt x="394" y="354"/>
                  </a:cubicBezTo>
                </a:path>
              </a:pathLst>
            </a:custGeom>
            <a:solidFill>
              <a:srgbClr val="939598"/>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2" name="Freeform 11"/>
            <p:cNvSpPr/>
            <p:nvPr/>
          </p:nvSpPr>
          <p:spPr bwMode="auto">
            <a:xfrm rot="16200000">
              <a:off x="7692990" y="2394537"/>
              <a:ext cx="807531" cy="1153617"/>
            </a:xfrm>
            <a:custGeom>
              <a:avLst/>
              <a:gdLst>
                <a:gd name="T0" fmla="*/ 0 w 602"/>
                <a:gd name="T1" fmla="*/ 860 h 860"/>
                <a:gd name="T2" fmla="*/ 602 w 602"/>
                <a:gd name="T3" fmla="*/ 642 h 860"/>
                <a:gd name="T4" fmla="*/ 599 w 602"/>
                <a:gd name="T5" fmla="*/ 0 h 860"/>
                <a:gd name="T6" fmla="*/ 0 w 602"/>
                <a:gd name="T7" fmla="*/ 269 h 860"/>
                <a:gd name="T8" fmla="*/ 0 w 602"/>
                <a:gd name="T9" fmla="*/ 860 h 860"/>
              </a:gdLst>
              <a:ahLst/>
              <a:cxnLst>
                <a:cxn ang="0">
                  <a:pos x="T0" y="T1"/>
                </a:cxn>
                <a:cxn ang="0">
                  <a:pos x="T2" y="T3"/>
                </a:cxn>
                <a:cxn ang="0">
                  <a:pos x="T4" y="T5"/>
                </a:cxn>
                <a:cxn ang="0">
                  <a:pos x="T6" y="T7"/>
                </a:cxn>
                <a:cxn ang="0">
                  <a:pos x="T8" y="T9"/>
                </a:cxn>
              </a:cxnLst>
              <a:rect l="0" t="0" r="r" b="b"/>
              <a:pathLst>
                <a:path w="602" h="860">
                  <a:moveTo>
                    <a:pt x="0" y="860"/>
                  </a:moveTo>
                  <a:lnTo>
                    <a:pt x="602" y="642"/>
                  </a:lnTo>
                  <a:lnTo>
                    <a:pt x="599" y="0"/>
                  </a:lnTo>
                  <a:lnTo>
                    <a:pt x="0" y="269"/>
                  </a:lnTo>
                  <a:lnTo>
                    <a:pt x="0" y="860"/>
                  </a:lnTo>
                  <a:close/>
                </a:path>
              </a:pathLst>
            </a:custGeom>
            <a:solidFill>
              <a:srgbClr val="939598"/>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3" name="Freeform 12"/>
            <p:cNvSpPr/>
            <p:nvPr/>
          </p:nvSpPr>
          <p:spPr bwMode="auto">
            <a:xfrm rot="16200000">
              <a:off x="7692990" y="2394537"/>
              <a:ext cx="807531" cy="1153617"/>
            </a:xfrm>
            <a:custGeom>
              <a:avLst/>
              <a:gdLst>
                <a:gd name="T0" fmla="*/ 0 w 602"/>
                <a:gd name="T1" fmla="*/ 860 h 860"/>
                <a:gd name="T2" fmla="*/ 602 w 602"/>
                <a:gd name="T3" fmla="*/ 642 h 860"/>
                <a:gd name="T4" fmla="*/ 599 w 602"/>
                <a:gd name="T5" fmla="*/ 0 h 860"/>
                <a:gd name="T6" fmla="*/ 0 w 602"/>
                <a:gd name="T7" fmla="*/ 269 h 860"/>
                <a:gd name="T8" fmla="*/ 0 w 602"/>
                <a:gd name="T9" fmla="*/ 860 h 860"/>
              </a:gdLst>
              <a:ahLst/>
              <a:cxnLst>
                <a:cxn ang="0">
                  <a:pos x="T0" y="T1"/>
                </a:cxn>
                <a:cxn ang="0">
                  <a:pos x="T2" y="T3"/>
                </a:cxn>
                <a:cxn ang="0">
                  <a:pos x="T4" y="T5"/>
                </a:cxn>
                <a:cxn ang="0">
                  <a:pos x="T6" y="T7"/>
                </a:cxn>
                <a:cxn ang="0">
                  <a:pos x="T8" y="T9"/>
                </a:cxn>
              </a:cxnLst>
              <a:rect l="0" t="0" r="r" b="b"/>
              <a:pathLst>
                <a:path w="602" h="860">
                  <a:moveTo>
                    <a:pt x="0" y="860"/>
                  </a:moveTo>
                  <a:lnTo>
                    <a:pt x="602" y="642"/>
                  </a:lnTo>
                  <a:lnTo>
                    <a:pt x="599" y="0"/>
                  </a:lnTo>
                  <a:lnTo>
                    <a:pt x="0" y="269"/>
                  </a:lnTo>
                  <a:lnTo>
                    <a:pt x="0" y="86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4" name="Freeform 13"/>
            <p:cNvSpPr/>
            <p:nvPr/>
          </p:nvSpPr>
          <p:spPr bwMode="auto">
            <a:xfrm rot="16200000">
              <a:off x="7692990" y="2394537"/>
              <a:ext cx="807531" cy="1153617"/>
            </a:xfrm>
            <a:custGeom>
              <a:avLst/>
              <a:gdLst>
                <a:gd name="T0" fmla="*/ 0 w 602"/>
                <a:gd name="T1" fmla="*/ 860 h 860"/>
                <a:gd name="T2" fmla="*/ 602 w 602"/>
                <a:gd name="T3" fmla="*/ 642 h 860"/>
                <a:gd name="T4" fmla="*/ 599 w 602"/>
                <a:gd name="T5" fmla="*/ 0 h 860"/>
                <a:gd name="T6" fmla="*/ 0 w 602"/>
                <a:gd name="T7" fmla="*/ 269 h 860"/>
                <a:gd name="T8" fmla="*/ 0 w 602"/>
                <a:gd name="T9" fmla="*/ 860 h 860"/>
              </a:gdLst>
              <a:ahLst/>
              <a:cxnLst>
                <a:cxn ang="0">
                  <a:pos x="T0" y="T1"/>
                </a:cxn>
                <a:cxn ang="0">
                  <a:pos x="T2" y="T3"/>
                </a:cxn>
                <a:cxn ang="0">
                  <a:pos x="T4" y="T5"/>
                </a:cxn>
                <a:cxn ang="0">
                  <a:pos x="T6" y="T7"/>
                </a:cxn>
                <a:cxn ang="0">
                  <a:pos x="T8" y="T9"/>
                </a:cxn>
              </a:cxnLst>
              <a:rect l="0" t="0" r="r" b="b"/>
              <a:pathLst>
                <a:path w="602" h="860">
                  <a:moveTo>
                    <a:pt x="0" y="860"/>
                  </a:moveTo>
                  <a:lnTo>
                    <a:pt x="602" y="642"/>
                  </a:lnTo>
                  <a:lnTo>
                    <a:pt x="599" y="0"/>
                  </a:lnTo>
                  <a:lnTo>
                    <a:pt x="0" y="269"/>
                  </a:lnTo>
                  <a:lnTo>
                    <a:pt x="0" y="860"/>
                  </a:lnTo>
                  <a:close/>
                </a:path>
              </a:pathLst>
            </a:custGeom>
            <a:solidFill>
              <a:srgbClr val="939598"/>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5" name="Freeform 14"/>
            <p:cNvSpPr/>
            <p:nvPr/>
          </p:nvSpPr>
          <p:spPr bwMode="auto">
            <a:xfrm rot="16200000">
              <a:off x="7692990" y="2394537"/>
              <a:ext cx="807531" cy="1153617"/>
            </a:xfrm>
            <a:custGeom>
              <a:avLst/>
              <a:gdLst>
                <a:gd name="T0" fmla="*/ 0 w 602"/>
                <a:gd name="T1" fmla="*/ 860 h 860"/>
                <a:gd name="T2" fmla="*/ 602 w 602"/>
                <a:gd name="T3" fmla="*/ 642 h 860"/>
                <a:gd name="T4" fmla="*/ 599 w 602"/>
                <a:gd name="T5" fmla="*/ 0 h 860"/>
                <a:gd name="T6" fmla="*/ 0 w 602"/>
                <a:gd name="T7" fmla="*/ 269 h 860"/>
                <a:gd name="T8" fmla="*/ 0 w 602"/>
                <a:gd name="T9" fmla="*/ 860 h 860"/>
              </a:gdLst>
              <a:ahLst/>
              <a:cxnLst>
                <a:cxn ang="0">
                  <a:pos x="T0" y="T1"/>
                </a:cxn>
                <a:cxn ang="0">
                  <a:pos x="T2" y="T3"/>
                </a:cxn>
                <a:cxn ang="0">
                  <a:pos x="T4" y="T5"/>
                </a:cxn>
                <a:cxn ang="0">
                  <a:pos x="T6" y="T7"/>
                </a:cxn>
                <a:cxn ang="0">
                  <a:pos x="T8" y="T9"/>
                </a:cxn>
              </a:cxnLst>
              <a:rect l="0" t="0" r="r" b="b"/>
              <a:pathLst>
                <a:path w="602" h="860">
                  <a:moveTo>
                    <a:pt x="0" y="860"/>
                  </a:moveTo>
                  <a:lnTo>
                    <a:pt x="602" y="642"/>
                  </a:lnTo>
                  <a:lnTo>
                    <a:pt x="599" y="0"/>
                  </a:lnTo>
                  <a:lnTo>
                    <a:pt x="0" y="269"/>
                  </a:lnTo>
                  <a:lnTo>
                    <a:pt x="0" y="86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6" name="Freeform 15"/>
            <p:cNvSpPr/>
            <p:nvPr/>
          </p:nvSpPr>
          <p:spPr bwMode="auto">
            <a:xfrm rot="16200000">
              <a:off x="8672222" y="3373770"/>
              <a:ext cx="2683" cy="0"/>
            </a:xfrm>
            <a:custGeom>
              <a:avLst/>
              <a:gdLst>
                <a:gd name="T0" fmla="*/ 1 w 1"/>
                <a:gd name="T1" fmla="*/ 0 w 1"/>
                <a:gd name="T2" fmla="*/ 1 w 1"/>
                <a:gd name="T3" fmla="*/ 1 w 1"/>
              </a:gdLst>
              <a:ahLst/>
              <a:cxnLst>
                <a:cxn ang="0">
                  <a:pos x="T0" y="0"/>
                </a:cxn>
                <a:cxn ang="0">
                  <a:pos x="T1" y="0"/>
                </a:cxn>
                <a:cxn ang="0">
                  <a:pos x="T2" y="0"/>
                </a:cxn>
                <a:cxn ang="0">
                  <a:pos x="T3" y="0"/>
                </a:cxn>
              </a:cxnLst>
              <a:rect l="0" t="0" r="r" b="b"/>
              <a:pathLst>
                <a:path w="1">
                  <a:moveTo>
                    <a:pt x="1" y="0"/>
                  </a:moveTo>
                  <a:cubicBezTo>
                    <a:pt x="0" y="0"/>
                    <a:pt x="0" y="0"/>
                    <a:pt x="0" y="0"/>
                  </a:cubicBezTo>
                  <a:cubicBezTo>
                    <a:pt x="1" y="0"/>
                    <a:pt x="1" y="0"/>
                    <a:pt x="1" y="0"/>
                  </a:cubicBezTo>
                  <a:cubicBezTo>
                    <a:pt x="1" y="0"/>
                    <a:pt x="1" y="0"/>
                    <a:pt x="1" y="0"/>
                  </a:cubicBezTo>
                </a:path>
              </a:pathLst>
            </a:custGeom>
            <a:solidFill>
              <a:srgbClr val="626366"/>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7" name="Freeform 16"/>
            <p:cNvSpPr/>
            <p:nvPr/>
          </p:nvSpPr>
          <p:spPr bwMode="auto">
            <a:xfrm rot="16200000">
              <a:off x="6800949" y="3007563"/>
              <a:ext cx="1518481" cy="641196"/>
            </a:xfrm>
            <a:custGeom>
              <a:avLst/>
              <a:gdLst>
                <a:gd name="T0" fmla="*/ 0 w 837"/>
                <a:gd name="T1" fmla="*/ 0 h 354"/>
                <a:gd name="T2" fmla="*/ 0 w 837"/>
                <a:gd name="T3" fmla="*/ 281 h 354"/>
                <a:gd name="T4" fmla="*/ 393 w 837"/>
                <a:gd name="T5" fmla="*/ 354 h 354"/>
                <a:gd name="T6" fmla="*/ 836 w 837"/>
                <a:gd name="T7" fmla="*/ 155 h 354"/>
                <a:gd name="T8" fmla="*/ 836 w 837"/>
                <a:gd name="T9" fmla="*/ 156 h 354"/>
                <a:gd name="T10" fmla="*/ 837 w 837"/>
                <a:gd name="T11" fmla="*/ 155 h 354"/>
                <a:gd name="T12" fmla="*/ 0 w 837"/>
                <a:gd name="T13" fmla="*/ 0 h 354"/>
              </a:gdLst>
              <a:ahLst/>
              <a:cxnLst>
                <a:cxn ang="0">
                  <a:pos x="T0" y="T1"/>
                </a:cxn>
                <a:cxn ang="0">
                  <a:pos x="T2" y="T3"/>
                </a:cxn>
                <a:cxn ang="0">
                  <a:pos x="T4" y="T5"/>
                </a:cxn>
                <a:cxn ang="0">
                  <a:pos x="T6" y="T7"/>
                </a:cxn>
                <a:cxn ang="0">
                  <a:pos x="T8" y="T9"/>
                </a:cxn>
                <a:cxn ang="0">
                  <a:pos x="T10" y="T11"/>
                </a:cxn>
                <a:cxn ang="0">
                  <a:pos x="T12" y="T13"/>
                </a:cxn>
              </a:cxnLst>
              <a:rect l="0" t="0" r="r" b="b"/>
              <a:pathLst>
                <a:path w="837" h="354">
                  <a:moveTo>
                    <a:pt x="0" y="0"/>
                  </a:moveTo>
                  <a:cubicBezTo>
                    <a:pt x="0" y="281"/>
                    <a:pt x="0" y="281"/>
                    <a:pt x="0" y="281"/>
                  </a:cubicBezTo>
                  <a:cubicBezTo>
                    <a:pt x="154" y="281"/>
                    <a:pt x="293" y="309"/>
                    <a:pt x="393" y="354"/>
                  </a:cubicBezTo>
                  <a:cubicBezTo>
                    <a:pt x="836" y="155"/>
                    <a:pt x="836" y="155"/>
                    <a:pt x="836" y="155"/>
                  </a:cubicBezTo>
                  <a:cubicBezTo>
                    <a:pt x="836" y="156"/>
                    <a:pt x="836" y="156"/>
                    <a:pt x="836" y="156"/>
                  </a:cubicBezTo>
                  <a:cubicBezTo>
                    <a:pt x="837" y="155"/>
                    <a:pt x="837" y="155"/>
                    <a:pt x="837" y="155"/>
                  </a:cubicBezTo>
                  <a:cubicBezTo>
                    <a:pt x="623" y="60"/>
                    <a:pt x="327" y="0"/>
                    <a:pt x="0" y="0"/>
                  </a:cubicBezTo>
                </a:path>
              </a:pathLst>
            </a:custGeom>
            <a:solidFill>
              <a:schemeClr val="accent3"/>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8" name="Freeform 17"/>
            <p:cNvSpPr/>
            <p:nvPr/>
          </p:nvSpPr>
          <p:spPr bwMode="auto">
            <a:xfrm rot="16200000">
              <a:off x="7692990" y="2394537"/>
              <a:ext cx="807531" cy="1153617"/>
            </a:xfrm>
            <a:custGeom>
              <a:avLst/>
              <a:gdLst>
                <a:gd name="T0" fmla="*/ 599 w 602"/>
                <a:gd name="T1" fmla="*/ 0 h 860"/>
                <a:gd name="T2" fmla="*/ 0 w 602"/>
                <a:gd name="T3" fmla="*/ 269 h 860"/>
                <a:gd name="T4" fmla="*/ 0 w 602"/>
                <a:gd name="T5" fmla="*/ 269 h 860"/>
                <a:gd name="T6" fmla="*/ 0 w 602"/>
                <a:gd name="T7" fmla="*/ 860 h 860"/>
                <a:gd name="T8" fmla="*/ 602 w 602"/>
                <a:gd name="T9" fmla="*/ 642 h 860"/>
                <a:gd name="T10" fmla="*/ 599 w 602"/>
                <a:gd name="T11" fmla="*/ 0 h 860"/>
              </a:gdLst>
              <a:ahLst/>
              <a:cxnLst>
                <a:cxn ang="0">
                  <a:pos x="T0" y="T1"/>
                </a:cxn>
                <a:cxn ang="0">
                  <a:pos x="T2" y="T3"/>
                </a:cxn>
                <a:cxn ang="0">
                  <a:pos x="T4" y="T5"/>
                </a:cxn>
                <a:cxn ang="0">
                  <a:pos x="T6" y="T7"/>
                </a:cxn>
                <a:cxn ang="0">
                  <a:pos x="T8" y="T9"/>
                </a:cxn>
                <a:cxn ang="0">
                  <a:pos x="T10" y="T11"/>
                </a:cxn>
              </a:cxnLst>
              <a:rect l="0" t="0" r="r" b="b"/>
              <a:pathLst>
                <a:path w="602" h="860">
                  <a:moveTo>
                    <a:pt x="599" y="0"/>
                  </a:moveTo>
                  <a:lnTo>
                    <a:pt x="0" y="269"/>
                  </a:lnTo>
                  <a:lnTo>
                    <a:pt x="0" y="269"/>
                  </a:lnTo>
                  <a:lnTo>
                    <a:pt x="0" y="860"/>
                  </a:lnTo>
                  <a:lnTo>
                    <a:pt x="602" y="642"/>
                  </a:lnTo>
                  <a:lnTo>
                    <a:pt x="599" y="0"/>
                  </a:lnTo>
                  <a:close/>
                </a:path>
              </a:pathLst>
            </a:custGeom>
            <a:solidFill>
              <a:schemeClr val="accent3">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9" name="Freeform 18"/>
            <p:cNvSpPr/>
            <p:nvPr/>
          </p:nvSpPr>
          <p:spPr bwMode="auto">
            <a:xfrm rot="16200000">
              <a:off x="7692990" y="2394537"/>
              <a:ext cx="807531" cy="1153617"/>
            </a:xfrm>
            <a:custGeom>
              <a:avLst/>
              <a:gdLst>
                <a:gd name="T0" fmla="*/ 599 w 602"/>
                <a:gd name="T1" fmla="*/ 0 h 860"/>
                <a:gd name="T2" fmla="*/ 0 w 602"/>
                <a:gd name="T3" fmla="*/ 269 h 860"/>
                <a:gd name="T4" fmla="*/ 0 w 602"/>
                <a:gd name="T5" fmla="*/ 269 h 860"/>
                <a:gd name="T6" fmla="*/ 0 w 602"/>
                <a:gd name="T7" fmla="*/ 860 h 860"/>
                <a:gd name="T8" fmla="*/ 602 w 602"/>
                <a:gd name="T9" fmla="*/ 642 h 860"/>
                <a:gd name="T10" fmla="*/ 599 w 602"/>
                <a:gd name="T11" fmla="*/ 0 h 860"/>
              </a:gdLst>
              <a:ahLst/>
              <a:cxnLst>
                <a:cxn ang="0">
                  <a:pos x="T0" y="T1"/>
                </a:cxn>
                <a:cxn ang="0">
                  <a:pos x="T2" y="T3"/>
                </a:cxn>
                <a:cxn ang="0">
                  <a:pos x="T4" y="T5"/>
                </a:cxn>
                <a:cxn ang="0">
                  <a:pos x="T6" y="T7"/>
                </a:cxn>
                <a:cxn ang="0">
                  <a:pos x="T8" y="T9"/>
                </a:cxn>
                <a:cxn ang="0">
                  <a:pos x="T10" y="T11"/>
                </a:cxn>
              </a:cxnLst>
              <a:rect l="0" t="0" r="r" b="b"/>
              <a:pathLst>
                <a:path w="602" h="860">
                  <a:moveTo>
                    <a:pt x="599" y="0"/>
                  </a:moveTo>
                  <a:lnTo>
                    <a:pt x="0" y="269"/>
                  </a:lnTo>
                  <a:lnTo>
                    <a:pt x="0" y="269"/>
                  </a:lnTo>
                  <a:lnTo>
                    <a:pt x="0" y="860"/>
                  </a:lnTo>
                  <a:lnTo>
                    <a:pt x="602" y="642"/>
                  </a:lnTo>
                  <a:lnTo>
                    <a:pt x="59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0" name="Freeform 19"/>
            <p:cNvSpPr/>
            <p:nvPr/>
          </p:nvSpPr>
          <p:spPr bwMode="auto">
            <a:xfrm rot="16200000">
              <a:off x="8762097" y="2595749"/>
              <a:ext cx="295111" cy="1110692"/>
            </a:xfrm>
            <a:custGeom>
              <a:avLst/>
              <a:gdLst>
                <a:gd name="T0" fmla="*/ 0 w 163"/>
                <a:gd name="T1" fmla="*/ 437 h 613"/>
                <a:gd name="T2" fmla="*/ 0 w 163"/>
                <a:gd name="T3" fmla="*/ 0 h 613"/>
                <a:gd name="T4" fmla="*/ 163 w 163"/>
                <a:gd name="T5" fmla="*/ 176 h 613"/>
                <a:gd name="T6" fmla="*/ 163 w 163"/>
                <a:gd name="T7" fmla="*/ 613 h 613"/>
                <a:gd name="T8" fmla="*/ 0 w 163"/>
                <a:gd name="T9" fmla="*/ 437 h 613"/>
              </a:gdLst>
              <a:ahLst/>
              <a:cxnLst>
                <a:cxn ang="0">
                  <a:pos x="T0" y="T1"/>
                </a:cxn>
                <a:cxn ang="0">
                  <a:pos x="T2" y="T3"/>
                </a:cxn>
                <a:cxn ang="0">
                  <a:pos x="T4" y="T5"/>
                </a:cxn>
                <a:cxn ang="0">
                  <a:pos x="T6" y="T7"/>
                </a:cxn>
                <a:cxn ang="0">
                  <a:pos x="T8" y="T9"/>
                </a:cxn>
              </a:cxnLst>
              <a:rect l="0" t="0" r="r" b="b"/>
              <a:pathLst>
                <a:path w="163" h="613">
                  <a:moveTo>
                    <a:pt x="0" y="437"/>
                  </a:moveTo>
                  <a:cubicBezTo>
                    <a:pt x="0" y="0"/>
                    <a:pt x="0" y="0"/>
                    <a:pt x="0" y="0"/>
                  </a:cubicBezTo>
                  <a:cubicBezTo>
                    <a:pt x="100" y="45"/>
                    <a:pt x="163" y="107"/>
                    <a:pt x="163" y="176"/>
                  </a:cubicBezTo>
                  <a:cubicBezTo>
                    <a:pt x="163" y="613"/>
                    <a:pt x="163" y="613"/>
                    <a:pt x="163" y="613"/>
                  </a:cubicBezTo>
                  <a:cubicBezTo>
                    <a:pt x="163" y="544"/>
                    <a:pt x="100" y="482"/>
                    <a:pt x="0" y="437"/>
                  </a:cubicBez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1" name="Freeform 20"/>
            <p:cNvSpPr/>
            <p:nvPr/>
          </p:nvSpPr>
          <p:spPr bwMode="auto">
            <a:xfrm rot="16200000">
              <a:off x="7621224" y="2243628"/>
              <a:ext cx="1432630" cy="680097"/>
            </a:xfrm>
            <a:custGeom>
              <a:avLst/>
              <a:gdLst>
                <a:gd name="T0" fmla="*/ 163 w 790"/>
                <a:gd name="T1" fmla="*/ 375 h 375"/>
                <a:gd name="T2" fmla="*/ 790 w 790"/>
                <a:gd name="T3" fmla="*/ 375 h 375"/>
                <a:gd name="T4" fmla="*/ 443 w 790"/>
                <a:gd name="T5" fmla="*/ 0 h 375"/>
                <a:gd name="T6" fmla="*/ 0 w 790"/>
                <a:gd name="T7" fmla="*/ 199 h 375"/>
                <a:gd name="T8" fmla="*/ 163 w 790"/>
                <a:gd name="T9" fmla="*/ 375 h 375"/>
              </a:gdLst>
              <a:ahLst/>
              <a:cxnLst>
                <a:cxn ang="0">
                  <a:pos x="T0" y="T1"/>
                </a:cxn>
                <a:cxn ang="0">
                  <a:pos x="T2" y="T3"/>
                </a:cxn>
                <a:cxn ang="0">
                  <a:pos x="T4" y="T5"/>
                </a:cxn>
                <a:cxn ang="0">
                  <a:pos x="T6" y="T7"/>
                </a:cxn>
                <a:cxn ang="0">
                  <a:pos x="T8" y="T9"/>
                </a:cxn>
              </a:cxnLst>
              <a:rect l="0" t="0" r="r" b="b"/>
              <a:pathLst>
                <a:path w="790" h="375">
                  <a:moveTo>
                    <a:pt x="163" y="375"/>
                  </a:moveTo>
                  <a:cubicBezTo>
                    <a:pt x="790" y="375"/>
                    <a:pt x="790" y="375"/>
                    <a:pt x="790" y="375"/>
                  </a:cubicBezTo>
                  <a:cubicBezTo>
                    <a:pt x="790" y="229"/>
                    <a:pt x="657" y="96"/>
                    <a:pt x="443" y="0"/>
                  </a:cubicBezTo>
                  <a:cubicBezTo>
                    <a:pt x="0" y="199"/>
                    <a:pt x="0" y="199"/>
                    <a:pt x="0" y="199"/>
                  </a:cubicBezTo>
                  <a:cubicBezTo>
                    <a:pt x="100" y="244"/>
                    <a:pt x="163" y="306"/>
                    <a:pt x="163" y="375"/>
                  </a:cubicBezTo>
                  <a:close/>
                </a:path>
              </a:pathLst>
            </a:custGeom>
            <a:solidFill>
              <a:schemeClr val="accent2">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2" name="Rectangle 21"/>
            <p:cNvSpPr>
              <a:spLocks noChangeArrowheads="1"/>
            </p:cNvSpPr>
            <p:nvPr/>
          </p:nvSpPr>
          <p:spPr bwMode="auto">
            <a:xfrm rot="16200000">
              <a:off x="8504546" y="2040404"/>
              <a:ext cx="1137519" cy="791435"/>
            </a:xfrm>
            <a:prstGeom prst="rect">
              <a:avLst/>
            </a:prstGeom>
            <a:solidFill>
              <a:schemeClr val="accent1">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3" name="Freeform 22"/>
            <p:cNvSpPr/>
            <p:nvPr/>
          </p:nvSpPr>
          <p:spPr bwMode="auto">
            <a:xfrm rot="16200000">
              <a:off x="8748012" y="4537446"/>
              <a:ext cx="296453" cy="1110692"/>
            </a:xfrm>
            <a:custGeom>
              <a:avLst/>
              <a:gdLst>
                <a:gd name="T0" fmla="*/ 163 w 163"/>
                <a:gd name="T1" fmla="*/ 437 h 613"/>
                <a:gd name="T2" fmla="*/ 163 w 163"/>
                <a:gd name="T3" fmla="*/ 0 h 613"/>
                <a:gd name="T4" fmla="*/ 0 w 163"/>
                <a:gd name="T5" fmla="*/ 176 h 613"/>
                <a:gd name="T6" fmla="*/ 0 w 163"/>
                <a:gd name="T7" fmla="*/ 613 h 613"/>
                <a:gd name="T8" fmla="*/ 163 w 163"/>
                <a:gd name="T9" fmla="*/ 437 h 613"/>
              </a:gdLst>
              <a:ahLst/>
              <a:cxnLst>
                <a:cxn ang="0">
                  <a:pos x="T0" y="T1"/>
                </a:cxn>
                <a:cxn ang="0">
                  <a:pos x="T2" y="T3"/>
                </a:cxn>
                <a:cxn ang="0">
                  <a:pos x="T4" y="T5"/>
                </a:cxn>
                <a:cxn ang="0">
                  <a:pos x="T6" y="T7"/>
                </a:cxn>
                <a:cxn ang="0">
                  <a:pos x="T8" y="T9"/>
                </a:cxn>
              </a:cxnLst>
              <a:rect l="0" t="0" r="r" b="b"/>
              <a:pathLst>
                <a:path w="163" h="613">
                  <a:moveTo>
                    <a:pt x="163" y="437"/>
                  </a:moveTo>
                  <a:cubicBezTo>
                    <a:pt x="163" y="0"/>
                    <a:pt x="163" y="0"/>
                    <a:pt x="163" y="0"/>
                  </a:cubicBezTo>
                  <a:cubicBezTo>
                    <a:pt x="62" y="45"/>
                    <a:pt x="0" y="107"/>
                    <a:pt x="0" y="176"/>
                  </a:cubicBezTo>
                  <a:cubicBezTo>
                    <a:pt x="0" y="613"/>
                    <a:pt x="0" y="613"/>
                    <a:pt x="0" y="613"/>
                  </a:cubicBezTo>
                  <a:cubicBezTo>
                    <a:pt x="0" y="544"/>
                    <a:pt x="62" y="482"/>
                    <a:pt x="163" y="437"/>
                  </a:cubicBezTo>
                  <a:close/>
                </a:path>
              </a:pathLst>
            </a:custGeom>
            <a:solidFill>
              <a:schemeClr val="accent5">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4" name="Freeform 23"/>
            <p:cNvSpPr/>
            <p:nvPr/>
          </p:nvSpPr>
          <p:spPr bwMode="auto">
            <a:xfrm rot="16200000">
              <a:off x="7621224" y="5320832"/>
              <a:ext cx="1432630" cy="680097"/>
            </a:xfrm>
            <a:custGeom>
              <a:avLst/>
              <a:gdLst>
                <a:gd name="T0" fmla="*/ 790 w 790"/>
                <a:gd name="T1" fmla="*/ 199 h 375"/>
                <a:gd name="T2" fmla="*/ 347 w 790"/>
                <a:gd name="T3" fmla="*/ 0 h 375"/>
                <a:gd name="T4" fmla="*/ 0 w 790"/>
                <a:gd name="T5" fmla="*/ 375 h 375"/>
                <a:gd name="T6" fmla="*/ 627 w 790"/>
                <a:gd name="T7" fmla="*/ 375 h 375"/>
                <a:gd name="T8" fmla="*/ 790 w 790"/>
                <a:gd name="T9" fmla="*/ 199 h 375"/>
              </a:gdLst>
              <a:ahLst/>
              <a:cxnLst>
                <a:cxn ang="0">
                  <a:pos x="T0" y="T1"/>
                </a:cxn>
                <a:cxn ang="0">
                  <a:pos x="T2" y="T3"/>
                </a:cxn>
                <a:cxn ang="0">
                  <a:pos x="T4" y="T5"/>
                </a:cxn>
                <a:cxn ang="0">
                  <a:pos x="T6" y="T7"/>
                </a:cxn>
                <a:cxn ang="0">
                  <a:pos x="T8" y="T9"/>
                </a:cxn>
              </a:cxnLst>
              <a:rect l="0" t="0" r="r" b="b"/>
              <a:pathLst>
                <a:path w="790" h="375">
                  <a:moveTo>
                    <a:pt x="790" y="199"/>
                  </a:moveTo>
                  <a:cubicBezTo>
                    <a:pt x="347" y="0"/>
                    <a:pt x="347" y="0"/>
                    <a:pt x="347" y="0"/>
                  </a:cubicBezTo>
                  <a:cubicBezTo>
                    <a:pt x="133" y="96"/>
                    <a:pt x="0" y="229"/>
                    <a:pt x="0" y="375"/>
                  </a:cubicBezTo>
                  <a:cubicBezTo>
                    <a:pt x="627" y="375"/>
                    <a:pt x="627" y="375"/>
                    <a:pt x="627" y="375"/>
                  </a:cubicBezTo>
                  <a:cubicBezTo>
                    <a:pt x="627" y="306"/>
                    <a:pt x="689" y="244"/>
                    <a:pt x="790" y="199"/>
                  </a:cubicBezTo>
                  <a:close/>
                </a:path>
              </a:pathLst>
            </a:custGeom>
            <a:solidFill>
              <a:schemeClr val="accent5"/>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5" name="Rectangle 24"/>
            <p:cNvSpPr>
              <a:spLocks noChangeArrowheads="1"/>
            </p:cNvSpPr>
            <p:nvPr/>
          </p:nvSpPr>
          <p:spPr bwMode="auto">
            <a:xfrm rot="16200000">
              <a:off x="8505216" y="5413390"/>
              <a:ext cx="1136178" cy="791435"/>
            </a:xfrm>
            <a:prstGeom prst="rect">
              <a:avLst/>
            </a:prstGeom>
            <a:solidFill>
              <a:schemeClr val="accent5">
                <a:lumMod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6" name="Freeform 25"/>
            <p:cNvSpPr/>
            <p:nvPr/>
          </p:nvSpPr>
          <p:spPr bwMode="auto">
            <a:xfrm rot="16200000">
              <a:off x="8391196" y="5319491"/>
              <a:ext cx="1432630" cy="677415"/>
            </a:xfrm>
            <a:custGeom>
              <a:avLst/>
              <a:gdLst>
                <a:gd name="T0" fmla="*/ 790 w 790"/>
                <a:gd name="T1" fmla="*/ 176 h 374"/>
                <a:gd name="T2" fmla="*/ 627 w 790"/>
                <a:gd name="T3" fmla="*/ 0 h 374"/>
                <a:gd name="T4" fmla="*/ 0 w 790"/>
                <a:gd name="T5" fmla="*/ 0 h 374"/>
                <a:gd name="T6" fmla="*/ 347 w 790"/>
                <a:gd name="T7" fmla="*/ 374 h 374"/>
                <a:gd name="T8" fmla="*/ 790 w 790"/>
                <a:gd name="T9" fmla="*/ 176 h 374"/>
              </a:gdLst>
              <a:ahLst/>
              <a:cxnLst>
                <a:cxn ang="0">
                  <a:pos x="T0" y="T1"/>
                </a:cxn>
                <a:cxn ang="0">
                  <a:pos x="T2" y="T3"/>
                </a:cxn>
                <a:cxn ang="0">
                  <a:pos x="T4" y="T5"/>
                </a:cxn>
                <a:cxn ang="0">
                  <a:pos x="T6" y="T7"/>
                </a:cxn>
                <a:cxn ang="0">
                  <a:pos x="T8" y="T9"/>
                </a:cxn>
              </a:cxnLst>
              <a:rect l="0" t="0" r="r" b="b"/>
              <a:pathLst>
                <a:path w="790" h="374">
                  <a:moveTo>
                    <a:pt x="790" y="176"/>
                  </a:moveTo>
                  <a:cubicBezTo>
                    <a:pt x="689" y="131"/>
                    <a:pt x="627" y="69"/>
                    <a:pt x="627" y="0"/>
                  </a:cubicBezTo>
                  <a:cubicBezTo>
                    <a:pt x="0" y="0"/>
                    <a:pt x="0" y="0"/>
                    <a:pt x="0" y="0"/>
                  </a:cubicBezTo>
                  <a:cubicBezTo>
                    <a:pt x="0" y="146"/>
                    <a:pt x="133" y="278"/>
                    <a:pt x="347" y="374"/>
                  </a:cubicBezTo>
                  <a:lnTo>
                    <a:pt x="790" y="176"/>
                  </a:lnTo>
                  <a:close/>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7" name="Freeform 26"/>
            <p:cNvSpPr/>
            <p:nvPr/>
          </p:nvSpPr>
          <p:spPr bwMode="auto">
            <a:xfrm rot="16200000">
              <a:off x="9475730" y="5022367"/>
              <a:ext cx="629123" cy="2080535"/>
            </a:xfrm>
            <a:custGeom>
              <a:avLst/>
              <a:gdLst>
                <a:gd name="T0" fmla="*/ 0 w 347"/>
                <a:gd name="T1" fmla="*/ 0 h 1127"/>
                <a:gd name="T2" fmla="*/ 0 w 347"/>
                <a:gd name="T3" fmla="*/ 752 h 1127"/>
                <a:gd name="T4" fmla="*/ 347 w 347"/>
                <a:gd name="T5" fmla="*/ 1127 h 1127"/>
                <a:gd name="T6" fmla="*/ 347 w 347"/>
                <a:gd name="T7" fmla="*/ 374 h 1127"/>
                <a:gd name="T8" fmla="*/ 0 w 347"/>
                <a:gd name="T9" fmla="*/ 0 h 1127"/>
              </a:gdLst>
              <a:ahLst/>
              <a:cxnLst>
                <a:cxn ang="0">
                  <a:pos x="T0" y="T1"/>
                </a:cxn>
                <a:cxn ang="0">
                  <a:pos x="T2" y="T3"/>
                </a:cxn>
                <a:cxn ang="0">
                  <a:pos x="T4" y="T5"/>
                </a:cxn>
                <a:cxn ang="0">
                  <a:pos x="T6" y="T7"/>
                </a:cxn>
                <a:cxn ang="0">
                  <a:pos x="T8" y="T9"/>
                </a:cxn>
              </a:cxnLst>
              <a:rect l="0" t="0" r="r" b="b"/>
              <a:pathLst>
                <a:path w="347" h="1127">
                  <a:moveTo>
                    <a:pt x="0" y="0"/>
                  </a:moveTo>
                  <a:cubicBezTo>
                    <a:pt x="0" y="752"/>
                    <a:pt x="0" y="752"/>
                    <a:pt x="0" y="752"/>
                  </a:cubicBezTo>
                  <a:cubicBezTo>
                    <a:pt x="0" y="898"/>
                    <a:pt x="133" y="1031"/>
                    <a:pt x="347" y="1127"/>
                  </a:cubicBezTo>
                  <a:cubicBezTo>
                    <a:pt x="347" y="374"/>
                    <a:pt x="347" y="374"/>
                    <a:pt x="347" y="374"/>
                  </a:cubicBezTo>
                  <a:cubicBezTo>
                    <a:pt x="133" y="278"/>
                    <a:pt x="0" y="146"/>
                    <a:pt x="0" y="0"/>
                  </a:cubicBezTo>
                  <a:close/>
                </a:path>
              </a:pathLst>
            </a:custGeom>
            <a:solidFill>
              <a:schemeClr val="accent6"/>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8" name="Freeform 27"/>
            <p:cNvSpPr/>
            <p:nvPr/>
          </p:nvSpPr>
          <p:spPr bwMode="auto">
            <a:xfrm rot="16200000">
              <a:off x="8372416" y="2244969"/>
              <a:ext cx="1432630" cy="677415"/>
            </a:xfrm>
            <a:custGeom>
              <a:avLst/>
              <a:gdLst>
                <a:gd name="T0" fmla="*/ 443 w 790"/>
                <a:gd name="T1" fmla="*/ 374 h 374"/>
                <a:gd name="T2" fmla="*/ 790 w 790"/>
                <a:gd name="T3" fmla="*/ 0 h 374"/>
                <a:gd name="T4" fmla="*/ 163 w 790"/>
                <a:gd name="T5" fmla="*/ 0 h 374"/>
                <a:gd name="T6" fmla="*/ 0 w 790"/>
                <a:gd name="T7" fmla="*/ 176 h 374"/>
                <a:gd name="T8" fmla="*/ 443 w 790"/>
                <a:gd name="T9" fmla="*/ 374 h 374"/>
              </a:gdLst>
              <a:ahLst/>
              <a:cxnLst>
                <a:cxn ang="0">
                  <a:pos x="T0" y="T1"/>
                </a:cxn>
                <a:cxn ang="0">
                  <a:pos x="T2" y="T3"/>
                </a:cxn>
                <a:cxn ang="0">
                  <a:pos x="T4" y="T5"/>
                </a:cxn>
                <a:cxn ang="0">
                  <a:pos x="T6" y="T7"/>
                </a:cxn>
                <a:cxn ang="0">
                  <a:pos x="T8" y="T9"/>
                </a:cxn>
              </a:cxnLst>
              <a:rect l="0" t="0" r="r" b="b"/>
              <a:pathLst>
                <a:path w="790" h="374">
                  <a:moveTo>
                    <a:pt x="443" y="374"/>
                  </a:moveTo>
                  <a:cubicBezTo>
                    <a:pt x="657" y="278"/>
                    <a:pt x="790" y="146"/>
                    <a:pt x="790" y="0"/>
                  </a:cubicBezTo>
                  <a:cubicBezTo>
                    <a:pt x="163" y="0"/>
                    <a:pt x="163" y="0"/>
                    <a:pt x="163" y="0"/>
                  </a:cubicBezTo>
                  <a:cubicBezTo>
                    <a:pt x="163" y="69"/>
                    <a:pt x="100" y="131"/>
                    <a:pt x="0" y="176"/>
                  </a:cubicBezTo>
                  <a:lnTo>
                    <a:pt x="443" y="374"/>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9" name="Freeform 28"/>
            <p:cNvSpPr/>
            <p:nvPr/>
          </p:nvSpPr>
          <p:spPr bwMode="auto">
            <a:xfrm rot="16200000">
              <a:off x="9456950" y="1160436"/>
              <a:ext cx="629123" cy="2042975"/>
            </a:xfrm>
            <a:custGeom>
              <a:avLst/>
              <a:gdLst>
                <a:gd name="T0" fmla="*/ 347 w 347"/>
                <a:gd name="T1" fmla="*/ 0 h 1127"/>
                <a:gd name="T2" fmla="*/ 347 w 347"/>
                <a:gd name="T3" fmla="*/ 752 h 1127"/>
                <a:gd name="T4" fmla="*/ 0 w 347"/>
                <a:gd name="T5" fmla="*/ 1127 h 1127"/>
                <a:gd name="T6" fmla="*/ 0 w 347"/>
                <a:gd name="T7" fmla="*/ 374 h 1127"/>
                <a:gd name="T8" fmla="*/ 347 w 347"/>
                <a:gd name="T9" fmla="*/ 0 h 1127"/>
              </a:gdLst>
              <a:ahLst/>
              <a:cxnLst>
                <a:cxn ang="0">
                  <a:pos x="T0" y="T1"/>
                </a:cxn>
                <a:cxn ang="0">
                  <a:pos x="T2" y="T3"/>
                </a:cxn>
                <a:cxn ang="0">
                  <a:pos x="T4" y="T5"/>
                </a:cxn>
                <a:cxn ang="0">
                  <a:pos x="T6" y="T7"/>
                </a:cxn>
                <a:cxn ang="0">
                  <a:pos x="T8" y="T9"/>
                </a:cxn>
              </a:cxnLst>
              <a:rect l="0" t="0" r="r" b="b"/>
              <a:pathLst>
                <a:path w="347" h="1127">
                  <a:moveTo>
                    <a:pt x="347" y="0"/>
                  </a:moveTo>
                  <a:cubicBezTo>
                    <a:pt x="347" y="752"/>
                    <a:pt x="347" y="752"/>
                    <a:pt x="347" y="752"/>
                  </a:cubicBezTo>
                  <a:cubicBezTo>
                    <a:pt x="347" y="898"/>
                    <a:pt x="214" y="1031"/>
                    <a:pt x="0" y="1127"/>
                  </a:cubicBezTo>
                  <a:cubicBezTo>
                    <a:pt x="0" y="374"/>
                    <a:pt x="0" y="374"/>
                    <a:pt x="0" y="374"/>
                  </a:cubicBezTo>
                  <a:cubicBezTo>
                    <a:pt x="214" y="278"/>
                    <a:pt x="347" y="146"/>
                    <a:pt x="347" y="0"/>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0" name="Freeform 29"/>
            <p:cNvSpPr/>
            <p:nvPr/>
          </p:nvSpPr>
          <p:spPr bwMode="auto">
            <a:xfrm rot="16200000">
              <a:off x="9552191" y="4473729"/>
              <a:ext cx="803507" cy="1745181"/>
            </a:xfrm>
            <a:custGeom>
              <a:avLst/>
              <a:gdLst>
                <a:gd name="T0" fmla="*/ 599 w 599"/>
                <a:gd name="T1" fmla="*/ 0 h 1285"/>
                <a:gd name="T2" fmla="*/ 599 w 599"/>
                <a:gd name="T3" fmla="*/ 825 h 1285"/>
                <a:gd name="T4" fmla="*/ 0 w 599"/>
                <a:gd name="T5" fmla="*/ 1285 h 1285"/>
                <a:gd name="T6" fmla="*/ 0 w 599"/>
                <a:gd name="T7" fmla="*/ 267 h 1285"/>
                <a:gd name="T8" fmla="*/ 599 w 599"/>
                <a:gd name="T9" fmla="*/ 0 h 1285"/>
              </a:gdLst>
              <a:ahLst/>
              <a:cxnLst>
                <a:cxn ang="0">
                  <a:pos x="T0" y="T1"/>
                </a:cxn>
                <a:cxn ang="0">
                  <a:pos x="T2" y="T3"/>
                </a:cxn>
                <a:cxn ang="0">
                  <a:pos x="T4" y="T5"/>
                </a:cxn>
                <a:cxn ang="0">
                  <a:pos x="T6" y="T7"/>
                </a:cxn>
                <a:cxn ang="0">
                  <a:pos x="T8" y="T9"/>
                </a:cxn>
              </a:cxnLst>
              <a:rect l="0" t="0" r="r" b="b"/>
              <a:pathLst>
                <a:path w="599" h="1285">
                  <a:moveTo>
                    <a:pt x="599" y="0"/>
                  </a:moveTo>
                  <a:lnTo>
                    <a:pt x="599" y="825"/>
                  </a:lnTo>
                  <a:lnTo>
                    <a:pt x="0" y="1285"/>
                  </a:lnTo>
                  <a:lnTo>
                    <a:pt x="0" y="267"/>
                  </a:lnTo>
                  <a:lnTo>
                    <a:pt x="599" y="0"/>
                  </a:ln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1" name="Freeform 30"/>
            <p:cNvSpPr/>
            <p:nvPr/>
          </p:nvSpPr>
          <p:spPr bwMode="auto">
            <a:xfrm rot="16200000">
              <a:off x="9529387" y="4484460"/>
              <a:ext cx="803507" cy="1723718"/>
            </a:xfrm>
            <a:custGeom>
              <a:avLst/>
              <a:gdLst>
                <a:gd name="T0" fmla="*/ 599 w 599"/>
                <a:gd name="T1" fmla="*/ 0 h 1285"/>
                <a:gd name="T2" fmla="*/ 599 w 599"/>
                <a:gd name="T3" fmla="*/ 825 h 1285"/>
                <a:gd name="T4" fmla="*/ 0 w 599"/>
                <a:gd name="T5" fmla="*/ 1285 h 1285"/>
                <a:gd name="T6" fmla="*/ 0 w 599"/>
                <a:gd name="T7" fmla="*/ 267 h 1285"/>
                <a:gd name="T8" fmla="*/ 599 w 599"/>
                <a:gd name="T9" fmla="*/ 0 h 1285"/>
              </a:gdLst>
              <a:ahLst/>
              <a:cxnLst>
                <a:cxn ang="0">
                  <a:pos x="T0" y="T1"/>
                </a:cxn>
                <a:cxn ang="0">
                  <a:pos x="T2" y="T3"/>
                </a:cxn>
                <a:cxn ang="0">
                  <a:pos x="T4" y="T5"/>
                </a:cxn>
                <a:cxn ang="0">
                  <a:pos x="T6" y="T7"/>
                </a:cxn>
                <a:cxn ang="0">
                  <a:pos x="T8" y="T9"/>
                </a:cxn>
              </a:cxnLst>
              <a:rect l="0" t="0" r="r" b="b"/>
              <a:pathLst>
                <a:path w="599" h="1285">
                  <a:moveTo>
                    <a:pt x="599" y="0"/>
                  </a:moveTo>
                  <a:lnTo>
                    <a:pt x="599" y="825"/>
                  </a:lnTo>
                  <a:lnTo>
                    <a:pt x="0" y="1285"/>
                  </a:lnTo>
                  <a:lnTo>
                    <a:pt x="0" y="267"/>
                  </a:lnTo>
                  <a:lnTo>
                    <a:pt x="59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2" name="Freeform 31"/>
            <p:cNvSpPr/>
            <p:nvPr/>
          </p:nvSpPr>
          <p:spPr bwMode="auto">
            <a:xfrm rot="16200000">
              <a:off x="9529387" y="2036379"/>
              <a:ext cx="803507" cy="1723718"/>
            </a:xfrm>
            <a:custGeom>
              <a:avLst/>
              <a:gdLst>
                <a:gd name="T0" fmla="*/ 0 w 599"/>
                <a:gd name="T1" fmla="*/ 0 h 1285"/>
                <a:gd name="T2" fmla="*/ 0 w 599"/>
                <a:gd name="T3" fmla="*/ 825 h 1285"/>
                <a:gd name="T4" fmla="*/ 599 w 599"/>
                <a:gd name="T5" fmla="*/ 1285 h 1285"/>
                <a:gd name="T6" fmla="*/ 599 w 599"/>
                <a:gd name="T7" fmla="*/ 267 h 1285"/>
                <a:gd name="T8" fmla="*/ 0 w 599"/>
                <a:gd name="T9" fmla="*/ 0 h 1285"/>
              </a:gdLst>
              <a:ahLst/>
              <a:cxnLst>
                <a:cxn ang="0">
                  <a:pos x="T0" y="T1"/>
                </a:cxn>
                <a:cxn ang="0">
                  <a:pos x="T2" y="T3"/>
                </a:cxn>
                <a:cxn ang="0">
                  <a:pos x="T4" y="T5"/>
                </a:cxn>
                <a:cxn ang="0">
                  <a:pos x="T6" y="T7"/>
                </a:cxn>
                <a:cxn ang="0">
                  <a:pos x="T8" y="T9"/>
                </a:cxn>
              </a:cxnLst>
              <a:rect l="0" t="0" r="r" b="b"/>
              <a:pathLst>
                <a:path w="599" h="1285">
                  <a:moveTo>
                    <a:pt x="0" y="0"/>
                  </a:moveTo>
                  <a:lnTo>
                    <a:pt x="0" y="825"/>
                  </a:lnTo>
                  <a:lnTo>
                    <a:pt x="599" y="1285"/>
                  </a:lnTo>
                  <a:lnTo>
                    <a:pt x="599" y="267"/>
                  </a:lnTo>
                  <a:lnTo>
                    <a:pt x="0" y="0"/>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3" name="Freeform 32"/>
            <p:cNvSpPr/>
            <p:nvPr/>
          </p:nvSpPr>
          <p:spPr bwMode="auto">
            <a:xfrm rot="16200000">
              <a:off x="8706429" y="3008234"/>
              <a:ext cx="1518481" cy="639855"/>
            </a:xfrm>
            <a:custGeom>
              <a:avLst/>
              <a:gdLst>
                <a:gd name="T0" fmla="*/ 837 w 837"/>
                <a:gd name="T1" fmla="*/ 198 h 353"/>
                <a:gd name="T2" fmla="*/ 394 w 837"/>
                <a:gd name="T3" fmla="*/ 0 h 353"/>
                <a:gd name="T4" fmla="*/ 0 w 837"/>
                <a:gd name="T5" fmla="*/ 73 h 353"/>
                <a:gd name="T6" fmla="*/ 0 w 837"/>
                <a:gd name="T7" fmla="*/ 353 h 353"/>
                <a:gd name="T8" fmla="*/ 837 w 837"/>
                <a:gd name="T9" fmla="*/ 198 h 353"/>
              </a:gdLst>
              <a:ahLst/>
              <a:cxnLst>
                <a:cxn ang="0">
                  <a:pos x="T0" y="T1"/>
                </a:cxn>
                <a:cxn ang="0">
                  <a:pos x="T2" y="T3"/>
                </a:cxn>
                <a:cxn ang="0">
                  <a:pos x="T4" y="T5"/>
                </a:cxn>
                <a:cxn ang="0">
                  <a:pos x="T6" y="T7"/>
                </a:cxn>
                <a:cxn ang="0">
                  <a:pos x="T8" y="T9"/>
                </a:cxn>
              </a:cxnLst>
              <a:rect l="0" t="0" r="r" b="b"/>
              <a:pathLst>
                <a:path w="837" h="353">
                  <a:moveTo>
                    <a:pt x="837" y="198"/>
                  </a:moveTo>
                  <a:cubicBezTo>
                    <a:pt x="394" y="0"/>
                    <a:pt x="394" y="0"/>
                    <a:pt x="394" y="0"/>
                  </a:cubicBezTo>
                  <a:cubicBezTo>
                    <a:pt x="293" y="45"/>
                    <a:pt x="154" y="73"/>
                    <a:pt x="0" y="73"/>
                  </a:cubicBezTo>
                  <a:cubicBezTo>
                    <a:pt x="0" y="353"/>
                    <a:pt x="0" y="353"/>
                    <a:pt x="0" y="353"/>
                  </a:cubicBezTo>
                  <a:cubicBezTo>
                    <a:pt x="327" y="353"/>
                    <a:pt x="623" y="294"/>
                    <a:pt x="837" y="198"/>
                  </a:cubicBezTo>
                  <a:close/>
                </a:path>
              </a:pathLst>
            </a:custGeom>
            <a:solidFill>
              <a:schemeClr val="accent2">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4" name="Freeform 33"/>
            <p:cNvSpPr/>
            <p:nvPr/>
          </p:nvSpPr>
          <p:spPr bwMode="auto">
            <a:xfrm rot="16200000">
              <a:off x="9562922" y="2505874"/>
              <a:ext cx="1518481" cy="1644575"/>
            </a:xfrm>
            <a:custGeom>
              <a:avLst/>
              <a:gdLst>
                <a:gd name="T0" fmla="*/ 71 w 837"/>
                <a:gd name="T1" fmla="*/ 907 h 907"/>
                <a:gd name="T2" fmla="*/ 837 w 837"/>
                <a:gd name="T3" fmla="*/ 753 h 907"/>
                <a:gd name="T4" fmla="*/ 837 w 837"/>
                <a:gd name="T5" fmla="*/ 0 h 907"/>
                <a:gd name="T6" fmla="*/ 837 w 837"/>
                <a:gd name="T7" fmla="*/ 0 h 907"/>
                <a:gd name="T8" fmla="*/ 0 w 837"/>
                <a:gd name="T9" fmla="*/ 155 h 907"/>
                <a:gd name="T10" fmla="*/ 0 w 837"/>
                <a:gd name="T11" fmla="*/ 907 h 907"/>
                <a:gd name="T12" fmla="*/ 71 w 837"/>
                <a:gd name="T13" fmla="*/ 907 h 907"/>
              </a:gdLst>
              <a:ahLst/>
              <a:cxnLst>
                <a:cxn ang="0">
                  <a:pos x="T0" y="T1"/>
                </a:cxn>
                <a:cxn ang="0">
                  <a:pos x="T2" y="T3"/>
                </a:cxn>
                <a:cxn ang="0">
                  <a:pos x="T4" y="T5"/>
                </a:cxn>
                <a:cxn ang="0">
                  <a:pos x="T6" y="T7"/>
                </a:cxn>
                <a:cxn ang="0">
                  <a:pos x="T8" y="T9"/>
                </a:cxn>
                <a:cxn ang="0">
                  <a:pos x="T10" y="T11"/>
                </a:cxn>
                <a:cxn ang="0">
                  <a:pos x="T12" y="T13"/>
                </a:cxn>
              </a:cxnLst>
              <a:rect l="0" t="0" r="r" b="b"/>
              <a:pathLst>
                <a:path w="837" h="907">
                  <a:moveTo>
                    <a:pt x="71" y="907"/>
                  </a:moveTo>
                  <a:cubicBezTo>
                    <a:pt x="369" y="899"/>
                    <a:pt x="638" y="841"/>
                    <a:pt x="837" y="753"/>
                  </a:cubicBezTo>
                  <a:cubicBezTo>
                    <a:pt x="837" y="0"/>
                    <a:pt x="837" y="0"/>
                    <a:pt x="837" y="0"/>
                  </a:cubicBezTo>
                  <a:cubicBezTo>
                    <a:pt x="837" y="0"/>
                    <a:pt x="837" y="0"/>
                    <a:pt x="837" y="0"/>
                  </a:cubicBezTo>
                  <a:cubicBezTo>
                    <a:pt x="623" y="96"/>
                    <a:pt x="327" y="155"/>
                    <a:pt x="0" y="155"/>
                  </a:cubicBezTo>
                  <a:cubicBezTo>
                    <a:pt x="0" y="907"/>
                    <a:pt x="0" y="907"/>
                    <a:pt x="0" y="907"/>
                  </a:cubicBezTo>
                  <a:lnTo>
                    <a:pt x="71" y="907"/>
                  </a:lnTo>
                  <a:close/>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5" name="Freeform 34"/>
            <p:cNvSpPr/>
            <p:nvPr/>
          </p:nvSpPr>
          <p:spPr bwMode="auto">
            <a:xfrm rot="16200000">
              <a:off x="9145742" y="4597139"/>
              <a:ext cx="1515798" cy="641196"/>
            </a:xfrm>
            <a:custGeom>
              <a:avLst/>
              <a:gdLst>
                <a:gd name="T0" fmla="*/ 836 w 836"/>
                <a:gd name="T1" fmla="*/ 73 h 353"/>
                <a:gd name="T2" fmla="*/ 443 w 836"/>
                <a:gd name="T3" fmla="*/ 0 h 353"/>
                <a:gd name="T4" fmla="*/ 0 w 836"/>
                <a:gd name="T5" fmla="*/ 198 h 353"/>
                <a:gd name="T6" fmla="*/ 836 w 836"/>
                <a:gd name="T7" fmla="*/ 353 h 353"/>
                <a:gd name="T8" fmla="*/ 836 w 836"/>
                <a:gd name="T9" fmla="*/ 73 h 353"/>
              </a:gdLst>
              <a:ahLst/>
              <a:cxnLst>
                <a:cxn ang="0">
                  <a:pos x="T0" y="T1"/>
                </a:cxn>
                <a:cxn ang="0">
                  <a:pos x="T2" y="T3"/>
                </a:cxn>
                <a:cxn ang="0">
                  <a:pos x="T4" y="T5"/>
                </a:cxn>
                <a:cxn ang="0">
                  <a:pos x="T6" y="T7"/>
                </a:cxn>
                <a:cxn ang="0">
                  <a:pos x="T8" y="T9"/>
                </a:cxn>
              </a:cxnLst>
              <a:rect l="0" t="0" r="r" b="b"/>
              <a:pathLst>
                <a:path w="836" h="353">
                  <a:moveTo>
                    <a:pt x="836" y="73"/>
                  </a:moveTo>
                  <a:cubicBezTo>
                    <a:pt x="683" y="73"/>
                    <a:pt x="544" y="45"/>
                    <a:pt x="443" y="0"/>
                  </a:cubicBezTo>
                  <a:cubicBezTo>
                    <a:pt x="0" y="198"/>
                    <a:pt x="0" y="198"/>
                    <a:pt x="0" y="198"/>
                  </a:cubicBezTo>
                  <a:cubicBezTo>
                    <a:pt x="214" y="294"/>
                    <a:pt x="510" y="353"/>
                    <a:pt x="836" y="353"/>
                  </a:cubicBezTo>
                  <a:cubicBezTo>
                    <a:pt x="836" y="73"/>
                    <a:pt x="836" y="73"/>
                    <a:pt x="836" y="73"/>
                  </a:cubicBezTo>
                </a:path>
              </a:pathLst>
            </a:custGeom>
            <a:solidFill>
              <a:srgbClr val="939598"/>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6" name="Freeform 35"/>
            <p:cNvSpPr/>
            <p:nvPr/>
          </p:nvSpPr>
          <p:spPr bwMode="auto">
            <a:xfrm rot="16200000">
              <a:off x="10006931" y="4095450"/>
              <a:ext cx="1515798" cy="1644575"/>
            </a:xfrm>
            <a:custGeom>
              <a:avLst/>
              <a:gdLst>
                <a:gd name="T0" fmla="*/ 766 w 836"/>
                <a:gd name="T1" fmla="*/ 907 h 907"/>
                <a:gd name="T2" fmla="*/ 0 w 836"/>
                <a:gd name="T3" fmla="*/ 752 h 907"/>
                <a:gd name="T4" fmla="*/ 0 w 836"/>
                <a:gd name="T5" fmla="*/ 0 h 907"/>
                <a:gd name="T6" fmla="*/ 0 w 836"/>
                <a:gd name="T7" fmla="*/ 0 h 907"/>
                <a:gd name="T8" fmla="*/ 836 w 836"/>
                <a:gd name="T9" fmla="*/ 155 h 907"/>
                <a:gd name="T10" fmla="*/ 836 w 836"/>
                <a:gd name="T11" fmla="*/ 907 h 907"/>
                <a:gd name="T12" fmla="*/ 766 w 836"/>
                <a:gd name="T13" fmla="*/ 907 h 907"/>
              </a:gdLst>
              <a:ahLst/>
              <a:cxnLst>
                <a:cxn ang="0">
                  <a:pos x="T0" y="T1"/>
                </a:cxn>
                <a:cxn ang="0">
                  <a:pos x="T2" y="T3"/>
                </a:cxn>
                <a:cxn ang="0">
                  <a:pos x="T4" y="T5"/>
                </a:cxn>
                <a:cxn ang="0">
                  <a:pos x="T6" y="T7"/>
                </a:cxn>
                <a:cxn ang="0">
                  <a:pos x="T8" y="T9"/>
                </a:cxn>
                <a:cxn ang="0">
                  <a:pos x="T10" y="T11"/>
                </a:cxn>
                <a:cxn ang="0">
                  <a:pos x="T12" y="T13"/>
                </a:cxn>
              </a:cxnLst>
              <a:rect l="0" t="0" r="r" b="b"/>
              <a:pathLst>
                <a:path w="836" h="907">
                  <a:moveTo>
                    <a:pt x="766" y="907"/>
                  </a:moveTo>
                  <a:cubicBezTo>
                    <a:pt x="467" y="899"/>
                    <a:pt x="199" y="841"/>
                    <a:pt x="0" y="752"/>
                  </a:cubicBezTo>
                  <a:cubicBezTo>
                    <a:pt x="0" y="0"/>
                    <a:pt x="0" y="0"/>
                    <a:pt x="0" y="0"/>
                  </a:cubicBezTo>
                  <a:cubicBezTo>
                    <a:pt x="0" y="0"/>
                    <a:pt x="0" y="0"/>
                    <a:pt x="0" y="0"/>
                  </a:cubicBezTo>
                  <a:cubicBezTo>
                    <a:pt x="214" y="96"/>
                    <a:pt x="510" y="155"/>
                    <a:pt x="836" y="155"/>
                  </a:cubicBezTo>
                  <a:cubicBezTo>
                    <a:pt x="836" y="907"/>
                    <a:pt x="836" y="907"/>
                    <a:pt x="836" y="907"/>
                  </a:cubicBezTo>
                  <a:cubicBezTo>
                    <a:pt x="766" y="907"/>
                    <a:pt x="766" y="907"/>
                    <a:pt x="766" y="907"/>
                  </a:cubicBezTo>
                </a:path>
              </a:pathLst>
            </a:custGeom>
            <a:solidFill>
              <a:srgbClr val="939598"/>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7" name="Freeform 36"/>
            <p:cNvSpPr/>
            <p:nvPr/>
          </p:nvSpPr>
          <p:spPr bwMode="auto">
            <a:xfrm rot="16200000">
              <a:off x="9145742" y="4597139"/>
              <a:ext cx="1515798" cy="641196"/>
            </a:xfrm>
            <a:custGeom>
              <a:avLst/>
              <a:gdLst>
                <a:gd name="T0" fmla="*/ 443 w 836"/>
                <a:gd name="T1" fmla="*/ 0 h 353"/>
                <a:gd name="T2" fmla="*/ 403 w 836"/>
                <a:gd name="T3" fmla="*/ 18 h 353"/>
                <a:gd name="T4" fmla="*/ 0 w 836"/>
                <a:gd name="T5" fmla="*/ 198 h 353"/>
                <a:gd name="T6" fmla="*/ 0 w 836"/>
                <a:gd name="T7" fmla="*/ 198 h 353"/>
                <a:gd name="T8" fmla="*/ 0 w 836"/>
                <a:gd name="T9" fmla="*/ 198 h 353"/>
                <a:gd name="T10" fmla="*/ 836 w 836"/>
                <a:gd name="T11" fmla="*/ 353 h 353"/>
                <a:gd name="T12" fmla="*/ 836 w 836"/>
                <a:gd name="T13" fmla="*/ 73 h 353"/>
                <a:gd name="T14" fmla="*/ 443 w 836"/>
                <a:gd name="T15" fmla="*/ 0 h 3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36" h="353">
                  <a:moveTo>
                    <a:pt x="443" y="0"/>
                  </a:moveTo>
                  <a:cubicBezTo>
                    <a:pt x="403" y="18"/>
                    <a:pt x="403" y="18"/>
                    <a:pt x="403" y="18"/>
                  </a:cubicBezTo>
                  <a:cubicBezTo>
                    <a:pt x="0" y="198"/>
                    <a:pt x="0" y="198"/>
                    <a:pt x="0" y="198"/>
                  </a:cubicBezTo>
                  <a:cubicBezTo>
                    <a:pt x="0" y="198"/>
                    <a:pt x="0" y="198"/>
                    <a:pt x="0" y="198"/>
                  </a:cubicBezTo>
                  <a:cubicBezTo>
                    <a:pt x="0" y="198"/>
                    <a:pt x="0" y="198"/>
                    <a:pt x="0" y="198"/>
                  </a:cubicBezTo>
                  <a:cubicBezTo>
                    <a:pt x="214" y="294"/>
                    <a:pt x="510" y="353"/>
                    <a:pt x="836" y="353"/>
                  </a:cubicBezTo>
                  <a:cubicBezTo>
                    <a:pt x="836" y="73"/>
                    <a:pt x="836" y="73"/>
                    <a:pt x="836" y="73"/>
                  </a:cubicBezTo>
                  <a:cubicBezTo>
                    <a:pt x="683" y="73"/>
                    <a:pt x="544" y="45"/>
                    <a:pt x="443" y="0"/>
                  </a:cubicBezTo>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8" name="Freeform 37"/>
            <p:cNvSpPr/>
            <p:nvPr/>
          </p:nvSpPr>
          <p:spPr bwMode="auto">
            <a:xfrm rot="16200000">
              <a:off x="10006931" y="4095450"/>
              <a:ext cx="1515798" cy="1644575"/>
            </a:xfrm>
            <a:custGeom>
              <a:avLst/>
              <a:gdLst>
                <a:gd name="T0" fmla="*/ 0 w 836"/>
                <a:gd name="T1" fmla="*/ 0 h 907"/>
                <a:gd name="T2" fmla="*/ 0 w 836"/>
                <a:gd name="T3" fmla="*/ 0 h 907"/>
                <a:gd name="T4" fmla="*/ 0 w 836"/>
                <a:gd name="T5" fmla="*/ 752 h 907"/>
                <a:gd name="T6" fmla="*/ 766 w 836"/>
                <a:gd name="T7" fmla="*/ 907 h 907"/>
                <a:gd name="T8" fmla="*/ 836 w 836"/>
                <a:gd name="T9" fmla="*/ 907 h 907"/>
                <a:gd name="T10" fmla="*/ 836 w 836"/>
                <a:gd name="T11" fmla="*/ 155 h 907"/>
                <a:gd name="T12" fmla="*/ 836 w 836"/>
                <a:gd name="T13" fmla="*/ 155 h 907"/>
                <a:gd name="T14" fmla="*/ 836 w 836"/>
                <a:gd name="T15" fmla="*/ 155 h 907"/>
                <a:gd name="T16" fmla="*/ 0 w 836"/>
                <a:gd name="T17" fmla="*/ 0 h 9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36" h="907">
                  <a:moveTo>
                    <a:pt x="0" y="0"/>
                  </a:moveTo>
                  <a:cubicBezTo>
                    <a:pt x="0" y="0"/>
                    <a:pt x="0" y="0"/>
                    <a:pt x="0" y="0"/>
                  </a:cubicBezTo>
                  <a:cubicBezTo>
                    <a:pt x="0" y="752"/>
                    <a:pt x="0" y="752"/>
                    <a:pt x="0" y="752"/>
                  </a:cubicBezTo>
                  <a:cubicBezTo>
                    <a:pt x="199" y="841"/>
                    <a:pt x="467" y="899"/>
                    <a:pt x="766" y="907"/>
                  </a:cubicBezTo>
                  <a:cubicBezTo>
                    <a:pt x="836" y="907"/>
                    <a:pt x="836" y="907"/>
                    <a:pt x="836" y="907"/>
                  </a:cubicBezTo>
                  <a:cubicBezTo>
                    <a:pt x="836" y="155"/>
                    <a:pt x="836" y="155"/>
                    <a:pt x="836" y="155"/>
                  </a:cubicBezTo>
                  <a:cubicBezTo>
                    <a:pt x="836" y="155"/>
                    <a:pt x="836" y="155"/>
                    <a:pt x="836" y="155"/>
                  </a:cubicBezTo>
                  <a:cubicBezTo>
                    <a:pt x="836" y="155"/>
                    <a:pt x="836" y="155"/>
                    <a:pt x="836" y="155"/>
                  </a:cubicBezTo>
                  <a:cubicBezTo>
                    <a:pt x="510" y="155"/>
                    <a:pt x="214" y="96"/>
                    <a:pt x="0" y="0"/>
                  </a:cubicBezTo>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9" name="Freeform 38"/>
            <p:cNvSpPr/>
            <p:nvPr/>
          </p:nvSpPr>
          <p:spPr bwMode="auto">
            <a:xfrm rot="16200000">
              <a:off x="9325492" y="4776889"/>
              <a:ext cx="1515798" cy="281697"/>
            </a:xfrm>
            <a:custGeom>
              <a:avLst/>
              <a:gdLst>
                <a:gd name="T0" fmla="*/ 0 w 836"/>
                <a:gd name="T1" fmla="*/ 0 h 155"/>
                <a:gd name="T2" fmla="*/ 0 w 836"/>
                <a:gd name="T3" fmla="*/ 0 h 155"/>
                <a:gd name="T4" fmla="*/ 836 w 836"/>
                <a:gd name="T5" fmla="*/ 155 h 155"/>
                <a:gd name="T6" fmla="*/ 836 w 836"/>
                <a:gd name="T7" fmla="*/ 155 h 155"/>
                <a:gd name="T8" fmla="*/ 0 w 836"/>
                <a:gd name="T9" fmla="*/ 0 h 155"/>
              </a:gdLst>
              <a:ahLst/>
              <a:cxnLst>
                <a:cxn ang="0">
                  <a:pos x="T0" y="T1"/>
                </a:cxn>
                <a:cxn ang="0">
                  <a:pos x="T2" y="T3"/>
                </a:cxn>
                <a:cxn ang="0">
                  <a:pos x="T4" y="T5"/>
                </a:cxn>
                <a:cxn ang="0">
                  <a:pos x="T6" y="T7"/>
                </a:cxn>
                <a:cxn ang="0">
                  <a:pos x="T8" y="T9"/>
                </a:cxn>
              </a:cxnLst>
              <a:rect l="0" t="0" r="r" b="b"/>
              <a:pathLst>
                <a:path w="836" h="155">
                  <a:moveTo>
                    <a:pt x="0" y="0"/>
                  </a:moveTo>
                  <a:cubicBezTo>
                    <a:pt x="0" y="0"/>
                    <a:pt x="0" y="0"/>
                    <a:pt x="0" y="0"/>
                  </a:cubicBezTo>
                  <a:cubicBezTo>
                    <a:pt x="214" y="96"/>
                    <a:pt x="510" y="155"/>
                    <a:pt x="836" y="155"/>
                  </a:cubicBezTo>
                  <a:cubicBezTo>
                    <a:pt x="836" y="155"/>
                    <a:pt x="836" y="155"/>
                    <a:pt x="836" y="155"/>
                  </a:cubicBezTo>
                  <a:cubicBezTo>
                    <a:pt x="510" y="155"/>
                    <a:pt x="214" y="96"/>
                    <a:pt x="0" y="0"/>
                  </a:cubicBezTo>
                </a:path>
              </a:pathLst>
            </a:custGeom>
            <a:solidFill>
              <a:srgbClr val="464648"/>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marL="0" marR="0" lvl="0" indent="0" algn="l"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grpSp>
      <p:sp>
        <p:nvSpPr>
          <p:cNvPr id="48" name="文本框 47"/>
          <p:cNvSpPr txBox="1"/>
          <p:nvPr/>
        </p:nvSpPr>
        <p:spPr>
          <a:xfrm>
            <a:off x="724194" y="2299181"/>
            <a:ext cx="6034472" cy="2215991"/>
          </a:xfrm>
          <a:prstGeom prst="rect">
            <a:avLst/>
          </a:prstGeom>
          <a:noFill/>
        </p:spPr>
        <p:txBody>
          <a:bodyPr wrap="none" rtlCol="0">
            <a:spAutoFit/>
          </a:bodyPr>
          <a:lstStyle/>
          <a:p>
            <a:r>
              <a:rPr kumimoji="1" lang="en-US" altLang="zh-CN" sz="13800" dirty="0"/>
              <a:t>THANKS</a:t>
            </a:r>
            <a:endParaRPr kumimoji="1" lang="zh-CN" altLang="en-US" sz="13800" dirty="0"/>
          </a:p>
        </p:txBody>
      </p:sp>
    </p:spTree>
  </p:cSld>
  <p:clrMapOvr>
    <a:masterClrMapping/>
  </p:clrMapOvr>
</p:sld>
</file>

<file path=ppt/tags/tag1.xml><?xml version="1.0" encoding="utf-8"?>
<p:tagLst xmlns:p="http://schemas.openxmlformats.org/presentationml/2006/main">
  <p:tag name="PA" val="v4.0.0"/>
</p:tagLst>
</file>

<file path=ppt/tags/tag2.xml><?xml version="1.0" encoding="utf-8"?>
<p:tagLst xmlns:p="http://schemas.openxmlformats.org/presentationml/2006/main">
  <p:tag name="PA" val="v4.0.0"/>
</p:tagLst>
</file>

<file path=ppt/tags/tag3.xml><?xml version="1.0" encoding="utf-8"?>
<p:tagLst xmlns:p="http://schemas.openxmlformats.org/presentationml/2006/main">
  <p:tag name="PA" val="v4.0.0"/>
</p:tagLst>
</file>

<file path=ppt/tags/tag4.xml><?xml version="1.0" encoding="utf-8"?>
<p:tagLst xmlns:p="http://schemas.openxmlformats.org/presentationml/2006/main">
  <p:tag name="PA" val="v4.0.0"/>
</p:tagLst>
</file>

<file path=ppt/tags/tag5.xml><?xml version="1.0" encoding="utf-8"?>
<p:tagLst xmlns:p="http://schemas.openxmlformats.org/presentationml/2006/main">
  <p:tag name="PA" val="v4.0.0"/>
</p:tagLst>
</file>

<file path=ppt/tags/tag6.xml><?xml version="1.0" encoding="utf-8"?>
<p:tagLst xmlns:p="http://schemas.openxmlformats.org/presentationml/2006/main">
  <p:tag name="PA" val="v4.0.0"/>
</p:tagLst>
</file>

<file path=ppt/tags/tag7.xml><?xml version="1.0" encoding="utf-8"?>
<p:tagLst xmlns:p="http://schemas.openxmlformats.org/presentationml/2006/main">
  <p:tag name="PA" val="v4.0.0"/>
</p:tagLst>
</file>

<file path=ppt/tags/tag8.xml><?xml version="1.0" encoding="utf-8"?>
<p:tagLst xmlns:p="http://schemas.openxmlformats.org/presentationml/2006/main">
  <p:tag name="PA" val="v4.0.0"/>
</p:tagLst>
</file>

<file path=ppt/tags/tag9.xml><?xml version="1.0" encoding="utf-8"?>
<p:tagLst xmlns:p="http://schemas.openxmlformats.org/presentationml/2006/main">
  <p:tag name="ISPRING_ULTRA_SCORM_COURSE_ID" val="0BF5B557-A2D7-4163-8DBA-977986F1B722"/>
  <p:tag name="ISPRING_SCORM_RATE_SLIDES" val="1"/>
  <p:tag name="ISPRINGONLINEFOLDERID" val="0"/>
  <p:tag name="ISPRINGONLINEFOLDERPATH" val="Content List"/>
  <p:tag name="ISPRINGCLOUDFOLDERID" val="0"/>
  <p:tag name="ISPRINGCLOUDFOLDERPATH" val="Repository"/>
  <p:tag name="ISPRING_PLAYERS_CUSTOMIZATION" val="UEsDBBQAAgAIAEOUV0cNwDEewAEAANoDAAAPAAAAbm9uZS9wbGF5ZXIueG1spZJPb9QwEMXPW6nfIfK9dpYKUa0cekDKiaJKC4jbyptME1PHDp4Ju/vtmfzZpFuQQOKQaPIy72fPs/X9sXHJT4hog8/EWqYiAV+E0voqE18+5zd34v799ZVunTlBTGyZCR88iKQELKJtiX2PhupMvBAkQ0XCL4+bI9pM1ETtRqnD4SAPtzLESr1J07X69vBxW9TQmBvrkYwvmLvs5VYkbbQhWjpl4l0qrq9WA/ICZ5F7fIXBdf3KKIvQqDYCgieIatz2bN3Q3838NMErOrWAgkdfDbPvTfH8EMrOAfbaSo9tWyDqCYO20rSx6zufYCwyMTbsGkA0FaB0vhJq9Ko/mPWTM1hPHLzA9ty22zuLNYsjfejeLerubBmyVxNHXYJ0M0wwnGLeOZeDoS5CKZIIPzrLVd5jv85HkK7FuJzn7h0+Wy/xULDGVW4KCvH0gR18JFOUco5ejtHLwdTbh+ITF49TnNsFMgezhKBratzbf86j7/6fOEp4Mp0jcV7B+hKOueW/BA2PQsAz9pqk1sl+tTOVd9ftmxdX40Iadzdl8R1FQiZWwNewNGTUos8w9Zqm1fg5JTTHotXv91JPRC5/AVBLAQIAABQAAgAIAEOUV0cNwDEewAEAANoDAAAPAAAAAAAAAAEAAAAAAAAAAABub25lL3BsYXllci54bWxQSwUGAAAAAAEAAQA9AAAA7QEAAAAA"/>
  <p:tag name="ISPRING_SCORM_ENDPOINT" val="&lt;endpoint&gt;&lt;enable&gt;0&lt;/enable&gt;&lt;lrs&gt;http://&lt;/lrs&gt;&lt;auth&gt;0&lt;/auth&gt;&lt;login&gt;&lt;/login&gt;&lt;password&gt;&lt;/password&gt;&lt;key&gt;&lt;/key&gt;&lt;name&gt;&lt;/name&gt;&lt;email&gt;&lt;/email&gt;&lt;/endpoint&gt;&#10;"/>
  <p:tag name="ISPRING_PRESENTATION_TITLE" val="图表175视频"/>
  <p:tag name="KSO_WPP_MARK_KEY" val="94edf93b-57b5-47e1-bdd3-08530de4d76e"/>
  <p:tag name="COMMONDATA" val="eyJoZGlkIjoiN2YzNjBkOTgyNWQ1YTMxYzM3MzMwNWFiODNmOWIzYWMifQ=="/>
</p:tagLst>
</file>

<file path=ppt/theme/theme1.xml><?xml version="1.0" encoding="utf-8"?>
<a:theme xmlns:a="http://schemas.openxmlformats.org/drawingml/2006/main" name="Office 主题">
  <a:themeElements>
    <a:clrScheme name="黄绿色">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9277</Words>
  <Application>WPS 演示</Application>
  <PresentationFormat>宽屏</PresentationFormat>
  <Paragraphs>132</Paragraphs>
  <Slides>16</Slides>
  <Notes>16</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16</vt:i4>
      </vt:variant>
    </vt:vector>
  </HeadingPairs>
  <TitlesOfParts>
    <vt:vector size="31" baseType="lpstr">
      <vt:lpstr>Arial</vt:lpstr>
      <vt:lpstr>宋体</vt:lpstr>
      <vt:lpstr>Wingdings</vt:lpstr>
      <vt:lpstr>Roboto Light</vt:lpstr>
      <vt:lpstr>Verdana</vt:lpstr>
      <vt:lpstr>字魂36号-正文宋楷</vt:lpstr>
      <vt:lpstr>Helvetica Light</vt:lpstr>
      <vt:lpstr>Calibri</vt:lpstr>
      <vt:lpstr>Cordia New</vt:lpstr>
      <vt:lpstr>Segoe Print</vt:lpstr>
      <vt:lpstr>微软雅黑</vt:lpstr>
      <vt:lpstr>Arial Unicode MS</vt:lpstr>
      <vt:lpstr>Calibri Light</vt:lpstr>
      <vt:lpstr>等线</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图表175视频</dc:title>
  <dc:creator>1079951021@qq.com</dc:creator>
  <cp:lastModifiedBy>小郭</cp:lastModifiedBy>
  <cp:revision>93</cp:revision>
  <dcterms:created xsi:type="dcterms:W3CDTF">2023-02-24T02:38:00Z</dcterms:created>
  <dcterms:modified xsi:type="dcterms:W3CDTF">2023-02-24T14:49:54Z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98321ACBCEA92E2D1C23F863ED0C3797</vt:lpwstr>
  </property>
  <property fmtid="{D5CDD505-2E9C-101B-9397-08002B2CF9AE}" pid="3" name="KSOProductBuildVer">
    <vt:lpwstr>2052-11.1.0.13703</vt:lpwstr>
  </property>
</Properties>
</file>