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63" r:id="rId3"/>
    <p:sldId id="264" r:id="rId4"/>
    <p:sldId id="266" r:id="rId5"/>
    <p:sldId id="265" r:id="rId6"/>
    <p:sldId id="271" r:id="rId7"/>
    <p:sldId id="260" r:id="rId8"/>
    <p:sldId id="261" r:id="rId9"/>
    <p:sldId id="267" r:id="rId10"/>
    <p:sldId id="257" r:id="rId11"/>
    <p:sldId id="268" r:id="rId12"/>
    <p:sldId id="270"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4" d="100"/>
          <a:sy n="94" d="100"/>
        </p:scale>
        <p:origin x="-870" y="-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BD8BFBF-DCEF-4225-A0F1-53F6CED70486}" type="datetimeFigureOut">
              <a:rPr lang="en-GB" smtClean="0"/>
              <a:t>23/03/2015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C9D897-CAC4-4353-9969-3F9AADA19080}"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D8BFBF-DCEF-4225-A0F1-53F6CED70486}" type="datetimeFigureOut">
              <a:rPr lang="en-GB" smtClean="0"/>
              <a:t>23/03/2015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C9D897-CAC4-4353-9969-3F9AADA19080}"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BD8BFBF-DCEF-4225-A0F1-53F6CED70486}" type="datetimeFigureOut">
              <a:rPr lang="en-GB" smtClean="0"/>
              <a:t>23/03/2015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C9D897-CAC4-4353-9969-3F9AADA19080}"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BD8BFBF-DCEF-4225-A0F1-53F6CED70486}" type="datetimeFigureOut">
              <a:rPr lang="en-GB" smtClean="0"/>
              <a:t>23/03/2015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C9D897-CAC4-4353-9969-3F9AADA19080}"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BD8BFBF-DCEF-4225-A0F1-53F6CED70486}" type="datetimeFigureOut">
              <a:rPr lang="en-GB" smtClean="0"/>
              <a:t>23/03/2015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C9D897-CAC4-4353-9969-3F9AADA19080}"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BD8BFBF-DCEF-4225-A0F1-53F6CED70486}" type="datetimeFigureOut">
              <a:rPr lang="en-GB" smtClean="0"/>
              <a:t>23/03/2015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FC9D897-CAC4-4353-9969-3F9AADA1908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D8BFBF-DCEF-4225-A0F1-53F6CED70486}" type="datetimeFigureOut">
              <a:rPr lang="en-GB" smtClean="0"/>
              <a:t>23/03/2015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FC9D897-CAC4-4353-9969-3F9AADA1908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D8BFBF-DCEF-4225-A0F1-53F6CED70486}" type="datetimeFigureOut">
              <a:rPr lang="en-GB" smtClean="0"/>
              <a:t>23/03/2015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C9D897-CAC4-4353-9969-3F9AADA19080}"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D8BFBF-DCEF-4225-A0F1-53F6CED70486}" type="datetimeFigureOut">
              <a:rPr lang="en-GB" smtClean="0"/>
              <a:t>23/03/2015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C9D897-CAC4-4353-9969-3F9AADA19080}"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D8BFBF-DCEF-4225-A0F1-53F6CED70486}" type="datetimeFigureOut">
              <a:rPr lang="en-GB" smtClean="0"/>
              <a:t>23/03/2015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C9D897-CAC4-4353-9969-3F9AADA1908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D8BFBF-DCEF-4225-A0F1-53F6CED70486}" type="datetimeFigureOut">
              <a:rPr lang="en-GB" smtClean="0"/>
              <a:t>23/03/2015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C9D897-CAC4-4353-9969-3F9AADA19080}"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D8BFBF-DCEF-4225-A0F1-53F6CED70486}" type="datetimeFigureOut">
              <a:rPr lang="en-GB" smtClean="0"/>
              <a:t>23/03/2015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C9D897-CAC4-4353-9969-3F9AADA19080}"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gif"/><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Exodus = going out of </a:t>
            </a:r>
            <a:endParaRPr lang="en-GB" dirty="0"/>
          </a:p>
        </p:txBody>
      </p:sp>
      <p:sp>
        <p:nvSpPr>
          <p:cNvPr id="3" name="Subtitle 2"/>
          <p:cNvSpPr>
            <a:spLocks noGrp="1"/>
          </p:cNvSpPr>
          <p:nvPr>
            <p:ph type="subTitle" idx="1"/>
          </p:nvPr>
        </p:nvSpPr>
        <p:spPr/>
        <p:txBody>
          <a:bodyPr/>
          <a:lstStyle/>
          <a:p>
            <a:r>
              <a:rPr lang="en-GB" dirty="0" smtClean="0"/>
              <a:t>Hebrew:  </a:t>
            </a:r>
            <a:r>
              <a:rPr lang="en-GB" dirty="0" err="1" smtClean="0"/>
              <a:t>Shemot</a:t>
            </a:r>
            <a:r>
              <a:rPr lang="en-GB" dirty="0" smtClean="0"/>
              <a:t> = names</a:t>
            </a:r>
            <a:endParaRPr lang="en-GB" dirty="0"/>
          </a:p>
        </p:txBody>
      </p:sp>
    </p:spTree>
    <p:extLst>
      <p:ext uri="{BB962C8B-B14F-4D97-AF65-F5344CB8AC3E}">
        <p14:creationId xmlns:p14="http://schemas.microsoft.com/office/powerpoint/2010/main" val="36028479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Text Placeholder 2"/>
          <p:cNvSpPr>
            <a:spLocks noGrp="1"/>
          </p:cNvSpPr>
          <p:nvPr>
            <p:ph type="body" idx="1"/>
          </p:nvPr>
        </p:nvSpPr>
        <p:spPr>
          <a:xfrm>
            <a:off x="683568" y="1844824"/>
            <a:ext cx="7772400" cy="1500187"/>
          </a:xfrm>
        </p:spPr>
        <p:txBody>
          <a:bodyPr>
            <a:normAutofit fontScale="92500" lnSpcReduction="20000"/>
          </a:bodyPr>
          <a:lstStyle/>
          <a:p>
            <a:pPr algn="ctr"/>
            <a:r>
              <a:rPr lang="en-GB" sz="3600" dirty="0" smtClean="0">
                <a:solidFill>
                  <a:schemeClr val="tx1"/>
                </a:solidFill>
              </a:rPr>
              <a:t>The establishment of Israel’s identity</a:t>
            </a:r>
          </a:p>
          <a:p>
            <a:pPr algn="ctr"/>
            <a:r>
              <a:rPr lang="en-GB" sz="3600" dirty="0" smtClean="0">
                <a:solidFill>
                  <a:schemeClr val="tx1"/>
                </a:solidFill>
              </a:rPr>
              <a:t>….it sets the criteria for later Israelites to follow</a:t>
            </a:r>
            <a:endParaRPr lang="en-GB" sz="3600" dirty="0">
              <a:solidFill>
                <a:schemeClr val="tx1"/>
              </a:solidFill>
            </a:endParaRPr>
          </a:p>
        </p:txBody>
      </p:sp>
    </p:spTree>
    <p:extLst>
      <p:ext uri="{BB962C8B-B14F-4D97-AF65-F5344CB8AC3E}">
        <p14:creationId xmlns:p14="http://schemas.microsoft.com/office/powerpoint/2010/main" val="2520717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importance of the covenant</a:t>
            </a:r>
            <a:endParaRPr lang="en-GB" dirty="0"/>
          </a:p>
        </p:txBody>
      </p:sp>
      <p:sp>
        <p:nvSpPr>
          <p:cNvPr id="3" name="Subtitle 2"/>
          <p:cNvSpPr>
            <a:spLocks noGrp="1"/>
          </p:cNvSpPr>
          <p:nvPr>
            <p:ph type="subTitle" idx="1"/>
          </p:nvPr>
        </p:nvSpPr>
        <p:spPr/>
        <p:txBody>
          <a:bodyPr>
            <a:normAutofit fontScale="92500" lnSpcReduction="20000"/>
          </a:bodyPr>
          <a:lstStyle/>
          <a:p>
            <a:r>
              <a:rPr lang="en-GB" dirty="0" smtClean="0"/>
              <a:t>The ten commandments</a:t>
            </a:r>
          </a:p>
          <a:p>
            <a:endParaRPr lang="en-GB" dirty="0"/>
          </a:p>
          <a:p>
            <a:r>
              <a:rPr lang="en-GB" dirty="0" smtClean="0"/>
              <a:t>Moses is introduced at a very early stage  in the book</a:t>
            </a:r>
            <a:endParaRPr lang="en-GB" dirty="0"/>
          </a:p>
        </p:txBody>
      </p:sp>
    </p:spTree>
    <p:extLst>
      <p:ext uri="{BB962C8B-B14F-4D97-AF65-F5344CB8AC3E}">
        <p14:creationId xmlns:p14="http://schemas.microsoft.com/office/powerpoint/2010/main" val="286803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godsrhema.com/Ex/img/Pilla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233" y="1428779"/>
            <a:ext cx="3038475" cy="374332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923928" y="1155468"/>
            <a:ext cx="4572000" cy="5078313"/>
          </a:xfrm>
          <a:prstGeom prst="rect">
            <a:avLst/>
          </a:prstGeom>
        </p:spPr>
        <p:txBody>
          <a:bodyPr>
            <a:spAutoFit/>
          </a:bodyPr>
          <a:lstStyle/>
          <a:p>
            <a:pPr algn="ctr"/>
            <a:r>
              <a:rPr lang="en-GB" b="1" dirty="0">
                <a:solidFill>
                  <a:schemeClr val="accent1"/>
                </a:solidFill>
              </a:rPr>
              <a:t>The Cloud and the </a:t>
            </a:r>
            <a:r>
              <a:rPr lang="en-GB" b="1" dirty="0" smtClean="0">
                <a:solidFill>
                  <a:schemeClr val="accent1"/>
                </a:solidFill>
              </a:rPr>
              <a:t>Glory</a:t>
            </a:r>
          </a:p>
          <a:p>
            <a:endParaRPr lang="en-GB" b="1" dirty="0"/>
          </a:p>
          <a:p>
            <a:r>
              <a:rPr lang="en-GB" dirty="0"/>
              <a:t> Then the cloud covered the tent of meeting, and the glory of the Lord filled the tabernacle. Moses was not able to enter the tent of meeting because the cloud settled upon it, and the glory of the Lord filled the tabernacle. Whenever the cloud was taken up from the tabernacle, the Israelites would set out on each stage of their journey; but if the cloud was not taken up, then they did not set out until the day that it was taken up. For the cloud of the Lord was on the tabernacle by day, and fire was in the cloud by night, before the eyes of all the house of Israel at each stage of their journey. </a:t>
            </a:r>
            <a:endParaRPr lang="en-GB" dirty="0" smtClean="0"/>
          </a:p>
          <a:p>
            <a:endParaRPr lang="en-GB" dirty="0"/>
          </a:p>
          <a:p>
            <a:pPr algn="r"/>
            <a:r>
              <a:rPr lang="en-GB" dirty="0" smtClean="0">
                <a:solidFill>
                  <a:srgbClr val="FF0000"/>
                </a:solidFill>
              </a:rPr>
              <a:t>40:34-38</a:t>
            </a:r>
            <a:endParaRPr lang="en-GB" dirty="0">
              <a:solidFill>
                <a:srgbClr val="FF0000"/>
              </a:solidFill>
            </a:endParaRPr>
          </a:p>
        </p:txBody>
      </p:sp>
    </p:spTree>
    <p:extLst>
      <p:ext uri="{BB962C8B-B14F-4D97-AF65-F5344CB8AC3E}">
        <p14:creationId xmlns:p14="http://schemas.microsoft.com/office/powerpoint/2010/main" val="24941557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oneyearbibleimages.com/exodus_map.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404664"/>
            <a:ext cx="7419848" cy="5976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1306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gods-word-first.org/Images/holy-land-map.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9579" y="476672"/>
            <a:ext cx="7464829" cy="55986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78055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descr="Map-Route-Exodus-Israelites-Egypt.gif"/>
          <p:cNvPicPr>
            <a:picLocks noGrp="1" noChangeAspect="1"/>
          </p:cNvPicPr>
          <p:nvPr>
            <p:ph idx="1"/>
          </p:nvPr>
        </p:nvPicPr>
        <p:blipFill>
          <a:blip r:embed="rId2" cstate="print"/>
          <a:stretch>
            <a:fillRect/>
          </a:stretch>
        </p:blipFill>
        <p:spPr>
          <a:xfrm>
            <a:off x="1115616" y="548680"/>
            <a:ext cx="6722395" cy="5877815"/>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t-catherines-monastery-500.jpg"/>
          <p:cNvPicPr>
            <a:picLocks noGrp="1" noChangeAspect="1"/>
          </p:cNvPicPr>
          <p:nvPr>
            <p:ph idx="1"/>
          </p:nvPr>
        </p:nvPicPr>
        <p:blipFill>
          <a:blip r:embed="rId2" cstate="print"/>
          <a:stretch>
            <a:fillRect/>
          </a:stretch>
        </p:blipFill>
        <p:spPr>
          <a:xfrm>
            <a:off x="1619672" y="1268760"/>
            <a:ext cx="6276778" cy="4180334"/>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Decalogue</a:t>
            </a:r>
            <a:endParaRPr lang="en-GB" dirty="0"/>
          </a:p>
        </p:txBody>
      </p:sp>
      <p:sp>
        <p:nvSpPr>
          <p:cNvPr id="3" name="Content Placeholder 2"/>
          <p:cNvSpPr>
            <a:spLocks noGrp="1"/>
          </p:cNvSpPr>
          <p:nvPr>
            <p:ph idx="1"/>
          </p:nvPr>
        </p:nvSpPr>
        <p:spPr>
          <a:xfrm>
            <a:off x="611560" y="2564904"/>
            <a:ext cx="8229600" cy="4525963"/>
          </a:xfrm>
        </p:spPr>
        <p:txBody>
          <a:bodyPr/>
          <a:lstStyle/>
          <a:p>
            <a:r>
              <a:rPr lang="en-GB" dirty="0" smtClean="0"/>
              <a:t>Hebrew:  the ten sayings (or ten words).</a:t>
            </a:r>
          </a:p>
          <a:p>
            <a:r>
              <a:rPr lang="en-GB" dirty="0" smtClean="0"/>
              <a:t>Exodus 19</a:t>
            </a:r>
          </a:p>
          <a:p>
            <a:r>
              <a:rPr lang="en-GB" dirty="0" smtClean="0"/>
              <a:t>Deuteronomy 5</a:t>
            </a:r>
            <a:endParaRPr lang="en-GB" dirty="0"/>
          </a:p>
        </p:txBody>
      </p:sp>
    </p:spTree>
    <p:extLst>
      <p:ext uri="{BB962C8B-B14F-4D97-AF65-F5344CB8AC3E}">
        <p14:creationId xmlns:p14="http://schemas.microsoft.com/office/powerpoint/2010/main" val="2489974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rembrandt.jpg"/>
          <p:cNvPicPr>
            <a:picLocks noGrp="1" noChangeAspect="1"/>
          </p:cNvPicPr>
          <p:nvPr>
            <p:ph idx="1"/>
          </p:nvPr>
        </p:nvPicPr>
        <p:blipFill>
          <a:blip r:embed="rId2" cstate="print"/>
          <a:stretch>
            <a:fillRect/>
          </a:stretch>
        </p:blipFill>
        <p:spPr>
          <a:xfrm>
            <a:off x="2555776" y="1268760"/>
            <a:ext cx="3847366" cy="4704779"/>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4.bp.blogspot.com/-ICmdQDQT9Cg/UqBZuECHHoI/AAAAAAAAGXM/S04L6EFG8Tc/s320/hornmoses.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9359" y="188640"/>
            <a:ext cx="2352675" cy="304800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ttp://www.truthcontrol.com/files/truthcontrol/images/3717.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18274" y="332656"/>
            <a:ext cx="2800350" cy="374332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http://schistory.net/springsofgrace3/devotional/Moses/moseswithhornsonthecolonnadellimmacolata.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552" y="2301122"/>
            <a:ext cx="2809875" cy="3743325"/>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3" descr="rembrandt.jpg"/>
          <p:cNvPicPr>
            <a:picLocks noChangeAspect="1"/>
          </p:cNvPicPr>
          <p:nvPr/>
        </p:nvPicPr>
        <p:blipFill>
          <a:blip r:embed="rId5" cstate="print"/>
          <a:stretch>
            <a:fillRect/>
          </a:stretch>
        </p:blipFill>
        <p:spPr>
          <a:xfrm>
            <a:off x="5918624" y="2934786"/>
            <a:ext cx="3225376" cy="3944174"/>
          </a:xfrm>
          <a:prstGeom prst="rect">
            <a:avLst/>
          </a:prstGeom>
        </p:spPr>
      </p:pic>
    </p:spTree>
    <p:extLst>
      <p:ext uri="{BB962C8B-B14F-4D97-AF65-F5344CB8AC3E}">
        <p14:creationId xmlns:p14="http://schemas.microsoft.com/office/powerpoint/2010/main" val="19865221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upload.wikimedia.org/wikipedia/commons/b/b0/Icon_of_transfiguration_%28Spaso-Preobrazhensky_Monastery,_Yaroslavl%29.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548680"/>
            <a:ext cx="4203551" cy="600725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043608" y="2420888"/>
            <a:ext cx="2485039" cy="369332"/>
          </a:xfrm>
          <a:prstGeom prst="rect">
            <a:avLst/>
          </a:prstGeom>
          <a:noFill/>
        </p:spPr>
        <p:txBody>
          <a:bodyPr wrap="none" rtlCol="0">
            <a:spAutoFit/>
          </a:bodyPr>
          <a:lstStyle/>
          <a:p>
            <a:r>
              <a:rPr lang="en-GB" b="1" dirty="0" smtClean="0">
                <a:solidFill>
                  <a:schemeClr val="tx1">
                    <a:lumMod val="85000"/>
                    <a:lumOff val="15000"/>
                  </a:schemeClr>
                </a:solidFill>
              </a:rPr>
              <a:t>The Transfiguration Icon</a:t>
            </a:r>
            <a:endParaRPr lang="en-GB" b="1" dirty="0">
              <a:solidFill>
                <a:schemeClr val="tx1">
                  <a:lumMod val="85000"/>
                  <a:lumOff val="15000"/>
                </a:schemeClr>
              </a:solidFill>
            </a:endParaRPr>
          </a:p>
        </p:txBody>
      </p:sp>
    </p:spTree>
    <p:extLst>
      <p:ext uri="{BB962C8B-B14F-4D97-AF65-F5344CB8AC3E}">
        <p14:creationId xmlns:p14="http://schemas.microsoft.com/office/powerpoint/2010/main" val="39885217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54</TotalTime>
  <Words>68</Words>
  <Application>Microsoft Office PowerPoint</Application>
  <PresentationFormat>On-screen Show (4:3)</PresentationFormat>
  <Paragraphs>18</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Exodus = going out of </vt:lpstr>
      <vt:lpstr>PowerPoint Presentation</vt:lpstr>
      <vt:lpstr>The importance of the covenant</vt:lpstr>
      <vt:lpstr>PowerPoint Presentation</vt:lpstr>
      <vt:lpstr>PowerPoint Presentation</vt:lpstr>
      <vt:lpstr>PowerPoint Presentation</vt:lpstr>
      <vt:lpstr>PowerPoint Presentation</vt:lpstr>
      <vt:lpstr>PowerPoint Presentation</vt:lpstr>
      <vt:lpstr>The Decalogue</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sa002</dc:creator>
  <cp:lastModifiedBy>Administrator</cp:lastModifiedBy>
  <cp:revision>8</cp:revision>
  <dcterms:created xsi:type="dcterms:W3CDTF">2012-10-24T08:20:41Z</dcterms:created>
  <dcterms:modified xsi:type="dcterms:W3CDTF">2015-03-23T11:53:39Z</dcterms:modified>
</cp:coreProperties>
</file>