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278" r:id="rId3"/>
    <p:sldId id="279" r:id="rId4"/>
    <p:sldId id="280" r:id="rId5"/>
    <p:sldId id="258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4" d="100"/>
          <a:sy n="84" d="100"/>
        </p:scale>
        <p:origin x="1086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LCMB7001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4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Strategy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Corporate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business(es) is the company in? </a:t>
            </a:r>
          </a:p>
          <a:p>
            <a:pPr lvl="0"/>
            <a:r>
              <a:rPr lang="en-GB" dirty="0"/>
              <a:t>What business(es) should the company be in? </a:t>
            </a:r>
          </a:p>
          <a:p>
            <a:r>
              <a:rPr lang="en-GB" dirty="0"/>
              <a:t>What amount of total resources should the company devote to each business to achieve its overall goals and objectives?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03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15E21-CB6F-47DC-9605-51B0C687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Business-Level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61887-1434-4C1F-9790-DBC27C9DB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distinctive competencies can give the business unit a competitive advantage? </a:t>
            </a:r>
          </a:p>
          <a:p>
            <a:r>
              <a:rPr lang="en-GB" dirty="0"/>
              <a:t>Which of these competencies best matches the needs and wants of the customers in the business target segment(s)?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66674-73CE-4D9A-B601-EDDE81B7B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8154C9-AB91-4F93-A4E5-1F49BAAA5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895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3976-5570-4CEC-852E-D56198310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A829-3807-41DE-BC55-D89C91218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target market(s) exist for each product? </a:t>
            </a:r>
          </a:p>
          <a:p>
            <a:r>
              <a:rPr lang="en-GB" dirty="0"/>
              <a:t>How can the marketing mix elements best be tailored to the needs and wants of potential customers in each target market?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917A7-0353-4F58-BC50-245D0937E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05/07/2020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4FC35-B0D4-49E2-ADC9-E5D1C5856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20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Generic Strategy Model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065" y="1268761"/>
            <a:ext cx="7548327" cy="4249254"/>
          </a:xfrm>
        </p:spPr>
      </p:pic>
    </p:spTree>
    <p:extLst>
      <p:ext uri="{BB962C8B-B14F-4D97-AF65-F5344CB8AC3E}">
        <p14:creationId xmlns:p14="http://schemas.microsoft.com/office/powerpoint/2010/main" val="54609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Cost Leadership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Following this strategy means that the company aims to produce in large quantities, at the lowest cost possible and sell at lower prices.  </a:t>
            </a:r>
          </a:p>
          <a:p>
            <a:r>
              <a:rPr lang="en-GB" dirty="0"/>
              <a:t>By doing this they can capitalise on economies of scale and defeat any competitor who has not got equal production capacity, or who can keep prices to a minimum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19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strategy involves offering some unique selling (service) proposition (USP) that the competition do not have.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689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Focus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aims at very select market sectors and will be charging higher prices or lower prices.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72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3" y="1412776"/>
            <a:ext cx="4824536" cy="4062207"/>
          </a:xfrm>
        </p:spPr>
      </p:pic>
    </p:spTree>
    <p:extLst>
      <p:ext uri="{BB962C8B-B14F-4D97-AF65-F5344CB8AC3E}">
        <p14:creationId xmlns:p14="http://schemas.microsoft.com/office/powerpoint/2010/main" val="20568850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Pioneers in the Introduction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Mass market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Niche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Skimming and early withdrawal strategy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4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Fortress or position defence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Flanker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Confrontation strategy</a:t>
            </a:r>
          </a:p>
        </p:txBody>
      </p:sp>
    </p:spTree>
    <p:extLst>
      <p:ext uri="{BB962C8B-B14F-4D97-AF65-F5344CB8AC3E}">
        <p14:creationId xmlns:p14="http://schemas.microsoft.com/office/powerpoint/2010/main" val="69894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Expansion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87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Attack strategies for Followers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Frontal Attack Strategy</a:t>
            </a:r>
          </a:p>
          <a:p>
            <a:endParaRPr lang="en-GB" dirty="0"/>
          </a:p>
          <a:p>
            <a:r>
              <a:rPr lang="en-GB" dirty="0"/>
              <a:t>Leapfrog Strategy </a:t>
            </a:r>
          </a:p>
          <a:p>
            <a:endParaRPr lang="en-GB" dirty="0"/>
          </a:p>
          <a:p>
            <a:r>
              <a:rPr lang="en-GB" dirty="0"/>
              <a:t>Flank Attack    </a:t>
            </a:r>
          </a:p>
          <a:p>
            <a:endParaRPr lang="en-GB" dirty="0"/>
          </a:p>
          <a:p>
            <a:r>
              <a:rPr lang="en-GB" dirty="0"/>
              <a:t>Encirclement strategy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65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Maturity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penetration strategy</a:t>
            </a:r>
          </a:p>
          <a:p>
            <a:endParaRPr lang="en-GB" dirty="0"/>
          </a:p>
          <a:p>
            <a:r>
              <a:rPr lang="en-GB" dirty="0"/>
              <a:t>Extended Use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Global market expansion strategy</a:t>
            </a:r>
          </a:p>
        </p:txBody>
      </p:sp>
    </p:spTree>
    <p:extLst>
      <p:ext uri="{BB962C8B-B14F-4D97-AF65-F5344CB8AC3E}">
        <p14:creationId xmlns:p14="http://schemas.microsoft.com/office/powerpoint/2010/main" val="31342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Decline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Harvesting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Niche Strategy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97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advantages of being a pioneer and follower company.</a:t>
            </a:r>
          </a:p>
        </p:txBody>
      </p:sp>
    </p:spTree>
    <p:extLst>
      <p:ext uri="{BB962C8B-B14F-4D97-AF65-F5344CB8AC3E}">
        <p14:creationId xmlns:p14="http://schemas.microsoft.com/office/powerpoint/2010/main" val="41515093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2310</TotalTime>
  <Words>358</Words>
  <Application>Microsoft Office PowerPoint</Application>
  <PresentationFormat>On-screen Show (4:3)</PresentationFormat>
  <Paragraphs>74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Myriad Pro</vt:lpstr>
      <vt:lpstr>Verdana</vt:lpstr>
      <vt:lpstr>20140311PresentationUWTSDTemplate</vt:lpstr>
      <vt:lpstr>LCMB7001</vt:lpstr>
      <vt:lpstr>Corporate Strategy</vt:lpstr>
      <vt:lpstr>Business-Level Strategy</vt:lpstr>
      <vt:lpstr>Marketing Strategy</vt:lpstr>
      <vt:lpstr>Porters Generic Strategy Model</vt:lpstr>
      <vt:lpstr> Cost Leadership </vt:lpstr>
      <vt:lpstr> Differentiation </vt:lpstr>
      <vt:lpstr> Focus </vt:lpstr>
      <vt:lpstr>Product Life Cycle Model</vt:lpstr>
      <vt:lpstr>Strategies for Pioneers in the Introduction stage of the PLC</vt:lpstr>
      <vt:lpstr>Defence strategies for Pioneers in the Growth stage of the PLC</vt:lpstr>
      <vt:lpstr>Defence strategies for Pioneers in the Growth stage of the PLC</vt:lpstr>
      <vt:lpstr>Attack strategies for Followers in the Growth stage of the PLC</vt:lpstr>
      <vt:lpstr>Strategies in the Maturity stage of the PLC</vt:lpstr>
      <vt:lpstr>Strategies in the Decline stage of the PLC</vt:lpstr>
      <vt:lpstr>Question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142</cp:revision>
  <cp:lastPrinted>2018-07-09T15:27:01Z</cp:lastPrinted>
  <dcterms:created xsi:type="dcterms:W3CDTF">2002-10-07T19:43:58Z</dcterms:created>
  <dcterms:modified xsi:type="dcterms:W3CDTF">2020-07-05T18:39:09Z</dcterms:modified>
</cp:coreProperties>
</file>