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17"/>
  </p:notesMasterIdLst>
  <p:handoutMasterIdLst>
    <p:handoutMasterId r:id="rId18"/>
  </p:handout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593A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69012ECD-51FC-41F1-AA8D-1B2483CD663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73422" autoAdjust="0"/>
  </p:normalViewPr>
  <p:slideViewPr>
    <p:cSldViewPr snapToGrid="0">
      <p:cViewPr varScale="1">
        <p:scale>
          <a:sx n="49" d="100"/>
          <a:sy n="49" d="100"/>
        </p:scale>
        <p:origin x="204" y="54"/>
      </p:cViewPr>
      <p:guideLst/>
    </p:cSldViewPr>
  </p:slideViewPr>
  <p:outlineViewPr>
    <p:cViewPr>
      <p:scale>
        <a:sx n="33" d="100"/>
        <a:sy n="33" d="100"/>
      </p:scale>
      <p:origin x="0" y="-5760"/>
    </p:cViewPr>
  </p:outlineViewPr>
  <p:notesTextViewPr>
    <p:cViewPr>
      <p:scale>
        <a:sx n="1" d="1"/>
        <a:sy n="1" d="1"/>
      </p:scale>
      <p:origin x="0" y="0"/>
    </p:cViewPr>
  </p:notesTextViewPr>
  <p:sorterViewPr>
    <p:cViewPr varScale="1">
      <p:scale>
        <a:sx n="100" d="100"/>
        <a:sy n="100" d="100"/>
      </p:scale>
      <p:origin x="0" y="-7325"/>
    </p:cViewPr>
  </p:sorterViewPr>
  <p:notesViewPr>
    <p:cSldViewPr snapToGrid="0">
      <p:cViewPr varScale="1">
        <p:scale>
          <a:sx n="58" d="100"/>
          <a:sy n="58" d="100"/>
        </p:scale>
        <p:origin x="2371" y="67"/>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5" Type="http://schemas.microsoft.com/office/2018/10/relationships/authors" Target="author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commentAuthors" Target="commentAuthor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man Kr. Sarkar" userId="dcc1e27fa4e4ba74" providerId="LiveId" clId="{6B0FF637-4C69-40B9-9969-2BD9B6238997}"/>
    <pc:docChg chg="custSel addSld modSld">
      <pc:chgData name="Aman Kr. Sarkar" userId="dcc1e27fa4e4ba74" providerId="LiveId" clId="{6B0FF637-4C69-40B9-9969-2BD9B6238997}" dt="2026-03-14T09:26:51.520" v="75" actId="27636"/>
      <pc:docMkLst>
        <pc:docMk/>
      </pc:docMkLst>
      <pc:sldChg chg="addSp modSp mod">
        <pc:chgData name="Aman Kr. Sarkar" userId="dcc1e27fa4e4ba74" providerId="LiveId" clId="{6B0FF637-4C69-40B9-9969-2BD9B6238997}" dt="2026-03-14T09:16:38.905" v="6" actId="1076"/>
        <pc:sldMkLst>
          <pc:docMk/>
          <pc:sldMk cId="33181173" sldId="257"/>
        </pc:sldMkLst>
        <pc:spChg chg="mod">
          <ac:chgData name="Aman Kr. Sarkar" userId="dcc1e27fa4e4ba74" providerId="LiveId" clId="{6B0FF637-4C69-40B9-9969-2BD9B6238997}" dt="2026-03-14T09:16:08.800" v="1" actId="27636"/>
          <ac:spMkLst>
            <pc:docMk/>
            <pc:sldMk cId="33181173" sldId="257"/>
            <ac:spMk id="3" creationId="{83E30232-489E-B96E-63B7-4C3EB4E08BE4}"/>
          </ac:spMkLst>
        </pc:spChg>
        <pc:picChg chg="add mod">
          <ac:chgData name="Aman Kr. Sarkar" userId="dcc1e27fa4e4ba74" providerId="LiveId" clId="{6B0FF637-4C69-40B9-9969-2BD9B6238997}" dt="2026-03-14T09:16:38.905" v="6" actId="1076"/>
          <ac:picMkLst>
            <pc:docMk/>
            <pc:sldMk cId="33181173" sldId="257"/>
            <ac:picMk id="1026" creationId="{B616838C-0D92-497F-3076-BFECD60DDE02}"/>
          </ac:picMkLst>
        </pc:picChg>
      </pc:sldChg>
      <pc:sldChg chg="addSp modSp mod">
        <pc:chgData name="Aman Kr. Sarkar" userId="dcc1e27fa4e4ba74" providerId="LiveId" clId="{6B0FF637-4C69-40B9-9969-2BD9B6238997}" dt="2026-03-14T09:17:03.213" v="11" actId="1076"/>
        <pc:sldMkLst>
          <pc:docMk/>
          <pc:sldMk cId="1404917432" sldId="258"/>
        </pc:sldMkLst>
        <pc:spChg chg="mod">
          <ac:chgData name="Aman Kr. Sarkar" userId="dcc1e27fa4e4ba74" providerId="LiveId" clId="{6B0FF637-4C69-40B9-9969-2BD9B6238997}" dt="2026-03-14T09:16:51.913" v="8" actId="27636"/>
          <ac:spMkLst>
            <pc:docMk/>
            <pc:sldMk cId="1404917432" sldId="258"/>
            <ac:spMk id="3" creationId="{D04613C4-134B-5125-7C19-0AEBE7A6B9E5}"/>
          </ac:spMkLst>
        </pc:spChg>
        <pc:picChg chg="add mod">
          <ac:chgData name="Aman Kr. Sarkar" userId="dcc1e27fa4e4ba74" providerId="LiveId" clId="{6B0FF637-4C69-40B9-9969-2BD9B6238997}" dt="2026-03-14T09:17:03.213" v="11" actId="1076"/>
          <ac:picMkLst>
            <pc:docMk/>
            <pc:sldMk cId="1404917432" sldId="258"/>
            <ac:picMk id="2050" creationId="{14BF26D6-0A65-CD8A-EDAD-F10F7182D917}"/>
          </ac:picMkLst>
        </pc:picChg>
      </pc:sldChg>
      <pc:sldChg chg="addSp modSp mod">
        <pc:chgData name="Aman Kr. Sarkar" userId="dcc1e27fa4e4ba74" providerId="LiveId" clId="{6B0FF637-4C69-40B9-9969-2BD9B6238997}" dt="2026-03-14T09:17:29.510" v="16" actId="1076"/>
        <pc:sldMkLst>
          <pc:docMk/>
          <pc:sldMk cId="2787287172" sldId="259"/>
        </pc:sldMkLst>
        <pc:spChg chg="mod">
          <ac:chgData name="Aman Kr. Sarkar" userId="dcc1e27fa4e4ba74" providerId="LiveId" clId="{6B0FF637-4C69-40B9-9969-2BD9B6238997}" dt="2026-03-14T09:17:17.124" v="13" actId="27636"/>
          <ac:spMkLst>
            <pc:docMk/>
            <pc:sldMk cId="2787287172" sldId="259"/>
            <ac:spMk id="3" creationId="{C0D628AF-F31D-935D-D37E-881FF14FF02D}"/>
          </ac:spMkLst>
        </pc:spChg>
        <pc:picChg chg="add mod">
          <ac:chgData name="Aman Kr. Sarkar" userId="dcc1e27fa4e4ba74" providerId="LiveId" clId="{6B0FF637-4C69-40B9-9969-2BD9B6238997}" dt="2026-03-14T09:17:29.510" v="16" actId="1076"/>
          <ac:picMkLst>
            <pc:docMk/>
            <pc:sldMk cId="2787287172" sldId="259"/>
            <ac:picMk id="3074" creationId="{03F0E66F-D6BF-CA5B-AFBC-7958EEC10242}"/>
          </ac:picMkLst>
        </pc:picChg>
      </pc:sldChg>
      <pc:sldChg chg="addSp modSp mod">
        <pc:chgData name="Aman Kr. Sarkar" userId="dcc1e27fa4e4ba74" providerId="LiveId" clId="{6B0FF637-4C69-40B9-9969-2BD9B6238997}" dt="2026-03-14T09:18:17.354" v="26" actId="1076"/>
        <pc:sldMkLst>
          <pc:docMk/>
          <pc:sldMk cId="3600875228" sldId="260"/>
        </pc:sldMkLst>
        <pc:spChg chg="mod">
          <ac:chgData name="Aman Kr. Sarkar" userId="dcc1e27fa4e4ba74" providerId="LiveId" clId="{6B0FF637-4C69-40B9-9969-2BD9B6238997}" dt="2026-03-14T09:17:52.170" v="18" actId="27636"/>
          <ac:spMkLst>
            <pc:docMk/>
            <pc:sldMk cId="3600875228" sldId="260"/>
            <ac:spMk id="3" creationId="{CF8F0051-2296-B447-E781-B9CF59C2B4F7}"/>
          </ac:spMkLst>
        </pc:spChg>
        <pc:picChg chg="add mod">
          <ac:chgData name="Aman Kr. Sarkar" userId="dcc1e27fa4e4ba74" providerId="LiveId" clId="{6B0FF637-4C69-40B9-9969-2BD9B6238997}" dt="2026-03-14T09:18:17.354" v="26" actId="1076"/>
          <ac:picMkLst>
            <pc:docMk/>
            <pc:sldMk cId="3600875228" sldId="260"/>
            <ac:picMk id="4098" creationId="{4CB1C5AA-3E72-D8A9-33A6-EE88BA6B5040}"/>
          </ac:picMkLst>
        </pc:picChg>
      </pc:sldChg>
      <pc:sldChg chg="addSp modSp mod">
        <pc:chgData name="Aman Kr. Sarkar" userId="dcc1e27fa4e4ba74" providerId="LiveId" clId="{6B0FF637-4C69-40B9-9969-2BD9B6238997}" dt="2026-03-14T09:19:12.868" v="35" actId="1076"/>
        <pc:sldMkLst>
          <pc:docMk/>
          <pc:sldMk cId="707042129" sldId="261"/>
        </pc:sldMkLst>
        <pc:spChg chg="mod">
          <ac:chgData name="Aman Kr. Sarkar" userId="dcc1e27fa4e4ba74" providerId="LiveId" clId="{6B0FF637-4C69-40B9-9969-2BD9B6238997}" dt="2026-03-14T09:18:50.275" v="28" actId="27636"/>
          <ac:spMkLst>
            <pc:docMk/>
            <pc:sldMk cId="707042129" sldId="261"/>
            <ac:spMk id="3" creationId="{F71BD0B6-E45A-0D20-5784-5DEEBBC854AE}"/>
          </ac:spMkLst>
        </pc:spChg>
        <pc:picChg chg="add mod">
          <ac:chgData name="Aman Kr. Sarkar" userId="dcc1e27fa4e4ba74" providerId="LiveId" clId="{6B0FF637-4C69-40B9-9969-2BD9B6238997}" dt="2026-03-14T09:19:12.868" v="35" actId="1076"/>
          <ac:picMkLst>
            <pc:docMk/>
            <pc:sldMk cId="707042129" sldId="261"/>
            <ac:picMk id="5122" creationId="{671D9077-0619-2FE5-5E54-FBFBE8AEC1F1}"/>
          </ac:picMkLst>
        </pc:picChg>
      </pc:sldChg>
      <pc:sldChg chg="addSp modSp mod">
        <pc:chgData name="Aman Kr. Sarkar" userId="dcc1e27fa4e4ba74" providerId="LiveId" clId="{6B0FF637-4C69-40B9-9969-2BD9B6238997}" dt="2026-03-14T09:19:45.775" v="42" actId="1076"/>
        <pc:sldMkLst>
          <pc:docMk/>
          <pc:sldMk cId="573279103" sldId="262"/>
        </pc:sldMkLst>
        <pc:spChg chg="mod">
          <ac:chgData name="Aman Kr. Sarkar" userId="dcc1e27fa4e4ba74" providerId="LiveId" clId="{6B0FF637-4C69-40B9-9969-2BD9B6238997}" dt="2026-03-14T09:19:33.724" v="37" actId="27636"/>
          <ac:spMkLst>
            <pc:docMk/>
            <pc:sldMk cId="573279103" sldId="262"/>
            <ac:spMk id="3" creationId="{79B39BEA-5321-A9BC-146B-067BAB6F306D}"/>
          </ac:spMkLst>
        </pc:spChg>
        <pc:picChg chg="add mod">
          <ac:chgData name="Aman Kr. Sarkar" userId="dcc1e27fa4e4ba74" providerId="LiveId" clId="{6B0FF637-4C69-40B9-9969-2BD9B6238997}" dt="2026-03-14T09:19:45.775" v="42" actId="1076"/>
          <ac:picMkLst>
            <pc:docMk/>
            <pc:sldMk cId="573279103" sldId="262"/>
            <ac:picMk id="6146" creationId="{F50B10D2-7B58-30B5-EF3F-EB53403DC06D}"/>
          </ac:picMkLst>
        </pc:picChg>
      </pc:sldChg>
      <pc:sldChg chg="addSp modSp mod">
        <pc:chgData name="Aman Kr. Sarkar" userId="dcc1e27fa4e4ba74" providerId="LiveId" clId="{6B0FF637-4C69-40B9-9969-2BD9B6238997}" dt="2026-03-14T09:20:24.947" v="48" actId="14100"/>
        <pc:sldMkLst>
          <pc:docMk/>
          <pc:sldMk cId="4254750435" sldId="263"/>
        </pc:sldMkLst>
        <pc:spChg chg="mod">
          <ac:chgData name="Aman Kr. Sarkar" userId="dcc1e27fa4e4ba74" providerId="LiveId" clId="{6B0FF637-4C69-40B9-9969-2BD9B6238997}" dt="2026-03-14T09:20:13.644" v="44" actId="27636"/>
          <ac:spMkLst>
            <pc:docMk/>
            <pc:sldMk cId="4254750435" sldId="263"/>
            <ac:spMk id="3" creationId="{364DAB5C-56B8-A32B-7E35-693FD1800A94}"/>
          </ac:spMkLst>
        </pc:spChg>
        <pc:picChg chg="add mod">
          <ac:chgData name="Aman Kr. Sarkar" userId="dcc1e27fa4e4ba74" providerId="LiveId" clId="{6B0FF637-4C69-40B9-9969-2BD9B6238997}" dt="2026-03-14T09:20:24.947" v="48" actId="14100"/>
          <ac:picMkLst>
            <pc:docMk/>
            <pc:sldMk cId="4254750435" sldId="263"/>
            <ac:picMk id="7170" creationId="{D3DD23C2-5486-360F-8F84-F03D3C1D48A0}"/>
          </ac:picMkLst>
        </pc:picChg>
      </pc:sldChg>
      <pc:sldChg chg="addSp modSp mod">
        <pc:chgData name="Aman Kr. Sarkar" userId="dcc1e27fa4e4ba74" providerId="LiveId" clId="{6B0FF637-4C69-40B9-9969-2BD9B6238997}" dt="2026-03-14T09:20:53.392" v="55" actId="1076"/>
        <pc:sldMkLst>
          <pc:docMk/>
          <pc:sldMk cId="2760680451" sldId="264"/>
        </pc:sldMkLst>
        <pc:spChg chg="mod">
          <ac:chgData name="Aman Kr. Sarkar" userId="dcc1e27fa4e4ba74" providerId="LiveId" clId="{6B0FF637-4C69-40B9-9969-2BD9B6238997}" dt="2026-03-14T09:20:41.869" v="50" actId="27636"/>
          <ac:spMkLst>
            <pc:docMk/>
            <pc:sldMk cId="2760680451" sldId="264"/>
            <ac:spMk id="3" creationId="{5B33FE7D-E690-5EB0-9CF5-5EB043EF51EB}"/>
          </ac:spMkLst>
        </pc:spChg>
        <pc:spChg chg="add">
          <ac:chgData name="Aman Kr. Sarkar" userId="dcc1e27fa4e4ba74" providerId="LiveId" clId="{6B0FF637-4C69-40B9-9969-2BD9B6238997}" dt="2026-03-14T09:20:44.198" v="51"/>
          <ac:spMkLst>
            <pc:docMk/>
            <pc:sldMk cId="2760680451" sldId="264"/>
            <ac:spMk id="4" creationId="{1AA58A04-045B-AD8C-666D-F08F1CEBA2DC}"/>
          </ac:spMkLst>
        </pc:spChg>
        <pc:picChg chg="add mod">
          <ac:chgData name="Aman Kr. Sarkar" userId="dcc1e27fa4e4ba74" providerId="LiveId" clId="{6B0FF637-4C69-40B9-9969-2BD9B6238997}" dt="2026-03-14T09:20:53.392" v="55" actId="1076"/>
          <ac:picMkLst>
            <pc:docMk/>
            <pc:sldMk cId="2760680451" sldId="264"/>
            <ac:picMk id="5" creationId="{8BF0A8DC-ABF2-6695-0790-B8C2CAAABE2F}"/>
          </ac:picMkLst>
        </pc:picChg>
      </pc:sldChg>
      <pc:sldChg chg="addSp modSp mod">
        <pc:chgData name="Aman Kr. Sarkar" userId="dcc1e27fa4e4ba74" providerId="LiveId" clId="{6B0FF637-4C69-40B9-9969-2BD9B6238997}" dt="2026-03-14T09:25:25.788" v="60" actId="1076"/>
        <pc:sldMkLst>
          <pc:docMk/>
          <pc:sldMk cId="4015051919" sldId="265"/>
        </pc:sldMkLst>
        <pc:spChg chg="mod">
          <ac:chgData name="Aman Kr. Sarkar" userId="dcc1e27fa4e4ba74" providerId="LiveId" clId="{6B0FF637-4C69-40B9-9969-2BD9B6238997}" dt="2026-03-14T09:24:35.807" v="57" actId="27636"/>
          <ac:spMkLst>
            <pc:docMk/>
            <pc:sldMk cId="4015051919" sldId="265"/>
            <ac:spMk id="3" creationId="{A4B57FFC-3F29-C64A-C855-5672A956F80E}"/>
          </ac:spMkLst>
        </pc:spChg>
        <pc:picChg chg="add mod">
          <ac:chgData name="Aman Kr. Sarkar" userId="dcc1e27fa4e4ba74" providerId="LiveId" clId="{6B0FF637-4C69-40B9-9969-2BD9B6238997}" dt="2026-03-14T09:25:25.788" v="60" actId="1076"/>
          <ac:picMkLst>
            <pc:docMk/>
            <pc:sldMk cId="4015051919" sldId="265"/>
            <ac:picMk id="9218" creationId="{3A38E1EF-7450-73FE-914F-51AC687E3E43}"/>
          </ac:picMkLst>
        </pc:picChg>
      </pc:sldChg>
      <pc:sldChg chg="addSp modSp mod">
        <pc:chgData name="Aman Kr. Sarkar" userId="dcc1e27fa4e4ba74" providerId="LiveId" clId="{6B0FF637-4C69-40B9-9969-2BD9B6238997}" dt="2026-03-14T09:26:21.013" v="71" actId="1036"/>
        <pc:sldMkLst>
          <pc:docMk/>
          <pc:sldMk cId="854012799" sldId="266"/>
        </pc:sldMkLst>
        <pc:spChg chg="mod">
          <ac:chgData name="Aman Kr. Sarkar" userId="dcc1e27fa4e4ba74" providerId="LiveId" clId="{6B0FF637-4C69-40B9-9969-2BD9B6238997}" dt="2026-03-14T09:26:06.687" v="62" actId="27636"/>
          <ac:spMkLst>
            <pc:docMk/>
            <pc:sldMk cId="854012799" sldId="266"/>
            <ac:spMk id="3" creationId="{7F7B7B69-289F-5B40-E904-758C9EDB4C8D}"/>
          </ac:spMkLst>
        </pc:spChg>
        <pc:picChg chg="add mod">
          <ac:chgData name="Aman Kr. Sarkar" userId="dcc1e27fa4e4ba74" providerId="LiveId" clId="{6B0FF637-4C69-40B9-9969-2BD9B6238997}" dt="2026-03-14T09:26:21.013" v="71" actId="1036"/>
          <ac:picMkLst>
            <pc:docMk/>
            <pc:sldMk cId="854012799" sldId="266"/>
            <ac:picMk id="10242" creationId="{BA50A44D-7582-E044-C57D-B903A4125568}"/>
          </ac:picMkLst>
        </pc:picChg>
      </pc:sldChg>
      <pc:sldChg chg="modSp new mod">
        <pc:chgData name="Aman Kr. Sarkar" userId="dcc1e27fa4e4ba74" providerId="LiveId" clId="{6B0FF637-4C69-40B9-9969-2BD9B6238997}" dt="2026-03-14T09:26:51.520" v="75" actId="27636"/>
        <pc:sldMkLst>
          <pc:docMk/>
          <pc:sldMk cId="3963196990" sldId="267"/>
        </pc:sldMkLst>
        <pc:spChg chg="mod">
          <ac:chgData name="Aman Kr. Sarkar" userId="dcc1e27fa4e4ba74" providerId="LiveId" clId="{6B0FF637-4C69-40B9-9969-2BD9B6238997}" dt="2026-03-14T09:26:42.941" v="73"/>
          <ac:spMkLst>
            <pc:docMk/>
            <pc:sldMk cId="3963196990" sldId="267"/>
            <ac:spMk id="2" creationId="{AB0C21F7-DC40-2D6A-349D-624026E0D775}"/>
          </ac:spMkLst>
        </pc:spChg>
        <pc:spChg chg="mod">
          <ac:chgData name="Aman Kr. Sarkar" userId="dcc1e27fa4e4ba74" providerId="LiveId" clId="{6B0FF637-4C69-40B9-9969-2BD9B6238997}" dt="2026-03-14T09:26:51.520" v="75" actId="27636"/>
          <ac:spMkLst>
            <pc:docMk/>
            <pc:sldMk cId="3963196990" sldId="267"/>
            <ac:spMk id="3" creationId="{8974266A-5B8F-20B4-DFE2-3D02CB08EE66}"/>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7FB8B65A-D69F-C26C-B67E-036EF77BF1F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652B9064-AE57-427F-E5AF-71DE7D52FE6E}"/>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9D8190EA-5EEC-4300-B6AE-D9734C6C648E}" type="datetimeFigureOut">
              <a:rPr lang="en-US" smtClean="0"/>
              <a:t>3/14/2026</a:t>
            </a:fld>
            <a:endParaRPr lang="en-US" dirty="0"/>
          </a:p>
        </p:txBody>
      </p:sp>
      <p:sp>
        <p:nvSpPr>
          <p:cNvPr id="4" name="Footer Placeholder 3">
            <a:extLst>
              <a:ext uri="{FF2B5EF4-FFF2-40B4-BE49-F238E27FC236}">
                <a16:creationId xmlns:a16="http://schemas.microsoft.com/office/drawing/2014/main" id="{8186157A-CEB9-B0FC-3A49-BE950AEAD6F3}"/>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E0819CA0-A57D-42D7-A625-56C22D0FA7C6}"/>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EAFF3A6F-DEFA-45E0-9496-BEE7C2C6F3D0}" type="slidenum">
              <a:rPr lang="en-US" smtClean="0"/>
              <a:t>‹#›</a:t>
            </a:fld>
            <a:endParaRPr lang="en-US" dirty="0"/>
          </a:p>
        </p:txBody>
      </p:sp>
    </p:spTree>
    <p:extLst>
      <p:ext uri="{BB962C8B-B14F-4D97-AF65-F5344CB8AC3E}">
        <p14:creationId xmlns:p14="http://schemas.microsoft.com/office/powerpoint/2010/main" val="140600222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487ADD9-2083-264C-A652-8D52D02F7E72}" type="datetimeFigureOut">
              <a:rPr lang="en-US" smtClean="0"/>
              <a:t>3/14/2026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7DC217-DF71-1A49-B3EA-559F1F43B0FF}" type="slidenum">
              <a:rPr lang="en-US" smtClean="0"/>
              <a:t>‹#›</a:t>
            </a:fld>
            <a:endParaRPr lang="en-US" dirty="0"/>
          </a:p>
        </p:txBody>
      </p:sp>
    </p:spTree>
    <p:extLst>
      <p:ext uri="{BB962C8B-B14F-4D97-AF65-F5344CB8AC3E}">
        <p14:creationId xmlns:p14="http://schemas.microsoft.com/office/powerpoint/2010/main" val="28464252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97DC217-DF71-1A49-B3EA-559F1F43B0FF}" type="slidenum">
              <a:rPr lang="en-US" smtClean="0"/>
              <a:t>1</a:t>
            </a:fld>
            <a:endParaRPr lang="en-US" dirty="0"/>
          </a:p>
        </p:txBody>
      </p:sp>
    </p:spTree>
    <p:extLst>
      <p:ext uri="{BB962C8B-B14F-4D97-AF65-F5344CB8AC3E}">
        <p14:creationId xmlns:p14="http://schemas.microsoft.com/office/powerpoint/2010/main" val="21693858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In the present presentation, the study of psychological development in adolescence is done based on the case study of a young carer, Jenny, who is sixteen years old. Lifespan psychology aids in realising the impact of the experience of life. The psycho social theory introduced by Erikson will be applied to examine how Jenny's caregiving duties can influence her identity development, well-being and general development as an adolescent.</a:t>
            </a:r>
          </a:p>
          <a:p>
            <a:endParaRPr lang="en-IN" dirty="0"/>
          </a:p>
        </p:txBody>
      </p:sp>
      <p:sp>
        <p:nvSpPr>
          <p:cNvPr id="4" name="Slide Number Placeholder 3"/>
          <p:cNvSpPr>
            <a:spLocks noGrp="1"/>
          </p:cNvSpPr>
          <p:nvPr>
            <p:ph type="sldNum" sz="quarter" idx="5"/>
          </p:nvPr>
        </p:nvSpPr>
        <p:spPr/>
        <p:txBody>
          <a:bodyPr/>
          <a:lstStyle/>
          <a:p>
            <a:fld id="{F97DC217-DF71-1A49-B3EA-559F1F43B0FF}" type="slidenum">
              <a:rPr lang="en-US" smtClean="0"/>
              <a:t>2</a:t>
            </a:fld>
            <a:endParaRPr lang="en-US" dirty="0"/>
          </a:p>
        </p:txBody>
      </p:sp>
    </p:spTree>
    <p:extLst>
      <p:ext uri="{BB962C8B-B14F-4D97-AF65-F5344CB8AC3E}">
        <p14:creationId xmlns:p14="http://schemas.microsoft.com/office/powerpoint/2010/main" val="17965345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case of Jenny demonstrates the problems faced by a large proportion of young carers. After the passing of her father, she has been helping her mother at home due to the responsibility she has taken. These tasks can affect her emotional, educational and social development. This locality is important to understand the psychological impacts of this on her development.</a:t>
            </a:r>
          </a:p>
          <a:p>
            <a:endParaRPr lang="en-IN" dirty="0"/>
          </a:p>
        </p:txBody>
      </p:sp>
      <p:sp>
        <p:nvSpPr>
          <p:cNvPr id="4" name="Slide Number Placeholder 3"/>
          <p:cNvSpPr>
            <a:spLocks noGrp="1"/>
          </p:cNvSpPr>
          <p:nvPr>
            <p:ph type="sldNum" sz="quarter" idx="5"/>
          </p:nvPr>
        </p:nvSpPr>
        <p:spPr/>
        <p:txBody>
          <a:bodyPr/>
          <a:lstStyle/>
          <a:p>
            <a:fld id="{F97DC217-DF71-1A49-B3EA-559F1F43B0FF}" type="slidenum">
              <a:rPr lang="en-US" smtClean="0"/>
              <a:t>3</a:t>
            </a:fld>
            <a:endParaRPr lang="en-US" dirty="0"/>
          </a:p>
        </p:txBody>
      </p:sp>
    </p:spTree>
    <p:extLst>
      <p:ext uri="{BB962C8B-B14F-4D97-AF65-F5344CB8AC3E}">
        <p14:creationId xmlns:p14="http://schemas.microsoft.com/office/powerpoint/2010/main" val="93761808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Lifespan development theories are theories that offer patterns in human development at various stages in life. Erikson's psychosocial theory focuses on the interplay between social experiences and psychological development. All the stages are characterised by a developmental task or a conflict that is a form of personality and identity. Effective resolution will result in positive mental development and increased individual identity.</a:t>
            </a:r>
          </a:p>
          <a:p>
            <a:endParaRPr lang="en-IN" dirty="0"/>
          </a:p>
        </p:txBody>
      </p:sp>
      <p:sp>
        <p:nvSpPr>
          <p:cNvPr id="4" name="Slide Number Placeholder 3"/>
          <p:cNvSpPr>
            <a:spLocks noGrp="1"/>
          </p:cNvSpPr>
          <p:nvPr>
            <p:ph type="sldNum" sz="quarter" idx="5"/>
          </p:nvPr>
        </p:nvSpPr>
        <p:spPr/>
        <p:txBody>
          <a:bodyPr/>
          <a:lstStyle/>
          <a:p>
            <a:fld id="{F97DC217-DF71-1A49-B3EA-559F1F43B0FF}" type="slidenum">
              <a:rPr lang="en-US" smtClean="0"/>
              <a:t>4</a:t>
            </a:fld>
            <a:endParaRPr lang="en-US" dirty="0"/>
          </a:p>
        </p:txBody>
      </p:sp>
    </p:spTree>
    <p:extLst>
      <p:ext uri="{BB962C8B-B14F-4D97-AF65-F5344CB8AC3E}">
        <p14:creationId xmlns:p14="http://schemas.microsoft.com/office/powerpoint/2010/main" val="35754285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Erikson proposed that human beings are considered to have eight stages of development from childhood to adulthood. On every stage, people undergo psychosocial conflict, which affects the development of personality. The primary task of development during the adolescent stages is identity formation. Adolescents experiment with beliefs, values, and aspirations so as to have a clear sense of self.</a:t>
            </a:r>
          </a:p>
          <a:p>
            <a:endParaRPr lang="en-IN" dirty="0"/>
          </a:p>
        </p:txBody>
      </p:sp>
      <p:sp>
        <p:nvSpPr>
          <p:cNvPr id="4" name="Slide Number Placeholder 3"/>
          <p:cNvSpPr>
            <a:spLocks noGrp="1"/>
          </p:cNvSpPr>
          <p:nvPr>
            <p:ph type="sldNum" sz="quarter" idx="5"/>
          </p:nvPr>
        </p:nvSpPr>
        <p:spPr/>
        <p:txBody>
          <a:bodyPr/>
          <a:lstStyle/>
          <a:p>
            <a:fld id="{F97DC217-DF71-1A49-B3EA-559F1F43B0FF}" type="slidenum">
              <a:rPr lang="en-US" smtClean="0"/>
              <a:t>5</a:t>
            </a:fld>
            <a:endParaRPr lang="en-US" dirty="0"/>
          </a:p>
        </p:txBody>
      </p:sp>
    </p:spTree>
    <p:extLst>
      <p:ext uri="{BB962C8B-B14F-4D97-AF65-F5344CB8AC3E}">
        <p14:creationId xmlns:p14="http://schemas.microsoft.com/office/powerpoint/2010/main" val="41705092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In adolescence, one tries to find out his/her values, interests, and social roles, trying to form a definite identity. In case adolescents come out of this stage successfully, they gain a feeling of identity. Nevertheless, biased life situations or the lack of time to explore can confuse and cause uncertainty in personal identity.</a:t>
            </a:r>
          </a:p>
          <a:p>
            <a:endParaRPr lang="en-IN" dirty="0"/>
          </a:p>
        </p:txBody>
      </p:sp>
      <p:sp>
        <p:nvSpPr>
          <p:cNvPr id="4" name="Slide Number Placeholder 3"/>
          <p:cNvSpPr>
            <a:spLocks noGrp="1"/>
          </p:cNvSpPr>
          <p:nvPr>
            <p:ph type="sldNum" sz="quarter" idx="5"/>
          </p:nvPr>
        </p:nvSpPr>
        <p:spPr/>
        <p:txBody>
          <a:bodyPr/>
          <a:lstStyle/>
          <a:p>
            <a:fld id="{F97DC217-DF71-1A49-B3EA-559F1F43B0FF}" type="slidenum">
              <a:rPr lang="en-US" smtClean="0"/>
              <a:t>6</a:t>
            </a:fld>
            <a:endParaRPr lang="en-US" dirty="0"/>
          </a:p>
        </p:txBody>
      </p:sp>
    </p:spTree>
    <p:extLst>
      <p:ext uri="{BB962C8B-B14F-4D97-AF65-F5344CB8AC3E}">
        <p14:creationId xmlns:p14="http://schemas.microsoft.com/office/powerpoint/2010/main" val="37254007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Using Erikson's theory in the case of Jenny, both negative and positive influences of development are evident. Her maternal duties might enhance responsibility and compassion. The expectations put upon her can, however, diminish her chances to interact with others, to be independent, and to experiment with identity, which can become a factor that will add a stressful load and impact her psychological condition.</a:t>
            </a:r>
          </a:p>
          <a:p>
            <a:endParaRPr lang="en-IN" dirty="0"/>
          </a:p>
        </p:txBody>
      </p:sp>
      <p:sp>
        <p:nvSpPr>
          <p:cNvPr id="4" name="Slide Number Placeholder 3"/>
          <p:cNvSpPr>
            <a:spLocks noGrp="1"/>
          </p:cNvSpPr>
          <p:nvPr>
            <p:ph type="sldNum" sz="quarter" idx="5"/>
          </p:nvPr>
        </p:nvSpPr>
        <p:spPr/>
        <p:txBody>
          <a:bodyPr/>
          <a:lstStyle/>
          <a:p>
            <a:fld id="{F97DC217-DF71-1A49-B3EA-559F1F43B0FF}" type="slidenum">
              <a:rPr lang="en-US" smtClean="0"/>
              <a:t>7</a:t>
            </a:fld>
            <a:endParaRPr lang="en-US" dirty="0"/>
          </a:p>
        </p:txBody>
      </p:sp>
    </p:spTree>
    <p:extLst>
      <p:ext uri="{BB962C8B-B14F-4D97-AF65-F5344CB8AC3E}">
        <p14:creationId xmlns:p14="http://schemas.microsoft.com/office/powerpoint/2010/main" val="226992748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Nature is the biological effect of development. This happens to the person during adolescence as hormonal and neurological events play an important role in determining emotional states as well as decision-making. These biological activities can enhance the pressure and emotional responses. Natural developmental alterations might also play a role in the stress of being a caregiver in the case of Jenny and affect her emotional stability and coping skills.</a:t>
            </a:r>
          </a:p>
          <a:p>
            <a:endParaRPr lang="en-IN" dirty="0"/>
          </a:p>
        </p:txBody>
      </p:sp>
      <p:sp>
        <p:nvSpPr>
          <p:cNvPr id="4" name="Slide Number Placeholder 3"/>
          <p:cNvSpPr>
            <a:spLocks noGrp="1"/>
          </p:cNvSpPr>
          <p:nvPr>
            <p:ph type="sldNum" sz="quarter" idx="5"/>
          </p:nvPr>
        </p:nvSpPr>
        <p:spPr/>
        <p:txBody>
          <a:bodyPr/>
          <a:lstStyle/>
          <a:p>
            <a:fld id="{F97DC217-DF71-1A49-B3EA-559F1F43B0FF}" type="slidenum">
              <a:rPr lang="en-US" smtClean="0"/>
              <a:t>8</a:t>
            </a:fld>
            <a:endParaRPr lang="en-US" dirty="0"/>
          </a:p>
        </p:txBody>
      </p:sp>
    </p:spTree>
    <p:extLst>
      <p:ext uri="{BB962C8B-B14F-4D97-AF65-F5344CB8AC3E}">
        <p14:creationId xmlns:p14="http://schemas.microsoft.com/office/powerpoint/2010/main" val="12725430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Nurture is the environmental factor that determines growth. Her environment at home puts great pressure on Jenny, which might restrict her social activities and growth. School guidance and peer relationships, and community services are some of the supportive environments that may reduce stress and help in healthy psychological growth.</a:t>
            </a:r>
          </a:p>
          <a:p>
            <a:endParaRPr lang="en-IN" dirty="0"/>
          </a:p>
        </p:txBody>
      </p:sp>
      <p:sp>
        <p:nvSpPr>
          <p:cNvPr id="4" name="Slide Number Placeholder 3"/>
          <p:cNvSpPr>
            <a:spLocks noGrp="1"/>
          </p:cNvSpPr>
          <p:nvPr>
            <p:ph type="sldNum" sz="quarter" idx="5"/>
          </p:nvPr>
        </p:nvSpPr>
        <p:spPr/>
        <p:txBody>
          <a:bodyPr/>
          <a:lstStyle/>
          <a:p>
            <a:fld id="{F97DC217-DF71-1A49-B3EA-559F1F43B0FF}" type="slidenum">
              <a:rPr lang="en-US" smtClean="0"/>
              <a:t>9</a:t>
            </a:fld>
            <a:endParaRPr lang="en-US" dirty="0"/>
          </a:p>
        </p:txBody>
      </p:sp>
    </p:spTree>
    <p:extLst>
      <p:ext uri="{BB962C8B-B14F-4D97-AF65-F5344CB8AC3E}">
        <p14:creationId xmlns:p14="http://schemas.microsoft.com/office/powerpoint/2010/main" val="329603213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Young carers such as Jenny need to be provided with the necessary support. Her feelings of isolation could be mitigated with the help of counselling and peer support groups to help her release emotions. Her studies can also be taken care of so that it is not an impediment to her education. Community and social care services are also able to share the effort of caring.</a:t>
            </a:r>
          </a:p>
          <a:p>
            <a:endParaRPr lang="en-IN" dirty="0"/>
          </a:p>
        </p:txBody>
      </p:sp>
      <p:sp>
        <p:nvSpPr>
          <p:cNvPr id="4" name="Slide Number Placeholder 3"/>
          <p:cNvSpPr>
            <a:spLocks noGrp="1"/>
          </p:cNvSpPr>
          <p:nvPr>
            <p:ph type="sldNum" sz="quarter" idx="5"/>
          </p:nvPr>
        </p:nvSpPr>
        <p:spPr/>
        <p:txBody>
          <a:bodyPr/>
          <a:lstStyle/>
          <a:p>
            <a:fld id="{F97DC217-DF71-1A49-B3EA-559F1F43B0FF}" type="slidenum">
              <a:rPr lang="en-US" smtClean="0"/>
              <a:t>10</a:t>
            </a:fld>
            <a:endParaRPr lang="en-US" dirty="0"/>
          </a:p>
        </p:txBody>
      </p:sp>
    </p:spTree>
    <p:extLst>
      <p:ext uri="{BB962C8B-B14F-4D97-AF65-F5344CB8AC3E}">
        <p14:creationId xmlns:p14="http://schemas.microsoft.com/office/powerpoint/2010/main" val="334199618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In conclusion, Erikson's psychosocial theory is the right one that can be used to explain the developmental problems of Jenny. Even though one may become more mature due to the caregiving role, it may lead to feelings of stress and a denial of attempts to explore one's identity. To ensure healthy adolescent growth and psychological equilibrium for Jenny, there is a need to address the issues with the help of supportive interventions and social resources.</a:t>
            </a:r>
          </a:p>
        </p:txBody>
      </p:sp>
      <p:sp>
        <p:nvSpPr>
          <p:cNvPr id="4" name="Slide Number Placeholder 3"/>
          <p:cNvSpPr>
            <a:spLocks noGrp="1"/>
          </p:cNvSpPr>
          <p:nvPr>
            <p:ph type="sldNum" sz="quarter" idx="5"/>
          </p:nvPr>
        </p:nvSpPr>
        <p:spPr/>
        <p:txBody>
          <a:bodyPr/>
          <a:lstStyle/>
          <a:p>
            <a:fld id="{F97DC217-DF71-1A49-B3EA-559F1F43B0FF}" type="slidenum">
              <a:rPr lang="en-US" smtClean="0"/>
              <a:t>11</a:t>
            </a:fld>
            <a:endParaRPr lang="en-US" dirty="0"/>
          </a:p>
        </p:txBody>
      </p:sp>
    </p:spTree>
    <p:extLst>
      <p:ext uri="{BB962C8B-B14F-4D97-AF65-F5344CB8AC3E}">
        <p14:creationId xmlns:p14="http://schemas.microsoft.com/office/powerpoint/2010/main" val="32156192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AC79249-FDC0-364D-A734-AE1DE1605D28}"/>
              </a:ext>
              <a:ext uri="{C183D7F6-B498-43B3-948B-1728B52AA6E4}">
                <adec:decorative xmlns:adec="http://schemas.microsoft.com/office/drawing/2017/decorative" val="1"/>
              </a:ext>
            </a:extLst>
          </p:cNvPr>
          <p:cNvSpPr/>
          <p:nvPr userDrawn="1"/>
        </p:nvSpPr>
        <p:spPr>
          <a:xfrm>
            <a:off x="0" y="4572000"/>
            <a:ext cx="12192000" cy="2286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 name="Group 6">
            <a:extLst>
              <a:ext uri="{FF2B5EF4-FFF2-40B4-BE49-F238E27FC236}">
                <a16:creationId xmlns:a16="http://schemas.microsoft.com/office/drawing/2014/main" id="{13537B6D-42A5-F449-2691-321A167F7C08}"/>
              </a:ext>
              <a:ext uri="{C183D7F6-B498-43B3-948B-1728B52AA6E4}">
                <adec:decorative xmlns:adec="http://schemas.microsoft.com/office/drawing/2017/decorative" val="1"/>
              </a:ext>
            </a:extLst>
          </p:cNvPr>
          <p:cNvGrpSpPr/>
          <p:nvPr userDrawn="1"/>
        </p:nvGrpSpPr>
        <p:grpSpPr>
          <a:xfrm>
            <a:off x="0" y="-3419"/>
            <a:ext cx="12192000" cy="6861419"/>
            <a:chOff x="0" y="-3419"/>
            <a:chExt cx="12192000" cy="6861419"/>
          </a:xfrm>
        </p:grpSpPr>
        <p:sp>
          <p:nvSpPr>
            <p:cNvPr id="5" name="Oval 4">
              <a:extLst>
                <a:ext uri="{FF2B5EF4-FFF2-40B4-BE49-F238E27FC236}">
                  <a16:creationId xmlns:a16="http://schemas.microsoft.com/office/drawing/2014/main" id="{902465C8-266D-104C-9C49-323DF4A8277E}"/>
                </a:ext>
              </a:extLst>
            </p:cNvPr>
            <p:cNvSpPr/>
            <p:nvPr userDrawn="1"/>
          </p:nvSpPr>
          <p:spPr>
            <a:xfrm>
              <a:off x="583746" y="4960030"/>
              <a:ext cx="1551214" cy="1551214"/>
            </a:xfrm>
            <a:prstGeom prst="ellips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10">
              <a:extLst>
                <a:ext uri="{FF2B5EF4-FFF2-40B4-BE49-F238E27FC236}">
                  <a16:creationId xmlns:a16="http://schemas.microsoft.com/office/drawing/2014/main" id="{37979A1C-BF60-B345-A664-2E4F7A3461EB}"/>
                </a:ext>
              </a:extLst>
            </p:cNvPr>
            <p:cNvSpPr/>
            <p:nvPr userDrawn="1"/>
          </p:nvSpPr>
          <p:spPr>
            <a:xfrm>
              <a:off x="1" y="4571999"/>
              <a:ext cx="1118508" cy="1118508"/>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Freeform 8">
              <a:extLst>
                <a:ext uri="{FF2B5EF4-FFF2-40B4-BE49-F238E27FC236}">
                  <a16:creationId xmlns:a16="http://schemas.microsoft.com/office/drawing/2014/main" id="{58080B3E-915C-2D4C-8608-596E1BFD6387}"/>
                </a:ext>
              </a:extLst>
            </p:cNvPr>
            <p:cNvSpPr/>
            <p:nvPr userDrawn="1"/>
          </p:nvSpPr>
          <p:spPr>
            <a:xfrm>
              <a:off x="1" y="5739492"/>
              <a:ext cx="1118508" cy="1118508"/>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6" name="Group 5">
              <a:extLst>
                <a:ext uri="{FF2B5EF4-FFF2-40B4-BE49-F238E27FC236}">
                  <a16:creationId xmlns:a16="http://schemas.microsoft.com/office/drawing/2014/main" id="{F15FBB50-09C8-B64E-AE57-67C5E70810CB}"/>
                </a:ext>
              </a:extLst>
            </p:cNvPr>
            <p:cNvGrpSpPr/>
            <p:nvPr userDrawn="1"/>
          </p:nvGrpSpPr>
          <p:grpSpPr>
            <a:xfrm>
              <a:off x="8264427" y="-3419"/>
              <a:ext cx="3927573" cy="3165022"/>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2" name="Freeform 21">
              <a:extLst>
                <a:ext uri="{FF2B5EF4-FFF2-40B4-BE49-F238E27FC236}">
                  <a16:creationId xmlns:a16="http://schemas.microsoft.com/office/drawing/2014/main" id="{BC68F289-2744-2F48-893A-3F17911625C8}"/>
                </a:ext>
              </a:extLst>
            </p:cNvPr>
            <p:cNvSpPr/>
            <p:nvPr userDrawn="1"/>
          </p:nvSpPr>
          <p:spPr>
            <a:xfrm>
              <a:off x="0" y="-1"/>
              <a:ext cx="1167493" cy="1167493"/>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8" name="Freeform 27">
              <a:extLst>
                <a:ext uri="{FF2B5EF4-FFF2-40B4-BE49-F238E27FC236}">
                  <a16:creationId xmlns:a16="http://schemas.microsoft.com/office/drawing/2014/main" id="{9E240E8A-950E-7946-826C-415CB5DACA43}"/>
                </a:ext>
              </a:extLst>
            </p:cNvPr>
            <p:cNvSpPr/>
            <p:nvPr userDrawn="1"/>
          </p:nvSpPr>
          <p:spPr>
            <a:xfrm>
              <a:off x="11024507" y="4580708"/>
              <a:ext cx="1167493" cy="2277292"/>
            </a:xfrm>
            <a:custGeom>
              <a:avLst/>
              <a:gdLst>
                <a:gd name="connsiteX0" fmla="*/ 1167473 w 1167493"/>
                <a:gd name="connsiteY0" fmla="*/ 0 h 2272167"/>
                <a:gd name="connsiteX1" fmla="*/ 1167493 w 1167493"/>
                <a:gd name="connsiteY1" fmla="*/ 0 h 2272167"/>
                <a:gd name="connsiteX2" fmla="*/ 1167493 w 1167493"/>
                <a:gd name="connsiteY2" fmla="*/ 492960 h 2272167"/>
                <a:gd name="connsiteX3" fmla="*/ 1167493 w 1167493"/>
                <a:gd name="connsiteY3" fmla="*/ 720385 h 2272167"/>
                <a:gd name="connsiteX4" fmla="*/ 1167493 w 1167493"/>
                <a:gd name="connsiteY4" fmla="*/ 2272167 h 2272167"/>
                <a:gd name="connsiteX5" fmla="*/ 0 w 1167493"/>
                <a:gd name="connsiteY5" fmla="*/ 2272167 h 2272167"/>
                <a:gd name="connsiteX6" fmla="*/ 0 w 1167493"/>
                <a:gd name="connsiteY6" fmla="*/ 1898074 h 2272167"/>
                <a:gd name="connsiteX7" fmla="*/ 0 w 1167493"/>
                <a:gd name="connsiteY7" fmla="*/ 1271597 h 2272167"/>
                <a:gd name="connsiteX8" fmla="*/ 0 w 1167493"/>
                <a:gd name="connsiteY8" fmla="*/ 1177688 h 2272167"/>
                <a:gd name="connsiteX9" fmla="*/ 1048124 w 1167493"/>
                <a:gd name="connsiteY9" fmla="*/ 6080 h 2272167"/>
                <a:gd name="connsiteX10" fmla="*/ 1167473 w 1167493"/>
                <a:gd name="connsiteY10" fmla="*/ 0 h 2272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67493" h="2272167">
                  <a:moveTo>
                    <a:pt x="1167473" y="0"/>
                  </a:moveTo>
                  <a:lnTo>
                    <a:pt x="1167493" y="0"/>
                  </a:lnTo>
                  <a:lnTo>
                    <a:pt x="1167493" y="492960"/>
                  </a:lnTo>
                  <a:lnTo>
                    <a:pt x="1167493" y="720385"/>
                  </a:lnTo>
                  <a:lnTo>
                    <a:pt x="1167493" y="2272167"/>
                  </a:lnTo>
                  <a:lnTo>
                    <a:pt x="0" y="2272167"/>
                  </a:lnTo>
                  <a:lnTo>
                    <a:pt x="0" y="1898074"/>
                  </a:lnTo>
                  <a:lnTo>
                    <a:pt x="0" y="1271597"/>
                  </a:lnTo>
                  <a:lnTo>
                    <a:pt x="0" y="1177688"/>
                  </a:lnTo>
                  <a:cubicBezTo>
                    <a:pt x="0" y="567919"/>
                    <a:pt x="459408" y="66389"/>
                    <a:pt x="1048124" y="6080"/>
                  </a:cubicBezTo>
                  <a:lnTo>
                    <a:pt x="1167473"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494248F2-5264-4601-AA0B-6C092F77F2DD}"/>
              </a:ext>
            </a:extLst>
          </p:cNvPr>
          <p:cNvSpPr>
            <a:spLocks noGrp="1"/>
          </p:cNvSpPr>
          <p:nvPr>
            <p:ph type="ctrTitle" hasCustomPrompt="1"/>
          </p:nvPr>
        </p:nvSpPr>
        <p:spPr>
          <a:xfrm>
            <a:off x="1167493" y="232913"/>
            <a:ext cx="7096933" cy="3830130"/>
          </a:xfrm>
        </p:spPr>
        <p:txBody>
          <a:bodyPr anchor="b">
            <a:noAutofit/>
          </a:bodyPr>
          <a:lstStyle>
            <a:lvl1pPr algn="l">
              <a:defRPr sz="6000" b="1">
                <a:latin typeface="+mj-lt"/>
              </a:defRPr>
            </a:lvl1pPr>
          </a:lstStyle>
          <a:p>
            <a:r>
              <a:rPr lang="en-US" dirty="0"/>
              <a:t>Click to add title</a:t>
            </a:r>
          </a:p>
        </p:txBody>
      </p:sp>
    </p:spTree>
    <p:extLst>
      <p:ext uri="{BB962C8B-B14F-4D97-AF65-F5344CB8AC3E}">
        <p14:creationId xmlns:p14="http://schemas.microsoft.com/office/powerpoint/2010/main" val="2916498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AC10D125-AB73-D276-4947-94204736A30D}"/>
              </a:ext>
              <a:ext uri="{C183D7F6-B498-43B3-948B-1728B52AA6E4}">
                <adec:decorative xmlns:adec="http://schemas.microsoft.com/office/drawing/2017/decorative" val="1"/>
              </a:ext>
            </a:extLst>
          </p:cNvPr>
          <p:cNvGrpSpPr/>
          <p:nvPr userDrawn="1"/>
        </p:nvGrpSpPr>
        <p:grpSpPr>
          <a:xfrm>
            <a:off x="1" y="0"/>
            <a:ext cx="12191999" cy="6858000"/>
            <a:chOff x="1" y="0"/>
            <a:chExt cx="12191999" cy="6858000"/>
          </a:xfrm>
        </p:grpSpPr>
        <p:sp>
          <p:nvSpPr>
            <p:cNvPr id="4" name="Freeform 3">
              <a:extLst>
                <a:ext uri="{FF2B5EF4-FFF2-40B4-BE49-F238E27FC236}">
                  <a16:creationId xmlns:a16="http://schemas.microsoft.com/office/drawing/2014/main" id="{6A7F6A3F-E1DD-A246-9A6D-5F9B18BA2588}"/>
                </a:ext>
                <a:ext uri="{C183D7F6-B498-43B3-948B-1728B52AA6E4}">
                  <adec:decorative xmlns:adec="http://schemas.microsoft.com/office/drawing/2017/decorative" val="1"/>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4">
              <a:extLst>
                <a:ext uri="{FF2B5EF4-FFF2-40B4-BE49-F238E27FC236}">
                  <a16:creationId xmlns:a16="http://schemas.microsoft.com/office/drawing/2014/main" id="{055FD0FC-C8FF-6741-A364-A29CDC6F9495}"/>
                </a:ext>
                <a:ext uri="{C183D7F6-B498-43B3-948B-1728B52AA6E4}">
                  <adec:decorative xmlns:adec="http://schemas.microsoft.com/office/drawing/2017/decorative" val="1"/>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6" name="Freeform 5">
              <a:extLst>
                <a:ext uri="{FF2B5EF4-FFF2-40B4-BE49-F238E27FC236}">
                  <a16:creationId xmlns:a16="http://schemas.microsoft.com/office/drawing/2014/main" id="{D11C9832-A021-954E-A34F-2988D1189AE9}"/>
                </a:ext>
                <a:ext uri="{C183D7F6-B498-43B3-948B-1728B52AA6E4}">
                  <adec:decorative xmlns:adec="http://schemas.microsoft.com/office/drawing/2017/decorative" val="1"/>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9" name="Group 8">
              <a:extLst>
                <a:ext uri="{FF2B5EF4-FFF2-40B4-BE49-F238E27FC236}">
                  <a16:creationId xmlns:a16="http://schemas.microsoft.com/office/drawing/2014/main" id="{9861BC34-DFBF-2D4F-B463-FCFBC08391FF}"/>
                </a:ext>
                <a:ext uri="{C183D7F6-B498-43B3-948B-1728B52AA6E4}">
                  <adec:decorative xmlns:adec="http://schemas.microsoft.com/office/drawing/2017/decorative" val="1"/>
                </a:ext>
              </a:extLst>
            </p:cNvPr>
            <p:cNvGrpSpPr/>
            <p:nvPr userDrawn="1"/>
          </p:nvGrpSpPr>
          <p:grpSpPr>
            <a:xfrm>
              <a:off x="8082092"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grpSp>
      </p:grpSp>
      <p:sp>
        <p:nvSpPr>
          <p:cNvPr id="2" name="Title 1">
            <a:extLst>
              <a:ext uri="{FF2B5EF4-FFF2-40B4-BE49-F238E27FC236}">
                <a16:creationId xmlns:a16="http://schemas.microsoft.com/office/drawing/2014/main" id="{3CD97974-B93C-4C96-B3F6-F69E3D6DE6CA}"/>
              </a:ext>
            </a:extLst>
          </p:cNvPr>
          <p:cNvSpPr>
            <a:spLocks noGrp="1"/>
          </p:cNvSpPr>
          <p:nvPr>
            <p:ph type="title" hasCustomPrompt="1"/>
          </p:nvPr>
        </p:nvSpPr>
        <p:spPr>
          <a:xfrm>
            <a:off x="1158864" y="102021"/>
            <a:ext cx="9779183" cy="1744415"/>
          </a:xfrm>
        </p:spPr>
        <p:txBody>
          <a:bodyPr anchor="b">
            <a:noAutofit/>
          </a:bodyPr>
          <a:lstStyle>
            <a:lvl1pPr>
              <a:defRPr sz="4200" b="1">
                <a:latin typeface="+mj-lt"/>
              </a:defRPr>
            </a:lvl1pPr>
          </a:lstStyle>
          <a:p>
            <a:r>
              <a:rPr lang="en-US" dirty="0"/>
              <a:t>Click to add title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hasCustomPrompt="1"/>
          </p:nvPr>
        </p:nvSpPr>
        <p:spPr>
          <a:xfrm>
            <a:off x="1158865" y="2017467"/>
            <a:ext cx="9779182" cy="3366815"/>
          </a:xfrm>
        </p:spPr>
        <p:txBody>
          <a:bodyPr>
            <a:normAutofit/>
          </a:bodyPr>
          <a:lstStyle>
            <a:lvl1pPr marL="0" indent="0">
              <a:buNone/>
              <a:defRPr>
                <a:latin typeface="+mn-lt"/>
              </a:defRPr>
            </a:lvl1pPr>
            <a:lvl2pPr marL="457200" indent="0">
              <a:buNone/>
              <a:defRPr>
                <a:latin typeface="+mn-lt"/>
              </a:defRPr>
            </a:lvl2pPr>
            <a:lvl3pPr marL="914400" indent="0">
              <a:buNone/>
              <a:defRPr>
                <a:latin typeface="+mn-lt"/>
              </a:defRPr>
            </a:lvl3pPr>
            <a:lvl4pPr marL="1371600" indent="0">
              <a:buNone/>
              <a:defRPr>
                <a:latin typeface="+mn-lt"/>
              </a:defRPr>
            </a:lvl4pPr>
            <a:lvl5pPr marL="1828800" indent="0">
              <a:buNone/>
              <a:defRPr>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r>
              <a:rPr lang="en-US" dirty="0"/>
              <a:t>9/8/20XX</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endParaRPr lang="en-US" dirty="0"/>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7822712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and content 2">
    <p:bg>
      <p:bgPr>
        <a:solidFill>
          <a:schemeClr val="accent2"/>
        </a:solidFill>
        <a:effectLst/>
      </p:bgPr>
    </p:bg>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CCEDB282-8288-C81F-52B5-048A3E80C931}"/>
              </a:ext>
              <a:ext uri="{C183D7F6-B498-43B3-948B-1728B52AA6E4}">
                <adec:decorative xmlns:adec="http://schemas.microsoft.com/office/drawing/2017/decorative" val="1"/>
              </a:ext>
            </a:extLst>
          </p:cNvPr>
          <p:cNvGrpSpPr/>
          <p:nvPr userDrawn="1"/>
        </p:nvGrpSpPr>
        <p:grpSpPr>
          <a:xfrm>
            <a:off x="0" y="-1"/>
            <a:ext cx="12208822" cy="6858003"/>
            <a:chOff x="0" y="-1"/>
            <a:chExt cx="12208822" cy="6858003"/>
          </a:xfrm>
        </p:grpSpPr>
        <p:sp>
          <p:nvSpPr>
            <p:cNvPr id="7" name="Rectangle 6">
              <a:extLst>
                <a:ext uri="{FF2B5EF4-FFF2-40B4-BE49-F238E27FC236}">
                  <a16:creationId xmlns:a16="http://schemas.microsoft.com/office/drawing/2014/main" id="{2A62587F-7496-384A-AF40-18FC8CF0709D}"/>
                </a:ext>
              </a:extLst>
            </p:cNvPr>
            <p:cNvSpPr/>
            <p:nvPr userDrawn="1"/>
          </p:nvSpPr>
          <p:spPr>
            <a:xfrm>
              <a:off x="0" y="2286002"/>
              <a:ext cx="12208822" cy="4572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11">
              <a:extLst>
                <a:ext uri="{FF2B5EF4-FFF2-40B4-BE49-F238E27FC236}">
                  <a16:creationId xmlns:a16="http://schemas.microsoft.com/office/drawing/2014/main" id="{84DB028B-A475-224B-B675-A15A56CAD0BF}"/>
                </a:ext>
              </a:extLst>
            </p:cNvPr>
            <p:cNvSpPr/>
            <p:nvPr userDrawn="1"/>
          </p:nvSpPr>
          <p:spPr>
            <a:xfrm flipH="1">
              <a:off x="8597718"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13">
              <a:extLst>
                <a:ext uri="{FF2B5EF4-FFF2-40B4-BE49-F238E27FC236}">
                  <a16:creationId xmlns:a16="http://schemas.microsoft.com/office/drawing/2014/main" id="{61C34955-105B-4D4D-B51D-754C5D38A85D}"/>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14">
              <a:extLst>
                <a:ext uri="{FF2B5EF4-FFF2-40B4-BE49-F238E27FC236}">
                  <a16:creationId xmlns:a16="http://schemas.microsoft.com/office/drawing/2014/main" id="{2734DEB1-EC02-2E42-9292-4ADD115060A5}"/>
                </a:ext>
              </a:extLst>
            </p:cNvPr>
            <p:cNvSpPr/>
            <p:nvPr userDrawn="1"/>
          </p:nvSpPr>
          <p:spPr>
            <a:xfrm rot="5400000" flipH="1" flipV="1">
              <a:off x="10344100" y="438098"/>
              <a:ext cx="2285999" cy="1409801"/>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13" name="Title 1">
            <a:extLst>
              <a:ext uri="{FF2B5EF4-FFF2-40B4-BE49-F238E27FC236}">
                <a16:creationId xmlns:a16="http://schemas.microsoft.com/office/drawing/2014/main" id="{5E932F0D-7FC3-634B-932C-3625C16C8DE2}"/>
              </a:ext>
            </a:extLst>
          </p:cNvPr>
          <p:cNvSpPr>
            <a:spLocks noGrp="1"/>
          </p:cNvSpPr>
          <p:nvPr>
            <p:ph type="title" hasCustomPrompt="1"/>
          </p:nvPr>
        </p:nvSpPr>
        <p:spPr>
          <a:xfrm>
            <a:off x="1167492" y="45085"/>
            <a:ext cx="9779183" cy="1600835"/>
          </a:xfrm>
        </p:spPr>
        <p:txBody>
          <a:bodyPr anchor="b">
            <a:noAutofit/>
          </a:bodyPr>
          <a:lstStyle>
            <a:lvl1pPr>
              <a:defRPr sz="4200" b="1">
                <a:latin typeface="+mj-lt"/>
              </a:defRPr>
            </a:lvl1pPr>
          </a:lstStyle>
          <a:p>
            <a:r>
              <a:rPr lang="en-US" dirty="0"/>
              <a:t>Click to add title</a:t>
            </a:r>
          </a:p>
        </p:txBody>
      </p:sp>
      <p:sp>
        <p:nvSpPr>
          <p:cNvPr id="3" name="Content Placeholder 2">
            <a:extLst>
              <a:ext uri="{FF2B5EF4-FFF2-40B4-BE49-F238E27FC236}">
                <a16:creationId xmlns:a16="http://schemas.microsoft.com/office/drawing/2014/main" id="{CA1EED44-783E-8705-4119-D7E9F7D4F2B4}"/>
              </a:ext>
            </a:extLst>
          </p:cNvPr>
          <p:cNvSpPr>
            <a:spLocks noGrp="1"/>
          </p:cNvSpPr>
          <p:nvPr>
            <p:ph idx="14" hasCustomPrompt="1"/>
          </p:nvPr>
        </p:nvSpPr>
        <p:spPr>
          <a:xfrm>
            <a:off x="1166087" y="2652713"/>
            <a:ext cx="9780587" cy="3436936"/>
          </a:xfrm>
        </p:spPr>
        <p:txBody>
          <a:bodyPr>
            <a:normAutofit/>
          </a:bodyPr>
          <a:lstStyle>
            <a:lvl1pPr marL="342900" indent="-283464">
              <a:spcBef>
                <a:spcPts val="1000"/>
              </a:spcBef>
              <a:buFont typeface="Arial" panose="020B0604020202020204" pitchFamily="34" charset="0"/>
              <a:buChar char="•"/>
              <a:defRPr sz="2000">
                <a:solidFill>
                  <a:schemeClr val="bg1"/>
                </a:solidFill>
                <a:latin typeface="+mn-lt"/>
              </a:defRPr>
            </a:lvl1pPr>
            <a:lvl2pPr marL="566928" indent="-283464">
              <a:spcBef>
                <a:spcPts val="1000"/>
              </a:spcBef>
              <a:buFont typeface="Arial" panose="020B0604020202020204" pitchFamily="34" charset="0"/>
              <a:buChar char="•"/>
              <a:defRPr sz="2000">
                <a:solidFill>
                  <a:schemeClr val="bg1"/>
                </a:solidFill>
                <a:latin typeface="+mn-lt"/>
              </a:defRPr>
            </a:lvl2pPr>
            <a:lvl3pPr marL="850392" indent="-283464">
              <a:spcBef>
                <a:spcPts val="1000"/>
              </a:spcBef>
              <a:buFont typeface="Arial" panose="020B0604020202020204" pitchFamily="34" charset="0"/>
              <a:buChar char="•"/>
              <a:defRPr sz="2000">
                <a:solidFill>
                  <a:schemeClr val="bg1"/>
                </a:solidFill>
                <a:latin typeface="+mn-lt"/>
              </a:defRPr>
            </a:lvl3pPr>
            <a:lvl4pPr marL="1097280" indent="-283464">
              <a:spcBef>
                <a:spcPts val="1000"/>
              </a:spcBef>
              <a:buFont typeface="Arial" panose="020B0604020202020204" pitchFamily="34" charset="0"/>
              <a:buChar char="•"/>
              <a:defRPr sz="2000">
                <a:solidFill>
                  <a:schemeClr val="bg1"/>
                </a:solidFill>
                <a:latin typeface="+mn-lt"/>
              </a:defRPr>
            </a:lvl4pPr>
            <a:lvl5pPr marL="1371600" indent="-283464">
              <a:spcBef>
                <a:spcPts val="1000"/>
              </a:spcBef>
              <a:buFont typeface="Arial" panose="020B0604020202020204" pitchFamily="34" charset="0"/>
              <a:buChar char="•"/>
              <a:defRPr sz="2000">
                <a:solidFill>
                  <a:schemeClr val="bg1"/>
                </a:solidFill>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E95D4F5-F69B-42F6-8A9D-330F696E144B}"/>
              </a:ext>
            </a:extLst>
          </p:cNvPr>
          <p:cNvSpPr>
            <a:spLocks noGrp="1"/>
          </p:cNvSpPr>
          <p:nvPr>
            <p:ph type="dt" sz="half" idx="10"/>
          </p:nvPr>
        </p:nvSpPr>
        <p:spPr/>
        <p:txBody>
          <a:bodyPr>
            <a:noAutofit/>
          </a:bodyPr>
          <a:lstStyle>
            <a:lvl1pPr>
              <a:defRPr>
                <a:solidFill>
                  <a:schemeClr val="accent2"/>
                </a:solidFill>
                <a:latin typeface="+mn-lt"/>
              </a:defRPr>
            </a:lvl1pPr>
          </a:lstStyle>
          <a:p>
            <a:r>
              <a:rPr lang="en-US" dirty="0"/>
              <a:t>9/8/20XX</a:t>
            </a:r>
          </a:p>
        </p:txBody>
      </p:sp>
      <p:sp>
        <p:nvSpPr>
          <p:cNvPr id="5" name="Footer Placeholder 4">
            <a:extLst>
              <a:ext uri="{FF2B5EF4-FFF2-40B4-BE49-F238E27FC236}">
                <a16:creationId xmlns:a16="http://schemas.microsoft.com/office/drawing/2014/main" id="{FA79A23A-2238-4904-8692-9F2DAE8B8FC9}"/>
              </a:ext>
            </a:extLst>
          </p:cNvPr>
          <p:cNvSpPr>
            <a:spLocks noGrp="1"/>
          </p:cNvSpPr>
          <p:nvPr>
            <p:ph type="ftr" sz="quarter" idx="11"/>
          </p:nvPr>
        </p:nvSpPr>
        <p:spPr/>
        <p:txBody>
          <a:bodyPr>
            <a:noAutofit/>
          </a:bodyPr>
          <a:lstStyle>
            <a:lvl1pPr>
              <a:defRPr>
                <a:solidFill>
                  <a:schemeClr val="accent2"/>
                </a:solidFill>
                <a:latin typeface="+mn-lt"/>
              </a:defRPr>
            </a:lvl1pPr>
          </a:lstStyle>
          <a:p>
            <a:endParaRPr lang="en-US" dirty="0"/>
          </a:p>
        </p:txBody>
      </p:sp>
      <p:sp>
        <p:nvSpPr>
          <p:cNvPr id="6" name="Slide Number Placeholder 5">
            <a:extLst>
              <a:ext uri="{FF2B5EF4-FFF2-40B4-BE49-F238E27FC236}">
                <a16:creationId xmlns:a16="http://schemas.microsoft.com/office/drawing/2014/main" id="{DB69FC35-DDC8-45FB-8ACB-21C15F57C1F1}"/>
              </a:ext>
            </a:extLst>
          </p:cNvPr>
          <p:cNvSpPr>
            <a:spLocks noGrp="1"/>
          </p:cNvSpPr>
          <p:nvPr>
            <p:ph type="sldNum" sz="quarter" idx="12"/>
          </p:nvPr>
        </p:nvSpPr>
        <p:spPr>
          <a:xfrm>
            <a:off x="10206318" y="6356350"/>
            <a:ext cx="1604682" cy="365125"/>
          </a:xfrm>
        </p:spPr>
        <p:txBody>
          <a:bodyPr>
            <a:noAutofit/>
          </a:bodyPr>
          <a:lstStyle>
            <a:lvl1pPr>
              <a:defRPr>
                <a:solidFill>
                  <a:schemeClr val="accent3"/>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8831769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Section title">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95FBCE6F-2AA9-31FE-8148-33B480735599}"/>
              </a:ext>
              <a:ext uri="{C183D7F6-B498-43B3-948B-1728B52AA6E4}">
                <adec:decorative xmlns:adec="http://schemas.microsoft.com/office/drawing/2017/decorative" val="1"/>
              </a:ext>
            </a:extLst>
          </p:cNvPr>
          <p:cNvGrpSpPr/>
          <p:nvPr userDrawn="1"/>
        </p:nvGrpSpPr>
        <p:grpSpPr>
          <a:xfrm>
            <a:off x="0" y="0"/>
            <a:ext cx="12192000" cy="6858000"/>
            <a:chOff x="0" y="0"/>
            <a:chExt cx="12192000" cy="6858000"/>
          </a:xfrm>
        </p:grpSpPr>
        <p:sp>
          <p:nvSpPr>
            <p:cNvPr id="23" name="Freeform 22">
              <a:extLst>
                <a:ext uri="{FF2B5EF4-FFF2-40B4-BE49-F238E27FC236}">
                  <a16:creationId xmlns:a16="http://schemas.microsoft.com/office/drawing/2014/main" id="{067EACEC-C2DD-EA42-8504-176673AD1F20}"/>
                </a:ext>
              </a:extLst>
            </p:cNvPr>
            <p:cNvSpPr/>
            <p:nvPr userDrawn="1"/>
          </p:nvSpPr>
          <p:spPr>
            <a:xfrm>
              <a:off x="0" y="0"/>
              <a:ext cx="8025490" cy="6858000"/>
            </a:xfrm>
            <a:custGeom>
              <a:avLst/>
              <a:gdLst>
                <a:gd name="connsiteX0" fmla="*/ 0 w 8025490"/>
                <a:gd name="connsiteY0" fmla="*/ 0 h 6858000"/>
                <a:gd name="connsiteX1" fmla="*/ 4596490 w 8025490"/>
                <a:gd name="connsiteY1" fmla="*/ 0 h 6858000"/>
                <a:gd name="connsiteX2" fmla="*/ 8025490 w 8025490"/>
                <a:gd name="connsiteY2" fmla="*/ 3429000 h 6858000"/>
                <a:gd name="connsiteX3" fmla="*/ 4596490 w 8025490"/>
                <a:gd name="connsiteY3" fmla="*/ 6858000 h 6858000"/>
                <a:gd name="connsiteX4" fmla="*/ 0 w 8025490"/>
                <a:gd name="connsiteY4" fmla="*/ 685800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25490" h="6858000">
                  <a:moveTo>
                    <a:pt x="0" y="0"/>
                  </a:moveTo>
                  <a:lnTo>
                    <a:pt x="4596490" y="0"/>
                  </a:lnTo>
                  <a:cubicBezTo>
                    <a:pt x="6490274" y="0"/>
                    <a:pt x="8025490" y="1535216"/>
                    <a:pt x="8025490" y="3429000"/>
                  </a:cubicBezTo>
                  <a:cubicBezTo>
                    <a:pt x="8025490" y="5322784"/>
                    <a:pt x="6490274" y="6858000"/>
                    <a:pt x="4596490" y="6858000"/>
                  </a:cubicBez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6" name="Group 5">
              <a:extLst>
                <a:ext uri="{FF2B5EF4-FFF2-40B4-BE49-F238E27FC236}">
                  <a16:creationId xmlns:a16="http://schemas.microsoft.com/office/drawing/2014/main" id="{89843C7E-5704-7A46-8974-F3BFA42E7310}"/>
                </a:ext>
              </a:extLst>
            </p:cNvPr>
            <p:cNvGrpSpPr/>
            <p:nvPr userDrawn="1"/>
          </p:nvGrpSpPr>
          <p:grpSpPr>
            <a:xfrm rot="16200000">
              <a:off x="8286528" y="2207195"/>
              <a:ext cx="3032351" cy="2443610"/>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17" name="Freeform 16">
              <a:extLst>
                <a:ext uri="{FF2B5EF4-FFF2-40B4-BE49-F238E27FC236}">
                  <a16:creationId xmlns:a16="http://schemas.microsoft.com/office/drawing/2014/main" id="{0B179973-08D2-EF40-B516-35E75E906394}"/>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17">
              <a:extLst>
                <a:ext uri="{FF2B5EF4-FFF2-40B4-BE49-F238E27FC236}">
                  <a16:creationId xmlns:a16="http://schemas.microsoft.com/office/drawing/2014/main" id="{6C811FF3-E48A-194D-8022-65F8C3A17449}"/>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494248F2-5264-4601-AA0B-6C092F77F2DD}"/>
              </a:ext>
            </a:extLst>
          </p:cNvPr>
          <p:cNvSpPr>
            <a:spLocks noGrp="1"/>
          </p:cNvSpPr>
          <p:nvPr>
            <p:ph type="ctrTitle" hasCustomPrompt="1"/>
          </p:nvPr>
        </p:nvSpPr>
        <p:spPr>
          <a:xfrm>
            <a:off x="1167494" y="177553"/>
            <a:ext cx="6245912" cy="3269447"/>
          </a:xfrm>
        </p:spPr>
        <p:txBody>
          <a:bodyPr bIns="0" anchor="b">
            <a:noAutofit/>
          </a:bodyPr>
          <a:lstStyle>
            <a:lvl1pPr algn="l">
              <a:defRPr sz="6000" b="1">
                <a:solidFill>
                  <a:schemeClr val="bg1"/>
                </a:solidFill>
                <a:latin typeface="+mj-lt"/>
              </a:defRPr>
            </a:lvl1pPr>
          </a:lstStyle>
          <a:p>
            <a:r>
              <a:rPr lang="en-US" dirty="0"/>
              <a:t>Click to add title</a:t>
            </a:r>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hasCustomPrompt="1"/>
          </p:nvPr>
        </p:nvSpPr>
        <p:spPr>
          <a:xfrm>
            <a:off x="1167494" y="3492896"/>
            <a:ext cx="6245912" cy="912850"/>
          </a:xfrm>
        </p:spPr>
        <p:txBody>
          <a:bodyPr anchor="ctr" anchorCtr="0">
            <a:noAutofit/>
          </a:bodyPr>
          <a:lstStyle>
            <a:lvl1pPr marL="0" indent="0" algn="l">
              <a:buNone/>
              <a:defRPr sz="3200">
                <a:solidFill>
                  <a:schemeClr val="bg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subtitle</a:t>
            </a:r>
          </a:p>
        </p:txBody>
      </p:sp>
    </p:spTree>
    <p:extLst>
      <p:ext uri="{BB962C8B-B14F-4D97-AF65-F5344CB8AC3E}">
        <p14:creationId xmlns:p14="http://schemas.microsoft.com/office/powerpoint/2010/main" val="9865294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2 Column Content">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14DB56B5-5DD7-95E3-52B2-EDC4B3F13058}"/>
              </a:ext>
              <a:ext uri="{C183D7F6-B498-43B3-948B-1728B52AA6E4}">
                <adec:decorative xmlns:adec="http://schemas.microsoft.com/office/drawing/2017/decorative" val="1"/>
              </a:ext>
            </a:extLst>
          </p:cNvPr>
          <p:cNvGrpSpPr/>
          <p:nvPr userDrawn="1"/>
        </p:nvGrpSpPr>
        <p:grpSpPr>
          <a:xfrm>
            <a:off x="1" y="0"/>
            <a:ext cx="12191999" cy="6858000"/>
            <a:chOff x="1" y="0"/>
            <a:chExt cx="12191999" cy="6858000"/>
          </a:xfrm>
        </p:grpSpPr>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4">
              <a:extLst>
                <a:ext uri="{FF2B5EF4-FFF2-40B4-BE49-F238E27FC236}">
                  <a16:creationId xmlns:a16="http://schemas.microsoft.com/office/drawing/2014/main" id="{055FD0FC-C8FF-6741-A364-A29CDC6F9495}"/>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 name="Freeform 5">
              <a:extLst>
                <a:ext uri="{FF2B5EF4-FFF2-40B4-BE49-F238E27FC236}">
                  <a16:creationId xmlns:a16="http://schemas.microsoft.com/office/drawing/2014/main" id="{D11C9832-A021-954E-A34F-2988D1189AE9}"/>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nvGrpSpPr>
            <p:cNvPr id="9" name="Group 8">
              <a:extLst>
                <a:ext uri="{FF2B5EF4-FFF2-40B4-BE49-F238E27FC236}">
                  <a16:creationId xmlns:a16="http://schemas.microsoft.com/office/drawing/2014/main" id="{9861BC34-DFBF-2D4F-B463-FCFBC08391FF}"/>
                </a:ext>
              </a:extLst>
            </p:cNvPr>
            <p:cNvGrpSpPr/>
            <p:nvPr userDrawn="1"/>
          </p:nvGrpSpPr>
          <p:grpSpPr>
            <a:xfrm>
              <a:off x="8082092"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latin typeface="+mn-lt"/>
                </a:endParaRPr>
              </a:p>
            </p:txBody>
          </p:sp>
        </p:grpSp>
      </p:grpSp>
      <p:sp>
        <p:nvSpPr>
          <p:cNvPr id="2" name="Title 1">
            <a:extLst>
              <a:ext uri="{FF2B5EF4-FFF2-40B4-BE49-F238E27FC236}">
                <a16:creationId xmlns:a16="http://schemas.microsoft.com/office/drawing/2014/main" id="{3CD97974-B93C-4C96-B3F6-F69E3D6DE6CA}"/>
              </a:ext>
            </a:extLst>
          </p:cNvPr>
          <p:cNvSpPr>
            <a:spLocks noGrp="1"/>
          </p:cNvSpPr>
          <p:nvPr>
            <p:ph type="title" hasCustomPrompt="1"/>
          </p:nvPr>
        </p:nvSpPr>
        <p:spPr>
          <a:xfrm>
            <a:off x="1167492" y="136526"/>
            <a:ext cx="9601200" cy="1653371"/>
          </a:xfrm>
        </p:spPr>
        <p:txBody>
          <a:bodyPr anchor="b">
            <a:noAutofit/>
          </a:bodyPr>
          <a:lstStyle>
            <a:lvl1pPr>
              <a:defRPr sz="4200" b="1">
                <a:latin typeface="+mj-lt"/>
              </a:defRPr>
            </a:lvl1pPr>
          </a:lstStyle>
          <a:p>
            <a:r>
              <a:rPr lang="en-US" dirty="0"/>
              <a:t>Click to add title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hasCustomPrompt="1"/>
          </p:nvPr>
        </p:nvSpPr>
        <p:spPr>
          <a:xfrm>
            <a:off x="1167493" y="2023984"/>
            <a:ext cx="4663440" cy="3332832"/>
          </a:xfrm>
        </p:spPr>
        <p:txBody>
          <a:bodyPr>
            <a:normAutofit/>
          </a:bodyPr>
          <a:lstStyle>
            <a:lvl1pPr marL="0" indent="0">
              <a:spcBef>
                <a:spcPts val="1000"/>
              </a:spcBef>
              <a:buFont typeface="Arial" panose="020B0604020202020204" pitchFamily="34" charset="0"/>
              <a:buNone/>
              <a:defRPr sz="2000">
                <a:latin typeface="+mn-lt"/>
              </a:defRPr>
            </a:lvl1pPr>
            <a:lvl2pPr marL="283464" indent="-283464">
              <a:spcBef>
                <a:spcPts val="1000"/>
              </a:spcBef>
              <a:buFont typeface="Arial" panose="020B0604020202020204" pitchFamily="34" charset="0"/>
              <a:buChar char="•"/>
              <a:defRPr sz="2000">
                <a:latin typeface="+mn-lt"/>
              </a:defRPr>
            </a:lvl2pPr>
            <a:lvl3pPr marL="566928" indent="-283464">
              <a:spcBef>
                <a:spcPts val="1000"/>
              </a:spcBef>
              <a:buFont typeface="Arial" panose="020B0604020202020204" pitchFamily="34" charset="0"/>
              <a:buChar char="•"/>
              <a:defRPr sz="2000">
                <a:latin typeface="+mn-lt"/>
              </a:defRPr>
            </a:lvl3pPr>
            <a:lvl4pPr marL="850392" indent="-283464">
              <a:spcBef>
                <a:spcPts val="1000"/>
              </a:spcBef>
              <a:buFont typeface="Arial" panose="020B0604020202020204" pitchFamily="34" charset="0"/>
              <a:buChar char="•"/>
              <a:defRPr sz="2000">
                <a:latin typeface="+mn-lt"/>
              </a:defRPr>
            </a:lvl4pPr>
            <a:lvl5pPr marL="1133856" indent="-283464">
              <a:spcBef>
                <a:spcPts val="1000"/>
              </a:spcBef>
              <a:buFont typeface="Arial" panose="020B0604020202020204" pitchFamily="34" charset="0"/>
              <a:buChar char="•"/>
              <a:defRPr sz="2000">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3" name="Content Placeholder 2">
            <a:extLst>
              <a:ext uri="{FF2B5EF4-FFF2-40B4-BE49-F238E27FC236}">
                <a16:creationId xmlns:a16="http://schemas.microsoft.com/office/drawing/2014/main" id="{94CA559C-3355-DE44-ACF9-BDB6083C4225}"/>
              </a:ext>
            </a:extLst>
          </p:cNvPr>
          <p:cNvSpPr>
            <a:spLocks noGrp="1"/>
          </p:cNvSpPr>
          <p:nvPr>
            <p:ph idx="10" hasCustomPrompt="1"/>
          </p:nvPr>
        </p:nvSpPr>
        <p:spPr>
          <a:xfrm>
            <a:off x="6283235" y="2023984"/>
            <a:ext cx="4663440" cy="3332832"/>
          </a:xfrm>
        </p:spPr>
        <p:txBody>
          <a:bodyPr>
            <a:normAutofit/>
          </a:bodyPr>
          <a:lstStyle>
            <a:lvl1pPr marL="0" indent="0">
              <a:spcBef>
                <a:spcPts val="1000"/>
              </a:spcBef>
              <a:buFont typeface="Arial" panose="020B0604020202020204" pitchFamily="34" charset="0"/>
              <a:buNone/>
              <a:defRPr sz="2000">
                <a:latin typeface="+mn-lt"/>
              </a:defRPr>
            </a:lvl1pPr>
            <a:lvl2pPr marL="283464" indent="-283464">
              <a:spcBef>
                <a:spcPts val="1000"/>
              </a:spcBef>
              <a:buFont typeface="Arial" panose="020B0604020202020204" pitchFamily="34" charset="0"/>
              <a:buChar char="•"/>
              <a:defRPr sz="2000">
                <a:latin typeface="+mn-lt"/>
              </a:defRPr>
            </a:lvl2pPr>
            <a:lvl3pPr marL="566928" indent="-283464">
              <a:spcBef>
                <a:spcPts val="1000"/>
              </a:spcBef>
              <a:buFont typeface="Arial" panose="020B0604020202020204" pitchFamily="34" charset="0"/>
              <a:buChar char="•"/>
              <a:defRPr sz="2000">
                <a:latin typeface="+mn-lt"/>
              </a:defRPr>
            </a:lvl3pPr>
            <a:lvl4pPr marL="850392" indent="-283464">
              <a:spcBef>
                <a:spcPts val="1000"/>
              </a:spcBef>
              <a:buFont typeface="Arial" panose="020B0604020202020204" pitchFamily="34" charset="0"/>
              <a:buChar char="•"/>
              <a:defRPr sz="2000">
                <a:latin typeface="+mn-lt"/>
              </a:defRPr>
            </a:lvl4pPr>
            <a:lvl5pPr marL="1133856" indent="-283464">
              <a:spcBef>
                <a:spcPts val="1000"/>
              </a:spcBef>
              <a:buFont typeface="Arial" panose="020B0604020202020204" pitchFamily="34" charset="0"/>
              <a:buChar char="•"/>
              <a:defRPr sz="2000">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r>
              <a:rPr lang="en-US" dirty="0"/>
              <a:t>9/8/20XX</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endParaRPr lang="en-US" dirty="0"/>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7678435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2 content">
    <p:bg>
      <p:bgPr>
        <a:solidFill>
          <a:schemeClr val="accent1"/>
        </a:solidFill>
        <a:effectLst/>
      </p:bgPr>
    </p:bg>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1A0E8D4A-B13C-C7EE-5E27-278124A1276E}"/>
              </a:ext>
              <a:ext uri="{C183D7F6-B498-43B3-948B-1728B52AA6E4}">
                <adec:decorative xmlns:adec="http://schemas.microsoft.com/office/drawing/2017/decorative" val="1"/>
              </a:ext>
            </a:extLst>
          </p:cNvPr>
          <p:cNvGrpSpPr/>
          <p:nvPr userDrawn="1"/>
        </p:nvGrpSpPr>
        <p:grpSpPr>
          <a:xfrm>
            <a:off x="1" y="1"/>
            <a:ext cx="12191999" cy="6857999"/>
            <a:chOff x="1" y="1"/>
            <a:chExt cx="12191999" cy="6857999"/>
          </a:xfrm>
        </p:grpSpPr>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Freeform 4">
              <a:extLst>
                <a:ext uri="{FF2B5EF4-FFF2-40B4-BE49-F238E27FC236}">
                  <a16:creationId xmlns:a16="http://schemas.microsoft.com/office/drawing/2014/main" id="{055FD0FC-C8FF-6741-A364-A29CDC6F9495}"/>
                </a:ext>
              </a:extLst>
            </p:cNvPr>
            <p:cNvSpPr/>
            <p:nvPr userDrawn="1"/>
          </p:nvSpPr>
          <p:spPr>
            <a:xfrm rot="5400000" flipH="1">
              <a:off x="1"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3CD97974-B93C-4C96-B3F6-F69E3D6DE6CA}"/>
              </a:ext>
            </a:extLst>
          </p:cNvPr>
          <p:cNvSpPr>
            <a:spLocks noGrp="1"/>
          </p:cNvSpPr>
          <p:nvPr>
            <p:ph type="title" hasCustomPrompt="1"/>
          </p:nvPr>
        </p:nvSpPr>
        <p:spPr>
          <a:xfrm>
            <a:off x="1167492" y="69008"/>
            <a:ext cx="9779183" cy="1706563"/>
          </a:xfrm>
        </p:spPr>
        <p:txBody>
          <a:bodyPr anchor="b">
            <a:noAutofit/>
          </a:bodyPr>
          <a:lstStyle>
            <a:lvl1pPr>
              <a:defRPr sz="4200" b="1">
                <a:solidFill>
                  <a:schemeClr val="bg1"/>
                </a:solidFill>
                <a:latin typeface="+mj-lt"/>
              </a:defRPr>
            </a:lvl1pPr>
          </a:lstStyle>
          <a:p>
            <a:r>
              <a:rPr lang="en-US" dirty="0"/>
              <a:t>Click to add title</a:t>
            </a:r>
          </a:p>
        </p:txBody>
      </p:sp>
      <p:sp>
        <p:nvSpPr>
          <p:cNvPr id="14" name="Content Placeholder 2">
            <a:extLst>
              <a:ext uri="{FF2B5EF4-FFF2-40B4-BE49-F238E27FC236}">
                <a16:creationId xmlns:a16="http://schemas.microsoft.com/office/drawing/2014/main" id="{926B296A-EB6A-9BE9-E813-B15C46524F4D}"/>
              </a:ext>
            </a:extLst>
          </p:cNvPr>
          <p:cNvSpPr>
            <a:spLocks noGrp="1"/>
          </p:cNvSpPr>
          <p:nvPr>
            <p:ph idx="12" hasCustomPrompt="1"/>
          </p:nvPr>
        </p:nvSpPr>
        <p:spPr>
          <a:xfrm>
            <a:off x="1167493" y="2023984"/>
            <a:ext cx="4663440" cy="3332832"/>
          </a:xfrm>
        </p:spPr>
        <p:txBody>
          <a:bodyPr>
            <a:normAutofit/>
          </a:bodyPr>
          <a:lstStyle>
            <a:lvl1pPr marL="530352" indent="-530352">
              <a:spcBef>
                <a:spcPts val="1000"/>
              </a:spcBef>
              <a:buFont typeface="+mj-lt"/>
              <a:buAutoNum type="arabicPeriod"/>
              <a:defRPr sz="2000">
                <a:solidFill>
                  <a:schemeClr val="bg1"/>
                </a:solidFill>
                <a:latin typeface="+mn-lt"/>
              </a:defRPr>
            </a:lvl1pPr>
            <a:lvl2pPr marL="1097280" indent="-530352">
              <a:spcBef>
                <a:spcPts val="1000"/>
              </a:spcBef>
              <a:buFont typeface="+mj-lt"/>
              <a:buAutoNum type="alphaLcPeriod"/>
              <a:defRPr sz="2000">
                <a:solidFill>
                  <a:schemeClr val="bg1"/>
                </a:solidFill>
                <a:latin typeface="+mn-lt"/>
              </a:defRPr>
            </a:lvl2pPr>
            <a:lvl3pPr marL="1645920" indent="-530352">
              <a:spcBef>
                <a:spcPts val="1000"/>
              </a:spcBef>
              <a:buFont typeface="+mj-lt"/>
              <a:buAutoNum type="arabicParenR"/>
              <a:defRPr sz="2000">
                <a:solidFill>
                  <a:schemeClr val="bg1"/>
                </a:solidFill>
                <a:latin typeface="+mn-lt"/>
              </a:defRPr>
            </a:lvl3pPr>
            <a:lvl4pPr marL="1920240" indent="-530352">
              <a:spcBef>
                <a:spcPts val="1000"/>
              </a:spcBef>
              <a:buFont typeface="+mj-lt"/>
              <a:buAutoNum type="alphaLcParenR"/>
              <a:defRPr sz="2000">
                <a:solidFill>
                  <a:schemeClr val="bg1"/>
                </a:solidFill>
                <a:latin typeface="+mn-lt"/>
              </a:defRPr>
            </a:lvl4pPr>
            <a:lvl5pPr marL="2560320" indent="-514350">
              <a:spcBef>
                <a:spcPts val="1000"/>
              </a:spcBef>
              <a:buFont typeface="+mj-lt"/>
              <a:buAutoNum type="romanLcPeriod"/>
              <a:defRPr sz="2000">
                <a:solidFill>
                  <a:schemeClr val="bg1"/>
                </a:solidFill>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Content Placeholder 2">
            <a:extLst>
              <a:ext uri="{FF2B5EF4-FFF2-40B4-BE49-F238E27FC236}">
                <a16:creationId xmlns:a16="http://schemas.microsoft.com/office/drawing/2014/main" id="{9435B7D5-E7F8-1267-8942-3C97BE836B98}"/>
              </a:ext>
            </a:extLst>
          </p:cNvPr>
          <p:cNvSpPr>
            <a:spLocks noGrp="1"/>
          </p:cNvSpPr>
          <p:nvPr>
            <p:ph idx="11" hasCustomPrompt="1"/>
          </p:nvPr>
        </p:nvSpPr>
        <p:spPr>
          <a:xfrm>
            <a:off x="6283235" y="2023984"/>
            <a:ext cx="4663440" cy="3332832"/>
          </a:xfrm>
        </p:spPr>
        <p:txBody>
          <a:bodyPr>
            <a:normAutofit/>
          </a:bodyPr>
          <a:lstStyle>
            <a:lvl1pPr marL="0" indent="0">
              <a:spcBef>
                <a:spcPts val="1000"/>
              </a:spcBef>
              <a:buFont typeface="Arial" panose="020B0604020202020204" pitchFamily="34" charset="0"/>
              <a:buNone/>
              <a:defRPr sz="2000">
                <a:solidFill>
                  <a:schemeClr val="bg1"/>
                </a:solidFill>
                <a:latin typeface="+mn-lt"/>
              </a:defRPr>
            </a:lvl1pPr>
            <a:lvl2pPr marL="283464" indent="-283464">
              <a:spcBef>
                <a:spcPts val="1000"/>
              </a:spcBef>
              <a:buFont typeface="Arial" panose="020B0604020202020204" pitchFamily="34" charset="0"/>
              <a:buChar char="•"/>
              <a:defRPr sz="2000">
                <a:solidFill>
                  <a:schemeClr val="bg1"/>
                </a:solidFill>
                <a:latin typeface="+mn-lt"/>
              </a:defRPr>
            </a:lvl2pPr>
            <a:lvl3pPr marL="566928" indent="-283464">
              <a:spcBef>
                <a:spcPts val="1000"/>
              </a:spcBef>
              <a:buFont typeface="Arial" panose="020B0604020202020204" pitchFamily="34" charset="0"/>
              <a:buChar char="•"/>
              <a:defRPr sz="2000">
                <a:solidFill>
                  <a:schemeClr val="bg1"/>
                </a:solidFill>
                <a:latin typeface="+mn-lt"/>
              </a:defRPr>
            </a:lvl3pPr>
            <a:lvl4pPr marL="850392" indent="-283464">
              <a:spcBef>
                <a:spcPts val="1000"/>
              </a:spcBef>
              <a:buFont typeface="Arial" panose="020B0604020202020204" pitchFamily="34" charset="0"/>
              <a:buChar char="•"/>
              <a:defRPr sz="2000">
                <a:solidFill>
                  <a:schemeClr val="bg1"/>
                </a:solidFill>
                <a:latin typeface="+mn-lt"/>
              </a:defRPr>
            </a:lvl4pPr>
            <a:lvl5pPr marL="1133856" indent="-283464">
              <a:spcBef>
                <a:spcPts val="1000"/>
              </a:spcBef>
              <a:buFont typeface="Arial" panose="020B0604020202020204" pitchFamily="34" charset="0"/>
              <a:buChar char="•"/>
              <a:defRPr sz="2000">
                <a:solidFill>
                  <a:schemeClr val="bg1"/>
                </a:solidFill>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r>
              <a:rPr lang="en-US" dirty="0"/>
              <a:t>9/8/20XX</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2"/>
                </a:solidFill>
                <a:latin typeface="+mn-lt"/>
              </a:defRPr>
            </a:lvl1pPr>
          </a:lstStyle>
          <a:p>
            <a:endParaRPr lang="en-US" dirty="0"/>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40204266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reserve="1">
  <p:cSld name="Chart ">
    <p:bg>
      <p:bgPr>
        <a:solidFill>
          <a:schemeClr val="accent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ABA2A58C-57B7-834C-8F5C-3299322411B1}"/>
              </a:ext>
              <a:ext uri="{C183D7F6-B498-43B3-948B-1728B52AA6E4}">
                <adec:decorative xmlns:adec="http://schemas.microsoft.com/office/drawing/2017/decorative" val="1"/>
              </a:ext>
            </a:extLst>
          </p:cNvPr>
          <p:cNvGrpSpPr/>
          <p:nvPr userDrawn="1"/>
        </p:nvGrpSpPr>
        <p:grpSpPr>
          <a:xfrm rot="16200000">
            <a:off x="10772262" y="152641"/>
            <a:ext cx="1572380" cy="1267097"/>
            <a:chOff x="7413403" y="4976359"/>
            <a:chExt cx="2334986" cy="1881641"/>
          </a:xfrm>
        </p:grpSpPr>
        <p:sp>
          <p:nvSpPr>
            <p:cNvPr id="13" name="Freeform 12">
              <a:extLst>
                <a:ext uri="{FF2B5EF4-FFF2-40B4-BE49-F238E27FC236}">
                  <a16:creationId xmlns:a16="http://schemas.microsoft.com/office/drawing/2014/main" id="{801D8067-144A-FE48-AF1E-529B662DCAD3}"/>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13">
              <a:extLst>
                <a:ext uri="{FF2B5EF4-FFF2-40B4-BE49-F238E27FC236}">
                  <a16:creationId xmlns:a16="http://schemas.microsoft.com/office/drawing/2014/main" id="{2ECA7D87-C78C-C140-AA28-C0FB20209045}"/>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3CD97974-B93C-4C96-B3F6-F69E3D6DE6CA}"/>
              </a:ext>
            </a:extLst>
          </p:cNvPr>
          <p:cNvSpPr>
            <a:spLocks noGrp="1"/>
          </p:cNvSpPr>
          <p:nvPr>
            <p:ph type="title" hasCustomPrompt="1"/>
          </p:nvPr>
        </p:nvSpPr>
        <p:spPr>
          <a:xfrm>
            <a:off x="1167492" y="136526"/>
            <a:ext cx="9779183" cy="1570038"/>
          </a:xfrm>
        </p:spPr>
        <p:txBody>
          <a:bodyPr anchor="b">
            <a:noAutofit/>
          </a:bodyPr>
          <a:lstStyle>
            <a:lvl1pPr>
              <a:defRPr sz="4200" b="1">
                <a:latin typeface="+mj-lt"/>
              </a:defRPr>
            </a:lvl1pPr>
          </a:lstStyle>
          <a:p>
            <a:r>
              <a:rPr lang="en-US" dirty="0"/>
              <a:t>Click to add title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hasCustomPrompt="1"/>
          </p:nvPr>
        </p:nvSpPr>
        <p:spPr>
          <a:xfrm>
            <a:off x="1167493" y="2084832"/>
            <a:ext cx="9779182" cy="3366813"/>
          </a:xfrm>
        </p:spPr>
        <p:txBody>
          <a:bodyPr>
            <a:noAutofit/>
          </a:bodyPr>
          <a:lstStyle>
            <a:lvl1pPr marL="0" indent="0">
              <a:buNone/>
              <a:defRPr>
                <a:latin typeface="+mn-lt"/>
              </a:defRPr>
            </a:lvl1pPr>
            <a:lvl2pPr marL="457200" indent="0">
              <a:buNone/>
              <a:defRPr>
                <a:latin typeface="+mn-lt"/>
              </a:defRPr>
            </a:lvl2pPr>
            <a:lvl3pPr marL="914400" indent="0">
              <a:buNone/>
              <a:defRPr>
                <a:latin typeface="+mn-lt"/>
              </a:defRPr>
            </a:lvl3pPr>
            <a:lvl4pPr marL="1371600" indent="0">
              <a:buNone/>
              <a:defRPr>
                <a:latin typeface="+mn-lt"/>
              </a:defRPr>
            </a:lvl4pPr>
            <a:lvl5pPr marL="1828800" indent="0">
              <a:buNone/>
              <a:defRPr>
                <a:latin typeface="+mn-lt"/>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r>
              <a:rPr lang="en-US" dirty="0"/>
              <a:t>9/8/20XX</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endParaRPr lang="en-US" dirty="0"/>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3"/>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1909451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End Slide">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78AD52EA-B01E-8D38-D87A-BF7EB5B58A82}"/>
              </a:ext>
              <a:ext uri="{C183D7F6-B498-43B3-948B-1728B52AA6E4}">
                <adec:decorative xmlns:adec="http://schemas.microsoft.com/office/drawing/2017/decorative" val="1"/>
              </a:ext>
            </a:extLst>
          </p:cNvPr>
          <p:cNvGrpSpPr/>
          <p:nvPr userDrawn="1"/>
        </p:nvGrpSpPr>
        <p:grpSpPr>
          <a:xfrm>
            <a:off x="0" y="-1"/>
            <a:ext cx="12192001" cy="6864796"/>
            <a:chOff x="0" y="-1"/>
            <a:chExt cx="12192001" cy="6864796"/>
          </a:xfrm>
        </p:grpSpPr>
        <p:sp>
          <p:nvSpPr>
            <p:cNvPr id="4" name="Rectangle 3">
              <a:extLst>
                <a:ext uri="{FF2B5EF4-FFF2-40B4-BE49-F238E27FC236}">
                  <a16:creationId xmlns:a16="http://schemas.microsoft.com/office/drawing/2014/main" id="{9AC79249-FDC0-364D-A734-AE1DE1605D28}"/>
                </a:ext>
              </a:extLst>
            </p:cNvPr>
            <p:cNvSpPr/>
            <p:nvPr userDrawn="1"/>
          </p:nvSpPr>
          <p:spPr>
            <a:xfrm>
              <a:off x="8264426" y="0"/>
              <a:ext cx="3927574"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6" name="Group 5">
              <a:extLst>
                <a:ext uri="{FF2B5EF4-FFF2-40B4-BE49-F238E27FC236}">
                  <a16:creationId xmlns:a16="http://schemas.microsoft.com/office/drawing/2014/main" id="{F15FBB50-09C8-B64E-AE57-67C5E70810CB}"/>
                </a:ext>
              </a:extLst>
            </p:cNvPr>
            <p:cNvGrpSpPr/>
            <p:nvPr userDrawn="1"/>
          </p:nvGrpSpPr>
          <p:grpSpPr>
            <a:xfrm>
              <a:off x="8264427" y="3685939"/>
              <a:ext cx="3927573" cy="3178856"/>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2" name="Freeform 21">
              <a:extLst>
                <a:ext uri="{FF2B5EF4-FFF2-40B4-BE49-F238E27FC236}">
                  <a16:creationId xmlns:a16="http://schemas.microsoft.com/office/drawing/2014/main" id="{BC68F289-2744-2F48-893A-3F17911625C8}"/>
                </a:ext>
              </a:extLst>
            </p:cNvPr>
            <p:cNvSpPr/>
            <p:nvPr userDrawn="1"/>
          </p:nvSpPr>
          <p:spPr>
            <a:xfrm>
              <a:off x="0" y="-1"/>
              <a:ext cx="1167493" cy="1167493"/>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16">
              <a:extLst>
                <a:ext uri="{FF2B5EF4-FFF2-40B4-BE49-F238E27FC236}">
                  <a16:creationId xmlns:a16="http://schemas.microsoft.com/office/drawing/2014/main" id="{39563C76-BC00-DE47-88F5-C24D3CE3325A}"/>
                </a:ext>
              </a:extLst>
            </p:cNvPr>
            <p:cNvSpPr/>
            <p:nvPr userDrawn="1"/>
          </p:nvSpPr>
          <p:spPr>
            <a:xfrm>
              <a:off x="10228214" y="-1"/>
              <a:ext cx="1963787" cy="3178856"/>
            </a:xfrm>
            <a:custGeom>
              <a:avLst/>
              <a:gdLst>
                <a:gd name="connsiteX0" fmla="*/ 0 w 1963787"/>
                <a:gd name="connsiteY0" fmla="*/ 0 h 3178856"/>
                <a:gd name="connsiteX1" fmla="*/ 1963787 w 1963787"/>
                <a:gd name="connsiteY1" fmla="*/ 0 h 3178856"/>
                <a:gd name="connsiteX2" fmla="*/ 1963787 w 1963787"/>
                <a:gd name="connsiteY2" fmla="*/ 1967129 h 3178856"/>
                <a:gd name="connsiteX3" fmla="*/ 1963787 w 1963787"/>
                <a:gd name="connsiteY3" fmla="*/ 2349671 h 3178856"/>
                <a:gd name="connsiteX4" fmla="*/ 1963787 w 1963787"/>
                <a:gd name="connsiteY4" fmla="*/ 3178856 h 3178856"/>
                <a:gd name="connsiteX5" fmla="*/ 1963753 w 1963787"/>
                <a:gd name="connsiteY5" fmla="*/ 3178856 h 3178856"/>
                <a:gd name="connsiteX6" fmla="*/ 1763002 w 1963787"/>
                <a:gd name="connsiteY6" fmla="*/ 3168629 h 3178856"/>
                <a:gd name="connsiteX7" fmla="*/ 0 w 1963787"/>
                <a:gd name="connsiteY7" fmla="*/ 1197921 h 3178856"/>
                <a:gd name="connsiteX8" fmla="*/ 0 w 1963787"/>
                <a:gd name="connsiteY8" fmla="*/ 1039961 h 3178856"/>
                <a:gd name="connsiteX9" fmla="*/ 0 w 1963787"/>
                <a:gd name="connsiteY9" fmla="*/ 0 h 3178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63787" h="3178856">
                  <a:moveTo>
                    <a:pt x="0" y="0"/>
                  </a:moveTo>
                  <a:lnTo>
                    <a:pt x="1963787" y="0"/>
                  </a:lnTo>
                  <a:lnTo>
                    <a:pt x="1963787" y="1967129"/>
                  </a:lnTo>
                  <a:lnTo>
                    <a:pt x="1963787" y="2349671"/>
                  </a:lnTo>
                  <a:lnTo>
                    <a:pt x="1963787" y="3178856"/>
                  </a:lnTo>
                  <a:lnTo>
                    <a:pt x="1963753" y="3178856"/>
                  </a:lnTo>
                  <a:lnTo>
                    <a:pt x="1763002" y="3168629"/>
                  </a:lnTo>
                  <a:cubicBezTo>
                    <a:pt x="772749" y="3067186"/>
                    <a:pt x="0" y="2223585"/>
                    <a:pt x="0" y="1197921"/>
                  </a:cubicBezTo>
                  <a:lnTo>
                    <a:pt x="0" y="1039961"/>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494248F2-5264-4601-AA0B-6C092F77F2DD}"/>
              </a:ext>
            </a:extLst>
          </p:cNvPr>
          <p:cNvSpPr>
            <a:spLocks noGrp="1"/>
          </p:cNvSpPr>
          <p:nvPr>
            <p:ph type="ctrTitle" hasCustomPrompt="1"/>
          </p:nvPr>
        </p:nvSpPr>
        <p:spPr>
          <a:xfrm>
            <a:off x="1167494" y="252549"/>
            <a:ext cx="6220278" cy="3262811"/>
          </a:xfrm>
        </p:spPr>
        <p:txBody>
          <a:bodyPr anchor="b">
            <a:noAutofit/>
          </a:bodyPr>
          <a:lstStyle>
            <a:lvl1pPr algn="l">
              <a:defRPr sz="6000" b="1">
                <a:latin typeface="+mj-lt"/>
              </a:defRPr>
            </a:lvl1pPr>
          </a:lstStyle>
          <a:p>
            <a:r>
              <a:rPr lang="en-US" dirty="0"/>
              <a:t>Click to add title</a:t>
            </a:r>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hasCustomPrompt="1"/>
          </p:nvPr>
        </p:nvSpPr>
        <p:spPr>
          <a:xfrm>
            <a:off x="1167493" y="3685939"/>
            <a:ext cx="6220277" cy="2919512"/>
          </a:xfrm>
        </p:spPr>
        <p:txBody>
          <a:bodyPr anchor="t" anchorCtr="0">
            <a:normAutofit/>
          </a:bodyPr>
          <a:lstStyle>
            <a:lvl1pPr marL="0" indent="0" algn="l">
              <a:buNone/>
              <a:defRPr sz="28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lvl="0"/>
            <a:r>
              <a:rPr lang="en-US" dirty="0"/>
              <a:t>Click to add text</a:t>
            </a:r>
          </a:p>
        </p:txBody>
      </p:sp>
    </p:spTree>
    <p:extLst>
      <p:ext uri="{BB962C8B-B14F-4D97-AF65-F5344CB8AC3E}">
        <p14:creationId xmlns:p14="http://schemas.microsoft.com/office/powerpoint/2010/main" val="25447069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9"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381000" y="381000"/>
            <a:ext cx="11430000" cy="1325563"/>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381000" y="1825625"/>
            <a:ext cx="11430000" cy="4351338"/>
          </a:xfrm>
          <a:prstGeom prst="rect">
            <a:avLst/>
          </a:prstGeom>
        </p:spPr>
        <p:txBody>
          <a:bodyPr vert="horz" lIns="91440" tIns="45720" rIns="91440" bIns="4572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ED77A09-15C2-4E47-948E-AACAFCA47D40}"/>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tx2"/>
                </a:solidFill>
                <a:latin typeface="+mn-lt"/>
              </a:defRPr>
            </a:lvl1pPr>
          </a:lstStyle>
          <a:p>
            <a:r>
              <a:rPr lang="en-US" dirty="0"/>
              <a:t>9/8/20XX</a:t>
            </a:r>
          </a:p>
        </p:txBody>
      </p:sp>
      <p:sp>
        <p:nvSpPr>
          <p:cNvPr id="5" name="Footer Placeholder 4">
            <a:extLst>
              <a:ext uri="{FF2B5EF4-FFF2-40B4-BE49-F238E27FC236}">
                <a16:creationId xmlns:a16="http://schemas.microsoft.com/office/drawing/2014/main" id="{60567522-C3B6-46EB-A361-BEC2510B00C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tx2"/>
                </a:solidFill>
                <a:latin typeface="+mn-lt"/>
              </a:defRPr>
            </a:lvl1pPr>
          </a:lstStyle>
          <a:p>
            <a:endParaRPr lang="en-US" dirty="0"/>
          </a:p>
        </p:txBody>
      </p:sp>
      <p:sp>
        <p:nvSpPr>
          <p:cNvPr id="6" name="Slide Number Placeholder 5">
            <a:extLst>
              <a:ext uri="{FF2B5EF4-FFF2-40B4-BE49-F238E27FC236}">
                <a16:creationId xmlns:a16="http://schemas.microsoft.com/office/drawing/2014/main" id="{CDC57CF0-034F-450D-937C-718D5AF1A059}"/>
              </a:ext>
            </a:extLst>
          </p:cNvPr>
          <p:cNvSpPr>
            <a:spLocks noGrp="1"/>
          </p:cNvSpPr>
          <p:nvPr>
            <p:ph type="sldNum" sz="quarter" idx="4"/>
          </p:nvPr>
        </p:nvSpPr>
        <p:spPr>
          <a:xfrm>
            <a:off x="9067800" y="6356350"/>
            <a:ext cx="2743200" cy="365125"/>
          </a:xfrm>
          <a:prstGeom prst="rect">
            <a:avLst/>
          </a:prstGeom>
        </p:spPr>
        <p:txBody>
          <a:bodyPr vert="horz" lIns="91440" tIns="45720" rIns="91440" bIns="45720" rtlCol="0" anchor="ctr">
            <a:noAutofit/>
          </a:bodyPr>
          <a:lstStyle>
            <a:lvl1pPr algn="r">
              <a:defRPr sz="1200">
                <a:solidFill>
                  <a:schemeClr val="tx2"/>
                </a:solidFill>
                <a:latin typeface="+mn-lt"/>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71" r:id="rId3"/>
    <p:sldLayoutId id="2147483659" r:id="rId4"/>
    <p:sldLayoutId id="2147483668" r:id="rId5"/>
    <p:sldLayoutId id="2147483669" r:id="rId6"/>
    <p:sldLayoutId id="2147483661" r:id="rId7"/>
    <p:sldLayoutId id="2147483666" r:id="rId8"/>
  </p:sldLayoutIdLst>
  <p:hf sldNum="0" hdr="0" ftr="0" dt="0"/>
  <p:txStyles>
    <p:titleStyle>
      <a:lvl1pPr algn="l" defTabSz="914400" rtl="0" eaLnBrk="1" latinLnBrk="0" hangingPunct="1">
        <a:lnSpc>
          <a:spcPct val="8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A4A3A4"/>
          </p15:clr>
        </p15:guide>
        <p15:guide id="2" pos="3840" userDrawn="1">
          <p15:clr>
            <a:srgbClr val="A4A3A4"/>
          </p15:clr>
        </p15:guide>
        <p15:guide id="3" pos="240" userDrawn="1">
          <p15:clr>
            <a:srgbClr val="547EBF"/>
          </p15:clr>
        </p15:guide>
        <p15:guide id="4" orient="horz" pos="240" userDrawn="1">
          <p15:clr>
            <a:srgbClr val="547EBF"/>
          </p15:clr>
        </p15:guide>
        <p15:guide id="5" pos="7440" userDrawn="1">
          <p15:clr>
            <a:srgbClr val="547EBF"/>
          </p15:clr>
        </p15:guide>
        <p15:guide id="6" orient="horz" pos="4080" userDrawn="1">
          <p15:clr>
            <a:srgbClr val="547EBF"/>
          </p15:clr>
        </p15:guide>
        <p15:guide id="7" pos="3960" userDrawn="1">
          <p15:clr>
            <a:srgbClr val="547EBF"/>
          </p15:clr>
        </p15:guide>
        <p15:guide id="8" pos="3720" userDrawn="1">
          <p15:clr>
            <a:srgbClr val="547EBF"/>
          </p15:clr>
        </p15:guide>
        <p15:guide id="9" pos="2112" userDrawn="1">
          <p15:clr>
            <a:srgbClr val="547EBF"/>
          </p15:clr>
        </p15:guide>
        <p15:guide id="10" pos="1848" userDrawn="1">
          <p15:clr>
            <a:srgbClr val="547EBF"/>
          </p15:clr>
        </p15:guide>
        <p15:guide id="11" pos="5568" userDrawn="1">
          <p15:clr>
            <a:srgbClr val="547EBF"/>
          </p15:clr>
        </p15:guide>
        <p15:guide id="12" pos="5832" userDrawn="1">
          <p15:clr>
            <a:srgbClr val="547EBF"/>
          </p15:clr>
        </p15:guide>
        <p15:guide id="13" pos="4968" userDrawn="1">
          <p15:clr>
            <a:srgbClr val="9FCC3B"/>
          </p15:clr>
        </p15:guide>
        <p15:guide id="14" pos="5208" userDrawn="1">
          <p15:clr>
            <a:srgbClr val="9FCC3B"/>
          </p15:clr>
        </p15:guide>
        <p15:guide id="15" pos="2712" userDrawn="1">
          <p15:clr>
            <a:srgbClr val="9FCC3B"/>
          </p15:clr>
        </p15:guide>
        <p15:guide id="16" pos="2472" userDrawn="1">
          <p15:clr>
            <a:srgbClr val="9FCC3B"/>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doi.org/10.1371/journal.pone.0300551" TargetMode="External"/><Relationship Id="rId3" Type="http://schemas.openxmlformats.org/officeDocument/2006/relationships/hyperlink" Target="https://doi.org/10.1177/20965311231222493" TargetMode="External"/><Relationship Id="rId7" Type="http://schemas.openxmlformats.org/officeDocument/2006/relationships/hyperlink" Target="https://doi.org/10.1016/j.heliyon.2024.e37881" TargetMode="External"/><Relationship Id="rId2" Type="http://schemas.openxmlformats.org/officeDocument/2006/relationships/hyperlink" Target="https://doi.org/10.1007/s43076-022-00143-0" TargetMode="External"/><Relationship Id="rId1" Type="http://schemas.openxmlformats.org/officeDocument/2006/relationships/slideLayout" Target="../slideLayouts/slideLayout2.xml"/><Relationship Id="rId6" Type="http://schemas.openxmlformats.org/officeDocument/2006/relationships/hyperlink" Target="https://doi.org/10.1177/1359104520964506" TargetMode="External"/><Relationship Id="rId5" Type="http://schemas.openxmlformats.org/officeDocument/2006/relationships/hyperlink" Target="https://doi.org/10.3390/brainsci15080846" TargetMode="External"/><Relationship Id="rId4" Type="http://schemas.openxmlformats.org/officeDocument/2006/relationships/hyperlink" Target="https://doi.org/10.1007/s12124-023-09767-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F3D98-3C30-4CFC-8643-C81E829C8C25}"/>
              </a:ext>
            </a:extLst>
          </p:cNvPr>
          <p:cNvSpPr>
            <a:spLocks noGrp="1"/>
          </p:cNvSpPr>
          <p:nvPr>
            <p:ph type="ctrTitle"/>
          </p:nvPr>
        </p:nvSpPr>
        <p:spPr>
          <a:xfrm>
            <a:off x="1167493" y="232913"/>
            <a:ext cx="7096933" cy="3830130"/>
          </a:xfrm>
        </p:spPr>
        <p:txBody>
          <a:bodyPr/>
          <a:lstStyle/>
          <a:p>
            <a:r>
              <a:rPr lang="en-US" sz="4800" dirty="0"/>
              <a:t>Psychological Lifespan Development: Jenny’s Case Study</a:t>
            </a:r>
          </a:p>
        </p:txBody>
      </p:sp>
    </p:spTree>
    <p:extLst>
      <p:ext uri="{BB962C8B-B14F-4D97-AF65-F5344CB8AC3E}">
        <p14:creationId xmlns:p14="http://schemas.microsoft.com/office/powerpoint/2010/main" val="22593088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048BA1-56FF-FC52-4593-03E90901B192}"/>
              </a:ext>
            </a:extLst>
          </p:cNvPr>
          <p:cNvSpPr>
            <a:spLocks noGrp="1"/>
          </p:cNvSpPr>
          <p:nvPr>
            <p:ph type="title"/>
          </p:nvPr>
        </p:nvSpPr>
        <p:spPr/>
        <p:txBody>
          <a:bodyPr/>
          <a:lstStyle/>
          <a:p>
            <a:r>
              <a:rPr lang="en-IN" dirty="0"/>
              <a:t>Introduction</a:t>
            </a:r>
          </a:p>
        </p:txBody>
      </p:sp>
      <p:sp>
        <p:nvSpPr>
          <p:cNvPr id="3" name="Content Placeholder 2">
            <a:extLst>
              <a:ext uri="{FF2B5EF4-FFF2-40B4-BE49-F238E27FC236}">
                <a16:creationId xmlns:a16="http://schemas.microsoft.com/office/drawing/2014/main" id="{83E30232-489E-B96E-63B7-4C3EB4E08BE4}"/>
              </a:ext>
            </a:extLst>
          </p:cNvPr>
          <p:cNvSpPr>
            <a:spLocks noGrp="1"/>
          </p:cNvSpPr>
          <p:nvPr>
            <p:ph idx="1"/>
          </p:nvPr>
        </p:nvSpPr>
        <p:spPr>
          <a:xfrm>
            <a:off x="1158865" y="2017467"/>
            <a:ext cx="4937135" cy="3366815"/>
          </a:xfrm>
        </p:spPr>
        <p:txBody>
          <a:bodyPr>
            <a:normAutofit fontScale="77500" lnSpcReduction="20000"/>
          </a:bodyPr>
          <a:lstStyle/>
          <a:p>
            <a:pPr marL="457200" lvl="0" indent="-457200">
              <a:buFont typeface="Arial" panose="020B0604020202020204" pitchFamily="34" charset="0"/>
              <a:buChar char="•"/>
            </a:pPr>
            <a:r>
              <a:rPr lang="en-IN" dirty="0"/>
              <a:t>Lifespan psychology is the study of how people grow in terms of the physical, cognitive and emotional aspects of life.</a:t>
            </a:r>
          </a:p>
          <a:p>
            <a:pPr marL="457200" lvl="0" indent="-457200">
              <a:buFont typeface="Arial" panose="020B0604020202020204" pitchFamily="34" charset="0"/>
              <a:buChar char="•"/>
            </a:pPr>
            <a:r>
              <a:rPr lang="en-IN" dirty="0"/>
              <a:t>This is a very important period in adolescence, as identity, independence, and social relationships are formed.</a:t>
            </a:r>
          </a:p>
          <a:p>
            <a:pPr marL="457200" lvl="0" indent="-457200">
              <a:buFont typeface="Arial" panose="020B0604020202020204" pitchFamily="34" charset="0"/>
              <a:buChar char="•"/>
            </a:pPr>
            <a:r>
              <a:rPr lang="en-IN" dirty="0"/>
              <a:t>This presentation discusses the case of Jenny based on Erikson's psychosocial development theory.</a:t>
            </a:r>
          </a:p>
          <a:p>
            <a:pPr marL="457200" indent="-457200">
              <a:buFont typeface="Arial" panose="020B0604020202020204" pitchFamily="34" charset="0"/>
              <a:buChar char="•"/>
            </a:pPr>
            <a:endParaRPr lang="en-IN" dirty="0"/>
          </a:p>
        </p:txBody>
      </p:sp>
      <p:pic>
        <p:nvPicPr>
          <p:cNvPr id="1026" name="Picture 2" descr="stages of life infographics">
            <a:extLst>
              <a:ext uri="{FF2B5EF4-FFF2-40B4-BE49-F238E27FC236}">
                <a16:creationId xmlns:a16="http://schemas.microsoft.com/office/drawing/2014/main" id="{B616838C-0D92-497F-3076-BFECD60DDE0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10401" y="1530016"/>
            <a:ext cx="3797968" cy="37979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1811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841BF5-04FE-0706-A1EC-34B7CBD2C7F9}"/>
              </a:ext>
            </a:extLst>
          </p:cNvPr>
          <p:cNvSpPr>
            <a:spLocks noGrp="1"/>
          </p:cNvSpPr>
          <p:nvPr>
            <p:ph type="title"/>
          </p:nvPr>
        </p:nvSpPr>
        <p:spPr/>
        <p:txBody>
          <a:bodyPr/>
          <a:lstStyle/>
          <a:p>
            <a:r>
              <a:rPr lang="en-IN" dirty="0"/>
              <a:t>Case Study Overview</a:t>
            </a:r>
          </a:p>
        </p:txBody>
      </p:sp>
      <p:sp>
        <p:nvSpPr>
          <p:cNvPr id="3" name="Content Placeholder 2">
            <a:extLst>
              <a:ext uri="{FF2B5EF4-FFF2-40B4-BE49-F238E27FC236}">
                <a16:creationId xmlns:a16="http://schemas.microsoft.com/office/drawing/2014/main" id="{D04613C4-134B-5125-7C19-0AEBE7A6B9E5}"/>
              </a:ext>
            </a:extLst>
          </p:cNvPr>
          <p:cNvSpPr>
            <a:spLocks noGrp="1"/>
          </p:cNvSpPr>
          <p:nvPr>
            <p:ph idx="1"/>
          </p:nvPr>
        </p:nvSpPr>
        <p:spPr>
          <a:xfrm>
            <a:off x="1158865" y="2017467"/>
            <a:ext cx="4937135" cy="3366815"/>
          </a:xfrm>
        </p:spPr>
        <p:txBody>
          <a:bodyPr>
            <a:normAutofit fontScale="77500" lnSpcReduction="20000"/>
          </a:bodyPr>
          <a:lstStyle/>
          <a:p>
            <a:pPr marL="457200" lvl="0" indent="-457200">
              <a:buFont typeface="Arial" panose="020B0604020202020204" pitchFamily="34" charset="0"/>
              <a:buChar char="•"/>
            </a:pPr>
            <a:r>
              <a:rPr lang="en-IN" dirty="0"/>
              <a:t>Jenny- this is a sixteen-year-old who has been taking care of her mother since her father passed away five years ago.</a:t>
            </a:r>
          </a:p>
          <a:p>
            <a:pPr marL="457200" lvl="0" indent="-457200">
              <a:buFont typeface="Arial" panose="020B0604020202020204" pitchFamily="34" charset="0"/>
              <a:buChar char="•"/>
            </a:pPr>
            <a:r>
              <a:rPr lang="en-IN" dirty="0"/>
              <a:t>The mother can no longer move freely, shows memory impairment, and low mood, and she requires support on a day-to-day basis.</a:t>
            </a:r>
          </a:p>
          <a:p>
            <a:pPr marL="457200" indent="-457200">
              <a:buFont typeface="Arial" panose="020B0604020202020204" pitchFamily="34" charset="0"/>
              <a:buChar char="•"/>
            </a:pPr>
            <a:r>
              <a:rPr lang="en-IN" dirty="0"/>
              <a:t>Jenny assists in cooking, cleaning, shopping and administration.</a:t>
            </a:r>
          </a:p>
        </p:txBody>
      </p:sp>
      <p:pic>
        <p:nvPicPr>
          <p:cNvPr id="2050" name="Picture 2" descr="Mother helping her daughter primary school girl with homework while doing house chores flat vector illustration isolated on white. Woman ironing near girl studying at desk.">
            <a:extLst>
              <a:ext uri="{FF2B5EF4-FFF2-40B4-BE49-F238E27FC236}">
                <a16:creationId xmlns:a16="http://schemas.microsoft.com/office/drawing/2014/main" id="{14BF26D6-0A65-CD8A-EDAD-F10F7182D91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19796" y="1714500"/>
            <a:ext cx="5315744" cy="3429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049174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1976C0-9366-8908-8729-26CFA013C710}"/>
              </a:ext>
            </a:extLst>
          </p:cNvPr>
          <p:cNvSpPr>
            <a:spLocks noGrp="1"/>
          </p:cNvSpPr>
          <p:nvPr>
            <p:ph type="title"/>
          </p:nvPr>
        </p:nvSpPr>
        <p:spPr/>
        <p:txBody>
          <a:bodyPr/>
          <a:lstStyle/>
          <a:p>
            <a:r>
              <a:rPr lang="en-IN" dirty="0"/>
              <a:t>Lifespan Development Theory</a:t>
            </a:r>
          </a:p>
        </p:txBody>
      </p:sp>
      <p:sp>
        <p:nvSpPr>
          <p:cNvPr id="3" name="Content Placeholder 2">
            <a:extLst>
              <a:ext uri="{FF2B5EF4-FFF2-40B4-BE49-F238E27FC236}">
                <a16:creationId xmlns:a16="http://schemas.microsoft.com/office/drawing/2014/main" id="{C0D628AF-F31D-935D-D37E-881FF14FF02D}"/>
              </a:ext>
            </a:extLst>
          </p:cNvPr>
          <p:cNvSpPr>
            <a:spLocks noGrp="1"/>
          </p:cNvSpPr>
          <p:nvPr>
            <p:ph idx="1"/>
          </p:nvPr>
        </p:nvSpPr>
        <p:spPr>
          <a:xfrm>
            <a:off x="1158865" y="2017467"/>
            <a:ext cx="4937135" cy="3366815"/>
          </a:xfrm>
        </p:spPr>
        <p:txBody>
          <a:bodyPr>
            <a:normAutofit fontScale="85000" lnSpcReduction="10000"/>
          </a:bodyPr>
          <a:lstStyle/>
          <a:p>
            <a:pPr marL="457200" lvl="0" indent="-457200">
              <a:buFont typeface="Arial" panose="020B0604020202020204" pitchFamily="34" charset="0"/>
              <a:buChar char="•"/>
            </a:pPr>
            <a:r>
              <a:rPr lang="en-IN" dirty="0"/>
              <a:t>Lifespan theories are characterised by the way people evolve at various stages of their lives (Greve, 2023).</a:t>
            </a:r>
          </a:p>
          <a:p>
            <a:pPr marL="457200" lvl="0" indent="-457200">
              <a:buFont typeface="Arial" panose="020B0604020202020204" pitchFamily="34" charset="0"/>
              <a:buChar char="•"/>
            </a:pPr>
            <a:r>
              <a:rPr lang="en-IN" dirty="0"/>
              <a:t>Erikson's psychosocial theory is based on emotional and social development.</a:t>
            </a:r>
          </a:p>
          <a:p>
            <a:pPr marL="457200" lvl="0" indent="-457200">
              <a:buFont typeface="Arial" panose="020B0604020202020204" pitchFamily="34" charset="0"/>
              <a:buChar char="•"/>
            </a:pPr>
            <a:r>
              <a:rPr lang="en-IN" dirty="0"/>
              <a:t>Every development stage is associated with a conflict that is to be solved.</a:t>
            </a:r>
          </a:p>
          <a:p>
            <a:endParaRPr lang="en-IN" dirty="0"/>
          </a:p>
        </p:txBody>
      </p:sp>
      <p:pic>
        <p:nvPicPr>
          <p:cNvPr id="3074" name="Picture 2" descr="Four Stages Jean Piaget Theory Of Cognitive Development">
            <a:extLst>
              <a:ext uri="{FF2B5EF4-FFF2-40B4-BE49-F238E27FC236}">
                <a16:creationId xmlns:a16="http://schemas.microsoft.com/office/drawing/2014/main" id="{03F0E66F-D6BF-CA5B-AFBC-7958EEC1024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60793" y="1989221"/>
            <a:ext cx="4319337" cy="28795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872871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AFB5BE-5372-B257-D16A-2FA278A4D0BD}"/>
              </a:ext>
            </a:extLst>
          </p:cNvPr>
          <p:cNvSpPr>
            <a:spLocks noGrp="1"/>
          </p:cNvSpPr>
          <p:nvPr>
            <p:ph type="title"/>
          </p:nvPr>
        </p:nvSpPr>
        <p:spPr/>
        <p:txBody>
          <a:bodyPr/>
          <a:lstStyle/>
          <a:p>
            <a:r>
              <a:rPr lang="en-IN" dirty="0"/>
              <a:t>Erikson’s Psychosocial Stages</a:t>
            </a:r>
          </a:p>
        </p:txBody>
      </p:sp>
      <p:sp>
        <p:nvSpPr>
          <p:cNvPr id="3" name="Content Placeholder 2">
            <a:extLst>
              <a:ext uri="{FF2B5EF4-FFF2-40B4-BE49-F238E27FC236}">
                <a16:creationId xmlns:a16="http://schemas.microsoft.com/office/drawing/2014/main" id="{CF8F0051-2296-B447-E781-B9CF59C2B4F7}"/>
              </a:ext>
            </a:extLst>
          </p:cNvPr>
          <p:cNvSpPr>
            <a:spLocks noGrp="1"/>
          </p:cNvSpPr>
          <p:nvPr>
            <p:ph idx="1"/>
          </p:nvPr>
        </p:nvSpPr>
        <p:spPr>
          <a:xfrm>
            <a:off x="1158865" y="2017467"/>
            <a:ext cx="4937135" cy="3366815"/>
          </a:xfrm>
        </p:spPr>
        <p:txBody>
          <a:bodyPr>
            <a:normAutofit fontScale="92500" lnSpcReduction="20000"/>
          </a:bodyPr>
          <a:lstStyle/>
          <a:p>
            <a:pPr marL="457200" lvl="0" indent="-457200">
              <a:buFont typeface="Arial" panose="020B0604020202020204" pitchFamily="34" charset="0"/>
              <a:buChar char="•"/>
            </a:pPr>
            <a:r>
              <a:rPr lang="en-IN" dirty="0"/>
              <a:t>Erikson had proposed eight stages of psychosocial development in life (De Carvalho and Veiga, 2022).</a:t>
            </a:r>
          </a:p>
          <a:p>
            <a:pPr marL="457200" lvl="0" indent="-457200">
              <a:buFont typeface="Arial" panose="020B0604020202020204" pitchFamily="34" charset="0"/>
              <a:buChar char="•"/>
            </a:pPr>
            <a:r>
              <a:rPr lang="en-IN" dirty="0"/>
              <a:t>Every stage consists of a struggle affecting personality growth.</a:t>
            </a:r>
          </a:p>
          <a:p>
            <a:pPr marL="457200" lvl="0" indent="-457200">
              <a:buFont typeface="Arial" panose="020B0604020202020204" pitchFamily="34" charset="0"/>
              <a:buChar char="•"/>
            </a:pPr>
            <a:r>
              <a:rPr lang="en-IN" dirty="0"/>
              <a:t>The stage Identity vs Role Confusion entails adolescence.</a:t>
            </a:r>
          </a:p>
          <a:p>
            <a:endParaRPr lang="en-IN" dirty="0"/>
          </a:p>
        </p:txBody>
      </p:sp>
      <p:pic>
        <p:nvPicPr>
          <p:cNvPr id="4098" name="Picture 2" descr="Erikson's Stages of Development">
            <a:extLst>
              <a:ext uri="{FF2B5EF4-FFF2-40B4-BE49-F238E27FC236}">
                <a16:creationId xmlns:a16="http://schemas.microsoft.com/office/drawing/2014/main" id="{4CB1C5AA-3E72-D8A9-33A6-EE88BA6B504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4678" b="6901"/>
          <a:stretch>
            <a:fillRect/>
          </a:stretch>
        </p:blipFill>
        <p:spPr bwMode="auto">
          <a:xfrm>
            <a:off x="6730738" y="2098556"/>
            <a:ext cx="4937136" cy="29130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008752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5BE219-92D2-94E5-B3C2-8351475C805B}"/>
              </a:ext>
            </a:extLst>
          </p:cNvPr>
          <p:cNvSpPr>
            <a:spLocks noGrp="1"/>
          </p:cNvSpPr>
          <p:nvPr>
            <p:ph type="title"/>
          </p:nvPr>
        </p:nvSpPr>
        <p:spPr/>
        <p:txBody>
          <a:bodyPr/>
          <a:lstStyle/>
          <a:p>
            <a:r>
              <a:rPr lang="en-IN" dirty="0"/>
              <a:t>Identity vs Role Confusion</a:t>
            </a:r>
          </a:p>
        </p:txBody>
      </p:sp>
      <p:sp>
        <p:nvSpPr>
          <p:cNvPr id="3" name="Content Placeholder 2">
            <a:extLst>
              <a:ext uri="{FF2B5EF4-FFF2-40B4-BE49-F238E27FC236}">
                <a16:creationId xmlns:a16="http://schemas.microsoft.com/office/drawing/2014/main" id="{F71BD0B6-E45A-0D20-5784-5DEEBBC854AE}"/>
              </a:ext>
            </a:extLst>
          </p:cNvPr>
          <p:cNvSpPr>
            <a:spLocks noGrp="1"/>
          </p:cNvSpPr>
          <p:nvPr>
            <p:ph idx="1"/>
          </p:nvPr>
        </p:nvSpPr>
        <p:spPr>
          <a:xfrm>
            <a:off x="1158865" y="2017467"/>
            <a:ext cx="4937135" cy="3366815"/>
          </a:xfrm>
        </p:spPr>
        <p:txBody>
          <a:bodyPr>
            <a:normAutofit fontScale="85000" lnSpcReduction="10000"/>
          </a:bodyPr>
          <a:lstStyle/>
          <a:p>
            <a:pPr marL="457200" lvl="0" indent="-457200">
              <a:buFont typeface="Arial" panose="020B0604020202020204" pitchFamily="34" charset="0"/>
              <a:buChar char="•"/>
            </a:pPr>
            <a:r>
              <a:rPr lang="en-IN" dirty="0"/>
              <a:t>Teens discover who they are, which values they have, and what their future interests are (Lewis-Smith, Pass and Reynolds, 2020).</a:t>
            </a:r>
          </a:p>
          <a:p>
            <a:pPr marL="457200" lvl="0" indent="-457200">
              <a:buFont typeface="Arial" panose="020B0604020202020204" pitchFamily="34" charset="0"/>
              <a:buChar char="•"/>
            </a:pPr>
            <a:r>
              <a:rPr lang="en-IN" dirty="0"/>
              <a:t>Confidence and an unwavering sense of self are the results of a successful resolution.</a:t>
            </a:r>
          </a:p>
          <a:p>
            <a:pPr marL="457200" lvl="0" indent="-457200">
              <a:buFont typeface="Arial" panose="020B0604020202020204" pitchFamily="34" charset="0"/>
              <a:buChar char="•"/>
            </a:pPr>
            <a:r>
              <a:rPr lang="en-IN" dirty="0"/>
              <a:t>It may be a mix-up and a lack of security, or loss of identity.</a:t>
            </a:r>
          </a:p>
        </p:txBody>
      </p:sp>
      <p:pic>
        <p:nvPicPr>
          <p:cNvPr id="5122" name="Picture 2" descr="Simplified Identity Formation Theory — Chicks Dig Science">
            <a:extLst>
              <a:ext uri="{FF2B5EF4-FFF2-40B4-BE49-F238E27FC236}">
                <a16:creationId xmlns:a16="http://schemas.microsoft.com/office/drawing/2014/main" id="{671D9077-0619-2FE5-5E54-FBFBE8AEC1F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09347" y="1847260"/>
            <a:ext cx="4423788" cy="37072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070421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4003E4-D1CC-6DDB-AE55-685779D20B3E}"/>
              </a:ext>
            </a:extLst>
          </p:cNvPr>
          <p:cNvSpPr>
            <a:spLocks noGrp="1"/>
          </p:cNvSpPr>
          <p:nvPr>
            <p:ph type="title"/>
          </p:nvPr>
        </p:nvSpPr>
        <p:spPr/>
        <p:txBody>
          <a:bodyPr/>
          <a:lstStyle/>
          <a:p>
            <a:r>
              <a:rPr lang="en-IN" dirty="0"/>
              <a:t>Applying the Theory to Jenny</a:t>
            </a:r>
          </a:p>
        </p:txBody>
      </p:sp>
      <p:sp>
        <p:nvSpPr>
          <p:cNvPr id="3" name="Content Placeholder 2">
            <a:extLst>
              <a:ext uri="{FF2B5EF4-FFF2-40B4-BE49-F238E27FC236}">
                <a16:creationId xmlns:a16="http://schemas.microsoft.com/office/drawing/2014/main" id="{79B39BEA-5321-A9BC-146B-067BAB6F306D}"/>
              </a:ext>
            </a:extLst>
          </p:cNvPr>
          <p:cNvSpPr>
            <a:spLocks noGrp="1"/>
          </p:cNvSpPr>
          <p:nvPr>
            <p:ph idx="1"/>
          </p:nvPr>
        </p:nvSpPr>
        <p:spPr>
          <a:xfrm>
            <a:off x="1158865" y="2017467"/>
            <a:ext cx="4937135" cy="3366815"/>
          </a:xfrm>
        </p:spPr>
        <p:txBody>
          <a:bodyPr>
            <a:normAutofit fontScale="92500" lnSpcReduction="20000"/>
          </a:bodyPr>
          <a:lstStyle/>
          <a:p>
            <a:pPr marL="457200" lvl="0" indent="-457200">
              <a:buFont typeface="Arial" panose="020B0604020202020204" pitchFamily="34" charset="0"/>
              <a:buChar char="•"/>
            </a:pPr>
            <a:r>
              <a:rPr lang="en-IN" dirty="0"/>
              <a:t>The nature of Jenny and being a caregiver might restrict the exploration of her identity.</a:t>
            </a:r>
          </a:p>
          <a:p>
            <a:pPr marL="457200" lvl="0" indent="-457200">
              <a:buFont typeface="Arial" panose="020B0604020202020204" pitchFamily="34" charset="0"/>
              <a:buChar char="•"/>
            </a:pPr>
            <a:r>
              <a:rPr lang="en-IN" dirty="0"/>
              <a:t>Greater accountability can enhance maturity and emotional growth rate (Gao, Lin and Xia, 2024).</a:t>
            </a:r>
          </a:p>
          <a:p>
            <a:pPr marL="457200" lvl="0" indent="-457200">
              <a:buFont typeface="Arial" panose="020B0604020202020204" pitchFamily="34" charset="0"/>
              <a:buChar char="•"/>
            </a:pPr>
            <a:r>
              <a:rPr lang="en-IN" dirty="0"/>
              <a:t>Emotional well-being can be adversely influenced by stress and pressure.</a:t>
            </a:r>
          </a:p>
          <a:p>
            <a:pPr marL="457200" indent="-457200">
              <a:buFont typeface="Arial" panose="020B0604020202020204" pitchFamily="34" charset="0"/>
              <a:buChar char="•"/>
            </a:pPr>
            <a:endParaRPr lang="en-IN" dirty="0"/>
          </a:p>
        </p:txBody>
      </p:sp>
      <p:pic>
        <p:nvPicPr>
          <p:cNvPr id="6146" name="Picture 2" descr="The Cycle of Stress: From Individuals to the World and Back · Frontiers for  Young Minds">
            <a:extLst>
              <a:ext uri="{FF2B5EF4-FFF2-40B4-BE49-F238E27FC236}">
                <a16:creationId xmlns:a16="http://schemas.microsoft.com/office/drawing/2014/main" id="{F50B10D2-7B58-30B5-EF3F-EB53403DC06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00885" y="2170651"/>
            <a:ext cx="5053263" cy="28409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732791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7F59C9-A127-0532-C83C-87FBA7AD8428}"/>
              </a:ext>
            </a:extLst>
          </p:cNvPr>
          <p:cNvSpPr>
            <a:spLocks noGrp="1"/>
          </p:cNvSpPr>
          <p:nvPr>
            <p:ph type="title"/>
          </p:nvPr>
        </p:nvSpPr>
        <p:spPr/>
        <p:txBody>
          <a:bodyPr/>
          <a:lstStyle/>
          <a:p>
            <a:r>
              <a:rPr lang="en-IN" dirty="0"/>
              <a:t>Nature Factors</a:t>
            </a:r>
          </a:p>
        </p:txBody>
      </p:sp>
      <p:sp>
        <p:nvSpPr>
          <p:cNvPr id="3" name="Content Placeholder 2">
            <a:extLst>
              <a:ext uri="{FF2B5EF4-FFF2-40B4-BE49-F238E27FC236}">
                <a16:creationId xmlns:a16="http://schemas.microsoft.com/office/drawing/2014/main" id="{364DAB5C-56B8-A32B-7E35-693FD1800A94}"/>
              </a:ext>
            </a:extLst>
          </p:cNvPr>
          <p:cNvSpPr>
            <a:spLocks noGrp="1"/>
          </p:cNvSpPr>
          <p:nvPr>
            <p:ph idx="1"/>
          </p:nvPr>
        </p:nvSpPr>
        <p:spPr>
          <a:xfrm>
            <a:off x="1158865" y="2017467"/>
            <a:ext cx="4937135" cy="3366815"/>
          </a:xfrm>
        </p:spPr>
        <p:txBody>
          <a:bodyPr>
            <a:normAutofit fontScale="85000" lnSpcReduction="20000"/>
          </a:bodyPr>
          <a:lstStyle/>
          <a:p>
            <a:pPr marL="457200" lvl="0" indent="-457200">
              <a:buFont typeface="Arial" panose="020B0604020202020204" pitchFamily="34" charset="0"/>
              <a:buChar char="•"/>
            </a:pPr>
            <a:r>
              <a:rPr lang="en-IN" dirty="0"/>
              <a:t>The changes during the adolescence stage are biological and influence emotions and behaviour.</a:t>
            </a:r>
          </a:p>
          <a:p>
            <a:pPr marL="457200" lvl="0" indent="-457200">
              <a:buFont typeface="Arial" panose="020B0604020202020204" pitchFamily="34" charset="0"/>
              <a:buChar char="•"/>
            </a:pPr>
            <a:r>
              <a:rPr lang="en-IN" dirty="0"/>
              <a:t>Development of the brain affects decision-making and emotional control (Leisman, Alfasi and </a:t>
            </a:r>
            <a:r>
              <a:rPr lang="en-IN" dirty="0" err="1"/>
              <a:t>D’Angiulli</a:t>
            </a:r>
            <a:r>
              <a:rPr lang="en-IN" dirty="0"/>
              <a:t>, 2025).</a:t>
            </a:r>
          </a:p>
          <a:p>
            <a:pPr marL="457200" lvl="0" indent="-457200">
              <a:buFont typeface="Arial" panose="020B0604020202020204" pitchFamily="34" charset="0"/>
              <a:buChar char="•"/>
            </a:pPr>
            <a:r>
              <a:rPr lang="en-IN" dirty="0"/>
              <a:t>Fluctuations in hormones could make people more emotionally sensitive and stressed.</a:t>
            </a:r>
          </a:p>
          <a:p>
            <a:pPr marL="457200" indent="-457200">
              <a:buFont typeface="Arial" panose="020B0604020202020204" pitchFamily="34" charset="0"/>
              <a:buChar char="•"/>
            </a:pPr>
            <a:endParaRPr lang="en-IN" dirty="0"/>
          </a:p>
        </p:txBody>
      </p:sp>
      <p:pic>
        <p:nvPicPr>
          <p:cNvPr id="7170" name="Picture 2" descr="The Amazing Teen Brain | Scientific American">
            <a:extLst>
              <a:ext uri="{FF2B5EF4-FFF2-40B4-BE49-F238E27FC236}">
                <a16:creationId xmlns:a16="http://schemas.microsoft.com/office/drawing/2014/main" id="{D3DD23C2-5486-360F-8F84-F03D3C1D48A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95411" y="1131247"/>
            <a:ext cx="3637724" cy="42530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547504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1C2132-5FE6-898F-629F-4BB028770292}"/>
              </a:ext>
            </a:extLst>
          </p:cNvPr>
          <p:cNvSpPr>
            <a:spLocks noGrp="1"/>
          </p:cNvSpPr>
          <p:nvPr>
            <p:ph type="title"/>
          </p:nvPr>
        </p:nvSpPr>
        <p:spPr/>
        <p:txBody>
          <a:bodyPr/>
          <a:lstStyle/>
          <a:p>
            <a:r>
              <a:rPr lang="en-IN" dirty="0"/>
              <a:t>Nurture Factors</a:t>
            </a:r>
          </a:p>
        </p:txBody>
      </p:sp>
      <p:sp>
        <p:nvSpPr>
          <p:cNvPr id="3" name="Content Placeholder 2">
            <a:extLst>
              <a:ext uri="{FF2B5EF4-FFF2-40B4-BE49-F238E27FC236}">
                <a16:creationId xmlns:a16="http://schemas.microsoft.com/office/drawing/2014/main" id="{5B33FE7D-E690-5EB0-9CF5-5EB043EF51EB}"/>
              </a:ext>
            </a:extLst>
          </p:cNvPr>
          <p:cNvSpPr>
            <a:spLocks noGrp="1"/>
          </p:cNvSpPr>
          <p:nvPr>
            <p:ph idx="1"/>
          </p:nvPr>
        </p:nvSpPr>
        <p:spPr>
          <a:xfrm>
            <a:off x="1158865" y="2017467"/>
            <a:ext cx="4937135" cy="3366815"/>
          </a:xfrm>
        </p:spPr>
        <p:txBody>
          <a:bodyPr>
            <a:normAutofit fontScale="92500" lnSpcReduction="20000"/>
          </a:bodyPr>
          <a:lstStyle/>
          <a:p>
            <a:pPr marL="457200" lvl="0" indent="-457200">
              <a:buFont typeface="Arial" panose="020B0604020202020204" pitchFamily="34" charset="0"/>
              <a:buChar char="•"/>
            </a:pPr>
            <a:r>
              <a:rPr lang="en-IN" dirty="0"/>
              <a:t>The environment plays a significant role in the development of adolescents (</a:t>
            </a:r>
            <a:r>
              <a:rPr lang="en-IN" dirty="0" err="1"/>
              <a:t>Rahmania</a:t>
            </a:r>
            <a:r>
              <a:rPr lang="en-IN" dirty="0"/>
              <a:t>, 2024).</a:t>
            </a:r>
          </a:p>
          <a:p>
            <a:pPr marL="457200" lvl="0" indent="-457200">
              <a:buFont typeface="Arial" panose="020B0604020202020204" pitchFamily="34" charset="0"/>
              <a:buChar char="•"/>
            </a:pPr>
            <a:r>
              <a:rPr lang="en-IN" dirty="0"/>
              <a:t>Friendships and education may suffer as a result of caring.</a:t>
            </a:r>
          </a:p>
          <a:p>
            <a:pPr marL="457200" lvl="0" indent="-457200">
              <a:buFont typeface="Arial" panose="020B0604020202020204" pitchFamily="34" charset="0"/>
              <a:buChar char="•"/>
            </a:pPr>
            <a:r>
              <a:rPr lang="en-IN" dirty="0"/>
              <a:t>Well-being can be enhanced by social support systems to a great extent.</a:t>
            </a:r>
          </a:p>
          <a:p>
            <a:pPr marL="457200" indent="-457200">
              <a:buFont typeface="Arial" panose="020B0604020202020204" pitchFamily="34" charset="0"/>
              <a:buChar char="•"/>
            </a:pPr>
            <a:endParaRPr lang="en-IN" dirty="0"/>
          </a:p>
        </p:txBody>
      </p:sp>
      <p:pic>
        <p:nvPicPr>
          <p:cNvPr id="5" name="Picture 4">
            <a:extLst>
              <a:ext uri="{FF2B5EF4-FFF2-40B4-BE49-F238E27FC236}">
                <a16:creationId xmlns:a16="http://schemas.microsoft.com/office/drawing/2014/main" id="{8BF0A8DC-ABF2-6695-0790-B8C2CAAABE2F}"/>
              </a:ext>
            </a:extLst>
          </p:cNvPr>
          <p:cNvPicPr>
            <a:picLocks noChangeAspect="1"/>
          </p:cNvPicPr>
          <p:nvPr/>
        </p:nvPicPr>
        <p:blipFill>
          <a:blip r:embed="rId3"/>
          <a:stretch>
            <a:fillRect/>
          </a:stretch>
        </p:blipFill>
        <p:spPr>
          <a:xfrm>
            <a:off x="7015501" y="1564436"/>
            <a:ext cx="3922546" cy="3729127"/>
          </a:xfrm>
          <a:prstGeom prst="rect">
            <a:avLst/>
          </a:prstGeom>
        </p:spPr>
      </p:pic>
    </p:spTree>
    <p:extLst>
      <p:ext uri="{BB962C8B-B14F-4D97-AF65-F5344CB8AC3E}">
        <p14:creationId xmlns:p14="http://schemas.microsoft.com/office/powerpoint/2010/main" val="27606804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C77A80-D303-0217-0248-7238ED0687CD}"/>
              </a:ext>
            </a:extLst>
          </p:cNvPr>
          <p:cNvSpPr>
            <a:spLocks noGrp="1"/>
          </p:cNvSpPr>
          <p:nvPr>
            <p:ph type="title"/>
          </p:nvPr>
        </p:nvSpPr>
        <p:spPr/>
        <p:txBody>
          <a:bodyPr/>
          <a:lstStyle/>
          <a:p>
            <a:r>
              <a:rPr lang="en-IN" dirty="0"/>
              <a:t>Support Strategies</a:t>
            </a:r>
          </a:p>
        </p:txBody>
      </p:sp>
      <p:sp>
        <p:nvSpPr>
          <p:cNvPr id="3" name="Content Placeholder 2">
            <a:extLst>
              <a:ext uri="{FF2B5EF4-FFF2-40B4-BE49-F238E27FC236}">
                <a16:creationId xmlns:a16="http://schemas.microsoft.com/office/drawing/2014/main" id="{A4B57FFC-3F29-C64A-C855-5672A956F80E}"/>
              </a:ext>
            </a:extLst>
          </p:cNvPr>
          <p:cNvSpPr>
            <a:spLocks noGrp="1"/>
          </p:cNvSpPr>
          <p:nvPr>
            <p:ph idx="1"/>
          </p:nvPr>
        </p:nvSpPr>
        <p:spPr>
          <a:xfrm>
            <a:off x="1158865" y="2017467"/>
            <a:ext cx="4937135" cy="3366815"/>
          </a:xfrm>
        </p:spPr>
        <p:txBody>
          <a:bodyPr>
            <a:normAutofit fontScale="92500" lnSpcReduction="10000"/>
          </a:bodyPr>
          <a:lstStyle/>
          <a:p>
            <a:pPr marL="457200" lvl="0" indent="-457200">
              <a:buFont typeface="Arial" panose="020B0604020202020204" pitchFamily="34" charset="0"/>
              <a:buChar char="•"/>
            </a:pPr>
            <a:r>
              <a:rPr lang="en-IN" dirty="0"/>
              <a:t>The support groups of young carers can offer emotional support (Stevens et al., 2024).</a:t>
            </a:r>
          </a:p>
          <a:p>
            <a:pPr marL="457200" lvl="0" indent="-457200">
              <a:buFont typeface="Arial" panose="020B0604020202020204" pitchFamily="34" charset="0"/>
              <a:buChar char="•"/>
            </a:pPr>
            <a:r>
              <a:rPr lang="en-IN" dirty="0"/>
              <a:t>The school counselling services can assist Jenny in dealing with stress.</a:t>
            </a:r>
          </a:p>
          <a:p>
            <a:pPr marL="457200" lvl="0" indent="-457200">
              <a:buFont typeface="Arial" panose="020B0604020202020204" pitchFamily="34" charset="0"/>
              <a:buChar char="•"/>
            </a:pPr>
            <a:r>
              <a:rPr lang="en-IN" dirty="0"/>
              <a:t>Her mother could be practically assisted by the social services.</a:t>
            </a:r>
          </a:p>
          <a:p>
            <a:pPr marL="457200" indent="-457200">
              <a:buFont typeface="Arial" panose="020B0604020202020204" pitchFamily="34" charset="0"/>
              <a:buChar char="•"/>
            </a:pPr>
            <a:endParaRPr lang="en-IN" dirty="0"/>
          </a:p>
        </p:txBody>
      </p:sp>
      <p:pic>
        <p:nvPicPr>
          <p:cNvPr id="9218" name="Picture 2" descr="Counselling For Students [6 Sessions] by U OK? Kasaragod for Psychology  Counseling and Therapy - Check Cost &amp; Book Appointment">
            <a:extLst>
              <a:ext uri="{FF2B5EF4-FFF2-40B4-BE49-F238E27FC236}">
                <a16:creationId xmlns:a16="http://schemas.microsoft.com/office/drawing/2014/main" id="{3A38E1EF-7450-73FE-914F-51AC687E3E4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01062" y="1381777"/>
            <a:ext cx="4002505" cy="40025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150519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C890D7-FF8F-2D30-87B5-6F2B8F618E1A}"/>
              </a:ext>
            </a:extLst>
          </p:cNvPr>
          <p:cNvSpPr>
            <a:spLocks noGrp="1"/>
          </p:cNvSpPr>
          <p:nvPr>
            <p:ph type="title"/>
          </p:nvPr>
        </p:nvSpPr>
        <p:spPr/>
        <p:txBody>
          <a:bodyPr/>
          <a:lstStyle/>
          <a:p>
            <a:r>
              <a:rPr lang="en-IN" dirty="0"/>
              <a:t>Conclusion</a:t>
            </a:r>
          </a:p>
        </p:txBody>
      </p:sp>
      <p:sp>
        <p:nvSpPr>
          <p:cNvPr id="3" name="Content Placeholder 2">
            <a:extLst>
              <a:ext uri="{FF2B5EF4-FFF2-40B4-BE49-F238E27FC236}">
                <a16:creationId xmlns:a16="http://schemas.microsoft.com/office/drawing/2014/main" id="{7F7B7B69-289F-5B40-E904-758C9EDB4C8D}"/>
              </a:ext>
            </a:extLst>
          </p:cNvPr>
          <p:cNvSpPr>
            <a:spLocks noGrp="1"/>
          </p:cNvSpPr>
          <p:nvPr>
            <p:ph idx="1"/>
          </p:nvPr>
        </p:nvSpPr>
        <p:spPr>
          <a:xfrm>
            <a:off x="1158865" y="2017467"/>
            <a:ext cx="4937135" cy="3366815"/>
          </a:xfrm>
        </p:spPr>
        <p:txBody>
          <a:bodyPr>
            <a:normAutofit fontScale="85000" lnSpcReduction="20000"/>
          </a:bodyPr>
          <a:lstStyle/>
          <a:p>
            <a:pPr marL="457200" lvl="0" indent="-457200">
              <a:buFont typeface="Arial" panose="020B0604020202020204" pitchFamily="34" charset="0"/>
              <a:buChar char="•"/>
            </a:pPr>
            <a:r>
              <a:rPr lang="en-IN" dirty="0"/>
              <a:t>The theory of Erikson can be used to explain potential developmental problems that Jenny can encounter.</a:t>
            </a:r>
          </a:p>
          <a:p>
            <a:pPr marL="457200" lvl="0" indent="-457200">
              <a:buFont typeface="Arial" panose="020B0604020202020204" pitchFamily="34" charset="0"/>
              <a:buChar char="•"/>
            </a:pPr>
            <a:r>
              <a:rPr lang="en-IN" dirty="0"/>
              <a:t>The impact of caregiving activities on the formation of identity and well-being might be experienced.</a:t>
            </a:r>
          </a:p>
          <a:p>
            <a:pPr marL="457200" lvl="0" indent="-457200">
              <a:buFont typeface="Arial" panose="020B0604020202020204" pitchFamily="34" charset="0"/>
              <a:buChar char="•"/>
            </a:pPr>
            <a:r>
              <a:rPr lang="en-IN" dirty="0"/>
              <a:t>Healthy development can be facilitated by the proper use of social and emotional support.</a:t>
            </a:r>
          </a:p>
          <a:p>
            <a:pPr marL="457200" indent="-457200">
              <a:buFont typeface="Arial" panose="020B0604020202020204" pitchFamily="34" charset="0"/>
              <a:buChar char="•"/>
            </a:pPr>
            <a:endParaRPr lang="en-IN" dirty="0"/>
          </a:p>
        </p:txBody>
      </p:sp>
      <p:pic>
        <p:nvPicPr>
          <p:cNvPr id="10242" name="Picture 2" descr="How People Learn to Become Resilient | The New Yorker">
            <a:extLst>
              <a:ext uri="{FF2B5EF4-FFF2-40B4-BE49-F238E27FC236}">
                <a16:creationId xmlns:a16="http://schemas.microsoft.com/office/drawing/2014/main" id="{BA50A44D-7582-E044-C57D-B903A412556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2017467"/>
            <a:ext cx="5528894" cy="29940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540127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0C21F7-DC40-2D6A-349D-624026E0D775}"/>
              </a:ext>
            </a:extLst>
          </p:cNvPr>
          <p:cNvSpPr>
            <a:spLocks noGrp="1"/>
          </p:cNvSpPr>
          <p:nvPr>
            <p:ph type="title"/>
          </p:nvPr>
        </p:nvSpPr>
        <p:spPr/>
        <p:txBody>
          <a:bodyPr/>
          <a:lstStyle/>
          <a:p>
            <a:r>
              <a:rPr lang="en-IN" dirty="0"/>
              <a:t>References</a:t>
            </a:r>
          </a:p>
        </p:txBody>
      </p:sp>
      <p:sp>
        <p:nvSpPr>
          <p:cNvPr id="3" name="Content Placeholder 2">
            <a:extLst>
              <a:ext uri="{FF2B5EF4-FFF2-40B4-BE49-F238E27FC236}">
                <a16:creationId xmlns:a16="http://schemas.microsoft.com/office/drawing/2014/main" id="{8974266A-5B8F-20B4-DFE2-3D02CB08EE66}"/>
              </a:ext>
            </a:extLst>
          </p:cNvPr>
          <p:cNvSpPr>
            <a:spLocks noGrp="1"/>
          </p:cNvSpPr>
          <p:nvPr>
            <p:ph idx="1"/>
          </p:nvPr>
        </p:nvSpPr>
        <p:spPr/>
        <p:txBody>
          <a:bodyPr>
            <a:normAutofit fontScale="47500" lnSpcReduction="20000"/>
          </a:bodyPr>
          <a:lstStyle/>
          <a:p>
            <a:r>
              <a:rPr lang="en-IN" dirty="0"/>
              <a:t>De Carvalho, N.A. and Veiga, F.H. (2022) “Psychosocial Development Research in Adolescence: a Scoping Review,” </a:t>
            </a:r>
            <a:r>
              <a:rPr lang="en-IN" i="1" dirty="0"/>
              <a:t>Trends in Psychology</a:t>
            </a:r>
            <a:r>
              <a:rPr lang="en-IN" dirty="0"/>
              <a:t>, 30(4), pp. 640–669. Available at: </a:t>
            </a:r>
            <a:r>
              <a:rPr lang="en-IN" u="sng" dirty="0">
                <a:hlinkClick r:id="rId2"/>
              </a:rPr>
              <a:t>https://doi.org/10.1007/s43076-022-00143-0</a:t>
            </a:r>
            <a:r>
              <a:rPr lang="en-IN" dirty="0"/>
              <a:t>. </a:t>
            </a:r>
          </a:p>
          <a:p>
            <a:r>
              <a:rPr lang="en-IN" dirty="0"/>
              <a:t>Gao, X., Lin, Q. and Xia, J. (2024) “School Accountability and Student Social-Emotional Learning: Evidence from the OECD’s Survey on Social and Emotional Skills,” </a:t>
            </a:r>
            <a:r>
              <a:rPr lang="en-IN" i="1" dirty="0"/>
              <a:t>ECNU Review of Education</a:t>
            </a:r>
            <a:r>
              <a:rPr lang="en-IN" dirty="0"/>
              <a:t> [Preprint]. Available at: </a:t>
            </a:r>
            <a:r>
              <a:rPr lang="en-IN" u="sng" dirty="0">
                <a:hlinkClick r:id="rId3"/>
              </a:rPr>
              <a:t>https://doi.org/10.1177/20965311231222493</a:t>
            </a:r>
            <a:r>
              <a:rPr lang="en-IN" dirty="0"/>
              <a:t>. </a:t>
            </a:r>
          </a:p>
          <a:p>
            <a:r>
              <a:rPr lang="en-IN" dirty="0"/>
              <a:t>Greve, W. (2023) “Adaptation across the Lifespan: Towards a Processual Evolutionary Explanation of Human Development,” </a:t>
            </a:r>
            <a:r>
              <a:rPr lang="en-IN" i="1" dirty="0"/>
              <a:t>Integrative Psychological and </a:t>
            </a:r>
            <a:r>
              <a:rPr lang="en-IN" i="1" dirty="0" err="1"/>
              <a:t>Behavioral</a:t>
            </a:r>
            <a:r>
              <a:rPr lang="en-IN" i="1" dirty="0"/>
              <a:t> Science</a:t>
            </a:r>
            <a:r>
              <a:rPr lang="en-IN" dirty="0"/>
              <a:t>, 57(4), pp. 1119–1139. Available at: </a:t>
            </a:r>
            <a:r>
              <a:rPr lang="en-IN" u="sng" dirty="0">
                <a:hlinkClick r:id="rId4"/>
              </a:rPr>
              <a:t>https://doi.org/10.1007/s12124-023-09767-y</a:t>
            </a:r>
            <a:r>
              <a:rPr lang="en-IN" dirty="0"/>
              <a:t>. </a:t>
            </a:r>
          </a:p>
          <a:p>
            <a:r>
              <a:rPr lang="en-IN" dirty="0"/>
              <a:t>Leisman, G., Alfasi, R. and </a:t>
            </a:r>
            <a:r>
              <a:rPr lang="en-IN" dirty="0" err="1"/>
              <a:t>D’Angiulli</a:t>
            </a:r>
            <a:r>
              <a:rPr lang="en-IN" dirty="0"/>
              <a:t>, A. (2025) “Emotional Brain Development: Neurobiological Indicators from </a:t>
            </a:r>
            <a:r>
              <a:rPr lang="en-IN" dirty="0" err="1"/>
              <a:t>Fetus</a:t>
            </a:r>
            <a:r>
              <a:rPr lang="en-IN" dirty="0"/>
              <a:t> Through Toddlerhood,” </a:t>
            </a:r>
            <a:r>
              <a:rPr lang="en-IN" i="1" dirty="0"/>
              <a:t>Brain Sciences</a:t>
            </a:r>
            <a:r>
              <a:rPr lang="en-IN" dirty="0"/>
              <a:t>, 15(8), p. 846. Available at: </a:t>
            </a:r>
            <a:r>
              <a:rPr lang="en-IN" u="sng" dirty="0">
                <a:hlinkClick r:id="rId5"/>
              </a:rPr>
              <a:t>https://doi.org/10.3390/brainsci15080846</a:t>
            </a:r>
            <a:r>
              <a:rPr lang="en-IN" dirty="0"/>
              <a:t>. </a:t>
            </a:r>
          </a:p>
          <a:p>
            <a:r>
              <a:rPr lang="en-IN" dirty="0"/>
              <a:t>Lewis-Smith, I., Pass, L. and Reynolds, S. (2020) “How adolescents understand their values: A qualitative study,” </a:t>
            </a:r>
            <a:r>
              <a:rPr lang="en-IN" i="1" dirty="0"/>
              <a:t>Clinical Child Psychology and Psychiatry</a:t>
            </a:r>
            <a:r>
              <a:rPr lang="en-IN" dirty="0"/>
              <a:t>, 26(1), pp. 231–242. Available at: </a:t>
            </a:r>
            <a:r>
              <a:rPr lang="en-IN" u="sng" dirty="0">
                <a:hlinkClick r:id="rId6"/>
              </a:rPr>
              <a:t>https://doi.org/10.1177/1359104520964506</a:t>
            </a:r>
            <a:r>
              <a:rPr lang="en-IN" dirty="0"/>
              <a:t>. </a:t>
            </a:r>
          </a:p>
          <a:p>
            <a:r>
              <a:rPr lang="en-IN" dirty="0" err="1"/>
              <a:t>Rahmania</a:t>
            </a:r>
            <a:r>
              <a:rPr lang="en-IN" dirty="0"/>
              <a:t>, T. (2024) “Exploring school environmental psychology in children and adolescents: The influence of environmental and psychosocial factors on sustainable </a:t>
            </a:r>
            <a:r>
              <a:rPr lang="en-IN" dirty="0" err="1"/>
              <a:t>behavior</a:t>
            </a:r>
            <a:r>
              <a:rPr lang="en-IN" dirty="0"/>
              <a:t> in Indonesia,” </a:t>
            </a:r>
            <a:r>
              <a:rPr lang="en-IN" i="1" dirty="0" err="1"/>
              <a:t>Heliyon</a:t>
            </a:r>
            <a:r>
              <a:rPr lang="en-IN" dirty="0"/>
              <a:t>, 10(18), p. e37881. Available at: </a:t>
            </a:r>
            <a:r>
              <a:rPr lang="en-IN" u="sng" dirty="0">
                <a:hlinkClick r:id="rId7"/>
              </a:rPr>
              <a:t>https://doi.org/10.1016/j.heliyon.2024.e37881</a:t>
            </a:r>
            <a:r>
              <a:rPr lang="en-IN" dirty="0"/>
              <a:t>. </a:t>
            </a:r>
          </a:p>
          <a:p>
            <a:r>
              <a:rPr lang="en-IN" dirty="0"/>
              <a:t>Stevens, M., Brimblecombe, N., Gowen, S., Skyer, R. and Moriarty, J. (2024) “Young carers’ experiences of services and support: What is helpful and how can support be improved?,” </a:t>
            </a:r>
            <a:r>
              <a:rPr lang="en-IN" i="1" dirty="0" err="1"/>
              <a:t>PLoS</a:t>
            </a:r>
            <a:r>
              <a:rPr lang="en-IN" i="1" dirty="0"/>
              <a:t> ONE</a:t>
            </a:r>
            <a:r>
              <a:rPr lang="en-IN" dirty="0"/>
              <a:t>, 19(3), p. e0300551. Available at: </a:t>
            </a:r>
            <a:r>
              <a:rPr lang="en-IN" u="sng" dirty="0">
                <a:hlinkClick r:id="rId8"/>
              </a:rPr>
              <a:t>https://doi.org/10.1371/journal.pone.0300551</a:t>
            </a:r>
            <a:r>
              <a:rPr lang="en-IN" dirty="0"/>
              <a:t>. </a:t>
            </a:r>
          </a:p>
          <a:p>
            <a:endParaRPr lang="en-IN" dirty="0"/>
          </a:p>
        </p:txBody>
      </p:sp>
    </p:spTree>
    <p:extLst>
      <p:ext uri="{BB962C8B-B14F-4D97-AF65-F5344CB8AC3E}">
        <p14:creationId xmlns:p14="http://schemas.microsoft.com/office/powerpoint/2010/main" val="3963196990"/>
      </p:ext>
    </p:extLst>
  </p:cSld>
  <p:clrMapOvr>
    <a:masterClrMapping/>
  </p:clrMapOvr>
</p:sld>
</file>

<file path=ppt/theme/theme1.xml><?xml version="1.0" encoding="utf-8"?>
<a:theme xmlns:a="http://schemas.openxmlformats.org/drawingml/2006/main" name="Custom">
  <a:themeElements>
    <a:clrScheme name="Universal Color Block">
      <a:dk1>
        <a:srgbClr val="000000"/>
      </a:dk1>
      <a:lt1>
        <a:srgbClr val="FFFFFF"/>
      </a:lt1>
      <a:dk2>
        <a:srgbClr val="44546A"/>
      </a:dk2>
      <a:lt2>
        <a:srgbClr val="E7E6E6"/>
      </a:lt2>
      <a:accent1>
        <a:srgbClr val="0068FF"/>
      </a:accent1>
      <a:accent2>
        <a:srgbClr val="DAE5EF"/>
      </a:accent2>
      <a:accent3>
        <a:srgbClr val="637183"/>
      </a:accent3>
      <a:accent4>
        <a:srgbClr val="434E5E"/>
      </a:accent4>
      <a:accent5>
        <a:srgbClr val="5B9BD5"/>
      </a:accent5>
      <a:accent6>
        <a:srgbClr val="70AD47"/>
      </a:accent6>
      <a:hlink>
        <a:srgbClr val="0563C1"/>
      </a:hlink>
      <a:folHlink>
        <a:srgbClr val="954F72"/>
      </a:folHlink>
    </a:clrScheme>
    <a:fontScheme name="Custom 75">
      <a:majorFont>
        <a:latin typeface="Tenorite"/>
        <a:ea typeface=""/>
        <a:cs typeface=""/>
      </a:majorFont>
      <a:minorFont>
        <a:latin typeface="Tenorit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45331398_Win32_SL_V13" id="{C59E605D-C281-4A06-BDA0-E97A35AC3AA8}" vid="{25D1D206-DA25-4050-926A-BD6D3A1B506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5AA6A711-2C3F-4EC0-B88B-62D74085117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5A8381C-73EB-48EA-B45F-7B7C8C7DF409}">
  <ds:schemaRefs>
    <ds:schemaRef ds:uri="http://schemas.microsoft.com/sharepoint/v3/contenttype/forms"/>
  </ds:schemaRefs>
</ds:datastoreItem>
</file>

<file path=customXml/itemProps3.xml><?xml version="1.0" encoding="utf-8"?>
<ds:datastoreItem xmlns:ds="http://schemas.openxmlformats.org/officeDocument/2006/customXml" ds:itemID="{61E98C35-9ECE-4425-BCBA-00E118C705CE}">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Universal presentation</Template>
  <TotalTime>18</TotalTime>
  <Words>1579</Words>
  <Application>Microsoft Office PowerPoint</Application>
  <PresentationFormat>Widescreen</PresentationFormat>
  <Paragraphs>70</Paragraphs>
  <Slides>12</Slides>
  <Notes>11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Tenorite</vt:lpstr>
      <vt:lpstr>Custom</vt:lpstr>
      <vt:lpstr>Psychological Lifespan Development: Jenny’s Case Study</vt:lpstr>
      <vt:lpstr>Introduction</vt:lpstr>
      <vt:lpstr>Case Study Overview</vt:lpstr>
      <vt:lpstr>Lifespan Development Theory</vt:lpstr>
      <vt:lpstr>Erikson’s Psychosocial Stages</vt:lpstr>
      <vt:lpstr>Identity vs Role Confusion</vt:lpstr>
      <vt:lpstr>Applying the Theory to Jenny</vt:lpstr>
      <vt:lpstr>Nature Factors</vt:lpstr>
      <vt:lpstr>Nurture Factors</vt:lpstr>
      <vt:lpstr>Support Strategies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Aman Kr. Sarkar</dc:creator>
  <cp:lastModifiedBy>Aman Kr. Sarkar</cp:lastModifiedBy>
  <cp:revision>2</cp:revision>
  <dcterms:created xsi:type="dcterms:W3CDTF">2026-03-14T09:08:59Z</dcterms:created>
  <dcterms:modified xsi:type="dcterms:W3CDTF">2026-03-14T09:39:50Z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