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  <p:sldId id="272" r:id="rId6"/>
    <p:sldId id="266" r:id="rId7"/>
    <p:sldId id="257" r:id="rId8"/>
    <p:sldId id="263" r:id="rId9"/>
    <p:sldId id="258" r:id="rId10"/>
    <p:sldId id="264" r:id="rId11"/>
    <p:sldId id="265" r:id="rId12"/>
    <p:sldId id="267" r:id="rId13"/>
    <p:sldId id="269" r:id="rId14"/>
    <p:sldId id="271" r:id="rId15"/>
    <p:sldId id="259" r:id="rId16"/>
    <p:sldId id="268" r:id="rId17"/>
    <p:sldId id="277" r:id="rId18"/>
    <p:sldId id="274" r:id="rId19"/>
    <p:sldId id="273" r:id="rId20"/>
    <p:sldId id="278" r:id="rId21"/>
    <p:sldId id="279" r:id="rId22"/>
    <p:sldId id="280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3F3B17-FAB6-4FD9-9BCB-FDC2874212F9}" v="139" dt="2021-01-27T17:46:38.974"/>
    <p1510:client id="{5236C10B-933B-9141-1300-705271F1608C}" v="166" dt="2021-01-27T16:04:25.9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64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mas Edwin Clarke" userId="c4f8794c-e61d-4c3a-876b-03ad0310e099" providerId="ADAL" clId="{FED802CE-F242-414C-AF42-F8CEA191D309}"/>
    <pc:docChg chg="modSld">
      <pc:chgData name="Thomas Edwin Clarke" userId="c4f8794c-e61d-4c3a-876b-03ad0310e099" providerId="ADAL" clId="{FED802CE-F242-414C-AF42-F8CEA191D309}" dt="2021-01-27T11:25:01.751" v="153" actId="20577"/>
      <pc:docMkLst>
        <pc:docMk/>
      </pc:docMkLst>
      <pc:sldChg chg="modSp">
        <pc:chgData name="Thomas Edwin Clarke" userId="c4f8794c-e61d-4c3a-876b-03ad0310e099" providerId="ADAL" clId="{FED802CE-F242-414C-AF42-F8CEA191D309}" dt="2021-01-27T11:23:51.713" v="122" actId="1076"/>
        <pc:sldMkLst>
          <pc:docMk/>
          <pc:sldMk cId="1016667245" sldId="258"/>
        </pc:sldMkLst>
        <pc:spChg chg="mod">
          <ac:chgData name="Thomas Edwin Clarke" userId="c4f8794c-e61d-4c3a-876b-03ad0310e099" providerId="ADAL" clId="{FED802CE-F242-414C-AF42-F8CEA191D309}" dt="2021-01-27T11:23:51.713" v="122" actId="1076"/>
          <ac:spMkLst>
            <pc:docMk/>
            <pc:sldMk cId="1016667245" sldId="258"/>
            <ac:spMk id="6" creationId="{884E326F-9BD3-4F57-8BA6-2560F112A644}"/>
          </ac:spMkLst>
        </pc:spChg>
      </pc:sldChg>
      <pc:sldChg chg="modSp">
        <pc:chgData name="Thomas Edwin Clarke" userId="c4f8794c-e61d-4c3a-876b-03ad0310e099" providerId="ADAL" clId="{FED802CE-F242-414C-AF42-F8CEA191D309}" dt="2021-01-27T11:21:36.049" v="37" actId="20577"/>
        <pc:sldMkLst>
          <pc:docMk/>
          <pc:sldMk cId="3208486964" sldId="259"/>
        </pc:sldMkLst>
        <pc:spChg chg="mod">
          <ac:chgData name="Thomas Edwin Clarke" userId="c4f8794c-e61d-4c3a-876b-03ad0310e099" providerId="ADAL" clId="{FED802CE-F242-414C-AF42-F8CEA191D309}" dt="2021-01-27T11:21:36.049" v="37" actId="20577"/>
          <ac:spMkLst>
            <pc:docMk/>
            <pc:sldMk cId="3208486964" sldId="259"/>
            <ac:spMk id="7" creationId="{1D6E8886-BCC1-4BD7-9B3F-89DA72683E46}"/>
          </ac:spMkLst>
        </pc:spChg>
      </pc:sldChg>
      <pc:sldChg chg="modSp">
        <pc:chgData name="Thomas Edwin Clarke" userId="c4f8794c-e61d-4c3a-876b-03ad0310e099" providerId="ADAL" clId="{FED802CE-F242-414C-AF42-F8CEA191D309}" dt="2021-01-27T11:23:32.524" v="121" actId="20577"/>
        <pc:sldMkLst>
          <pc:docMk/>
          <pc:sldMk cId="3831340546" sldId="263"/>
        </pc:sldMkLst>
        <pc:spChg chg="mod">
          <ac:chgData name="Thomas Edwin Clarke" userId="c4f8794c-e61d-4c3a-876b-03ad0310e099" providerId="ADAL" clId="{FED802CE-F242-414C-AF42-F8CEA191D309}" dt="2021-01-27T11:23:32.524" v="121" actId="20577"/>
          <ac:spMkLst>
            <pc:docMk/>
            <pc:sldMk cId="3831340546" sldId="263"/>
            <ac:spMk id="9" creationId="{FFA5F698-3B4C-4AE0-BC15-19F4FF01631A}"/>
          </ac:spMkLst>
        </pc:spChg>
      </pc:sldChg>
      <pc:sldChg chg="modSp">
        <pc:chgData name="Thomas Edwin Clarke" userId="c4f8794c-e61d-4c3a-876b-03ad0310e099" providerId="ADAL" clId="{FED802CE-F242-414C-AF42-F8CEA191D309}" dt="2021-01-27T11:25:01.751" v="153" actId="20577"/>
        <pc:sldMkLst>
          <pc:docMk/>
          <pc:sldMk cId="1325850762" sldId="265"/>
        </pc:sldMkLst>
        <pc:spChg chg="mod">
          <ac:chgData name="Thomas Edwin Clarke" userId="c4f8794c-e61d-4c3a-876b-03ad0310e099" providerId="ADAL" clId="{FED802CE-F242-414C-AF42-F8CEA191D309}" dt="2021-01-27T11:25:01.751" v="153" actId="20577"/>
          <ac:spMkLst>
            <pc:docMk/>
            <pc:sldMk cId="1325850762" sldId="265"/>
            <ac:spMk id="6" creationId="{EF458856-A43E-40D0-A3D0-92F1FC4761EB}"/>
          </ac:spMkLst>
        </pc:spChg>
        <pc:spChg chg="mod">
          <ac:chgData name="Thomas Edwin Clarke" userId="c4f8794c-e61d-4c3a-876b-03ad0310e099" providerId="ADAL" clId="{FED802CE-F242-414C-AF42-F8CEA191D309}" dt="2021-01-27T11:24:29.143" v="134" actId="20577"/>
          <ac:spMkLst>
            <pc:docMk/>
            <pc:sldMk cId="1325850762" sldId="265"/>
            <ac:spMk id="8" creationId="{F98ACE7A-BDD3-4962-928C-A11FFFA30151}"/>
          </ac:spMkLst>
        </pc:spChg>
      </pc:sldChg>
      <pc:sldChg chg="modSp">
        <pc:chgData name="Thomas Edwin Clarke" userId="c4f8794c-e61d-4c3a-876b-03ad0310e099" providerId="ADAL" clId="{FED802CE-F242-414C-AF42-F8CEA191D309}" dt="2021-01-27T11:22:04.466" v="63" actId="20577"/>
        <pc:sldMkLst>
          <pc:docMk/>
          <pc:sldMk cId="1325651104" sldId="268"/>
        </pc:sldMkLst>
        <pc:spChg chg="mod">
          <ac:chgData name="Thomas Edwin Clarke" userId="c4f8794c-e61d-4c3a-876b-03ad0310e099" providerId="ADAL" clId="{FED802CE-F242-414C-AF42-F8CEA191D309}" dt="2021-01-27T11:22:04.466" v="63" actId="20577"/>
          <ac:spMkLst>
            <pc:docMk/>
            <pc:sldMk cId="1325651104" sldId="268"/>
            <ac:spMk id="7" creationId="{6AFE6821-42AC-4B68-8723-568AED930020}"/>
          </ac:spMkLst>
        </pc:spChg>
      </pc:sldChg>
      <pc:sldChg chg="modSp">
        <pc:chgData name="Thomas Edwin Clarke" userId="c4f8794c-e61d-4c3a-876b-03ad0310e099" providerId="ADAL" clId="{FED802CE-F242-414C-AF42-F8CEA191D309}" dt="2021-01-27T11:20:45.631" v="19" actId="20577"/>
        <pc:sldMkLst>
          <pc:docMk/>
          <pc:sldMk cId="1559634555" sldId="271"/>
        </pc:sldMkLst>
        <pc:spChg chg="mod">
          <ac:chgData name="Thomas Edwin Clarke" userId="c4f8794c-e61d-4c3a-876b-03ad0310e099" providerId="ADAL" clId="{FED802CE-F242-414C-AF42-F8CEA191D309}" dt="2021-01-27T11:20:45.631" v="19" actId="20577"/>
          <ac:spMkLst>
            <pc:docMk/>
            <pc:sldMk cId="1559634555" sldId="271"/>
            <ac:spMk id="6" creationId="{C0522075-6C1A-434F-BEFF-90DC5971B539}"/>
          </ac:spMkLst>
        </pc:spChg>
      </pc:sldChg>
    </pc:docChg>
  </pc:docChgLst>
  <pc:docChgLst>
    <pc:chgData name="Thomas Edwin Clarke" userId="c4f8794c-e61d-4c3a-876b-03ad0310e099" providerId="ADAL" clId="{473F3B17-FAB6-4FD9-9BCB-FDC2874212F9}"/>
    <pc:docChg chg="undo redo custSel addSld delSld modSld sldOrd modMainMaster">
      <pc:chgData name="Thomas Edwin Clarke" userId="c4f8794c-e61d-4c3a-876b-03ad0310e099" providerId="ADAL" clId="{473F3B17-FAB6-4FD9-9BCB-FDC2874212F9}" dt="2021-01-27T18:46:18.652" v="26412" actId="20577"/>
      <pc:docMkLst>
        <pc:docMk/>
      </pc:docMkLst>
      <pc:sldChg chg="addSp delSp modSp mod setBg">
        <pc:chgData name="Thomas Edwin Clarke" userId="c4f8794c-e61d-4c3a-876b-03ad0310e099" providerId="ADAL" clId="{473F3B17-FAB6-4FD9-9BCB-FDC2874212F9}" dt="2021-01-27T16:06:52.066" v="21963" actId="1076"/>
        <pc:sldMkLst>
          <pc:docMk/>
          <pc:sldMk cId="2223641585" sldId="256"/>
        </pc:sldMkLst>
        <pc:spChg chg="mod">
          <ac:chgData name="Thomas Edwin Clarke" userId="c4f8794c-e61d-4c3a-876b-03ad0310e099" providerId="ADAL" clId="{473F3B17-FAB6-4FD9-9BCB-FDC2874212F9}" dt="2021-01-27T12:34:08.660" v="20846" actId="207"/>
          <ac:spMkLst>
            <pc:docMk/>
            <pc:sldMk cId="2223641585" sldId="256"/>
            <ac:spMk id="2" creationId="{5839795F-7E6C-4D8D-983E-4D0C6B0613A8}"/>
          </ac:spMkLst>
        </pc:spChg>
        <pc:spChg chg="mod">
          <ac:chgData name="Thomas Edwin Clarke" userId="c4f8794c-e61d-4c3a-876b-03ad0310e099" providerId="ADAL" clId="{473F3B17-FAB6-4FD9-9BCB-FDC2874212F9}" dt="2021-01-27T14:18:35.531" v="21902" actId="1076"/>
          <ac:spMkLst>
            <pc:docMk/>
            <pc:sldMk cId="2223641585" sldId="256"/>
            <ac:spMk id="3" creationId="{CA82C091-FE71-4BF8-B463-1C8BBD148784}"/>
          </ac:spMkLst>
        </pc:spChg>
        <pc:picChg chg="add del mod">
          <ac:chgData name="Thomas Edwin Clarke" userId="c4f8794c-e61d-4c3a-876b-03ad0310e099" providerId="ADAL" clId="{473F3B17-FAB6-4FD9-9BCB-FDC2874212F9}" dt="2021-01-27T14:12:02.648" v="21879" actId="478"/>
          <ac:picMkLst>
            <pc:docMk/>
            <pc:sldMk cId="2223641585" sldId="256"/>
            <ac:picMk id="5" creationId="{FD5D9431-112E-44BC-A6DF-C187EBE64762}"/>
          </ac:picMkLst>
        </pc:picChg>
        <pc:picChg chg="add del mod">
          <ac:chgData name="Thomas Edwin Clarke" userId="c4f8794c-e61d-4c3a-876b-03ad0310e099" providerId="ADAL" clId="{473F3B17-FAB6-4FD9-9BCB-FDC2874212F9}" dt="2021-01-27T14:14:59.534" v="21886" actId="478"/>
          <ac:picMkLst>
            <pc:docMk/>
            <pc:sldMk cId="2223641585" sldId="256"/>
            <ac:picMk id="6" creationId="{74B56016-EF0A-445E-8F8D-8D61947F0A1E}"/>
          </ac:picMkLst>
        </pc:picChg>
        <pc:picChg chg="add mod modCrop">
          <ac:chgData name="Thomas Edwin Clarke" userId="c4f8794c-e61d-4c3a-876b-03ad0310e099" providerId="ADAL" clId="{473F3B17-FAB6-4FD9-9BCB-FDC2874212F9}" dt="2021-01-27T16:06:52.066" v="21963" actId="1076"/>
          <ac:picMkLst>
            <pc:docMk/>
            <pc:sldMk cId="2223641585" sldId="256"/>
            <ac:picMk id="8" creationId="{BA4D562F-F89C-47DA-AF7A-D1F7FCD48C97}"/>
          </ac:picMkLst>
        </pc:picChg>
      </pc:sldChg>
      <pc:sldChg chg="addSp delSp modSp mod setBg delDesignElem">
        <pc:chgData name="Thomas Edwin Clarke" userId="c4f8794c-e61d-4c3a-876b-03ad0310e099" providerId="ADAL" clId="{473F3B17-FAB6-4FD9-9BCB-FDC2874212F9}" dt="2021-01-27T13:19:34.090" v="21547" actId="20577"/>
        <pc:sldMkLst>
          <pc:docMk/>
          <pc:sldMk cId="1685895994" sldId="257"/>
        </pc:sldMkLst>
        <pc:spChg chg="mod">
          <ac:chgData name="Thomas Edwin Clarke" userId="c4f8794c-e61d-4c3a-876b-03ad0310e099" providerId="ADAL" clId="{473F3B17-FAB6-4FD9-9BCB-FDC2874212F9}" dt="2021-01-27T12:33:50.465" v="20844" actId="207"/>
          <ac:spMkLst>
            <pc:docMk/>
            <pc:sldMk cId="1685895994" sldId="257"/>
            <ac:spMk id="2" creationId="{39A70AF3-E0D0-4129-8710-C1BA45967C7F}"/>
          </ac:spMkLst>
        </pc:spChg>
        <pc:spChg chg="del">
          <ac:chgData name="Thomas Edwin Clarke" userId="c4f8794c-e61d-4c3a-876b-03ad0310e099" providerId="ADAL" clId="{473F3B17-FAB6-4FD9-9BCB-FDC2874212F9}" dt="2021-01-25T10:29:40.385" v="2" actId="478"/>
          <ac:spMkLst>
            <pc:docMk/>
            <pc:sldMk cId="1685895994" sldId="257"/>
            <ac:spMk id="3" creationId="{484432BF-3432-4461-AD02-04923F00C03D}"/>
          </ac:spMkLst>
        </pc:spChg>
        <pc:spChg chg="add mod">
          <ac:chgData name="Thomas Edwin Clarke" userId="c4f8794c-e61d-4c3a-876b-03ad0310e099" providerId="ADAL" clId="{473F3B17-FAB6-4FD9-9BCB-FDC2874212F9}" dt="2021-01-26T17:01:18.606" v="11630" actId="14100"/>
          <ac:spMkLst>
            <pc:docMk/>
            <pc:sldMk cId="1685895994" sldId="257"/>
            <ac:spMk id="4" creationId="{45A8FF0C-8C7B-4491-8EA4-82CC1D5AE2F0}"/>
          </ac:spMkLst>
        </pc:spChg>
        <pc:spChg chg="add mod">
          <ac:chgData name="Thomas Edwin Clarke" userId="c4f8794c-e61d-4c3a-876b-03ad0310e099" providerId="ADAL" clId="{473F3B17-FAB6-4FD9-9BCB-FDC2874212F9}" dt="2021-01-27T13:19:34.090" v="21547" actId="20577"/>
          <ac:spMkLst>
            <pc:docMk/>
            <pc:sldMk cId="1685895994" sldId="257"/>
            <ac:spMk id="6" creationId="{72B84579-D1ED-48DB-A4B5-4AAF083AD4FE}"/>
          </ac:spMkLst>
        </pc:spChg>
        <pc:spChg chg="add del">
          <ac:chgData name="Thomas Edwin Clarke" userId="c4f8794c-e61d-4c3a-876b-03ad0310e099" providerId="ADAL" clId="{473F3B17-FAB6-4FD9-9BCB-FDC2874212F9}" dt="2021-01-25T17:14:13.308" v="545" actId="26606"/>
          <ac:spMkLst>
            <pc:docMk/>
            <pc:sldMk cId="1685895994" sldId="257"/>
            <ac:spMk id="10" creationId="{3CD9DF72-87A3-404E-A828-84CBF11A8303}"/>
          </ac:spMkLst>
        </pc:spChg>
        <pc:spChg chg="add del">
          <ac:chgData name="Thomas Edwin Clarke" userId="c4f8794c-e61d-4c3a-876b-03ad0310e099" providerId="ADAL" clId="{473F3B17-FAB6-4FD9-9BCB-FDC2874212F9}" dt="2021-01-25T17:14:13.293" v="544" actId="26606"/>
          <ac:spMkLst>
            <pc:docMk/>
            <pc:sldMk cId="1685895994" sldId="257"/>
            <ac:spMk id="17" creationId="{E862BE82-D00D-42C1-BF16-93AA37870C32}"/>
          </ac:spMkLst>
        </pc:spChg>
        <pc:spChg chg="add del">
          <ac:chgData name="Thomas Edwin Clarke" userId="c4f8794c-e61d-4c3a-876b-03ad0310e099" providerId="ADAL" clId="{473F3B17-FAB6-4FD9-9BCB-FDC2874212F9}" dt="2021-01-25T17:14:13.293" v="544" actId="26606"/>
          <ac:spMkLst>
            <pc:docMk/>
            <pc:sldMk cId="1685895994" sldId="257"/>
            <ac:spMk id="19" creationId="{F6D92C2D-1D3D-4974-918C-06579FB354A9}"/>
          </ac:spMkLst>
        </pc:spChg>
        <pc:spChg chg="add del">
          <ac:chgData name="Thomas Edwin Clarke" userId="c4f8794c-e61d-4c3a-876b-03ad0310e099" providerId="ADAL" clId="{473F3B17-FAB6-4FD9-9BCB-FDC2874212F9}" dt="2021-01-26T09:51:17.491" v="9257" actId="26606"/>
          <ac:spMkLst>
            <pc:docMk/>
            <pc:sldMk cId="1685895994" sldId="257"/>
            <ac:spMk id="21" creationId="{55D4142C-5077-457F-A6AD-3FECFDB39685}"/>
          </ac:spMkLst>
        </pc:spChg>
        <pc:spChg chg="add del">
          <ac:chgData name="Thomas Edwin Clarke" userId="c4f8794c-e61d-4c3a-876b-03ad0310e099" providerId="ADAL" clId="{473F3B17-FAB6-4FD9-9BCB-FDC2874212F9}" dt="2021-01-26T09:51:17.491" v="9257" actId="26606"/>
          <ac:spMkLst>
            <pc:docMk/>
            <pc:sldMk cId="1685895994" sldId="257"/>
            <ac:spMk id="22" creationId="{8FC9BE17-9A7B-462D-AE50-3D8777387304}"/>
          </ac:spMkLst>
        </pc:spChg>
        <pc:spChg chg="add del">
          <ac:chgData name="Thomas Edwin Clarke" userId="c4f8794c-e61d-4c3a-876b-03ad0310e099" providerId="ADAL" clId="{473F3B17-FAB6-4FD9-9BCB-FDC2874212F9}" dt="2021-01-26T09:51:17.491" v="9257" actId="26606"/>
          <ac:spMkLst>
            <pc:docMk/>
            <pc:sldMk cId="1685895994" sldId="257"/>
            <ac:spMk id="23" creationId="{7A5F0580-5EE9-419F-96EE-B6529EF6E7D0}"/>
          </ac:spMkLst>
        </pc:spChg>
        <pc:spChg chg="add del">
          <ac:chgData name="Thomas Edwin Clarke" userId="c4f8794c-e61d-4c3a-876b-03ad0310e099" providerId="ADAL" clId="{473F3B17-FAB6-4FD9-9BCB-FDC2874212F9}" dt="2021-01-26T09:51:17.491" v="9257" actId="26606"/>
          <ac:spMkLst>
            <pc:docMk/>
            <pc:sldMk cId="1685895994" sldId="257"/>
            <ac:spMk id="24" creationId="{3EBE8569-6AEC-4B8C-8D53-2DE337CDBA65}"/>
          </ac:spMkLst>
        </pc:spChg>
        <pc:picChg chg="add mod ord">
          <ac:chgData name="Thomas Edwin Clarke" userId="c4f8794c-e61d-4c3a-876b-03ad0310e099" providerId="ADAL" clId="{473F3B17-FAB6-4FD9-9BCB-FDC2874212F9}" dt="2021-01-26T09:51:17.491" v="9257" actId="26606"/>
          <ac:picMkLst>
            <pc:docMk/>
            <pc:sldMk cId="1685895994" sldId="257"/>
            <ac:picMk id="5" creationId="{1D3C0F95-C471-4031-8D3A-8321BED0A79B}"/>
          </ac:picMkLst>
        </pc:picChg>
        <pc:picChg chg="add del">
          <ac:chgData name="Thomas Edwin Clarke" userId="c4f8794c-e61d-4c3a-876b-03ad0310e099" providerId="ADAL" clId="{473F3B17-FAB6-4FD9-9BCB-FDC2874212F9}" dt="2021-01-27T12:34:47.281" v="20848"/>
          <ac:picMkLst>
            <pc:docMk/>
            <pc:sldMk cId="1685895994" sldId="257"/>
            <ac:picMk id="29" creationId="{54DDEBDD-D8BD-41A6-8A0D-B00E3768B0F9}"/>
          </ac:picMkLst>
        </pc:picChg>
        <pc:cxnChg chg="add del">
          <ac:chgData name="Thomas Edwin Clarke" userId="c4f8794c-e61d-4c3a-876b-03ad0310e099" providerId="ADAL" clId="{473F3B17-FAB6-4FD9-9BCB-FDC2874212F9}" dt="2021-01-25T17:14:13.308" v="545" actId="26606"/>
          <ac:cxnSpMkLst>
            <pc:docMk/>
            <pc:sldMk cId="1685895994" sldId="257"/>
            <ac:cxnSpMk id="12" creationId="{20E3A342-4D61-4E3F-AF90-1AB42AEB96CC}"/>
          </ac:cxnSpMkLst>
        </pc:cxnChg>
      </pc:sldChg>
      <pc:sldChg chg="addSp delSp modSp new mod">
        <pc:chgData name="Thomas Edwin Clarke" userId="c4f8794c-e61d-4c3a-876b-03ad0310e099" providerId="ADAL" clId="{473F3B17-FAB6-4FD9-9BCB-FDC2874212F9}" dt="2021-01-27T13:19:23.408" v="21543" actId="20577"/>
        <pc:sldMkLst>
          <pc:docMk/>
          <pc:sldMk cId="1016667245" sldId="258"/>
        </pc:sldMkLst>
        <pc:spChg chg="mod">
          <ac:chgData name="Thomas Edwin Clarke" userId="c4f8794c-e61d-4c3a-876b-03ad0310e099" providerId="ADAL" clId="{473F3B17-FAB6-4FD9-9BCB-FDC2874212F9}" dt="2021-01-27T12:33:34.800" v="20841" actId="207"/>
          <ac:spMkLst>
            <pc:docMk/>
            <pc:sldMk cId="1016667245" sldId="258"/>
            <ac:spMk id="2" creationId="{769C3054-522B-4323-8A08-31CCF163B83A}"/>
          </ac:spMkLst>
        </pc:spChg>
        <pc:spChg chg="mod">
          <ac:chgData name="Thomas Edwin Clarke" userId="c4f8794c-e61d-4c3a-876b-03ad0310e099" providerId="ADAL" clId="{473F3B17-FAB6-4FD9-9BCB-FDC2874212F9}" dt="2021-01-27T10:34:28.017" v="20508" actId="27636"/>
          <ac:spMkLst>
            <pc:docMk/>
            <pc:sldMk cId="1016667245" sldId="258"/>
            <ac:spMk id="3" creationId="{2401D8A3-B359-4AAC-BCBD-3D89B1E4E585}"/>
          </ac:spMkLst>
        </pc:spChg>
        <pc:spChg chg="add mod">
          <ac:chgData name="Thomas Edwin Clarke" userId="c4f8794c-e61d-4c3a-876b-03ad0310e099" providerId="ADAL" clId="{473F3B17-FAB6-4FD9-9BCB-FDC2874212F9}" dt="2021-01-27T13:19:23.408" v="21543" actId="20577"/>
          <ac:spMkLst>
            <pc:docMk/>
            <pc:sldMk cId="1016667245" sldId="258"/>
            <ac:spMk id="6" creationId="{884E326F-9BD3-4F57-8BA6-2560F112A644}"/>
          </ac:spMkLst>
        </pc:spChg>
        <pc:picChg chg="add mod">
          <ac:chgData name="Thomas Edwin Clarke" userId="c4f8794c-e61d-4c3a-876b-03ad0310e099" providerId="ADAL" clId="{473F3B17-FAB6-4FD9-9BCB-FDC2874212F9}" dt="2021-01-26T17:12:38.752" v="11758" actId="1076"/>
          <ac:picMkLst>
            <pc:docMk/>
            <pc:sldMk cId="1016667245" sldId="258"/>
            <ac:picMk id="5" creationId="{A919564C-D346-4BB7-9A60-57B8E99DDF89}"/>
          </ac:picMkLst>
        </pc:picChg>
        <pc:picChg chg="add del mod">
          <ac:chgData name="Thomas Edwin Clarke" userId="c4f8794c-e61d-4c3a-876b-03ad0310e099" providerId="ADAL" clId="{473F3B17-FAB6-4FD9-9BCB-FDC2874212F9}" dt="2021-01-25T18:10:30.002" v="2390" actId="478"/>
          <ac:picMkLst>
            <pc:docMk/>
            <pc:sldMk cId="1016667245" sldId="258"/>
            <ac:picMk id="8" creationId="{D7893957-C735-4297-ABD5-6C750CBDDB7E}"/>
          </ac:picMkLst>
        </pc:picChg>
      </pc:sldChg>
      <pc:sldChg chg="addSp delSp modSp new mod">
        <pc:chgData name="Thomas Edwin Clarke" userId="c4f8794c-e61d-4c3a-876b-03ad0310e099" providerId="ADAL" clId="{473F3B17-FAB6-4FD9-9BCB-FDC2874212F9}" dt="2021-01-27T17:22:52.410" v="25796" actId="20577"/>
        <pc:sldMkLst>
          <pc:docMk/>
          <pc:sldMk cId="3208486964" sldId="259"/>
        </pc:sldMkLst>
        <pc:spChg chg="mod">
          <ac:chgData name="Thomas Edwin Clarke" userId="c4f8794c-e61d-4c3a-876b-03ad0310e099" providerId="ADAL" clId="{473F3B17-FAB6-4FD9-9BCB-FDC2874212F9}" dt="2021-01-27T12:32:52.462" v="20834" actId="207"/>
          <ac:spMkLst>
            <pc:docMk/>
            <pc:sldMk cId="3208486964" sldId="259"/>
            <ac:spMk id="2" creationId="{2845B6FA-506B-4AFE-807D-7FAC065BEED9}"/>
          </ac:spMkLst>
        </pc:spChg>
        <pc:spChg chg="del">
          <ac:chgData name="Thomas Edwin Clarke" userId="c4f8794c-e61d-4c3a-876b-03ad0310e099" providerId="ADAL" clId="{473F3B17-FAB6-4FD9-9BCB-FDC2874212F9}" dt="2021-01-25T10:30:35.672" v="11" actId="478"/>
          <ac:spMkLst>
            <pc:docMk/>
            <pc:sldMk cId="3208486964" sldId="259"/>
            <ac:spMk id="3" creationId="{F80F675F-36A3-4577-BC06-FB30720680E7}"/>
          </ac:spMkLst>
        </pc:spChg>
        <pc:spChg chg="add del mod">
          <ac:chgData name="Thomas Edwin Clarke" userId="c4f8794c-e61d-4c3a-876b-03ad0310e099" providerId="ADAL" clId="{473F3B17-FAB6-4FD9-9BCB-FDC2874212F9}" dt="2021-01-27T10:44:47.410" v="20544" actId="478"/>
          <ac:spMkLst>
            <pc:docMk/>
            <pc:sldMk cId="3208486964" sldId="259"/>
            <ac:spMk id="5" creationId="{25ED2686-48AC-4C7F-8B52-F5563936DC52}"/>
          </ac:spMkLst>
        </pc:spChg>
        <pc:spChg chg="add del mod">
          <ac:chgData name="Thomas Edwin Clarke" userId="c4f8794c-e61d-4c3a-876b-03ad0310e099" providerId="ADAL" clId="{473F3B17-FAB6-4FD9-9BCB-FDC2874212F9}" dt="2021-01-25T10:30:44.657" v="14" actId="478"/>
          <ac:spMkLst>
            <pc:docMk/>
            <pc:sldMk cId="3208486964" sldId="259"/>
            <ac:spMk id="5" creationId="{D5A9B518-6EE9-4CBE-A697-33053B889C46}"/>
          </ac:spMkLst>
        </pc:spChg>
        <pc:spChg chg="add mod">
          <ac:chgData name="Thomas Edwin Clarke" userId="c4f8794c-e61d-4c3a-876b-03ad0310e099" providerId="ADAL" clId="{473F3B17-FAB6-4FD9-9BCB-FDC2874212F9}" dt="2021-01-27T10:44:17.404" v="20539" actId="1076"/>
          <ac:spMkLst>
            <pc:docMk/>
            <pc:sldMk cId="3208486964" sldId="259"/>
            <ac:spMk id="6" creationId="{210ED61A-FD28-4D42-90D2-36DF49784690}"/>
          </ac:spMkLst>
        </pc:spChg>
        <pc:spChg chg="add mod">
          <ac:chgData name="Thomas Edwin Clarke" userId="c4f8794c-e61d-4c3a-876b-03ad0310e099" providerId="ADAL" clId="{473F3B17-FAB6-4FD9-9BCB-FDC2874212F9}" dt="2021-01-27T17:22:52.410" v="25796" actId="20577"/>
          <ac:spMkLst>
            <pc:docMk/>
            <pc:sldMk cId="3208486964" sldId="259"/>
            <ac:spMk id="7" creationId="{1D6E8886-BCC1-4BD7-9B3F-89DA72683E46}"/>
          </ac:spMkLst>
        </pc:spChg>
        <pc:graphicFrameChg chg="add del modGraphic">
          <ac:chgData name="Thomas Edwin Clarke" userId="c4f8794c-e61d-4c3a-876b-03ad0310e099" providerId="ADAL" clId="{473F3B17-FAB6-4FD9-9BCB-FDC2874212F9}" dt="2021-01-26T21:34:57.377" v="18147" actId="27309"/>
          <ac:graphicFrameMkLst>
            <pc:docMk/>
            <pc:sldMk cId="3208486964" sldId="259"/>
            <ac:graphicFrameMk id="4" creationId="{E1F7E47C-19C2-46D8-8B22-3325EE144929}"/>
          </ac:graphicFrameMkLst>
        </pc:graphicFrameChg>
        <pc:picChg chg="add mod modCrop">
          <ac:chgData name="Thomas Edwin Clarke" userId="c4f8794c-e61d-4c3a-876b-03ad0310e099" providerId="ADAL" clId="{473F3B17-FAB6-4FD9-9BCB-FDC2874212F9}" dt="2021-01-27T10:44:26.954" v="20541" actId="1076"/>
          <ac:picMkLst>
            <pc:docMk/>
            <pc:sldMk cId="3208486964" sldId="259"/>
            <ac:picMk id="4" creationId="{5F0BC0E2-492B-45EF-8E01-E10AD35F3629}"/>
          </ac:picMkLst>
        </pc:picChg>
      </pc:sldChg>
      <pc:sldChg chg="addSp delSp modSp new del mod">
        <pc:chgData name="Thomas Edwin Clarke" userId="c4f8794c-e61d-4c3a-876b-03ad0310e099" providerId="ADAL" clId="{473F3B17-FAB6-4FD9-9BCB-FDC2874212F9}" dt="2021-01-25T23:04:09.938" v="9113" actId="47"/>
        <pc:sldMkLst>
          <pc:docMk/>
          <pc:sldMk cId="4247182593" sldId="260"/>
        </pc:sldMkLst>
        <pc:spChg chg="add del mod">
          <ac:chgData name="Thomas Edwin Clarke" userId="c4f8794c-e61d-4c3a-876b-03ad0310e099" providerId="ADAL" clId="{473F3B17-FAB6-4FD9-9BCB-FDC2874212F9}" dt="2021-01-25T10:33:08.236" v="24" actId="478"/>
          <ac:spMkLst>
            <pc:docMk/>
            <pc:sldMk cId="4247182593" sldId="260"/>
            <ac:spMk id="3" creationId="{B0B7700C-40C7-4FFA-889A-2F44ABA3A783}"/>
          </ac:spMkLst>
        </pc:spChg>
        <pc:spChg chg="add del mod">
          <ac:chgData name="Thomas Edwin Clarke" userId="c4f8794c-e61d-4c3a-876b-03ad0310e099" providerId="ADAL" clId="{473F3B17-FAB6-4FD9-9BCB-FDC2874212F9}" dt="2021-01-25T23:04:07.636" v="9112" actId="478"/>
          <ac:spMkLst>
            <pc:docMk/>
            <pc:sldMk cId="4247182593" sldId="260"/>
            <ac:spMk id="4" creationId="{62379F2A-FEB6-4BE7-B59B-9D0E2F02E528}"/>
          </ac:spMkLst>
        </pc:spChg>
      </pc:sldChg>
      <pc:sldChg chg="addSp delSp modSp new del mod">
        <pc:chgData name="Thomas Edwin Clarke" userId="c4f8794c-e61d-4c3a-876b-03ad0310e099" providerId="ADAL" clId="{473F3B17-FAB6-4FD9-9BCB-FDC2874212F9}" dt="2021-01-25T21:07:17.869" v="3922" actId="47"/>
        <pc:sldMkLst>
          <pc:docMk/>
          <pc:sldMk cId="1231766094" sldId="261"/>
        </pc:sldMkLst>
        <pc:spChg chg="mod">
          <ac:chgData name="Thomas Edwin Clarke" userId="c4f8794c-e61d-4c3a-876b-03ad0310e099" providerId="ADAL" clId="{473F3B17-FAB6-4FD9-9BCB-FDC2874212F9}" dt="2021-01-25T10:33:28.926" v="27" actId="1076"/>
          <ac:spMkLst>
            <pc:docMk/>
            <pc:sldMk cId="1231766094" sldId="261"/>
            <ac:spMk id="3" creationId="{D94B928A-F1C3-4B21-B9D3-2AD7119D0B6A}"/>
          </ac:spMkLst>
        </pc:spChg>
        <pc:spChg chg="add del mod">
          <ac:chgData name="Thomas Edwin Clarke" userId="c4f8794c-e61d-4c3a-876b-03ad0310e099" providerId="ADAL" clId="{473F3B17-FAB6-4FD9-9BCB-FDC2874212F9}" dt="2021-01-25T20:51:26.803" v="3224" actId="478"/>
          <ac:spMkLst>
            <pc:docMk/>
            <pc:sldMk cId="1231766094" sldId="261"/>
            <ac:spMk id="4" creationId="{F4D29A51-B6DD-477A-AA8A-9F3C899CE333}"/>
          </ac:spMkLst>
        </pc:spChg>
      </pc:sldChg>
      <pc:sldChg chg="addSp modSp new del">
        <pc:chgData name="Thomas Edwin Clarke" userId="c4f8794c-e61d-4c3a-876b-03ad0310e099" providerId="ADAL" clId="{473F3B17-FAB6-4FD9-9BCB-FDC2874212F9}" dt="2021-01-26T17:43:43.816" v="12466" actId="47"/>
        <pc:sldMkLst>
          <pc:docMk/>
          <pc:sldMk cId="1286399335" sldId="262"/>
        </pc:sldMkLst>
        <pc:picChg chg="add mod">
          <ac:chgData name="Thomas Edwin Clarke" userId="c4f8794c-e61d-4c3a-876b-03ad0310e099" providerId="ADAL" clId="{473F3B17-FAB6-4FD9-9BCB-FDC2874212F9}" dt="2021-01-25T10:53:09.940" v="353" actId="1076"/>
          <ac:picMkLst>
            <pc:docMk/>
            <pc:sldMk cId="1286399335" sldId="262"/>
            <ac:picMk id="5122" creationId="{446BB514-B121-42F2-8BED-A8174973E888}"/>
          </ac:picMkLst>
        </pc:picChg>
      </pc:sldChg>
      <pc:sldChg chg="addSp delSp modSp new mod">
        <pc:chgData name="Thomas Edwin Clarke" userId="c4f8794c-e61d-4c3a-876b-03ad0310e099" providerId="ADAL" clId="{473F3B17-FAB6-4FD9-9BCB-FDC2874212F9}" dt="2021-01-27T14:20:19.434" v="21942" actId="20577"/>
        <pc:sldMkLst>
          <pc:docMk/>
          <pc:sldMk cId="3831340546" sldId="263"/>
        </pc:sldMkLst>
        <pc:spChg chg="mod">
          <ac:chgData name="Thomas Edwin Clarke" userId="c4f8794c-e61d-4c3a-876b-03ad0310e099" providerId="ADAL" clId="{473F3B17-FAB6-4FD9-9BCB-FDC2874212F9}" dt="2021-01-27T12:33:40.418" v="20842" actId="207"/>
          <ac:spMkLst>
            <pc:docMk/>
            <pc:sldMk cId="3831340546" sldId="263"/>
            <ac:spMk id="2" creationId="{F3E6DF09-D31B-402A-A084-39448EA47096}"/>
          </ac:spMkLst>
        </pc:spChg>
        <pc:spChg chg="mod">
          <ac:chgData name="Thomas Edwin Clarke" userId="c4f8794c-e61d-4c3a-876b-03ad0310e099" providerId="ADAL" clId="{473F3B17-FAB6-4FD9-9BCB-FDC2874212F9}" dt="2021-01-27T14:20:19.434" v="21942" actId="20577"/>
          <ac:spMkLst>
            <pc:docMk/>
            <pc:sldMk cId="3831340546" sldId="263"/>
            <ac:spMk id="3" creationId="{242D57B9-0D5E-49B1-BA8B-20FD05CFED71}"/>
          </ac:spMkLst>
        </pc:spChg>
        <pc:spChg chg="add del mod">
          <ac:chgData name="Thomas Edwin Clarke" userId="c4f8794c-e61d-4c3a-876b-03ad0310e099" providerId="ADAL" clId="{473F3B17-FAB6-4FD9-9BCB-FDC2874212F9}" dt="2021-01-25T17:30:40.010" v="1414"/>
          <ac:spMkLst>
            <pc:docMk/>
            <pc:sldMk cId="3831340546" sldId="263"/>
            <ac:spMk id="6" creationId="{17B9FB2C-9107-4337-BD07-98208851EF9D}"/>
          </ac:spMkLst>
        </pc:spChg>
        <pc:spChg chg="add mod">
          <ac:chgData name="Thomas Edwin Clarke" userId="c4f8794c-e61d-4c3a-876b-03ad0310e099" providerId="ADAL" clId="{473F3B17-FAB6-4FD9-9BCB-FDC2874212F9}" dt="2021-01-27T13:19:28.812" v="21545" actId="20577"/>
          <ac:spMkLst>
            <pc:docMk/>
            <pc:sldMk cId="3831340546" sldId="263"/>
            <ac:spMk id="9" creationId="{FFA5F698-3B4C-4AE0-BC15-19F4FF01631A}"/>
          </ac:spMkLst>
        </pc:spChg>
        <pc:picChg chg="add del mod">
          <ac:chgData name="Thomas Edwin Clarke" userId="c4f8794c-e61d-4c3a-876b-03ad0310e099" providerId="ADAL" clId="{473F3B17-FAB6-4FD9-9BCB-FDC2874212F9}" dt="2021-01-25T17:30:33.428" v="1397" actId="478"/>
          <ac:picMkLst>
            <pc:docMk/>
            <pc:sldMk cId="3831340546" sldId="263"/>
            <ac:picMk id="5" creationId="{8D2CF3F1-E271-4C05-8720-8460DFC5AD4D}"/>
          </ac:picMkLst>
        </pc:picChg>
        <pc:picChg chg="add mod">
          <ac:chgData name="Thomas Edwin Clarke" userId="c4f8794c-e61d-4c3a-876b-03ad0310e099" providerId="ADAL" clId="{473F3B17-FAB6-4FD9-9BCB-FDC2874212F9}" dt="2021-01-25T17:31:04.102" v="1419" actId="14100"/>
          <ac:picMkLst>
            <pc:docMk/>
            <pc:sldMk cId="3831340546" sldId="263"/>
            <ac:picMk id="8" creationId="{3518779C-C8EB-4B08-876C-488EFB4FEE9C}"/>
          </ac:picMkLst>
        </pc:picChg>
      </pc:sldChg>
      <pc:sldChg chg="addSp delSp modSp new mod">
        <pc:chgData name="Thomas Edwin Clarke" userId="c4f8794c-e61d-4c3a-876b-03ad0310e099" providerId="ADAL" clId="{473F3B17-FAB6-4FD9-9BCB-FDC2874212F9}" dt="2021-01-27T13:19:16.261" v="21541" actId="1076"/>
        <pc:sldMkLst>
          <pc:docMk/>
          <pc:sldMk cId="2645310952" sldId="264"/>
        </pc:sldMkLst>
        <pc:spChg chg="mod">
          <ac:chgData name="Thomas Edwin Clarke" userId="c4f8794c-e61d-4c3a-876b-03ad0310e099" providerId="ADAL" clId="{473F3B17-FAB6-4FD9-9BCB-FDC2874212F9}" dt="2021-01-27T12:33:26.557" v="20840" actId="207"/>
          <ac:spMkLst>
            <pc:docMk/>
            <pc:sldMk cId="2645310952" sldId="264"/>
            <ac:spMk id="2" creationId="{3BD6F68C-32D0-43B9-8627-AC7C1CAA393C}"/>
          </ac:spMkLst>
        </pc:spChg>
        <pc:spChg chg="mod">
          <ac:chgData name="Thomas Edwin Clarke" userId="c4f8794c-e61d-4c3a-876b-03ad0310e099" providerId="ADAL" clId="{473F3B17-FAB6-4FD9-9BCB-FDC2874212F9}" dt="2021-01-27T10:35:11.774" v="20511" actId="1076"/>
          <ac:spMkLst>
            <pc:docMk/>
            <pc:sldMk cId="2645310952" sldId="264"/>
            <ac:spMk id="3" creationId="{4D87DC25-5E3B-4174-9C92-E0DEACC483C7}"/>
          </ac:spMkLst>
        </pc:spChg>
        <pc:spChg chg="add mod">
          <ac:chgData name="Thomas Edwin Clarke" userId="c4f8794c-e61d-4c3a-876b-03ad0310e099" providerId="ADAL" clId="{473F3B17-FAB6-4FD9-9BCB-FDC2874212F9}" dt="2021-01-27T13:19:09.859" v="21539" actId="14100"/>
          <ac:spMkLst>
            <pc:docMk/>
            <pc:sldMk cId="2645310952" sldId="264"/>
            <ac:spMk id="8" creationId="{F9B46AEA-6E24-465F-9492-CCB843C27E5C}"/>
          </ac:spMkLst>
        </pc:spChg>
        <pc:spChg chg="add mod">
          <ac:chgData name="Thomas Edwin Clarke" userId="c4f8794c-e61d-4c3a-876b-03ad0310e099" providerId="ADAL" clId="{473F3B17-FAB6-4FD9-9BCB-FDC2874212F9}" dt="2021-01-27T13:19:16.261" v="21541" actId="1076"/>
          <ac:spMkLst>
            <pc:docMk/>
            <pc:sldMk cId="2645310952" sldId="264"/>
            <ac:spMk id="9" creationId="{7EB53BB2-04A0-4A02-942A-EDCCAA134A47}"/>
          </ac:spMkLst>
        </pc:spChg>
        <pc:picChg chg="add mod">
          <ac:chgData name="Thomas Edwin Clarke" userId="c4f8794c-e61d-4c3a-876b-03ad0310e099" providerId="ADAL" clId="{473F3B17-FAB6-4FD9-9BCB-FDC2874212F9}" dt="2021-01-27T13:19:13.259" v="21540" actId="1076"/>
          <ac:picMkLst>
            <pc:docMk/>
            <pc:sldMk cId="2645310952" sldId="264"/>
            <ac:picMk id="5" creationId="{530F70F4-94D6-422E-9323-352BCC561653}"/>
          </ac:picMkLst>
        </pc:picChg>
        <pc:picChg chg="add del mod">
          <ac:chgData name="Thomas Edwin Clarke" userId="c4f8794c-e61d-4c3a-876b-03ad0310e099" providerId="ADAL" clId="{473F3B17-FAB6-4FD9-9BCB-FDC2874212F9}" dt="2021-01-25T18:30:09.938" v="2699" actId="478"/>
          <ac:picMkLst>
            <pc:docMk/>
            <pc:sldMk cId="2645310952" sldId="264"/>
            <ac:picMk id="5" creationId="{7A9FD9A1-6B5F-4FA8-9013-17B3D83F03BE}"/>
          </ac:picMkLst>
        </pc:picChg>
        <pc:picChg chg="add mod">
          <ac:chgData name="Thomas Edwin Clarke" userId="c4f8794c-e61d-4c3a-876b-03ad0310e099" providerId="ADAL" clId="{473F3B17-FAB6-4FD9-9BCB-FDC2874212F9}" dt="2021-01-27T10:35:04.500" v="20510" actId="14100"/>
          <ac:picMkLst>
            <pc:docMk/>
            <pc:sldMk cId="2645310952" sldId="264"/>
            <ac:picMk id="7" creationId="{83EAEC78-1101-4945-BC6E-0D0D93BE73F5}"/>
          </ac:picMkLst>
        </pc:picChg>
      </pc:sldChg>
      <pc:sldChg chg="addSp delSp modSp new add del mod">
        <pc:chgData name="Thomas Edwin Clarke" userId="c4f8794c-e61d-4c3a-876b-03ad0310e099" providerId="ADAL" clId="{473F3B17-FAB6-4FD9-9BCB-FDC2874212F9}" dt="2021-01-27T17:48:50.972" v="26347" actId="20577"/>
        <pc:sldMkLst>
          <pc:docMk/>
          <pc:sldMk cId="1325850762" sldId="265"/>
        </pc:sldMkLst>
        <pc:spChg chg="mod">
          <ac:chgData name="Thomas Edwin Clarke" userId="c4f8794c-e61d-4c3a-876b-03ad0310e099" providerId="ADAL" clId="{473F3B17-FAB6-4FD9-9BCB-FDC2874212F9}" dt="2021-01-27T12:33:17.210" v="20838" actId="207"/>
          <ac:spMkLst>
            <pc:docMk/>
            <pc:sldMk cId="1325850762" sldId="265"/>
            <ac:spMk id="2" creationId="{70CE6975-9E03-4292-89E6-3C886132D26B}"/>
          </ac:spMkLst>
        </pc:spChg>
        <pc:spChg chg="mod">
          <ac:chgData name="Thomas Edwin Clarke" userId="c4f8794c-e61d-4c3a-876b-03ad0310e099" providerId="ADAL" clId="{473F3B17-FAB6-4FD9-9BCB-FDC2874212F9}" dt="2021-01-27T17:48:50.972" v="26347" actId="20577"/>
          <ac:spMkLst>
            <pc:docMk/>
            <pc:sldMk cId="1325850762" sldId="265"/>
            <ac:spMk id="3" creationId="{7490F225-5062-4E85-ACCD-B6538FDC726B}"/>
          </ac:spMkLst>
        </pc:spChg>
        <pc:spChg chg="del">
          <ac:chgData name="Thomas Edwin Clarke" userId="c4f8794c-e61d-4c3a-876b-03ad0310e099" providerId="ADAL" clId="{473F3B17-FAB6-4FD9-9BCB-FDC2874212F9}" dt="2021-01-25T21:00:23.236" v="3682" actId="478"/>
          <ac:spMkLst>
            <pc:docMk/>
            <pc:sldMk cId="1325850762" sldId="265"/>
            <ac:spMk id="4" creationId="{34F25FDF-454D-4856-8F2E-01724CC1F1B0}"/>
          </ac:spMkLst>
        </pc:spChg>
        <pc:spChg chg="del mod">
          <ac:chgData name="Thomas Edwin Clarke" userId="c4f8794c-e61d-4c3a-876b-03ad0310e099" providerId="ADAL" clId="{473F3B17-FAB6-4FD9-9BCB-FDC2874212F9}" dt="2021-01-25T21:00:20.171" v="3681" actId="478"/>
          <ac:spMkLst>
            <pc:docMk/>
            <pc:sldMk cId="1325850762" sldId="265"/>
            <ac:spMk id="5" creationId="{D085478A-08EE-44B8-99CB-99AD4750D7F0}"/>
          </ac:spMkLst>
        </pc:spChg>
        <pc:spChg chg="add mod">
          <ac:chgData name="Thomas Edwin Clarke" userId="c4f8794c-e61d-4c3a-876b-03ad0310e099" providerId="ADAL" clId="{473F3B17-FAB6-4FD9-9BCB-FDC2874212F9}" dt="2021-01-27T14:25:29.784" v="21956" actId="20577"/>
          <ac:spMkLst>
            <pc:docMk/>
            <pc:sldMk cId="1325850762" sldId="265"/>
            <ac:spMk id="6" creationId="{EF458856-A43E-40D0-A3D0-92F1FC4761EB}"/>
          </ac:spMkLst>
        </pc:spChg>
        <pc:spChg chg="add mod">
          <ac:chgData name="Thomas Edwin Clarke" userId="c4f8794c-e61d-4c3a-876b-03ad0310e099" providerId="ADAL" clId="{473F3B17-FAB6-4FD9-9BCB-FDC2874212F9}" dt="2021-01-27T13:18:50.754" v="21534" actId="20577"/>
          <ac:spMkLst>
            <pc:docMk/>
            <pc:sldMk cId="1325850762" sldId="265"/>
            <ac:spMk id="8" creationId="{F98ACE7A-BDD3-4962-928C-A11FFFA30151}"/>
          </ac:spMkLst>
        </pc:spChg>
        <pc:picChg chg="add mod modCrop">
          <ac:chgData name="Thomas Edwin Clarke" userId="c4f8794c-e61d-4c3a-876b-03ad0310e099" providerId="ADAL" clId="{473F3B17-FAB6-4FD9-9BCB-FDC2874212F9}" dt="2021-01-27T13:15:37.751" v="21469" actId="14100"/>
          <ac:picMkLst>
            <pc:docMk/>
            <pc:sldMk cId="1325850762" sldId="265"/>
            <ac:picMk id="5" creationId="{5F7DFDFB-ED60-45F7-B9BA-E7ACE7E5E036}"/>
          </ac:picMkLst>
        </pc:picChg>
        <pc:picChg chg="add mod">
          <ac:chgData name="Thomas Edwin Clarke" userId="c4f8794c-e61d-4c3a-876b-03ad0310e099" providerId="ADAL" clId="{473F3B17-FAB6-4FD9-9BCB-FDC2874212F9}" dt="2021-01-26T16:13:40.838" v="11141" actId="1076"/>
          <ac:picMkLst>
            <pc:docMk/>
            <pc:sldMk cId="1325850762" sldId="265"/>
            <ac:picMk id="7" creationId="{14BF201F-A787-4816-807A-BC219D8ACBD5}"/>
          </ac:picMkLst>
        </pc:picChg>
      </pc:sldChg>
      <pc:sldChg chg="addSp">
        <pc:chgData name="Thomas Edwin Clarke" userId="c4f8794c-e61d-4c3a-876b-03ad0310e099" providerId="ADAL" clId="{473F3B17-FAB6-4FD9-9BCB-FDC2874212F9}" dt="2021-01-25T20:58:39.937" v="3589"/>
        <pc:sldMkLst>
          <pc:docMk/>
          <pc:sldMk cId="2199433634" sldId="265"/>
        </pc:sldMkLst>
        <pc:spChg chg="add">
          <ac:chgData name="Thomas Edwin Clarke" userId="c4f8794c-e61d-4c3a-876b-03ad0310e099" providerId="ADAL" clId="{473F3B17-FAB6-4FD9-9BCB-FDC2874212F9}" dt="2021-01-25T20:58:39.937" v="3589"/>
          <ac:spMkLst>
            <pc:docMk/>
            <pc:sldMk cId="2199433634" sldId="265"/>
            <ac:spMk id="4" creationId="{34F25FDF-454D-4856-8F2E-01724CC1F1B0}"/>
          </ac:spMkLst>
        </pc:spChg>
      </pc:sldChg>
      <pc:sldChg chg="addSp modSp">
        <pc:chgData name="Thomas Edwin Clarke" userId="c4f8794c-e61d-4c3a-876b-03ad0310e099" providerId="ADAL" clId="{473F3B17-FAB6-4FD9-9BCB-FDC2874212F9}" dt="2021-01-25T20:58:44.778" v="3591"/>
        <pc:sldMkLst>
          <pc:docMk/>
          <pc:sldMk cId="3046971240" sldId="265"/>
        </pc:sldMkLst>
        <pc:spChg chg="add mod">
          <ac:chgData name="Thomas Edwin Clarke" userId="c4f8794c-e61d-4c3a-876b-03ad0310e099" providerId="ADAL" clId="{473F3B17-FAB6-4FD9-9BCB-FDC2874212F9}" dt="2021-01-25T20:58:44.778" v="3591"/>
          <ac:spMkLst>
            <pc:docMk/>
            <pc:sldMk cId="3046971240" sldId="265"/>
            <ac:spMk id="5" creationId="{D085478A-08EE-44B8-99CB-99AD4750D7F0}"/>
          </ac:spMkLst>
        </pc:spChg>
      </pc:sldChg>
      <pc:sldChg chg="addSp delSp modSp new mod">
        <pc:chgData name="Thomas Edwin Clarke" userId="c4f8794c-e61d-4c3a-876b-03ad0310e099" providerId="ADAL" clId="{473F3B17-FAB6-4FD9-9BCB-FDC2874212F9}" dt="2021-01-27T13:30:50.306" v="21878" actId="20577"/>
        <pc:sldMkLst>
          <pc:docMk/>
          <pc:sldMk cId="1797358211" sldId="266"/>
        </pc:sldMkLst>
        <pc:spChg chg="mod">
          <ac:chgData name="Thomas Edwin Clarke" userId="c4f8794c-e61d-4c3a-876b-03ad0310e099" providerId="ADAL" clId="{473F3B17-FAB6-4FD9-9BCB-FDC2874212F9}" dt="2021-01-27T12:34:51.298" v="20849"/>
          <ac:spMkLst>
            <pc:docMk/>
            <pc:sldMk cId="1797358211" sldId="266"/>
            <ac:spMk id="2" creationId="{1D88D202-596C-4FE3-8839-D4BD897AF124}"/>
          </ac:spMkLst>
        </pc:spChg>
        <pc:spChg chg="del">
          <ac:chgData name="Thomas Edwin Clarke" userId="c4f8794c-e61d-4c3a-876b-03ad0310e099" providerId="ADAL" clId="{473F3B17-FAB6-4FD9-9BCB-FDC2874212F9}" dt="2021-01-25T10:53:02.468" v="352" actId="478"/>
          <ac:spMkLst>
            <pc:docMk/>
            <pc:sldMk cId="1797358211" sldId="266"/>
            <ac:spMk id="3" creationId="{83ECF062-A7AA-4631-A3C5-B27EFB4657AC}"/>
          </ac:spMkLst>
        </pc:spChg>
        <pc:spChg chg="add del mod">
          <ac:chgData name="Thomas Edwin Clarke" userId="c4f8794c-e61d-4c3a-876b-03ad0310e099" providerId="ADAL" clId="{473F3B17-FAB6-4FD9-9BCB-FDC2874212F9}" dt="2021-01-26T20:36:54.350" v="15592"/>
          <ac:spMkLst>
            <pc:docMk/>
            <pc:sldMk cId="1797358211" sldId="266"/>
            <ac:spMk id="3" creationId="{B5BFF1C1-2063-4D98-A469-FE82EAA87CE8}"/>
          </ac:spMkLst>
        </pc:spChg>
        <pc:spChg chg="add mod">
          <ac:chgData name="Thomas Edwin Clarke" userId="c4f8794c-e61d-4c3a-876b-03ad0310e099" providerId="ADAL" clId="{473F3B17-FAB6-4FD9-9BCB-FDC2874212F9}" dt="2021-01-27T13:30:16.789" v="21874" actId="1076"/>
          <ac:spMkLst>
            <pc:docMk/>
            <pc:sldMk cId="1797358211" sldId="266"/>
            <ac:spMk id="5" creationId="{4E8E9429-3424-4C6D-978D-7F351B7B0E95}"/>
          </ac:spMkLst>
        </pc:spChg>
        <pc:spChg chg="add del mod">
          <ac:chgData name="Thomas Edwin Clarke" userId="c4f8794c-e61d-4c3a-876b-03ad0310e099" providerId="ADAL" clId="{473F3B17-FAB6-4FD9-9BCB-FDC2874212F9}" dt="2021-01-26T20:36:54.350" v="15590" actId="478"/>
          <ac:spMkLst>
            <pc:docMk/>
            <pc:sldMk cId="1797358211" sldId="266"/>
            <ac:spMk id="6" creationId="{C42FA66B-D78E-4D83-B667-71C541E9066F}"/>
          </ac:spMkLst>
        </pc:spChg>
        <pc:spChg chg="add mod">
          <ac:chgData name="Thomas Edwin Clarke" userId="c4f8794c-e61d-4c3a-876b-03ad0310e099" providerId="ADAL" clId="{473F3B17-FAB6-4FD9-9BCB-FDC2874212F9}" dt="2021-01-27T13:30:50.306" v="21878" actId="20577"/>
          <ac:spMkLst>
            <pc:docMk/>
            <pc:sldMk cId="1797358211" sldId="266"/>
            <ac:spMk id="7" creationId="{32ADCB91-E6BA-4A41-8016-C884CE8DA3B0}"/>
          </ac:spMkLst>
        </pc:spChg>
        <pc:picChg chg="add mod">
          <ac:chgData name="Thomas Edwin Clarke" userId="c4f8794c-e61d-4c3a-876b-03ad0310e099" providerId="ADAL" clId="{473F3B17-FAB6-4FD9-9BCB-FDC2874212F9}" dt="2021-01-25T17:12:20.691" v="503" actId="1035"/>
          <ac:picMkLst>
            <pc:docMk/>
            <pc:sldMk cId="1797358211" sldId="266"/>
            <ac:picMk id="4" creationId="{2E8FE492-E3A5-4849-80CB-BA72F14F067C}"/>
          </ac:picMkLst>
        </pc:picChg>
      </pc:sldChg>
      <pc:sldChg chg="addSp delSp modSp new mod">
        <pc:chgData name="Thomas Edwin Clarke" userId="c4f8794c-e61d-4c3a-876b-03ad0310e099" providerId="ADAL" clId="{473F3B17-FAB6-4FD9-9BCB-FDC2874212F9}" dt="2021-01-27T13:18:41.043" v="21529" actId="20577"/>
        <pc:sldMkLst>
          <pc:docMk/>
          <pc:sldMk cId="735571506" sldId="267"/>
        </pc:sldMkLst>
        <pc:spChg chg="mod">
          <ac:chgData name="Thomas Edwin Clarke" userId="c4f8794c-e61d-4c3a-876b-03ad0310e099" providerId="ADAL" clId="{473F3B17-FAB6-4FD9-9BCB-FDC2874212F9}" dt="2021-01-27T13:18:41.043" v="21529" actId="20577"/>
          <ac:spMkLst>
            <pc:docMk/>
            <pc:sldMk cId="735571506" sldId="267"/>
            <ac:spMk id="2" creationId="{5A95AFAA-F11B-4CA9-86DC-EA7E37EE39E9}"/>
          </ac:spMkLst>
        </pc:spChg>
        <pc:spChg chg="del">
          <ac:chgData name="Thomas Edwin Clarke" userId="c4f8794c-e61d-4c3a-876b-03ad0310e099" providerId="ADAL" clId="{473F3B17-FAB6-4FD9-9BCB-FDC2874212F9}" dt="2021-01-25T21:06:11.814" v="3920" actId="478"/>
          <ac:spMkLst>
            <pc:docMk/>
            <pc:sldMk cId="735571506" sldId="267"/>
            <ac:spMk id="3" creationId="{145F9863-9F49-4A50-884C-902D8155FF2C}"/>
          </ac:spMkLst>
        </pc:spChg>
        <pc:spChg chg="add mod">
          <ac:chgData name="Thomas Edwin Clarke" userId="c4f8794c-e61d-4c3a-876b-03ad0310e099" providerId="ADAL" clId="{473F3B17-FAB6-4FD9-9BCB-FDC2874212F9}" dt="2021-01-27T13:17:27.835" v="21507" actId="1076"/>
          <ac:spMkLst>
            <pc:docMk/>
            <pc:sldMk cId="735571506" sldId="267"/>
            <ac:spMk id="6" creationId="{2DA29A7A-8862-4694-A222-1853FFF719FD}"/>
          </ac:spMkLst>
        </pc:spChg>
        <pc:picChg chg="add mod modCrop">
          <ac:chgData name="Thomas Edwin Clarke" userId="c4f8794c-e61d-4c3a-876b-03ad0310e099" providerId="ADAL" clId="{473F3B17-FAB6-4FD9-9BCB-FDC2874212F9}" dt="2021-01-27T13:17:41.565" v="21511" actId="1076"/>
          <ac:picMkLst>
            <pc:docMk/>
            <pc:sldMk cId="735571506" sldId="267"/>
            <ac:picMk id="5" creationId="{DB2C5167-C952-4ADC-AA5A-E7D6D61E43EC}"/>
          </ac:picMkLst>
        </pc:picChg>
      </pc:sldChg>
      <pc:sldChg chg="addSp delSp modSp new mod">
        <pc:chgData name="Thomas Edwin Clarke" userId="c4f8794c-e61d-4c3a-876b-03ad0310e099" providerId="ADAL" clId="{473F3B17-FAB6-4FD9-9BCB-FDC2874212F9}" dt="2021-01-27T17:29:15.265" v="26059" actId="20577"/>
        <pc:sldMkLst>
          <pc:docMk/>
          <pc:sldMk cId="1325651104" sldId="268"/>
        </pc:sldMkLst>
        <pc:spChg chg="mod">
          <ac:chgData name="Thomas Edwin Clarke" userId="c4f8794c-e61d-4c3a-876b-03ad0310e099" providerId="ADAL" clId="{473F3B17-FAB6-4FD9-9BCB-FDC2874212F9}" dt="2021-01-27T12:32:42.137" v="20833" actId="207"/>
          <ac:spMkLst>
            <pc:docMk/>
            <pc:sldMk cId="1325651104" sldId="268"/>
            <ac:spMk id="2" creationId="{293954F2-BFFE-4418-888F-8BD34A3E6E4F}"/>
          </ac:spMkLst>
        </pc:spChg>
        <pc:spChg chg="del mod">
          <ac:chgData name="Thomas Edwin Clarke" userId="c4f8794c-e61d-4c3a-876b-03ad0310e099" providerId="ADAL" clId="{473F3B17-FAB6-4FD9-9BCB-FDC2874212F9}" dt="2021-01-25T21:57:58.879" v="5130" actId="478"/>
          <ac:spMkLst>
            <pc:docMk/>
            <pc:sldMk cId="1325651104" sldId="268"/>
            <ac:spMk id="3" creationId="{6688D061-9812-4A20-9DED-5F64CF905496}"/>
          </ac:spMkLst>
        </pc:spChg>
        <pc:spChg chg="add mod">
          <ac:chgData name="Thomas Edwin Clarke" userId="c4f8794c-e61d-4c3a-876b-03ad0310e099" providerId="ADAL" clId="{473F3B17-FAB6-4FD9-9BCB-FDC2874212F9}" dt="2021-01-26T20:59:01.911" v="16657" actId="14100"/>
          <ac:spMkLst>
            <pc:docMk/>
            <pc:sldMk cId="1325651104" sldId="268"/>
            <ac:spMk id="5" creationId="{D32D8F11-905F-4F07-B0ED-9ADF10256EB2}"/>
          </ac:spMkLst>
        </pc:spChg>
        <pc:spChg chg="add del mod">
          <ac:chgData name="Thomas Edwin Clarke" userId="c4f8794c-e61d-4c3a-876b-03ad0310e099" providerId="ADAL" clId="{473F3B17-FAB6-4FD9-9BCB-FDC2874212F9}" dt="2021-01-27T16:08:42.016" v="21976" actId="14100"/>
          <ac:spMkLst>
            <pc:docMk/>
            <pc:sldMk cId="1325651104" sldId="268"/>
            <ac:spMk id="6" creationId="{EFF4BAB8-4F76-4898-B484-75C7062089D1}"/>
          </ac:spMkLst>
        </pc:spChg>
        <pc:spChg chg="add mod">
          <ac:chgData name="Thomas Edwin Clarke" userId="c4f8794c-e61d-4c3a-876b-03ad0310e099" providerId="ADAL" clId="{473F3B17-FAB6-4FD9-9BCB-FDC2874212F9}" dt="2021-01-27T17:29:15.265" v="26059" actId="20577"/>
          <ac:spMkLst>
            <pc:docMk/>
            <pc:sldMk cId="1325651104" sldId="268"/>
            <ac:spMk id="7" creationId="{6AFE6821-42AC-4B68-8723-568AED930020}"/>
          </ac:spMkLst>
        </pc:spChg>
        <pc:picChg chg="add mod">
          <ac:chgData name="Thomas Edwin Clarke" userId="c4f8794c-e61d-4c3a-876b-03ad0310e099" providerId="ADAL" clId="{473F3B17-FAB6-4FD9-9BCB-FDC2874212F9}" dt="2021-01-26T21:02:53.087" v="16706" actId="27614"/>
          <ac:picMkLst>
            <pc:docMk/>
            <pc:sldMk cId="1325651104" sldId="268"/>
            <ac:picMk id="4" creationId="{788D3F83-E8D9-46AA-B7B5-7160F7240440}"/>
          </ac:picMkLst>
        </pc:picChg>
      </pc:sldChg>
      <pc:sldChg chg="addSp modSp new mod">
        <pc:chgData name="Thomas Edwin Clarke" userId="c4f8794c-e61d-4c3a-876b-03ad0310e099" providerId="ADAL" clId="{473F3B17-FAB6-4FD9-9BCB-FDC2874212F9}" dt="2021-01-27T17:23:03.388" v="25799" actId="20577"/>
        <pc:sldMkLst>
          <pc:docMk/>
          <pc:sldMk cId="1137170065" sldId="269"/>
        </pc:sldMkLst>
        <pc:spChg chg="mod">
          <ac:chgData name="Thomas Edwin Clarke" userId="c4f8794c-e61d-4c3a-876b-03ad0310e099" providerId="ADAL" clId="{473F3B17-FAB6-4FD9-9BCB-FDC2874212F9}" dt="2021-01-27T12:33:03.879" v="20836" actId="207"/>
          <ac:spMkLst>
            <pc:docMk/>
            <pc:sldMk cId="1137170065" sldId="269"/>
            <ac:spMk id="2" creationId="{642D5666-1104-4423-8B93-20A47440D06C}"/>
          </ac:spMkLst>
        </pc:spChg>
        <pc:spChg chg="mod">
          <ac:chgData name="Thomas Edwin Clarke" userId="c4f8794c-e61d-4c3a-876b-03ad0310e099" providerId="ADAL" clId="{473F3B17-FAB6-4FD9-9BCB-FDC2874212F9}" dt="2021-01-27T16:07:41.860" v="21965" actId="14100"/>
          <ac:spMkLst>
            <pc:docMk/>
            <pc:sldMk cId="1137170065" sldId="269"/>
            <ac:spMk id="3" creationId="{7793ADAC-E476-44CF-87B3-3FCF3BE41247}"/>
          </ac:spMkLst>
        </pc:spChg>
        <pc:spChg chg="add mod">
          <ac:chgData name="Thomas Edwin Clarke" userId="c4f8794c-e61d-4c3a-876b-03ad0310e099" providerId="ADAL" clId="{473F3B17-FAB6-4FD9-9BCB-FDC2874212F9}" dt="2021-01-27T17:23:03.388" v="25799" actId="20577"/>
          <ac:spMkLst>
            <pc:docMk/>
            <pc:sldMk cId="1137170065" sldId="269"/>
            <ac:spMk id="6" creationId="{02EAD2C1-DA7A-4F10-AD71-BF56A4FC7F43}"/>
          </ac:spMkLst>
        </pc:spChg>
        <pc:picChg chg="add mod modCrop">
          <ac:chgData name="Thomas Edwin Clarke" userId="c4f8794c-e61d-4c3a-876b-03ad0310e099" providerId="ADAL" clId="{473F3B17-FAB6-4FD9-9BCB-FDC2874212F9}" dt="2021-01-26T16:45:38.672" v="11545" actId="14100"/>
          <ac:picMkLst>
            <pc:docMk/>
            <pc:sldMk cId="1137170065" sldId="269"/>
            <ac:picMk id="5" creationId="{BB90ED3C-2ACA-445D-9162-12F497B6B7EB}"/>
          </ac:picMkLst>
        </pc:picChg>
      </pc:sldChg>
      <pc:sldChg chg="addSp delSp modSp new del mod">
        <pc:chgData name="Thomas Edwin Clarke" userId="c4f8794c-e61d-4c3a-876b-03ad0310e099" providerId="ADAL" clId="{473F3B17-FAB6-4FD9-9BCB-FDC2874212F9}" dt="2021-01-26T22:25:47.442" v="20225" actId="47"/>
        <pc:sldMkLst>
          <pc:docMk/>
          <pc:sldMk cId="2691398339" sldId="270"/>
        </pc:sldMkLst>
        <pc:spChg chg="add del mod">
          <ac:chgData name="Thomas Edwin Clarke" userId="c4f8794c-e61d-4c3a-876b-03ad0310e099" providerId="ADAL" clId="{473F3B17-FAB6-4FD9-9BCB-FDC2874212F9}" dt="2021-01-26T20:56:17.163" v="16275"/>
          <ac:spMkLst>
            <pc:docMk/>
            <pc:sldMk cId="2691398339" sldId="270"/>
            <ac:spMk id="2" creationId="{293B7C91-42AC-47EE-AB72-6990C7DC20DC}"/>
          </ac:spMkLst>
        </pc:spChg>
        <pc:spChg chg="del mod">
          <ac:chgData name="Thomas Edwin Clarke" userId="c4f8794c-e61d-4c3a-876b-03ad0310e099" providerId="ADAL" clId="{473F3B17-FAB6-4FD9-9BCB-FDC2874212F9}" dt="2021-01-25T22:21:09.729" v="6502" actId="478"/>
          <ac:spMkLst>
            <pc:docMk/>
            <pc:sldMk cId="2691398339" sldId="270"/>
            <ac:spMk id="2" creationId="{970C09DC-D8A1-4356-B099-211746720353}"/>
          </ac:spMkLst>
        </pc:spChg>
        <pc:spChg chg="mod">
          <ac:chgData name="Thomas Edwin Clarke" userId="c4f8794c-e61d-4c3a-876b-03ad0310e099" providerId="ADAL" clId="{473F3B17-FAB6-4FD9-9BCB-FDC2874212F9}" dt="2021-01-26T21:32:35.282" v="18131" actId="21"/>
          <ac:spMkLst>
            <pc:docMk/>
            <pc:sldMk cId="2691398339" sldId="270"/>
            <ac:spMk id="3" creationId="{28F500A2-51FA-4C41-959E-F6894C76BE89}"/>
          </ac:spMkLst>
        </pc:spChg>
        <pc:spChg chg="add mod">
          <ac:chgData name="Thomas Edwin Clarke" userId="c4f8794c-e61d-4c3a-876b-03ad0310e099" providerId="ADAL" clId="{473F3B17-FAB6-4FD9-9BCB-FDC2874212F9}" dt="2021-01-26T20:56:43.510" v="16309" actId="20577"/>
          <ac:spMkLst>
            <pc:docMk/>
            <pc:sldMk cId="2691398339" sldId="270"/>
            <ac:spMk id="4" creationId="{DE2DEF45-FD56-4535-9182-2AD525EF6B49}"/>
          </ac:spMkLst>
        </pc:spChg>
      </pc:sldChg>
      <pc:sldChg chg="addSp modSp new mod">
        <pc:chgData name="Thomas Edwin Clarke" userId="c4f8794c-e61d-4c3a-876b-03ad0310e099" providerId="ADAL" clId="{473F3B17-FAB6-4FD9-9BCB-FDC2874212F9}" dt="2021-01-27T18:46:18.652" v="26412" actId="20577"/>
        <pc:sldMkLst>
          <pc:docMk/>
          <pc:sldMk cId="1559634555" sldId="271"/>
        </pc:sldMkLst>
        <pc:spChg chg="mod">
          <ac:chgData name="Thomas Edwin Clarke" userId="c4f8794c-e61d-4c3a-876b-03ad0310e099" providerId="ADAL" clId="{473F3B17-FAB6-4FD9-9BCB-FDC2874212F9}" dt="2021-01-27T12:32:58.244" v="20835" actId="207"/>
          <ac:spMkLst>
            <pc:docMk/>
            <pc:sldMk cId="1559634555" sldId="271"/>
            <ac:spMk id="2" creationId="{9545A505-48FA-4521-82E4-985788CBF386}"/>
          </ac:spMkLst>
        </pc:spChg>
        <pc:spChg chg="mod">
          <ac:chgData name="Thomas Edwin Clarke" userId="c4f8794c-e61d-4c3a-876b-03ad0310e099" providerId="ADAL" clId="{473F3B17-FAB6-4FD9-9BCB-FDC2874212F9}" dt="2021-01-27T18:46:18.652" v="26412" actId="20577"/>
          <ac:spMkLst>
            <pc:docMk/>
            <pc:sldMk cId="1559634555" sldId="271"/>
            <ac:spMk id="3" creationId="{630658D8-1803-4C1B-8CB0-DA67E744EDEF}"/>
          </ac:spMkLst>
        </pc:spChg>
        <pc:spChg chg="add mod">
          <ac:chgData name="Thomas Edwin Clarke" userId="c4f8794c-e61d-4c3a-876b-03ad0310e099" providerId="ADAL" clId="{473F3B17-FAB6-4FD9-9BCB-FDC2874212F9}" dt="2021-01-27T13:19:53.448" v="21559" actId="20577"/>
          <ac:spMkLst>
            <pc:docMk/>
            <pc:sldMk cId="1559634555" sldId="271"/>
            <ac:spMk id="6" creationId="{C0522075-6C1A-434F-BEFF-90DC5971B539}"/>
          </ac:spMkLst>
        </pc:spChg>
        <pc:picChg chg="add mod">
          <ac:chgData name="Thomas Edwin Clarke" userId="c4f8794c-e61d-4c3a-876b-03ad0310e099" providerId="ADAL" clId="{473F3B17-FAB6-4FD9-9BCB-FDC2874212F9}" dt="2021-01-26T15:56:09.376" v="10776" actId="1076"/>
          <ac:picMkLst>
            <pc:docMk/>
            <pc:sldMk cId="1559634555" sldId="271"/>
            <ac:picMk id="5" creationId="{0A15FB55-38C0-4CA4-A958-F016080F25F6}"/>
          </ac:picMkLst>
        </pc:picChg>
      </pc:sldChg>
      <pc:sldChg chg="delSp modSp new del mod">
        <pc:chgData name="Thomas Edwin Clarke" userId="c4f8794c-e61d-4c3a-876b-03ad0310e099" providerId="ADAL" clId="{473F3B17-FAB6-4FD9-9BCB-FDC2874212F9}" dt="2021-01-25T22:28:12.158" v="7308" actId="47"/>
        <pc:sldMkLst>
          <pc:docMk/>
          <pc:sldMk cId="3890616061" sldId="271"/>
        </pc:sldMkLst>
        <pc:spChg chg="del">
          <ac:chgData name="Thomas Edwin Clarke" userId="c4f8794c-e61d-4c3a-876b-03ad0310e099" providerId="ADAL" clId="{473F3B17-FAB6-4FD9-9BCB-FDC2874212F9}" dt="2021-01-25T22:22:14.992" v="6508" actId="478"/>
          <ac:spMkLst>
            <pc:docMk/>
            <pc:sldMk cId="3890616061" sldId="271"/>
            <ac:spMk id="2" creationId="{6D0FE800-43F4-4B72-A7F5-08E998629BF7}"/>
          </ac:spMkLst>
        </pc:spChg>
        <pc:spChg chg="mod">
          <ac:chgData name="Thomas Edwin Clarke" userId="c4f8794c-e61d-4c3a-876b-03ad0310e099" providerId="ADAL" clId="{473F3B17-FAB6-4FD9-9BCB-FDC2874212F9}" dt="2021-01-25T22:23:29.042" v="6579" actId="20577"/>
          <ac:spMkLst>
            <pc:docMk/>
            <pc:sldMk cId="3890616061" sldId="271"/>
            <ac:spMk id="3" creationId="{8B2C499B-A9AF-4F0E-A9F7-7257CDA713E7}"/>
          </ac:spMkLst>
        </pc:spChg>
      </pc:sldChg>
      <pc:sldChg chg="delSp modSp new mod">
        <pc:chgData name="Thomas Edwin Clarke" userId="c4f8794c-e61d-4c3a-876b-03ad0310e099" providerId="ADAL" clId="{473F3B17-FAB6-4FD9-9BCB-FDC2874212F9}" dt="2021-01-27T17:48:20.993" v="26346" actId="20577"/>
        <pc:sldMkLst>
          <pc:docMk/>
          <pc:sldMk cId="3254619992" sldId="272"/>
        </pc:sldMkLst>
        <pc:spChg chg="del">
          <ac:chgData name="Thomas Edwin Clarke" userId="c4f8794c-e61d-4c3a-876b-03ad0310e099" providerId="ADAL" clId="{473F3B17-FAB6-4FD9-9BCB-FDC2874212F9}" dt="2021-01-25T23:00:53.835" v="9086" actId="478"/>
          <ac:spMkLst>
            <pc:docMk/>
            <pc:sldMk cId="3254619992" sldId="272"/>
            <ac:spMk id="2" creationId="{FACB9D9A-4C84-4446-A067-862B604ACA42}"/>
          </ac:spMkLst>
        </pc:spChg>
        <pc:spChg chg="mod">
          <ac:chgData name="Thomas Edwin Clarke" userId="c4f8794c-e61d-4c3a-876b-03ad0310e099" providerId="ADAL" clId="{473F3B17-FAB6-4FD9-9BCB-FDC2874212F9}" dt="2021-01-27T17:48:20.993" v="26346" actId="20577"/>
          <ac:spMkLst>
            <pc:docMk/>
            <pc:sldMk cId="3254619992" sldId="272"/>
            <ac:spMk id="3" creationId="{2258B540-D33A-4E00-ACC2-89DC887A15C0}"/>
          </ac:spMkLst>
        </pc:spChg>
      </pc:sldChg>
      <pc:sldChg chg="modSp new mod">
        <pc:chgData name="Thomas Edwin Clarke" userId="c4f8794c-e61d-4c3a-876b-03ad0310e099" providerId="ADAL" clId="{473F3B17-FAB6-4FD9-9BCB-FDC2874212F9}" dt="2021-01-27T17:44:07.663" v="26234" actId="20577"/>
        <pc:sldMkLst>
          <pc:docMk/>
          <pc:sldMk cId="3213075279" sldId="273"/>
        </pc:sldMkLst>
        <pc:spChg chg="mod">
          <ac:chgData name="Thomas Edwin Clarke" userId="c4f8794c-e61d-4c3a-876b-03ad0310e099" providerId="ADAL" clId="{473F3B17-FAB6-4FD9-9BCB-FDC2874212F9}" dt="2021-01-27T16:44:12.673" v="24665" actId="27636"/>
          <ac:spMkLst>
            <pc:docMk/>
            <pc:sldMk cId="3213075279" sldId="273"/>
            <ac:spMk id="2" creationId="{5DECACFD-3905-4507-B3CF-657F80E72465}"/>
          </ac:spMkLst>
        </pc:spChg>
        <pc:spChg chg="mod">
          <ac:chgData name="Thomas Edwin Clarke" userId="c4f8794c-e61d-4c3a-876b-03ad0310e099" providerId="ADAL" clId="{473F3B17-FAB6-4FD9-9BCB-FDC2874212F9}" dt="2021-01-27T17:44:07.663" v="26234" actId="20577"/>
          <ac:spMkLst>
            <pc:docMk/>
            <pc:sldMk cId="3213075279" sldId="273"/>
            <ac:spMk id="3" creationId="{ADA44A3F-BE37-44C5-B3DB-2A67762835E1}"/>
          </ac:spMkLst>
        </pc:spChg>
      </pc:sldChg>
      <pc:sldChg chg="new del">
        <pc:chgData name="Thomas Edwin Clarke" userId="c4f8794c-e61d-4c3a-876b-03ad0310e099" providerId="ADAL" clId="{473F3B17-FAB6-4FD9-9BCB-FDC2874212F9}" dt="2021-01-26T17:36:00.682" v="12233" actId="47"/>
        <pc:sldMkLst>
          <pc:docMk/>
          <pc:sldMk cId="2272563348" sldId="274"/>
        </pc:sldMkLst>
      </pc:sldChg>
      <pc:sldChg chg="addSp modSp new mod">
        <pc:chgData name="Thomas Edwin Clarke" userId="c4f8794c-e61d-4c3a-876b-03ad0310e099" providerId="ADAL" clId="{473F3B17-FAB6-4FD9-9BCB-FDC2874212F9}" dt="2021-01-27T17:50:07.909" v="26368" actId="20577"/>
        <pc:sldMkLst>
          <pc:docMk/>
          <pc:sldMk cId="2353006488" sldId="274"/>
        </pc:sldMkLst>
        <pc:spChg chg="mod">
          <ac:chgData name="Thomas Edwin Clarke" userId="c4f8794c-e61d-4c3a-876b-03ad0310e099" providerId="ADAL" clId="{473F3B17-FAB6-4FD9-9BCB-FDC2874212F9}" dt="2021-01-27T12:34:51.298" v="20849"/>
          <ac:spMkLst>
            <pc:docMk/>
            <pc:sldMk cId="2353006488" sldId="274"/>
            <ac:spMk id="2" creationId="{15983D1B-E064-433A-B9C9-9B16562CCC67}"/>
          </ac:spMkLst>
        </pc:spChg>
        <pc:spChg chg="mod">
          <ac:chgData name="Thomas Edwin Clarke" userId="c4f8794c-e61d-4c3a-876b-03ad0310e099" providerId="ADAL" clId="{473F3B17-FAB6-4FD9-9BCB-FDC2874212F9}" dt="2021-01-27T17:50:07.909" v="26368" actId="20577"/>
          <ac:spMkLst>
            <pc:docMk/>
            <pc:sldMk cId="2353006488" sldId="274"/>
            <ac:spMk id="3" creationId="{BED949F7-A78C-4999-831E-67DC453EFC2D}"/>
          </ac:spMkLst>
        </pc:spChg>
        <pc:spChg chg="add mod">
          <ac:chgData name="Thomas Edwin Clarke" userId="c4f8794c-e61d-4c3a-876b-03ad0310e099" providerId="ADAL" clId="{473F3B17-FAB6-4FD9-9BCB-FDC2874212F9}" dt="2021-01-27T13:22:15.479" v="21615" actId="20577"/>
          <ac:spMkLst>
            <pc:docMk/>
            <pc:sldMk cId="2353006488" sldId="274"/>
            <ac:spMk id="5" creationId="{E9AA23EC-9BCD-4E19-A610-09D3D2153CD6}"/>
          </ac:spMkLst>
        </pc:spChg>
        <pc:picChg chg="add mod">
          <ac:chgData name="Thomas Edwin Clarke" userId="c4f8794c-e61d-4c3a-876b-03ad0310e099" providerId="ADAL" clId="{473F3B17-FAB6-4FD9-9BCB-FDC2874212F9}" dt="2021-01-26T21:27:34.444" v="17671" actId="1076"/>
          <ac:picMkLst>
            <pc:docMk/>
            <pc:sldMk cId="2353006488" sldId="274"/>
            <ac:picMk id="4" creationId="{D5E2BF4D-8A61-4AEA-92A4-41D76BD21991}"/>
          </ac:picMkLst>
        </pc:picChg>
      </pc:sldChg>
      <pc:sldChg chg="addSp delSp modSp new del mod">
        <pc:chgData name="Thomas Edwin Clarke" userId="c4f8794c-e61d-4c3a-876b-03ad0310e099" providerId="ADAL" clId="{473F3B17-FAB6-4FD9-9BCB-FDC2874212F9}" dt="2021-01-26T21:18:59.595" v="17582" actId="47"/>
        <pc:sldMkLst>
          <pc:docMk/>
          <pc:sldMk cId="894191257" sldId="275"/>
        </pc:sldMkLst>
        <pc:spChg chg="del mod">
          <ac:chgData name="Thomas Edwin Clarke" userId="c4f8794c-e61d-4c3a-876b-03ad0310e099" providerId="ADAL" clId="{473F3B17-FAB6-4FD9-9BCB-FDC2874212F9}" dt="2021-01-26T21:06:18.034" v="16999" actId="478"/>
          <ac:spMkLst>
            <pc:docMk/>
            <pc:sldMk cId="894191257" sldId="275"/>
            <ac:spMk id="2" creationId="{7281AC9B-42A0-4B27-85DC-214466822124}"/>
          </ac:spMkLst>
        </pc:spChg>
        <pc:spChg chg="mod">
          <ac:chgData name="Thomas Edwin Clarke" userId="c4f8794c-e61d-4c3a-876b-03ad0310e099" providerId="ADAL" clId="{473F3B17-FAB6-4FD9-9BCB-FDC2874212F9}" dt="2021-01-26T21:18:28.202" v="17580" actId="21"/>
          <ac:spMkLst>
            <pc:docMk/>
            <pc:sldMk cId="894191257" sldId="275"/>
            <ac:spMk id="3" creationId="{973616BD-BDD5-46B9-AB52-6B3F8CED9D3A}"/>
          </ac:spMkLst>
        </pc:spChg>
        <pc:spChg chg="add del mod">
          <ac:chgData name="Thomas Edwin Clarke" userId="c4f8794c-e61d-4c3a-876b-03ad0310e099" providerId="ADAL" clId="{473F3B17-FAB6-4FD9-9BCB-FDC2874212F9}" dt="2021-01-26T21:06:19.447" v="17001" actId="478"/>
          <ac:spMkLst>
            <pc:docMk/>
            <pc:sldMk cId="894191257" sldId="275"/>
            <ac:spMk id="5" creationId="{D04D489E-6370-4060-9202-50189F9D8A2A}"/>
          </ac:spMkLst>
        </pc:spChg>
      </pc:sldChg>
      <pc:sldChg chg="modSp new add del mod ord">
        <pc:chgData name="Thomas Edwin Clarke" userId="c4f8794c-e61d-4c3a-876b-03ad0310e099" providerId="ADAL" clId="{473F3B17-FAB6-4FD9-9BCB-FDC2874212F9}" dt="2021-01-26T22:01:31.296" v="19239" actId="47"/>
        <pc:sldMkLst>
          <pc:docMk/>
          <pc:sldMk cId="3956517789" sldId="276"/>
        </pc:sldMkLst>
        <pc:spChg chg="mod">
          <ac:chgData name="Thomas Edwin Clarke" userId="c4f8794c-e61d-4c3a-876b-03ad0310e099" providerId="ADAL" clId="{473F3B17-FAB6-4FD9-9BCB-FDC2874212F9}" dt="2021-01-26T22:01:27.192" v="19238" actId="6549"/>
          <ac:spMkLst>
            <pc:docMk/>
            <pc:sldMk cId="3956517789" sldId="276"/>
            <ac:spMk id="3" creationId="{ECA28425-2F97-4DF3-9C49-B4BB4EAAE3A7}"/>
          </ac:spMkLst>
        </pc:spChg>
      </pc:sldChg>
      <pc:sldChg chg="addSp modSp new mod">
        <pc:chgData name="Thomas Edwin Clarke" userId="c4f8794c-e61d-4c3a-876b-03ad0310e099" providerId="ADAL" clId="{473F3B17-FAB6-4FD9-9BCB-FDC2874212F9}" dt="2021-01-27T17:28:54.297" v="26057" actId="20577"/>
        <pc:sldMkLst>
          <pc:docMk/>
          <pc:sldMk cId="3588715346" sldId="277"/>
        </pc:sldMkLst>
        <pc:spChg chg="mod">
          <ac:chgData name="Thomas Edwin Clarke" userId="c4f8794c-e61d-4c3a-876b-03ad0310e099" providerId="ADAL" clId="{473F3B17-FAB6-4FD9-9BCB-FDC2874212F9}" dt="2021-01-27T12:32:26.582" v="20831" actId="207"/>
          <ac:spMkLst>
            <pc:docMk/>
            <pc:sldMk cId="3588715346" sldId="277"/>
            <ac:spMk id="2" creationId="{6BF9A011-AA68-4525-B9BF-3CBF2314249F}"/>
          </ac:spMkLst>
        </pc:spChg>
        <pc:spChg chg="mod">
          <ac:chgData name="Thomas Edwin Clarke" userId="c4f8794c-e61d-4c3a-876b-03ad0310e099" providerId="ADAL" clId="{473F3B17-FAB6-4FD9-9BCB-FDC2874212F9}" dt="2021-01-27T13:05:09.945" v="21376" actId="20577"/>
          <ac:spMkLst>
            <pc:docMk/>
            <pc:sldMk cId="3588715346" sldId="277"/>
            <ac:spMk id="3" creationId="{CB39F4F0-0A52-471D-8D97-7B1D2ADFE096}"/>
          </ac:spMkLst>
        </pc:spChg>
        <pc:spChg chg="add mod">
          <ac:chgData name="Thomas Edwin Clarke" userId="c4f8794c-e61d-4c3a-876b-03ad0310e099" providerId="ADAL" clId="{473F3B17-FAB6-4FD9-9BCB-FDC2874212F9}" dt="2021-01-27T17:28:54.297" v="26057" actId="20577"/>
          <ac:spMkLst>
            <pc:docMk/>
            <pc:sldMk cId="3588715346" sldId="277"/>
            <ac:spMk id="6" creationId="{36F80D3E-2069-41CF-991F-30AF6505B2EF}"/>
          </ac:spMkLst>
        </pc:spChg>
        <pc:picChg chg="add mod">
          <ac:chgData name="Thomas Edwin Clarke" userId="c4f8794c-e61d-4c3a-876b-03ad0310e099" providerId="ADAL" clId="{473F3B17-FAB6-4FD9-9BCB-FDC2874212F9}" dt="2021-01-26T22:04:02.768" v="19258" actId="1076"/>
          <ac:picMkLst>
            <pc:docMk/>
            <pc:sldMk cId="3588715346" sldId="277"/>
            <ac:picMk id="5" creationId="{4358A03F-5316-4092-A239-7AAC0C336CD4}"/>
          </ac:picMkLst>
        </pc:picChg>
      </pc:sldChg>
      <pc:sldChg chg="modSp new mod">
        <pc:chgData name="Thomas Edwin Clarke" userId="c4f8794c-e61d-4c3a-876b-03ad0310e099" providerId="ADAL" clId="{473F3B17-FAB6-4FD9-9BCB-FDC2874212F9}" dt="2021-01-27T17:45:01.865" v="26242" actId="20577"/>
        <pc:sldMkLst>
          <pc:docMk/>
          <pc:sldMk cId="3543508226" sldId="278"/>
        </pc:sldMkLst>
        <pc:spChg chg="mod">
          <ac:chgData name="Thomas Edwin Clarke" userId="c4f8794c-e61d-4c3a-876b-03ad0310e099" providerId="ADAL" clId="{473F3B17-FAB6-4FD9-9BCB-FDC2874212F9}" dt="2021-01-27T16:55:41.494" v="25027" actId="14100"/>
          <ac:spMkLst>
            <pc:docMk/>
            <pc:sldMk cId="3543508226" sldId="278"/>
            <ac:spMk id="2" creationId="{FF3E35D4-9C3E-4229-8EF7-1A9D226015F7}"/>
          </ac:spMkLst>
        </pc:spChg>
        <pc:spChg chg="mod">
          <ac:chgData name="Thomas Edwin Clarke" userId="c4f8794c-e61d-4c3a-876b-03ad0310e099" providerId="ADAL" clId="{473F3B17-FAB6-4FD9-9BCB-FDC2874212F9}" dt="2021-01-27T17:45:01.865" v="26242" actId="20577"/>
          <ac:spMkLst>
            <pc:docMk/>
            <pc:sldMk cId="3543508226" sldId="278"/>
            <ac:spMk id="3" creationId="{CF863132-C2F4-4AF4-B5FC-E96502E19380}"/>
          </ac:spMkLst>
        </pc:spChg>
      </pc:sldChg>
      <pc:sldChg chg="modSp new del mod">
        <pc:chgData name="Thomas Edwin Clarke" userId="c4f8794c-e61d-4c3a-876b-03ad0310e099" providerId="ADAL" clId="{473F3B17-FAB6-4FD9-9BCB-FDC2874212F9}" dt="2021-01-27T16:58:10.815" v="25034" actId="47"/>
        <pc:sldMkLst>
          <pc:docMk/>
          <pc:sldMk cId="2444295973" sldId="279"/>
        </pc:sldMkLst>
        <pc:spChg chg="mod">
          <ac:chgData name="Thomas Edwin Clarke" userId="c4f8794c-e61d-4c3a-876b-03ad0310e099" providerId="ADAL" clId="{473F3B17-FAB6-4FD9-9BCB-FDC2874212F9}" dt="2021-01-27T16:56:35.538" v="25028" actId="21"/>
          <ac:spMkLst>
            <pc:docMk/>
            <pc:sldMk cId="2444295973" sldId="279"/>
            <ac:spMk id="3" creationId="{45AA36F4-37D9-46AD-AE97-431A7FE69342}"/>
          </ac:spMkLst>
        </pc:spChg>
      </pc:sldChg>
      <pc:sldChg chg="addSp delSp modSp new mod">
        <pc:chgData name="Thomas Edwin Clarke" userId="c4f8794c-e61d-4c3a-876b-03ad0310e099" providerId="ADAL" clId="{473F3B17-FAB6-4FD9-9BCB-FDC2874212F9}" dt="2021-01-27T17:46:41.040" v="26325" actId="20577"/>
        <pc:sldMkLst>
          <pc:docMk/>
          <pc:sldMk cId="4124493528" sldId="279"/>
        </pc:sldMkLst>
        <pc:spChg chg="mod">
          <ac:chgData name="Thomas Edwin Clarke" userId="c4f8794c-e61d-4c3a-876b-03ad0310e099" providerId="ADAL" clId="{473F3B17-FAB6-4FD9-9BCB-FDC2874212F9}" dt="2021-01-27T16:59:31.334" v="25076" actId="20577"/>
          <ac:spMkLst>
            <pc:docMk/>
            <pc:sldMk cId="4124493528" sldId="279"/>
            <ac:spMk id="2" creationId="{CF02FB93-1905-4D55-82E6-9FEDB145B32F}"/>
          </ac:spMkLst>
        </pc:spChg>
        <pc:spChg chg="mod">
          <ac:chgData name="Thomas Edwin Clarke" userId="c4f8794c-e61d-4c3a-876b-03ad0310e099" providerId="ADAL" clId="{473F3B17-FAB6-4FD9-9BCB-FDC2874212F9}" dt="2021-01-27T17:46:41.040" v="26325" actId="20577"/>
          <ac:spMkLst>
            <pc:docMk/>
            <pc:sldMk cId="4124493528" sldId="279"/>
            <ac:spMk id="3" creationId="{B1711E86-5B44-4395-93A0-BCB3A7D6244E}"/>
          </ac:spMkLst>
        </pc:spChg>
        <pc:spChg chg="add del mod">
          <ac:chgData name="Thomas Edwin Clarke" userId="c4f8794c-e61d-4c3a-876b-03ad0310e099" providerId="ADAL" clId="{473F3B17-FAB6-4FD9-9BCB-FDC2874212F9}" dt="2021-01-27T17:46:17.150" v="26301" actId="478"/>
          <ac:spMkLst>
            <pc:docMk/>
            <pc:sldMk cId="4124493528" sldId="279"/>
            <ac:spMk id="5" creationId="{D79FB59C-621F-4323-A4D5-834649EA7682}"/>
          </ac:spMkLst>
        </pc:spChg>
      </pc:sldChg>
      <pc:sldChg chg="modSp new mod">
        <pc:chgData name="Thomas Edwin Clarke" userId="c4f8794c-e61d-4c3a-876b-03ad0310e099" providerId="ADAL" clId="{473F3B17-FAB6-4FD9-9BCB-FDC2874212F9}" dt="2021-01-27T17:47:14.928" v="26345" actId="20577"/>
        <pc:sldMkLst>
          <pc:docMk/>
          <pc:sldMk cId="3587064006" sldId="280"/>
        </pc:sldMkLst>
        <pc:spChg chg="mod">
          <ac:chgData name="Thomas Edwin Clarke" userId="c4f8794c-e61d-4c3a-876b-03ad0310e099" providerId="ADAL" clId="{473F3B17-FAB6-4FD9-9BCB-FDC2874212F9}" dt="2021-01-27T17:38:11.341" v="26176" actId="14100"/>
          <ac:spMkLst>
            <pc:docMk/>
            <pc:sldMk cId="3587064006" sldId="280"/>
            <ac:spMk id="2" creationId="{30E20682-9232-494E-9F90-852A803387E4}"/>
          </ac:spMkLst>
        </pc:spChg>
        <pc:spChg chg="mod">
          <ac:chgData name="Thomas Edwin Clarke" userId="c4f8794c-e61d-4c3a-876b-03ad0310e099" providerId="ADAL" clId="{473F3B17-FAB6-4FD9-9BCB-FDC2874212F9}" dt="2021-01-27T17:47:14.928" v="26345" actId="20577"/>
          <ac:spMkLst>
            <pc:docMk/>
            <pc:sldMk cId="3587064006" sldId="280"/>
            <ac:spMk id="3" creationId="{9DC6181C-BEA3-491F-BB7B-2D4087513D91}"/>
          </ac:spMkLst>
        </pc:spChg>
      </pc:sldChg>
      <pc:sldMasterChg chg="setBg modSldLayout">
        <pc:chgData name="Thomas Edwin Clarke" userId="c4f8794c-e61d-4c3a-876b-03ad0310e099" providerId="ADAL" clId="{473F3B17-FAB6-4FD9-9BCB-FDC2874212F9}" dt="2021-01-27T12:36:07.668" v="20852"/>
        <pc:sldMasterMkLst>
          <pc:docMk/>
          <pc:sldMasterMk cId="1796963874" sldId="2147483672"/>
        </pc:sldMasterMkLst>
        <pc:sldLayoutChg chg="setBg">
          <pc:chgData name="Thomas Edwin Clarke" userId="c4f8794c-e61d-4c3a-876b-03ad0310e099" providerId="ADAL" clId="{473F3B17-FAB6-4FD9-9BCB-FDC2874212F9}" dt="2021-01-27T12:36:07.668" v="20852"/>
          <pc:sldLayoutMkLst>
            <pc:docMk/>
            <pc:sldMasterMk cId="1796963874" sldId="2147483672"/>
            <pc:sldLayoutMk cId="438646471" sldId="2147483673"/>
          </pc:sldLayoutMkLst>
        </pc:sldLayoutChg>
        <pc:sldLayoutChg chg="setBg">
          <pc:chgData name="Thomas Edwin Clarke" userId="c4f8794c-e61d-4c3a-876b-03ad0310e099" providerId="ADAL" clId="{473F3B17-FAB6-4FD9-9BCB-FDC2874212F9}" dt="2021-01-27T12:36:07.668" v="20852"/>
          <pc:sldLayoutMkLst>
            <pc:docMk/>
            <pc:sldMasterMk cId="1796963874" sldId="2147483672"/>
            <pc:sldLayoutMk cId="4135755400" sldId="2147483674"/>
          </pc:sldLayoutMkLst>
        </pc:sldLayoutChg>
        <pc:sldLayoutChg chg="setBg">
          <pc:chgData name="Thomas Edwin Clarke" userId="c4f8794c-e61d-4c3a-876b-03ad0310e099" providerId="ADAL" clId="{473F3B17-FAB6-4FD9-9BCB-FDC2874212F9}" dt="2021-01-27T12:36:07.668" v="20852"/>
          <pc:sldLayoutMkLst>
            <pc:docMk/>
            <pc:sldMasterMk cId="1796963874" sldId="2147483672"/>
            <pc:sldLayoutMk cId="3848577325" sldId="2147483675"/>
          </pc:sldLayoutMkLst>
        </pc:sldLayoutChg>
        <pc:sldLayoutChg chg="setBg">
          <pc:chgData name="Thomas Edwin Clarke" userId="c4f8794c-e61d-4c3a-876b-03ad0310e099" providerId="ADAL" clId="{473F3B17-FAB6-4FD9-9BCB-FDC2874212F9}" dt="2021-01-27T12:36:07.668" v="20852"/>
          <pc:sldLayoutMkLst>
            <pc:docMk/>
            <pc:sldMasterMk cId="1796963874" sldId="2147483672"/>
            <pc:sldLayoutMk cId="643949172" sldId="2147483676"/>
          </pc:sldLayoutMkLst>
        </pc:sldLayoutChg>
        <pc:sldLayoutChg chg="setBg">
          <pc:chgData name="Thomas Edwin Clarke" userId="c4f8794c-e61d-4c3a-876b-03ad0310e099" providerId="ADAL" clId="{473F3B17-FAB6-4FD9-9BCB-FDC2874212F9}" dt="2021-01-27T12:36:07.668" v="20852"/>
          <pc:sldLayoutMkLst>
            <pc:docMk/>
            <pc:sldMasterMk cId="1796963874" sldId="2147483672"/>
            <pc:sldLayoutMk cId="3348427504" sldId="2147483677"/>
          </pc:sldLayoutMkLst>
        </pc:sldLayoutChg>
        <pc:sldLayoutChg chg="setBg">
          <pc:chgData name="Thomas Edwin Clarke" userId="c4f8794c-e61d-4c3a-876b-03ad0310e099" providerId="ADAL" clId="{473F3B17-FAB6-4FD9-9BCB-FDC2874212F9}" dt="2021-01-27T12:36:07.668" v="20852"/>
          <pc:sldLayoutMkLst>
            <pc:docMk/>
            <pc:sldMasterMk cId="1796963874" sldId="2147483672"/>
            <pc:sldLayoutMk cId="174382358" sldId="2147483678"/>
          </pc:sldLayoutMkLst>
        </pc:sldLayoutChg>
        <pc:sldLayoutChg chg="setBg">
          <pc:chgData name="Thomas Edwin Clarke" userId="c4f8794c-e61d-4c3a-876b-03ad0310e099" providerId="ADAL" clId="{473F3B17-FAB6-4FD9-9BCB-FDC2874212F9}" dt="2021-01-27T12:36:07.668" v="20852"/>
          <pc:sldLayoutMkLst>
            <pc:docMk/>
            <pc:sldMasterMk cId="1796963874" sldId="2147483672"/>
            <pc:sldLayoutMk cId="1010449635" sldId="2147483679"/>
          </pc:sldLayoutMkLst>
        </pc:sldLayoutChg>
        <pc:sldLayoutChg chg="setBg">
          <pc:chgData name="Thomas Edwin Clarke" userId="c4f8794c-e61d-4c3a-876b-03ad0310e099" providerId="ADAL" clId="{473F3B17-FAB6-4FD9-9BCB-FDC2874212F9}" dt="2021-01-27T12:36:07.668" v="20852"/>
          <pc:sldLayoutMkLst>
            <pc:docMk/>
            <pc:sldMasterMk cId="1796963874" sldId="2147483672"/>
            <pc:sldLayoutMk cId="2913537573" sldId="2147483680"/>
          </pc:sldLayoutMkLst>
        </pc:sldLayoutChg>
        <pc:sldLayoutChg chg="setBg">
          <pc:chgData name="Thomas Edwin Clarke" userId="c4f8794c-e61d-4c3a-876b-03ad0310e099" providerId="ADAL" clId="{473F3B17-FAB6-4FD9-9BCB-FDC2874212F9}" dt="2021-01-27T12:36:07.668" v="20852"/>
          <pc:sldLayoutMkLst>
            <pc:docMk/>
            <pc:sldMasterMk cId="1796963874" sldId="2147483672"/>
            <pc:sldLayoutMk cId="11899363" sldId="2147483681"/>
          </pc:sldLayoutMkLst>
        </pc:sldLayoutChg>
        <pc:sldLayoutChg chg="setBg">
          <pc:chgData name="Thomas Edwin Clarke" userId="c4f8794c-e61d-4c3a-876b-03ad0310e099" providerId="ADAL" clId="{473F3B17-FAB6-4FD9-9BCB-FDC2874212F9}" dt="2021-01-27T12:36:07.668" v="20852"/>
          <pc:sldLayoutMkLst>
            <pc:docMk/>
            <pc:sldMasterMk cId="1796963874" sldId="2147483672"/>
            <pc:sldLayoutMk cId="3509468037" sldId="2147483682"/>
          </pc:sldLayoutMkLst>
        </pc:sldLayoutChg>
        <pc:sldLayoutChg chg="setBg">
          <pc:chgData name="Thomas Edwin Clarke" userId="c4f8794c-e61d-4c3a-876b-03ad0310e099" providerId="ADAL" clId="{473F3B17-FAB6-4FD9-9BCB-FDC2874212F9}" dt="2021-01-27T12:36:07.668" v="20852"/>
          <pc:sldLayoutMkLst>
            <pc:docMk/>
            <pc:sldMasterMk cId="1796963874" sldId="2147483672"/>
            <pc:sldLayoutMk cId="3356925323" sldId="2147483683"/>
          </pc:sldLayoutMkLst>
        </pc:sldLayoutChg>
      </pc:sldMasterChg>
    </pc:docChg>
  </pc:docChgLst>
  <pc:docChgLst>
    <pc:chgData name="Thomas Edwin Clarke (1900472)" userId="S::1900472@student.uwtsd.ac.uk::c4f8794c-e61d-4c3a-876b-03ad0310e099" providerId="AD" clId="Web-{5236C10B-933B-9141-1300-705271F1608C}"/>
    <pc:docChg chg="modSld">
      <pc:chgData name="Thomas Edwin Clarke (1900472)" userId="S::1900472@student.uwtsd.ac.uk::c4f8794c-e61d-4c3a-876b-03ad0310e099" providerId="AD" clId="Web-{5236C10B-933B-9141-1300-705271F1608C}" dt="2021-01-27T16:04:25.977" v="114" actId="20577"/>
      <pc:docMkLst>
        <pc:docMk/>
      </pc:docMkLst>
      <pc:sldChg chg="modSp">
        <pc:chgData name="Thomas Edwin Clarke (1900472)" userId="S::1900472@student.uwtsd.ac.uk::c4f8794c-e61d-4c3a-876b-03ad0310e099" providerId="AD" clId="Web-{5236C10B-933B-9141-1300-705271F1608C}" dt="2021-01-27T15:19:34.388" v="46" actId="20577"/>
        <pc:sldMkLst>
          <pc:docMk/>
          <pc:sldMk cId="1016667245" sldId="258"/>
        </pc:sldMkLst>
        <pc:spChg chg="mod">
          <ac:chgData name="Thomas Edwin Clarke (1900472)" userId="S::1900472@student.uwtsd.ac.uk::c4f8794c-e61d-4c3a-876b-03ad0310e099" providerId="AD" clId="Web-{5236C10B-933B-9141-1300-705271F1608C}" dt="2021-01-27T15:19:34.388" v="46" actId="20577"/>
          <ac:spMkLst>
            <pc:docMk/>
            <pc:sldMk cId="1016667245" sldId="258"/>
            <ac:spMk id="3" creationId="{2401D8A3-B359-4AAC-BCBD-3D89B1E4E585}"/>
          </ac:spMkLst>
        </pc:spChg>
      </pc:sldChg>
      <pc:sldChg chg="modSp">
        <pc:chgData name="Thomas Edwin Clarke (1900472)" userId="S::1900472@student.uwtsd.ac.uk::c4f8794c-e61d-4c3a-876b-03ad0310e099" providerId="AD" clId="Web-{5236C10B-933B-9141-1300-705271F1608C}" dt="2021-01-27T15:47:46.727" v="99" actId="20577"/>
        <pc:sldMkLst>
          <pc:docMk/>
          <pc:sldMk cId="3208486964" sldId="259"/>
        </pc:sldMkLst>
        <pc:spChg chg="mod">
          <ac:chgData name="Thomas Edwin Clarke (1900472)" userId="S::1900472@student.uwtsd.ac.uk::c4f8794c-e61d-4c3a-876b-03ad0310e099" providerId="AD" clId="Web-{5236C10B-933B-9141-1300-705271F1608C}" dt="2021-01-27T15:47:46.727" v="99" actId="20577"/>
          <ac:spMkLst>
            <pc:docMk/>
            <pc:sldMk cId="3208486964" sldId="259"/>
            <ac:spMk id="6" creationId="{210ED61A-FD28-4D42-90D2-36DF49784690}"/>
          </ac:spMkLst>
        </pc:spChg>
      </pc:sldChg>
      <pc:sldChg chg="modSp">
        <pc:chgData name="Thomas Edwin Clarke (1900472)" userId="S::1900472@student.uwtsd.ac.uk::c4f8794c-e61d-4c3a-876b-03ad0310e099" providerId="AD" clId="Web-{5236C10B-933B-9141-1300-705271F1608C}" dt="2021-01-27T14:39:10.018" v="10" actId="20577"/>
        <pc:sldMkLst>
          <pc:docMk/>
          <pc:sldMk cId="3831340546" sldId="263"/>
        </pc:sldMkLst>
        <pc:spChg chg="mod">
          <ac:chgData name="Thomas Edwin Clarke (1900472)" userId="S::1900472@student.uwtsd.ac.uk::c4f8794c-e61d-4c3a-876b-03ad0310e099" providerId="AD" clId="Web-{5236C10B-933B-9141-1300-705271F1608C}" dt="2021-01-27T14:39:10.018" v="10" actId="20577"/>
          <ac:spMkLst>
            <pc:docMk/>
            <pc:sldMk cId="3831340546" sldId="263"/>
            <ac:spMk id="3" creationId="{242D57B9-0D5E-49B1-BA8B-20FD05CFED71}"/>
          </ac:spMkLst>
        </pc:spChg>
      </pc:sldChg>
      <pc:sldChg chg="modSp">
        <pc:chgData name="Thomas Edwin Clarke (1900472)" userId="S::1900472@student.uwtsd.ac.uk::c4f8794c-e61d-4c3a-876b-03ad0310e099" providerId="AD" clId="Web-{5236C10B-933B-9141-1300-705271F1608C}" dt="2021-01-27T15:09:42.470" v="42" actId="20577"/>
        <pc:sldMkLst>
          <pc:docMk/>
          <pc:sldMk cId="2645310952" sldId="264"/>
        </pc:sldMkLst>
        <pc:spChg chg="mod">
          <ac:chgData name="Thomas Edwin Clarke (1900472)" userId="S::1900472@student.uwtsd.ac.uk::c4f8794c-e61d-4c3a-876b-03ad0310e099" providerId="AD" clId="Web-{5236C10B-933B-9141-1300-705271F1608C}" dt="2021-01-27T15:09:42.470" v="42" actId="20577"/>
          <ac:spMkLst>
            <pc:docMk/>
            <pc:sldMk cId="2645310952" sldId="264"/>
            <ac:spMk id="3" creationId="{4D87DC25-5E3B-4174-9C92-E0DEACC483C7}"/>
          </ac:spMkLst>
        </pc:spChg>
      </pc:sldChg>
      <pc:sldChg chg="modSp">
        <pc:chgData name="Thomas Edwin Clarke (1900472)" userId="S::1900472@student.uwtsd.ac.uk::c4f8794c-e61d-4c3a-876b-03ad0310e099" providerId="AD" clId="Web-{5236C10B-933B-9141-1300-705271F1608C}" dt="2021-01-27T16:02:46.288" v="108" actId="20577"/>
        <pc:sldMkLst>
          <pc:docMk/>
          <pc:sldMk cId="1325651104" sldId="268"/>
        </pc:sldMkLst>
        <pc:spChg chg="mod">
          <ac:chgData name="Thomas Edwin Clarke (1900472)" userId="S::1900472@student.uwtsd.ac.uk::c4f8794c-e61d-4c3a-876b-03ad0310e099" providerId="AD" clId="Web-{5236C10B-933B-9141-1300-705271F1608C}" dt="2021-01-27T16:02:46.288" v="108" actId="20577"/>
          <ac:spMkLst>
            <pc:docMk/>
            <pc:sldMk cId="1325651104" sldId="268"/>
            <ac:spMk id="6" creationId="{EFF4BAB8-4F76-4898-B484-75C7062089D1}"/>
          </ac:spMkLst>
        </pc:spChg>
      </pc:sldChg>
      <pc:sldChg chg="modSp">
        <pc:chgData name="Thomas Edwin Clarke (1900472)" userId="S::1900472@student.uwtsd.ac.uk::c4f8794c-e61d-4c3a-876b-03ad0310e099" providerId="AD" clId="Web-{5236C10B-933B-9141-1300-705271F1608C}" dt="2021-01-27T15:28:36.287" v="56" actId="20577"/>
        <pc:sldMkLst>
          <pc:docMk/>
          <pc:sldMk cId="1137170065" sldId="269"/>
        </pc:sldMkLst>
        <pc:spChg chg="mod">
          <ac:chgData name="Thomas Edwin Clarke (1900472)" userId="S::1900472@student.uwtsd.ac.uk::c4f8794c-e61d-4c3a-876b-03ad0310e099" providerId="AD" clId="Web-{5236C10B-933B-9141-1300-705271F1608C}" dt="2021-01-27T15:28:36.287" v="56" actId="20577"/>
          <ac:spMkLst>
            <pc:docMk/>
            <pc:sldMk cId="1137170065" sldId="269"/>
            <ac:spMk id="3" creationId="{7793ADAC-E476-44CF-87B3-3FCF3BE41247}"/>
          </ac:spMkLst>
        </pc:spChg>
      </pc:sldChg>
      <pc:sldChg chg="modSp">
        <pc:chgData name="Thomas Edwin Clarke (1900472)" userId="S::1900472@student.uwtsd.ac.uk::c4f8794c-e61d-4c3a-876b-03ad0310e099" providerId="AD" clId="Web-{5236C10B-933B-9141-1300-705271F1608C}" dt="2021-01-27T15:33:07.776" v="62" actId="20577"/>
        <pc:sldMkLst>
          <pc:docMk/>
          <pc:sldMk cId="1559634555" sldId="271"/>
        </pc:sldMkLst>
        <pc:spChg chg="mod">
          <ac:chgData name="Thomas Edwin Clarke (1900472)" userId="S::1900472@student.uwtsd.ac.uk::c4f8794c-e61d-4c3a-876b-03ad0310e099" providerId="AD" clId="Web-{5236C10B-933B-9141-1300-705271F1608C}" dt="2021-01-27T15:33:07.776" v="62" actId="20577"/>
          <ac:spMkLst>
            <pc:docMk/>
            <pc:sldMk cId="1559634555" sldId="271"/>
            <ac:spMk id="3" creationId="{630658D8-1803-4C1B-8CB0-DA67E744EDEF}"/>
          </ac:spMkLst>
        </pc:spChg>
      </pc:sldChg>
      <pc:sldChg chg="modSp">
        <pc:chgData name="Thomas Edwin Clarke (1900472)" userId="S::1900472@student.uwtsd.ac.uk::c4f8794c-e61d-4c3a-876b-03ad0310e099" providerId="AD" clId="Web-{5236C10B-933B-9141-1300-705271F1608C}" dt="2021-01-27T16:04:25.977" v="114" actId="20577"/>
        <pc:sldMkLst>
          <pc:docMk/>
          <pc:sldMk cId="3588715346" sldId="277"/>
        </pc:sldMkLst>
        <pc:spChg chg="mod">
          <ac:chgData name="Thomas Edwin Clarke (1900472)" userId="S::1900472@student.uwtsd.ac.uk::c4f8794c-e61d-4c3a-876b-03ad0310e099" providerId="AD" clId="Web-{5236C10B-933B-9141-1300-705271F1608C}" dt="2021-01-27T16:04:25.977" v="114" actId="20577"/>
          <ac:spMkLst>
            <pc:docMk/>
            <pc:sldMk cId="3588715346" sldId="277"/>
            <ac:spMk id="3" creationId="{CB39F4F0-0A52-471D-8D97-7B1D2ADFE09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720EE-0162-4A8D-8242-3EA989453FD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DDCF6-9134-46C6-9199-644571F6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646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720EE-0162-4A8D-8242-3EA989453FD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DDCF6-9134-46C6-9199-644571F6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755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720EE-0162-4A8D-8242-3EA989453FD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DDCF6-9134-46C6-9199-644571F6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577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720EE-0162-4A8D-8242-3EA989453FD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DDCF6-9134-46C6-9199-644571F6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949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720EE-0162-4A8D-8242-3EA989453FD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DDCF6-9134-46C6-9199-644571F6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427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720EE-0162-4A8D-8242-3EA989453FD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DDCF6-9134-46C6-9199-644571F6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82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720EE-0162-4A8D-8242-3EA989453FD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DDCF6-9134-46C6-9199-644571F6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449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720EE-0162-4A8D-8242-3EA989453FD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DDCF6-9134-46C6-9199-644571F6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537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720EE-0162-4A8D-8242-3EA989453FD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DDCF6-9134-46C6-9199-644571F6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9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720EE-0162-4A8D-8242-3EA989453FD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DDCF6-9134-46C6-9199-644571F6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468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720EE-0162-4A8D-8242-3EA989453FD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DDCF6-9134-46C6-9199-644571F6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925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720EE-0162-4A8D-8242-3EA989453FD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7DDCF6-9134-46C6-9199-644571F6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963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itishmuseum.org/collection/object/Y_EA18186" TargetMode="External"/><Relationship Id="rId2" Type="http://schemas.openxmlformats.org/officeDocument/2006/relationships/hyperlink" Target="https://www.britishmuseum.org/collection/galleries/egyptian-life-and-death#&amp;gid=1&amp;pid=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gyptcentre.abasetcollections.com/Objects/Details/5196?SavedSelections=$Search-EC162$Page-1" TargetMode="External"/><Relationship Id="rId5" Type="http://schemas.openxmlformats.org/officeDocument/2006/relationships/hyperlink" Target="https://www.penn.museum/collections/object/259690" TargetMode="External"/><Relationship Id="rId4" Type="http://schemas.openxmlformats.org/officeDocument/2006/relationships/hyperlink" Target="https://www.metmuseum.org/art/collection/search/546840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petriecat.museums.ucl.ac.uk/detail.aspx" TargetMode="External"/><Relationship Id="rId2" Type="http://schemas.openxmlformats.org/officeDocument/2006/relationships/hyperlink" Target="https://www.metmuseum.org/art/collection/search/54951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etmuseum.org/art/collection/search/545740" TargetMode="External"/><Relationship Id="rId5" Type="http://schemas.openxmlformats.org/officeDocument/2006/relationships/hyperlink" Target="https://www.egypt.swan.ac.uk/the-collection-2/the-collection/ab23/" TargetMode="External"/><Relationship Id="rId4" Type="http://schemas.openxmlformats.org/officeDocument/2006/relationships/hyperlink" Target="https://www.metmuseum.org/art/collection/search/54851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39795F-7E6C-4D8D-983E-4D0C6B0613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35968" y="0"/>
            <a:ext cx="9144000" cy="2387600"/>
          </a:xfrm>
        </p:spPr>
        <p:txBody>
          <a:bodyPr>
            <a:normAutofit/>
          </a:bodyPr>
          <a:lstStyle/>
          <a:p>
            <a:r>
              <a:rPr lang="en-US" sz="4800" dirty="0">
                <a:latin typeface="+mn-lt"/>
              </a:rPr>
              <a:t>Item: CCM 2018.994 </a:t>
            </a:r>
            <a:br>
              <a:rPr lang="en-US" dirty="0">
                <a:latin typeface="+mn-lt"/>
              </a:rPr>
            </a:br>
            <a:r>
              <a:rPr lang="en-US" b="1" dirty="0">
                <a:solidFill>
                  <a:schemeClr val="accent1"/>
                </a:solidFill>
                <a:latin typeface="+mn-lt"/>
              </a:rPr>
              <a:t>Egyptian ‘clappers’</a:t>
            </a:r>
            <a:br>
              <a:rPr lang="en-US" dirty="0">
                <a:solidFill>
                  <a:schemeClr val="accent1"/>
                </a:solidFill>
                <a:latin typeface="+mn-lt"/>
              </a:rPr>
            </a:br>
            <a:r>
              <a:rPr lang="en-US" sz="4600" i="1" dirty="0">
                <a:latin typeface="+mn-lt"/>
              </a:rPr>
              <a:t>An Object Analysis </a:t>
            </a:r>
            <a:endParaRPr lang="en-GB" sz="4600" i="1" dirty="0"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82C091-FE71-4BF8-B463-1C8BBD1487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6055989"/>
            <a:ext cx="9255968" cy="71803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000" b="1" dirty="0"/>
              <a:t>Thomas Clarke (1900472)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BA Ancient Civilisations</a:t>
            </a:r>
            <a:endParaRPr lang="en-GB" sz="1800" dirty="0"/>
          </a:p>
        </p:txBody>
      </p:sp>
      <p:pic>
        <p:nvPicPr>
          <p:cNvPr id="8" name="Picture 7" descr="Hot dogs on a grill&#10;&#10;Description automatically generated with medium confidence">
            <a:extLst>
              <a:ext uri="{FF2B5EF4-FFF2-40B4-BE49-F238E27FC236}">
                <a16:creationId xmlns:a16="http://schemas.microsoft.com/office/drawing/2014/main" id="{BA4D562F-F89C-47DA-AF7A-D1F7FCD48C9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4" t="29964" r="8041"/>
          <a:stretch/>
        </p:blipFill>
        <p:spPr>
          <a:xfrm>
            <a:off x="2962640" y="2387600"/>
            <a:ext cx="6266719" cy="3614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6415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58B540-D33A-4E00-ACC2-89DC887A1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7248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4600" i="1" dirty="0">
                <a:solidFill>
                  <a:srgbClr val="000000"/>
                </a:solidFill>
                <a:latin typeface="Calibri" panose="020F0502020204030204" pitchFamily="34" charset="0"/>
              </a:rPr>
              <a:t>“Death was a constant presence in ancient Egypt….an ambivalent attitude towards death; while they hated it for depriving them of the joys of life…it was a threshold that had to be crossed if the eternal afterlife was to be reached.” </a:t>
            </a:r>
            <a:r>
              <a:rPr lang="en-US" altLang="en-US" sz="4100" dirty="0">
                <a:solidFill>
                  <a:srgbClr val="000000"/>
                </a:solidFill>
                <a:latin typeface="Calibri" panose="020F0502020204030204" pitchFamily="34" charset="0"/>
              </a:rPr>
              <a:t>(Taylor 2010: 82)</a:t>
            </a:r>
            <a:r>
              <a:rPr lang="en-US" altLang="en-US" sz="43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4619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8D202-596C-4FE3-8839-D4BD897AF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</a:rPr>
              <a:t>Measurements and General Information</a:t>
            </a:r>
            <a:endParaRPr lang="en-GB" sz="4000" b="1" dirty="0">
              <a:solidFill>
                <a:schemeClr val="accent1"/>
              </a:solidFill>
              <a:latin typeface="+mn-lt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2E8FE492-E3A5-4849-80CB-BA72F14F06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60" t="17152" r="17601" b="4590"/>
          <a:stretch>
            <a:fillRect/>
          </a:stretch>
        </p:blipFill>
        <p:spPr bwMode="auto">
          <a:xfrm>
            <a:off x="6294631" y="2088470"/>
            <a:ext cx="5049838" cy="3937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5" name="Text Box 2">
            <a:extLst>
              <a:ext uri="{FF2B5EF4-FFF2-40B4-BE49-F238E27FC236}">
                <a16:creationId xmlns:a16="http://schemas.microsoft.com/office/drawing/2014/main" id="{4E8E9429-3424-4C6D-978D-7F351B7B0E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2177" y="1397344"/>
            <a:ext cx="4788310" cy="5319251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Item No. : CCM 2018.994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0" i="1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Material: Wood (unknown type)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Dimensions: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461963" marR="0" lvl="0" algn="l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1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Left Hand:</a:t>
            </a:r>
            <a:endParaRPr kumimoji="0" lang="en-GB" altLang="en-US" sz="2000" b="0" i="1" u="sng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461963" marR="0" lvl="0" algn="l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L: 39.5 cm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461963" marR="0" lvl="0" algn="l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 (at widest): 5.5 cm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461963" marR="0" lvl="0" algn="l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C: 9.6 cm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461963" marR="0" lvl="0" algn="l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1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Right Hand:</a:t>
            </a:r>
            <a:endParaRPr kumimoji="0" lang="en-GB" altLang="en-US" sz="2000" b="0" i="1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461963" marR="0" lvl="0" algn="l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L: 40 cm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461963" marR="0" lvl="0" algn="l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 (at widest):  5.5 cm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461963" marR="0" lvl="0" algn="l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C: 9.5 cm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0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Clappers are in isolation and </a:t>
            </a:r>
            <a:r>
              <a:rPr lang="en-US" altLang="en-US" sz="2000" i="1" dirty="0">
                <a:solidFill>
                  <a:srgbClr val="000000"/>
                </a:solidFill>
                <a:latin typeface="Calibri" panose="020F0502020204030204" pitchFamily="34" charset="0"/>
              </a:rPr>
              <a:t>the context in which they were found is unclear</a:t>
            </a:r>
            <a:endParaRPr kumimoji="0" lang="en-GB" altLang="en-US" sz="2000" b="0" i="1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2ADCB91-E6BA-4A41-8016-C884CE8DA3B0}"/>
              </a:ext>
            </a:extLst>
          </p:cNvPr>
          <p:cNvSpPr txBox="1"/>
          <p:nvPr/>
        </p:nvSpPr>
        <p:spPr>
          <a:xfrm>
            <a:off x="6210654" y="6123542"/>
            <a:ext cx="50591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/>
              <a:t>Fig. 1 - © Dr Katharina Zinn </a:t>
            </a:r>
            <a:endParaRPr lang="en-GB" sz="1600" i="1" dirty="0"/>
          </a:p>
        </p:txBody>
      </p:sp>
    </p:spTree>
    <p:extLst>
      <p:ext uri="{BB962C8B-B14F-4D97-AF65-F5344CB8AC3E}">
        <p14:creationId xmlns:p14="http://schemas.microsoft.com/office/powerpoint/2010/main" val="1797358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stone&#10;&#10;Description automatically generated">
            <a:extLst>
              <a:ext uri="{FF2B5EF4-FFF2-40B4-BE49-F238E27FC236}">
                <a16:creationId xmlns:a16="http://schemas.microsoft.com/office/drawing/2014/main" id="{1D3C0F95-C471-4031-8D3A-8321BED0A7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63" r="32397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9A70AF3-E0D0-4129-8710-C1BA45967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998" y="798445"/>
            <a:ext cx="4803636" cy="131166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altLang="en-US" sz="4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+mn-lt"/>
              </a:rPr>
              <a:t>What are clappers?</a:t>
            </a:r>
            <a:b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</a:b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Text Box 2">
            <a:extLst>
              <a:ext uri="{FF2B5EF4-FFF2-40B4-BE49-F238E27FC236}">
                <a16:creationId xmlns:a16="http://schemas.microsoft.com/office/drawing/2014/main" id="{45A8FF0C-8C7B-4491-8EA4-82CC1D5AE2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997" y="1660849"/>
            <a:ext cx="4706803" cy="440012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34290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Clappers were musical instruments with evidence of their use dating back to Predynastic Egypt</a:t>
            </a:r>
          </a:p>
          <a:p>
            <a:pPr marL="34290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</a:endParaRPr>
          </a:p>
          <a:p>
            <a:pPr marL="34290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Originally, their function may have been for hunting, (adopted from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</a:rPr>
              <a:t>throwsticks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) used for scaring wild-fowl</a:t>
            </a:r>
          </a:p>
          <a:p>
            <a:pPr marL="34290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</a:endParaRPr>
          </a:p>
          <a:p>
            <a:pPr marL="34290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</a:rPr>
              <a:t>As an instrument, they would have been found at large gatherings accompanying other instruments such as harps and flutes, as well as singers and dancers </a:t>
            </a:r>
          </a:p>
          <a:p>
            <a:pPr marL="11430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B84579-D1ED-48DB-A4B5-4AAF083AD4FE}"/>
              </a:ext>
            </a:extLst>
          </p:cNvPr>
          <p:cNvSpPr txBox="1"/>
          <p:nvPr/>
        </p:nvSpPr>
        <p:spPr>
          <a:xfrm>
            <a:off x="6430297" y="6382139"/>
            <a:ext cx="56732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600" i="1" dirty="0"/>
              <a:t>Fig 2. - Banquet Scene from the Tomb of </a:t>
            </a:r>
            <a:r>
              <a:rPr lang="en-US" sz="1600" i="1" dirty="0" err="1"/>
              <a:t>Nebamun</a:t>
            </a:r>
            <a:r>
              <a:rPr lang="en-US" sz="1600" i="1" dirty="0"/>
              <a:t>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</a:rPr>
              <a:t>(BM EA </a:t>
            </a:r>
            <a:r>
              <a:rPr lang="en-US" sz="1600" dirty="0"/>
              <a:t>37986)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effectLst/>
              </a:rPr>
              <a:t>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685895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E6DF09-D31B-402A-A084-39448EA4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958" y="34297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</a:rPr>
              <a:t>What form did they take?</a:t>
            </a:r>
            <a:endParaRPr lang="en-GB" sz="4000" b="1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2D57B9-0D5E-49B1-BA8B-20FD05CFED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8" y="1690688"/>
            <a:ext cx="6738257" cy="4161551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They were constructed from wood</a:t>
            </a:r>
            <a:r>
              <a:rPr lang="en-US" altLang="en-US" dirty="0">
                <a:solidFill>
                  <a:srgbClr val="000000"/>
                </a:solidFill>
                <a:latin typeface="Calibri" panose="020F0502020204030204" pitchFamily="34" charset="0"/>
              </a:rPr>
              <a:t> or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bone, but seemingly more often, ivory (hippo canine)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cs typeface="Calibri"/>
              </a:rPr>
              <a:t>Many ivory examples curved, due to the source material. Straight, forearm shaped clappers were a</a:t>
            </a:r>
            <a:r>
              <a:rPr lang="en-US" altLang="en-US" dirty="0">
                <a:solidFill>
                  <a:srgbClr val="000000"/>
                </a:solidFill>
                <a:latin typeface="Calibri"/>
                <a:cs typeface="Calibri"/>
              </a:rPr>
              <a:t> common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cs typeface="Calibri"/>
              </a:rPr>
              <a:t> design of the Middle Kingdom (Morris 2014</a:t>
            </a:r>
            <a:r>
              <a:rPr lang="en-US" altLang="en-US" dirty="0">
                <a:solidFill>
                  <a:srgbClr val="000000"/>
                </a:solidFill>
                <a:latin typeface="Calibri"/>
                <a:cs typeface="Calibri"/>
              </a:rPr>
              <a:t>: 290) </a:t>
            </a:r>
            <a:endParaRPr lang="en-US" altLang="en-US" sz="28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  <a:cs typeface="Calibri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Decoration often took the form of bracelets, roundels, human heads, and detailed carving of the fingers/fingernails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As well as hand features, some culminated in heads (either human/animal) – this seems to be an element that revolves around the date of manufacture</a:t>
            </a:r>
          </a:p>
          <a:p>
            <a:endParaRPr lang="en-GB" dirty="0"/>
          </a:p>
        </p:txBody>
      </p:sp>
      <p:pic>
        <p:nvPicPr>
          <p:cNvPr id="8" name="Picture 7" descr="A picture containing text, weapon, knife&#10;&#10;Description automatically generated">
            <a:extLst>
              <a:ext uri="{FF2B5EF4-FFF2-40B4-BE49-F238E27FC236}">
                <a16:creationId xmlns:a16="http://schemas.microsoft.com/office/drawing/2014/main" id="{3518779C-C8EB-4B08-876C-488EFB4FEE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3255" y="561404"/>
            <a:ext cx="4085520" cy="302737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FA5F698-3B4C-4AE0-BC15-19F4FF01631A}"/>
              </a:ext>
            </a:extLst>
          </p:cNvPr>
          <p:cNvSpPr txBox="1"/>
          <p:nvPr/>
        </p:nvSpPr>
        <p:spPr>
          <a:xfrm>
            <a:off x="7733255" y="3588774"/>
            <a:ext cx="40064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/>
              <a:t>Fig 3. - 1</a:t>
            </a:r>
            <a:r>
              <a:rPr lang="en-US" sz="1600" i="1" baseline="30000" dirty="0"/>
              <a:t>st</a:t>
            </a:r>
            <a:r>
              <a:rPr lang="en-US" sz="1600" i="1" dirty="0"/>
              <a:t> Dynasty Theban Ivory Clapper. </a:t>
            </a:r>
            <a:r>
              <a:rPr lang="en-US" sz="1600" dirty="0"/>
              <a:t>Features animalistic head – thought to be a rabbit or hare – a commonly used feature of the dynasty </a:t>
            </a:r>
            <a:r>
              <a:rPr lang="en-US" sz="1200" dirty="0"/>
              <a:t>(BM EA 18186)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8313405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C3054-522B-4323-8A08-31CCF163B8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6233" y="784356"/>
            <a:ext cx="10515600" cy="1325563"/>
          </a:xfrm>
        </p:spPr>
        <p:txBody>
          <a:bodyPr>
            <a:normAutofit fontScale="90000"/>
          </a:bodyPr>
          <a:lstStyle/>
          <a:p>
            <a:r>
              <a:rPr kumimoji="0" lang="en-US" altLang="en-US" sz="44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Calibri" panose="020F0502020204030204" pitchFamily="34" charset="0"/>
              </a:rPr>
              <a:t>How does CCM 2018.994 compare to </a:t>
            </a:r>
            <a:br>
              <a:rPr kumimoji="0" lang="en-US" altLang="en-US" sz="44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Calibri" panose="020F0502020204030204" pitchFamily="34" charset="0"/>
              </a:rPr>
            </a:br>
            <a:r>
              <a:rPr kumimoji="0" lang="en-US" altLang="en-US" sz="44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Calibri" panose="020F0502020204030204" pitchFamily="34" charset="0"/>
              </a:rPr>
              <a:t>other examples? </a:t>
            </a:r>
            <a:br>
              <a:rPr kumimoji="0" lang="en-US" altLang="en-US" sz="44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Calibri" panose="020F0502020204030204" pitchFamily="34" charset="0"/>
              </a:rPr>
            </a:b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01D8A3-B359-4AAC-BCBD-3D89B1E4E5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712" y="2109920"/>
            <a:ext cx="7600888" cy="4316462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Our object is a pair of 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two unadorned wooden (type unknown) clappers with a rounded edge, and a carved hand opposite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The underside of each clapper is flat and undecorated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cs typeface="Calibri"/>
              </a:rPr>
              <a:t>Some examples display holes near the rounded edge, signs of wear indicate they were fastened together with string/twine (Oppenheimer </a:t>
            </a:r>
            <a:r>
              <a:rPr kumimoji="0" lang="en-US" altLang="en-US" sz="28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cs typeface="Calibri"/>
              </a:rPr>
              <a:t>et al </a:t>
            </a:r>
            <a:r>
              <a:rPr kumimoji="0" lang="en-US" altLang="en-US" sz="2800" b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cs typeface="Calibri"/>
              </a:rPr>
              <a:t>2015</a:t>
            </a:r>
            <a:r>
              <a:rPr lang="en-US" altLang="en-US" dirty="0">
                <a:solidFill>
                  <a:srgbClr val="000000"/>
                </a:solidFill>
                <a:latin typeface="Calibri"/>
                <a:cs typeface="Calibri"/>
              </a:rPr>
              <a:t>: 105,</a:t>
            </a:r>
            <a:r>
              <a:rPr lang="en-US" altLang="en-US" i="1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cs typeface="Calibri"/>
              </a:rPr>
              <a:t>Hickman 1949)</a:t>
            </a:r>
            <a:r>
              <a:rPr lang="en-US" altLang="en-US" dirty="0">
                <a:solidFill>
                  <a:srgbClr val="000000"/>
                </a:solidFill>
                <a:latin typeface="Calibri"/>
                <a:cs typeface="Calibri"/>
              </a:rPr>
              <a:t>   </a:t>
            </a:r>
            <a:endParaRPr lang="en-US" altLang="en-US" sz="28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  <a:cs typeface="Calibri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This is not evident on our example </a:t>
            </a:r>
          </a:p>
        </p:txBody>
      </p:sp>
      <p:pic>
        <p:nvPicPr>
          <p:cNvPr id="5" name="Picture 4" descr="A picture containing remote, indoor&#10;&#10;Description automatically generated">
            <a:extLst>
              <a:ext uri="{FF2B5EF4-FFF2-40B4-BE49-F238E27FC236}">
                <a16:creationId xmlns:a16="http://schemas.microsoft.com/office/drawing/2014/main" id="{A919564C-D346-4BB7-9A60-57B8E99DDF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8800" y="1114147"/>
            <a:ext cx="2317955" cy="38525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84E326F-9BD3-4F57-8BA6-2560F112A644}"/>
              </a:ext>
            </a:extLst>
          </p:cNvPr>
          <p:cNvSpPr txBox="1"/>
          <p:nvPr/>
        </p:nvSpPr>
        <p:spPr>
          <a:xfrm>
            <a:off x="9448800" y="4966704"/>
            <a:ext cx="23179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/>
              <a:t>Fig 4. - 12-13</a:t>
            </a:r>
            <a:r>
              <a:rPr lang="en-US" sz="1600" i="1" baseline="30000" dirty="0"/>
              <a:t>th</a:t>
            </a:r>
            <a:r>
              <a:rPr lang="en-US" sz="1600" i="1" dirty="0"/>
              <a:t> Dynasty Memphite Ivory Clappers</a:t>
            </a:r>
            <a:r>
              <a:rPr lang="en-US" sz="1600" dirty="0"/>
              <a:t> Evident holes – joined and held in one hand (MMA </a:t>
            </a:r>
            <a:r>
              <a:rPr lang="en-GB" sz="1600" dirty="0"/>
              <a:t>22.1.143a,b)</a:t>
            </a:r>
            <a:r>
              <a:rPr lang="en-US" sz="1600" dirty="0"/>
              <a:t>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0166672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D6F68C-32D0-43B9-8627-AC7C1CAA3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472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</a:rPr>
              <a:t>Comparative Study Continued </a:t>
            </a:r>
            <a:endParaRPr lang="en-GB" sz="4000" b="1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87DC25-5E3B-4174-9C92-E0DEACC483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081" y="2037476"/>
            <a:ext cx="6887547" cy="430151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Unlike others, CCM 2019.994 shows no inscriptions (of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jewellery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or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Hathoric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depictions), except for anatomical studies of fingers and fingertips</a:t>
            </a:r>
          </a:p>
          <a:p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cs typeface="Calibri"/>
              </a:rPr>
              <a:t>Morris (2014</a:t>
            </a:r>
            <a:r>
              <a:rPr lang="en-US" altLang="en-US" dirty="0">
                <a:solidFill>
                  <a:srgbClr val="000000"/>
                </a:solidFill>
                <a:latin typeface="Calibri"/>
                <a:cs typeface="Calibri"/>
              </a:rPr>
              <a:t>: 286) 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cs typeface="Calibri"/>
              </a:rPr>
              <a:t>suggests that similar examples (with very little inscription) were seen within the Sixth Dynasty lasting through most of the Thirteenth Dynasty</a:t>
            </a:r>
            <a:r>
              <a:rPr lang="en-US" altLang="en-US" dirty="0">
                <a:solidFill>
                  <a:srgbClr val="000000"/>
                </a:solidFill>
                <a:latin typeface="Calibri"/>
                <a:cs typeface="Calibri"/>
              </a:rPr>
              <a:t> </a:t>
            </a:r>
            <a:r>
              <a:rPr lang="en-GB" dirty="0"/>
              <a:t> </a:t>
            </a:r>
            <a:endParaRPr lang="en-GB" dirty="0">
              <a:cs typeface="Calibri"/>
            </a:endParaRPr>
          </a:p>
        </p:txBody>
      </p:sp>
      <p:pic>
        <p:nvPicPr>
          <p:cNvPr id="7" name="Picture 6" descr="A picture containing wall, indoor, tool&#10;&#10;Description automatically generated">
            <a:extLst>
              <a:ext uri="{FF2B5EF4-FFF2-40B4-BE49-F238E27FC236}">
                <a16:creationId xmlns:a16="http://schemas.microsoft.com/office/drawing/2014/main" id="{83EAEC78-1101-4945-BC6E-0D0D93BE73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525" y="3475941"/>
            <a:ext cx="3817394" cy="28630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B46AEA-6E24-465F-9492-CCB843C27E5C}"/>
              </a:ext>
            </a:extLst>
          </p:cNvPr>
          <p:cNvSpPr txBox="1"/>
          <p:nvPr/>
        </p:nvSpPr>
        <p:spPr>
          <a:xfrm>
            <a:off x="5663381" y="6338986"/>
            <a:ext cx="639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/>
              <a:t>Fig 6. - 18-19</a:t>
            </a:r>
            <a:r>
              <a:rPr lang="en-US" sz="1600" i="1" baseline="30000" dirty="0"/>
              <a:t>th</a:t>
            </a:r>
            <a:r>
              <a:rPr lang="en-US" sz="1600" i="1" dirty="0"/>
              <a:t> Dynasty Wooden Clapper from </a:t>
            </a:r>
            <a:r>
              <a:rPr lang="en-US" sz="1600" i="1" dirty="0" err="1"/>
              <a:t>Gurob</a:t>
            </a:r>
            <a:r>
              <a:rPr lang="en-US" sz="1600" i="1" dirty="0"/>
              <a:t>. </a:t>
            </a:r>
            <a:r>
              <a:rPr lang="en-US" sz="1600" dirty="0"/>
              <a:t>Penn Museum (E302) </a:t>
            </a:r>
            <a:endParaRPr lang="en-GB" sz="1600" dirty="0"/>
          </a:p>
        </p:txBody>
      </p:sp>
      <p:pic>
        <p:nvPicPr>
          <p:cNvPr id="5" name="Picture 4" descr="A picture containing food, spice, indoor&#10;&#10;Description automatically generated">
            <a:extLst>
              <a:ext uri="{FF2B5EF4-FFF2-40B4-BE49-F238E27FC236}">
                <a16:creationId xmlns:a16="http://schemas.microsoft.com/office/drawing/2014/main" id="{530F70F4-94D6-422E-9323-352BCC5616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525" y="371570"/>
            <a:ext cx="3817394" cy="254493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EB53BB2-04A0-4A02-942A-EDCCAA134A47}"/>
              </a:ext>
            </a:extLst>
          </p:cNvPr>
          <p:cNvSpPr txBox="1"/>
          <p:nvPr/>
        </p:nvSpPr>
        <p:spPr>
          <a:xfrm>
            <a:off x="8858715" y="2916500"/>
            <a:ext cx="29381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/>
              <a:t>Fig 5. - © Dr Katharina Zinn</a:t>
            </a:r>
            <a:endParaRPr lang="en-GB" sz="1600" i="1" dirty="0"/>
          </a:p>
        </p:txBody>
      </p:sp>
    </p:spTree>
    <p:extLst>
      <p:ext uri="{BB962C8B-B14F-4D97-AF65-F5344CB8AC3E}">
        <p14:creationId xmlns:p14="http://schemas.microsoft.com/office/powerpoint/2010/main" val="26453109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CE6975-9E03-4292-89E6-3C886132D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472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</a:rPr>
              <a:t>Thoughts On The Clappers’ Length </a:t>
            </a:r>
            <a:endParaRPr lang="en-GB" sz="4000" b="1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0F225-5062-4E85-ACCD-B6538FDC72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0165" y="1458653"/>
            <a:ext cx="7885922" cy="5080875"/>
          </a:xfrm>
        </p:spPr>
        <p:txBody>
          <a:bodyPr>
            <a:normAutofit fontScale="92500"/>
          </a:bodyPr>
          <a:lstStyle/>
          <a:p>
            <a:r>
              <a:rPr lang="en-US" altLang="en-US" dirty="0">
                <a:solidFill>
                  <a:srgbClr val="000000"/>
                </a:solidFill>
                <a:latin typeface="Calibri" panose="020F0502020204030204" pitchFamily="34" charset="0"/>
              </a:rPr>
              <a:t>R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elatively long in length (39.5 cm and 40 cm) compared to other examples I have seen </a:t>
            </a:r>
          </a:p>
          <a:p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Assessing a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Hathoric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dancing scene from the Tomb of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Mereruka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Sourdive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estimates similar </a:t>
            </a:r>
            <a:r>
              <a:rPr lang="en-US" altLang="en-US" dirty="0">
                <a:solidFill>
                  <a:srgbClr val="000000"/>
                </a:solidFill>
                <a:latin typeface="Calibri" panose="020F0502020204030204" pitchFamily="34" charset="0"/>
              </a:rPr>
              <a:t>at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approximately 30-38 cm in length (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Sourdive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1984: 195)</a:t>
            </a:r>
          </a:p>
          <a:p>
            <a:r>
              <a:rPr kumimoji="0" lang="en-US" altLang="en-US" sz="28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But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this may have been overemphasized in art to convey the symbolism of the hand</a:t>
            </a:r>
          </a:p>
          <a:p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Larger than most examples</a:t>
            </a:r>
            <a:r>
              <a:rPr lang="en-US" altLang="en-US" dirty="0">
                <a:solidFill>
                  <a:srgbClr val="000000"/>
                </a:solidFill>
                <a:latin typeface="Calibri" panose="020F0502020204030204" pitchFamily="34" charset="0"/>
              </a:rPr>
              <a:t> = EA63114 at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kumimoji="0" lang="en-US" altLang="en-US" sz="2800" b="0" i="1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Mostagedda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kumimoji="0" lang="en-US" altLang="en-US" sz="28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1008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for example </a:t>
            </a:r>
          </a:p>
          <a:p>
            <a:r>
              <a:rPr lang="en-US" altLang="en-US" dirty="0">
                <a:solidFill>
                  <a:srgbClr val="000000"/>
                </a:solidFill>
                <a:latin typeface="Calibri" panose="020F0502020204030204" pitchFamily="34" charset="0"/>
              </a:rPr>
              <a:t>EC162 (with a short handle), measures at 11.5 cm – potentially for a child </a:t>
            </a:r>
            <a:endParaRPr kumimoji="0" lang="en-US" altLang="en-US" sz="2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r>
              <a:rPr lang="en-US" altLang="en-US" dirty="0">
                <a:solidFill>
                  <a:srgbClr val="000000"/>
                </a:solidFill>
                <a:latin typeface="Calibri" panose="020F0502020204030204" pitchFamily="34" charset="0"/>
              </a:rPr>
              <a:t>Can we argue then that its size is indicative of the user? 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endParaRPr lang="en-GB" dirty="0"/>
          </a:p>
        </p:txBody>
      </p:sp>
      <p:pic>
        <p:nvPicPr>
          <p:cNvPr id="7" name="Picture 6" descr="A picture containing stationary&#10;&#10;Description automatically generated">
            <a:extLst>
              <a:ext uri="{FF2B5EF4-FFF2-40B4-BE49-F238E27FC236}">
                <a16:creationId xmlns:a16="http://schemas.microsoft.com/office/drawing/2014/main" id="{14BF201F-A787-4816-807A-BC219D8ACB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730" y="522472"/>
            <a:ext cx="2160270" cy="3810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8ACE7A-BDD3-4962-928C-A11FFFA30151}"/>
              </a:ext>
            </a:extLst>
          </p:cNvPr>
          <p:cNvSpPr txBox="1"/>
          <p:nvPr/>
        </p:nvSpPr>
        <p:spPr>
          <a:xfrm>
            <a:off x="10364454" y="4290926"/>
            <a:ext cx="1735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/>
              <a:t>Fig 8. - A wooden Graeco-Roman clapper  (EC162) </a:t>
            </a:r>
            <a:endParaRPr lang="en-GB" sz="1600" i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7DFDFB-ED60-45F7-B9BA-E7ACE7E5E0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231" b="1465"/>
          <a:stretch/>
        </p:blipFill>
        <p:spPr>
          <a:xfrm>
            <a:off x="8751396" y="522472"/>
            <a:ext cx="1280334" cy="3810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F458856-A43E-40D0-A3D0-92F1FC4761EB}"/>
              </a:ext>
            </a:extLst>
          </p:cNvPr>
          <p:cNvSpPr txBox="1"/>
          <p:nvPr/>
        </p:nvSpPr>
        <p:spPr>
          <a:xfrm>
            <a:off x="8804570" y="4337093"/>
            <a:ext cx="140246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/>
              <a:t>Fig 7. – 6</a:t>
            </a:r>
            <a:r>
              <a:rPr lang="en-US" sz="1600" i="1" baseline="30000" dirty="0"/>
              <a:t>th</a:t>
            </a:r>
            <a:r>
              <a:rPr lang="en-US" sz="1600" i="1" dirty="0"/>
              <a:t> Dynasty Ivory Clapper from </a:t>
            </a:r>
            <a:r>
              <a:rPr lang="en-US" sz="1600" i="1" dirty="0" err="1"/>
              <a:t>Mostagedda</a:t>
            </a:r>
            <a:r>
              <a:rPr lang="en-US" sz="1600" i="1" dirty="0"/>
              <a:t> 1008. </a:t>
            </a:r>
            <a:r>
              <a:rPr lang="en-US" sz="1600" dirty="0"/>
              <a:t>Length: 11.4cm (BM EA63114)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3258507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5AFAA-F11B-4CA9-86DC-EA7E37EE39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1189" y="285275"/>
            <a:ext cx="8385687" cy="845574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   </a:t>
            </a:r>
            <a:r>
              <a:rPr lang="en-US" b="1" dirty="0">
                <a:solidFill>
                  <a:schemeClr val="accent1"/>
                </a:solidFill>
                <a:latin typeface="+mn-lt"/>
              </a:rPr>
              <a:t>Fig 9. - The </a:t>
            </a:r>
            <a:r>
              <a:rPr lang="en-US" b="1" dirty="0" err="1">
                <a:solidFill>
                  <a:schemeClr val="accent1"/>
                </a:solidFill>
                <a:latin typeface="+mn-lt"/>
              </a:rPr>
              <a:t>Hathoric</a:t>
            </a:r>
            <a:r>
              <a:rPr lang="en-US" b="1" dirty="0">
                <a:solidFill>
                  <a:schemeClr val="accent1"/>
                </a:solidFill>
                <a:latin typeface="+mn-lt"/>
              </a:rPr>
              <a:t> ‘Dancing’ Scene </a:t>
            </a:r>
            <a:br>
              <a:rPr lang="en-US" dirty="0"/>
            </a:br>
            <a:r>
              <a:rPr lang="en-US" sz="2000" dirty="0">
                <a:latin typeface="+mn-lt"/>
              </a:rPr>
              <a:t>‘</a:t>
            </a:r>
            <a:r>
              <a:rPr lang="en-US" sz="2000" i="1" dirty="0">
                <a:latin typeface="+mn-lt"/>
              </a:rPr>
              <a:t>The Mastaba of </a:t>
            </a:r>
            <a:r>
              <a:rPr lang="en-US" sz="2000" i="1" dirty="0" err="1">
                <a:latin typeface="+mn-lt"/>
              </a:rPr>
              <a:t>Mereruka</a:t>
            </a:r>
            <a:r>
              <a:rPr lang="en-US" sz="2000" i="1" dirty="0">
                <a:latin typeface="+mn-lt"/>
              </a:rPr>
              <a:t> Part II: Chamber A 11-13, Doorjambs and Inscriptions of Chambers A 1-21, Tomb Chamber, Exterior, Plates 104-219’</a:t>
            </a:r>
            <a:br>
              <a:rPr lang="en-US" sz="2000" i="1" dirty="0">
                <a:latin typeface="+mn-lt"/>
              </a:rPr>
            </a:br>
            <a:r>
              <a:rPr lang="en-US" sz="2000" i="1" dirty="0">
                <a:latin typeface="+mn-lt"/>
              </a:rPr>
              <a:t> </a:t>
            </a:r>
            <a:endParaRPr lang="en-GB" sz="2000" i="1" dirty="0">
              <a:latin typeface="+mn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2C5167-C952-4ADC-AA5A-E7D6D61E43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51" t="6792" r="5362" b="2513"/>
          <a:stretch/>
        </p:blipFill>
        <p:spPr>
          <a:xfrm>
            <a:off x="1702698" y="1500181"/>
            <a:ext cx="8562668" cy="512275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DA29A7A-8862-4694-A222-1853FFF719FD}"/>
              </a:ext>
            </a:extLst>
          </p:cNvPr>
          <p:cNvSpPr txBox="1"/>
          <p:nvPr/>
        </p:nvSpPr>
        <p:spPr>
          <a:xfrm>
            <a:off x="5358580" y="1130849"/>
            <a:ext cx="1936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latin typeface="+mj-lt"/>
              </a:rPr>
              <a:t>Plate. 164</a:t>
            </a:r>
            <a:endParaRPr lang="en-GB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355715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D5666-1104-4423-8B93-20A47440D0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249" y="64698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</a:rPr>
              <a:t>Brief Introduction to Hathor</a:t>
            </a:r>
            <a:endParaRPr lang="en-GB" sz="4000" b="1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93ADAC-E476-44CF-87B3-3FCF3BE41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07690"/>
            <a:ext cx="7633996" cy="4523943"/>
          </a:xfrm>
        </p:spPr>
        <p:txBody>
          <a:bodyPr vert="horz" lIns="91440" tIns="45720" rIns="91440" bIns="45720" rtlCol="0" anchor="t">
            <a:noAutofit/>
          </a:bodyPr>
          <a:lstStyle/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cs typeface="Calibri"/>
              </a:rPr>
              <a:t>Egyptian mythology tells of </a:t>
            </a:r>
            <a:r>
              <a:rPr lang="en-US" altLang="en-US" sz="2200" dirty="0">
                <a:solidFill>
                  <a:srgbClr val="000000"/>
                </a:solidFill>
                <a:latin typeface="Calibri"/>
                <a:cs typeface="Calibri"/>
              </a:rPr>
              <a:t>creation’s birth when 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cs typeface="Calibri"/>
              </a:rPr>
              <a:t>Atum (</a:t>
            </a:r>
            <a:r>
              <a:rPr kumimoji="0" lang="en-US" altLang="en-US" sz="220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cs typeface="Calibri"/>
              </a:rPr>
              <a:t>the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cs typeface="Calibri"/>
              </a:rPr>
              <a:t> ’creator god’) performed an act of self-copulation, resulting in </a:t>
            </a:r>
            <a:r>
              <a:rPr lang="en-US" altLang="en-US" sz="2200" dirty="0">
                <a:solidFill>
                  <a:srgbClr val="000000"/>
                </a:solidFill>
                <a:latin typeface="Calibri"/>
                <a:cs typeface="Calibri"/>
              </a:rPr>
              <a:t>the 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cs typeface="Calibri"/>
              </a:rPr>
              <a:t>creation of Shu and Tefnut. Hathor was said to personify his hand, and her epithet of the ’hand of Atum’ was created</a:t>
            </a:r>
            <a:endParaRPr lang="en-US" altLang="en-US" sz="2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/>
              <a:cs typeface="Calibri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2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  <a:cs typeface="Calibri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cs typeface="Calibri"/>
              </a:rPr>
              <a:t>Therefore, great symbolism is generated in the human hand. It was a protective force</a:t>
            </a:r>
            <a:r>
              <a:rPr lang="en-US" altLang="en-US" sz="2200" dirty="0">
                <a:solidFill>
                  <a:srgbClr val="000000"/>
                </a:solidFill>
                <a:latin typeface="Calibri"/>
                <a:cs typeface="Calibri"/>
              </a:rPr>
              <a:t> 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2200" dirty="0">
              <a:solidFill>
                <a:srgbClr val="000000"/>
              </a:solidFill>
              <a:latin typeface="Calibri" panose="020F0502020204030204" pitchFamily="34" charset="0"/>
              <a:cs typeface="Calibri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2200" dirty="0">
                <a:solidFill>
                  <a:srgbClr val="000000"/>
                </a:solidFill>
                <a:latin typeface="Calibri"/>
                <a:cs typeface="Calibri"/>
              </a:rPr>
              <a:t>Epithets include: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cs typeface="Calibri"/>
              </a:rPr>
              <a:t> ‘Goddes</a:t>
            </a:r>
            <a:r>
              <a:rPr lang="en-US" altLang="en-US" sz="2200" dirty="0">
                <a:solidFill>
                  <a:srgbClr val="000000"/>
                </a:solidFill>
                <a:latin typeface="Calibri"/>
                <a:cs typeface="Calibri"/>
              </a:rPr>
              <a:t>s of Women, Female Sexuality and Motherhood’ and the ‘Goddess of Joy, Music and Happiness’ (Wilkinson 2003: 141 - 143)  </a:t>
            </a:r>
            <a:endParaRPr lang="en-US" altLang="en-US" sz="2200" dirty="0">
              <a:solidFill>
                <a:srgbClr val="000000"/>
              </a:solidFill>
              <a:latin typeface="Calibri" panose="020F0502020204030204" pitchFamily="34" charset="0"/>
              <a:cs typeface="Calibri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2200" dirty="0">
              <a:solidFill>
                <a:srgbClr val="000000"/>
              </a:solidFill>
              <a:latin typeface="Calibri" panose="020F0502020204030204" pitchFamily="34" charset="0"/>
              <a:cs typeface="Calibri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2200" dirty="0">
                <a:solidFill>
                  <a:srgbClr val="000000"/>
                </a:solidFill>
                <a:latin typeface="Calibri"/>
                <a:cs typeface="Calibri"/>
              </a:rPr>
              <a:t>‘Lady of the Sycamore’ - provides “food and drink for the deceased in the afterlife” (Ikram 2003: 187) life-giving/life-sustaining powers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25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25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90ED3C-2ACA-445D-9162-12F497B6B7E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87" t="3608" r="22986" b="6190"/>
          <a:stretch/>
        </p:blipFill>
        <p:spPr>
          <a:xfrm>
            <a:off x="9545215" y="228724"/>
            <a:ext cx="1976535" cy="58434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2EAD2C1-DA7A-4F10-AD71-BF56A4FC7F43}"/>
              </a:ext>
            </a:extLst>
          </p:cNvPr>
          <p:cNvSpPr txBox="1"/>
          <p:nvPr/>
        </p:nvSpPr>
        <p:spPr>
          <a:xfrm>
            <a:off x="9199457" y="6072207"/>
            <a:ext cx="3079102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i="1" dirty="0"/>
              <a:t>Fig. 10: 26</a:t>
            </a:r>
            <a:r>
              <a:rPr lang="en-US" sz="1300" i="1" baseline="30000" dirty="0"/>
              <a:t>th</a:t>
            </a:r>
            <a:r>
              <a:rPr lang="en-US" sz="1300" i="1" dirty="0"/>
              <a:t> Dynasty Faience Naos Sistrum depicting Bat. Inscriptions relate to Pharaoh </a:t>
            </a:r>
            <a:r>
              <a:rPr lang="en-US" sz="1300" i="1" dirty="0" err="1"/>
              <a:t>Apries</a:t>
            </a:r>
            <a:r>
              <a:rPr lang="en-US" sz="1300" i="1" dirty="0"/>
              <a:t>  </a:t>
            </a:r>
            <a:r>
              <a:rPr lang="en-US" sz="1300" dirty="0"/>
              <a:t>(MMA </a:t>
            </a:r>
            <a:r>
              <a:rPr lang="en-GB" sz="1300" dirty="0"/>
              <a:t>17.190.1959)</a:t>
            </a:r>
          </a:p>
        </p:txBody>
      </p:sp>
    </p:spTree>
    <p:extLst>
      <p:ext uri="{BB962C8B-B14F-4D97-AF65-F5344CB8AC3E}">
        <p14:creationId xmlns:p14="http://schemas.microsoft.com/office/powerpoint/2010/main" val="11371700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45A505-48FA-4521-82E4-985788CBF3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314" y="7402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</a:rPr>
              <a:t>Egyptian Clappers and Music </a:t>
            </a:r>
            <a:endParaRPr lang="en-GB" sz="4000" b="1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0658D8-1803-4C1B-8CB0-DA67E744ED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9592"/>
            <a:ext cx="7083490" cy="509328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/>
              <a:t>An ‘idiophone’ (through vibration makes its own sound) used to keep time</a:t>
            </a:r>
            <a:r>
              <a:rPr lang="en-GB" sz="2400" dirty="0"/>
              <a:t> alongside harps and flutes, setting a rhythm for chanting/dancing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400" dirty="0"/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 dirty="0"/>
              <a:t>Musicians, singers and dancers performed at temple festivals - the Opet festival (renewal of King’s </a:t>
            </a:r>
            <a:r>
              <a:rPr lang="en-GB" sz="2400" i="1" dirty="0"/>
              <a:t>Ka</a:t>
            </a:r>
            <a:r>
              <a:rPr lang="en-GB" sz="2400" dirty="0"/>
              <a:t>) and </a:t>
            </a:r>
            <a:r>
              <a:rPr lang="en-GB" sz="2400" dirty="0" err="1"/>
              <a:t>Sed</a:t>
            </a:r>
            <a:r>
              <a:rPr lang="en-GB" sz="2400" dirty="0"/>
              <a:t> festival (renewal of King’s vitality)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24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/>
              <a:t>Tomb relief of </a:t>
            </a:r>
            <a:r>
              <a:rPr lang="en-US" sz="2400" dirty="0" err="1"/>
              <a:t>Nebkaure</a:t>
            </a:r>
            <a:r>
              <a:rPr lang="en-US" sz="2400" dirty="0"/>
              <a:t> proclaims ‘beautiful dancing for your </a:t>
            </a:r>
            <a:r>
              <a:rPr lang="en-US" sz="2400" i="1" dirty="0"/>
              <a:t>ka </a:t>
            </a:r>
            <a:r>
              <a:rPr lang="en-US" sz="2400" dirty="0"/>
              <a:t>everyday’ (Nord 1981: 141)</a:t>
            </a:r>
            <a:endParaRPr lang="en-US" sz="24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24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 dirty="0"/>
              <a:t>Clappers generated more volume than hand-clapping (this could relate to coherence in musical performances, or the ever-present preoccupation of driving away ‘evil’ forces) 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 descr="Text, shape&#10;&#10;Description automatically generated">
            <a:extLst>
              <a:ext uri="{FF2B5EF4-FFF2-40B4-BE49-F238E27FC236}">
                <a16:creationId xmlns:a16="http://schemas.microsoft.com/office/drawing/2014/main" id="{0A15FB55-38C0-4CA4-A958-F016080F25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0982" y="102702"/>
            <a:ext cx="3772753" cy="317597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0522075-6C1A-434F-BEFF-90DC5971B539}"/>
              </a:ext>
            </a:extLst>
          </p:cNvPr>
          <p:cNvSpPr txBox="1"/>
          <p:nvPr/>
        </p:nvSpPr>
        <p:spPr>
          <a:xfrm>
            <a:off x="8170982" y="3278674"/>
            <a:ext cx="37727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/>
              <a:t>Fig. 11 - Wooden Clappers (date unknown) featuring bored holes into underside – amplifying the noise when struck. </a:t>
            </a:r>
            <a:r>
              <a:rPr lang="en-US" sz="1600" dirty="0"/>
              <a:t>The Petrie Museum (UC16354)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5596345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5B6FA-506B-4AFE-807D-7FAC065BE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289" y="513184"/>
            <a:ext cx="10405189" cy="866514"/>
          </a:xfrm>
        </p:spPr>
        <p:txBody>
          <a:bodyPr>
            <a:normAutofit fontScale="90000"/>
          </a:bodyPr>
          <a:lstStyle/>
          <a:p>
            <a:r>
              <a:rPr lang="en-US" altLang="en-US" b="1" dirty="0">
                <a:solidFill>
                  <a:schemeClr val="accent1"/>
                </a:solidFill>
                <a:latin typeface="Calibri" panose="020F0502020204030204" pitchFamily="34" charset="0"/>
              </a:rPr>
              <a:t>The Egyptian Funerary Sphere</a:t>
            </a:r>
            <a:br>
              <a:rPr kumimoji="0" lang="en-US" altLang="en-US" sz="4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endParaRPr lang="en-GB" dirty="0"/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210ED61A-FD28-4D42-90D2-36DF497846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982" y="1379698"/>
            <a:ext cx="8221825" cy="4991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0000"/>
                </a:solidFill>
                <a:latin typeface="Calibri"/>
                <a:cs typeface="Calibri"/>
              </a:rPr>
              <a:t>Pyramid Texts, Coffin Texts and the Book of The Dead all contributed to the general ideology - </a:t>
            </a:r>
            <a:r>
              <a:rPr lang="en-US" altLang="en-US" sz="2000" i="1" dirty="0">
                <a:solidFill>
                  <a:srgbClr val="000000"/>
                </a:solidFill>
                <a:latin typeface="Calibri"/>
                <a:cs typeface="Calibri"/>
              </a:rPr>
              <a:t>“Hymns, prayers, litanies and magical spells” </a:t>
            </a:r>
            <a:r>
              <a:rPr lang="en-US" altLang="en-US" sz="2000" dirty="0">
                <a:solidFill>
                  <a:srgbClr val="000000"/>
                </a:solidFill>
                <a:latin typeface="Calibri"/>
                <a:cs typeface="Calibri"/>
              </a:rPr>
              <a:t>(Munro 2010: 54) reiterated the idea of protection/guidance for the deceased, in the afterlife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altLang="en-US" sz="20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0000"/>
                </a:solidFill>
                <a:latin typeface="Calibri"/>
                <a:cs typeface="Calibri"/>
              </a:rPr>
              <a:t>Burials were formal and celebrated occasions with music and dancing playing a large part in the funerary rites; Opening of the Mouth included: </a:t>
            </a:r>
            <a:r>
              <a:rPr lang="en-US" altLang="en-US" sz="2000" i="1" dirty="0">
                <a:solidFill>
                  <a:srgbClr val="000000"/>
                </a:solidFill>
                <a:latin typeface="Calibri"/>
                <a:cs typeface="Calibri"/>
              </a:rPr>
              <a:t>“chanted invocations to the deity, singing, dancing and the playing of musical instruments.”</a:t>
            </a:r>
            <a:r>
              <a:rPr lang="en-US" altLang="en-US" sz="2000" dirty="0">
                <a:solidFill>
                  <a:srgbClr val="000000"/>
                </a:solidFill>
                <a:latin typeface="Calibri"/>
                <a:cs typeface="Calibri"/>
              </a:rPr>
              <a:t> (Pinch 1993: 340)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altLang="en-US" sz="20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As mortuary banquets continued through the night, efforts to ward off </a:t>
            </a:r>
            <a:r>
              <a:rPr lang="en-US" sz="2000" i="1" dirty="0"/>
              <a:t>“demons and the malevolent dead”</a:t>
            </a:r>
            <a:r>
              <a:rPr lang="en-US" sz="2000" dirty="0"/>
              <a:t> (Harrington 2016: 24) achieved through the creation of loud noises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dirty="0"/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dirty="0" err="1"/>
              <a:t>Khener</a:t>
            </a:r>
            <a:r>
              <a:rPr lang="en-US" sz="2000" dirty="0"/>
              <a:t> dancers, imitating Hathor, often involved in </a:t>
            </a:r>
            <a:r>
              <a:rPr lang="en-US" sz="2000" dirty="0" err="1"/>
              <a:t>Hathoric</a:t>
            </a:r>
            <a:r>
              <a:rPr lang="en-US" sz="2000" dirty="0"/>
              <a:t> rites for the deceased, and were attached to funerary estates (Nord 1981: 141)</a:t>
            </a:r>
            <a:endParaRPr lang="en-US" sz="2000" dirty="0">
              <a:cs typeface="Calibri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sz="24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Picture 3" descr="A picture containing text, accessory, case&#10;&#10;Description automatically generated">
            <a:extLst>
              <a:ext uri="{FF2B5EF4-FFF2-40B4-BE49-F238E27FC236}">
                <a16:creationId xmlns:a16="http://schemas.microsoft.com/office/drawing/2014/main" id="{5F0BC0E2-492B-45EF-8E01-E10AD35F362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56" t="8571" r="11555" b="6258"/>
          <a:stretch/>
        </p:blipFill>
        <p:spPr>
          <a:xfrm>
            <a:off x="8752114" y="946441"/>
            <a:ext cx="3333504" cy="407572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D6E8886-BCC1-4BD7-9B3F-89DA72683E46}"/>
              </a:ext>
            </a:extLst>
          </p:cNvPr>
          <p:cNvSpPr txBox="1"/>
          <p:nvPr/>
        </p:nvSpPr>
        <p:spPr>
          <a:xfrm>
            <a:off x="8752114" y="5022170"/>
            <a:ext cx="33335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/>
              <a:t>Fig. 12: 22</a:t>
            </a:r>
            <a:r>
              <a:rPr lang="en-US" sz="1600" i="1" baseline="30000" dirty="0"/>
              <a:t>nd</a:t>
            </a:r>
            <a:r>
              <a:rPr lang="en-US" sz="1600" i="1" dirty="0"/>
              <a:t> Dynasty wooden stela of </a:t>
            </a:r>
            <a:r>
              <a:rPr lang="en-US" sz="1600" i="1" dirty="0" err="1"/>
              <a:t>Aafenmut</a:t>
            </a:r>
            <a:r>
              <a:rPr lang="en-US" sz="1600" i="1" dirty="0"/>
              <a:t> from Thebes</a:t>
            </a:r>
            <a:r>
              <a:rPr lang="en-US" sz="1600" dirty="0"/>
              <a:t>. Offerings are presented to Re-</a:t>
            </a:r>
            <a:r>
              <a:rPr lang="en-US" sz="1600" dirty="0" err="1"/>
              <a:t>Harakhty</a:t>
            </a:r>
            <a:r>
              <a:rPr lang="en-US" sz="1600" dirty="0"/>
              <a:t>. Metropolitan Museum of Art (MMA 28.3.35)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2084869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954F2-BFFE-4418-888F-8BD34A3E6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057" y="-103350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US" sz="3200" b="1" dirty="0">
                <a:solidFill>
                  <a:schemeClr val="accent1"/>
                </a:solidFill>
                <a:latin typeface="Calibri" panose="020F0502020204030204" pitchFamily="34" charset="0"/>
              </a:rPr>
              <a:t>How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Calibri" panose="020F0502020204030204" pitchFamily="34" charset="0"/>
              </a:rPr>
              <a:t> does this item fit into the Egyptian funerary sphere?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32D8F11-905F-4F07-B0ED-9ADF10256E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34166"/>
            <a:ext cx="4610878" cy="4442797"/>
          </a:xfrm>
        </p:spPr>
        <p:txBody>
          <a:bodyPr/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28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F4BAB8-4F76-4898-B484-75C7062089D1}"/>
              </a:ext>
            </a:extLst>
          </p:cNvPr>
          <p:cNvSpPr txBox="1"/>
          <p:nvPr/>
        </p:nvSpPr>
        <p:spPr>
          <a:xfrm>
            <a:off x="566056" y="1073019"/>
            <a:ext cx="7392955" cy="58785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Funerary processions incorporated singers and dancers - </a:t>
            </a:r>
            <a:r>
              <a:rPr lang="en-US" sz="2200" i="1" dirty="0">
                <a:effectLst/>
                <a:ea typeface="Times New Roman" panose="02020603050405020304" pitchFamily="18" charset="0"/>
                <a:cs typeface="Times New Roman"/>
              </a:rPr>
              <a:t>“</a:t>
            </a:r>
            <a:r>
              <a:rPr lang="en-US" sz="2200" i="1" dirty="0">
                <a:ea typeface="Times New Roman" panose="02020603050405020304" pitchFamily="18" charset="0"/>
                <a:cs typeface="Times New Roman"/>
              </a:rPr>
              <a:t>… </a:t>
            </a:r>
            <a:r>
              <a:rPr lang="en-US" sz="2200" i="1" dirty="0">
                <a:effectLst/>
                <a:ea typeface="Times New Roman" panose="02020603050405020304" pitchFamily="18" charset="0"/>
                <a:cs typeface="Times New Roman"/>
              </a:rPr>
              <a:t>the dances and songs that called upon her asked for her to bestow the deceased with immortality in the afterlife in her function as a goddess of rebirth”</a:t>
            </a:r>
            <a:r>
              <a:rPr lang="en-US" sz="2200" dirty="0">
                <a:effectLst/>
                <a:ea typeface="Times New Roman" panose="02020603050405020304" pitchFamily="18" charset="0"/>
                <a:cs typeface="Times New Roman"/>
              </a:rPr>
              <a:t> (Johnson 2015</a:t>
            </a:r>
            <a:r>
              <a:rPr lang="en-US" sz="2200" dirty="0">
                <a:ea typeface="Times New Roman" panose="02020603050405020304" pitchFamily="18" charset="0"/>
                <a:cs typeface="Times New Roman"/>
              </a:rPr>
              <a:t>: 7)</a:t>
            </a:r>
            <a:endParaRPr lang="en-US" sz="22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i="1" dirty="0"/>
              <a:t>‘Performative magic’ </a:t>
            </a:r>
            <a:r>
              <a:rPr lang="en-US" sz="2200" dirty="0"/>
              <a:t>(Pinch 1994: 86) meant deity assistance for deceased and provided a base upon which an individual’s soul was guarded</a:t>
            </a:r>
          </a:p>
          <a:p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/>
              <a:t>Shaking of sistra (as Hathor did herself) drove away malevolent forces and fortified the gods, it was a medium through which they could communicate</a:t>
            </a:r>
          </a:p>
          <a:p>
            <a:r>
              <a:rPr lang="en-GB" sz="2200" dirty="0"/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AB23 – Evidence that sistra were left at </a:t>
            </a:r>
            <a:r>
              <a:rPr lang="en-US" sz="2200" dirty="0" err="1"/>
              <a:t>Hathoric</a:t>
            </a:r>
            <a:r>
              <a:rPr lang="en-US" sz="2200" dirty="0"/>
              <a:t> shrines. Items they left, a desired source of alleviation, it was hoped that their ‘evils’ would be lifted   </a:t>
            </a:r>
          </a:p>
          <a:p>
            <a:endParaRPr lang="en-US" sz="2400" dirty="0"/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788D3F83-E8D9-46AA-B7B5-7160F72404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0" y="1567543"/>
            <a:ext cx="3810000" cy="222123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AFE6821-42AC-4B68-8723-568AED930020}"/>
              </a:ext>
            </a:extLst>
          </p:cNvPr>
          <p:cNvSpPr txBox="1"/>
          <p:nvPr/>
        </p:nvSpPr>
        <p:spPr>
          <a:xfrm>
            <a:off x="8349342" y="3763717"/>
            <a:ext cx="35767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Fig. 13 - </a:t>
            </a:r>
            <a:r>
              <a:rPr lang="en-US" sz="1600" i="1" dirty="0"/>
              <a:t>Late Period faience sistrum fragment. </a:t>
            </a:r>
            <a:r>
              <a:rPr lang="en-US" sz="1600" dirty="0"/>
              <a:t>Found within a shrine to Hathor at Abydos. Egypt Centre (AB23)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3256511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F9A011-AA68-4525-B9BF-3CBF23142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2488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</a:rPr>
              <a:t>Clappers in the Context of Burial</a:t>
            </a:r>
            <a:endParaRPr lang="en-GB" sz="4000" b="1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39F4F0-0A52-471D-8D97-7B1D2ADFE0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3009" y="1588050"/>
            <a:ext cx="7630786" cy="466526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2200" dirty="0"/>
              <a:t>Found in larger concentration near mortuary temples</a:t>
            </a:r>
          </a:p>
          <a:p>
            <a:r>
              <a:rPr lang="en-US" sz="2200" dirty="0"/>
              <a:t>Items accompanied clappers, apotropaic wands, faience figurines and bronze mirrors</a:t>
            </a:r>
            <a:r>
              <a:rPr lang="en-GB" sz="2200" dirty="0"/>
              <a:t> – I feel the theme of renewal/rebirth runs collectively</a:t>
            </a:r>
          </a:p>
          <a:p>
            <a:r>
              <a:rPr lang="en-GB" sz="2200" dirty="0"/>
              <a:t>W</a:t>
            </a:r>
            <a:r>
              <a:rPr lang="en-US" sz="2200" dirty="0"/>
              <a:t>ands a symbol of birth/re-birth – drawn around the mother and newborn child as a ‘barrier’. Signifies protection for the ‘reborn’ individual in the next life </a:t>
            </a:r>
            <a:endParaRPr lang="en-GB" sz="2200" dirty="0"/>
          </a:p>
          <a:p>
            <a:r>
              <a:rPr lang="en-US" altLang="en-US" sz="2200" dirty="0">
                <a:solidFill>
                  <a:srgbClr val="000000"/>
                </a:solidFill>
                <a:latin typeface="Calibri"/>
                <a:cs typeface="Calibri"/>
              </a:rPr>
              <a:t>Rebirth vital concept – one aspect ensured protection for children </a:t>
            </a:r>
            <a:r>
              <a:rPr lang="en-US" altLang="en-US" sz="2200" i="1" dirty="0">
                <a:solidFill>
                  <a:srgbClr val="000000"/>
                </a:solidFill>
                <a:latin typeface="Calibri"/>
                <a:cs typeface="Calibri"/>
              </a:rPr>
              <a:t>“a time of great joy”</a:t>
            </a:r>
            <a:r>
              <a:rPr lang="en-US" altLang="en-US" sz="2200" dirty="0">
                <a:solidFill>
                  <a:srgbClr val="000000"/>
                </a:solidFill>
                <a:latin typeface="Calibri"/>
                <a:cs typeface="Calibri"/>
              </a:rPr>
              <a:t> (Brewer &amp; Teeter 2007: 114) in the face of such adversity – but also an aversion of death, something they so feared</a:t>
            </a:r>
          </a:p>
          <a:p>
            <a:r>
              <a:rPr lang="en-US" sz="2000" i="1" dirty="0">
                <a:effectLst/>
              </a:rPr>
              <a:t>“</a:t>
            </a:r>
            <a:r>
              <a:rPr lang="en-US" sz="2000" i="1" dirty="0"/>
              <a:t>… </a:t>
            </a:r>
            <a:r>
              <a:rPr lang="en-US" sz="2000" i="1" dirty="0">
                <a:effectLst/>
              </a:rPr>
              <a:t>a rod or staff was a token of authority, carried by kings, priests and officials… probably used to establish the magician's authority over the creatures depicted on them” </a:t>
            </a:r>
            <a:r>
              <a:rPr lang="en-US" sz="2000" dirty="0">
                <a:effectLst/>
              </a:rPr>
              <a:t>(Pinch </a:t>
            </a:r>
            <a:r>
              <a:rPr lang="en-US" sz="2000" dirty="0"/>
              <a:t>1994: 42</a:t>
            </a:r>
            <a:r>
              <a:rPr lang="en-US" sz="2000" dirty="0">
                <a:effectLst/>
              </a:rPr>
              <a:t>)</a:t>
            </a:r>
            <a:r>
              <a:rPr lang="en-US" sz="2000" dirty="0"/>
              <a:t> </a:t>
            </a:r>
            <a:endParaRPr lang="en-US" sz="2000" dirty="0">
              <a:cs typeface="Calibri"/>
            </a:endParaRPr>
          </a:p>
        </p:txBody>
      </p:sp>
      <p:pic>
        <p:nvPicPr>
          <p:cNvPr id="5" name="Picture 4" descr="A close - up of a banana&#10;&#10;Description automatically generated with low confidence">
            <a:extLst>
              <a:ext uri="{FF2B5EF4-FFF2-40B4-BE49-F238E27FC236}">
                <a16:creationId xmlns:a16="http://schemas.microsoft.com/office/drawing/2014/main" id="{4358A03F-5316-4092-A239-7AAC0C336C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4037" y="1332021"/>
            <a:ext cx="3727963" cy="20969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6F80D3E-2069-41CF-991F-30AF6505B2EF}"/>
              </a:ext>
            </a:extLst>
          </p:cNvPr>
          <p:cNvSpPr txBox="1"/>
          <p:nvPr/>
        </p:nvSpPr>
        <p:spPr>
          <a:xfrm>
            <a:off x="8464037" y="3429000"/>
            <a:ext cx="35649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Fig. 14 </a:t>
            </a:r>
            <a:r>
              <a:rPr lang="en-US" sz="1600" i="1" dirty="0"/>
              <a:t>- 12-13</a:t>
            </a:r>
            <a:r>
              <a:rPr lang="en-US" sz="1600" i="1" baseline="30000" dirty="0"/>
              <a:t>th</a:t>
            </a:r>
            <a:r>
              <a:rPr lang="en-US" sz="1600" i="1" dirty="0"/>
              <a:t> Dynasty Ivory apotropaic wand. On either side is</a:t>
            </a:r>
            <a:r>
              <a:rPr lang="en-US" sz="1600" dirty="0"/>
              <a:t> inscribed: ‘protection for the day’ and ‘protection for the night’. An ivory item meant they had ‘conquered’ the hippo, a fearsome enemy to the Egyptians. (MMA </a:t>
            </a:r>
            <a:r>
              <a:rPr lang="en-GB" sz="1600" dirty="0"/>
              <a:t>30.8.218)</a:t>
            </a:r>
          </a:p>
        </p:txBody>
      </p:sp>
    </p:spTree>
    <p:extLst>
      <p:ext uri="{BB962C8B-B14F-4D97-AF65-F5344CB8AC3E}">
        <p14:creationId xmlns:p14="http://schemas.microsoft.com/office/powerpoint/2010/main" val="35887153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983D1B-E064-433A-B9C9-9B16562CC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</a:rPr>
              <a:t>Conclusion</a:t>
            </a:r>
            <a:endParaRPr lang="en-GB" sz="4000" b="1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D949F7-A78C-4999-831E-67DC453EFC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284" y="745526"/>
            <a:ext cx="5533102" cy="5597136"/>
          </a:xfrm>
        </p:spPr>
        <p:txBody>
          <a:bodyPr>
            <a:normAutofit fontScale="92500" lnSpcReduction="20000"/>
          </a:bodyPr>
          <a:lstStyle/>
          <a:p>
            <a:r>
              <a:rPr lang="en-US" sz="2800" dirty="0"/>
              <a:t>The context I feel we find item CCM 2018.994 in, </a:t>
            </a:r>
            <a:r>
              <a:rPr lang="en-US" dirty="0"/>
              <a:t>is i</a:t>
            </a:r>
            <a:r>
              <a:rPr lang="en-US" sz="2800" dirty="0"/>
              <a:t>ts use </a:t>
            </a:r>
            <a:r>
              <a:rPr lang="en-US" dirty="0"/>
              <a:t>in </a:t>
            </a:r>
            <a:r>
              <a:rPr lang="en-US" sz="2800" dirty="0"/>
              <a:t>invoking ‘otherworldly’ forces both in life and death. Its resonance drove away that which Egyptians feared and was a vessel for the transition into the Underworld</a:t>
            </a:r>
          </a:p>
          <a:p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</a:rPr>
              <a:t>The ‘Hand of </a:t>
            </a:r>
            <a:r>
              <a:rPr lang="en-US" sz="2800" dirty="0" err="1">
                <a:solidFill>
                  <a:srgbClr val="000000"/>
                </a:solidFill>
                <a:latin typeface="Calibri" panose="020F0502020204030204" pitchFamily="34" charset="0"/>
              </a:rPr>
              <a:t>Atum</a:t>
            </a: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</a:rPr>
              <a:t>’ was inception; inherently signified birth, its place in the tomb meant Hathor (who guarded the Underworld) heard the appeals of those who ‘clapped’ for their rebirth and longevity</a:t>
            </a:r>
          </a:p>
          <a:p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Might it have been in the tomb of a Priestess of Hathor? Or someone who was concerned with their eternal status?</a:t>
            </a:r>
            <a:endParaRPr lang="en-GB" sz="2800" dirty="0"/>
          </a:p>
          <a:p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D5E2BF4D-8A61-4AEA-92A4-41D76BD21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60" t="17152" r="17601" b="4590"/>
          <a:stretch>
            <a:fillRect/>
          </a:stretch>
        </p:blipFill>
        <p:spPr bwMode="auto">
          <a:xfrm>
            <a:off x="434591" y="1460499"/>
            <a:ext cx="5049838" cy="3937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9AA23EC-9BCD-4E19-A610-09D3D2153CD6}"/>
              </a:ext>
            </a:extLst>
          </p:cNvPr>
          <p:cNvSpPr txBox="1"/>
          <p:nvPr/>
        </p:nvSpPr>
        <p:spPr>
          <a:xfrm>
            <a:off x="350614" y="5495571"/>
            <a:ext cx="50591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/>
              <a:t>Fig. 15 - © Dr Katharina Zinn</a:t>
            </a:r>
            <a:endParaRPr lang="en-GB" sz="1600" i="1" dirty="0"/>
          </a:p>
        </p:txBody>
      </p:sp>
    </p:spTree>
    <p:extLst>
      <p:ext uri="{BB962C8B-B14F-4D97-AF65-F5344CB8AC3E}">
        <p14:creationId xmlns:p14="http://schemas.microsoft.com/office/powerpoint/2010/main" val="23530064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CACFD-3905-4507-B3CF-657F80E72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18646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latin typeface="+mn-lt"/>
              </a:rPr>
              <a:t>Bibliography</a:t>
            </a:r>
            <a:endParaRPr lang="en-GB" sz="3200" b="1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A44A3F-BE37-44C5-B3DB-2A67762835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83773"/>
            <a:ext cx="10515600" cy="614797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sz="2000" dirty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Brewer, D.J and Teeter, E (2007) ‘Egypt and the Egyptians’; Cambridge: Cambridge University Press,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pg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114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Harrington, N (2016) ‘The Eighteenth Dynasty Egyptian Banquet: Ideas and Realities’ in Draycott, C.M et al ‘Dining and Death: Interdisciplinary Perspectives on the ‘Funerary Banquet’ in Ancient Art, Burial and Belief’; Leuven: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Peeters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Publishers,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pg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24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Hickman, H (1949) ‘Instruments de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musiqué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’,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Cataloue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général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due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Musée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du Cairo; Cairo: Le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Caire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Impr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. de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l’Institut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français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d’archéologie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orientale</a:t>
            </a:r>
            <a:endParaRPr lang="en-GB" sz="19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Ikram, S (2003) ‘Death and Burial in Ancient Egypt’; Cairo: The American University in Cairo Press,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pg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187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Johnson, H (2015) ‘Women’s Roles in Old Kingdom Funerals: A Preliminary Study’; PhD Thesis, Bloomington: Indiana University Press,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pg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7, </a:t>
            </a:r>
            <a:r>
              <a:rPr lang="en-GB" sz="1900" dirty="0"/>
              <a:t>https://www.academia.edu/15150512/Women_and_the_Old_Kingdom_Funeral [date accessed: 26/1/2021]</a:t>
            </a:r>
            <a:endParaRPr lang="en-GB" sz="19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Morris, E (2014) ‘Middle Kingdom, clappers, dancers, birth magic, and the reinvention of ritual’, ‘Company of Images: Modelling the Imaginary World of Middle Kingdom Egypt (2000 – 1500BC), Proceedings of the International Conference of the EPOCHS Project held 18</a:t>
            </a:r>
            <a:r>
              <a:rPr lang="en-GB" sz="1900" baseline="300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th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– 20</a:t>
            </a:r>
            <a:r>
              <a:rPr lang="en-GB" sz="1900" baseline="300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th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September 2014 at UCL, London; Leuven: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Peeters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Publishers,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pg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286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Morris, E (2014) ‘Middle Kingdom, clappers, dancers, birth magic, and the reinvention of ritual’, ‘Company of Images: Modelling the Imaginary World of Middle Kingdom Egypt (2000 – 1500BC), Proceedings of the International Conference of the EPOCHS Project held 18</a:t>
            </a:r>
            <a:r>
              <a:rPr lang="en-GB" sz="1900" baseline="300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th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– 20</a:t>
            </a:r>
            <a:r>
              <a:rPr lang="en-GB" sz="1900" baseline="300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th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September 2014 at UCL, London; Leuven: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Peeters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Press,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pg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290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Munro, I (2010) ‘The Evolution of the Book of the Dead’ in Taylor, J.H (2010) ‘Journey Through The Afterlife: Ancient Egyptian Book of the Dead’; Cambridge,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Massachussetts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: Harvard University Press,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pg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54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Nord, D (1981) ‘The term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Xnr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: “Harem” or “Musical Performers?” in Simpson, W.K and Davis, W (eds), ‘Studies in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Honor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of Dows Dunham, Studies in Ancient Egypt and the Sudan’; Boston: Museum of Fine Art Boston,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pg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141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Nord, D (1981) ‘The term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Xnr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: “Harem” or “Musical Performers?” in Simpson, W.K and Davis, W (eds), ‘Studies in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Honor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of Dows Dunham, Studies in Ancient Egypt and the Sudan’; Boston: Museum of Fine Art Boston, </a:t>
            </a:r>
            <a:r>
              <a:rPr lang="en-GB" sz="19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pg</a:t>
            </a:r>
            <a:r>
              <a:rPr lang="en-GB" sz="19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141</a:t>
            </a:r>
          </a:p>
        </p:txBody>
      </p:sp>
    </p:spTree>
    <p:extLst>
      <p:ext uri="{BB962C8B-B14F-4D97-AF65-F5344CB8AC3E}">
        <p14:creationId xmlns:p14="http://schemas.microsoft.com/office/powerpoint/2010/main" val="32130752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3E35D4-9C3E-4229-8EF7-1A9D226015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93404"/>
          </a:xfrm>
        </p:spPr>
        <p:txBody>
          <a:bodyPr>
            <a:normAutofit/>
          </a:bodyPr>
          <a:lstStyle/>
          <a:p>
            <a:r>
              <a:rPr lang="en-US" sz="2900" dirty="0"/>
              <a:t>Bibliography continued …</a:t>
            </a:r>
            <a:endParaRPr lang="en-GB" sz="29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63132-C2F4-4AF4-B5FC-E96502E193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Oppenheimer, A et al (2015) ‘Ancient Egypt Transformed: The Middle Kingdom’; New York: Metropolitan Museum of Art Publication,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pg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105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Pinch, G (1993) ‘Votive Offerings to Hathor’; Oxford: Griffith Institute,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pg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340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Pinch, G (1994) ‘Magic in Ancient Egypt’; Avon: The Bath Press,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pg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42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Pinch, G (1994) ‘Magic in Ancient Egypt’; Avon: The Bath Press,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pg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86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Sourdive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 C (1984) ‘La main dans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l’Égypte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pharonique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.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Recherches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de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morphologie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structural sur les objects </a:t>
            </a:r>
            <a:r>
              <a:rPr lang="en-GB" sz="1600" dirty="0" err="1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é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gyptiens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comportant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une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main’; Berne-New York: Peter Lang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Gmbh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Internationaler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Verlag der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Wissenschaften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pg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195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Taylor, J.H (2010) ‘Journey Through The Afterlife: Ancient Egyptian Book of the Dead’; Cambridge,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Massachussetts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: Harvard University Press,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pg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82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Wilkinson, R.H (2013) ‘The Complete Gods and Goddesses of Ancient Egypt’; London: Thames and Hudson Ltd,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pgs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141 – 143</a:t>
            </a:r>
            <a:endParaRPr lang="en-GB" sz="1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35082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02FB93-1905-4D55-82E6-9FEDB145B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29610"/>
          </a:xfrm>
        </p:spPr>
        <p:txBody>
          <a:bodyPr>
            <a:normAutofit/>
          </a:bodyPr>
          <a:lstStyle/>
          <a:p>
            <a:r>
              <a:rPr lang="en-US" sz="2900" b="1" dirty="0">
                <a:latin typeface="+mn-lt"/>
              </a:rPr>
              <a:t>Illustration Credits</a:t>
            </a:r>
            <a:endParaRPr lang="en-GB" sz="2900" b="1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711E86-5B44-4395-93A0-BCB3A7D624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19378"/>
            <a:ext cx="10515600" cy="5696053"/>
          </a:xfrm>
        </p:spPr>
        <p:txBody>
          <a:bodyPr>
            <a:normAutofit lnSpcReduction="10000"/>
          </a:bodyPr>
          <a:lstStyle/>
          <a:p>
            <a:r>
              <a:rPr lang="en-US" sz="1600" dirty="0"/>
              <a:t>Cover Slide Image: © Dr Katharina Zinn, UWTSD [date accessed: 25</a:t>
            </a:r>
            <a:r>
              <a:rPr lang="en-US" sz="1600" baseline="30000" dirty="0"/>
              <a:t>th</a:t>
            </a:r>
            <a:r>
              <a:rPr lang="en-US" sz="1600" dirty="0"/>
              <a:t>-27</a:t>
            </a:r>
            <a:r>
              <a:rPr lang="en-US" sz="1600" baseline="30000" dirty="0"/>
              <a:t>th</a:t>
            </a:r>
            <a:r>
              <a:rPr lang="en-US" sz="1600" dirty="0"/>
              <a:t> January 2021]</a:t>
            </a:r>
          </a:p>
          <a:p>
            <a:r>
              <a:rPr lang="en-US" sz="1600" dirty="0"/>
              <a:t>Fig. 1: © Dr Katharina Zinn [date accessed: 25</a:t>
            </a:r>
            <a:r>
              <a:rPr lang="en-US" sz="1600" baseline="30000" dirty="0"/>
              <a:t>th</a:t>
            </a:r>
            <a:r>
              <a:rPr lang="en-US" sz="1600" dirty="0"/>
              <a:t>-27</a:t>
            </a:r>
            <a:r>
              <a:rPr lang="en-US" sz="1600" baseline="30000" dirty="0"/>
              <a:t>th</a:t>
            </a:r>
            <a:r>
              <a:rPr lang="en-US" sz="1600" dirty="0"/>
              <a:t> January 2021]</a:t>
            </a:r>
          </a:p>
          <a:p>
            <a:r>
              <a:rPr lang="en-US" sz="1600" dirty="0"/>
              <a:t>Fig. 2</a:t>
            </a:r>
            <a:r>
              <a:rPr lang="en-US" sz="1600" b="1" dirty="0"/>
              <a:t>: Tomb of </a:t>
            </a:r>
            <a:r>
              <a:rPr lang="en-US" sz="1600" b="1" dirty="0" err="1"/>
              <a:t>Nebamun</a:t>
            </a:r>
            <a:r>
              <a:rPr lang="en-US" sz="1600" b="1" dirty="0"/>
              <a:t>: </a:t>
            </a:r>
            <a:r>
              <a:rPr lang="en-US" sz="1600" dirty="0">
                <a:hlinkClick r:id="rId2"/>
              </a:rPr>
              <a:t>https://www.britishmuseum.org/collection/galleries/egyptian-life-and-death#&amp;gid=1&amp;pid=2</a:t>
            </a:r>
            <a:r>
              <a:rPr lang="en-US" sz="1600" dirty="0"/>
              <a:t> [date accessed: 25</a:t>
            </a:r>
            <a:r>
              <a:rPr lang="en-US" sz="1600" baseline="30000" dirty="0"/>
              <a:t>th</a:t>
            </a:r>
            <a:r>
              <a:rPr lang="en-US" sz="1600" dirty="0"/>
              <a:t>-27</a:t>
            </a:r>
            <a:r>
              <a:rPr lang="en-US" sz="1600" baseline="30000" dirty="0"/>
              <a:t>th</a:t>
            </a:r>
            <a:r>
              <a:rPr lang="en-US" sz="1600" dirty="0"/>
              <a:t> January 2021]</a:t>
            </a:r>
          </a:p>
          <a:p>
            <a:r>
              <a:rPr lang="en-US" sz="1600" dirty="0"/>
              <a:t>Fig. 3: </a:t>
            </a:r>
            <a:r>
              <a:rPr lang="en-US" sz="1600" b="1" dirty="0"/>
              <a:t>Theban Ivory Clapper</a:t>
            </a:r>
            <a:r>
              <a:rPr lang="en-US" sz="1600" dirty="0"/>
              <a:t>: </a:t>
            </a:r>
            <a:r>
              <a:rPr lang="en-US" sz="1600" dirty="0">
                <a:hlinkClick r:id="rId3"/>
              </a:rPr>
              <a:t>https://www.britishmuseum.org/collection/object/Y_EA18186</a:t>
            </a:r>
            <a:r>
              <a:rPr lang="en-US" sz="1600" dirty="0"/>
              <a:t> [date accessed: 25</a:t>
            </a:r>
            <a:r>
              <a:rPr lang="en-US" sz="1600" baseline="30000" dirty="0"/>
              <a:t>th</a:t>
            </a:r>
            <a:r>
              <a:rPr lang="en-US" sz="1600" dirty="0"/>
              <a:t>-27</a:t>
            </a:r>
            <a:r>
              <a:rPr lang="en-US" sz="1600" baseline="30000" dirty="0"/>
              <a:t>th</a:t>
            </a:r>
            <a:r>
              <a:rPr lang="en-US" sz="1600" dirty="0"/>
              <a:t> January 2021]</a:t>
            </a:r>
          </a:p>
          <a:p>
            <a:r>
              <a:rPr lang="en-US" sz="1600" dirty="0"/>
              <a:t>Fig. 4: </a:t>
            </a:r>
            <a:r>
              <a:rPr lang="en-US" sz="1600" b="1" dirty="0"/>
              <a:t>Ivory Memphite Clappers</a:t>
            </a:r>
            <a:r>
              <a:rPr lang="en-US" sz="1600" dirty="0"/>
              <a:t>:</a:t>
            </a:r>
            <a:r>
              <a:rPr lang="en-GB" sz="1600" dirty="0"/>
              <a:t> </a:t>
            </a:r>
            <a:r>
              <a:rPr lang="en-GB" sz="1600" dirty="0">
                <a:hlinkClick r:id="rId4"/>
              </a:rPr>
              <a:t>https://www.metmuseum.org/art/collection/search/546840</a:t>
            </a:r>
            <a:r>
              <a:rPr lang="en-GB" sz="1600" dirty="0"/>
              <a:t> </a:t>
            </a:r>
            <a:r>
              <a:rPr lang="en-US" sz="1600" dirty="0"/>
              <a:t>[date accessed: 25</a:t>
            </a:r>
            <a:r>
              <a:rPr lang="en-US" sz="1600" baseline="30000" dirty="0"/>
              <a:t>th</a:t>
            </a:r>
            <a:r>
              <a:rPr lang="en-US" sz="1600" dirty="0"/>
              <a:t>-27</a:t>
            </a:r>
            <a:r>
              <a:rPr lang="en-US" sz="1600" baseline="30000" dirty="0"/>
              <a:t>th</a:t>
            </a:r>
            <a:r>
              <a:rPr lang="en-US" sz="1600" dirty="0"/>
              <a:t> January 2021]</a:t>
            </a:r>
            <a:endParaRPr lang="en-GB" sz="1600" dirty="0"/>
          </a:p>
          <a:p>
            <a:r>
              <a:rPr lang="en-GB" sz="1600" dirty="0"/>
              <a:t>Fig. 5: </a:t>
            </a:r>
            <a:r>
              <a:rPr lang="en-US" sz="1600" dirty="0"/>
              <a:t>© Dr Katharina Zinn [date accessed: 25</a:t>
            </a:r>
            <a:r>
              <a:rPr lang="en-US" sz="1600" baseline="30000" dirty="0"/>
              <a:t>th</a:t>
            </a:r>
            <a:r>
              <a:rPr lang="en-US" sz="1600" dirty="0"/>
              <a:t>-27</a:t>
            </a:r>
            <a:r>
              <a:rPr lang="en-US" sz="1600" baseline="30000" dirty="0"/>
              <a:t>th</a:t>
            </a:r>
            <a:r>
              <a:rPr lang="en-US" sz="1600" dirty="0"/>
              <a:t> January 2021] </a:t>
            </a:r>
          </a:p>
          <a:p>
            <a:r>
              <a:rPr lang="en-US" sz="1600" dirty="0"/>
              <a:t>Fig. 6: </a:t>
            </a:r>
            <a:r>
              <a:rPr lang="en-US" sz="1600" b="1" dirty="0"/>
              <a:t>Wooden Clapper from </a:t>
            </a:r>
            <a:r>
              <a:rPr lang="en-US" sz="1600" b="1" dirty="0" err="1"/>
              <a:t>Gurob</a:t>
            </a:r>
            <a:r>
              <a:rPr lang="en-US" sz="1600" dirty="0"/>
              <a:t>: </a:t>
            </a:r>
            <a:r>
              <a:rPr lang="en-US" sz="1600" dirty="0">
                <a:hlinkClick r:id="rId5"/>
              </a:rPr>
              <a:t>https://www.penn.museum/collections/object/259690</a:t>
            </a:r>
            <a:r>
              <a:rPr lang="en-US" sz="1600" dirty="0"/>
              <a:t> [date accessed: 25</a:t>
            </a:r>
            <a:r>
              <a:rPr lang="en-US" sz="1600" baseline="30000" dirty="0"/>
              <a:t>th</a:t>
            </a:r>
            <a:r>
              <a:rPr lang="en-US" sz="1600" dirty="0"/>
              <a:t>-27</a:t>
            </a:r>
            <a:r>
              <a:rPr lang="en-US" sz="1600" baseline="30000" dirty="0"/>
              <a:t>th</a:t>
            </a:r>
            <a:r>
              <a:rPr lang="en-US" sz="1600" dirty="0"/>
              <a:t> January 2021]</a:t>
            </a:r>
          </a:p>
          <a:p>
            <a:r>
              <a:rPr lang="en-US" sz="1600" dirty="0"/>
              <a:t>Fig. 7: </a:t>
            </a:r>
            <a:r>
              <a:rPr lang="en-US" sz="1600" b="1" i="1" dirty="0"/>
              <a:t>Drawing of </a:t>
            </a:r>
            <a:r>
              <a:rPr lang="en-US" sz="1600" b="1" i="1" dirty="0" err="1"/>
              <a:t>Mostagedda</a:t>
            </a:r>
            <a:r>
              <a:rPr lang="en-US" sz="1600" b="1" i="1" dirty="0"/>
              <a:t> 1008 Clapper</a:t>
            </a:r>
            <a:r>
              <a:rPr lang="en-US" sz="1600" b="1" dirty="0"/>
              <a:t>: 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Morris, E (2014) ‘Middle Kingdom, clappers, dancers, birth magic, and the reinvention of ritual’, ‘Company of Images: Modelling the Imaginary World of Middle Kingdom Egypt (2000 – 1500BC), Proceedings of the International Conference of the EPOCHS Project held 18</a:t>
            </a:r>
            <a:r>
              <a:rPr lang="en-GB" sz="1600" baseline="300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th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– 20</a:t>
            </a:r>
            <a:r>
              <a:rPr lang="en-GB" sz="1600" baseline="300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th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September 2014 at UCL, London; Leuven: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Peeters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Publishers,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pg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292 </a:t>
            </a:r>
          </a:p>
          <a:p>
            <a:r>
              <a:rPr lang="en-US" sz="1600" dirty="0"/>
              <a:t> Fig. 8: </a:t>
            </a:r>
            <a:r>
              <a:rPr lang="en-US" sz="1600" b="1" dirty="0"/>
              <a:t>Wooden Graeco-Roman Clapper: </a:t>
            </a:r>
            <a:r>
              <a:rPr lang="en-US" sz="1600" dirty="0">
                <a:hlinkClick r:id="rId6"/>
              </a:rPr>
              <a:t>https://egyptcentre.abasetcollections.com/Objects/Details/5196?SavedSelections=$Search-EC162$Page-1</a:t>
            </a:r>
            <a:r>
              <a:rPr lang="en-US" sz="1600" dirty="0"/>
              <a:t> [date accessed: 25</a:t>
            </a:r>
            <a:r>
              <a:rPr lang="en-US" sz="1600" baseline="30000" dirty="0"/>
              <a:t>th</a:t>
            </a:r>
            <a:r>
              <a:rPr lang="en-US" sz="1600" dirty="0"/>
              <a:t>-27</a:t>
            </a:r>
            <a:r>
              <a:rPr lang="en-US" sz="1600" baseline="30000" dirty="0"/>
              <a:t>th</a:t>
            </a:r>
            <a:r>
              <a:rPr lang="en-US" sz="1600" dirty="0"/>
              <a:t> January 2021]</a:t>
            </a:r>
          </a:p>
          <a:p>
            <a:r>
              <a:rPr lang="en-US" sz="1600" dirty="0"/>
              <a:t>Fig. 9: </a:t>
            </a:r>
            <a:r>
              <a:rPr lang="en-US" sz="1600" b="1" dirty="0" err="1"/>
              <a:t>Hathoric</a:t>
            </a:r>
            <a:r>
              <a:rPr lang="en-US" sz="1600" b="1" dirty="0"/>
              <a:t> Dancing Scene: </a:t>
            </a:r>
            <a:r>
              <a:rPr lang="en-US" sz="1600" dirty="0"/>
              <a:t>The Saqqara Expedition (1938): </a:t>
            </a:r>
            <a:r>
              <a:rPr lang="en-US" sz="1600" dirty="0">
                <a:latin typeface="+mn-lt"/>
              </a:rPr>
              <a:t>‘</a:t>
            </a:r>
            <a:r>
              <a:rPr lang="en-US" sz="1600" i="1" dirty="0">
                <a:latin typeface="+mn-lt"/>
              </a:rPr>
              <a:t>The Mastaba of </a:t>
            </a:r>
            <a:r>
              <a:rPr lang="en-US" sz="1600" i="1" dirty="0" err="1">
                <a:latin typeface="+mn-lt"/>
              </a:rPr>
              <a:t>Mereruka</a:t>
            </a:r>
            <a:r>
              <a:rPr lang="en-US" sz="1600" i="1" dirty="0">
                <a:latin typeface="+mn-lt"/>
              </a:rPr>
              <a:t> Part II: Chamber A 11-13, Doorjambs and Inscriptions of Chambers A 1-21, Tomb Chamber, Exterior, Plates 104-219’ Chicago, The </a:t>
            </a:r>
            <a:r>
              <a:rPr lang="en-US" sz="1600" i="1" dirty="0"/>
              <a:t>University of Chicago Oriental Institute Publications, </a:t>
            </a:r>
            <a:r>
              <a:rPr lang="en-US" sz="1600" i="1" dirty="0">
                <a:latin typeface="+mn-lt"/>
              </a:rPr>
              <a:t>Pl. </a:t>
            </a:r>
            <a:r>
              <a:rPr lang="en-US" sz="1600" i="1" dirty="0"/>
              <a:t>164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244935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20682-9232-494E-9F90-852A80338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01559"/>
          </a:xfrm>
        </p:spPr>
        <p:txBody>
          <a:bodyPr>
            <a:normAutofit/>
          </a:bodyPr>
          <a:lstStyle/>
          <a:p>
            <a:r>
              <a:rPr lang="en-US" sz="2900" dirty="0"/>
              <a:t>Illustration Credits continued….</a:t>
            </a:r>
            <a:endParaRPr lang="en-GB" sz="29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C6181C-BEA3-491F-BB7B-2D4087513D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700" i="1" dirty="0"/>
              <a:t>Fig. 10: </a:t>
            </a:r>
            <a:r>
              <a:rPr lang="en-US" sz="1700" b="1" i="1" dirty="0"/>
              <a:t>Bat Naos Sistrum: </a:t>
            </a:r>
            <a:r>
              <a:rPr lang="en-US" sz="1700" i="1" dirty="0">
                <a:hlinkClick r:id="rId2"/>
              </a:rPr>
              <a:t>https://www.metmuseum.org/art/collection/search/549513</a:t>
            </a:r>
            <a:r>
              <a:rPr lang="en-US" sz="1700" i="1" dirty="0"/>
              <a:t> </a:t>
            </a:r>
            <a:r>
              <a:rPr lang="en-US" sz="1800" dirty="0"/>
              <a:t>[date accessed: 25</a:t>
            </a:r>
            <a:r>
              <a:rPr lang="en-US" sz="1800" baseline="30000" dirty="0"/>
              <a:t>th</a:t>
            </a:r>
            <a:r>
              <a:rPr lang="en-US" sz="1800" dirty="0"/>
              <a:t>-27</a:t>
            </a:r>
            <a:r>
              <a:rPr lang="en-US" sz="1800" baseline="30000" dirty="0"/>
              <a:t>th</a:t>
            </a:r>
            <a:r>
              <a:rPr lang="en-US" sz="1800" dirty="0"/>
              <a:t> January 2021]</a:t>
            </a:r>
            <a:endParaRPr lang="en-US" sz="1700" i="1" dirty="0"/>
          </a:p>
          <a:p>
            <a:r>
              <a:rPr lang="en-US" sz="1700" i="1" dirty="0"/>
              <a:t>Fig. 11: </a:t>
            </a:r>
            <a:r>
              <a:rPr lang="en-US" sz="1700" b="1" i="1" dirty="0"/>
              <a:t>Bored Wooden Clappers: </a:t>
            </a:r>
            <a:r>
              <a:rPr lang="en-US" sz="1700" i="1" dirty="0">
                <a:hlinkClick r:id="rId3"/>
              </a:rPr>
              <a:t>https://petriecat.museums.ucl.ac.uk/detail.aspx</a:t>
            </a:r>
            <a:r>
              <a:rPr lang="en-US" sz="1700" i="1" dirty="0"/>
              <a:t> </a:t>
            </a:r>
            <a:r>
              <a:rPr lang="en-US" sz="1800" dirty="0"/>
              <a:t>[date accessed: 25</a:t>
            </a:r>
            <a:r>
              <a:rPr lang="en-US" sz="1800" baseline="30000" dirty="0"/>
              <a:t>th</a:t>
            </a:r>
            <a:r>
              <a:rPr lang="en-US" sz="1800" dirty="0"/>
              <a:t>-27</a:t>
            </a:r>
            <a:r>
              <a:rPr lang="en-US" sz="1800" baseline="30000" dirty="0"/>
              <a:t>th</a:t>
            </a:r>
            <a:r>
              <a:rPr lang="en-US" sz="1800" dirty="0"/>
              <a:t> January 2021]</a:t>
            </a:r>
            <a:endParaRPr lang="en-US" sz="1700" i="1" dirty="0"/>
          </a:p>
          <a:p>
            <a:r>
              <a:rPr lang="en-US" sz="1700" i="1" dirty="0"/>
              <a:t>Fig. 12: </a:t>
            </a:r>
            <a:r>
              <a:rPr lang="en-US" sz="1700" b="1" i="1" dirty="0"/>
              <a:t>Stela of </a:t>
            </a:r>
            <a:r>
              <a:rPr lang="en-US" sz="1700" b="1" i="1" dirty="0" err="1"/>
              <a:t>Aafenmut</a:t>
            </a:r>
            <a:r>
              <a:rPr lang="en-US" sz="1700" b="1" i="1" dirty="0"/>
              <a:t>: </a:t>
            </a:r>
            <a:r>
              <a:rPr lang="en-US" sz="1700" i="1" dirty="0">
                <a:hlinkClick r:id="rId4"/>
              </a:rPr>
              <a:t>https://www.metmuseum.org/art/collection/search/548518</a:t>
            </a:r>
            <a:r>
              <a:rPr lang="en-US" sz="1700" i="1" dirty="0"/>
              <a:t> </a:t>
            </a:r>
            <a:r>
              <a:rPr lang="en-US" sz="1800" dirty="0"/>
              <a:t>[date accessed: 25</a:t>
            </a:r>
            <a:r>
              <a:rPr lang="en-US" sz="1800" baseline="30000" dirty="0"/>
              <a:t>th</a:t>
            </a:r>
            <a:r>
              <a:rPr lang="en-US" sz="1800" dirty="0"/>
              <a:t>-27</a:t>
            </a:r>
            <a:r>
              <a:rPr lang="en-US" sz="1800" baseline="30000" dirty="0"/>
              <a:t>th</a:t>
            </a:r>
            <a:r>
              <a:rPr lang="en-US" sz="1800" dirty="0"/>
              <a:t> January 2021]</a:t>
            </a:r>
            <a:endParaRPr lang="en-US" sz="1700" i="1" dirty="0"/>
          </a:p>
          <a:p>
            <a:r>
              <a:rPr lang="en-US" sz="1700" i="1" dirty="0"/>
              <a:t>Fig. 13: </a:t>
            </a:r>
            <a:r>
              <a:rPr lang="en-US" sz="1700" b="1" i="1" dirty="0"/>
              <a:t>Hathor Sistrum Fragment: </a:t>
            </a:r>
            <a:r>
              <a:rPr lang="en-US" sz="1700" i="1" dirty="0">
                <a:hlinkClick r:id="rId5"/>
              </a:rPr>
              <a:t>https://www.egypt.swan.ac.uk/the-collection-2/the-collection/ab23/</a:t>
            </a:r>
            <a:r>
              <a:rPr lang="en-US" sz="1700" i="1" dirty="0"/>
              <a:t> </a:t>
            </a:r>
            <a:r>
              <a:rPr lang="en-US" sz="1800" dirty="0"/>
              <a:t>[date accessed: 25</a:t>
            </a:r>
            <a:r>
              <a:rPr lang="en-US" sz="1800" baseline="30000" dirty="0"/>
              <a:t>th</a:t>
            </a:r>
            <a:r>
              <a:rPr lang="en-US" sz="1800" dirty="0"/>
              <a:t>-27</a:t>
            </a:r>
            <a:r>
              <a:rPr lang="en-US" sz="1800" baseline="30000" dirty="0"/>
              <a:t>th</a:t>
            </a:r>
            <a:r>
              <a:rPr lang="en-US" sz="1800" dirty="0"/>
              <a:t> January 2021]</a:t>
            </a:r>
            <a:endParaRPr lang="en-US" sz="1700" i="1" dirty="0"/>
          </a:p>
          <a:p>
            <a:r>
              <a:rPr lang="en-US" sz="1700" i="1" dirty="0"/>
              <a:t>Fig. 14: </a:t>
            </a:r>
            <a:r>
              <a:rPr lang="en-US" sz="1700" b="1" i="1" dirty="0"/>
              <a:t>Apotropaic Wand: </a:t>
            </a:r>
            <a:r>
              <a:rPr lang="en-US" sz="1700" i="1" dirty="0">
                <a:hlinkClick r:id="rId6"/>
              </a:rPr>
              <a:t>https://www.metmuseum.org/art/collection/search/545740</a:t>
            </a:r>
            <a:r>
              <a:rPr lang="en-US" sz="1700" i="1" dirty="0"/>
              <a:t> </a:t>
            </a:r>
            <a:r>
              <a:rPr lang="en-US" sz="1800" dirty="0"/>
              <a:t>[date accessed: 25</a:t>
            </a:r>
            <a:r>
              <a:rPr lang="en-US" sz="1800" baseline="30000" dirty="0"/>
              <a:t>th</a:t>
            </a:r>
            <a:r>
              <a:rPr lang="en-US" sz="1800" dirty="0"/>
              <a:t>-27</a:t>
            </a:r>
            <a:r>
              <a:rPr lang="en-US" sz="1800" baseline="30000" dirty="0"/>
              <a:t>th</a:t>
            </a:r>
            <a:r>
              <a:rPr lang="en-US" sz="1800" dirty="0"/>
              <a:t> January 2021]</a:t>
            </a:r>
            <a:endParaRPr lang="en-US" sz="1700" i="1" dirty="0"/>
          </a:p>
          <a:p>
            <a:r>
              <a:rPr lang="en-US" sz="1700" i="1" dirty="0"/>
              <a:t>Fig. 15: </a:t>
            </a:r>
            <a:r>
              <a:rPr lang="en-US" sz="1700" dirty="0"/>
              <a:t>© Dr Katharina Zinn</a:t>
            </a:r>
            <a:r>
              <a:rPr lang="en-US" sz="1800" dirty="0"/>
              <a:t> [date accessed: 25</a:t>
            </a:r>
            <a:r>
              <a:rPr lang="en-US" sz="1800" baseline="30000" dirty="0"/>
              <a:t>th</a:t>
            </a:r>
            <a:r>
              <a:rPr lang="en-US" sz="1800" dirty="0"/>
              <a:t>-27</a:t>
            </a:r>
            <a:r>
              <a:rPr lang="en-US" sz="1800" baseline="30000" dirty="0"/>
              <a:t>th</a:t>
            </a:r>
            <a:r>
              <a:rPr lang="en-US" sz="1800" dirty="0"/>
              <a:t> January 2021]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587064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38E74B3C9A834F8A8E47B0BD2580C3" ma:contentTypeVersion="7" ma:contentTypeDescription="Create a new document." ma:contentTypeScope="" ma:versionID="0e3db520924bd084a29d9349d9cfef51">
  <xsd:schema xmlns:xsd="http://www.w3.org/2001/XMLSchema" xmlns:xs="http://www.w3.org/2001/XMLSchema" xmlns:p="http://schemas.microsoft.com/office/2006/metadata/properties" xmlns:ns3="38a49699-8251-46aa-85ce-476a66afaff0" xmlns:ns4="9d807a4e-0c4f-4012-af74-dbfe5fab9fe5" targetNamespace="http://schemas.microsoft.com/office/2006/metadata/properties" ma:root="true" ma:fieldsID="0a85500938c56fc327699aaae112d1d5" ns3:_="" ns4:_="">
    <xsd:import namespace="38a49699-8251-46aa-85ce-476a66afaff0"/>
    <xsd:import namespace="9d807a4e-0c4f-4012-af74-dbfe5fab9fe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a49699-8251-46aa-85ce-476a66afaf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807a4e-0c4f-4012-af74-dbfe5fab9fe5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E789AD4-3220-47B1-AC63-701394BD0F62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38a49699-8251-46aa-85ce-476a66afaff0"/>
    <ds:schemaRef ds:uri="9d807a4e-0c4f-4012-af74-dbfe5fab9fe5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9219DE1-168B-48F4-A102-185161565AA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F40D15C-1261-4620-A10E-B8BBAEEF4ABC}">
  <ds:schemaRefs>
    <ds:schemaRef ds:uri="http://schemas.microsoft.com/office/infopath/2007/PartnerControls"/>
    <ds:schemaRef ds:uri="38a49699-8251-46aa-85ce-476a66afaff0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9d807a4e-0c4f-4012-af74-dbfe5fab9fe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1046</TotalTime>
  <Words>2902</Words>
  <Application>Microsoft Office PowerPoint</Application>
  <PresentationFormat>Widescreen</PresentationFormat>
  <Paragraphs>157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Item: CCM 2018.994  Egyptian ‘clappers’ An Object Analysis </vt:lpstr>
      <vt:lpstr>PowerPoint Presentation</vt:lpstr>
      <vt:lpstr>Measurements and General Information</vt:lpstr>
      <vt:lpstr>What are clappers? </vt:lpstr>
      <vt:lpstr>What form did they take?</vt:lpstr>
      <vt:lpstr>How does CCM 2018.994 compare to  other examples?  </vt:lpstr>
      <vt:lpstr>Comparative Study Continued </vt:lpstr>
      <vt:lpstr>Thoughts On The Clappers’ Length </vt:lpstr>
      <vt:lpstr>   Fig 9. - The Hathoric ‘Dancing’ Scene  ‘The Mastaba of Mereruka Part II: Chamber A 11-13, Doorjambs and Inscriptions of Chambers A 1-21, Tomb Chamber, Exterior, Plates 104-219’  </vt:lpstr>
      <vt:lpstr>Brief Introduction to Hathor</vt:lpstr>
      <vt:lpstr>Egyptian Clappers and Music </vt:lpstr>
      <vt:lpstr>The Egyptian Funerary Sphere </vt:lpstr>
      <vt:lpstr>How does this item fit into the Egyptian funerary sphere?</vt:lpstr>
      <vt:lpstr>Clappers in the Context of Burial</vt:lpstr>
      <vt:lpstr>Conclusion</vt:lpstr>
      <vt:lpstr>Bibliography</vt:lpstr>
      <vt:lpstr>Bibliography continued …</vt:lpstr>
      <vt:lpstr>Illustration Credits</vt:lpstr>
      <vt:lpstr>Illustration Credits continued….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Item no. 2018.994  Egyptian ‘clappers’ An Object Analysis </dc:title>
  <dc:creator>Thomas Edwin Clarke</dc:creator>
  <cp:lastModifiedBy>Thomas Edwin Clarke</cp:lastModifiedBy>
  <cp:revision>1</cp:revision>
  <dcterms:created xsi:type="dcterms:W3CDTF">2021-01-25T10:25:29Z</dcterms:created>
  <dcterms:modified xsi:type="dcterms:W3CDTF">2021-01-27T18:46:30Z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0x0101009838E74B3C9A834F8A8E47B0BD2580C3</vt:lpwstr>
  </property>
</Properties>
</file>