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  <p:sldId id="259" r:id="rId5"/>
    <p:sldId id="267" r:id="rId6"/>
    <p:sldId id="265" r:id="rId7"/>
    <p:sldId id="269" r:id="rId8"/>
    <p:sldId id="270" r:id="rId9"/>
    <p:sldId id="268" r:id="rId10"/>
    <p:sldId id="293" r:id="rId11"/>
    <p:sldId id="294" r:id="rId12"/>
    <p:sldId id="292" r:id="rId13"/>
    <p:sldId id="291" r:id="rId14"/>
    <p:sldId id="290" r:id="rId15"/>
    <p:sldId id="289" r:id="rId16"/>
    <p:sldId id="288" r:id="rId17"/>
    <p:sldId id="287" r:id="rId18"/>
    <p:sldId id="286" r:id="rId19"/>
    <p:sldId id="285" r:id="rId20"/>
    <p:sldId id="284" r:id="rId21"/>
    <p:sldId id="283" r:id="rId22"/>
    <p:sldId id="282" r:id="rId23"/>
    <p:sldId id="281" r:id="rId24"/>
    <p:sldId id="280" r:id="rId25"/>
    <p:sldId id="279" r:id="rId26"/>
    <p:sldId id="278" r:id="rId27"/>
    <p:sldId id="277" r:id="rId28"/>
    <p:sldId id="276" r:id="rId29"/>
    <p:sldId id="275" r:id="rId30"/>
    <p:sldId id="274" r:id="rId31"/>
    <p:sldId id="273" r:id="rId32"/>
    <p:sldId id="272" r:id="rId33"/>
    <p:sldId id="271" r:id="rId34"/>
    <p:sldId id="263" r:id="rId35"/>
    <p:sldId id="295" r:id="rId36"/>
    <p:sldId id="299" r:id="rId37"/>
    <p:sldId id="301" r:id="rId38"/>
    <p:sldId id="300" r:id="rId39"/>
    <p:sldId id="302" r:id="rId40"/>
    <p:sldId id="303" r:id="rId41"/>
    <p:sldId id="296" r:id="rId42"/>
    <p:sldId id="297" r:id="rId43"/>
    <p:sldId id="298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72AFE-462A-7B60-74FF-D18A7A0FB958}" v="149" dt="2023-07-18T14:20:40.623"/>
    <p1510:client id="{217E362D-DC14-CBD3-9C95-C8EE4E20A536}" v="1" dt="2023-07-31T10:05:32.479"/>
    <p1510:client id="{D57FD3CD-E0B4-2646-F73F-E1A87E904269}" v="340" dt="2023-07-20T09:56:01.322"/>
    <p1510:client id="{F1346DDA-E6F3-A56A-859C-C29F2B20817A}" v="530" dt="2023-07-20T11:23:40.7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F1346DDA-E6F3-A56A-859C-C29F2B20817A}"/>
    <pc:docChg chg="addSld delSld modSld sldOrd">
      <pc:chgData name="Corey Edwards" userId="S::corey.edwards@uwtsd.ac.uk::7a967df3-e232-40a5-b10c-dee8f912d80a" providerId="AD" clId="Web-{F1346DDA-E6F3-A56A-859C-C29F2B20817A}" dt="2023-07-20T11:23:40.736" v="552" actId="20577"/>
      <pc:docMkLst>
        <pc:docMk/>
      </pc:docMkLst>
      <pc:sldChg chg="addSp delSp modSp mod setBg">
        <pc:chgData name="Corey Edwards" userId="S::corey.edwards@uwtsd.ac.uk::7a967df3-e232-40a5-b10c-dee8f912d80a" providerId="AD" clId="Web-{F1346DDA-E6F3-A56A-859C-C29F2B20817A}" dt="2023-07-20T10:57:58.137" v="326"/>
        <pc:sldMkLst>
          <pc:docMk/>
          <pc:sldMk cId="861903131" sldId="257"/>
        </pc:sldMkLst>
        <pc:spChg chg="mod">
          <ac:chgData name="Corey Edwards" userId="S::corey.edwards@uwtsd.ac.uk::7a967df3-e232-40a5-b10c-dee8f912d80a" providerId="AD" clId="Web-{F1346DDA-E6F3-A56A-859C-C29F2B20817A}" dt="2023-07-20T10:57:58.137" v="326"/>
          <ac:spMkLst>
            <pc:docMk/>
            <pc:sldMk cId="861903131" sldId="257"/>
            <ac:spMk id="2" creationId="{74EE153D-1C9D-7BD7-8DF9-B9218CF5BD7E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57:58.137" v="326"/>
          <ac:spMkLst>
            <pc:docMk/>
            <pc:sldMk cId="861903131" sldId="257"/>
            <ac:spMk id="3" creationId="{06EB48A2-5722-EF6E-B6A9-BFDA05F64AD9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57:58.137" v="326"/>
          <ac:spMkLst>
            <pc:docMk/>
            <pc:sldMk cId="861903131" sldId="257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57:58.137" v="326"/>
          <ac:spMkLst>
            <pc:docMk/>
            <pc:sldMk cId="861903131" sldId="257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57:58.137" v="326"/>
          <ac:grpSpMkLst>
            <pc:docMk/>
            <pc:sldMk cId="861903131" sldId="257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F1346DDA-E6F3-A56A-859C-C29F2B20817A}" dt="2023-07-20T10:57:58.137" v="326"/>
          <ac:graphicFrameMkLst>
            <pc:docMk/>
            <pc:sldMk cId="861903131" sldId="257"/>
            <ac:graphicFrameMk id="5" creationId="{BC0276AD-EFAD-35AE-CA16-93491FC6C0BF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F1346DDA-E6F3-A56A-859C-C29F2B20817A}" dt="2023-07-20T10:00:37.666" v="49"/>
        <pc:sldMkLst>
          <pc:docMk/>
          <pc:sldMk cId="2603001168" sldId="258"/>
        </pc:sldMkLst>
        <pc:spChg chg="mod">
          <ac:chgData name="Corey Edwards" userId="S::corey.edwards@uwtsd.ac.uk::7a967df3-e232-40a5-b10c-dee8f912d80a" providerId="AD" clId="Web-{F1346DDA-E6F3-A56A-859C-C29F2B20817A}" dt="2023-07-20T10:00:37.666" v="49"/>
          <ac:spMkLst>
            <pc:docMk/>
            <pc:sldMk cId="2603001168" sldId="258"/>
            <ac:spMk id="2" creationId="{5BD176B9-2959-1C09-69EE-9F25C7D412C8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37.666" v="49"/>
          <ac:spMkLst>
            <pc:docMk/>
            <pc:sldMk cId="2603001168" sldId="258"/>
            <ac:spMk id="3" creationId="{2B743689-16BE-7786-8A2A-2304568B7D90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37.666" v="49"/>
          <ac:spMkLst>
            <pc:docMk/>
            <pc:sldMk cId="2603001168" sldId="258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37.666" v="49"/>
          <ac:graphicFrameMkLst>
            <pc:docMk/>
            <pc:sldMk cId="2603001168" sldId="258"/>
            <ac:graphicFrameMk id="5" creationId="{FA0AFE29-652C-E762-7C1C-ACE03960DCC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F1346DDA-E6F3-A56A-859C-C29F2B20817A}" dt="2023-07-20T10:00:40.557" v="50"/>
        <pc:sldMkLst>
          <pc:docMk/>
          <pc:sldMk cId="2465643202" sldId="259"/>
        </pc:sldMkLst>
        <pc:spChg chg="mod">
          <ac:chgData name="Corey Edwards" userId="S::corey.edwards@uwtsd.ac.uk::7a967df3-e232-40a5-b10c-dee8f912d80a" providerId="AD" clId="Web-{F1346DDA-E6F3-A56A-859C-C29F2B20817A}" dt="2023-07-20T10:00:40.557" v="50"/>
          <ac:spMkLst>
            <pc:docMk/>
            <pc:sldMk cId="2465643202" sldId="259"/>
            <ac:spMk id="2" creationId="{39D4332A-F36A-26E4-CF24-DEEE917DC1C3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40.557" v="50"/>
          <ac:spMkLst>
            <pc:docMk/>
            <pc:sldMk cId="2465643202" sldId="259"/>
            <ac:spMk id="3" creationId="{BBEE9638-4001-C53C-BCBA-1BFA5F313663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40.557" v="50"/>
          <ac:spMkLst>
            <pc:docMk/>
            <pc:sldMk cId="2465643202" sldId="259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40.557" v="50"/>
          <ac:graphicFrameMkLst>
            <pc:docMk/>
            <pc:sldMk cId="2465643202" sldId="259"/>
            <ac:graphicFrameMk id="5" creationId="{A60E9B4E-BCA2-C39E-E63A-7BE0A690C6D5}"/>
          </ac:graphicFrameMkLst>
        </pc:graphicFrameChg>
      </pc:sldChg>
      <pc:sldChg chg="del">
        <pc:chgData name="Corey Edwards" userId="S::corey.edwards@uwtsd.ac.uk::7a967df3-e232-40a5-b10c-dee8f912d80a" providerId="AD" clId="Web-{F1346DDA-E6F3-A56A-859C-C29F2B20817A}" dt="2023-07-20T10:05:36.282" v="103"/>
        <pc:sldMkLst>
          <pc:docMk/>
          <pc:sldMk cId="1197866749" sldId="260"/>
        </pc:sldMkLst>
      </pc:sldChg>
      <pc:sldChg chg="del">
        <pc:chgData name="Corey Edwards" userId="S::corey.edwards@uwtsd.ac.uk::7a967df3-e232-40a5-b10c-dee8f912d80a" providerId="AD" clId="Web-{F1346DDA-E6F3-A56A-859C-C29F2B20817A}" dt="2023-07-20T10:07:04.550" v="105"/>
        <pc:sldMkLst>
          <pc:docMk/>
          <pc:sldMk cId="806874471" sldId="261"/>
        </pc:sldMkLst>
      </pc:sldChg>
      <pc:sldChg chg="del">
        <pc:chgData name="Corey Edwards" userId="S::corey.edwards@uwtsd.ac.uk::7a967df3-e232-40a5-b10c-dee8f912d80a" providerId="AD" clId="Web-{F1346DDA-E6F3-A56A-859C-C29F2B20817A}" dt="2023-07-20T10:07:05.644" v="106"/>
        <pc:sldMkLst>
          <pc:docMk/>
          <pc:sldMk cId="3085055412" sldId="262"/>
        </pc:sldMkLst>
      </pc:sldChg>
      <pc:sldChg chg="addSp delSp modSp mod setBg">
        <pc:chgData name="Corey Edwards" userId="S::corey.edwards@uwtsd.ac.uk::7a967df3-e232-40a5-b10c-dee8f912d80a" providerId="AD" clId="Web-{F1346DDA-E6F3-A56A-859C-C29F2B20817A}" dt="2023-07-20T10:18:48.598" v="259" actId="20577"/>
        <pc:sldMkLst>
          <pc:docMk/>
          <pc:sldMk cId="3479814800" sldId="263"/>
        </pc:sldMkLst>
        <pc:spChg chg="mod">
          <ac:chgData name="Corey Edwards" userId="S::corey.edwards@uwtsd.ac.uk::7a967df3-e232-40a5-b10c-dee8f912d80a" providerId="AD" clId="Web-{F1346DDA-E6F3-A56A-859C-C29F2B20817A}" dt="2023-07-20T10:18:42.879" v="258"/>
          <ac:spMkLst>
            <pc:docMk/>
            <pc:sldMk cId="3479814800" sldId="263"/>
            <ac:spMk id="2" creationId="{8E1B2CD4-C825-EC54-69D7-8274B87E90EC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18:48.598" v="259" actId="20577"/>
          <ac:spMkLst>
            <pc:docMk/>
            <pc:sldMk cId="3479814800" sldId="263"/>
            <ac:spMk id="3" creationId="{DC007B36-7C7B-D111-0D23-392B98DAB6B0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0:18:42.848" v="257"/>
          <ac:spMkLst>
            <pc:docMk/>
            <pc:sldMk cId="3479814800" sldId="263"/>
            <ac:spMk id="21" creationId="{DC05F582-AA63-4A8C-915E-66057E4BEEA9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18:42.879" v="258"/>
          <ac:spMkLst>
            <pc:docMk/>
            <pc:sldMk cId="3479814800" sldId="263"/>
            <ac:spMk id="23" creationId="{9D8267F7-1115-4F9A-BEF5-BB6664BCF0DB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18:42.879" v="258"/>
          <ac:spMkLst>
            <pc:docMk/>
            <pc:sldMk cId="3479814800" sldId="263"/>
            <ac:spMk id="24" creationId="{B4F9B187-EC02-44E0-99C7-5D629D6648DA}"/>
          </ac:spMkLst>
        </pc:spChg>
        <pc:grpChg chg="add del">
          <ac:chgData name="Corey Edwards" userId="S::corey.edwards@uwtsd.ac.uk::7a967df3-e232-40a5-b10c-dee8f912d80a" providerId="AD" clId="Web-{F1346DDA-E6F3-A56A-859C-C29F2B20817A}" dt="2023-07-20T10:18:42.848" v="257"/>
          <ac:grpSpMkLst>
            <pc:docMk/>
            <pc:sldMk cId="3479814800" sldId="263"/>
            <ac:grpSpMk id="9" creationId="{30D050C3-946A-4155-B469-3FE5492E6E91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18:42.879" v="258"/>
          <ac:grpSpMkLst>
            <pc:docMk/>
            <pc:sldMk cId="3479814800" sldId="263"/>
            <ac:grpSpMk id="11" creationId="{7C6B683D-13FA-4605-8648-01FC9C82FEC8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18:42.879" v="258"/>
          <ac:grpSpMkLst>
            <pc:docMk/>
            <pc:sldMk cId="3479814800" sldId="263"/>
            <ac:grpSpMk id="25" creationId="{7B4E221E-E4F3-4D25-8DC8-8A3D08C830B4}"/>
          </ac:grpSpMkLst>
        </pc:grpChg>
        <pc:picChg chg="add del">
          <ac:chgData name="Corey Edwards" userId="S::corey.edwards@uwtsd.ac.uk::7a967df3-e232-40a5-b10c-dee8f912d80a" providerId="AD" clId="Web-{F1346DDA-E6F3-A56A-859C-C29F2B20817A}" dt="2023-07-20T10:18:42.848" v="257"/>
          <ac:picMkLst>
            <pc:docMk/>
            <pc:sldMk cId="3479814800" sldId="263"/>
            <ac:picMk id="5" creationId="{E35A7779-0273-597C-368F-6D301586760B}"/>
          </ac:picMkLst>
        </pc:picChg>
        <pc:picChg chg="add">
          <ac:chgData name="Corey Edwards" userId="S::corey.edwards@uwtsd.ac.uk::7a967df3-e232-40a5-b10c-dee8f912d80a" providerId="AD" clId="Web-{F1346DDA-E6F3-A56A-859C-C29F2B20817A}" dt="2023-07-20T10:18:42.879" v="258"/>
          <ac:picMkLst>
            <pc:docMk/>
            <pc:sldMk cId="3479814800" sldId="263"/>
            <ac:picMk id="30" creationId="{C219830F-FFA1-F068-0B34-D177804C5F25}"/>
          </ac:picMkLst>
        </pc:picChg>
      </pc:sldChg>
      <pc:sldChg chg="del">
        <pc:chgData name="Corey Edwards" userId="S::corey.edwards@uwtsd.ac.uk::7a967df3-e232-40a5-b10c-dee8f912d80a" providerId="AD" clId="Web-{F1346DDA-E6F3-A56A-859C-C29F2B20817A}" dt="2023-07-20T10:16:47.517" v="205"/>
        <pc:sldMkLst>
          <pc:docMk/>
          <pc:sldMk cId="2129621012" sldId="264"/>
        </pc:sldMkLst>
      </pc:sldChg>
      <pc:sldChg chg="addSp delSp modSp mod setBg">
        <pc:chgData name="Corey Edwards" userId="S::corey.edwards@uwtsd.ac.uk::7a967df3-e232-40a5-b10c-dee8f912d80a" providerId="AD" clId="Web-{F1346DDA-E6F3-A56A-859C-C29F2B20817A}" dt="2023-07-20T10:00:46.776" v="52"/>
        <pc:sldMkLst>
          <pc:docMk/>
          <pc:sldMk cId="752769953" sldId="265"/>
        </pc:sldMkLst>
        <pc:spChg chg="mod">
          <ac:chgData name="Corey Edwards" userId="S::corey.edwards@uwtsd.ac.uk::7a967df3-e232-40a5-b10c-dee8f912d80a" providerId="AD" clId="Web-{F1346DDA-E6F3-A56A-859C-C29F2B20817A}" dt="2023-07-20T10:00:46.776" v="52"/>
          <ac:spMkLst>
            <pc:docMk/>
            <pc:sldMk cId="752769953" sldId="265"/>
            <ac:spMk id="2" creationId="{DFBE5487-0CAE-2000-0E6A-CF8D5F15ABC5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46.776" v="52"/>
          <ac:spMkLst>
            <pc:docMk/>
            <pc:sldMk cId="752769953" sldId="265"/>
            <ac:spMk id="3" creationId="{98A9DF81-F523-D86C-A564-BEC5B1F43B8B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46.776" v="52"/>
          <ac:spMkLst>
            <pc:docMk/>
            <pc:sldMk cId="752769953" sldId="265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46.776" v="52"/>
          <ac:graphicFrameMkLst>
            <pc:docMk/>
            <pc:sldMk cId="752769953" sldId="265"/>
            <ac:graphicFrameMk id="5" creationId="{1EF01293-233D-1309-031A-603178C5E512}"/>
          </ac:graphicFrameMkLst>
        </pc:graphicFrameChg>
      </pc:sldChg>
      <pc:sldChg chg="del">
        <pc:chgData name="Corey Edwards" userId="S::corey.edwards@uwtsd.ac.uk::7a967df3-e232-40a5-b10c-dee8f912d80a" providerId="AD" clId="Web-{F1346DDA-E6F3-A56A-859C-C29F2B20817A}" dt="2023-07-20T10:00:03.993" v="44"/>
        <pc:sldMkLst>
          <pc:docMk/>
          <pc:sldMk cId="2087324755" sldId="266"/>
        </pc:sldMkLst>
      </pc:sldChg>
      <pc:sldChg chg="addSp delSp modSp mod setBg">
        <pc:chgData name="Corey Edwards" userId="S::corey.edwards@uwtsd.ac.uk::7a967df3-e232-40a5-b10c-dee8f912d80a" providerId="AD" clId="Web-{F1346DDA-E6F3-A56A-859C-C29F2B20817A}" dt="2023-07-20T10:00:43.963" v="51"/>
        <pc:sldMkLst>
          <pc:docMk/>
          <pc:sldMk cId="957346716" sldId="267"/>
        </pc:sldMkLst>
        <pc:spChg chg="mod">
          <ac:chgData name="Corey Edwards" userId="S::corey.edwards@uwtsd.ac.uk::7a967df3-e232-40a5-b10c-dee8f912d80a" providerId="AD" clId="Web-{F1346DDA-E6F3-A56A-859C-C29F2B20817A}" dt="2023-07-20T10:00:43.963" v="51"/>
          <ac:spMkLst>
            <pc:docMk/>
            <pc:sldMk cId="957346716" sldId="267"/>
            <ac:spMk id="2" creationId="{F4EBB7F5-87C0-AFB8-BFC4-702CDD3F15B1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43.963" v="51"/>
          <ac:spMkLst>
            <pc:docMk/>
            <pc:sldMk cId="957346716" sldId="267"/>
            <ac:spMk id="3" creationId="{AB3C1135-AEDC-DABC-B421-EF6F34DBAB3E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43.963" v="51"/>
          <ac:spMkLst>
            <pc:docMk/>
            <pc:sldMk cId="957346716" sldId="267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43.963" v="51"/>
          <ac:graphicFrameMkLst>
            <pc:docMk/>
            <pc:sldMk cId="957346716" sldId="267"/>
            <ac:graphicFrameMk id="5" creationId="{5ED95BD4-E7F6-D79A-DD58-94223FAC8CE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F1346DDA-E6F3-A56A-859C-C29F2B20817A}" dt="2023-07-20T10:00:49.651" v="53"/>
        <pc:sldMkLst>
          <pc:docMk/>
          <pc:sldMk cId="134905552" sldId="269"/>
        </pc:sldMkLst>
        <pc:spChg chg="mod">
          <ac:chgData name="Corey Edwards" userId="S::corey.edwards@uwtsd.ac.uk::7a967df3-e232-40a5-b10c-dee8f912d80a" providerId="AD" clId="Web-{F1346DDA-E6F3-A56A-859C-C29F2B20817A}" dt="2023-07-20T10:00:49.651" v="53"/>
          <ac:spMkLst>
            <pc:docMk/>
            <pc:sldMk cId="134905552" sldId="269"/>
            <ac:spMk id="2" creationId="{4308ECD9-410D-0862-EDA1-E32707004308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49.651" v="53"/>
          <ac:spMkLst>
            <pc:docMk/>
            <pc:sldMk cId="134905552" sldId="269"/>
            <ac:spMk id="3" creationId="{0E74EB9A-68BB-F99C-A493-9820A66F6C57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49.651" v="53"/>
          <ac:spMkLst>
            <pc:docMk/>
            <pc:sldMk cId="134905552" sldId="269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49.651" v="53"/>
          <ac:graphicFrameMkLst>
            <pc:docMk/>
            <pc:sldMk cId="134905552" sldId="269"/>
            <ac:graphicFrameMk id="5" creationId="{96E3C3CB-880D-4C98-DF0E-485A13E87342}"/>
          </ac:graphicFrameMkLst>
        </pc:graphicFrameChg>
      </pc:sldChg>
      <pc:sldChg chg="addSp delSp modSp mod ord setBg">
        <pc:chgData name="Corey Edwards" userId="S::corey.edwards@uwtsd.ac.uk::7a967df3-e232-40a5-b10c-dee8f912d80a" providerId="AD" clId="Web-{F1346DDA-E6F3-A56A-859C-C29F2B20817A}" dt="2023-07-20T10:04:06.890" v="101"/>
        <pc:sldMkLst>
          <pc:docMk/>
          <pc:sldMk cId="3160214257" sldId="270"/>
        </pc:sldMkLst>
        <pc:spChg chg="mod">
          <ac:chgData name="Corey Edwards" userId="S::corey.edwards@uwtsd.ac.uk::7a967df3-e232-40a5-b10c-dee8f912d80a" providerId="AD" clId="Web-{F1346DDA-E6F3-A56A-859C-C29F2B20817A}" dt="2023-07-20T10:04:06.890" v="101"/>
          <ac:spMkLst>
            <pc:docMk/>
            <pc:sldMk cId="3160214257" sldId="270"/>
            <ac:spMk id="2" creationId="{D6E99466-1821-4297-6AC5-14462C2629C7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4:06.890" v="101"/>
          <ac:spMkLst>
            <pc:docMk/>
            <pc:sldMk cId="3160214257" sldId="270"/>
            <ac:spMk id="3" creationId="{9972BB42-C3C6-81F4-A501-29FD8CE6E9C5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4:06.890" v="101"/>
          <ac:spMkLst>
            <pc:docMk/>
            <pc:sldMk cId="3160214257" sldId="270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4:06.890" v="101"/>
          <ac:graphicFrameMkLst>
            <pc:docMk/>
            <pc:sldMk cId="3160214257" sldId="270"/>
            <ac:graphicFrameMk id="5" creationId="{0D5FB232-6C78-F53F-6EBE-08F7E51F4794}"/>
          </ac:graphicFrameMkLst>
        </pc:graphicFrameChg>
      </pc:sldChg>
      <pc:sldChg chg="addSp modSp add">
        <pc:chgData name="Corey Edwards" userId="S::corey.edwards@uwtsd.ac.uk::7a967df3-e232-40a5-b10c-dee8f912d80a" providerId="AD" clId="Web-{F1346DDA-E6F3-A56A-859C-C29F2B20817A}" dt="2023-07-20T10:00:22.853" v="48"/>
        <pc:sldMkLst>
          <pc:docMk/>
          <pc:sldMk cId="1829345474" sldId="271"/>
        </pc:sldMkLst>
        <pc:spChg chg="mod">
          <ac:chgData name="Corey Edwards" userId="S::corey.edwards@uwtsd.ac.uk::7a967df3-e232-40a5-b10c-dee8f912d80a" providerId="AD" clId="Web-{F1346DDA-E6F3-A56A-859C-C29F2B20817A}" dt="2023-07-20T10:00:22.853" v="48"/>
          <ac:spMkLst>
            <pc:docMk/>
            <pc:sldMk cId="1829345474" sldId="271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00:22.853" v="48"/>
          <ac:spMkLst>
            <pc:docMk/>
            <pc:sldMk cId="1829345474" sldId="271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22.853" v="48"/>
          <ac:spMkLst>
            <pc:docMk/>
            <pc:sldMk cId="1829345474" sldId="271"/>
            <ac:spMk id="12" creationId="{81C8C0F4-5C44-4C3F-B321-5CB3E2BABC2C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22.853" v="48"/>
          <ac:spMkLst>
            <pc:docMk/>
            <pc:sldMk cId="1829345474" sldId="271"/>
            <ac:spMk id="19" creationId="{837F2C8F-CC11-4A18-AA7E-AE8C022CDCC8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00:22.853" v="48"/>
          <ac:grpSpMkLst>
            <pc:docMk/>
            <pc:sldMk cId="1829345474" sldId="271"/>
            <ac:grpSpMk id="14" creationId="{987A62DB-71D7-497D-BE1C-933ECB515A68}"/>
          </ac:grpSpMkLst>
        </pc:grpChg>
        <pc:picChg chg="mod">
          <ac:chgData name="Corey Edwards" userId="S::corey.edwards@uwtsd.ac.uk::7a967df3-e232-40a5-b10c-dee8f912d80a" providerId="AD" clId="Web-{F1346DDA-E6F3-A56A-859C-C29F2B20817A}" dt="2023-07-20T10:00:22.853" v="48"/>
          <ac:picMkLst>
            <pc:docMk/>
            <pc:sldMk cId="1829345474" sldId="271"/>
            <ac:picMk id="7" creationId="{B8A1406D-4F6F-4DE0-961E-C3CB39DEDC06}"/>
          </ac:picMkLst>
        </pc:picChg>
      </pc:sldChg>
      <pc:sldChg chg="del">
        <pc:chgData name="Corey Edwards" userId="S::corey.edwards@uwtsd.ac.uk::7a967df3-e232-40a5-b10c-dee8f912d80a" providerId="AD" clId="Web-{F1346DDA-E6F3-A56A-859C-C29F2B20817A}" dt="2023-07-20T09:56:52.880" v="0"/>
        <pc:sldMkLst>
          <pc:docMk/>
          <pc:sldMk cId="2895283422" sldId="271"/>
        </pc:sldMkLst>
      </pc:sldChg>
      <pc:sldChg chg="add">
        <pc:chgData name="Corey Edwards" userId="S::corey.edwards@uwtsd.ac.uk::7a967df3-e232-40a5-b10c-dee8f912d80a" providerId="AD" clId="Web-{F1346DDA-E6F3-A56A-859C-C29F2B20817A}" dt="2023-07-20T09:56:57.911" v="2"/>
        <pc:sldMkLst>
          <pc:docMk/>
          <pc:sldMk cId="1183571478" sldId="272"/>
        </pc:sldMkLst>
      </pc:sldChg>
      <pc:sldChg chg="addSp delSp modSp add">
        <pc:chgData name="Corey Edwards" userId="S::corey.edwards@uwtsd.ac.uk::7a967df3-e232-40a5-b10c-dee8f912d80a" providerId="AD" clId="Web-{F1346DDA-E6F3-A56A-859C-C29F2B20817A}" dt="2023-07-20T10:00:19.416" v="47"/>
        <pc:sldMkLst>
          <pc:docMk/>
          <pc:sldMk cId="1276475622" sldId="273"/>
        </pc:sldMkLst>
        <pc:spChg chg="mod">
          <ac:chgData name="Corey Edwards" userId="S::corey.edwards@uwtsd.ac.uk::7a967df3-e232-40a5-b10c-dee8f912d80a" providerId="AD" clId="Web-{F1346DDA-E6F3-A56A-859C-C29F2B20817A}" dt="2023-07-20T10:00:19.416" v="47"/>
          <ac:spMkLst>
            <pc:docMk/>
            <pc:sldMk cId="1276475622" sldId="273"/>
            <ac:spMk id="2" creationId="{00000000-0000-0000-0000-000000000000}"/>
          </ac:spMkLst>
        </pc:spChg>
        <pc:spChg chg="del">
          <ac:chgData name="Corey Edwards" userId="S::corey.edwards@uwtsd.ac.uk::7a967df3-e232-40a5-b10c-dee8f912d80a" providerId="AD" clId="Web-{F1346DDA-E6F3-A56A-859C-C29F2B20817A}" dt="2023-07-20T10:00:19.416" v="47"/>
          <ac:spMkLst>
            <pc:docMk/>
            <pc:sldMk cId="1276475622" sldId="273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19.416" v="47"/>
          <ac:spMkLst>
            <pc:docMk/>
            <pc:sldMk cId="1276475622" sldId="273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10:00:19.416" v="47"/>
          <ac:graphicFrameMkLst>
            <pc:docMk/>
            <pc:sldMk cId="1276475622" sldId="273"/>
            <ac:graphicFrameMk id="5" creationId="{6AAD1865-BFC7-D6CE-A501-8A1D80A7CB0D}"/>
          </ac:graphicFrameMkLst>
        </pc:graphicFrameChg>
      </pc:sldChg>
      <pc:sldChg chg="addSp modSp add">
        <pc:chgData name="Corey Edwards" userId="S::corey.edwards@uwtsd.ac.uk::7a967df3-e232-40a5-b10c-dee8f912d80a" providerId="AD" clId="Web-{F1346DDA-E6F3-A56A-859C-C29F2B20817A}" dt="2023-07-20T10:00:16.431" v="46"/>
        <pc:sldMkLst>
          <pc:docMk/>
          <pc:sldMk cId="1731054792" sldId="274"/>
        </pc:sldMkLst>
        <pc:spChg chg="mod">
          <ac:chgData name="Corey Edwards" userId="S::corey.edwards@uwtsd.ac.uk::7a967df3-e232-40a5-b10c-dee8f912d80a" providerId="AD" clId="Web-{F1346DDA-E6F3-A56A-859C-C29F2B20817A}" dt="2023-07-20T10:00:16.431" v="46"/>
          <ac:spMkLst>
            <pc:docMk/>
            <pc:sldMk cId="1731054792" sldId="274"/>
            <ac:spMk id="2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16.431" v="46"/>
          <ac:spMkLst>
            <pc:docMk/>
            <pc:sldMk cId="1731054792" sldId="274"/>
            <ac:spMk id="18" creationId="{81C8C0F4-5C44-4C3F-B321-5CB3E2BABC2C}"/>
          </ac:spMkLst>
        </pc:spChg>
        <pc:graphicFrameChg chg="mod modGraphic">
          <ac:chgData name="Corey Edwards" userId="S::corey.edwards@uwtsd.ac.uk::7a967df3-e232-40a5-b10c-dee8f912d80a" providerId="AD" clId="Web-{F1346DDA-E6F3-A56A-859C-C29F2B20817A}" dt="2023-07-20T10:00:16.431" v="46"/>
          <ac:graphicFrameMkLst>
            <pc:docMk/>
            <pc:sldMk cId="1731054792" sldId="274"/>
            <ac:graphicFrameMk id="13" creationId="{5E80E6FB-F40E-41E7-B8BE-266FDAD9AAED}"/>
          </ac:graphicFrameMkLst>
        </pc:graphicFrameChg>
      </pc:sldChg>
      <pc:sldChg chg="add">
        <pc:chgData name="Corey Edwards" userId="S::corey.edwards@uwtsd.ac.uk::7a967df3-e232-40a5-b10c-dee8f912d80a" providerId="AD" clId="Web-{F1346DDA-E6F3-A56A-859C-C29F2B20817A}" dt="2023-07-20T09:56:58.302" v="5"/>
        <pc:sldMkLst>
          <pc:docMk/>
          <pc:sldMk cId="2862755486" sldId="275"/>
        </pc:sldMkLst>
      </pc:sldChg>
      <pc:sldChg chg="addSp modSp add">
        <pc:chgData name="Corey Edwards" userId="S::corey.edwards@uwtsd.ac.uk::7a967df3-e232-40a5-b10c-dee8f912d80a" providerId="AD" clId="Web-{F1346DDA-E6F3-A56A-859C-C29F2B20817A}" dt="2023-07-20T10:00:11.744" v="45"/>
        <pc:sldMkLst>
          <pc:docMk/>
          <pc:sldMk cId="3557540261" sldId="276"/>
        </pc:sldMkLst>
        <pc:spChg chg="mod">
          <ac:chgData name="Corey Edwards" userId="S::corey.edwards@uwtsd.ac.uk::7a967df3-e232-40a5-b10c-dee8f912d80a" providerId="AD" clId="Web-{F1346DDA-E6F3-A56A-859C-C29F2B20817A}" dt="2023-07-20T10:00:11.744" v="45"/>
          <ac:spMkLst>
            <pc:docMk/>
            <pc:sldMk cId="3557540261" sldId="27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00:11.744" v="45"/>
          <ac:spMkLst>
            <pc:docMk/>
            <pc:sldMk cId="3557540261" sldId="27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11.744" v="45"/>
          <ac:spMkLst>
            <pc:docMk/>
            <pc:sldMk cId="3557540261" sldId="276"/>
            <ac:spMk id="12" creationId="{81C8C0F4-5C44-4C3F-B321-5CB3E2BABC2C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0:11.744" v="45"/>
          <ac:spMkLst>
            <pc:docMk/>
            <pc:sldMk cId="3557540261" sldId="276"/>
            <ac:spMk id="19" creationId="{837F2C8F-CC11-4A18-AA7E-AE8C022CDCC8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00:11.744" v="45"/>
          <ac:grpSpMkLst>
            <pc:docMk/>
            <pc:sldMk cId="3557540261" sldId="276"/>
            <ac:grpSpMk id="14" creationId="{987A62DB-71D7-497D-BE1C-933ECB515A68}"/>
          </ac:grpSpMkLst>
        </pc:grpChg>
        <pc:picChg chg="mod">
          <ac:chgData name="Corey Edwards" userId="S::corey.edwards@uwtsd.ac.uk::7a967df3-e232-40a5-b10c-dee8f912d80a" providerId="AD" clId="Web-{F1346DDA-E6F3-A56A-859C-C29F2B20817A}" dt="2023-07-20T10:00:11.744" v="45"/>
          <ac:picMkLst>
            <pc:docMk/>
            <pc:sldMk cId="3557540261" sldId="276"/>
            <ac:picMk id="7" creationId="{CBEA4B30-1536-4085-8065-B42B61010A18}"/>
          </ac:picMkLst>
        </pc:picChg>
      </pc:sldChg>
      <pc:sldChg chg="add">
        <pc:chgData name="Corey Edwards" userId="S::corey.edwards@uwtsd.ac.uk::7a967df3-e232-40a5-b10c-dee8f912d80a" providerId="AD" clId="Web-{F1346DDA-E6F3-A56A-859C-C29F2B20817A}" dt="2023-07-20T09:56:58.442" v="7"/>
        <pc:sldMkLst>
          <pc:docMk/>
          <pc:sldMk cId="3092145966" sldId="277"/>
        </pc:sldMkLst>
      </pc:sldChg>
      <pc:sldChg chg="addSp modSp add">
        <pc:chgData name="Corey Edwards" userId="S::corey.edwards@uwtsd.ac.uk::7a967df3-e232-40a5-b10c-dee8f912d80a" providerId="AD" clId="Web-{F1346DDA-E6F3-A56A-859C-C29F2B20817A}" dt="2023-07-20T09:59:54.212" v="43"/>
        <pc:sldMkLst>
          <pc:docMk/>
          <pc:sldMk cId="143768440" sldId="278"/>
        </pc:sldMkLst>
        <pc:spChg chg="mod">
          <ac:chgData name="Corey Edwards" userId="S::corey.edwards@uwtsd.ac.uk::7a967df3-e232-40a5-b10c-dee8f912d80a" providerId="AD" clId="Web-{F1346DDA-E6F3-A56A-859C-C29F2B20817A}" dt="2023-07-20T09:59:54.212" v="43"/>
          <ac:spMkLst>
            <pc:docMk/>
            <pc:sldMk cId="143768440" sldId="278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1346DDA-E6F3-A56A-859C-C29F2B20817A}" dt="2023-07-20T09:59:54.212" v="43"/>
          <ac:spMkLst>
            <pc:docMk/>
            <pc:sldMk cId="143768440" sldId="278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54.212" v="43"/>
          <ac:spMkLst>
            <pc:docMk/>
            <pc:sldMk cId="143768440" sldId="278"/>
            <ac:spMk id="12" creationId="{81C8C0F4-5C44-4C3F-B321-5CB3E2BABC2C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54.212" v="43"/>
          <ac:spMkLst>
            <pc:docMk/>
            <pc:sldMk cId="143768440" sldId="278"/>
            <ac:spMk id="19" creationId="{837F2C8F-CC11-4A18-AA7E-AE8C022CDCC8}"/>
          </ac:spMkLst>
        </pc:spChg>
        <pc:grpChg chg="add">
          <ac:chgData name="Corey Edwards" userId="S::corey.edwards@uwtsd.ac.uk::7a967df3-e232-40a5-b10c-dee8f912d80a" providerId="AD" clId="Web-{F1346DDA-E6F3-A56A-859C-C29F2B20817A}" dt="2023-07-20T09:59:54.212" v="43"/>
          <ac:grpSpMkLst>
            <pc:docMk/>
            <pc:sldMk cId="143768440" sldId="278"/>
            <ac:grpSpMk id="14" creationId="{987A62DB-71D7-497D-BE1C-933ECB515A68}"/>
          </ac:grpSpMkLst>
        </pc:grpChg>
        <pc:picChg chg="mod ord">
          <ac:chgData name="Corey Edwards" userId="S::corey.edwards@uwtsd.ac.uk::7a967df3-e232-40a5-b10c-dee8f912d80a" providerId="AD" clId="Web-{F1346DDA-E6F3-A56A-859C-C29F2B20817A}" dt="2023-07-20T09:59:54.212" v="43"/>
          <ac:picMkLst>
            <pc:docMk/>
            <pc:sldMk cId="143768440" sldId="278"/>
            <ac:picMk id="7" creationId="{4BB3F48A-DBC3-4535-975D-86A2923749EE}"/>
          </ac:picMkLst>
        </pc:picChg>
      </pc:sldChg>
      <pc:sldChg chg="addSp modSp add">
        <pc:chgData name="Corey Edwards" userId="S::corey.edwards@uwtsd.ac.uk::7a967df3-e232-40a5-b10c-dee8f912d80a" providerId="AD" clId="Web-{F1346DDA-E6F3-A56A-859C-C29F2B20817A}" dt="2023-07-20T09:59:50.274" v="42"/>
        <pc:sldMkLst>
          <pc:docMk/>
          <pc:sldMk cId="868436994" sldId="279"/>
        </pc:sldMkLst>
        <pc:spChg chg="mod">
          <ac:chgData name="Corey Edwards" userId="S::corey.edwards@uwtsd.ac.uk::7a967df3-e232-40a5-b10c-dee8f912d80a" providerId="AD" clId="Web-{F1346DDA-E6F3-A56A-859C-C29F2B20817A}" dt="2023-07-20T09:59:50.274" v="42"/>
          <ac:spMkLst>
            <pc:docMk/>
            <pc:sldMk cId="868436994" sldId="279"/>
            <ac:spMk id="2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50.274" v="42"/>
          <ac:spMkLst>
            <pc:docMk/>
            <pc:sldMk cId="868436994" sldId="279"/>
            <ac:spMk id="27" creationId="{97F832D9-9E09-40D4-AD67-47851A25D0B4}"/>
          </ac:spMkLst>
        </pc:spChg>
        <pc:graphicFrameChg chg="mod modGraphic">
          <ac:chgData name="Corey Edwards" userId="S::corey.edwards@uwtsd.ac.uk::7a967df3-e232-40a5-b10c-dee8f912d80a" providerId="AD" clId="Web-{F1346DDA-E6F3-A56A-859C-C29F2B20817A}" dt="2023-07-20T09:59:50.274" v="42"/>
          <ac:graphicFrameMkLst>
            <pc:docMk/>
            <pc:sldMk cId="868436994" sldId="279"/>
            <ac:graphicFrameMk id="22" creationId="{FCC02A7A-D082-4CE4-B2C1-917E315E7854}"/>
          </ac:graphicFrameMkLst>
        </pc:graphicFrameChg>
      </pc:sldChg>
      <pc:sldChg chg="addSp delSp modSp add">
        <pc:chgData name="Corey Edwards" userId="S::corey.edwards@uwtsd.ac.uk::7a967df3-e232-40a5-b10c-dee8f912d80a" providerId="AD" clId="Web-{F1346DDA-E6F3-A56A-859C-C29F2B20817A}" dt="2023-07-20T09:59:47.134" v="41"/>
        <pc:sldMkLst>
          <pc:docMk/>
          <pc:sldMk cId="4117676898" sldId="280"/>
        </pc:sldMkLst>
        <pc:spChg chg="mod">
          <ac:chgData name="Corey Edwards" userId="S::corey.edwards@uwtsd.ac.uk::7a967df3-e232-40a5-b10c-dee8f912d80a" providerId="AD" clId="Web-{F1346DDA-E6F3-A56A-859C-C29F2B20817A}" dt="2023-07-20T09:59:47.134" v="41"/>
          <ac:spMkLst>
            <pc:docMk/>
            <pc:sldMk cId="4117676898" sldId="280"/>
            <ac:spMk id="2" creationId="{3F15063B-73C1-4CD1-9873-E7B01A77BE6A}"/>
          </ac:spMkLst>
        </pc:spChg>
        <pc:spChg chg="mod">
          <ac:chgData name="Corey Edwards" userId="S::corey.edwards@uwtsd.ac.uk::7a967df3-e232-40a5-b10c-dee8f912d80a" providerId="AD" clId="Web-{F1346DDA-E6F3-A56A-859C-C29F2B20817A}" dt="2023-07-20T09:59:47.134" v="41"/>
          <ac:spMkLst>
            <pc:docMk/>
            <pc:sldMk cId="4117676898" sldId="280"/>
            <ac:spMk id="3" creationId="{34826F89-B0BE-4174-9E16-104B8F854315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09:59:34.336" v="35"/>
          <ac:spMkLst>
            <pc:docMk/>
            <pc:sldMk cId="4117676898" sldId="280"/>
            <ac:spMk id="12" creationId="{7D2FD795-8DF5-44F0-8664-4D8F626DD85A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09:59:34.336" v="35"/>
          <ac:spMkLst>
            <pc:docMk/>
            <pc:sldMk cId="4117676898" sldId="280"/>
            <ac:spMk id="26" creationId="{9D8267F7-1115-4F9A-BEF5-BB6664BCF0DB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09:59:47.134" v="41"/>
          <ac:spMkLst>
            <pc:docMk/>
            <pc:sldMk cId="4117676898" sldId="280"/>
            <ac:spMk id="44" creationId="{DC05F582-AA63-4A8C-915E-66057E4BEEA9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47.134" v="41"/>
          <ac:spMkLst>
            <pc:docMk/>
            <pc:sldMk cId="4117676898" sldId="280"/>
            <ac:spMk id="49" creationId="{81C8C0F4-5C44-4C3F-B321-5CB3E2BABC2C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47.134" v="41"/>
          <ac:spMkLst>
            <pc:docMk/>
            <pc:sldMk cId="4117676898" sldId="280"/>
            <ac:spMk id="56" creationId="{837F2C8F-CC11-4A18-AA7E-AE8C022CDCC8}"/>
          </ac:spMkLst>
        </pc:spChg>
        <pc:grpChg chg="add del">
          <ac:chgData name="Corey Edwards" userId="S::corey.edwards@uwtsd.ac.uk::7a967df3-e232-40a5-b10c-dee8f912d80a" providerId="AD" clId="Web-{F1346DDA-E6F3-A56A-859C-C29F2B20817A}" dt="2023-07-20T09:59:34.336" v="35"/>
          <ac:grpSpMkLst>
            <pc:docMk/>
            <pc:sldMk cId="4117676898" sldId="280"/>
            <ac:grpSpMk id="14" creationId="{7C6B683D-13FA-4605-8648-01FC9C82FEC8}"/>
          </ac:grpSpMkLst>
        </pc:grpChg>
        <pc:grpChg chg="add del">
          <ac:chgData name="Corey Edwards" userId="S::corey.edwards@uwtsd.ac.uk::7a967df3-e232-40a5-b10c-dee8f912d80a" providerId="AD" clId="Web-{F1346DDA-E6F3-A56A-859C-C29F2B20817A}" dt="2023-07-20T09:59:47.134" v="41"/>
          <ac:grpSpMkLst>
            <pc:docMk/>
            <pc:sldMk cId="4117676898" sldId="280"/>
            <ac:grpSpMk id="32" creationId="{30D050C3-946A-4155-B469-3FE5492E6E91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09:59:47.134" v="41"/>
          <ac:grpSpMkLst>
            <pc:docMk/>
            <pc:sldMk cId="4117676898" sldId="280"/>
            <ac:grpSpMk id="51" creationId="{987A62DB-71D7-497D-BE1C-933ECB515A68}"/>
          </ac:grpSpMkLst>
        </pc:grpChg>
        <pc:picChg chg="del mod">
          <ac:chgData name="Corey Edwards" userId="S::corey.edwards@uwtsd.ac.uk::7a967df3-e232-40a5-b10c-dee8f912d80a" providerId="AD" clId="Web-{F1346DDA-E6F3-A56A-859C-C29F2B20817A}" dt="2023-07-20T09:59:31.227" v="34"/>
          <ac:picMkLst>
            <pc:docMk/>
            <pc:sldMk cId="4117676898" sldId="280"/>
            <ac:picMk id="7" creationId="{AC57B537-CB15-40E7-9FED-87E4A6A49C0C}"/>
          </ac:picMkLst>
        </pc:picChg>
        <pc:picChg chg="add mod ord">
          <ac:chgData name="Corey Edwards" userId="S::corey.edwards@uwtsd.ac.uk::7a967df3-e232-40a5-b10c-dee8f912d80a" providerId="AD" clId="Web-{F1346DDA-E6F3-A56A-859C-C29F2B20817A}" dt="2023-07-20T09:59:47.134" v="41"/>
          <ac:picMkLst>
            <pc:docMk/>
            <pc:sldMk cId="4117676898" sldId="280"/>
            <ac:picMk id="28" creationId="{8E9C4308-0AAC-64C9-88FF-FF6850B9002A}"/>
          </ac:picMkLst>
        </pc:picChg>
      </pc:sldChg>
      <pc:sldChg chg="addSp modSp add">
        <pc:chgData name="Corey Edwards" userId="S::corey.edwards@uwtsd.ac.uk::7a967df3-e232-40a5-b10c-dee8f912d80a" providerId="AD" clId="Web-{F1346DDA-E6F3-A56A-859C-C29F2B20817A}" dt="2023-07-20T09:59:23.821" v="32"/>
        <pc:sldMkLst>
          <pc:docMk/>
          <pc:sldMk cId="1627037266" sldId="281"/>
        </pc:sldMkLst>
        <pc:spChg chg="mod">
          <ac:chgData name="Corey Edwards" userId="S::corey.edwards@uwtsd.ac.uk::7a967df3-e232-40a5-b10c-dee8f912d80a" providerId="AD" clId="Web-{F1346DDA-E6F3-A56A-859C-C29F2B20817A}" dt="2023-07-20T09:59:23.821" v="32"/>
          <ac:spMkLst>
            <pc:docMk/>
            <pc:sldMk cId="1627037266" sldId="281"/>
            <ac:spMk id="2" creationId="{00000000-0000-0000-0000-000000000000}"/>
          </ac:spMkLst>
        </pc:spChg>
        <pc:spChg chg="mod ord">
          <ac:chgData name="Corey Edwards" userId="S::corey.edwards@uwtsd.ac.uk::7a967df3-e232-40a5-b10c-dee8f912d80a" providerId="AD" clId="Web-{F1346DDA-E6F3-A56A-859C-C29F2B20817A}" dt="2023-07-20T09:59:23.821" v="32"/>
          <ac:spMkLst>
            <pc:docMk/>
            <pc:sldMk cId="1627037266" sldId="281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23.821" v="32"/>
          <ac:spMkLst>
            <pc:docMk/>
            <pc:sldMk cId="1627037266" sldId="281"/>
            <ac:spMk id="10" creationId="{7D2FD795-8DF5-44F0-8664-4D8F626DD85A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23.821" v="32"/>
          <ac:spMkLst>
            <pc:docMk/>
            <pc:sldMk cId="1627037266" sldId="281"/>
            <ac:spMk id="24" creationId="{9D8267F7-1115-4F9A-BEF5-BB6664BCF0DB}"/>
          </ac:spMkLst>
        </pc:spChg>
        <pc:grpChg chg="add">
          <ac:chgData name="Corey Edwards" userId="S::corey.edwards@uwtsd.ac.uk::7a967df3-e232-40a5-b10c-dee8f912d80a" providerId="AD" clId="Web-{F1346DDA-E6F3-A56A-859C-C29F2B20817A}" dt="2023-07-20T09:59:23.821" v="32"/>
          <ac:grpSpMkLst>
            <pc:docMk/>
            <pc:sldMk cId="1627037266" sldId="281"/>
            <ac:grpSpMk id="12" creationId="{7C6B683D-13FA-4605-8648-01FC9C82FEC8}"/>
          </ac:grpSpMkLst>
        </pc:grpChg>
        <pc:picChg chg="mod">
          <ac:chgData name="Corey Edwards" userId="S::corey.edwards@uwtsd.ac.uk::7a967df3-e232-40a5-b10c-dee8f912d80a" providerId="AD" clId="Web-{F1346DDA-E6F3-A56A-859C-C29F2B20817A}" dt="2023-07-20T09:59:23.821" v="32"/>
          <ac:picMkLst>
            <pc:docMk/>
            <pc:sldMk cId="1627037266" sldId="281"/>
            <ac:picMk id="5" creationId="{3C8E50B0-B5CB-4C58-8608-6AFEE568302F}"/>
          </ac:picMkLst>
        </pc:picChg>
      </pc:sldChg>
      <pc:sldChg chg="addSp delSp modSp add">
        <pc:chgData name="Corey Edwards" userId="S::corey.edwards@uwtsd.ac.uk::7a967df3-e232-40a5-b10c-dee8f912d80a" providerId="AD" clId="Web-{F1346DDA-E6F3-A56A-859C-C29F2B20817A}" dt="2023-07-20T09:59:19.649" v="31"/>
        <pc:sldMkLst>
          <pc:docMk/>
          <pc:sldMk cId="2997322816" sldId="282"/>
        </pc:sldMkLst>
        <pc:spChg chg="mod">
          <ac:chgData name="Corey Edwards" userId="S::corey.edwards@uwtsd.ac.uk::7a967df3-e232-40a5-b10c-dee8f912d80a" providerId="AD" clId="Web-{F1346DDA-E6F3-A56A-859C-C29F2B20817A}" dt="2023-07-20T09:59:19.649" v="31"/>
          <ac:spMkLst>
            <pc:docMk/>
            <pc:sldMk cId="2997322816" sldId="282"/>
            <ac:spMk id="2" creationId="{00000000-0000-0000-0000-000000000000}"/>
          </ac:spMkLst>
        </pc:spChg>
        <pc:spChg chg="del">
          <ac:chgData name="Corey Edwards" userId="S::corey.edwards@uwtsd.ac.uk::7a967df3-e232-40a5-b10c-dee8f912d80a" providerId="AD" clId="Web-{F1346DDA-E6F3-A56A-859C-C29F2B20817A}" dt="2023-07-20T09:59:19.649" v="31"/>
          <ac:spMkLst>
            <pc:docMk/>
            <pc:sldMk cId="2997322816" sldId="282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19.649" v="31"/>
          <ac:spMkLst>
            <pc:docMk/>
            <pc:sldMk cId="2997322816" sldId="282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09:59:19.649" v="31"/>
          <ac:graphicFrameMkLst>
            <pc:docMk/>
            <pc:sldMk cId="2997322816" sldId="282"/>
            <ac:graphicFrameMk id="5" creationId="{C6AE3BF3-0D70-E424-EE52-95DFE2419598}"/>
          </ac:graphicFrameMkLst>
        </pc:graphicFrameChg>
      </pc:sldChg>
      <pc:sldChg chg="addSp delSp modSp add">
        <pc:chgData name="Corey Edwards" userId="S::corey.edwards@uwtsd.ac.uk::7a967df3-e232-40a5-b10c-dee8f912d80a" providerId="AD" clId="Web-{F1346DDA-E6F3-A56A-859C-C29F2B20817A}" dt="2023-07-20T09:59:14.055" v="30"/>
        <pc:sldMkLst>
          <pc:docMk/>
          <pc:sldMk cId="2292421311" sldId="283"/>
        </pc:sldMkLst>
        <pc:spChg chg="mod">
          <ac:chgData name="Corey Edwards" userId="S::corey.edwards@uwtsd.ac.uk::7a967df3-e232-40a5-b10c-dee8f912d80a" providerId="AD" clId="Web-{F1346DDA-E6F3-A56A-859C-C29F2B20817A}" dt="2023-07-20T09:59:14.055" v="30"/>
          <ac:spMkLst>
            <pc:docMk/>
            <pc:sldMk cId="2292421311" sldId="283"/>
            <ac:spMk id="2" creationId="{00000000-0000-0000-0000-000000000000}"/>
          </ac:spMkLst>
        </pc:spChg>
        <pc:spChg chg="del mod">
          <ac:chgData name="Corey Edwards" userId="S::corey.edwards@uwtsd.ac.uk::7a967df3-e232-40a5-b10c-dee8f912d80a" providerId="AD" clId="Web-{F1346DDA-E6F3-A56A-859C-C29F2B20817A}" dt="2023-07-20T09:59:14.055" v="30"/>
          <ac:spMkLst>
            <pc:docMk/>
            <pc:sldMk cId="2292421311" sldId="283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09:59:14.039" v="29"/>
          <ac:spMkLst>
            <pc:docMk/>
            <pc:sldMk cId="2292421311" sldId="283"/>
            <ac:spMk id="21" creationId="{DC05F582-AA63-4A8C-915E-66057E4BEEA9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14.055" v="30"/>
          <ac:spMkLst>
            <pc:docMk/>
            <pc:sldMk cId="2292421311" sldId="283"/>
            <ac:spMk id="23" creationId="{81C8C0F4-5C44-4C3F-B321-5CB3E2BABC2C}"/>
          </ac:spMkLst>
        </pc:spChg>
        <pc:grpChg chg="add del">
          <ac:chgData name="Corey Edwards" userId="S::corey.edwards@uwtsd.ac.uk::7a967df3-e232-40a5-b10c-dee8f912d80a" providerId="AD" clId="Web-{F1346DDA-E6F3-A56A-859C-C29F2B20817A}" dt="2023-07-20T09:59:14.039" v="29"/>
          <ac:grpSpMkLst>
            <pc:docMk/>
            <pc:sldMk cId="2292421311" sldId="283"/>
            <ac:grpSpMk id="9" creationId="{30D050C3-946A-4155-B469-3FE5492E6E91}"/>
          </ac:grpSpMkLst>
        </pc:grpChg>
        <pc:graphicFrameChg chg="add">
          <ac:chgData name="Corey Edwards" userId="S::corey.edwards@uwtsd.ac.uk::7a967df3-e232-40a5-b10c-dee8f912d80a" providerId="AD" clId="Web-{F1346DDA-E6F3-A56A-859C-C29F2B20817A}" dt="2023-07-20T09:59:14.055" v="30"/>
          <ac:graphicFrameMkLst>
            <pc:docMk/>
            <pc:sldMk cId="2292421311" sldId="283"/>
            <ac:graphicFrameMk id="24" creationId="{9669F062-B105-0328-3B97-0F852B6AA239}"/>
          </ac:graphicFrameMkLst>
        </pc:graphicFrameChg>
        <pc:picChg chg="add del">
          <ac:chgData name="Corey Edwards" userId="S::corey.edwards@uwtsd.ac.uk::7a967df3-e232-40a5-b10c-dee8f912d80a" providerId="AD" clId="Web-{F1346DDA-E6F3-A56A-859C-C29F2B20817A}" dt="2023-07-20T09:59:14.039" v="29"/>
          <ac:picMkLst>
            <pc:docMk/>
            <pc:sldMk cId="2292421311" sldId="283"/>
            <ac:picMk id="5" creationId="{FA399B25-5636-A9D3-79E0-B20A5A74BB2C}"/>
          </ac:picMkLst>
        </pc:picChg>
        <pc:picChg chg="del">
          <ac:chgData name="Corey Edwards" userId="S::corey.edwards@uwtsd.ac.uk::7a967df3-e232-40a5-b10c-dee8f912d80a" providerId="AD" clId="Web-{F1346DDA-E6F3-A56A-859C-C29F2B20817A}" dt="2023-07-20T09:59:08.164" v="27"/>
          <ac:picMkLst>
            <pc:docMk/>
            <pc:sldMk cId="2292421311" sldId="283"/>
            <ac:picMk id="7" creationId="{F9AE43C4-D114-47EE-B061-92737BDA88A8}"/>
          </ac:picMkLst>
        </pc:picChg>
      </pc:sldChg>
      <pc:sldChg chg="add">
        <pc:chgData name="Corey Edwards" userId="S::corey.edwards@uwtsd.ac.uk::7a967df3-e232-40a5-b10c-dee8f912d80a" providerId="AD" clId="Web-{F1346DDA-E6F3-A56A-859C-C29F2B20817A}" dt="2023-07-20T09:56:59.098" v="14"/>
        <pc:sldMkLst>
          <pc:docMk/>
          <pc:sldMk cId="1051573627" sldId="284"/>
        </pc:sldMkLst>
      </pc:sldChg>
      <pc:sldChg chg="add">
        <pc:chgData name="Corey Edwards" userId="S::corey.edwards@uwtsd.ac.uk::7a967df3-e232-40a5-b10c-dee8f912d80a" providerId="AD" clId="Web-{F1346DDA-E6F3-A56A-859C-C29F2B20817A}" dt="2023-07-20T09:56:59.177" v="15"/>
        <pc:sldMkLst>
          <pc:docMk/>
          <pc:sldMk cId="1797752684" sldId="285"/>
        </pc:sldMkLst>
      </pc:sldChg>
      <pc:sldChg chg="add">
        <pc:chgData name="Corey Edwards" userId="S::corey.edwards@uwtsd.ac.uk::7a967df3-e232-40a5-b10c-dee8f912d80a" providerId="AD" clId="Web-{F1346DDA-E6F3-A56A-859C-C29F2B20817A}" dt="2023-07-20T09:56:59.239" v="16"/>
        <pc:sldMkLst>
          <pc:docMk/>
          <pc:sldMk cId="4147185029" sldId="286"/>
        </pc:sldMkLst>
      </pc:sldChg>
      <pc:sldChg chg="addSp modSp add">
        <pc:chgData name="Corey Edwards" userId="S::corey.edwards@uwtsd.ac.uk::7a967df3-e232-40a5-b10c-dee8f912d80a" providerId="AD" clId="Web-{F1346DDA-E6F3-A56A-859C-C29F2B20817A}" dt="2023-07-20T09:59:01.914" v="26"/>
        <pc:sldMkLst>
          <pc:docMk/>
          <pc:sldMk cId="1461739651" sldId="287"/>
        </pc:sldMkLst>
        <pc:spChg chg="mod">
          <ac:chgData name="Corey Edwards" userId="S::corey.edwards@uwtsd.ac.uk::7a967df3-e232-40a5-b10c-dee8f912d80a" providerId="AD" clId="Web-{F1346DDA-E6F3-A56A-859C-C29F2B20817A}" dt="2023-07-20T09:59:01.914" v="26"/>
          <ac:spMkLst>
            <pc:docMk/>
            <pc:sldMk cId="1461739651" sldId="287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1346DDA-E6F3-A56A-859C-C29F2B20817A}" dt="2023-07-20T09:59:01.914" v="26"/>
          <ac:spMkLst>
            <pc:docMk/>
            <pc:sldMk cId="1461739651" sldId="287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9:01.914" v="26"/>
          <ac:spMkLst>
            <pc:docMk/>
            <pc:sldMk cId="1461739651" sldId="287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F1346DDA-E6F3-A56A-859C-C29F2B20817A}" dt="2023-07-20T09:59:01.914" v="26"/>
          <ac:grpSpMkLst>
            <pc:docMk/>
            <pc:sldMk cId="1461739651" sldId="287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F1346DDA-E6F3-A56A-859C-C29F2B20817A}" dt="2023-07-20T09:59:01.914" v="26"/>
          <ac:picMkLst>
            <pc:docMk/>
            <pc:sldMk cId="1461739651" sldId="287"/>
            <ac:picMk id="5" creationId="{A3915875-8650-4FDC-590B-E608D90DBDB8}"/>
          </ac:picMkLst>
        </pc:picChg>
      </pc:sldChg>
      <pc:sldChg chg="addSp delSp modSp add">
        <pc:chgData name="Corey Edwards" userId="S::corey.edwards@uwtsd.ac.uk::7a967df3-e232-40a5-b10c-dee8f912d80a" providerId="AD" clId="Web-{F1346DDA-E6F3-A56A-859C-C29F2B20817A}" dt="2023-07-20T09:58:58.758" v="25"/>
        <pc:sldMkLst>
          <pc:docMk/>
          <pc:sldMk cId="1889269122" sldId="288"/>
        </pc:sldMkLst>
        <pc:spChg chg="mod">
          <ac:chgData name="Corey Edwards" userId="S::corey.edwards@uwtsd.ac.uk::7a967df3-e232-40a5-b10c-dee8f912d80a" providerId="AD" clId="Web-{F1346DDA-E6F3-A56A-859C-C29F2B20817A}" dt="2023-07-20T09:58:58.758" v="25"/>
          <ac:spMkLst>
            <pc:docMk/>
            <pc:sldMk cId="1889269122" sldId="288"/>
            <ac:spMk id="2" creationId="{00000000-0000-0000-0000-000000000000}"/>
          </ac:spMkLst>
        </pc:spChg>
        <pc:spChg chg="del">
          <ac:chgData name="Corey Edwards" userId="S::corey.edwards@uwtsd.ac.uk::7a967df3-e232-40a5-b10c-dee8f912d80a" providerId="AD" clId="Web-{F1346DDA-E6F3-A56A-859C-C29F2B20817A}" dt="2023-07-20T09:58:58.758" v="25"/>
          <ac:spMkLst>
            <pc:docMk/>
            <pc:sldMk cId="1889269122" sldId="288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8:58.758" v="25"/>
          <ac:spMkLst>
            <pc:docMk/>
            <pc:sldMk cId="1889269122" sldId="288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09:58:58.758" v="25"/>
          <ac:graphicFrameMkLst>
            <pc:docMk/>
            <pc:sldMk cId="1889269122" sldId="288"/>
            <ac:graphicFrameMk id="5" creationId="{645FF4CA-A509-1E3D-429F-72BD2DB0DBEC}"/>
          </ac:graphicFrameMkLst>
        </pc:graphicFrameChg>
      </pc:sldChg>
      <pc:sldChg chg="add">
        <pc:chgData name="Corey Edwards" userId="S::corey.edwards@uwtsd.ac.uk::7a967df3-e232-40a5-b10c-dee8f912d80a" providerId="AD" clId="Web-{F1346DDA-E6F3-A56A-859C-C29F2B20817A}" dt="2023-07-20T09:56:59.473" v="19"/>
        <pc:sldMkLst>
          <pc:docMk/>
          <pc:sldMk cId="2376972572" sldId="289"/>
        </pc:sldMkLst>
      </pc:sldChg>
      <pc:sldChg chg="addSp delSp modSp add">
        <pc:chgData name="Corey Edwards" userId="S::corey.edwards@uwtsd.ac.uk::7a967df3-e232-40a5-b10c-dee8f912d80a" providerId="AD" clId="Web-{F1346DDA-E6F3-A56A-859C-C29F2B20817A}" dt="2023-07-20T09:58:54.945" v="24"/>
        <pc:sldMkLst>
          <pc:docMk/>
          <pc:sldMk cId="2471159806" sldId="290"/>
        </pc:sldMkLst>
        <pc:spChg chg="mod">
          <ac:chgData name="Corey Edwards" userId="S::corey.edwards@uwtsd.ac.uk::7a967df3-e232-40a5-b10c-dee8f912d80a" providerId="AD" clId="Web-{F1346DDA-E6F3-A56A-859C-C29F2B20817A}" dt="2023-07-20T09:58:54.945" v="24"/>
          <ac:spMkLst>
            <pc:docMk/>
            <pc:sldMk cId="2471159806" sldId="290"/>
            <ac:spMk id="2" creationId="{00000000-0000-0000-0000-000000000000}"/>
          </ac:spMkLst>
        </pc:spChg>
        <pc:spChg chg="del">
          <ac:chgData name="Corey Edwards" userId="S::corey.edwards@uwtsd.ac.uk::7a967df3-e232-40a5-b10c-dee8f912d80a" providerId="AD" clId="Web-{F1346DDA-E6F3-A56A-859C-C29F2B20817A}" dt="2023-07-20T09:58:54.945" v="24"/>
          <ac:spMkLst>
            <pc:docMk/>
            <pc:sldMk cId="2471159806" sldId="290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8:54.945" v="24"/>
          <ac:spMkLst>
            <pc:docMk/>
            <pc:sldMk cId="2471159806" sldId="290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F1346DDA-E6F3-A56A-859C-C29F2B20817A}" dt="2023-07-20T09:58:54.945" v="24"/>
          <ac:graphicFrameMkLst>
            <pc:docMk/>
            <pc:sldMk cId="2471159806" sldId="290"/>
            <ac:graphicFrameMk id="5" creationId="{832CDEEA-CF58-70EC-E6BA-C92BD6A5D8D1}"/>
          </ac:graphicFrameMkLst>
        </pc:graphicFrameChg>
      </pc:sldChg>
      <pc:sldChg chg="add">
        <pc:chgData name="Corey Edwards" userId="S::corey.edwards@uwtsd.ac.uk::7a967df3-e232-40a5-b10c-dee8f912d80a" providerId="AD" clId="Web-{F1346DDA-E6F3-A56A-859C-C29F2B20817A}" dt="2023-07-20T09:56:59.645" v="21"/>
        <pc:sldMkLst>
          <pc:docMk/>
          <pc:sldMk cId="4117073537" sldId="291"/>
        </pc:sldMkLst>
      </pc:sldChg>
      <pc:sldChg chg="addSp modSp add">
        <pc:chgData name="Corey Edwards" userId="S::corey.edwards@uwtsd.ac.uk::7a967df3-e232-40a5-b10c-dee8f912d80a" providerId="AD" clId="Web-{F1346DDA-E6F3-A56A-859C-C29F2B20817A}" dt="2023-07-20T09:58:48.570" v="23"/>
        <pc:sldMkLst>
          <pc:docMk/>
          <pc:sldMk cId="4220071156" sldId="292"/>
        </pc:sldMkLst>
        <pc:spChg chg="mod">
          <ac:chgData name="Corey Edwards" userId="S::corey.edwards@uwtsd.ac.uk::7a967df3-e232-40a5-b10c-dee8f912d80a" providerId="AD" clId="Web-{F1346DDA-E6F3-A56A-859C-C29F2B20817A}" dt="2023-07-20T09:58:48.570" v="23"/>
          <ac:spMkLst>
            <pc:docMk/>
            <pc:sldMk cId="4220071156" sldId="292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F1346DDA-E6F3-A56A-859C-C29F2B20817A}" dt="2023-07-20T09:58:48.570" v="23"/>
          <ac:spMkLst>
            <pc:docMk/>
            <pc:sldMk cId="4220071156" sldId="292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8:48.570" v="23"/>
          <ac:spMkLst>
            <pc:docMk/>
            <pc:sldMk cId="4220071156" sldId="292"/>
            <ac:spMk id="8" creationId="{A37F6730-8F76-4239-8CBA-B914B02A75AB}"/>
          </ac:spMkLst>
        </pc:spChg>
        <pc:spChg chg="add">
          <ac:chgData name="Corey Edwards" userId="S::corey.edwards@uwtsd.ac.uk::7a967df3-e232-40a5-b10c-dee8f912d80a" providerId="AD" clId="Web-{F1346DDA-E6F3-A56A-859C-C29F2B20817A}" dt="2023-07-20T09:58:48.570" v="23"/>
          <ac:spMkLst>
            <pc:docMk/>
            <pc:sldMk cId="4220071156" sldId="292"/>
            <ac:spMk id="22" creationId="{360A8458-D6B6-45BF-912C-2B2EBCBF00F5}"/>
          </ac:spMkLst>
        </pc:spChg>
        <pc:grpChg chg="add">
          <ac:chgData name="Corey Edwards" userId="S::corey.edwards@uwtsd.ac.uk::7a967df3-e232-40a5-b10c-dee8f912d80a" providerId="AD" clId="Web-{F1346DDA-E6F3-A56A-859C-C29F2B20817A}" dt="2023-07-20T09:58:48.570" v="23"/>
          <ac:grpSpMkLst>
            <pc:docMk/>
            <pc:sldMk cId="4220071156" sldId="292"/>
            <ac:grpSpMk id="10" creationId="{F007FBF4-4B89-4AE1-955F-071EF00F9BFE}"/>
          </ac:grpSpMkLst>
        </pc:grpChg>
      </pc:sldChg>
      <pc:sldChg chg="addSp modSp new mod setBg">
        <pc:chgData name="Corey Edwards" userId="S::corey.edwards@uwtsd.ac.uk::7a967df3-e232-40a5-b10c-dee8f912d80a" providerId="AD" clId="Web-{F1346DDA-E6F3-A56A-859C-C29F2B20817A}" dt="2023-07-20T10:01:29.683" v="62"/>
        <pc:sldMkLst>
          <pc:docMk/>
          <pc:sldMk cId="187347579" sldId="293"/>
        </pc:sldMkLst>
        <pc:spChg chg="mod">
          <ac:chgData name="Corey Edwards" userId="S::corey.edwards@uwtsd.ac.uk::7a967df3-e232-40a5-b10c-dee8f912d80a" providerId="AD" clId="Web-{F1346DDA-E6F3-A56A-859C-C29F2B20817A}" dt="2023-07-20T10:01:29.683" v="62"/>
          <ac:spMkLst>
            <pc:docMk/>
            <pc:sldMk cId="187347579" sldId="293"/>
            <ac:spMk id="2" creationId="{BB9661C8-EB87-24AE-CEEA-B61C172D01D9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01:29.683" v="62"/>
          <ac:spMkLst>
            <pc:docMk/>
            <pc:sldMk cId="187347579" sldId="293"/>
            <ac:spMk id="3" creationId="{9CF22B03-F0CF-9208-3B27-7674C1B64332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1:29.683" v="62"/>
          <ac:spMkLst>
            <pc:docMk/>
            <pc:sldMk cId="187347579" sldId="293"/>
            <ac:spMk id="8" creationId="{7BA10581-08F2-4D9E-8CB4-07ECFEE95EE6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01:29.683" v="62"/>
          <ac:grpSpMkLst>
            <pc:docMk/>
            <pc:sldMk cId="187347579" sldId="293"/>
            <ac:grpSpMk id="10" creationId="{59E2092A-4250-4BDD-AC6C-CA57E30DDD57}"/>
          </ac:grpSpMkLst>
        </pc:grpChg>
      </pc:sldChg>
      <pc:sldChg chg="addSp modSp new mod setBg">
        <pc:chgData name="Corey Edwards" userId="S::corey.edwards@uwtsd.ac.uk::7a967df3-e232-40a5-b10c-dee8f912d80a" providerId="AD" clId="Web-{F1346DDA-E6F3-A56A-859C-C29F2B20817A}" dt="2023-07-20T10:05:21.313" v="102"/>
        <pc:sldMkLst>
          <pc:docMk/>
          <pc:sldMk cId="3083213435" sldId="294"/>
        </pc:sldMkLst>
        <pc:spChg chg="mod">
          <ac:chgData name="Corey Edwards" userId="S::corey.edwards@uwtsd.ac.uk::7a967df3-e232-40a5-b10c-dee8f912d80a" providerId="AD" clId="Web-{F1346DDA-E6F3-A56A-859C-C29F2B20817A}" dt="2023-07-20T10:05:21.313" v="102"/>
          <ac:spMkLst>
            <pc:docMk/>
            <pc:sldMk cId="3083213435" sldId="294"/>
            <ac:spMk id="2" creationId="{543AC196-28EE-12AA-380B-DF47576D7A63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05:21.313" v="102"/>
          <ac:spMkLst>
            <pc:docMk/>
            <pc:sldMk cId="3083213435" sldId="294"/>
            <ac:spMk id="3" creationId="{09FA67DF-EF7C-8227-7B89-0ABC6F9378C8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05:21.313" v="102"/>
          <ac:spMkLst>
            <pc:docMk/>
            <pc:sldMk cId="3083213435" sldId="294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05:21.313" v="102"/>
          <ac:grpSpMkLst>
            <pc:docMk/>
            <pc:sldMk cId="3083213435" sldId="294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F1346DDA-E6F3-A56A-859C-C29F2B20817A}" dt="2023-07-20T10:05:21.313" v="102"/>
          <ac:picMkLst>
            <pc:docMk/>
            <pc:sldMk cId="3083213435" sldId="294"/>
            <ac:picMk id="5" creationId="{6CBB0D69-11AC-0C4F-8D3F-141C0F04CF60}"/>
          </ac:picMkLst>
        </pc:picChg>
      </pc:sldChg>
      <pc:sldChg chg="new del">
        <pc:chgData name="Corey Edwards" userId="S::corey.edwards@uwtsd.ac.uk::7a967df3-e232-40a5-b10c-dee8f912d80a" providerId="AD" clId="Web-{F1346DDA-E6F3-A56A-859C-C29F2B20817A}" dt="2023-07-20T10:07:06.706" v="107"/>
        <pc:sldMkLst>
          <pc:docMk/>
          <pc:sldMk cId="412601008" sldId="295"/>
        </pc:sldMkLst>
      </pc:sldChg>
      <pc:sldChg chg="addSp modSp new mod setBg">
        <pc:chgData name="Corey Edwards" userId="S::corey.edwards@uwtsd.ac.uk::7a967df3-e232-40a5-b10c-dee8f912d80a" providerId="AD" clId="Web-{F1346DDA-E6F3-A56A-859C-C29F2B20817A}" dt="2023-07-20T10:18:31.629" v="255" actId="1076"/>
        <pc:sldMkLst>
          <pc:docMk/>
          <pc:sldMk cId="770429364" sldId="295"/>
        </pc:sldMkLst>
        <pc:spChg chg="mod">
          <ac:chgData name="Corey Edwards" userId="S::corey.edwards@uwtsd.ac.uk::7a967df3-e232-40a5-b10c-dee8f912d80a" providerId="AD" clId="Web-{F1346DDA-E6F3-A56A-859C-C29F2B20817A}" dt="2023-07-20T10:18:31.629" v="255" actId="1076"/>
          <ac:spMkLst>
            <pc:docMk/>
            <pc:sldMk cId="770429364" sldId="295"/>
            <ac:spMk id="2" creationId="{FF4A1462-095F-8F62-3460-B0798E06620F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18:27.754" v="254" actId="20577"/>
          <ac:spMkLst>
            <pc:docMk/>
            <pc:sldMk cId="770429364" sldId="295"/>
            <ac:spMk id="3" creationId="{23D66DBA-77E2-93E9-8EA9-289DF5E4A27A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18:16.613" v="249"/>
          <ac:spMkLst>
            <pc:docMk/>
            <pc:sldMk cId="770429364" sldId="295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18:16.613" v="249"/>
          <ac:grpSpMkLst>
            <pc:docMk/>
            <pc:sldMk cId="770429364" sldId="295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F1346DDA-E6F3-A56A-859C-C29F2B20817A}" dt="2023-07-20T10:18:16.613" v="249"/>
          <ac:picMkLst>
            <pc:docMk/>
            <pc:sldMk cId="770429364" sldId="295"/>
            <ac:picMk id="5" creationId="{3042EDB8-98AD-BFB6-0AAB-AF42F0A7C614}"/>
          </ac:picMkLst>
        </pc:picChg>
      </pc:sldChg>
      <pc:sldChg chg="addSp delSp modSp new mod setBg addAnim delAnim">
        <pc:chgData name="Corey Edwards" userId="S::corey.edwards@uwtsd.ac.uk::7a967df3-e232-40a5-b10c-dee8f912d80a" providerId="AD" clId="Web-{F1346DDA-E6F3-A56A-859C-C29F2B20817A}" dt="2023-07-20T10:30:34.958" v="314"/>
        <pc:sldMkLst>
          <pc:docMk/>
          <pc:sldMk cId="2292066881" sldId="296"/>
        </pc:sldMkLst>
        <pc:spChg chg="mod">
          <ac:chgData name="Corey Edwards" userId="S::corey.edwards@uwtsd.ac.uk::7a967df3-e232-40a5-b10c-dee8f912d80a" providerId="AD" clId="Web-{F1346DDA-E6F3-A56A-859C-C29F2B20817A}" dt="2023-07-20T10:30:34.958" v="314"/>
          <ac:spMkLst>
            <pc:docMk/>
            <pc:sldMk cId="2292066881" sldId="296"/>
            <ac:spMk id="2" creationId="{4FA52CEC-B4D3-D29C-8E62-4FF32001FB49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30:34.958" v="314"/>
          <ac:spMkLst>
            <pc:docMk/>
            <pc:sldMk cId="2292066881" sldId="296"/>
            <ac:spMk id="3" creationId="{2ADD18A0-542C-7A32-4894-CA99AB9DBD05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0:30:34.958" v="313"/>
          <ac:spMkLst>
            <pc:docMk/>
            <pc:sldMk cId="2292066881" sldId="296"/>
            <ac:spMk id="9" creationId="{B4F9B187-EC02-44E0-99C7-5D629D6648DA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30:34.958" v="314"/>
          <ac:spMkLst>
            <pc:docMk/>
            <pc:sldMk cId="2292066881" sldId="296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30:34.958" v="314"/>
          <ac:spMkLst>
            <pc:docMk/>
            <pc:sldMk cId="2292066881" sldId="296"/>
            <ac:spMk id="22" creationId="{9B9AACA9-BD92-429F-8047-0731DB46F99F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0:30:34.958" v="313"/>
          <ac:spMkLst>
            <pc:docMk/>
            <pc:sldMk cId="2292066881" sldId="296"/>
            <ac:spMk id="23" creationId="{9D8267F7-1115-4F9A-BEF5-BB6664BCF0DB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30:34.958" v="314"/>
          <ac:grpSpMkLst>
            <pc:docMk/>
            <pc:sldMk cId="2292066881" sldId="296"/>
            <ac:grpSpMk id="8" creationId="{BF4E480B-94D6-46F9-A2B6-B98D311FDC19}"/>
          </ac:grpSpMkLst>
        </pc:grpChg>
        <pc:grpChg chg="add del">
          <ac:chgData name="Corey Edwards" userId="S::corey.edwards@uwtsd.ac.uk::7a967df3-e232-40a5-b10c-dee8f912d80a" providerId="AD" clId="Web-{F1346DDA-E6F3-A56A-859C-C29F2B20817A}" dt="2023-07-20T10:30:34.958" v="313"/>
          <ac:grpSpMkLst>
            <pc:docMk/>
            <pc:sldMk cId="2292066881" sldId="296"/>
            <ac:grpSpMk id="11" creationId="{7C6B683D-13FA-4605-8648-01FC9C82FEC8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30:34.958" v="314"/>
          <ac:grpSpMkLst>
            <pc:docMk/>
            <pc:sldMk cId="2292066881" sldId="296"/>
            <ac:grpSpMk id="24" creationId="{B046D8F9-B18B-42F5-B320-22E156F4C0C8}"/>
          </ac:grpSpMkLst>
        </pc:grpChg>
        <pc:grpChg chg="add del">
          <ac:chgData name="Corey Edwards" userId="S::corey.edwards@uwtsd.ac.uk::7a967df3-e232-40a5-b10c-dee8f912d80a" providerId="AD" clId="Web-{F1346DDA-E6F3-A56A-859C-C29F2B20817A}" dt="2023-07-20T10:30:34.958" v="313"/>
          <ac:grpSpMkLst>
            <pc:docMk/>
            <pc:sldMk cId="2292066881" sldId="296"/>
            <ac:grpSpMk id="25" creationId="{7B4E221E-E4F3-4D25-8DC8-8A3D08C830B4}"/>
          </ac:grpSpMkLst>
        </pc:grpChg>
        <pc:picChg chg="add del">
          <ac:chgData name="Corey Edwards" userId="S::corey.edwards@uwtsd.ac.uk::7a967df3-e232-40a5-b10c-dee8f912d80a" providerId="AD" clId="Web-{F1346DDA-E6F3-A56A-859C-C29F2B20817A}" dt="2023-07-20T10:30:34.958" v="313"/>
          <ac:picMkLst>
            <pc:docMk/>
            <pc:sldMk cId="2292066881" sldId="296"/>
            <ac:picMk id="5" creationId="{AFECB81F-BF9C-AA90-D7FC-181F88C53646}"/>
          </ac:picMkLst>
        </pc:picChg>
      </pc:sldChg>
      <pc:sldChg chg="addSp delSp modSp new mod setBg">
        <pc:chgData name="Corey Edwards" userId="S::corey.edwards@uwtsd.ac.uk::7a967df3-e232-40a5-b10c-dee8f912d80a" providerId="AD" clId="Web-{F1346DDA-E6F3-A56A-859C-C29F2B20817A}" dt="2023-07-20T10:24:25.371" v="309" actId="20577"/>
        <pc:sldMkLst>
          <pc:docMk/>
          <pc:sldMk cId="1421917039" sldId="297"/>
        </pc:sldMkLst>
        <pc:spChg chg="mod">
          <ac:chgData name="Corey Edwards" userId="S::corey.edwards@uwtsd.ac.uk::7a967df3-e232-40a5-b10c-dee8f912d80a" providerId="AD" clId="Web-{F1346DDA-E6F3-A56A-859C-C29F2B20817A}" dt="2023-07-20T10:24:20.402" v="306" actId="20577"/>
          <ac:spMkLst>
            <pc:docMk/>
            <pc:sldMk cId="1421917039" sldId="297"/>
            <ac:spMk id="2" creationId="{841FAE3B-0089-4AC8-A502-3F4B0ED90DF4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24:25.371" v="309" actId="20577"/>
          <ac:spMkLst>
            <pc:docMk/>
            <pc:sldMk cId="1421917039" sldId="297"/>
            <ac:spMk id="3" creationId="{28857AE4-9E79-DF18-FE67-C7C902884D94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0:23:45.699" v="281"/>
          <ac:spMkLst>
            <pc:docMk/>
            <pc:sldMk cId="1421917039" sldId="297"/>
            <ac:spMk id="9" creationId="{B4F9B187-EC02-44E0-99C7-5D629D6648DA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0:23:45.699" v="281"/>
          <ac:spMkLst>
            <pc:docMk/>
            <pc:sldMk cId="1421917039" sldId="297"/>
            <ac:spMk id="23" creationId="{9D8267F7-1115-4F9A-BEF5-BB6664BCF0DB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23:45.699" v="281"/>
          <ac:spMkLst>
            <pc:docMk/>
            <pc:sldMk cId="1421917039" sldId="297"/>
            <ac:spMk id="33" creationId="{B4F9B187-EC02-44E0-99C7-5D629D6648DA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23:45.699" v="281"/>
          <ac:spMkLst>
            <pc:docMk/>
            <pc:sldMk cId="1421917039" sldId="297"/>
            <ac:spMk id="47" creationId="{9D8267F7-1115-4F9A-BEF5-BB6664BCF0DB}"/>
          </ac:spMkLst>
        </pc:spChg>
        <pc:grpChg chg="add del">
          <ac:chgData name="Corey Edwards" userId="S::corey.edwards@uwtsd.ac.uk::7a967df3-e232-40a5-b10c-dee8f912d80a" providerId="AD" clId="Web-{F1346DDA-E6F3-A56A-859C-C29F2B20817A}" dt="2023-07-20T10:23:45.699" v="281"/>
          <ac:grpSpMkLst>
            <pc:docMk/>
            <pc:sldMk cId="1421917039" sldId="297"/>
            <ac:grpSpMk id="11" creationId="{7C6B683D-13FA-4605-8648-01FC9C82FEC8}"/>
          </ac:grpSpMkLst>
        </pc:grpChg>
        <pc:grpChg chg="add del">
          <ac:chgData name="Corey Edwards" userId="S::corey.edwards@uwtsd.ac.uk::7a967df3-e232-40a5-b10c-dee8f912d80a" providerId="AD" clId="Web-{F1346DDA-E6F3-A56A-859C-C29F2B20817A}" dt="2023-07-20T10:23:45.699" v="281"/>
          <ac:grpSpMkLst>
            <pc:docMk/>
            <pc:sldMk cId="1421917039" sldId="297"/>
            <ac:grpSpMk id="25" creationId="{7B4E221E-E4F3-4D25-8DC8-8A3D08C830B4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23:45.699" v="281"/>
          <ac:grpSpMkLst>
            <pc:docMk/>
            <pc:sldMk cId="1421917039" sldId="297"/>
            <ac:grpSpMk id="35" creationId="{7C6B683D-13FA-4605-8648-01FC9C82FEC8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23:45.699" v="281"/>
          <ac:grpSpMkLst>
            <pc:docMk/>
            <pc:sldMk cId="1421917039" sldId="297"/>
            <ac:grpSpMk id="49" creationId="{7B4E221E-E4F3-4D25-8DC8-8A3D08C830B4}"/>
          </ac:grpSpMkLst>
        </pc:grpChg>
        <pc:picChg chg="add mod">
          <ac:chgData name="Corey Edwards" userId="S::corey.edwards@uwtsd.ac.uk::7a967df3-e232-40a5-b10c-dee8f912d80a" providerId="AD" clId="Web-{F1346DDA-E6F3-A56A-859C-C29F2B20817A}" dt="2023-07-20T10:23:45.699" v="281"/>
          <ac:picMkLst>
            <pc:docMk/>
            <pc:sldMk cId="1421917039" sldId="297"/>
            <ac:picMk id="5" creationId="{CA4118E8-9763-C246-00DD-17E8847FF10F}"/>
          </ac:picMkLst>
        </pc:picChg>
      </pc:sldChg>
      <pc:sldChg chg="modSp new">
        <pc:chgData name="Corey Edwards" userId="S::corey.edwards@uwtsd.ac.uk::7a967df3-e232-40a5-b10c-dee8f912d80a" providerId="AD" clId="Web-{F1346DDA-E6F3-A56A-859C-C29F2B20817A}" dt="2023-07-20T11:14:35.504" v="432" actId="20577"/>
        <pc:sldMkLst>
          <pc:docMk/>
          <pc:sldMk cId="2616078010" sldId="298"/>
        </pc:sldMkLst>
        <pc:spChg chg="mod">
          <ac:chgData name="Corey Edwards" userId="S::corey.edwards@uwtsd.ac.uk::7a967df3-e232-40a5-b10c-dee8f912d80a" providerId="AD" clId="Web-{F1346DDA-E6F3-A56A-859C-C29F2B20817A}" dt="2023-07-20T10:24:01.761" v="284" actId="20577"/>
          <ac:spMkLst>
            <pc:docMk/>
            <pc:sldMk cId="2616078010" sldId="298"/>
            <ac:spMk id="2" creationId="{9B4F8C41-A534-B19F-28B4-EF12B3CC73B9}"/>
          </ac:spMkLst>
        </pc:spChg>
        <pc:spChg chg="mod">
          <ac:chgData name="Corey Edwards" userId="S::corey.edwards@uwtsd.ac.uk::7a967df3-e232-40a5-b10c-dee8f912d80a" providerId="AD" clId="Web-{F1346DDA-E6F3-A56A-859C-C29F2B20817A}" dt="2023-07-20T11:14:35.504" v="432" actId="20577"/>
          <ac:spMkLst>
            <pc:docMk/>
            <pc:sldMk cId="2616078010" sldId="298"/>
            <ac:spMk id="3" creationId="{8E2A72DB-E584-9C41-E48B-9E968DB48CA0}"/>
          </ac:spMkLst>
        </pc:spChg>
      </pc:sldChg>
      <pc:sldChg chg="addSp modSp new mod ord setBg">
        <pc:chgData name="Corey Edwards" userId="S::corey.edwards@uwtsd.ac.uk::7a967df3-e232-40a5-b10c-dee8f912d80a" providerId="AD" clId="Web-{F1346DDA-E6F3-A56A-859C-C29F2B20817A}" dt="2023-07-20T11:01:00.798" v="342"/>
        <pc:sldMkLst>
          <pc:docMk/>
          <pc:sldMk cId="1706384915" sldId="299"/>
        </pc:sldMkLst>
        <pc:spChg chg="mod">
          <ac:chgData name="Corey Edwards" userId="S::corey.edwards@uwtsd.ac.uk::7a967df3-e232-40a5-b10c-dee8f912d80a" providerId="AD" clId="Web-{F1346DDA-E6F3-A56A-859C-C29F2B20817A}" dt="2023-07-20T10:31:49.319" v="324"/>
          <ac:spMkLst>
            <pc:docMk/>
            <pc:sldMk cId="1706384915" sldId="299"/>
            <ac:spMk id="2" creationId="{509F764A-E529-18F5-0363-FBF1D74288F9}"/>
          </ac:spMkLst>
        </pc:spChg>
        <pc:spChg chg="mod">
          <ac:chgData name="Corey Edwards" userId="S::corey.edwards@uwtsd.ac.uk::7a967df3-e232-40a5-b10c-dee8f912d80a" providerId="AD" clId="Web-{F1346DDA-E6F3-A56A-859C-C29F2B20817A}" dt="2023-07-20T10:31:49.319" v="324"/>
          <ac:spMkLst>
            <pc:docMk/>
            <pc:sldMk cId="1706384915" sldId="299"/>
            <ac:spMk id="3" creationId="{0F134C48-63F2-593B-5A12-A093C0750798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31:49.319" v="324"/>
          <ac:spMkLst>
            <pc:docMk/>
            <pc:sldMk cId="1706384915" sldId="299"/>
            <ac:spMk id="9" creationId="{B4F9B187-EC02-44E0-99C7-5D629D6648DA}"/>
          </ac:spMkLst>
        </pc:spChg>
        <pc:spChg chg="add">
          <ac:chgData name="Corey Edwards" userId="S::corey.edwards@uwtsd.ac.uk::7a967df3-e232-40a5-b10c-dee8f912d80a" providerId="AD" clId="Web-{F1346DDA-E6F3-A56A-859C-C29F2B20817A}" dt="2023-07-20T10:31:49.319" v="324"/>
          <ac:spMkLst>
            <pc:docMk/>
            <pc:sldMk cId="1706384915" sldId="299"/>
            <ac:spMk id="23" creationId="{9D8267F7-1115-4F9A-BEF5-BB6664BCF0DB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0:31:49.319" v="324"/>
          <ac:grpSpMkLst>
            <pc:docMk/>
            <pc:sldMk cId="1706384915" sldId="299"/>
            <ac:grpSpMk id="11" creationId="{7C6B683D-13FA-4605-8648-01FC9C82FEC8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0:31:49.319" v="324"/>
          <ac:grpSpMkLst>
            <pc:docMk/>
            <pc:sldMk cId="1706384915" sldId="299"/>
            <ac:grpSpMk id="25" creationId="{7B4E221E-E4F3-4D25-8DC8-8A3D08C830B4}"/>
          </ac:grpSpMkLst>
        </pc:grpChg>
        <pc:picChg chg="add">
          <ac:chgData name="Corey Edwards" userId="S::corey.edwards@uwtsd.ac.uk::7a967df3-e232-40a5-b10c-dee8f912d80a" providerId="AD" clId="Web-{F1346DDA-E6F3-A56A-859C-C29F2B20817A}" dt="2023-07-20T10:31:49.319" v="324"/>
          <ac:picMkLst>
            <pc:docMk/>
            <pc:sldMk cId="1706384915" sldId="299"/>
            <ac:picMk id="5" creationId="{68D1E36B-C5BA-3BC3-8BB0-7EF6C097ECFA}"/>
          </ac:picMkLst>
        </pc:picChg>
      </pc:sldChg>
      <pc:sldChg chg="addSp modSp new mod ord setBg addAnim">
        <pc:chgData name="Corey Edwards" userId="S::corey.edwards@uwtsd.ac.uk::7a967df3-e232-40a5-b10c-dee8f912d80a" providerId="AD" clId="Web-{F1346DDA-E6F3-A56A-859C-C29F2B20817A}" dt="2023-07-20T11:04:21.146" v="364"/>
        <pc:sldMkLst>
          <pc:docMk/>
          <pc:sldMk cId="2247916812" sldId="300"/>
        </pc:sldMkLst>
        <pc:spChg chg="mod">
          <ac:chgData name="Corey Edwards" userId="S::corey.edwards@uwtsd.ac.uk::7a967df3-e232-40a5-b10c-dee8f912d80a" providerId="AD" clId="Web-{F1346DDA-E6F3-A56A-859C-C29F2B20817A}" dt="2023-07-20T11:04:21.146" v="363"/>
          <ac:spMkLst>
            <pc:docMk/>
            <pc:sldMk cId="2247916812" sldId="300"/>
            <ac:spMk id="2" creationId="{69FAB19B-78C1-8FBC-93A1-A8C8BC9EB846}"/>
          </ac:spMkLst>
        </pc:spChg>
        <pc:spChg chg="mod">
          <ac:chgData name="Corey Edwards" userId="S::corey.edwards@uwtsd.ac.uk::7a967df3-e232-40a5-b10c-dee8f912d80a" providerId="AD" clId="Web-{F1346DDA-E6F3-A56A-859C-C29F2B20817A}" dt="2023-07-20T11:04:21.146" v="363"/>
          <ac:spMkLst>
            <pc:docMk/>
            <pc:sldMk cId="2247916812" sldId="300"/>
            <ac:spMk id="3" creationId="{E6EE38F5-CDDF-85C0-5BF5-AD00101294BF}"/>
          </ac:spMkLst>
        </pc:spChg>
        <pc:spChg chg="add">
          <ac:chgData name="Corey Edwards" userId="S::corey.edwards@uwtsd.ac.uk::7a967df3-e232-40a5-b10c-dee8f912d80a" providerId="AD" clId="Web-{F1346DDA-E6F3-A56A-859C-C29F2B20817A}" dt="2023-07-20T11:04:21.146" v="363"/>
          <ac:spMkLst>
            <pc:docMk/>
            <pc:sldMk cId="2247916812" sldId="300"/>
            <ac:spMk id="21" creationId="{6DC8E2D9-6729-4614-8667-C1016D3182E4}"/>
          </ac:spMkLst>
        </pc:spChg>
        <pc:spChg chg="add">
          <ac:chgData name="Corey Edwards" userId="S::corey.edwards@uwtsd.ac.uk::7a967df3-e232-40a5-b10c-dee8f912d80a" providerId="AD" clId="Web-{F1346DDA-E6F3-A56A-859C-C29F2B20817A}" dt="2023-07-20T11:04:21.146" v="363"/>
          <ac:spMkLst>
            <pc:docMk/>
            <pc:sldMk cId="2247916812" sldId="300"/>
            <ac:spMk id="23" creationId="{9C51935E-4A08-4AE4-8E13-F40CD3C4F1C4}"/>
          </ac:spMkLst>
        </pc:spChg>
        <pc:spChg chg="add">
          <ac:chgData name="Corey Edwards" userId="S::corey.edwards@uwtsd.ac.uk::7a967df3-e232-40a5-b10c-dee8f912d80a" providerId="AD" clId="Web-{F1346DDA-E6F3-A56A-859C-C29F2B20817A}" dt="2023-07-20T11:04:21.146" v="363"/>
          <ac:spMkLst>
            <pc:docMk/>
            <pc:sldMk cId="2247916812" sldId="300"/>
            <ac:spMk id="37" creationId="{8CED433A-4441-4EF2-A360-2D5C19C7F3CD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1:04:21.146" v="363"/>
          <ac:grpSpMkLst>
            <pc:docMk/>
            <pc:sldMk cId="2247916812" sldId="300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1:04:21.146" v="363"/>
          <ac:grpSpMkLst>
            <pc:docMk/>
            <pc:sldMk cId="2247916812" sldId="300"/>
            <ac:grpSpMk id="25" creationId="{6E2935B3-43F9-4F49-AEEE-A09015DDFF57}"/>
          </ac:grpSpMkLst>
        </pc:grpChg>
        <pc:grpChg chg="add">
          <ac:chgData name="Corey Edwards" userId="S::corey.edwards@uwtsd.ac.uk::7a967df3-e232-40a5-b10c-dee8f912d80a" providerId="AD" clId="Web-{F1346DDA-E6F3-A56A-859C-C29F2B20817A}" dt="2023-07-20T11:04:21.146" v="363"/>
          <ac:grpSpMkLst>
            <pc:docMk/>
            <pc:sldMk cId="2247916812" sldId="300"/>
            <ac:grpSpMk id="39" creationId="{614A0AA1-C9DD-452F-AF3C-8231C0CD8325}"/>
          </ac:grpSpMkLst>
        </pc:grpChg>
        <pc:picChg chg="add">
          <ac:chgData name="Corey Edwards" userId="S::corey.edwards@uwtsd.ac.uk::7a967df3-e232-40a5-b10c-dee8f912d80a" providerId="AD" clId="Web-{F1346DDA-E6F3-A56A-859C-C29F2B20817A}" dt="2023-07-20T11:04:21.146" v="363"/>
          <ac:picMkLst>
            <pc:docMk/>
            <pc:sldMk cId="2247916812" sldId="300"/>
            <ac:picMk id="5" creationId="{0F5DC791-8A6E-1C72-B9C8-D530D22C0244}"/>
          </ac:picMkLst>
        </pc:picChg>
      </pc:sldChg>
      <pc:sldChg chg="addSp delSp modSp new mod ord setBg">
        <pc:chgData name="Corey Edwards" userId="S::corey.edwards@uwtsd.ac.uk::7a967df3-e232-40a5-b10c-dee8f912d80a" providerId="AD" clId="Web-{F1346DDA-E6F3-A56A-859C-C29F2B20817A}" dt="2023-07-20T11:17:28.680" v="499"/>
        <pc:sldMkLst>
          <pc:docMk/>
          <pc:sldMk cId="3514287795" sldId="301"/>
        </pc:sldMkLst>
        <pc:spChg chg="mod">
          <ac:chgData name="Corey Edwards" userId="S::corey.edwards@uwtsd.ac.uk::7a967df3-e232-40a5-b10c-dee8f912d80a" providerId="AD" clId="Web-{F1346DDA-E6F3-A56A-859C-C29F2B20817A}" dt="2023-07-20T11:17:28.680" v="499"/>
          <ac:spMkLst>
            <pc:docMk/>
            <pc:sldMk cId="3514287795" sldId="301"/>
            <ac:spMk id="2" creationId="{96CB8B98-C8EC-1C5C-34B1-DE902494AE90}"/>
          </ac:spMkLst>
        </pc:spChg>
        <pc:spChg chg="add del mod">
          <ac:chgData name="Corey Edwards" userId="S::corey.edwards@uwtsd.ac.uk::7a967df3-e232-40a5-b10c-dee8f912d80a" providerId="AD" clId="Web-{F1346DDA-E6F3-A56A-859C-C29F2B20817A}" dt="2023-07-20T11:17:28.680" v="499"/>
          <ac:spMkLst>
            <pc:docMk/>
            <pc:sldMk cId="3514287795" sldId="301"/>
            <ac:spMk id="3" creationId="{4CA790F2-E7F3-135B-DE47-A0E701A82A9F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1:17:25.774" v="496"/>
          <ac:spMkLst>
            <pc:docMk/>
            <pc:sldMk cId="3514287795" sldId="301"/>
            <ac:spMk id="9" creationId="{97F832D9-9E09-40D4-AD67-47851A25D0B4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1:17:28.649" v="498"/>
          <ac:spMkLst>
            <pc:docMk/>
            <pc:sldMk cId="3514287795" sldId="301"/>
            <ac:spMk id="21" creationId="{DC05F582-AA63-4A8C-915E-66057E4BEEA9}"/>
          </ac:spMkLst>
        </pc:spChg>
        <pc:spChg chg="add del">
          <ac:chgData name="Corey Edwards" userId="S::corey.edwards@uwtsd.ac.uk::7a967df3-e232-40a5-b10c-dee8f912d80a" providerId="AD" clId="Web-{F1346DDA-E6F3-A56A-859C-C29F2B20817A}" dt="2023-07-20T11:17:28.649" v="498"/>
          <ac:spMkLst>
            <pc:docMk/>
            <pc:sldMk cId="3514287795" sldId="301"/>
            <ac:spMk id="23" creationId="{4CA790F2-E7F3-135B-DE47-A0E701A82A9F}"/>
          </ac:spMkLst>
        </pc:spChg>
        <pc:spChg chg="add">
          <ac:chgData name="Corey Edwards" userId="S::corey.edwards@uwtsd.ac.uk::7a967df3-e232-40a5-b10c-dee8f912d80a" providerId="AD" clId="Web-{F1346DDA-E6F3-A56A-859C-C29F2B20817A}" dt="2023-07-20T11:17:28.680" v="499"/>
          <ac:spMkLst>
            <pc:docMk/>
            <pc:sldMk cId="3514287795" sldId="301"/>
            <ac:spMk id="25" creationId="{B807C163-87AF-4BC4-ADE2-4E5EAFEEE8CE}"/>
          </ac:spMkLst>
        </pc:spChg>
        <pc:spChg chg="add">
          <ac:chgData name="Corey Edwards" userId="S::corey.edwards@uwtsd.ac.uk::7a967df3-e232-40a5-b10c-dee8f912d80a" providerId="AD" clId="Web-{F1346DDA-E6F3-A56A-859C-C29F2B20817A}" dt="2023-07-20T11:17:28.680" v="499"/>
          <ac:spMkLst>
            <pc:docMk/>
            <pc:sldMk cId="3514287795" sldId="301"/>
            <ac:spMk id="28" creationId="{19C03209-5BD8-4B0B-847E-430FFF592586}"/>
          </ac:spMkLst>
        </pc:spChg>
        <pc:grpChg chg="add">
          <ac:chgData name="Corey Edwards" userId="S::corey.edwards@uwtsd.ac.uk::7a967df3-e232-40a5-b10c-dee8f912d80a" providerId="AD" clId="Web-{F1346DDA-E6F3-A56A-859C-C29F2B20817A}" dt="2023-07-20T11:17:28.680" v="499"/>
          <ac:grpSpMkLst>
            <pc:docMk/>
            <pc:sldMk cId="3514287795" sldId="301"/>
            <ac:grpSpMk id="11" creationId="{3F696E8E-5A50-4F12-9E0B-502F85061599}"/>
          </ac:grpSpMkLst>
        </pc:grpChg>
        <pc:grpChg chg="add del">
          <ac:chgData name="Corey Edwards" userId="S::corey.edwards@uwtsd.ac.uk::7a967df3-e232-40a5-b10c-dee8f912d80a" providerId="AD" clId="Web-{F1346DDA-E6F3-A56A-859C-C29F2B20817A}" dt="2023-07-20T11:17:28.649" v="498"/>
          <ac:grpSpMkLst>
            <pc:docMk/>
            <pc:sldMk cId="3514287795" sldId="301"/>
            <ac:grpSpMk id="20" creationId="{30D050C3-946A-4155-B469-3FE5492E6E91}"/>
          </ac:grpSpMkLst>
        </pc:grpChg>
        <pc:graphicFrameChg chg="add del">
          <ac:chgData name="Corey Edwards" userId="S::corey.edwards@uwtsd.ac.uk::7a967df3-e232-40a5-b10c-dee8f912d80a" providerId="AD" clId="Web-{F1346DDA-E6F3-A56A-859C-C29F2B20817A}" dt="2023-07-20T11:17:25.774" v="496"/>
          <ac:graphicFrameMkLst>
            <pc:docMk/>
            <pc:sldMk cId="3514287795" sldId="301"/>
            <ac:graphicFrameMk id="5" creationId="{16099E11-F13C-28C3-8098-C322E5AB6AC0}"/>
          </ac:graphicFrameMkLst>
        </pc:graphicFrameChg>
        <pc:graphicFrameChg chg="add">
          <ac:chgData name="Corey Edwards" userId="S::corey.edwards@uwtsd.ac.uk::7a967df3-e232-40a5-b10c-dee8f912d80a" providerId="AD" clId="Web-{F1346DDA-E6F3-A56A-859C-C29F2B20817A}" dt="2023-07-20T11:17:28.680" v="499"/>
          <ac:graphicFrameMkLst>
            <pc:docMk/>
            <pc:sldMk cId="3514287795" sldId="301"/>
            <ac:graphicFrameMk id="29" creationId="{A2DB7B89-2B98-3E59-E74F-D2C3A965601E}"/>
          </ac:graphicFrameMkLst>
        </pc:graphicFrameChg>
        <pc:picChg chg="add del">
          <ac:chgData name="Corey Edwards" userId="S::corey.edwards@uwtsd.ac.uk::7a967df3-e232-40a5-b10c-dee8f912d80a" providerId="AD" clId="Web-{F1346DDA-E6F3-A56A-859C-C29F2B20817A}" dt="2023-07-20T11:17:28.649" v="498"/>
          <ac:picMkLst>
            <pc:docMk/>
            <pc:sldMk cId="3514287795" sldId="301"/>
            <ac:picMk id="22" creationId="{6994DDCF-F60F-51F8-1E55-12915A065681}"/>
          </ac:picMkLst>
        </pc:picChg>
      </pc:sldChg>
      <pc:sldChg chg="modSp new">
        <pc:chgData name="Corey Edwards" userId="S::corey.edwards@uwtsd.ac.uk::7a967df3-e232-40a5-b10c-dee8f912d80a" providerId="AD" clId="Web-{F1346DDA-E6F3-A56A-859C-C29F2B20817A}" dt="2023-07-20T11:23:40.736" v="552" actId="20577"/>
        <pc:sldMkLst>
          <pc:docMk/>
          <pc:sldMk cId="1633051180" sldId="302"/>
        </pc:sldMkLst>
        <pc:spChg chg="mod">
          <ac:chgData name="Corey Edwards" userId="S::corey.edwards@uwtsd.ac.uk::7a967df3-e232-40a5-b10c-dee8f912d80a" providerId="AD" clId="Web-{F1346DDA-E6F3-A56A-859C-C29F2B20817A}" dt="2023-07-20T11:04:28.490" v="368" actId="20577"/>
          <ac:spMkLst>
            <pc:docMk/>
            <pc:sldMk cId="1633051180" sldId="302"/>
            <ac:spMk id="2" creationId="{247A61B2-D493-FE17-8FB8-34B5D7F65B2F}"/>
          </ac:spMkLst>
        </pc:spChg>
        <pc:spChg chg="mod">
          <ac:chgData name="Corey Edwards" userId="S::corey.edwards@uwtsd.ac.uk::7a967df3-e232-40a5-b10c-dee8f912d80a" providerId="AD" clId="Web-{F1346DDA-E6F3-A56A-859C-C29F2B20817A}" dt="2023-07-20T11:23:40.736" v="552" actId="20577"/>
          <ac:spMkLst>
            <pc:docMk/>
            <pc:sldMk cId="1633051180" sldId="302"/>
            <ac:spMk id="3" creationId="{CED5816E-AF5E-0ACE-F049-BB2EEEC9A0B6}"/>
          </ac:spMkLst>
        </pc:spChg>
      </pc:sldChg>
      <pc:sldChg chg="addSp delSp modSp new">
        <pc:chgData name="Corey Edwards" userId="S::corey.edwards@uwtsd.ac.uk::7a967df3-e232-40a5-b10c-dee8f912d80a" providerId="AD" clId="Web-{F1346DDA-E6F3-A56A-859C-C29F2B20817A}" dt="2023-07-20T11:17:08.930" v="494"/>
        <pc:sldMkLst>
          <pc:docMk/>
          <pc:sldMk cId="4250888908" sldId="303"/>
        </pc:sldMkLst>
        <pc:spChg chg="del mod">
          <ac:chgData name="Corey Edwards" userId="S::corey.edwards@uwtsd.ac.uk::7a967df3-e232-40a5-b10c-dee8f912d80a" providerId="AD" clId="Web-{F1346DDA-E6F3-A56A-859C-C29F2B20817A}" dt="2023-07-20T11:17:08.930" v="494"/>
          <ac:spMkLst>
            <pc:docMk/>
            <pc:sldMk cId="4250888908" sldId="303"/>
            <ac:spMk id="2" creationId="{D8C19FA0-BF75-D6E9-113B-B38CD1CB3FB8}"/>
          </ac:spMkLst>
        </pc:spChg>
        <pc:spChg chg="del">
          <ac:chgData name="Corey Edwards" userId="S::corey.edwards@uwtsd.ac.uk::7a967df3-e232-40a5-b10c-dee8f912d80a" providerId="AD" clId="Web-{F1346DDA-E6F3-A56A-859C-C29F2B20817A}" dt="2023-07-20T11:16:49.507" v="490"/>
          <ac:spMkLst>
            <pc:docMk/>
            <pc:sldMk cId="4250888908" sldId="303"/>
            <ac:spMk id="3" creationId="{ECF867EE-FC01-983E-A479-1D46F1F97D79}"/>
          </ac:spMkLst>
        </pc:spChg>
        <pc:picChg chg="add mod ord">
          <ac:chgData name="Corey Edwards" userId="S::corey.edwards@uwtsd.ac.uk::7a967df3-e232-40a5-b10c-dee8f912d80a" providerId="AD" clId="Web-{F1346DDA-E6F3-A56A-859C-C29F2B20817A}" dt="2023-07-20T11:17:00.054" v="492" actId="1076"/>
          <ac:picMkLst>
            <pc:docMk/>
            <pc:sldMk cId="4250888908" sldId="303"/>
            <ac:picMk id="4" creationId="{26661EA8-85D8-B6A2-07DE-EF80EF30BA0E}"/>
          </ac:picMkLst>
        </pc:picChg>
      </pc:sldChg>
    </pc:docChg>
  </pc:docChgLst>
  <pc:docChgLst>
    <pc:chgData name="Corey Edwards" userId="S::corey.edwards@uwtsd.ac.uk::7a967df3-e232-40a5-b10c-dee8f912d80a" providerId="AD" clId="Web-{03272AFE-462A-7B60-74FF-D18A7A0FB958}"/>
    <pc:docChg chg="addSld delSld modSld addMainMaster delMainMaster">
      <pc:chgData name="Corey Edwards" userId="S::corey.edwards@uwtsd.ac.uk::7a967df3-e232-40a5-b10c-dee8f912d80a" providerId="AD" clId="Web-{03272AFE-462A-7B60-74FF-D18A7A0FB958}" dt="2023-07-18T14:20:40.623" v="150" actId="20577"/>
      <pc:docMkLst>
        <pc:docMk/>
      </pc:docMkLst>
      <pc:sldChg chg="addSp delSp modSp mod setBg modClrScheme addAnim delAnim setClrOvrMap chgLayout">
        <pc:chgData name="Corey Edwards" userId="S::corey.edwards@uwtsd.ac.uk::7a967df3-e232-40a5-b10c-dee8f912d80a" providerId="AD" clId="Web-{03272AFE-462A-7B60-74FF-D18A7A0FB958}" dt="2023-07-18T12:55:30.424" v="2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03272AFE-462A-7B60-74FF-D18A7A0FB958}" dt="2023-07-18T12:55:30.424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03272AFE-462A-7B60-74FF-D18A7A0FB958}" dt="2023-07-18T12:55:30.424" v="2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25.658" v="19"/>
          <ac:spMkLst>
            <pc:docMk/>
            <pc:sldMk cId="109857222" sldId="256"/>
            <ac:spMk id="5" creationId="{526E0BFB-CDF1-4990-8C11-AC849311E0A8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25.658" v="19"/>
          <ac:spMkLst>
            <pc:docMk/>
            <pc:sldMk cId="109857222" sldId="256"/>
            <ac:spMk id="7" creationId="{6069A1F8-9BEB-4786-9694-FC48B2D75D21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25.658" v="19"/>
          <ac:spMkLst>
            <pc:docMk/>
            <pc:sldMk cId="109857222" sldId="256"/>
            <ac:spMk id="8" creationId="{AF2F604E-43BE-4DC3-B983-E071523364F8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12.642" v="15"/>
          <ac:spMkLst>
            <pc:docMk/>
            <pc:sldMk cId="109857222" sldId="256"/>
            <ac:spMk id="9" creationId="{526E0BFB-CDF1-4990-8C11-AC849311E0A8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25.658" v="19"/>
          <ac:spMkLst>
            <pc:docMk/>
            <pc:sldMk cId="109857222" sldId="256"/>
            <ac:spMk id="10" creationId="{08C9B587-E65E-4B52-B37C-ABEBB6E87928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12.642" v="15"/>
          <ac:spMkLst>
            <pc:docMk/>
            <pc:sldMk cId="109857222" sldId="256"/>
            <ac:spMk id="11" creationId="{6069A1F8-9BEB-4786-9694-FC48B2D75D21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12.642" v="15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Corey Edwards" userId="S::corey.edwards@uwtsd.ac.uk::7a967df3-e232-40a5-b10c-dee8f912d80a" providerId="AD" clId="Web-{03272AFE-462A-7B60-74FF-D18A7A0FB958}" dt="2023-07-18T12:55:12.642" v="15"/>
          <ac:spMkLst>
            <pc:docMk/>
            <pc:sldMk cId="109857222" sldId="256"/>
            <ac:spMk id="15" creationId="{08C9B587-E65E-4B52-B37C-ABEBB6E87928}"/>
          </ac:spMkLst>
        </pc:spChg>
        <pc:spChg chg="add">
          <ac:chgData name="Corey Edwards" userId="S::corey.edwards@uwtsd.ac.uk::7a967df3-e232-40a5-b10c-dee8f912d80a" providerId="AD" clId="Web-{03272AFE-462A-7B60-74FF-D18A7A0FB958}" dt="2023-07-18T12:55:30.424" v="20"/>
          <ac:spMkLst>
            <pc:docMk/>
            <pc:sldMk cId="109857222" sldId="256"/>
            <ac:spMk id="22" creationId="{9C51935E-4A08-4AE4-8E13-F40CD3C4F1C4}"/>
          </ac:spMkLst>
        </pc:spChg>
        <pc:spChg chg="add">
          <ac:chgData name="Corey Edwards" userId="S::corey.edwards@uwtsd.ac.uk::7a967df3-e232-40a5-b10c-dee8f912d80a" providerId="AD" clId="Web-{03272AFE-462A-7B60-74FF-D18A7A0FB958}" dt="2023-07-18T12:55:30.424" v="20"/>
          <ac:spMkLst>
            <pc:docMk/>
            <pc:sldMk cId="109857222" sldId="256"/>
            <ac:spMk id="23" creationId="{8CED433A-4441-4EF2-A360-2D5C19C7F3CD}"/>
          </ac:spMkLst>
        </pc:spChg>
        <pc:grpChg chg="add">
          <ac:chgData name="Corey Edwards" userId="S::corey.edwards@uwtsd.ac.uk::7a967df3-e232-40a5-b10c-dee8f912d80a" providerId="AD" clId="Web-{03272AFE-462A-7B60-74FF-D18A7A0FB958}" dt="2023-07-18T12:55:30.424" v="20"/>
          <ac:grpSpMkLst>
            <pc:docMk/>
            <pc:sldMk cId="109857222" sldId="256"/>
            <ac:grpSpMk id="24" creationId="{6E2935B3-43F9-4F49-AEEE-A09015DDFF57}"/>
          </ac:grpSpMkLst>
        </pc:grpChg>
        <pc:grpChg chg="add">
          <ac:chgData name="Corey Edwards" userId="S::corey.edwards@uwtsd.ac.uk::7a967df3-e232-40a5-b10c-dee8f912d80a" providerId="AD" clId="Web-{03272AFE-462A-7B60-74FF-D18A7A0FB958}" dt="2023-07-18T12:55:30.424" v="20"/>
          <ac:grpSpMkLst>
            <pc:docMk/>
            <pc:sldMk cId="109857222" sldId="256"/>
            <ac:grpSpMk id="25" creationId="{614A0AA1-C9DD-452F-AF3C-8231C0CD8325}"/>
          </ac:grpSpMkLst>
        </pc:grpChg>
        <pc:picChg chg="add del">
          <ac:chgData name="Corey Edwards" userId="S::corey.edwards@uwtsd.ac.uk::7a967df3-e232-40a5-b10c-dee8f912d80a" providerId="AD" clId="Web-{03272AFE-462A-7B60-74FF-D18A7A0FB958}" dt="2023-07-18T12:55:12.642" v="15"/>
          <ac:picMkLst>
            <pc:docMk/>
            <pc:sldMk cId="109857222" sldId="256"/>
            <ac:picMk id="4" creationId="{A5BEA5A6-AA0E-D7AC-8BDF-723C89B7F7D5}"/>
          </ac:picMkLst>
        </pc:picChg>
        <pc:picChg chg="add del">
          <ac:chgData name="Corey Edwards" userId="S::corey.edwards@uwtsd.ac.uk::7a967df3-e232-40a5-b10c-dee8f912d80a" providerId="AD" clId="Web-{03272AFE-462A-7B60-74FF-D18A7A0FB958}" dt="2023-07-18T12:55:25.658" v="19"/>
          <ac:picMkLst>
            <pc:docMk/>
            <pc:sldMk cId="109857222" sldId="256"/>
            <ac:picMk id="6" creationId="{2A950C40-432A-555C-2729-F38C2AFF95D4}"/>
          </ac:picMkLst>
        </pc:picChg>
        <pc:picChg chg="add">
          <ac:chgData name="Corey Edwards" userId="S::corey.edwards@uwtsd.ac.uk::7a967df3-e232-40a5-b10c-dee8f912d80a" providerId="AD" clId="Web-{03272AFE-462A-7B60-74FF-D18A7A0FB958}" dt="2023-07-18T12:55:30.424" v="20"/>
          <ac:picMkLst>
            <pc:docMk/>
            <pc:sldMk cId="109857222" sldId="256"/>
            <ac:picMk id="31" creationId="{C826BB8E-B91D-D7A6-780F-2F3C9753E335}"/>
          </ac:picMkLst>
        </pc:picChg>
      </pc:sldChg>
      <pc:sldChg chg="modSp new">
        <pc:chgData name="Corey Edwards" userId="S::corey.edwards@uwtsd.ac.uk::7a967df3-e232-40a5-b10c-dee8f912d80a" providerId="AD" clId="Web-{03272AFE-462A-7B60-74FF-D18A7A0FB958}" dt="2023-07-18T14:20:40.623" v="150" actId="20577"/>
        <pc:sldMkLst>
          <pc:docMk/>
          <pc:sldMk cId="861903131" sldId="257"/>
        </pc:sldMkLst>
        <pc:spChg chg="mod">
          <ac:chgData name="Corey Edwards" userId="S::corey.edwards@uwtsd.ac.uk::7a967df3-e232-40a5-b10c-dee8f912d80a" providerId="AD" clId="Web-{03272AFE-462A-7B60-74FF-D18A7A0FB958}" dt="2023-07-18T12:55:52.612" v="25" actId="20577"/>
          <ac:spMkLst>
            <pc:docMk/>
            <pc:sldMk cId="861903131" sldId="257"/>
            <ac:spMk id="2" creationId="{74EE153D-1C9D-7BD7-8DF9-B9218CF5BD7E}"/>
          </ac:spMkLst>
        </pc:spChg>
        <pc:spChg chg="mod">
          <ac:chgData name="Corey Edwards" userId="S::corey.edwards@uwtsd.ac.uk::7a967df3-e232-40a5-b10c-dee8f912d80a" providerId="AD" clId="Web-{03272AFE-462A-7B60-74FF-D18A7A0FB958}" dt="2023-07-18T14:20:40.623" v="150" actId="20577"/>
          <ac:spMkLst>
            <pc:docMk/>
            <pc:sldMk cId="861903131" sldId="257"/>
            <ac:spMk id="3" creationId="{06EB48A2-5722-EF6E-B6A9-BFDA05F64AD9}"/>
          </ac:spMkLst>
        </pc:spChg>
      </pc:sldChg>
      <pc:sldChg chg="new del">
        <pc:chgData name="Corey Edwards" userId="S::corey.edwards@uwtsd.ac.uk::7a967df3-e232-40a5-b10c-dee8f912d80a" providerId="AD" clId="Web-{03272AFE-462A-7B60-74FF-D18A7A0FB958}" dt="2023-07-18T12:55:24.845" v="18"/>
        <pc:sldMkLst>
          <pc:docMk/>
          <pc:sldMk cId="3041771083" sldId="257"/>
        </pc:sldMkLst>
      </pc:sldChg>
      <pc:sldChg chg="new del">
        <pc:chgData name="Corey Edwards" userId="S::corey.edwards@uwtsd.ac.uk::7a967df3-e232-40a5-b10c-dee8f912d80a" providerId="AD" clId="Web-{03272AFE-462A-7B60-74FF-D18A7A0FB958}" dt="2023-07-18T12:55:11.392" v="13"/>
        <pc:sldMkLst>
          <pc:docMk/>
          <pc:sldMk cId="3409781133" sldId="257"/>
        </pc:sldMkLst>
      </pc:sldChg>
      <pc:sldMasterChg chg="add del addSldLayout delSldLayout">
        <pc:chgData name="Corey Edwards" userId="S::corey.edwards@uwtsd.ac.uk::7a967df3-e232-40a5-b10c-dee8f912d80a" providerId="AD" clId="Web-{03272AFE-462A-7B60-74FF-D18A7A0FB958}" dt="2023-07-18T12:55:30.424" v="20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03272AFE-462A-7B60-74FF-D18A7A0FB958}" dt="2023-07-18T12:55:25.658" v="19"/>
        <pc:sldMasterMkLst>
          <pc:docMk/>
          <pc:sldMasterMk cId="121793027" sldId="2147483699"/>
        </pc:sldMasterMkLst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1273168846" sldId="2147483688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1805968097" sldId="2147483689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4075221212" sldId="2147483690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3127559183" sldId="2147483691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914756900" sldId="2147483692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2970446271" sldId="2147483693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2650644652" sldId="2147483694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2475404963" sldId="2147483695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3707126577" sldId="2147483696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3888896922" sldId="2147483697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25.658" v="19"/>
          <pc:sldLayoutMkLst>
            <pc:docMk/>
            <pc:sldMasterMk cId="121793027" sldId="2147483699"/>
            <pc:sldLayoutMk cId="2402126994" sldId="2147483698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03272AFE-462A-7B60-74FF-D18A7A0FB958}" dt="2023-07-18T12:55:12.642" v="15"/>
        <pc:sldMasterMkLst>
          <pc:docMk/>
          <pc:sldMasterMk cId="3434540475" sldId="2147483711"/>
        </pc:sldMasterMkLst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526551494" sldId="2147483700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1257520249" sldId="2147483701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421008086" sldId="2147483702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239921058" sldId="2147483703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1517804296" sldId="2147483704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821305932" sldId="2147483705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1125589828" sldId="2147483706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321124893" sldId="2147483707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981485001" sldId="2147483708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3343696115" sldId="2147483709"/>
          </pc:sldLayoutMkLst>
        </pc:sldLayoutChg>
        <pc:sldLayoutChg chg="add del">
          <pc:chgData name="Corey Edwards" userId="S::corey.edwards@uwtsd.ac.uk::7a967df3-e232-40a5-b10c-dee8f912d80a" providerId="AD" clId="Web-{03272AFE-462A-7B60-74FF-D18A7A0FB958}" dt="2023-07-18T12:55:12.642" v="15"/>
          <pc:sldLayoutMkLst>
            <pc:docMk/>
            <pc:sldMasterMk cId="3434540475" sldId="2147483711"/>
            <pc:sldLayoutMk cId="805725464" sldId="2147483710"/>
          </pc:sldLayoutMkLst>
        </pc:sldLayoutChg>
      </pc:sldMasterChg>
      <pc:sldMasterChg chg="add addSldLayout">
        <pc:chgData name="Corey Edwards" userId="S::corey.edwards@uwtsd.ac.uk::7a967df3-e232-40a5-b10c-dee8f912d80a" providerId="AD" clId="Web-{03272AFE-462A-7B60-74FF-D18A7A0FB958}" dt="2023-07-18T12:55:30.424" v="20"/>
        <pc:sldMasterMkLst>
          <pc:docMk/>
          <pc:sldMasterMk cId="2729728985" sldId="2147483730"/>
        </pc:sldMasterMkLst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2409838124" sldId="2147483719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3319940633" sldId="2147483720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1839524444" sldId="2147483721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1789618320" sldId="2147483722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3310196693" sldId="2147483723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1402627319" sldId="2147483724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184656346" sldId="2147483725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2917005725" sldId="2147483726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3780725200" sldId="2147483727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2974149882" sldId="2147483728"/>
          </pc:sldLayoutMkLst>
        </pc:sldLayoutChg>
        <pc:sldLayoutChg chg="add">
          <pc:chgData name="Corey Edwards" userId="S::corey.edwards@uwtsd.ac.uk::7a967df3-e232-40a5-b10c-dee8f912d80a" providerId="AD" clId="Web-{03272AFE-462A-7B60-74FF-D18A7A0FB958}" dt="2023-07-18T12:55:30.424" v="20"/>
          <pc:sldLayoutMkLst>
            <pc:docMk/>
            <pc:sldMasterMk cId="2729728985" sldId="2147483730"/>
            <pc:sldLayoutMk cId="3658328444" sldId="2147483729"/>
          </pc:sldLayoutMkLst>
        </pc:sldLayoutChg>
      </pc:sldMasterChg>
    </pc:docChg>
  </pc:docChgLst>
  <pc:docChgLst>
    <pc:chgData name="Corey Edwards" userId="S::corey.edwards@uwtsd.ac.uk::7a967df3-e232-40a5-b10c-dee8f912d80a" providerId="AD" clId="Web-{D57FD3CD-E0B4-2646-F73F-E1A87E904269}"/>
    <pc:docChg chg="addSld delSld modSld sldOrd addMainMaster delMainMaster">
      <pc:chgData name="Corey Edwards" userId="S::corey.edwards@uwtsd.ac.uk::7a967df3-e232-40a5-b10c-dee8f912d80a" providerId="AD" clId="Web-{D57FD3CD-E0B4-2646-F73F-E1A87E904269}" dt="2023-07-20T09:56:01.322" v="323"/>
      <pc:docMkLst>
        <pc:docMk/>
      </pc:docMkLst>
      <pc:sldChg chg="modSp new">
        <pc:chgData name="Corey Edwards" userId="S::corey.edwards@uwtsd.ac.uk::7a967df3-e232-40a5-b10c-dee8f912d80a" providerId="AD" clId="Web-{D57FD3CD-E0B4-2646-F73F-E1A87E904269}" dt="2023-07-20T09:02:11.655" v="68" actId="20577"/>
        <pc:sldMkLst>
          <pc:docMk/>
          <pc:sldMk cId="2603001168" sldId="258"/>
        </pc:sldMkLst>
        <pc:spChg chg="mod">
          <ac:chgData name="Corey Edwards" userId="S::corey.edwards@uwtsd.ac.uk::7a967df3-e232-40a5-b10c-dee8f912d80a" providerId="AD" clId="Web-{D57FD3CD-E0B4-2646-F73F-E1A87E904269}" dt="2023-07-20T09:02:11.655" v="68" actId="20577"/>
          <ac:spMkLst>
            <pc:docMk/>
            <pc:sldMk cId="2603001168" sldId="258"/>
            <ac:spMk id="2" creationId="{5BD176B9-2959-1C09-69EE-9F25C7D412C8}"/>
          </ac:spMkLst>
        </pc:spChg>
        <pc:spChg chg="mod">
          <ac:chgData name="Corey Edwards" userId="S::corey.edwards@uwtsd.ac.uk::7a967df3-e232-40a5-b10c-dee8f912d80a" providerId="AD" clId="Web-{D57FD3CD-E0B4-2646-F73F-E1A87E904269}" dt="2023-07-19T13:15:55.752" v="26" actId="20577"/>
          <ac:spMkLst>
            <pc:docMk/>
            <pc:sldMk cId="2603001168" sldId="258"/>
            <ac:spMk id="3" creationId="{2B743689-16BE-7786-8A2A-2304568B7D90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20T09:02:54.437" v="78" actId="20577"/>
        <pc:sldMkLst>
          <pc:docMk/>
          <pc:sldMk cId="2465643202" sldId="259"/>
        </pc:sldMkLst>
        <pc:spChg chg="mod">
          <ac:chgData name="Corey Edwards" userId="S::corey.edwards@uwtsd.ac.uk::7a967df3-e232-40a5-b10c-dee8f912d80a" providerId="AD" clId="Web-{D57FD3CD-E0B4-2646-F73F-E1A87E904269}" dt="2023-07-19T13:16:01.533" v="35" actId="20577"/>
          <ac:spMkLst>
            <pc:docMk/>
            <pc:sldMk cId="2465643202" sldId="259"/>
            <ac:spMk id="2" creationId="{39D4332A-F36A-26E4-CF24-DEEE917DC1C3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02:54.437" v="78" actId="20577"/>
          <ac:spMkLst>
            <pc:docMk/>
            <pc:sldMk cId="2465643202" sldId="259"/>
            <ac:spMk id="3" creationId="{BBEE9638-4001-C53C-BCBA-1BFA5F313663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19T13:23:39.673" v="65" actId="20577"/>
        <pc:sldMkLst>
          <pc:docMk/>
          <pc:sldMk cId="1197866749" sldId="260"/>
        </pc:sldMkLst>
        <pc:spChg chg="mod">
          <ac:chgData name="Corey Edwards" userId="S::corey.edwards@uwtsd.ac.uk::7a967df3-e232-40a5-b10c-dee8f912d80a" providerId="AD" clId="Web-{D57FD3CD-E0B4-2646-F73F-E1A87E904269}" dt="2023-07-19T13:16:05.971" v="39" actId="20577"/>
          <ac:spMkLst>
            <pc:docMk/>
            <pc:sldMk cId="1197866749" sldId="260"/>
            <ac:spMk id="2" creationId="{BD3B6645-28CF-0FAD-3248-4F9BB39F6842}"/>
          </ac:spMkLst>
        </pc:spChg>
        <pc:spChg chg="mod">
          <ac:chgData name="Corey Edwards" userId="S::corey.edwards@uwtsd.ac.uk::7a967df3-e232-40a5-b10c-dee8f912d80a" providerId="AD" clId="Web-{D57FD3CD-E0B4-2646-F73F-E1A87E904269}" dt="2023-07-19T13:23:39.673" v="65" actId="20577"/>
          <ac:spMkLst>
            <pc:docMk/>
            <pc:sldMk cId="1197866749" sldId="260"/>
            <ac:spMk id="3" creationId="{31D0EE4E-9812-4D69-157B-915259D164DD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19T13:18:01.256" v="44" actId="20577"/>
        <pc:sldMkLst>
          <pc:docMk/>
          <pc:sldMk cId="806874471" sldId="261"/>
        </pc:sldMkLst>
        <pc:spChg chg="mod">
          <ac:chgData name="Corey Edwards" userId="S::corey.edwards@uwtsd.ac.uk::7a967df3-e232-40a5-b10c-dee8f912d80a" providerId="AD" clId="Web-{D57FD3CD-E0B4-2646-F73F-E1A87E904269}" dt="2023-07-19T13:18:01.256" v="44" actId="20577"/>
          <ac:spMkLst>
            <pc:docMk/>
            <pc:sldMk cId="806874471" sldId="261"/>
            <ac:spMk id="2" creationId="{2A889F99-1892-6813-016E-8C47F71F4F74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19T13:18:04.772" v="49" actId="20577"/>
        <pc:sldMkLst>
          <pc:docMk/>
          <pc:sldMk cId="3085055412" sldId="262"/>
        </pc:sldMkLst>
        <pc:spChg chg="mod">
          <ac:chgData name="Corey Edwards" userId="S::corey.edwards@uwtsd.ac.uk::7a967df3-e232-40a5-b10c-dee8f912d80a" providerId="AD" clId="Web-{D57FD3CD-E0B4-2646-F73F-E1A87E904269}" dt="2023-07-19T13:18:04.772" v="49" actId="20577"/>
          <ac:spMkLst>
            <pc:docMk/>
            <pc:sldMk cId="3085055412" sldId="262"/>
            <ac:spMk id="2" creationId="{6A6029FF-DF36-B7AD-9E43-CFC7D2CEC2A9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19T13:18:19.256" v="55" actId="20577"/>
        <pc:sldMkLst>
          <pc:docMk/>
          <pc:sldMk cId="3479814800" sldId="263"/>
        </pc:sldMkLst>
        <pc:spChg chg="mod">
          <ac:chgData name="Corey Edwards" userId="S::corey.edwards@uwtsd.ac.uk::7a967df3-e232-40a5-b10c-dee8f912d80a" providerId="AD" clId="Web-{D57FD3CD-E0B4-2646-F73F-E1A87E904269}" dt="2023-07-19T13:18:19.256" v="55" actId="20577"/>
          <ac:spMkLst>
            <pc:docMk/>
            <pc:sldMk cId="3479814800" sldId="263"/>
            <ac:spMk id="2" creationId="{8E1B2CD4-C825-EC54-69D7-8274B87E90EC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19T13:23:33.845" v="61" actId="20577"/>
        <pc:sldMkLst>
          <pc:docMk/>
          <pc:sldMk cId="2129621012" sldId="264"/>
        </pc:sldMkLst>
        <pc:spChg chg="mod">
          <ac:chgData name="Corey Edwards" userId="S::corey.edwards@uwtsd.ac.uk::7a967df3-e232-40a5-b10c-dee8f912d80a" providerId="AD" clId="Web-{D57FD3CD-E0B4-2646-F73F-E1A87E904269}" dt="2023-07-19T13:23:33.845" v="61" actId="20577"/>
          <ac:spMkLst>
            <pc:docMk/>
            <pc:sldMk cId="2129621012" sldId="264"/>
            <ac:spMk id="2" creationId="{EC6A37B7-AC3F-CB8F-67F2-E2F6C0D8365B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20T09:49:37.202" v="158" actId="20577"/>
        <pc:sldMkLst>
          <pc:docMk/>
          <pc:sldMk cId="752769953" sldId="265"/>
        </pc:sldMkLst>
        <pc:spChg chg="mod">
          <ac:chgData name="Corey Edwards" userId="S::corey.edwards@uwtsd.ac.uk::7a967df3-e232-40a5-b10c-dee8f912d80a" providerId="AD" clId="Web-{D57FD3CD-E0B4-2646-F73F-E1A87E904269}" dt="2023-07-20T09:49:37.202" v="158" actId="20577"/>
          <ac:spMkLst>
            <pc:docMk/>
            <pc:sldMk cId="752769953" sldId="265"/>
            <ac:spMk id="2" creationId="{DFBE5487-0CAE-2000-0E6A-CF8D5F15ABC5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49:15.061" v="153" actId="20577"/>
          <ac:spMkLst>
            <pc:docMk/>
            <pc:sldMk cId="752769953" sldId="265"/>
            <ac:spMk id="3" creationId="{98A9DF81-F523-D86C-A564-BEC5B1F43B8B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20T09:24:02.799" v="129" actId="20577"/>
        <pc:sldMkLst>
          <pc:docMk/>
          <pc:sldMk cId="2087324755" sldId="266"/>
        </pc:sldMkLst>
        <pc:spChg chg="mod">
          <ac:chgData name="Corey Edwards" userId="S::corey.edwards@uwtsd.ac.uk::7a967df3-e232-40a5-b10c-dee8f912d80a" providerId="AD" clId="Web-{D57FD3CD-E0B4-2646-F73F-E1A87E904269}" dt="2023-07-20T09:20:05.728" v="121" actId="20577"/>
          <ac:spMkLst>
            <pc:docMk/>
            <pc:sldMk cId="2087324755" sldId="266"/>
            <ac:spMk id="2" creationId="{6CF63986-8011-431C-CAA3-C9A463DE172C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24:02.799" v="129" actId="20577"/>
          <ac:spMkLst>
            <pc:docMk/>
            <pc:sldMk cId="2087324755" sldId="266"/>
            <ac:spMk id="3" creationId="{7FA1AAC5-1CFE-4FCC-9B69-6E362FD205EF}"/>
          </ac:spMkLst>
        </pc:spChg>
      </pc:sldChg>
      <pc:sldChg chg="modSp new ord">
        <pc:chgData name="Corey Edwards" userId="S::corey.edwards@uwtsd.ac.uk::7a967df3-e232-40a5-b10c-dee8f912d80a" providerId="AD" clId="Web-{D57FD3CD-E0B4-2646-F73F-E1A87E904269}" dt="2023-07-20T09:50:06.219" v="196" actId="20577"/>
        <pc:sldMkLst>
          <pc:docMk/>
          <pc:sldMk cId="957346716" sldId="267"/>
        </pc:sldMkLst>
        <pc:spChg chg="mod">
          <ac:chgData name="Corey Edwards" userId="S::corey.edwards@uwtsd.ac.uk::7a967df3-e232-40a5-b10c-dee8f912d80a" providerId="AD" clId="Web-{D57FD3CD-E0B4-2646-F73F-E1A87E904269}" dt="2023-07-20T09:49:41.312" v="163" actId="20577"/>
          <ac:spMkLst>
            <pc:docMk/>
            <pc:sldMk cId="957346716" sldId="267"/>
            <ac:spMk id="2" creationId="{F4EBB7F5-87C0-AFB8-BFC4-702CDD3F15B1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50:06.219" v="196" actId="20577"/>
          <ac:spMkLst>
            <pc:docMk/>
            <pc:sldMk cId="957346716" sldId="267"/>
            <ac:spMk id="3" creationId="{AB3C1135-AEDC-DABC-B421-EF6F34DBAB3E}"/>
          </ac:spMkLst>
        </pc:spChg>
      </pc:sldChg>
      <pc:sldChg chg="addSp delSp modSp new ord">
        <pc:chgData name="Corey Edwards" userId="S::corey.edwards@uwtsd.ac.uk::7a967df3-e232-40a5-b10c-dee8f912d80a" providerId="AD" clId="Web-{D57FD3CD-E0B4-2646-F73F-E1A87E904269}" dt="2023-07-20T09:52:38.067" v="256" actId="14100"/>
        <pc:sldMkLst>
          <pc:docMk/>
          <pc:sldMk cId="2392158145" sldId="268"/>
        </pc:sldMkLst>
        <pc:spChg chg="mod">
          <ac:chgData name="Corey Edwards" userId="S::corey.edwards@uwtsd.ac.uk::7a967df3-e232-40a5-b10c-dee8f912d80a" providerId="AD" clId="Web-{D57FD3CD-E0B4-2646-F73F-E1A87E904269}" dt="2023-07-20T09:51:40.612" v="246" actId="20577"/>
          <ac:spMkLst>
            <pc:docMk/>
            <pc:sldMk cId="2392158145" sldId="268"/>
            <ac:spMk id="2" creationId="{501BF0E3-86CB-5266-67F8-649845A584F3}"/>
          </ac:spMkLst>
        </pc:spChg>
        <pc:spChg chg="add del mod">
          <ac:chgData name="Corey Edwards" userId="S::corey.edwards@uwtsd.ac.uk::7a967df3-e232-40a5-b10c-dee8f912d80a" providerId="AD" clId="Web-{D57FD3CD-E0B4-2646-F73F-E1A87E904269}" dt="2023-07-20T09:52:25.348" v="253" actId="20577"/>
          <ac:spMkLst>
            <pc:docMk/>
            <pc:sldMk cId="2392158145" sldId="268"/>
            <ac:spMk id="3" creationId="{94B03B0B-D7AB-F2C9-B009-6AEC3FB19CBF}"/>
          </ac:spMkLst>
        </pc:spChg>
        <pc:picChg chg="add del mod ord">
          <ac:chgData name="Corey Edwards" userId="S::corey.edwards@uwtsd.ac.uk::7a967df3-e232-40a5-b10c-dee8f912d80a" providerId="AD" clId="Web-{D57FD3CD-E0B4-2646-F73F-E1A87E904269}" dt="2023-07-20T09:51:44.956" v="248"/>
          <ac:picMkLst>
            <pc:docMk/>
            <pc:sldMk cId="2392158145" sldId="268"/>
            <ac:picMk id="4" creationId="{77D26F71-B74D-62C5-C0C9-BD8FDF016CB4}"/>
          </ac:picMkLst>
        </pc:picChg>
        <pc:picChg chg="add mod">
          <ac:chgData name="Corey Edwards" userId="S::corey.edwards@uwtsd.ac.uk::7a967df3-e232-40a5-b10c-dee8f912d80a" providerId="AD" clId="Web-{D57FD3CD-E0B4-2646-F73F-E1A87E904269}" dt="2023-07-20T09:52:38.067" v="256" actId="14100"/>
          <ac:picMkLst>
            <pc:docMk/>
            <pc:sldMk cId="2392158145" sldId="268"/>
            <ac:picMk id="5" creationId="{15649F1B-46BE-9DF5-0B5E-87DC964672FA}"/>
          </ac:picMkLst>
        </pc:picChg>
      </pc:sldChg>
      <pc:sldChg chg="addSp delSp modSp new ord">
        <pc:chgData name="Corey Edwards" userId="S::corey.edwards@uwtsd.ac.uk::7a967df3-e232-40a5-b10c-dee8f912d80a" providerId="AD" clId="Web-{D57FD3CD-E0B4-2646-F73F-E1A87E904269}" dt="2023-07-20T09:56:01.322" v="323"/>
        <pc:sldMkLst>
          <pc:docMk/>
          <pc:sldMk cId="134905552" sldId="269"/>
        </pc:sldMkLst>
        <pc:spChg chg="mod">
          <ac:chgData name="Corey Edwards" userId="S::corey.edwards@uwtsd.ac.uk::7a967df3-e232-40a5-b10c-dee8f912d80a" providerId="AD" clId="Web-{D57FD3CD-E0B4-2646-F73F-E1A87E904269}" dt="2023-07-20T09:50:30.110" v="201" actId="20577"/>
          <ac:spMkLst>
            <pc:docMk/>
            <pc:sldMk cId="134905552" sldId="269"/>
            <ac:spMk id="2" creationId="{4308ECD9-410D-0862-EDA1-E32707004308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51:21.893" v="244" actId="20577"/>
          <ac:spMkLst>
            <pc:docMk/>
            <pc:sldMk cId="134905552" sldId="269"/>
            <ac:spMk id="3" creationId="{0E74EB9A-68BB-F99C-A493-9820A66F6C57}"/>
          </ac:spMkLst>
        </pc:spChg>
        <pc:picChg chg="add del mod">
          <ac:chgData name="Corey Edwards" userId="S::corey.edwards@uwtsd.ac.uk::7a967df3-e232-40a5-b10c-dee8f912d80a" providerId="AD" clId="Web-{D57FD3CD-E0B4-2646-F73F-E1A87E904269}" dt="2023-07-20T09:56:01.322" v="323"/>
          <ac:picMkLst>
            <pc:docMk/>
            <pc:sldMk cId="134905552" sldId="269"/>
            <ac:picMk id="4" creationId="{48200B33-A9A0-3316-D801-AE0DAEB07F40}"/>
          </ac:picMkLst>
        </pc:picChg>
      </pc:sldChg>
      <pc:sldChg chg="modSp new">
        <pc:chgData name="Corey Edwards" userId="S::corey.edwards@uwtsd.ac.uk::7a967df3-e232-40a5-b10c-dee8f912d80a" providerId="AD" clId="Web-{D57FD3CD-E0B4-2646-F73F-E1A87E904269}" dt="2023-07-20T09:53:07.771" v="273" actId="20577"/>
        <pc:sldMkLst>
          <pc:docMk/>
          <pc:sldMk cId="3160214257" sldId="270"/>
        </pc:sldMkLst>
        <pc:spChg chg="mod">
          <ac:chgData name="Corey Edwards" userId="S::corey.edwards@uwtsd.ac.uk::7a967df3-e232-40a5-b10c-dee8f912d80a" providerId="AD" clId="Web-{D57FD3CD-E0B4-2646-F73F-E1A87E904269}" dt="2023-07-20T09:52:55.614" v="261" actId="20577"/>
          <ac:spMkLst>
            <pc:docMk/>
            <pc:sldMk cId="3160214257" sldId="270"/>
            <ac:spMk id="2" creationId="{D6E99466-1821-4297-6AC5-14462C2629C7}"/>
          </ac:spMkLst>
        </pc:spChg>
        <pc:spChg chg="mod">
          <ac:chgData name="Corey Edwards" userId="S::corey.edwards@uwtsd.ac.uk::7a967df3-e232-40a5-b10c-dee8f912d80a" providerId="AD" clId="Web-{D57FD3CD-E0B4-2646-F73F-E1A87E904269}" dt="2023-07-20T09:53:07.771" v="273" actId="20577"/>
          <ac:spMkLst>
            <pc:docMk/>
            <pc:sldMk cId="3160214257" sldId="270"/>
            <ac:spMk id="3" creationId="{9972BB42-C3C6-81F4-A501-29FD8CE6E9C5}"/>
          </ac:spMkLst>
        </pc:spChg>
      </pc:sldChg>
      <pc:sldChg chg="modSp new">
        <pc:chgData name="Corey Edwards" userId="S::corey.edwards@uwtsd.ac.uk::7a967df3-e232-40a5-b10c-dee8f912d80a" providerId="AD" clId="Web-{D57FD3CD-E0B4-2646-F73F-E1A87E904269}" dt="2023-07-20T09:54:31.570" v="277" actId="20577"/>
        <pc:sldMkLst>
          <pc:docMk/>
          <pc:sldMk cId="2895283422" sldId="271"/>
        </pc:sldMkLst>
        <pc:spChg chg="mod">
          <ac:chgData name="Corey Edwards" userId="S::corey.edwards@uwtsd.ac.uk::7a967df3-e232-40a5-b10c-dee8f912d80a" providerId="AD" clId="Web-{D57FD3CD-E0B4-2646-F73F-E1A87E904269}" dt="2023-07-20T09:54:31.570" v="277" actId="20577"/>
          <ac:spMkLst>
            <pc:docMk/>
            <pc:sldMk cId="2895283422" sldId="271"/>
            <ac:spMk id="2" creationId="{37389E3E-68A5-9873-0A11-43933FF8A07C}"/>
          </ac:spMkLst>
        </pc:spChg>
      </pc:sldChg>
      <pc:sldChg chg="add del">
        <pc:chgData name="Corey Edwards" userId="S::corey.edwards@uwtsd.ac.uk::7a967df3-e232-40a5-b10c-dee8f912d80a" providerId="AD" clId="Web-{D57FD3CD-E0B4-2646-F73F-E1A87E904269}" dt="2023-07-20T09:55:38.603" v="321"/>
        <pc:sldMkLst>
          <pc:docMk/>
          <pc:sldMk cId="2837117466" sldId="272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603" v="320"/>
        <pc:sldMkLst>
          <pc:docMk/>
          <pc:sldMk cId="4088798610" sldId="273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603" v="319"/>
        <pc:sldMkLst>
          <pc:docMk/>
          <pc:sldMk cId="3115482841" sldId="274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87" v="318"/>
        <pc:sldMkLst>
          <pc:docMk/>
          <pc:sldMk cId="2652845764" sldId="275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87" v="317"/>
        <pc:sldMkLst>
          <pc:docMk/>
          <pc:sldMk cId="284296498" sldId="276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87" v="316"/>
        <pc:sldMkLst>
          <pc:docMk/>
          <pc:sldMk cId="2691011904" sldId="277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87" v="315"/>
        <pc:sldMkLst>
          <pc:docMk/>
          <pc:sldMk cId="3869163553" sldId="278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72" v="314"/>
        <pc:sldMkLst>
          <pc:docMk/>
          <pc:sldMk cId="2202626129" sldId="279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72" v="313"/>
        <pc:sldMkLst>
          <pc:docMk/>
          <pc:sldMk cId="2549116164" sldId="280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72" v="312"/>
        <pc:sldMkLst>
          <pc:docMk/>
          <pc:sldMk cId="3000863256" sldId="281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11"/>
        <pc:sldMkLst>
          <pc:docMk/>
          <pc:sldMk cId="4234450664" sldId="282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10"/>
        <pc:sldMkLst>
          <pc:docMk/>
          <pc:sldMk cId="870249094" sldId="283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9"/>
        <pc:sldMkLst>
          <pc:docMk/>
          <pc:sldMk cId="951040358" sldId="284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8"/>
        <pc:sldMkLst>
          <pc:docMk/>
          <pc:sldMk cId="3242355117" sldId="285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7"/>
        <pc:sldMkLst>
          <pc:docMk/>
          <pc:sldMk cId="693962013" sldId="286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6"/>
        <pc:sldMkLst>
          <pc:docMk/>
          <pc:sldMk cId="2813140414" sldId="287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5"/>
        <pc:sldMkLst>
          <pc:docMk/>
          <pc:sldMk cId="2705017623" sldId="288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56" v="304"/>
        <pc:sldMkLst>
          <pc:docMk/>
          <pc:sldMk cId="1772416157" sldId="289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40" v="303"/>
        <pc:sldMkLst>
          <pc:docMk/>
          <pc:sldMk cId="2898785629" sldId="290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40" v="302"/>
        <pc:sldMkLst>
          <pc:docMk/>
          <pc:sldMk cId="4132690967" sldId="291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40" v="301"/>
        <pc:sldMkLst>
          <pc:docMk/>
          <pc:sldMk cId="990371826" sldId="292"/>
        </pc:sldMkLst>
      </pc:sldChg>
      <pc:sldChg chg="add del">
        <pc:chgData name="Corey Edwards" userId="S::corey.edwards@uwtsd.ac.uk::7a967df3-e232-40a5-b10c-dee8f912d80a" providerId="AD" clId="Web-{D57FD3CD-E0B4-2646-F73F-E1A87E904269}" dt="2023-07-20T09:55:38.540" v="300"/>
        <pc:sldMkLst>
          <pc:docMk/>
          <pc:sldMk cId="2567911199" sldId="293"/>
        </pc:sldMkLst>
      </pc:sldChg>
      <pc:sldMasterChg chg="add del addSldLayout delSldLayout">
        <pc:chgData name="Corey Edwards" userId="S::corey.edwards@uwtsd.ac.uk::7a967df3-e232-40a5-b10c-dee8f912d80a" providerId="AD" clId="Web-{D57FD3CD-E0B4-2646-F73F-E1A87E904269}" dt="2023-07-20T09:55:38.603" v="321"/>
        <pc:sldMasterMkLst>
          <pc:docMk/>
          <pc:sldMasterMk cId="814815755" sldId="2147483648"/>
        </pc:sldMasterMkLst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2485330168" sldId="2147483649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4168491802" sldId="2147483650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1629973956" sldId="2147483651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3979762926" sldId="2147483652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3219071018" sldId="2147483653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1479820557" sldId="2147483654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2572963541" sldId="2147483655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1770535830" sldId="2147483656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774119092" sldId="2147483657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714313047" sldId="2147483658"/>
          </pc:sldLayoutMkLst>
        </pc:sldLayoutChg>
        <pc:sldLayoutChg chg="add del">
          <pc:chgData name="Corey Edwards" userId="S::corey.edwards@uwtsd.ac.uk::7a967df3-e232-40a5-b10c-dee8f912d80a" providerId="AD" clId="Web-{D57FD3CD-E0B4-2646-F73F-E1A87E904269}" dt="2023-07-20T09:55:38.603" v="321"/>
          <pc:sldLayoutMkLst>
            <pc:docMk/>
            <pc:sldMasterMk cId="814815755" sldId="2147483648"/>
            <pc:sldLayoutMk cId="508293859" sldId="2147483659"/>
          </pc:sldLayoutMkLst>
        </pc:sldLayoutChg>
      </pc:sldMasterChg>
    </pc:docChg>
  </pc:docChgLst>
  <pc:docChgLst>
    <pc:chgData name="Corey Edwards" userId="S::corey.edwards@uwtsd.ac.uk::7a967df3-e232-40a5-b10c-dee8f912d80a" providerId="AD" clId="Web-{217E362D-DC14-CBD3-9C95-C8EE4E20A536}"/>
    <pc:docChg chg="modSld">
      <pc:chgData name="Corey Edwards" userId="S::corey.edwards@uwtsd.ac.uk::7a967df3-e232-40a5-b10c-dee8f912d80a" providerId="AD" clId="Web-{217E362D-DC14-CBD3-9C95-C8EE4E20A536}" dt="2023-07-31T10:05:32.479" v="0" actId="20577"/>
      <pc:docMkLst>
        <pc:docMk/>
      </pc:docMkLst>
      <pc:sldChg chg="modSp">
        <pc:chgData name="Corey Edwards" userId="S::corey.edwards@uwtsd.ac.uk::7a967df3-e232-40a5-b10c-dee8f912d80a" providerId="AD" clId="Web-{217E362D-DC14-CBD3-9C95-C8EE4E20A536}" dt="2023-07-31T10:05:32.479" v="0" actId="20577"/>
        <pc:sldMkLst>
          <pc:docMk/>
          <pc:sldMk cId="2862755486" sldId="275"/>
        </pc:sldMkLst>
        <pc:spChg chg="mod">
          <ac:chgData name="Corey Edwards" userId="S::corey.edwards@uwtsd.ac.uk::7a967df3-e232-40a5-b10c-dee8f912d80a" providerId="AD" clId="Web-{217E362D-DC14-CBD3-9C95-C8EE4E20A536}" dt="2023-07-31T10:05:32.479" v="0" actId="20577"/>
          <ac:spMkLst>
            <pc:docMk/>
            <pc:sldMk cId="2862755486" sldId="275"/>
            <ac:spMk id="2" creationId="{00000000-0000-0000-0000-00000000000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CE8D14-CD74-4A8A-963C-663CB0A0E109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5A088D-559A-4934-932B-BED28F19B50B}">
      <dgm:prSet/>
      <dgm:spPr/>
      <dgm:t>
        <a:bodyPr/>
        <a:lstStyle/>
        <a:p>
          <a:r>
            <a:rPr lang="en-US" baseline="0"/>
            <a:t>Aim: To hypothesise solutions to potential barriers in community development and appraise the short- and long-term impacts of communities.</a:t>
          </a:r>
          <a:endParaRPr lang="en-US"/>
        </a:p>
      </dgm:t>
    </dgm:pt>
    <dgm:pt modelId="{D8FF942F-3880-4171-9DC2-928B3E3747C4}" type="parTrans" cxnId="{A582EC8D-C87E-44CC-8E70-E67AB452B321}">
      <dgm:prSet/>
      <dgm:spPr/>
      <dgm:t>
        <a:bodyPr/>
        <a:lstStyle/>
        <a:p>
          <a:endParaRPr lang="en-US"/>
        </a:p>
      </dgm:t>
    </dgm:pt>
    <dgm:pt modelId="{EF7AC182-3C44-47B6-97B0-53E384C7A8DB}" type="sibTrans" cxnId="{A582EC8D-C87E-44CC-8E70-E67AB452B32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AAF0F8B-D4CB-4355-923B-D28CDE9FB585}">
      <dgm:prSet/>
      <dgm:spPr/>
      <dgm:t>
        <a:bodyPr/>
        <a:lstStyle/>
        <a:p>
          <a:r>
            <a:rPr lang="en-US" baseline="0"/>
            <a:t>Describe barriers to community development.</a:t>
          </a:r>
          <a:endParaRPr lang="en-US"/>
        </a:p>
      </dgm:t>
    </dgm:pt>
    <dgm:pt modelId="{AE0E38BD-76B4-4C1A-9185-66064C790F3C}" type="parTrans" cxnId="{8C5A8632-3CE9-439E-9591-EBA10C1FF0EC}">
      <dgm:prSet/>
      <dgm:spPr/>
      <dgm:t>
        <a:bodyPr/>
        <a:lstStyle/>
        <a:p>
          <a:endParaRPr lang="en-US"/>
        </a:p>
      </dgm:t>
    </dgm:pt>
    <dgm:pt modelId="{B1B37E6D-7F0D-414C-89DA-058E2B97138D}" type="sibTrans" cxnId="{8C5A8632-3CE9-439E-9591-EBA10C1FF0E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7F58969-E42F-4B92-B992-85C10DFDC7D4}">
      <dgm:prSet/>
      <dgm:spPr/>
      <dgm:t>
        <a:bodyPr/>
        <a:lstStyle/>
        <a:p>
          <a:r>
            <a:rPr lang="en-US" baseline="0"/>
            <a:t>Explain barriers in educational, health and social contexts.</a:t>
          </a:r>
          <a:endParaRPr lang="en-US"/>
        </a:p>
      </dgm:t>
    </dgm:pt>
    <dgm:pt modelId="{30EB28E2-9592-41F5-A930-078A96645271}" type="parTrans" cxnId="{617CFAF7-F4FF-44E5-B9EB-65022E875850}">
      <dgm:prSet/>
      <dgm:spPr/>
      <dgm:t>
        <a:bodyPr/>
        <a:lstStyle/>
        <a:p>
          <a:endParaRPr lang="en-US"/>
        </a:p>
      </dgm:t>
    </dgm:pt>
    <dgm:pt modelId="{A9E0FF42-CF29-441E-A133-E78207F5BE5F}" type="sibTrans" cxnId="{617CFAF7-F4FF-44E5-B9EB-65022E87585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7B5281F-6959-4990-872E-3526B008EC69}">
      <dgm:prSet/>
      <dgm:spPr/>
      <dgm:t>
        <a:bodyPr/>
        <a:lstStyle/>
        <a:p>
          <a:r>
            <a:rPr lang="en-US" baseline="0"/>
            <a:t>Hypothesise solutions to community care and development barriers.</a:t>
          </a:r>
          <a:endParaRPr lang="en-US"/>
        </a:p>
      </dgm:t>
    </dgm:pt>
    <dgm:pt modelId="{FE964566-6E49-474A-858D-FFE69868216B}" type="parTrans" cxnId="{6B09B690-18F3-42CA-BE9E-990C710DA5C0}">
      <dgm:prSet/>
      <dgm:spPr/>
      <dgm:t>
        <a:bodyPr/>
        <a:lstStyle/>
        <a:p>
          <a:endParaRPr lang="en-US"/>
        </a:p>
      </dgm:t>
    </dgm:pt>
    <dgm:pt modelId="{0DC64324-5C8F-43EC-BBC0-021621D870D1}" type="sibTrans" cxnId="{6B09B690-18F3-42CA-BE9E-990C710DA5C0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98CA61D-86EF-4263-A1B1-F41A14311653}">
      <dgm:prSet/>
      <dgm:spPr/>
      <dgm:t>
        <a:bodyPr/>
        <a:lstStyle/>
        <a:p>
          <a:r>
            <a:rPr lang="en-US" baseline="0"/>
            <a:t>Discuss the impacts of community in the short and long term. </a:t>
          </a:r>
          <a:endParaRPr lang="en-US"/>
        </a:p>
      </dgm:t>
    </dgm:pt>
    <dgm:pt modelId="{16BFBE72-BDCB-4033-8A54-A7A6AF5E3877}" type="parTrans" cxnId="{803030F4-5DF5-4359-A3EE-6A539F1D105E}">
      <dgm:prSet/>
      <dgm:spPr/>
      <dgm:t>
        <a:bodyPr/>
        <a:lstStyle/>
        <a:p>
          <a:endParaRPr lang="en-US"/>
        </a:p>
      </dgm:t>
    </dgm:pt>
    <dgm:pt modelId="{52EB8450-1AB6-4682-BB87-95FDFB974AA2}" type="sibTrans" cxnId="{803030F4-5DF5-4359-A3EE-6A539F1D105E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42286961-15D6-48B3-9A9C-7FF4C91BD990}">
      <dgm:prSet/>
      <dgm:spPr/>
      <dgm:t>
        <a:bodyPr/>
        <a:lstStyle/>
        <a:p>
          <a:r>
            <a:rPr lang="en-US" baseline="0"/>
            <a:t>Appraise the value of community in education, health and social contexts.</a:t>
          </a:r>
          <a:endParaRPr lang="en-US"/>
        </a:p>
      </dgm:t>
    </dgm:pt>
    <dgm:pt modelId="{572252FB-F99F-481E-A564-EE5E9B1480D8}" type="parTrans" cxnId="{DE108945-E3F7-401E-9516-D1B7B7F5F28A}">
      <dgm:prSet/>
      <dgm:spPr/>
      <dgm:t>
        <a:bodyPr/>
        <a:lstStyle/>
        <a:p>
          <a:endParaRPr lang="en-US"/>
        </a:p>
      </dgm:t>
    </dgm:pt>
    <dgm:pt modelId="{C4EA7B34-5D0B-405E-BDA8-ACB84744390A}" type="sibTrans" cxnId="{DE108945-E3F7-401E-9516-D1B7B7F5F28A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0F59F2C1-DAA0-4E00-8DA5-CF419E30A402}" type="pres">
      <dgm:prSet presAssocID="{FECE8D14-CD74-4A8A-963C-663CB0A0E109}" presName="Name0" presStyleCnt="0">
        <dgm:presLayoutVars>
          <dgm:animLvl val="lvl"/>
          <dgm:resizeHandles val="exact"/>
        </dgm:presLayoutVars>
      </dgm:prSet>
      <dgm:spPr/>
    </dgm:pt>
    <dgm:pt modelId="{DDB122C5-41C6-48E6-8F05-A3A6EAE1C0AB}" type="pres">
      <dgm:prSet presAssocID="{945A088D-559A-4934-932B-BED28F19B50B}" presName="compositeNode" presStyleCnt="0">
        <dgm:presLayoutVars>
          <dgm:bulletEnabled val="1"/>
        </dgm:presLayoutVars>
      </dgm:prSet>
      <dgm:spPr/>
    </dgm:pt>
    <dgm:pt modelId="{1CE5C56F-3029-4414-961B-3252FB4AF686}" type="pres">
      <dgm:prSet presAssocID="{945A088D-559A-4934-932B-BED28F19B50B}" presName="bgRect" presStyleLbl="bgAccFollowNode1" presStyleIdx="0" presStyleCnt="6"/>
      <dgm:spPr/>
    </dgm:pt>
    <dgm:pt modelId="{672B0DD6-2B5A-4587-BC99-DEAA054472CC}" type="pres">
      <dgm:prSet presAssocID="{EF7AC182-3C44-47B6-97B0-53E384C7A8DB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F4DDD20B-2538-4DC5-86E7-B69E60858F73}" type="pres">
      <dgm:prSet presAssocID="{945A088D-559A-4934-932B-BED28F19B50B}" presName="bottomLine" presStyleLbl="alignNode1" presStyleIdx="1" presStyleCnt="12">
        <dgm:presLayoutVars/>
      </dgm:prSet>
      <dgm:spPr/>
    </dgm:pt>
    <dgm:pt modelId="{FB1B4A98-56EA-476F-85FC-516CC95B0164}" type="pres">
      <dgm:prSet presAssocID="{945A088D-559A-4934-932B-BED28F19B50B}" presName="nodeText" presStyleLbl="bgAccFollowNode1" presStyleIdx="0" presStyleCnt="6">
        <dgm:presLayoutVars>
          <dgm:bulletEnabled val="1"/>
        </dgm:presLayoutVars>
      </dgm:prSet>
      <dgm:spPr/>
    </dgm:pt>
    <dgm:pt modelId="{0AEC62F9-7594-480A-881F-628ECBBCB9AA}" type="pres">
      <dgm:prSet presAssocID="{EF7AC182-3C44-47B6-97B0-53E384C7A8DB}" presName="sibTrans" presStyleCnt="0"/>
      <dgm:spPr/>
    </dgm:pt>
    <dgm:pt modelId="{47BE3EB4-D140-4394-BF6C-8166338C2E21}" type="pres">
      <dgm:prSet presAssocID="{8AAF0F8B-D4CB-4355-923B-D28CDE9FB585}" presName="compositeNode" presStyleCnt="0">
        <dgm:presLayoutVars>
          <dgm:bulletEnabled val="1"/>
        </dgm:presLayoutVars>
      </dgm:prSet>
      <dgm:spPr/>
    </dgm:pt>
    <dgm:pt modelId="{43C0D29E-6829-4A82-90A0-69335F8E5B41}" type="pres">
      <dgm:prSet presAssocID="{8AAF0F8B-D4CB-4355-923B-D28CDE9FB585}" presName="bgRect" presStyleLbl="bgAccFollowNode1" presStyleIdx="1" presStyleCnt="6"/>
      <dgm:spPr/>
    </dgm:pt>
    <dgm:pt modelId="{785226CB-DCA3-401E-B01B-12E8A0319C36}" type="pres">
      <dgm:prSet presAssocID="{B1B37E6D-7F0D-414C-89DA-058E2B97138D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B3D28C23-9CC1-47DD-9AED-F0C59C7A5266}" type="pres">
      <dgm:prSet presAssocID="{8AAF0F8B-D4CB-4355-923B-D28CDE9FB585}" presName="bottomLine" presStyleLbl="alignNode1" presStyleIdx="3" presStyleCnt="12">
        <dgm:presLayoutVars/>
      </dgm:prSet>
      <dgm:spPr/>
    </dgm:pt>
    <dgm:pt modelId="{15A85CFE-02C4-4EC0-9E1B-0E20F9623580}" type="pres">
      <dgm:prSet presAssocID="{8AAF0F8B-D4CB-4355-923B-D28CDE9FB585}" presName="nodeText" presStyleLbl="bgAccFollowNode1" presStyleIdx="1" presStyleCnt="6">
        <dgm:presLayoutVars>
          <dgm:bulletEnabled val="1"/>
        </dgm:presLayoutVars>
      </dgm:prSet>
      <dgm:spPr/>
    </dgm:pt>
    <dgm:pt modelId="{EB55658D-F44D-4453-8AB7-61DD2C1ECB4E}" type="pres">
      <dgm:prSet presAssocID="{B1B37E6D-7F0D-414C-89DA-058E2B97138D}" presName="sibTrans" presStyleCnt="0"/>
      <dgm:spPr/>
    </dgm:pt>
    <dgm:pt modelId="{BA60199E-C52E-40A1-A0C7-E70DB00E6EC8}" type="pres">
      <dgm:prSet presAssocID="{C7F58969-E42F-4B92-B992-85C10DFDC7D4}" presName="compositeNode" presStyleCnt="0">
        <dgm:presLayoutVars>
          <dgm:bulletEnabled val="1"/>
        </dgm:presLayoutVars>
      </dgm:prSet>
      <dgm:spPr/>
    </dgm:pt>
    <dgm:pt modelId="{4399D269-4986-4817-A011-1BF26F078055}" type="pres">
      <dgm:prSet presAssocID="{C7F58969-E42F-4B92-B992-85C10DFDC7D4}" presName="bgRect" presStyleLbl="bgAccFollowNode1" presStyleIdx="2" presStyleCnt="6"/>
      <dgm:spPr/>
    </dgm:pt>
    <dgm:pt modelId="{7BE83B68-5BC8-4D55-A1BE-6E0E7628BE47}" type="pres">
      <dgm:prSet presAssocID="{A9E0FF42-CF29-441E-A133-E78207F5BE5F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C19EF361-8E9E-4B07-9359-932C5CBB0BDB}" type="pres">
      <dgm:prSet presAssocID="{C7F58969-E42F-4B92-B992-85C10DFDC7D4}" presName="bottomLine" presStyleLbl="alignNode1" presStyleIdx="5" presStyleCnt="12">
        <dgm:presLayoutVars/>
      </dgm:prSet>
      <dgm:spPr/>
    </dgm:pt>
    <dgm:pt modelId="{B4D2ED28-DEAA-4548-BD28-F5CB79D4C75F}" type="pres">
      <dgm:prSet presAssocID="{C7F58969-E42F-4B92-B992-85C10DFDC7D4}" presName="nodeText" presStyleLbl="bgAccFollowNode1" presStyleIdx="2" presStyleCnt="6">
        <dgm:presLayoutVars>
          <dgm:bulletEnabled val="1"/>
        </dgm:presLayoutVars>
      </dgm:prSet>
      <dgm:spPr/>
    </dgm:pt>
    <dgm:pt modelId="{638B679E-77F1-467D-AB10-C20D5CE835CB}" type="pres">
      <dgm:prSet presAssocID="{A9E0FF42-CF29-441E-A133-E78207F5BE5F}" presName="sibTrans" presStyleCnt="0"/>
      <dgm:spPr/>
    </dgm:pt>
    <dgm:pt modelId="{E3395CB4-771E-4CCC-B79E-631AEB3C216B}" type="pres">
      <dgm:prSet presAssocID="{27B5281F-6959-4990-872E-3526B008EC69}" presName="compositeNode" presStyleCnt="0">
        <dgm:presLayoutVars>
          <dgm:bulletEnabled val="1"/>
        </dgm:presLayoutVars>
      </dgm:prSet>
      <dgm:spPr/>
    </dgm:pt>
    <dgm:pt modelId="{C5D6215A-09A2-427B-B962-E71E2761EBF6}" type="pres">
      <dgm:prSet presAssocID="{27B5281F-6959-4990-872E-3526B008EC69}" presName="bgRect" presStyleLbl="bgAccFollowNode1" presStyleIdx="3" presStyleCnt="6"/>
      <dgm:spPr/>
    </dgm:pt>
    <dgm:pt modelId="{86428D74-1C7F-4B27-89A8-32AC2733EC02}" type="pres">
      <dgm:prSet presAssocID="{0DC64324-5C8F-43EC-BBC0-021621D870D1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3D78B1A5-8741-4F41-BEC4-8174E146370E}" type="pres">
      <dgm:prSet presAssocID="{27B5281F-6959-4990-872E-3526B008EC69}" presName="bottomLine" presStyleLbl="alignNode1" presStyleIdx="7" presStyleCnt="12">
        <dgm:presLayoutVars/>
      </dgm:prSet>
      <dgm:spPr/>
    </dgm:pt>
    <dgm:pt modelId="{C9529737-0B08-46EE-B00A-6FDBFC210DE7}" type="pres">
      <dgm:prSet presAssocID="{27B5281F-6959-4990-872E-3526B008EC69}" presName="nodeText" presStyleLbl="bgAccFollowNode1" presStyleIdx="3" presStyleCnt="6">
        <dgm:presLayoutVars>
          <dgm:bulletEnabled val="1"/>
        </dgm:presLayoutVars>
      </dgm:prSet>
      <dgm:spPr/>
    </dgm:pt>
    <dgm:pt modelId="{3B248199-2B5B-42D3-B72C-E1426D99CF7B}" type="pres">
      <dgm:prSet presAssocID="{0DC64324-5C8F-43EC-BBC0-021621D870D1}" presName="sibTrans" presStyleCnt="0"/>
      <dgm:spPr/>
    </dgm:pt>
    <dgm:pt modelId="{59CFC30D-0AEA-4585-8E5D-E70EBCEB9A49}" type="pres">
      <dgm:prSet presAssocID="{D98CA61D-86EF-4263-A1B1-F41A14311653}" presName="compositeNode" presStyleCnt="0">
        <dgm:presLayoutVars>
          <dgm:bulletEnabled val="1"/>
        </dgm:presLayoutVars>
      </dgm:prSet>
      <dgm:spPr/>
    </dgm:pt>
    <dgm:pt modelId="{47474131-32A6-4FC5-A2DC-3B9E8EE386B0}" type="pres">
      <dgm:prSet presAssocID="{D98CA61D-86EF-4263-A1B1-F41A14311653}" presName="bgRect" presStyleLbl="bgAccFollowNode1" presStyleIdx="4" presStyleCnt="6"/>
      <dgm:spPr/>
    </dgm:pt>
    <dgm:pt modelId="{93AA3926-EA69-4576-B676-24DE0E451231}" type="pres">
      <dgm:prSet presAssocID="{52EB8450-1AB6-4682-BB87-95FDFB974AA2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F831CDC7-70C1-46A8-BAA1-E010CBE40A1A}" type="pres">
      <dgm:prSet presAssocID="{D98CA61D-86EF-4263-A1B1-F41A14311653}" presName="bottomLine" presStyleLbl="alignNode1" presStyleIdx="9" presStyleCnt="12">
        <dgm:presLayoutVars/>
      </dgm:prSet>
      <dgm:spPr/>
    </dgm:pt>
    <dgm:pt modelId="{7771B7E8-4529-49AF-88A9-9CDB7A852824}" type="pres">
      <dgm:prSet presAssocID="{D98CA61D-86EF-4263-A1B1-F41A14311653}" presName="nodeText" presStyleLbl="bgAccFollowNode1" presStyleIdx="4" presStyleCnt="6">
        <dgm:presLayoutVars>
          <dgm:bulletEnabled val="1"/>
        </dgm:presLayoutVars>
      </dgm:prSet>
      <dgm:spPr/>
    </dgm:pt>
    <dgm:pt modelId="{FE296B2D-4E11-4882-8531-050B68E161B4}" type="pres">
      <dgm:prSet presAssocID="{52EB8450-1AB6-4682-BB87-95FDFB974AA2}" presName="sibTrans" presStyleCnt="0"/>
      <dgm:spPr/>
    </dgm:pt>
    <dgm:pt modelId="{10612083-72EE-4C78-A8F9-08AE356FAD3F}" type="pres">
      <dgm:prSet presAssocID="{42286961-15D6-48B3-9A9C-7FF4C91BD990}" presName="compositeNode" presStyleCnt="0">
        <dgm:presLayoutVars>
          <dgm:bulletEnabled val="1"/>
        </dgm:presLayoutVars>
      </dgm:prSet>
      <dgm:spPr/>
    </dgm:pt>
    <dgm:pt modelId="{837AFB6D-0D3B-4E8D-9420-4232130DE66E}" type="pres">
      <dgm:prSet presAssocID="{42286961-15D6-48B3-9A9C-7FF4C91BD990}" presName="bgRect" presStyleLbl="bgAccFollowNode1" presStyleIdx="5" presStyleCnt="6"/>
      <dgm:spPr/>
    </dgm:pt>
    <dgm:pt modelId="{729F0F24-3414-4289-A12B-BAB63F66A430}" type="pres">
      <dgm:prSet presAssocID="{C4EA7B34-5D0B-405E-BDA8-ACB84744390A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FBCE6004-0558-4C6C-8128-9047C9171568}" type="pres">
      <dgm:prSet presAssocID="{42286961-15D6-48B3-9A9C-7FF4C91BD990}" presName="bottomLine" presStyleLbl="alignNode1" presStyleIdx="11" presStyleCnt="12">
        <dgm:presLayoutVars/>
      </dgm:prSet>
      <dgm:spPr/>
    </dgm:pt>
    <dgm:pt modelId="{A7619D1A-E76D-4616-83EB-5B5E81B1C252}" type="pres">
      <dgm:prSet presAssocID="{42286961-15D6-48B3-9A9C-7FF4C91BD990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0BCC5503-0091-4F40-B92A-2AAB94B4B4A4}" type="presOf" srcId="{C7F58969-E42F-4B92-B992-85C10DFDC7D4}" destId="{B4D2ED28-DEAA-4548-BD28-F5CB79D4C75F}" srcOrd="1" destOrd="0" presId="urn:microsoft.com/office/officeart/2016/7/layout/BasicLinearProcessNumbered"/>
    <dgm:cxn modelId="{39CA061F-5C07-4C0E-BACE-627C1B60493C}" type="presOf" srcId="{D98CA61D-86EF-4263-A1B1-F41A14311653}" destId="{7771B7E8-4529-49AF-88A9-9CDB7A852824}" srcOrd="1" destOrd="0" presId="urn:microsoft.com/office/officeart/2016/7/layout/BasicLinearProcessNumbered"/>
    <dgm:cxn modelId="{5FBF082C-11CC-4F5E-AAB0-C0C0DCA2D4C1}" type="presOf" srcId="{C7F58969-E42F-4B92-B992-85C10DFDC7D4}" destId="{4399D269-4986-4817-A011-1BF26F078055}" srcOrd="0" destOrd="0" presId="urn:microsoft.com/office/officeart/2016/7/layout/BasicLinearProcessNumbered"/>
    <dgm:cxn modelId="{8C5A8632-3CE9-439E-9591-EBA10C1FF0EC}" srcId="{FECE8D14-CD74-4A8A-963C-663CB0A0E109}" destId="{8AAF0F8B-D4CB-4355-923B-D28CDE9FB585}" srcOrd="1" destOrd="0" parTransId="{AE0E38BD-76B4-4C1A-9185-66064C790F3C}" sibTransId="{B1B37E6D-7F0D-414C-89DA-058E2B97138D}"/>
    <dgm:cxn modelId="{F1882E37-86E9-4C88-AC65-3013416553B8}" type="presOf" srcId="{A9E0FF42-CF29-441E-A133-E78207F5BE5F}" destId="{7BE83B68-5BC8-4D55-A1BE-6E0E7628BE47}" srcOrd="0" destOrd="0" presId="urn:microsoft.com/office/officeart/2016/7/layout/BasicLinearProcessNumbered"/>
    <dgm:cxn modelId="{6221D83F-C6AD-4FFC-8F28-5381DA635C7F}" type="presOf" srcId="{0DC64324-5C8F-43EC-BBC0-021621D870D1}" destId="{86428D74-1C7F-4B27-89A8-32AC2733EC02}" srcOrd="0" destOrd="0" presId="urn:microsoft.com/office/officeart/2016/7/layout/BasicLinearProcessNumbered"/>
    <dgm:cxn modelId="{C140745C-E7CA-4444-911C-C72633CDE843}" type="presOf" srcId="{FECE8D14-CD74-4A8A-963C-663CB0A0E109}" destId="{0F59F2C1-DAA0-4E00-8DA5-CF419E30A402}" srcOrd="0" destOrd="0" presId="urn:microsoft.com/office/officeart/2016/7/layout/BasicLinearProcessNumbered"/>
    <dgm:cxn modelId="{50B9EE5E-0D51-47F5-9D90-99A09309F839}" type="presOf" srcId="{27B5281F-6959-4990-872E-3526B008EC69}" destId="{C9529737-0B08-46EE-B00A-6FDBFC210DE7}" srcOrd="1" destOrd="0" presId="urn:microsoft.com/office/officeart/2016/7/layout/BasicLinearProcessNumbered"/>
    <dgm:cxn modelId="{DE108945-E3F7-401E-9516-D1B7B7F5F28A}" srcId="{FECE8D14-CD74-4A8A-963C-663CB0A0E109}" destId="{42286961-15D6-48B3-9A9C-7FF4C91BD990}" srcOrd="5" destOrd="0" parTransId="{572252FB-F99F-481E-A564-EE5E9B1480D8}" sibTransId="{C4EA7B34-5D0B-405E-BDA8-ACB84744390A}"/>
    <dgm:cxn modelId="{BC303254-2A1D-45FE-8F31-9526FF8C7126}" type="presOf" srcId="{EF7AC182-3C44-47B6-97B0-53E384C7A8DB}" destId="{672B0DD6-2B5A-4587-BC99-DEAA054472CC}" srcOrd="0" destOrd="0" presId="urn:microsoft.com/office/officeart/2016/7/layout/BasicLinearProcessNumbered"/>
    <dgm:cxn modelId="{1DD7AD56-090A-40B9-AF4E-61BAFA788DB4}" type="presOf" srcId="{42286961-15D6-48B3-9A9C-7FF4C91BD990}" destId="{A7619D1A-E76D-4616-83EB-5B5E81B1C252}" srcOrd="1" destOrd="0" presId="urn:microsoft.com/office/officeart/2016/7/layout/BasicLinearProcessNumbered"/>
    <dgm:cxn modelId="{454D1D7D-C0C5-4357-B303-C83830F3F7F6}" type="presOf" srcId="{945A088D-559A-4934-932B-BED28F19B50B}" destId="{FB1B4A98-56EA-476F-85FC-516CC95B0164}" srcOrd="1" destOrd="0" presId="urn:microsoft.com/office/officeart/2016/7/layout/BasicLinearProcessNumbered"/>
    <dgm:cxn modelId="{6A29C47F-9C26-4496-BAB1-42E20C73963F}" type="presOf" srcId="{52EB8450-1AB6-4682-BB87-95FDFB974AA2}" destId="{93AA3926-EA69-4576-B676-24DE0E451231}" srcOrd="0" destOrd="0" presId="urn:microsoft.com/office/officeart/2016/7/layout/BasicLinearProcessNumbered"/>
    <dgm:cxn modelId="{F8828582-C3DF-4566-9F8E-57105D9549C8}" type="presOf" srcId="{B1B37E6D-7F0D-414C-89DA-058E2B97138D}" destId="{785226CB-DCA3-401E-B01B-12E8A0319C36}" srcOrd="0" destOrd="0" presId="urn:microsoft.com/office/officeart/2016/7/layout/BasicLinearProcessNumbered"/>
    <dgm:cxn modelId="{A582EC8D-C87E-44CC-8E70-E67AB452B321}" srcId="{FECE8D14-CD74-4A8A-963C-663CB0A0E109}" destId="{945A088D-559A-4934-932B-BED28F19B50B}" srcOrd="0" destOrd="0" parTransId="{D8FF942F-3880-4171-9DC2-928B3E3747C4}" sibTransId="{EF7AC182-3C44-47B6-97B0-53E384C7A8DB}"/>
    <dgm:cxn modelId="{6B09B690-18F3-42CA-BE9E-990C710DA5C0}" srcId="{FECE8D14-CD74-4A8A-963C-663CB0A0E109}" destId="{27B5281F-6959-4990-872E-3526B008EC69}" srcOrd="3" destOrd="0" parTransId="{FE964566-6E49-474A-858D-FFE69868216B}" sibTransId="{0DC64324-5C8F-43EC-BBC0-021621D870D1}"/>
    <dgm:cxn modelId="{6E492598-2204-450F-8E1B-1634FDD93B3B}" type="presOf" srcId="{42286961-15D6-48B3-9A9C-7FF4C91BD990}" destId="{837AFB6D-0D3B-4E8D-9420-4232130DE66E}" srcOrd="0" destOrd="0" presId="urn:microsoft.com/office/officeart/2016/7/layout/BasicLinearProcessNumbered"/>
    <dgm:cxn modelId="{34BE83CA-6472-4B0A-B883-5A0A4F072265}" type="presOf" srcId="{8AAF0F8B-D4CB-4355-923B-D28CDE9FB585}" destId="{43C0D29E-6829-4A82-90A0-69335F8E5B41}" srcOrd="0" destOrd="0" presId="urn:microsoft.com/office/officeart/2016/7/layout/BasicLinearProcessNumbered"/>
    <dgm:cxn modelId="{7BE5C9D5-82F8-4719-8ED8-49FC11D3F262}" type="presOf" srcId="{D98CA61D-86EF-4263-A1B1-F41A14311653}" destId="{47474131-32A6-4FC5-A2DC-3B9E8EE386B0}" srcOrd="0" destOrd="0" presId="urn:microsoft.com/office/officeart/2016/7/layout/BasicLinearProcessNumbered"/>
    <dgm:cxn modelId="{82CDD9DF-674A-44B4-9012-DF4E6E29FE9E}" type="presOf" srcId="{8AAF0F8B-D4CB-4355-923B-D28CDE9FB585}" destId="{15A85CFE-02C4-4EC0-9E1B-0E20F9623580}" srcOrd="1" destOrd="0" presId="urn:microsoft.com/office/officeart/2016/7/layout/BasicLinearProcessNumbered"/>
    <dgm:cxn modelId="{922295E9-72E7-447A-9527-77D82BA3244E}" type="presOf" srcId="{945A088D-559A-4934-932B-BED28F19B50B}" destId="{1CE5C56F-3029-4414-961B-3252FB4AF686}" srcOrd="0" destOrd="0" presId="urn:microsoft.com/office/officeart/2016/7/layout/BasicLinearProcessNumbered"/>
    <dgm:cxn modelId="{4A619EEA-D058-4D44-A8F7-26D2EED2DEC6}" type="presOf" srcId="{27B5281F-6959-4990-872E-3526B008EC69}" destId="{C5D6215A-09A2-427B-B962-E71E2761EBF6}" srcOrd="0" destOrd="0" presId="urn:microsoft.com/office/officeart/2016/7/layout/BasicLinearProcessNumbered"/>
    <dgm:cxn modelId="{803030F4-5DF5-4359-A3EE-6A539F1D105E}" srcId="{FECE8D14-CD74-4A8A-963C-663CB0A0E109}" destId="{D98CA61D-86EF-4263-A1B1-F41A14311653}" srcOrd="4" destOrd="0" parTransId="{16BFBE72-BDCB-4033-8A54-A7A6AF5E3877}" sibTransId="{52EB8450-1AB6-4682-BB87-95FDFB974AA2}"/>
    <dgm:cxn modelId="{617CFAF7-F4FF-44E5-B9EB-65022E875850}" srcId="{FECE8D14-CD74-4A8A-963C-663CB0A0E109}" destId="{C7F58969-E42F-4B92-B992-85C10DFDC7D4}" srcOrd="2" destOrd="0" parTransId="{30EB28E2-9592-41F5-A930-078A96645271}" sibTransId="{A9E0FF42-CF29-441E-A133-E78207F5BE5F}"/>
    <dgm:cxn modelId="{5971FEF9-D8EB-4701-9232-D7BCA8DA3A11}" type="presOf" srcId="{C4EA7B34-5D0B-405E-BDA8-ACB84744390A}" destId="{729F0F24-3414-4289-A12B-BAB63F66A430}" srcOrd="0" destOrd="0" presId="urn:microsoft.com/office/officeart/2016/7/layout/BasicLinearProcessNumbered"/>
    <dgm:cxn modelId="{0A6AFB7A-A1FA-49AC-B84C-AF2F39056FA8}" type="presParOf" srcId="{0F59F2C1-DAA0-4E00-8DA5-CF419E30A402}" destId="{DDB122C5-41C6-48E6-8F05-A3A6EAE1C0AB}" srcOrd="0" destOrd="0" presId="urn:microsoft.com/office/officeart/2016/7/layout/BasicLinearProcessNumbered"/>
    <dgm:cxn modelId="{8C05961F-3B71-4043-ABA7-E45E61AC27E6}" type="presParOf" srcId="{DDB122C5-41C6-48E6-8F05-A3A6EAE1C0AB}" destId="{1CE5C56F-3029-4414-961B-3252FB4AF686}" srcOrd="0" destOrd="0" presId="urn:microsoft.com/office/officeart/2016/7/layout/BasicLinearProcessNumbered"/>
    <dgm:cxn modelId="{3B7D22EB-963F-4254-91C1-C934A0B783E5}" type="presParOf" srcId="{DDB122C5-41C6-48E6-8F05-A3A6EAE1C0AB}" destId="{672B0DD6-2B5A-4587-BC99-DEAA054472CC}" srcOrd="1" destOrd="0" presId="urn:microsoft.com/office/officeart/2016/7/layout/BasicLinearProcessNumbered"/>
    <dgm:cxn modelId="{A5AE3E3A-CFCB-4CB2-AEB9-2353C45E3822}" type="presParOf" srcId="{DDB122C5-41C6-48E6-8F05-A3A6EAE1C0AB}" destId="{F4DDD20B-2538-4DC5-86E7-B69E60858F73}" srcOrd="2" destOrd="0" presId="urn:microsoft.com/office/officeart/2016/7/layout/BasicLinearProcessNumbered"/>
    <dgm:cxn modelId="{AE7C1CEC-0392-4799-820A-9339CEE6D680}" type="presParOf" srcId="{DDB122C5-41C6-48E6-8F05-A3A6EAE1C0AB}" destId="{FB1B4A98-56EA-476F-85FC-516CC95B0164}" srcOrd="3" destOrd="0" presId="urn:microsoft.com/office/officeart/2016/7/layout/BasicLinearProcessNumbered"/>
    <dgm:cxn modelId="{7C235148-9681-472A-B38B-2C1806226288}" type="presParOf" srcId="{0F59F2C1-DAA0-4E00-8DA5-CF419E30A402}" destId="{0AEC62F9-7594-480A-881F-628ECBBCB9AA}" srcOrd="1" destOrd="0" presId="urn:microsoft.com/office/officeart/2016/7/layout/BasicLinearProcessNumbered"/>
    <dgm:cxn modelId="{9AFE1788-639F-43ED-AA4B-9A3743D9F57D}" type="presParOf" srcId="{0F59F2C1-DAA0-4E00-8DA5-CF419E30A402}" destId="{47BE3EB4-D140-4394-BF6C-8166338C2E21}" srcOrd="2" destOrd="0" presId="urn:microsoft.com/office/officeart/2016/7/layout/BasicLinearProcessNumbered"/>
    <dgm:cxn modelId="{CCFAA1FC-4DA7-4418-942C-474E1403CEAC}" type="presParOf" srcId="{47BE3EB4-D140-4394-BF6C-8166338C2E21}" destId="{43C0D29E-6829-4A82-90A0-69335F8E5B41}" srcOrd="0" destOrd="0" presId="urn:microsoft.com/office/officeart/2016/7/layout/BasicLinearProcessNumbered"/>
    <dgm:cxn modelId="{C44069B1-9046-4414-ABFF-9921CDBCB1B1}" type="presParOf" srcId="{47BE3EB4-D140-4394-BF6C-8166338C2E21}" destId="{785226CB-DCA3-401E-B01B-12E8A0319C36}" srcOrd="1" destOrd="0" presId="urn:microsoft.com/office/officeart/2016/7/layout/BasicLinearProcessNumbered"/>
    <dgm:cxn modelId="{0F1E3B42-03C0-4BE2-8F21-A182307FCCF2}" type="presParOf" srcId="{47BE3EB4-D140-4394-BF6C-8166338C2E21}" destId="{B3D28C23-9CC1-47DD-9AED-F0C59C7A5266}" srcOrd="2" destOrd="0" presId="urn:microsoft.com/office/officeart/2016/7/layout/BasicLinearProcessNumbered"/>
    <dgm:cxn modelId="{2072057B-8E5F-4EE8-AE59-BD3FAF3F09F0}" type="presParOf" srcId="{47BE3EB4-D140-4394-BF6C-8166338C2E21}" destId="{15A85CFE-02C4-4EC0-9E1B-0E20F9623580}" srcOrd="3" destOrd="0" presId="urn:microsoft.com/office/officeart/2016/7/layout/BasicLinearProcessNumbered"/>
    <dgm:cxn modelId="{16ED33E4-EE5E-4FE3-87EB-5B1ACD0B3ED8}" type="presParOf" srcId="{0F59F2C1-DAA0-4E00-8DA5-CF419E30A402}" destId="{EB55658D-F44D-4453-8AB7-61DD2C1ECB4E}" srcOrd="3" destOrd="0" presId="urn:microsoft.com/office/officeart/2016/7/layout/BasicLinearProcessNumbered"/>
    <dgm:cxn modelId="{B433C035-B6FB-4DA8-9524-C5977CC4EDA5}" type="presParOf" srcId="{0F59F2C1-DAA0-4E00-8DA5-CF419E30A402}" destId="{BA60199E-C52E-40A1-A0C7-E70DB00E6EC8}" srcOrd="4" destOrd="0" presId="urn:microsoft.com/office/officeart/2016/7/layout/BasicLinearProcessNumbered"/>
    <dgm:cxn modelId="{D2EF1865-3E74-4FF9-A3AD-4A20E6795F1B}" type="presParOf" srcId="{BA60199E-C52E-40A1-A0C7-E70DB00E6EC8}" destId="{4399D269-4986-4817-A011-1BF26F078055}" srcOrd="0" destOrd="0" presId="urn:microsoft.com/office/officeart/2016/7/layout/BasicLinearProcessNumbered"/>
    <dgm:cxn modelId="{8AE22053-CD3F-4569-8743-18D50CFB75B5}" type="presParOf" srcId="{BA60199E-C52E-40A1-A0C7-E70DB00E6EC8}" destId="{7BE83B68-5BC8-4D55-A1BE-6E0E7628BE47}" srcOrd="1" destOrd="0" presId="urn:microsoft.com/office/officeart/2016/7/layout/BasicLinearProcessNumbered"/>
    <dgm:cxn modelId="{5CFCC481-D58C-450A-ADE6-10F9316457C8}" type="presParOf" srcId="{BA60199E-C52E-40A1-A0C7-E70DB00E6EC8}" destId="{C19EF361-8E9E-4B07-9359-932C5CBB0BDB}" srcOrd="2" destOrd="0" presId="urn:microsoft.com/office/officeart/2016/7/layout/BasicLinearProcessNumbered"/>
    <dgm:cxn modelId="{68F36543-48E3-42A2-A420-1F29FFC4C383}" type="presParOf" srcId="{BA60199E-C52E-40A1-A0C7-E70DB00E6EC8}" destId="{B4D2ED28-DEAA-4548-BD28-F5CB79D4C75F}" srcOrd="3" destOrd="0" presId="urn:microsoft.com/office/officeart/2016/7/layout/BasicLinearProcessNumbered"/>
    <dgm:cxn modelId="{C5CD277C-0034-4CD2-B049-8C39B93AC76A}" type="presParOf" srcId="{0F59F2C1-DAA0-4E00-8DA5-CF419E30A402}" destId="{638B679E-77F1-467D-AB10-C20D5CE835CB}" srcOrd="5" destOrd="0" presId="urn:microsoft.com/office/officeart/2016/7/layout/BasicLinearProcessNumbered"/>
    <dgm:cxn modelId="{513C4D17-610D-4A61-A2CD-B5D40643BC54}" type="presParOf" srcId="{0F59F2C1-DAA0-4E00-8DA5-CF419E30A402}" destId="{E3395CB4-771E-4CCC-B79E-631AEB3C216B}" srcOrd="6" destOrd="0" presId="urn:microsoft.com/office/officeart/2016/7/layout/BasicLinearProcessNumbered"/>
    <dgm:cxn modelId="{702E7EAE-2F28-4829-9121-0A9DD56C265C}" type="presParOf" srcId="{E3395CB4-771E-4CCC-B79E-631AEB3C216B}" destId="{C5D6215A-09A2-427B-B962-E71E2761EBF6}" srcOrd="0" destOrd="0" presId="urn:microsoft.com/office/officeart/2016/7/layout/BasicLinearProcessNumbered"/>
    <dgm:cxn modelId="{F198B22D-2FB1-4EFB-8AAA-1AA46AC96140}" type="presParOf" srcId="{E3395CB4-771E-4CCC-B79E-631AEB3C216B}" destId="{86428D74-1C7F-4B27-89A8-32AC2733EC02}" srcOrd="1" destOrd="0" presId="urn:microsoft.com/office/officeart/2016/7/layout/BasicLinearProcessNumbered"/>
    <dgm:cxn modelId="{878B3584-2CB3-4282-8A76-FCCF5037B1E1}" type="presParOf" srcId="{E3395CB4-771E-4CCC-B79E-631AEB3C216B}" destId="{3D78B1A5-8741-4F41-BEC4-8174E146370E}" srcOrd="2" destOrd="0" presId="urn:microsoft.com/office/officeart/2016/7/layout/BasicLinearProcessNumbered"/>
    <dgm:cxn modelId="{FEF34A7E-A108-4B9F-B89E-617C62602933}" type="presParOf" srcId="{E3395CB4-771E-4CCC-B79E-631AEB3C216B}" destId="{C9529737-0B08-46EE-B00A-6FDBFC210DE7}" srcOrd="3" destOrd="0" presId="urn:microsoft.com/office/officeart/2016/7/layout/BasicLinearProcessNumbered"/>
    <dgm:cxn modelId="{2AA369E0-3AC7-46B1-B37C-DA3BC3E90998}" type="presParOf" srcId="{0F59F2C1-DAA0-4E00-8DA5-CF419E30A402}" destId="{3B248199-2B5B-42D3-B72C-E1426D99CF7B}" srcOrd="7" destOrd="0" presId="urn:microsoft.com/office/officeart/2016/7/layout/BasicLinearProcessNumbered"/>
    <dgm:cxn modelId="{09EAE7B4-7744-411E-B6CB-99428DE4AA0F}" type="presParOf" srcId="{0F59F2C1-DAA0-4E00-8DA5-CF419E30A402}" destId="{59CFC30D-0AEA-4585-8E5D-E70EBCEB9A49}" srcOrd="8" destOrd="0" presId="urn:microsoft.com/office/officeart/2016/7/layout/BasicLinearProcessNumbered"/>
    <dgm:cxn modelId="{A3B1F009-B204-4D8E-BED5-89EB3A8FCE06}" type="presParOf" srcId="{59CFC30D-0AEA-4585-8E5D-E70EBCEB9A49}" destId="{47474131-32A6-4FC5-A2DC-3B9E8EE386B0}" srcOrd="0" destOrd="0" presId="urn:microsoft.com/office/officeart/2016/7/layout/BasicLinearProcessNumbered"/>
    <dgm:cxn modelId="{EC29C5AE-7CED-484B-A972-0C4D27252403}" type="presParOf" srcId="{59CFC30D-0AEA-4585-8E5D-E70EBCEB9A49}" destId="{93AA3926-EA69-4576-B676-24DE0E451231}" srcOrd="1" destOrd="0" presId="urn:microsoft.com/office/officeart/2016/7/layout/BasicLinearProcessNumbered"/>
    <dgm:cxn modelId="{335A1805-4E90-4784-9D69-D4258D3285AC}" type="presParOf" srcId="{59CFC30D-0AEA-4585-8E5D-E70EBCEB9A49}" destId="{F831CDC7-70C1-46A8-BAA1-E010CBE40A1A}" srcOrd="2" destOrd="0" presId="urn:microsoft.com/office/officeart/2016/7/layout/BasicLinearProcessNumbered"/>
    <dgm:cxn modelId="{DDAA5443-98DC-4FA7-8D4A-E856F5C3F333}" type="presParOf" srcId="{59CFC30D-0AEA-4585-8E5D-E70EBCEB9A49}" destId="{7771B7E8-4529-49AF-88A9-9CDB7A852824}" srcOrd="3" destOrd="0" presId="urn:microsoft.com/office/officeart/2016/7/layout/BasicLinearProcessNumbered"/>
    <dgm:cxn modelId="{2673B22A-CBC9-4923-B53B-28F81F1173D3}" type="presParOf" srcId="{0F59F2C1-DAA0-4E00-8DA5-CF419E30A402}" destId="{FE296B2D-4E11-4882-8531-050B68E161B4}" srcOrd="9" destOrd="0" presId="urn:microsoft.com/office/officeart/2016/7/layout/BasicLinearProcessNumbered"/>
    <dgm:cxn modelId="{319BC711-E95E-494B-A20D-2CAAB2B1E1DB}" type="presParOf" srcId="{0F59F2C1-DAA0-4E00-8DA5-CF419E30A402}" destId="{10612083-72EE-4C78-A8F9-08AE356FAD3F}" srcOrd="10" destOrd="0" presId="urn:microsoft.com/office/officeart/2016/7/layout/BasicLinearProcessNumbered"/>
    <dgm:cxn modelId="{546934D0-0174-4D74-A43C-CA89D4F7BDFB}" type="presParOf" srcId="{10612083-72EE-4C78-A8F9-08AE356FAD3F}" destId="{837AFB6D-0D3B-4E8D-9420-4232130DE66E}" srcOrd="0" destOrd="0" presId="urn:microsoft.com/office/officeart/2016/7/layout/BasicLinearProcessNumbered"/>
    <dgm:cxn modelId="{AA686E34-5CC5-446F-B84A-CF691473FF51}" type="presParOf" srcId="{10612083-72EE-4C78-A8F9-08AE356FAD3F}" destId="{729F0F24-3414-4289-A12B-BAB63F66A430}" srcOrd="1" destOrd="0" presId="urn:microsoft.com/office/officeart/2016/7/layout/BasicLinearProcessNumbered"/>
    <dgm:cxn modelId="{3DBACC28-C898-4BAF-98B4-28307AE5E764}" type="presParOf" srcId="{10612083-72EE-4C78-A8F9-08AE356FAD3F}" destId="{FBCE6004-0558-4C6C-8128-9047C9171568}" srcOrd="2" destOrd="0" presId="urn:microsoft.com/office/officeart/2016/7/layout/BasicLinearProcessNumbered"/>
    <dgm:cxn modelId="{89B89043-4D5D-4AA5-BBF0-B270CD70E9FC}" type="presParOf" srcId="{10612083-72EE-4C78-A8F9-08AE356FAD3F}" destId="{A7619D1A-E76D-4616-83EB-5B5E81B1C25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C16C0C-4658-4317-8BBE-D118DC022E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53C756C-5920-4B31-A8F9-9EFF8C26C204}">
      <dgm:prSet/>
      <dgm:spPr/>
      <dgm:t>
        <a:bodyPr/>
        <a:lstStyle/>
        <a:p>
          <a:r>
            <a:rPr lang="en-US" baseline="0"/>
            <a:t>How do communities develop?</a:t>
          </a:r>
          <a:endParaRPr lang="en-US"/>
        </a:p>
      </dgm:t>
    </dgm:pt>
    <dgm:pt modelId="{1436DC4C-D69F-428E-A49D-8E57A6E4103D}" type="parTrans" cxnId="{3B9A2C28-C8A8-4C9F-9671-C72F4DB6DEF4}">
      <dgm:prSet/>
      <dgm:spPr/>
      <dgm:t>
        <a:bodyPr/>
        <a:lstStyle/>
        <a:p>
          <a:endParaRPr lang="en-US"/>
        </a:p>
      </dgm:t>
    </dgm:pt>
    <dgm:pt modelId="{383F47D1-7151-488E-B1DE-FDFE41D6A0FA}" type="sibTrans" cxnId="{3B9A2C28-C8A8-4C9F-9671-C72F4DB6DEF4}">
      <dgm:prSet/>
      <dgm:spPr/>
      <dgm:t>
        <a:bodyPr/>
        <a:lstStyle/>
        <a:p>
          <a:endParaRPr lang="en-US"/>
        </a:p>
      </dgm:t>
    </dgm:pt>
    <dgm:pt modelId="{F3979BF5-2973-4FB1-8E40-2A91E21D6E1E}">
      <dgm:prSet/>
      <dgm:spPr/>
      <dgm:t>
        <a:bodyPr/>
        <a:lstStyle/>
        <a:p>
          <a:r>
            <a:rPr lang="en-US" baseline="0"/>
            <a:t>Why do they develop?</a:t>
          </a:r>
          <a:endParaRPr lang="en-US"/>
        </a:p>
      </dgm:t>
    </dgm:pt>
    <dgm:pt modelId="{AF3F1DE1-ED1A-4AAF-BE94-056EB68E81AC}" type="parTrans" cxnId="{3278939F-B17B-4D14-AFF9-02A759680FC7}">
      <dgm:prSet/>
      <dgm:spPr/>
      <dgm:t>
        <a:bodyPr/>
        <a:lstStyle/>
        <a:p>
          <a:endParaRPr lang="en-US"/>
        </a:p>
      </dgm:t>
    </dgm:pt>
    <dgm:pt modelId="{0DADE8F0-6A3B-49E7-81B0-EAFD76D2080D}" type="sibTrans" cxnId="{3278939F-B17B-4D14-AFF9-02A759680FC7}">
      <dgm:prSet/>
      <dgm:spPr/>
      <dgm:t>
        <a:bodyPr/>
        <a:lstStyle/>
        <a:p>
          <a:endParaRPr lang="en-US"/>
        </a:p>
      </dgm:t>
    </dgm:pt>
    <dgm:pt modelId="{EBCEA94B-6994-483F-87B6-67CC5CB8B823}" type="pres">
      <dgm:prSet presAssocID="{3BC16C0C-4658-4317-8BBE-D118DC022E4B}" presName="root" presStyleCnt="0">
        <dgm:presLayoutVars>
          <dgm:dir/>
          <dgm:resizeHandles val="exact"/>
        </dgm:presLayoutVars>
      </dgm:prSet>
      <dgm:spPr/>
    </dgm:pt>
    <dgm:pt modelId="{7D8943AC-39EF-4DC9-803D-4A5A9F5B626E}" type="pres">
      <dgm:prSet presAssocID="{953C756C-5920-4B31-A8F9-9EFF8C26C204}" presName="compNode" presStyleCnt="0"/>
      <dgm:spPr/>
    </dgm:pt>
    <dgm:pt modelId="{00E070C0-4931-4A6C-8696-6189E00A307E}" type="pres">
      <dgm:prSet presAssocID="{953C756C-5920-4B31-A8F9-9EFF8C26C204}" presName="bgRect" presStyleLbl="bgShp" presStyleIdx="0" presStyleCnt="2"/>
      <dgm:spPr/>
    </dgm:pt>
    <dgm:pt modelId="{B5CD7719-9C64-4DEF-81DB-6A5D0AC0E387}" type="pres">
      <dgm:prSet presAssocID="{953C756C-5920-4B31-A8F9-9EFF8C26C20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6810A41F-E095-41BB-9E08-CCCD5F900DEA}" type="pres">
      <dgm:prSet presAssocID="{953C756C-5920-4B31-A8F9-9EFF8C26C204}" presName="spaceRect" presStyleCnt="0"/>
      <dgm:spPr/>
    </dgm:pt>
    <dgm:pt modelId="{15769D4D-0F43-42E0-8E2F-5FF4F89F75EF}" type="pres">
      <dgm:prSet presAssocID="{953C756C-5920-4B31-A8F9-9EFF8C26C204}" presName="parTx" presStyleLbl="revTx" presStyleIdx="0" presStyleCnt="2">
        <dgm:presLayoutVars>
          <dgm:chMax val="0"/>
          <dgm:chPref val="0"/>
        </dgm:presLayoutVars>
      </dgm:prSet>
      <dgm:spPr/>
    </dgm:pt>
    <dgm:pt modelId="{79A9478C-58BF-4D0D-B520-9974284B599D}" type="pres">
      <dgm:prSet presAssocID="{383F47D1-7151-488E-B1DE-FDFE41D6A0FA}" presName="sibTrans" presStyleCnt="0"/>
      <dgm:spPr/>
    </dgm:pt>
    <dgm:pt modelId="{3BFEFD26-8D4B-4996-BFA0-BB9213C8D992}" type="pres">
      <dgm:prSet presAssocID="{F3979BF5-2973-4FB1-8E40-2A91E21D6E1E}" presName="compNode" presStyleCnt="0"/>
      <dgm:spPr/>
    </dgm:pt>
    <dgm:pt modelId="{ED25EBC4-D9A3-4857-AF54-7000CB70D692}" type="pres">
      <dgm:prSet presAssocID="{F3979BF5-2973-4FB1-8E40-2A91E21D6E1E}" presName="bgRect" presStyleLbl="bgShp" presStyleIdx="1" presStyleCnt="2"/>
      <dgm:spPr/>
    </dgm:pt>
    <dgm:pt modelId="{D400E603-645A-4EB1-A244-5F0B38A735BB}" type="pres">
      <dgm:prSet presAssocID="{F3979BF5-2973-4FB1-8E40-2A91E21D6E1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8CC8840-B8CB-4605-9BAB-EB66777F518B}" type="pres">
      <dgm:prSet presAssocID="{F3979BF5-2973-4FB1-8E40-2A91E21D6E1E}" presName="spaceRect" presStyleCnt="0"/>
      <dgm:spPr/>
    </dgm:pt>
    <dgm:pt modelId="{DA96057F-CEBB-4B2F-B369-425397429C1B}" type="pres">
      <dgm:prSet presAssocID="{F3979BF5-2973-4FB1-8E40-2A91E21D6E1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D249E1F-6143-419E-89F6-347B6068627F}" type="presOf" srcId="{3BC16C0C-4658-4317-8BBE-D118DC022E4B}" destId="{EBCEA94B-6994-483F-87B6-67CC5CB8B823}" srcOrd="0" destOrd="0" presId="urn:microsoft.com/office/officeart/2018/2/layout/IconVerticalSolidList"/>
    <dgm:cxn modelId="{3B9A2C28-C8A8-4C9F-9671-C72F4DB6DEF4}" srcId="{3BC16C0C-4658-4317-8BBE-D118DC022E4B}" destId="{953C756C-5920-4B31-A8F9-9EFF8C26C204}" srcOrd="0" destOrd="0" parTransId="{1436DC4C-D69F-428E-A49D-8E57A6E4103D}" sibTransId="{383F47D1-7151-488E-B1DE-FDFE41D6A0FA}"/>
    <dgm:cxn modelId="{3278939F-B17B-4D14-AFF9-02A759680FC7}" srcId="{3BC16C0C-4658-4317-8BBE-D118DC022E4B}" destId="{F3979BF5-2973-4FB1-8E40-2A91E21D6E1E}" srcOrd="1" destOrd="0" parTransId="{AF3F1DE1-ED1A-4AAF-BE94-056EB68E81AC}" sibTransId="{0DADE8F0-6A3B-49E7-81B0-EAFD76D2080D}"/>
    <dgm:cxn modelId="{08C328B6-3342-44F7-942C-689FE6E818B2}" type="presOf" srcId="{F3979BF5-2973-4FB1-8E40-2A91E21D6E1E}" destId="{DA96057F-CEBB-4B2F-B369-425397429C1B}" srcOrd="0" destOrd="0" presId="urn:microsoft.com/office/officeart/2018/2/layout/IconVerticalSolidList"/>
    <dgm:cxn modelId="{CEACD5BD-88FA-4A68-8C75-DE7EE6523A4E}" type="presOf" srcId="{953C756C-5920-4B31-A8F9-9EFF8C26C204}" destId="{15769D4D-0F43-42E0-8E2F-5FF4F89F75EF}" srcOrd="0" destOrd="0" presId="urn:microsoft.com/office/officeart/2018/2/layout/IconVerticalSolidList"/>
    <dgm:cxn modelId="{DC12BCAD-9643-40A8-997B-F5CF6CE23DED}" type="presParOf" srcId="{EBCEA94B-6994-483F-87B6-67CC5CB8B823}" destId="{7D8943AC-39EF-4DC9-803D-4A5A9F5B626E}" srcOrd="0" destOrd="0" presId="urn:microsoft.com/office/officeart/2018/2/layout/IconVerticalSolidList"/>
    <dgm:cxn modelId="{72719321-0F67-4C14-8664-D970EE8D9594}" type="presParOf" srcId="{7D8943AC-39EF-4DC9-803D-4A5A9F5B626E}" destId="{00E070C0-4931-4A6C-8696-6189E00A307E}" srcOrd="0" destOrd="0" presId="urn:microsoft.com/office/officeart/2018/2/layout/IconVerticalSolidList"/>
    <dgm:cxn modelId="{E95251A0-3BEA-4910-9D7B-62E41EED9F44}" type="presParOf" srcId="{7D8943AC-39EF-4DC9-803D-4A5A9F5B626E}" destId="{B5CD7719-9C64-4DEF-81DB-6A5D0AC0E387}" srcOrd="1" destOrd="0" presId="urn:microsoft.com/office/officeart/2018/2/layout/IconVerticalSolidList"/>
    <dgm:cxn modelId="{5EF3D0F3-795D-4DCF-A2D1-349D03FCAE69}" type="presParOf" srcId="{7D8943AC-39EF-4DC9-803D-4A5A9F5B626E}" destId="{6810A41F-E095-41BB-9E08-CCCD5F900DEA}" srcOrd="2" destOrd="0" presId="urn:microsoft.com/office/officeart/2018/2/layout/IconVerticalSolidList"/>
    <dgm:cxn modelId="{B318E26E-484F-493A-A8AF-066EF4213991}" type="presParOf" srcId="{7D8943AC-39EF-4DC9-803D-4A5A9F5B626E}" destId="{15769D4D-0F43-42E0-8E2F-5FF4F89F75EF}" srcOrd="3" destOrd="0" presId="urn:microsoft.com/office/officeart/2018/2/layout/IconVerticalSolidList"/>
    <dgm:cxn modelId="{C5A8CA36-19F1-421A-B547-2DA16C37D9D2}" type="presParOf" srcId="{EBCEA94B-6994-483F-87B6-67CC5CB8B823}" destId="{79A9478C-58BF-4D0D-B520-9974284B599D}" srcOrd="1" destOrd="0" presId="urn:microsoft.com/office/officeart/2018/2/layout/IconVerticalSolidList"/>
    <dgm:cxn modelId="{7A719846-2530-425A-BCB0-B8A408540352}" type="presParOf" srcId="{EBCEA94B-6994-483F-87B6-67CC5CB8B823}" destId="{3BFEFD26-8D4B-4996-BFA0-BB9213C8D992}" srcOrd="2" destOrd="0" presId="urn:microsoft.com/office/officeart/2018/2/layout/IconVerticalSolidList"/>
    <dgm:cxn modelId="{155E7A4F-85CD-4059-93C8-9122F99F3586}" type="presParOf" srcId="{3BFEFD26-8D4B-4996-BFA0-BB9213C8D992}" destId="{ED25EBC4-D9A3-4857-AF54-7000CB70D692}" srcOrd="0" destOrd="0" presId="urn:microsoft.com/office/officeart/2018/2/layout/IconVerticalSolidList"/>
    <dgm:cxn modelId="{72053286-CF62-4CB0-9EA5-3BAFC92D43BF}" type="presParOf" srcId="{3BFEFD26-8D4B-4996-BFA0-BB9213C8D992}" destId="{D400E603-645A-4EB1-A244-5F0B38A735BB}" srcOrd="1" destOrd="0" presId="urn:microsoft.com/office/officeart/2018/2/layout/IconVerticalSolidList"/>
    <dgm:cxn modelId="{6B8CA7FC-D34A-45A5-BEF3-FF841AFD2BF8}" type="presParOf" srcId="{3BFEFD26-8D4B-4996-BFA0-BB9213C8D992}" destId="{E8CC8840-B8CB-4605-9BAB-EB66777F518B}" srcOrd="2" destOrd="0" presId="urn:microsoft.com/office/officeart/2018/2/layout/IconVerticalSolidList"/>
    <dgm:cxn modelId="{98B30D3D-A879-4602-87A2-8C7C0001B136}" type="presParOf" srcId="{3BFEFD26-8D4B-4996-BFA0-BB9213C8D992}" destId="{DA96057F-CEBB-4B2F-B369-425397429C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4F5265-E622-4915-9514-71C0CD64C7C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E988DA-647D-4033-BE5B-11FD741308F4}">
      <dgm:prSet/>
      <dgm:spPr/>
      <dgm:t>
        <a:bodyPr/>
        <a:lstStyle/>
        <a:p>
          <a:r>
            <a:rPr lang="en-US" baseline="0"/>
            <a:t>Remember the principles:</a:t>
          </a:r>
          <a:endParaRPr lang="en-US"/>
        </a:p>
      </dgm:t>
    </dgm:pt>
    <dgm:pt modelId="{1D018D01-14C4-4550-8190-78F2FB80B9B0}" type="parTrans" cxnId="{131FC2A7-4BC8-4B7F-A751-DB6E7AA3B84A}">
      <dgm:prSet/>
      <dgm:spPr/>
      <dgm:t>
        <a:bodyPr/>
        <a:lstStyle/>
        <a:p>
          <a:endParaRPr lang="en-US"/>
        </a:p>
      </dgm:t>
    </dgm:pt>
    <dgm:pt modelId="{AAEE368D-2849-4376-A1E6-E92EDFEBF7A9}" type="sibTrans" cxnId="{131FC2A7-4BC8-4B7F-A751-DB6E7AA3B84A}">
      <dgm:prSet/>
      <dgm:spPr/>
      <dgm:t>
        <a:bodyPr/>
        <a:lstStyle/>
        <a:p>
          <a:endParaRPr lang="en-US"/>
        </a:p>
      </dgm:t>
    </dgm:pt>
    <dgm:pt modelId="{B25E9BFA-0C93-47B1-A56A-19DECB11A50C}">
      <dgm:prSet/>
      <dgm:spPr/>
      <dgm:t>
        <a:bodyPr/>
        <a:lstStyle/>
        <a:p>
          <a:r>
            <a:rPr lang="en-US" baseline="0"/>
            <a:t>Empowerment</a:t>
          </a:r>
          <a:endParaRPr lang="en-US"/>
        </a:p>
      </dgm:t>
    </dgm:pt>
    <dgm:pt modelId="{1D1FC975-D1F8-489F-8CC8-BB03A4E1E810}" type="parTrans" cxnId="{72613205-4737-477B-9B5A-F91706D781A9}">
      <dgm:prSet/>
      <dgm:spPr/>
      <dgm:t>
        <a:bodyPr/>
        <a:lstStyle/>
        <a:p>
          <a:endParaRPr lang="en-US"/>
        </a:p>
      </dgm:t>
    </dgm:pt>
    <dgm:pt modelId="{CD97EEA9-4B04-40C3-A1F6-F378BDDF8309}" type="sibTrans" cxnId="{72613205-4737-477B-9B5A-F91706D781A9}">
      <dgm:prSet/>
      <dgm:spPr/>
      <dgm:t>
        <a:bodyPr/>
        <a:lstStyle/>
        <a:p>
          <a:endParaRPr lang="en-US"/>
        </a:p>
      </dgm:t>
    </dgm:pt>
    <dgm:pt modelId="{06214B2D-149D-490C-B6AC-871CF92AF404}">
      <dgm:prSet/>
      <dgm:spPr/>
      <dgm:t>
        <a:bodyPr/>
        <a:lstStyle/>
        <a:p>
          <a:r>
            <a:rPr lang="en-US" baseline="0"/>
            <a:t>Participation</a:t>
          </a:r>
          <a:endParaRPr lang="en-US"/>
        </a:p>
      </dgm:t>
    </dgm:pt>
    <dgm:pt modelId="{C0218D60-6E00-470C-AFFF-371514DD57BA}" type="parTrans" cxnId="{5F502D3A-914E-42E5-AB93-D1B7D076B693}">
      <dgm:prSet/>
      <dgm:spPr/>
      <dgm:t>
        <a:bodyPr/>
        <a:lstStyle/>
        <a:p>
          <a:endParaRPr lang="en-US"/>
        </a:p>
      </dgm:t>
    </dgm:pt>
    <dgm:pt modelId="{FEB8DD83-C326-4CCD-A0D9-D8D896A7481E}" type="sibTrans" cxnId="{5F502D3A-914E-42E5-AB93-D1B7D076B693}">
      <dgm:prSet/>
      <dgm:spPr/>
      <dgm:t>
        <a:bodyPr/>
        <a:lstStyle/>
        <a:p>
          <a:endParaRPr lang="en-US"/>
        </a:p>
      </dgm:t>
    </dgm:pt>
    <dgm:pt modelId="{955C368B-1795-44CA-B3AE-02B75343E91E}">
      <dgm:prSet/>
      <dgm:spPr/>
      <dgm:t>
        <a:bodyPr/>
        <a:lstStyle/>
        <a:p>
          <a:r>
            <a:rPr lang="en-US" baseline="0"/>
            <a:t>Inclusion</a:t>
          </a:r>
          <a:endParaRPr lang="en-US"/>
        </a:p>
      </dgm:t>
    </dgm:pt>
    <dgm:pt modelId="{9B55B541-B447-4AF7-9829-F22E5885C497}" type="parTrans" cxnId="{07C80CA7-A3A2-4BA2-8EE8-F2A883659473}">
      <dgm:prSet/>
      <dgm:spPr/>
      <dgm:t>
        <a:bodyPr/>
        <a:lstStyle/>
        <a:p>
          <a:endParaRPr lang="en-US"/>
        </a:p>
      </dgm:t>
    </dgm:pt>
    <dgm:pt modelId="{BE612D58-536F-4084-BFB2-609396D016AE}" type="sibTrans" cxnId="{07C80CA7-A3A2-4BA2-8EE8-F2A883659473}">
      <dgm:prSet/>
      <dgm:spPr/>
      <dgm:t>
        <a:bodyPr/>
        <a:lstStyle/>
        <a:p>
          <a:endParaRPr lang="en-US"/>
        </a:p>
      </dgm:t>
    </dgm:pt>
    <dgm:pt modelId="{88E7592A-C614-4584-9B04-EDB63B56D507}">
      <dgm:prSet/>
      <dgm:spPr/>
      <dgm:t>
        <a:bodyPr/>
        <a:lstStyle/>
        <a:p>
          <a:r>
            <a:rPr lang="en-US" baseline="0"/>
            <a:t>Self-determination</a:t>
          </a:r>
          <a:endParaRPr lang="en-US"/>
        </a:p>
      </dgm:t>
    </dgm:pt>
    <dgm:pt modelId="{C76826EE-060B-4133-BBE8-6FDAAD586584}" type="parTrans" cxnId="{D40C715C-0CC0-4670-B60D-8B19971E94F2}">
      <dgm:prSet/>
      <dgm:spPr/>
      <dgm:t>
        <a:bodyPr/>
        <a:lstStyle/>
        <a:p>
          <a:endParaRPr lang="en-US"/>
        </a:p>
      </dgm:t>
    </dgm:pt>
    <dgm:pt modelId="{1728FB6A-1D5F-4520-879B-F319D96DA838}" type="sibTrans" cxnId="{D40C715C-0CC0-4670-B60D-8B19971E94F2}">
      <dgm:prSet/>
      <dgm:spPr/>
      <dgm:t>
        <a:bodyPr/>
        <a:lstStyle/>
        <a:p>
          <a:endParaRPr lang="en-US"/>
        </a:p>
      </dgm:t>
    </dgm:pt>
    <dgm:pt modelId="{2DD2CCFA-7B64-4DDD-9C23-36FBE309A1B6}">
      <dgm:prSet/>
      <dgm:spPr/>
      <dgm:t>
        <a:bodyPr/>
        <a:lstStyle/>
        <a:p>
          <a:r>
            <a:rPr lang="en-US" baseline="0"/>
            <a:t>Partnership.</a:t>
          </a:r>
          <a:endParaRPr lang="en-US"/>
        </a:p>
      </dgm:t>
    </dgm:pt>
    <dgm:pt modelId="{BB0D5F24-39E1-48EF-A236-98AF9FEF37DC}" type="parTrans" cxnId="{288EA3CA-4F58-477A-85E7-8538C66B5F96}">
      <dgm:prSet/>
      <dgm:spPr/>
      <dgm:t>
        <a:bodyPr/>
        <a:lstStyle/>
        <a:p>
          <a:endParaRPr lang="en-US"/>
        </a:p>
      </dgm:t>
    </dgm:pt>
    <dgm:pt modelId="{27844296-8D40-4B34-9B71-23AE33637340}" type="sibTrans" cxnId="{288EA3CA-4F58-477A-85E7-8538C66B5F96}">
      <dgm:prSet/>
      <dgm:spPr/>
      <dgm:t>
        <a:bodyPr/>
        <a:lstStyle/>
        <a:p>
          <a:endParaRPr lang="en-US"/>
        </a:p>
      </dgm:t>
    </dgm:pt>
    <dgm:pt modelId="{C6BD5997-FC27-481C-A798-93D845635920}" type="pres">
      <dgm:prSet presAssocID="{4B4F5265-E622-4915-9514-71C0CD64C7C2}" presName="vert0" presStyleCnt="0">
        <dgm:presLayoutVars>
          <dgm:dir/>
          <dgm:animOne val="branch"/>
          <dgm:animLvl val="lvl"/>
        </dgm:presLayoutVars>
      </dgm:prSet>
      <dgm:spPr/>
    </dgm:pt>
    <dgm:pt modelId="{BF8B720C-7797-4918-AE29-C8082F3623AF}" type="pres">
      <dgm:prSet presAssocID="{CAE988DA-647D-4033-BE5B-11FD741308F4}" presName="thickLine" presStyleLbl="alignNode1" presStyleIdx="0" presStyleCnt="6"/>
      <dgm:spPr/>
    </dgm:pt>
    <dgm:pt modelId="{872E5C74-FC93-4963-B2E9-7DD4CE0D4D8E}" type="pres">
      <dgm:prSet presAssocID="{CAE988DA-647D-4033-BE5B-11FD741308F4}" presName="horz1" presStyleCnt="0"/>
      <dgm:spPr/>
    </dgm:pt>
    <dgm:pt modelId="{75DF143A-13E7-42B3-9A6D-7DC09CD178E2}" type="pres">
      <dgm:prSet presAssocID="{CAE988DA-647D-4033-BE5B-11FD741308F4}" presName="tx1" presStyleLbl="revTx" presStyleIdx="0" presStyleCnt="6"/>
      <dgm:spPr/>
    </dgm:pt>
    <dgm:pt modelId="{848E744D-ED63-4935-8454-B108543AF1E5}" type="pres">
      <dgm:prSet presAssocID="{CAE988DA-647D-4033-BE5B-11FD741308F4}" presName="vert1" presStyleCnt="0"/>
      <dgm:spPr/>
    </dgm:pt>
    <dgm:pt modelId="{ADBB7D7A-6B29-4E86-965F-0788A7236C5F}" type="pres">
      <dgm:prSet presAssocID="{B25E9BFA-0C93-47B1-A56A-19DECB11A50C}" presName="thickLine" presStyleLbl="alignNode1" presStyleIdx="1" presStyleCnt="6"/>
      <dgm:spPr/>
    </dgm:pt>
    <dgm:pt modelId="{59CBFCB0-8020-40EF-BBDD-1B27730A4F51}" type="pres">
      <dgm:prSet presAssocID="{B25E9BFA-0C93-47B1-A56A-19DECB11A50C}" presName="horz1" presStyleCnt="0"/>
      <dgm:spPr/>
    </dgm:pt>
    <dgm:pt modelId="{9E9AA210-A906-4478-B50C-4D1DD8B12CB6}" type="pres">
      <dgm:prSet presAssocID="{B25E9BFA-0C93-47B1-A56A-19DECB11A50C}" presName="tx1" presStyleLbl="revTx" presStyleIdx="1" presStyleCnt="6"/>
      <dgm:spPr/>
    </dgm:pt>
    <dgm:pt modelId="{474587CC-BEFE-4FE2-A86D-E636BE683CF7}" type="pres">
      <dgm:prSet presAssocID="{B25E9BFA-0C93-47B1-A56A-19DECB11A50C}" presName="vert1" presStyleCnt="0"/>
      <dgm:spPr/>
    </dgm:pt>
    <dgm:pt modelId="{8C3E19C8-D148-4A8D-830F-0DAF94E75C41}" type="pres">
      <dgm:prSet presAssocID="{06214B2D-149D-490C-B6AC-871CF92AF404}" presName="thickLine" presStyleLbl="alignNode1" presStyleIdx="2" presStyleCnt="6"/>
      <dgm:spPr/>
    </dgm:pt>
    <dgm:pt modelId="{2CE46F27-103E-497A-B83E-7DC854A80AED}" type="pres">
      <dgm:prSet presAssocID="{06214B2D-149D-490C-B6AC-871CF92AF404}" presName="horz1" presStyleCnt="0"/>
      <dgm:spPr/>
    </dgm:pt>
    <dgm:pt modelId="{0B097B1B-8271-4D92-ADAF-3F288EDF3E07}" type="pres">
      <dgm:prSet presAssocID="{06214B2D-149D-490C-B6AC-871CF92AF404}" presName="tx1" presStyleLbl="revTx" presStyleIdx="2" presStyleCnt="6"/>
      <dgm:spPr/>
    </dgm:pt>
    <dgm:pt modelId="{25EAE585-6A6D-4DF7-B166-60952BF3FD35}" type="pres">
      <dgm:prSet presAssocID="{06214B2D-149D-490C-B6AC-871CF92AF404}" presName="vert1" presStyleCnt="0"/>
      <dgm:spPr/>
    </dgm:pt>
    <dgm:pt modelId="{E3175FAA-F5E0-49EA-8CEC-A682DE1E44CB}" type="pres">
      <dgm:prSet presAssocID="{955C368B-1795-44CA-B3AE-02B75343E91E}" presName="thickLine" presStyleLbl="alignNode1" presStyleIdx="3" presStyleCnt="6"/>
      <dgm:spPr/>
    </dgm:pt>
    <dgm:pt modelId="{EEE29538-14AA-41B0-B8B6-CF335A5BCE98}" type="pres">
      <dgm:prSet presAssocID="{955C368B-1795-44CA-B3AE-02B75343E91E}" presName="horz1" presStyleCnt="0"/>
      <dgm:spPr/>
    </dgm:pt>
    <dgm:pt modelId="{777EF9D8-E038-4425-8677-05C382D4B450}" type="pres">
      <dgm:prSet presAssocID="{955C368B-1795-44CA-B3AE-02B75343E91E}" presName="tx1" presStyleLbl="revTx" presStyleIdx="3" presStyleCnt="6"/>
      <dgm:spPr/>
    </dgm:pt>
    <dgm:pt modelId="{A978B65A-27E1-4585-85D2-BC0E9705FD2E}" type="pres">
      <dgm:prSet presAssocID="{955C368B-1795-44CA-B3AE-02B75343E91E}" presName="vert1" presStyleCnt="0"/>
      <dgm:spPr/>
    </dgm:pt>
    <dgm:pt modelId="{AC07ABDD-DABD-4B0D-BC7B-5793B8C774E6}" type="pres">
      <dgm:prSet presAssocID="{88E7592A-C614-4584-9B04-EDB63B56D507}" presName="thickLine" presStyleLbl="alignNode1" presStyleIdx="4" presStyleCnt="6"/>
      <dgm:spPr/>
    </dgm:pt>
    <dgm:pt modelId="{7B17424F-794D-4013-8F79-91CAD8C7E6B1}" type="pres">
      <dgm:prSet presAssocID="{88E7592A-C614-4584-9B04-EDB63B56D507}" presName="horz1" presStyleCnt="0"/>
      <dgm:spPr/>
    </dgm:pt>
    <dgm:pt modelId="{7F218ADB-AFE6-4D68-BFD5-E3594BC0D9B9}" type="pres">
      <dgm:prSet presAssocID="{88E7592A-C614-4584-9B04-EDB63B56D507}" presName="tx1" presStyleLbl="revTx" presStyleIdx="4" presStyleCnt="6"/>
      <dgm:spPr/>
    </dgm:pt>
    <dgm:pt modelId="{28CD06E9-4033-4B02-B774-09097C47E36E}" type="pres">
      <dgm:prSet presAssocID="{88E7592A-C614-4584-9B04-EDB63B56D507}" presName="vert1" presStyleCnt="0"/>
      <dgm:spPr/>
    </dgm:pt>
    <dgm:pt modelId="{5449CBFE-3753-4064-85A9-78BE004421DA}" type="pres">
      <dgm:prSet presAssocID="{2DD2CCFA-7B64-4DDD-9C23-36FBE309A1B6}" presName="thickLine" presStyleLbl="alignNode1" presStyleIdx="5" presStyleCnt="6"/>
      <dgm:spPr/>
    </dgm:pt>
    <dgm:pt modelId="{792A6DC1-8660-49D6-B167-867017854371}" type="pres">
      <dgm:prSet presAssocID="{2DD2CCFA-7B64-4DDD-9C23-36FBE309A1B6}" presName="horz1" presStyleCnt="0"/>
      <dgm:spPr/>
    </dgm:pt>
    <dgm:pt modelId="{0B0522E8-5059-4FED-8A5E-F96A65FED0D3}" type="pres">
      <dgm:prSet presAssocID="{2DD2CCFA-7B64-4DDD-9C23-36FBE309A1B6}" presName="tx1" presStyleLbl="revTx" presStyleIdx="5" presStyleCnt="6"/>
      <dgm:spPr/>
    </dgm:pt>
    <dgm:pt modelId="{DEDA1EC4-F023-491A-A2BC-69F6F9989516}" type="pres">
      <dgm:prSet presAssocID="{2DD2CCFA-7B64-4DDD-9C23-36FBE309A1B6}" presName="vert1" presStyleCnt="0"/>
      <dgm:spPr/>
    </dgm:pt>
  </dgm:ptLst>
  <dgm:cxnLst>
    <dgm:cxn modelId="{72613205-4737-477B-9B5A-F91706D781A9}" srcId="{4B4F5265-E622-4915-9514-71C0CD64C7C2}" destId="{B25E9BFA-0C93-47B1-A56A-19DECB11A50C}" srcOrd="1" destOrd="0" parTransId="{1D1FC975-D1F8-489F-8CC8-BB03A4E1E810}" sibTransId="{CD97EEA9-4B04-40C3-A1F6-F378BDDF8309}"/>
    <dgm:cxn modelId="{1BA4E015-B208-4BE2-A084-E5F21364E4A5}" type="presOf" srcId="{2DD2CCFA-7B64-4DDD-9C23-36FBE309A1B6}" destId="{0B0522E8-5059-4FED-8A5E-F96A65FED0D3}" srcOrd="0" destOrd="0" presId="urn:microsoft.com/office/officeart/2008/layout/LinedList"/>
    <dgm:cxn modelId="{321CC319-FD42-4804-8CB1-5460405BEE53}" type="presOf" srcId="{06214B2D-149D-490C-B6AC-871CF92AF404}" destId="{0B097B1B-8271-4D92-ADAF-3F288EDF3E07}" srcOrd="0" destOrd="0" presId="urn:microsoft.com/office/officeart/2008/layout/LinedList"/>
    <dgm:cxn modelId="{8E63C31C-7129-42A1-B769-884E2CAF2AE6}" type="presOf" srcId="{CAE988DA-647D-4033-BE5B-11FD741308F4}" destId="{75DF143A-13E7-42B3-9A6D-7DC09CD178E2}" srcOrd="0" destOrd="0" presId="urn:microsoft.com/office/officeart/2008/layout/LinedList"/>
    <dgm:cxn modelId="{5F502D3A-914E-42E5-AB93-D1B7D076B693}" srcId="{4B4F5265-E622-4915-9514-71C0CD64C7C2}" destId="{06214B2D-149D-490C-B6AC-871CF92AF404}" srcOrd="2" destOrd="0" parTransId="{C0218D60-6E00-470C-AFFF-371514DD57BA}" sibTransId="{FEB8DD83-C326-4CCD-A0D9-D8D896A7481E}"/>
    <dgm:cxn modelId="{D40C715C-0CC0-4670-B60D-8B19971E94F2}" srcId="{4B4F5265-E622-4915-9514-71C0CD64C7C2}" destId="{88E7592A-C614-4584-9B04-EDB63B56D507}" srcOrd="4" destOrd="0" parTransId="{C76826EE-060B-4133-BBE8-6FDAAD586584}" sibTransId="{1728FB6A-1D5F-4520-879B-F319D96DA838}"/>
    <dgm:cxn modelId="{11DA8C50-9B67-4A88-AB27-87BC8BE40002}" type="presOf" srcId="{955C368B-1795-44CA-B3AE-02B75343E91E}" destId="{777EF9D8-E038-4425-8677-05C382D4B450}" srcOrd="0" destOrd="0" presId="urn:microsoft.com/office/officeart/2008/layout/LinedList"/>
    <dgm:cxn modelId="{E87EDBA0-624F-4058-B936-487059924CA9}" type="presOf" srcId="{B25E9BFA-0C93-47B1-A56A-19DECB11A50C}" destId="{9E9AA210-A906-4478-B50C-4D1DD8B12CB6}" srcOrd="0" destOrd="0" presId="urn:microsoft.com/office/officeart/2008/layout/LinedList"/>
    <dgm:cxn modelId="{07C80CA7-A3A2-4BA2-8EE8-F2A883659473}" srcId="{4B4F5265-E622-4915-9514-71C0CD64C7C2}" destId="{955C368B-1795-44CA-B3AE-02B75343E91E}" srcOrd="3" destOrd="0" parTransId="{9B55B541-B447-4AF7-9829-F22E5885C497}" sibTransId="{BE612D58-536F-4084-BFB2-609396D016AE}"/>
    <dgm:cxn modelId="{131FC2A7-4BC8-4B7F-A751-DB6E7AA3B84A}" srcId="{4B4F5265-E622-4915-9514-71C0CD64C7C2}" destId="{CAE988DA-647D-4033-BE5B-11FD741308F4}" srcOrd="0" destOrd="0" parTransId="{1D018D01-14C4-4550-8190-78F2FB80B9B0}" sibTransId="{AAEE368D-2849-4376-A1E6-E92EDFEBF7A9}"/>
    <dgm:cxn modelId="{15AC5BAE-EA99-4E6B-B321-43E7B156EEB4}" type="presOf" srcId="{4B4F5265-E622-4915-9514-71C0CD64C7C2}" destId="{C6BD5997-FC27-481C-A798-93D845635920}" srcOrd="0" destOrd="0" presId="urn:microsoft.com/office/officeart/2008/layout/LinedList"/>
    <dgm:cxn modelId="{288EA3CA-4F58-477A-85E7-8538C66B5F96}" srcId="{4B4F5265-E622-4915-9514-71C0CD64C7C2}" destId="{2DD2CCFA-7B64-4DDD-9C23-36FBE309A1B6}" srcOrd="5" destOrd="0" parTransId="{BB0D5F24-39E1-48EF-A236-98AF9FEF37DC}" sibTransId="{27844296-8D40-4B34-9B71-23AE33637340}"/>
    <dgm:cxn modelId="{43B209FD-2A58-47BE-9A0D-B25701471A5D}" type="presOf" srcId="{88E7592A-C614-4584-9B04-EDB63B56D507}" destId="{7F218ADB-AFE6-4D68-BFD5-E3594BC0D9B9}" srcOrd="0" destOrd="0" presId="urn:microsoft.com/office/officeart/2008/layout/LinedList"/>
    <dgm:cxn modelId="{B4D36E65-DF06-4C23-86CF-C6B41F6A5077}" type="presParOf" srcId="{C6BD5997-FC27-481C-A798-93D845635920}" destId="{BF8B720C-7797-4918-AE29-C8082F3623AF}" srcOrd="0" destOrd="0" presId="urn:microsoft.com/office/officeart/2008/layout/LinedList"/>
    <dgm:cxn modelId="{B1A113A8-631D-4375-ABA2-9E914F67F634}" type="presParOf" srcId="{C6BD5997-FC27-481C-A798-93D845635920}" destId="{872E5C74-FC93-4963-B2E9-7DD4CE0D4D8E}" srcOrd="1" destOrd="0" presId="urn:microsoft.com/office/officeart/2008/layout/LinedList"/>
    <dgm:cxn modelId="{6ABBDBA0-1B35-43ED-958D-CB98B6D8C5D8}" type="presParOf" srcId="{872E5C74-FC93-4963-B2E9-7DD4CE0D4D8E}" destId="{75DF143A-13E7-42B3-9A6D-7DC09CD178E2}" srcOrd="0" destOrd="0" presId="urn:microsoft.com/office/officeart/2008/layout/LinedList"/>
    <dgm:cxn modelId="{CE5DF9BD-3FEE-417F-9E9E-824B3DDD02FD}" type="presParOf" srcId="{872E5C74-FC93-4963-B2E9-7DD4CE0D4D8E}" destId="{848E744D-ED63-4935-8454-B108543AF1E5}" srcOrd="1" destOrd="0" presId="urn:microsoft.com/office/officeart/2008/layout/LinedList"/>
    <dgm:cxn modelId="{1AA7B7DF-69A9-47E6-A0F0-FBB6AEDB0409}" type="presParOf" srcId="{C6BD5997-FC27-481C-A798-93D845635920}" destId="{ADBB7D7A-6B29-4E86-965F-0788A7236C5F}" srcOrd="2" destOrd="0" presId="urn:microsoft.com/office/officeart/2008/layout/LinedList"/>
    <dgm:cxn modelId="{0EC6E362-D8B3-49ED-A636-D19F12E831BD}" type="presParOf" srcId="{C6BD5997-FC27-481C-A798-93D845635920}" destId="{59CBFCB0-8020-40EF-BBDD-1B27730A4F51}" srcOrd="3" destOrd="0" presId="urn:microsoft.com/office/officeart/2008/layout/LinedList"/>
    <dgm:cxn modelId="{B9A650CE-C3BB-4639-936A-0B663AD88610}" type="presParOf" srcId="{59CBFCB0-8020-40EF-BBDD-1B27730A4F51}" destId="{9E9AA210-A906-4478-B50C-4D1DD8B12CB6}" srcOrd="0" destOrd="0" presId="urn:microsoft.com/office/officeart/2008/layout/LinedList"/>
    <dgm:cxn modelId="{98144554-29D4-4FE6-BBD0-2FE1BD53A691}" type="presParOf" srcId="{59CBFCB0-8020-40EF-BBDD-1B27730A4F51}" destId="{474587CC-BEFE-4FE2-A86D-E636BE683CF7}" srcOrd="1" destOrd="0" presId="urn:microsoft.com/office/officeart/2008/layout/LinedList"/>
    <dgm:cxn modelId="{0672EA8F-5BF5-4D0D-A6BA-BD0EFAF5156A}" type="presParOf" srcId="{C6BD5997-FC27-481C-A798-93D845635920}" destId="{8C3E19C8-D148-4A8D-830F-0DAF94E75C41}" srcOrd="4" destOrd="0" presId="urn:microsoft.com/office/officeart/2008/layout/LinedList"/>
    <dgm:cxn modelId="{13198239-C07A-4F93-B8B4-66A49ECC8311}" type="presParOf" srcId="{C6BD5997-FC27-481C-A798-93D845635920}" destId="{2CE46F27-103E-497A-B83E-7DC854A80AED}" srcOrd="5" destOrd="0" presId="urn:microsoft.com/office/officeart/2008/layout/LinedList"/>
    <dgm:cxn modelId="{29C60528-68AC-4D37-965B-8862ADE66043}" type="presParOf" srcId="{2CE46F27-103E-497A-B83E-7DC854A80AED}" destId="{0B097B1B-8271-4D92-ADAF-3F288EDF3E07}" srcOrd="0" destOrd="0" presId="urn:microsoft.com/office/officeart/2008/layout/LinedList"/>
    <dgm:cxn modelId="{CD648BC2-8470-4C95-8C09-5E4915E99E08}" type="presParOf" srcId="{2CE46F27-103E-497A-B83E-7DC854A80AED}" destId="{25EAE585-6A6D-4DF7-B166-60952BF3FD35}" srcOrd="1" destOrd="0" presId="urn:microsoft.com/office/officeart/2008/layout/LinedList"/>
    <dgm:cxn modelId="{95FF12A0-074C-4C95-B9CB-A9B86068A1CF}" type="presParOf" srcId="{C6BD5997-FC27-481C-A798-93D845635920}" destId="{E3175FAA-F5E0-49EA-8CEC-A682DE1E44CB}" srcOrd="6" destOrd="0" presId="urn:microsoft.com/office/officeart/2008/layout/LinedList"/>
    <dgm:cxn modelId="{CC086323-51DD-489D-A14F-AF027B1A9026}" type="presParOf" srcId="{C6BD5997-FC27-481C-A798-93D845635920}" destId="{EEE29538-14AA-41B0-B8B6-CF335A5BCE98}" srcOrd="7" destOrd="0" presId="urn:microsoft.com/office/officeart/2008/layout/LinedList"/>
    <dgm:cxn modelId="{A22A4001-0DFF-43D8-87FD-CBFC1714F00F}" type="presParOf" srcId="{EEE29538-14AA-41B0-B8B6-CF335A5BCE98}" destId="{777EF9D8-E038-4425-8677-05C382D4B450}" srcOrd="0" destOrd="0" presId="urn:microsoft.com/office/officeart/2008/layout/LinedList"/>
    <dgm:cxn modelId="{D6B54508-2039-412A-A57F-549841B2752D}" type="presParOf" srcId="{EEE29538-14AA-41B0-B8B6-CF335A5BCE98}" destId="{A978B65A-27E1-4585-85D2-BC0E9705FD2E}" srcOrd="1" destOrd="0" presId="urn:microsoft.com/office/officeart/2008/layout/LinedList"/>
    <dgm:cxn modelId="{90A30418-2576-4664-B0A9-B76C6D30A159}" type="presParOf" srcId="{C6BD5997-FC27-481C-A798-93D845635920}" destId="{AC07ABDD-DABD-4B0D-BC7B-5793B8C774E6}" srcOrd="8" destOrd="0" presId="urn:microsoft.com/office/officeart/2008/layout/LinedList"/>
    <dgm:cxn modelId="{F1166C13-B689-4066-BE6B-101EA12A9A0E}" type="presParOf" srcId="{C6BD5997-FC27-481C-A798-93D845635920}" destId="{7B17424F-794D-4013-8F79-91CAD8C7E6B1}" srcOrd="9" destOrd="0" presId="urn:microsoft.com/office/officeart/2008/layout/LinedList"/>
    <dgm:cxn modelId="{6E048295-6B9A-42A1-83B4-EC33922F6356}" type="presParOf" srcId="{7B17424F-794D-4013-8F79-91CAD8C7E6B1}" destId="{7F218ADB-AFE6-4D68-BFD5-E3594BC0D9B9}" srcOrd="0" destOrd="0" presId="urn:microsoft.com/office/officeart/2008/layout/LinedList"/>
    <dgm:cxn modelId="{04F692B2-C627-4BD8-94AC-39B3BA3CF81B}" type="presParOf" srcId="{7B17424F-794D-4013-8F79-91CAD8C7E6B1}" destId="{28CD06E9-4033-4B02-B774-09097C47E36E}" srcOrd="1" destOrd="0" presId="urn:microsoft.com/office/officeart/2008/layout/LinedList"/>
    <dgm:cxn modelId="{D825348C-9CD8-47CA-B169-C0F69CA4E483}" type="presParOf" srcId="{C6BD5997-FC27-481C-A798-93D845635920}" destId="{5449CBFE-3753-4064-85A9-78BE004421DA}" srcOrd="10" destOrd="0" presId="urn:microsoft.com/office/officeart/2008/layout/LinedList"/>
    <dgm:cxn modelId="{B09B6FBF-4BAF-48FD-9DF5-5B74C67916B8}" type="presParOf" srcId="{C6BD5997-FC27-481C-A798-93D845635920}" destId="{792A6DC1-8660-49D6-B167-867017854371}" srcOrd="11" destOrd="0" presId="urn:microsoft.com/office/officeart/2008/layout/LinedList"/>
    <dgm:cxn modelId="{EAF8F1E5-6824-4EE1-8F6E-FDA4604B0628}" type="presParOf" srcId="{792A6DC1-8660-49D6-B167-867017854371}" destId="{0B0522E8-5059-4FED-8A5E-F96A65FED0D3}" srcOrd="0" destOrd="0" presId="urn:microsoft.com/office/officeart/2008/layout/LinedList"/>
    <dgm:cxn modelId="{5FA7D798-1813-444C-AC46-5734AF63A61A}" type="presParOf" srcId="{792A6DC1-8660-49D6-B167-867017854371}" destId="{DEDA1EC4-F023-491A-A2BC-69F6F998951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DF6D30-1A47-44A3-9A06-D3B0EBADA6C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11A2A8-3E56-4BB2-8D31-F7694665FDF1}">
      <dgm:prSet/>
      <dgm:spPr/>
      <dgm:t>
        <a:bodyPr/>
        <a:lstStyle/>
        <a:p>
          <a:r>
            <a:rPr lang="en-US" baseline="0"/>
            <a:t>These are considered to be a type of intervention to change risky or damaging behaviours.</a:t>
          </a:r>
          <a:endParaRPr lang="en-US"/>
        </a:p>
      </dgm:t>
    </dgm:pt>
    <dgm:pt modelId="{FAD8BFBF-425F-42F1-90B6-1D69E787838C}" type="parTrans" cxnId="{4B98D794-BCCD-4EA6-8DC7-8928F9FCCABF}">
      <dgm:prSet/>
      <dgm:spPr/>
      <dgm:t>
        <a:bodyPr/>
        <a:lstStyle/>
        <a:p>
          <a:endParaRPr lang="en-US"/>
        </a:p>
      </dgm:t>
    </dgm:pt>
    <dgm:pt modelId="{C2E46F68-862A-4756-8537-6C23E839C091}" type="sibTrans" cxnId="{4B98D794-BCCD-4EA6-8DC7-8928F9FCCABF}">
      <dgm:prSet/>
      <dgm:spPr/>
      <dgm:t>
        <a:bodyPr/>
        <a:lstStyle/>
        <a:p>
          <a:endParaRPr lang="en-US"/>
        </a:p>
      </dgm:t>
    </dgm:pt>
    <dgm:pt modelId="{C3633D14-3DD0-446D-AC8C-E94C4C87AC89}">
      <dgm:prSet/>
      <dgm:spPr/>
      <dgm:t>
        <a:bodyPr/>
        <a:lstStyle/>
        <a:p>
          <a:r>
            <a:rPr lang="en-US" baseline="0"/>
            <a:t>What behaviours could be risky/damaging?</a:t>
          </a:r>
          <a:endParaRPr lang="en-US"/>
        </a:p>
      </dgm:t>
    </dgm:pt>
    <dgm:pt modelId="{AFA45F3B-FE77-4CE6-B9E0-BE965D886ECF}" type="parTrans" cxnId="{11823122-4337-488A-AEB0-503068D54135}">
      <dgm:prSet/>
      <dgm:spPr/>
      <dgm:t>
        <a:bodyPr/>
        <a:lstStyle/>
        <a:p>
          <a:endParaRPr lang="en-US"/>
        </a:p>
      </dgm:t>
    </dgm:pt>
    <dgm:pt modelId="{14556714-D0F3-4C2B-965E-8197A9BFDC81}" type="sibTrans" cxnId="{11823122-4337-488A-AEB0-503068D54135}">
      <dgm:prSet/>
      <dgm:spPr/>
      <dgm:t>
        <a:bodyPr/>
        <a:lstStyle/>
        <a:p>
          <a:endParaRPr lang="en-US"/>
        </a:p>
      </dgm:t>
    </dgm:pt>
    <dgm:pt modelId="{9D8890D7-01C6-469A-A879-F409725E0FB6}" type="pres">
      <dgm:prSet presAssocID="{0EDF6D30-1A47-44A3-9A06-D3B0EBADA6CB}" presName="linear" presStyleCnt="0">
        <dgm:presLayoutVars>
          <dgm:animLvl val="lvl"/>
          <dgm:resizeHandles val="exact"/>
        </dgm:presLayoutVars>
      </dgm:prSet>
      <dgm:spPr/>
    </dgm:pt>
    <dgm:pt modelId="{216F143E-A05F-4DE5-A229-F32CD08B9A2A}" type="pres">
      <dgm:prSet presAssocID="{1A11A2A8-3E56-4BB2-8D31-F7694665FDF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75B365B-CAF3-43EA-AC97-75D96730F975}" type="pres">
      <dgm:prSet presAssocID="{C2E46F68-862A-4756-8537-6C23E839C091}" presName="spacer" presStyleCnt="0"/>
      <dgm:spPr/>
    </dgm:pt>
    <dgm:pt modelId="{7B96E0A3-16FA-4781-82AC-E680F0C1C987}" type="pres">
      <dgm:prSet presAssocID="{C3633D14-3DD0-446D-AC8C-E94C4C87AC8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3555C06-914B-4D3F-8C55-7F1290B6B3DD}" type="presOf" srcId="{0EDF6D30-1A47-44A3-9A06-D3B0EBADA6CB}" destId="{9D8890D7-01C6-469A-A879-F409725E0FB6}" srcOrd="0" destOrd="0" presId="urn:microsoft.com/office/officeart/2005/8/layout/vList2"/>
    <dgm:cxn modelId="{11823122-4337-488A-AEB0-503068D54135}" srcId="{0EDF6D30-1A47-44A3-9A06-D3B0EBADA6CB}" destId="{C3633D14-3DD0-446D-AC8C-E94C4C87AC89}" srcOrd="1" destOrd="0" parTransId="{AFA45F3B-FE77-4CE6-B9E0-BE965D886ECF}" sibTransId="{14556714-D0F3-4C2B-965E-8197A9BFDC81}"/>
    <dgm:cxn modelId="{C83AB468-7E1B-43C6-B5F2-8E7EBF0E915F}" type="presOf" srcId="{C3633D14-3DD0-446D-AC8C-E94C4C87AC89}" destId="{7B96E0A3-16FA-4781-82AC-E680F0C1C987}" srcOrd="0" destOrd="0" presId="urn:microsoft.com/office/officeart/2005/8/layout/vList2"/>
    <dgm:cxn modelId="{4B98D794-BCCD-4EA6-8DC7-8928F9FCCABF}" srcId="{0EDF6D30-1A47-44A3-9A06-D3B0EBADA6CB}" destId="{1A11A2A8-3E56-4BB2-8D31-F7694665FDF1}" srcOrd="0" destOrd="0" parTransId="{FAD8BFBF-425F-42F1-90B6-1D69E787838C}" sibTransId="{C2E46F68-862A-4756-8537-6C23E839C091}"/>
    <dgm:cxn modelId="{271160E7-3835-4561-B54B-FEE6C826C8CB}" type="presOf" srcId="{1A11A2A8-3E56-4BB2-8D31-F7694665FDF1}" destId="{216F143E-A05F-4DE5-A229-F32CD08B9A2A}" srcOrd="0" destOrd="0" presId="urn:microsoft.com/office/officeart/2005/8/layout/vList2"/>
    <dgm:cxn modelId="{61D5583A-6ED1-47B9-BFB8-55B7188746F9}" type="presParOf" srcId="{9D8890D7-01C6-469A-A879-F409725E0FB6}" destId="{216F143E-A05F-4DE5-A229-F32CD08B9A2A}" srcOrd="0" destOrd="0" presId="urn:microsoft.com/office/officeart/2005/8/layout/vList2"/>
    <dgm:cxn modelId="{EF0DA3E8-4011-4CFA-B889-8AD40E268992}" type="presParOf" srcId="{9D8890D7-01C6-469A-A879-F409725E0FB6}" destId="{675B365B-CAF3-43EA-AC97-75D96730F975}" srcOrd="1" destOrd="0" presId="urn:microsoft.com/office/officeart/2005/8/layout/vList2"/>
    <dgm:cxn modelId="{9A443372-7F0A-45E3-9667-0F6FB109A17B}" type="presParOf" srcId="{9D8890D7-01C6-469A-A879-F409725E0FB6}" destId="{7B96E0A3-16FA-4781-82AC-E680F0C1C9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74EC1B-8D18-4B08-9808-142CDCEFE2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FF66491-E228-48EB-AED7-BC7A5DCF8903}">
      <dgm:prSet/>
      <dgm:spPr/>
      <dgm:t>
        <a:bodyPr/>
        <a:lstStyle/>
        <a:p>
          <a:r>
            <a:rPr lang="en-US" baseline="0"/>
            <a:t>What campaigns have you seen over the last few years for health promotion in the community?</a:t>
          </a:r>
          <a:endParaRPr lang="en-US"/>
        </a:p>
      </dgm:t>
    </dgm:pt>
    <dgm:pt modelId="{53116CE8-F40D-4802-9A8A-43AA056CC233}" type="parTrans" cxnId="{0CC03DA2-C270-420C-B4C6-BC4A3A1C2C2C}">
      <dgm:prSet/>
      <dgm:spPr/>
      <dgm:t>
        <a:bodyPr/>
        <a:lstStyle/>
        <a:p>
          <a:endParaRPr lang="en-US"/>
        </a:p>
      </dgm:t>
    </dgm:pt>
    <dgm:pt modelId="{F0FE8F24-093C-4581-A21D-BA6940F62E69}" type="sibTrans" cxnId="{0CC03DA2-C270-420C-B4C6-BC4A3A1C2C2C}">
      <dgm:prSet/>
      <dgm:spPr/>
      <dgm:t>
        <a:bodyPr/>
        <a:lstStyle/>
        <a:p>
          <a:endParaRPr lang="en-US"/>
        </a:p>
      </dgm:t>
    </dgm:pt>
    <dgm:pt modelId="{A0AFFFA3-79F1-4C88-AA45-77EC116BA1CF}">
      <dgm:prSet/>
      <dgm:spPr/>
      <dgm:t>
        <a:bodyPr/>
        <a:lstStyle/>
        <a:p>
          <a:r>
            <a:rPr lang="en-US" baseline="0"/>
            <a:t>Think GP surgeries, dentists, local shops, advertisements.</a:t>
          </a:r>
          <a:endParaRPr lang="en-US"/>
        </a:p>
      </dgm:t>
    </dgm:pt>
    <dgm:pt modelId="{8C1E96A5-DEF5-4034-8241-147EFDA9F71F}" type="parTrans" cxnId="{5B038A09-EFDF-421D-9EFF-68EAEBA64803}">
      <dgm:prSet/>
      <dgm:spPr/>
      <dgm:t>
        <a:bodyPr/>
        <a:lstStyle/>
        <a:p>
          <a:endParaRPr lang="en-US"/>
        </a:p>
      </dgm:t>
    </dgm:pt>
    <dgm:pt modelId="{B0E2CCF5-824E-40E6-8E60-36F09388CF2B}" type="sibTrans" cxnId="{5B038A09-EFDF-421D-9EFF-68EAEBA64803}">
      <dgm:prSet/>
      <dgm:spPr/>
      <dgm:t>
        <a:bodyPr/>
        <a:lstStyle/>
        <a:p>
          <a:endParaRPr lang="en-US"/>
        </a:p>
      </dgm:t>
    </dgm:pt>
    <dgm:pt modelId="{3E14AFD7-C7D2-4CCE-AFDE-438769D70896}">
      <dgm:prSet/>
      <dgm:spPr/>
      <dgm:t>
        <a:bodyPr/>
        <a:lstStyle/>
        <a:p>
          <a:r>
            <a:rPr lang="en-US" baseline="0"/>
            <a:t>We've already considered social media campaigns, let's think broader!</a:t>
          </a:r>
          <a:endParaRPr lang="en-US"/>
        </a:p>
      </dgm:t>
    </dgm:pt>
    <dgm:pt modelId="{D1F625F5-6ADE-443E-BE89-B5BC39659B75}" type="parTrans" cxnId="{000E0A1C-B296-43FA-A98C-766E383D6933}">
      <dgm:prSet/>
      <dgm:spPr/>
      <dgm:t>
        <a:bodyPr/>
        <a:lstStyle/>
        <a:p>
          <a:endParaRPr lang="en-US"/>
        </a:p>
      </dgm:t>
    </dgm:pt>
    <dgm:pt modelId="{91F7126B-B761-4EFC-9E53-0275537D9702}" type="sibTrans" cxnId="{000E0A1C-B296-43FA-A98C-766E383D6933}">
      <dgm:prSet/>
      <dgm:spPr/>
      <dgm:t>
        <a:bodyPr/>
        <a:lstStyle/>
        <a:p>
          <a:endParaRPr lang="en-US"/>
        </a:p>
      </dgm:t>
    </dgm:pt>
    <dgm:pt modelId="{05E3C677-3210-4B53-BB30-B91E1FA14FAE}" type="pres">
      <dgm:prSet presAssocID="{DA74EC1B-8D18-4B08-9808-142CDCEFE2D0}" presName="linear" presStyleCnt="0">
        <dgm:presLayoutVars>
          <dgm:animLvl val="lvl"/>
          <dgm:resizeHandles val="exact"/>
        </dgm:presLayoutVars>
      </dgm:prSet>
      <dgm:spPr/>
    </dgm:pt>
    <dgm:pt modelId="{980DA03C-1B70-4F98-A42A-8FC45F7E47F2}" type="pres">
      <dgm:prSet presAssocID="{CFF66491-E228-48EB-AED7-BC7A5DCF890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3B539E2-13B7-4752-A538-9794055795DD}" type="pres">
      <dgm:prSet presAssocID="{F0FE8F24-093C-4581-A21D-BA6940F62E69}" presName="spacer" presStyleCnt="0"/>
      <dgm:spPr/>
    </dgm:pt>
    <dgm:pt modelId="{3DA866A8-C188-49C8-884A-3DE7464876E3}" type="pres">
      <dgm:prSet presAssocID="{A0AFFFA3-79F1-4C88-AA45-77EC116BA1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EFB0A15-0D38-420B-85A4-22572B2AC81B}" type="pres">
      <dgm:prSet presAssocID="{B0E2CCF5-824E-40E6-8E60-36F09388CF2B}" presName="spacer" presStyleCnt="0"/>
      <dgm:spPr/>
    </dgm:pt>
    <dgm:pt modelId="{38813362-4A6B-465A-87E1-9513CF3CE0FF}" type="pres">
      <dgm:prSet presAssocID="{3E14AFD7-C7D2-4CCE-AFDE-438769D7089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B038A09-EFDF-421D-9EFF-68EAEBA64803}" srcId="{DA74EC1B-8D18-4B08-9808-142CDCEFE2D0}" destId="{A0AFFFA3-79F1-4C88-AA45-77EC116BA1CF}" srcOrd="1" destOrd="0" parTransId="{8C1E96A5-DEF5-4034-8241-147EFDA9F71F}" sibTransId="{B0E2CCF5-824E-40E6-8E60-36F09388CF2B}"/>
    <dgm:cxn modelId="{000E0A1C-B296-43FA-A98C-766E383D6933}" srcId="{DA74EC1B-8D18-4B08-9808-142CDCEFE2D0}" destId="{3E14AFD7-C7D2-4CCE-AFDE-438769D70896}" srcOrd="2" destOrd="0" parTransId="{D1F625F5-6ADE-443E-BE89-B5BC39659B75}" sibTransId="{91F7126B-B761-4EFC-9E53-0275537D9702}"/>
    <dgm:cxn modelId="{287EB11D-E815-4B0C-A2BA-992B06520FC5}" type="presOf" srcId="{A0AFFFA3-79F1-4C88-AA45-77EC116BA1CF}" destId="{3DA866A8-C188-49C8-884A-3DE7464876E3}" srcOrd="0" destOrd="0" presId="urn:microsoft.com/office/officeart/2005/8/layout/vList2"/>
    <dgm:cxn modelId="{660D772A-1756-4ABE-AF91-E6EF620B12BE}" type="presOf" srcId="{3E14AFD7-C7D2-4CCE-AFDE-438769D70896}" destId="{38813362-4A6B-465A-87E1-9513CF3CE0FF}" srcOrd="0" destOrd="0" presId="urn:microsoft.com/office/officeart/2005/8/layout/vList2"/>
    <dgm:cxn modelId="{67F35C4C-4DF3-4679-9F1A-421D2F33AFEB}" type="presOf" srcId="{DA74EC1B-8D18-4B08-9808-142CDCEFE2D0}" destId="{05E3C677-3210-4B53-BB30-B91E1FA14FAE}" srcOrd="0" destOrd="0" presId="urn:microsoft.com/office/officeart/2005/8/layout/vList2"/>
    <dgm:cxn modelId="{0CC03DA2-C270-420C-B4C6-BC4A3A1C2C2C}" srcId="{DA74EC1B-8D18-4B08-9808-142CDCEFE2D0}" destId="{CFF66491-E228-48EB-AED7-BC7A5DCF8903}" srcOrd="0" destOrd="0" parTransId="{53116CE8-F40D-4802-9A8A-43AA056CC233}" sibTransId="{F0FE8F24-093C-4581-A21D-BA6940F62E69}"/>
    <dgm:cxn modelId="{FCBD2FE3-8337-47B5-986B-FCB9A54B51F8}" type="presOf" srcId="{CFF66491-E228-48EB-AED7-BC7A5DCF8903}" destId="{980DA03C-1B70-4F98-A42A-8FC45F7E47F2}" srcOrd="0" destOrd="0" presId="urn:microsoft.com/office/officeart/2005/8/layout/vList2"/>
    <dgm:cxn modelId="{6BDAE54B-0F04-4479-B3B8-4663EC73DF51}" type="presParOf" srcId="{05E3C677-3210-4B53-BB30-B91E1FA14FAE}" destId="{980DA03C-1B70-4F98-A42A-8FC45F7E47F2}" srcOrd="0" destOrd="0" presId="urn:microsoft.com/office/officeart/2005/8/layout/vList2"/>
    <dgm:cxn modelId="{C7700B61-0E4C-48EF-8DA5-3C051D9475F7}" type="presParOf" srcId="{05E3C677-3210-4B53-BB30-B91E1FA14FAE}" destId="{B3B539E2-13B7-4752-A538-9794055795DD}" srcOrd="1" destOrd="0" presId="urn:microsoft.com/office/officeart/2005/8/layout/vList2"/>
    <dgm:cxn modelId="{EB8A8BF2-BE83-44A3-89A8-BCF10524B01B}" type="presParOf" srcId="{05E3C677-3210-4B53-BB30-B91E1FA14FAE}" destId="{3DA866A8-C188-49C8-884A-3DE7464876E3}" srcOrd="2" destOrd="0" presId="urn:microsoft.com/office/officeart/2005/8/layout/vList2"/>
    <dgm:cxn modelId="{7D4387AC-1395-4CB8-9C18-0611242A56F7}" type="presParOf" srcId="{05E3C677-3210-4B53-BB30-B91E1FA14FAE}" destId="{3EFB0A15-0D38-420B-85A4-22572B2AC81B}" srcOrd="3" destOrd="0" presId="urn:microsoft.com/office/officeart/2005/8/layout/vList2"/>
    <dgm:cxn modelId="{6F7027A7-BEF9-4DB8-A86A-EB1E2E84B846}" type="presParOf" srcId="{05E3C677-3210-4B53-BB30-B91E1FA14FAE}" destId="{38813362-4A6B-465A-87E1-9513CF3CE0F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22F1E7-6491-4246-9A1B-CBEBA734A3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D266083-9479-4255-9F3B-E29F7DC1B750}">
      <dgm:prSet/>
      <dgm:spPr/>
      <dgm:t>
        <a:bodyPr/>
        <a:lstStyle/>
        <a:p>
          <a:r>
            <a:rPr lang="en-US"/>
            <a:t>Behavioural-based interventions can be more cost effective than traditional service delivery.</a:t>
          </a:r>
        </a:p>
      </dgm:t>
    </dgm:pt>
    <dgm:pt modelId="{126AF440-F3BB-4288-B393-436C3161EBAA}" type="parTrans" cxnId="{C4E02B94-0C40-4F4A-9116-13F7FBF3129A}">
      <dgm:prSet/>
      <dgm:spPr/>
      <dgm:t>
        <a:bodyPr/>
        <a:lstStyle/>
        <a:p>
          <a:endParaRPr lang="en-US"/>
        </a:p>
      </dgm:t>
    </dgm:pt>
    <dgm:pt modelId="{6E54BB9A-815E-478B-A0F5-4C9AE4ACF69F}" type="sibTrans" cxnId="{C4E02B94-0C40-4F4A-9116-13F7FBF3129A}">
      <dgm:prSet/>
      <dgm:spPr/>
      <dgm:t>
        <a:bodyPr/>
        <a:lstStyle/>
        <a:p>
          <a:endParaRPr lang="en-US"/>
        </a:p>
      </dgm:t>
    </dgm:pt>
    <dgm:pt modelId="{F2A86E25-34BF-44C7-82CE-7A7B72343BEA}">
      <dgm:prSet/>
      <dgm:spPr/>
      <dgm:t>
        <a:bodyPr/>
        <a:lstStyle/>
        <a:p>
          <a:r>
            <a:rPr lang="en-US"/>
            <a:t>What is cost-effectiveness?</a:t>
          </a:r>
        </a:p>
      </dgm:t>
    </dgm:pt>
    <dgm:pt modelId="{FE90EFCC-5986-464C-B9AB-66CB26D0F0C1}" type="parTrans" cxnId="{BFC4ABF1-2A61-4F7B-9AF0-A71040302505}">
      <dgm:prSet/>
      <dgm:spPr/>
      <dgm:t>
        <a:bodyPr/>
        <a:lstStyle/>
        <a:p>
          <a:endParaRPr lang="en-US"/>
        </a:p>
      </dgm:t>
    </dgm:pt>
    <dgm:pt modelId="{EE923A3B-0E6E-4C8C-99CF-5994F3F1BD10}" type="sibTrans" cxnId="{BFC4ABF1-2A61-4F7B-9AF0-A71040302505}">
      <dgm:prSet/>
      <dgm:spPr/>
      <dgm:t>
        <a:bodyPr/>
        <a:lstStyle/>
        <a:p>
          <a:endParaRPr lang="en-US"/>
        </a:p>
      </dgm:t>
    </dgm:pt>
    <dgm:pt modelId="{F1FEFBE0-1484-4885-B352-DCDE60410D35}">
      <dgm:prSet/>
      <dgm:spPr/>
      <dgm:t>
        <a:bodyPr/>
        <a:lstStyle/>
        <a:p>
          <a:r>
            <a:rPr lang="en-US"/>
            <a:t>Why might this be more cost effective?</a:t>
          </a:r>
        </a:p>
      </dgm:t>
    </dgm:pt>
    <dgm:pt modelId="{E81E6D81-5A2B-4EB8-8D99-6F23B8CEAE75}" type="parTrans" cxnId="{7173AC8F-91E7-4F2D-BE25-A3D1C0518223}">
      <dgm:prSet/>
      <dgm:spPr/>
      <dgm:t>
        <a:bodyPr/>
        <a:lstStyle/>
        <a:p>
          <a:endParaRPr lang="en-US"/>
        </a:p>
      </dgm:t>
    </dgm:pt>
    <dgm:pt modelId="{24191C9D-347F-476C-B3AE-B7082D600E3C}" type="sibTrans" cxnId="{7173AC8F-91E7-4F2D-BE25-A3D1C0518223}">
      <dgm:prSet/>
      <dgm:spPr/>
      <dgm:t>
        <a:bodyPr/>
        <a:lstStyle/>
        <a:p>
          <a:endParaRPr lang="en-US"/>
        </a:p>
      </dgm:t>
    </dgm:pt>
    <dgm:pt modelId="{850BC47F-4473-466D-85F4-D17150F644BC}" type="pres">
      <dgm:prSet presAssocID="{4D22F1E7-6491-4246-9A1B-CBEBA734A386}" presName="root" presStyleCnt="0">
        <dgm:presLayoutVars>
          <dgm:dir/>
          <dgm:resizeHandles val="exact"/>
        </dgm:presLayoutVars>
      </dgm:prSet>
      <dgm:spPr/>
    </dgm:pt>
    <dgm:pt modelId="{FAF51E6B-2015-443D-9621-23CA1E96B885}" type="pres">
      <dgm:prSet presAssocID="{5D266083-9479-4255-9F3B-E29F7DC1B750}" presName="compNode" presStyleCnt="0"/>
      <dgm:spPr/>
    </dgm:pt>
    <dgm:pt modelId="{B3D7DF1B-A9FC-41A7-8CE2-CADE84DF7538}" type="pres">
      <dgm:prSet presAssocID="{5D266083-9479-4255-9F3B-E29F7DC1B750}" presName="bgRect" presStyleLbl="bgShp" presStyleIdx="0" presStyleCnt="3"/>
      <dgm:spPr/>
    </dgm:pt>
    <dgm:pt modelId="{D7F023C2-32D3-46E8-A631-E61B0AA30BD1}" type="pres">
      <dgm:prSet presAssocID="{5D266083-9479-4255-9F3B-E29F7DC1B75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C81D0DC-F4B0-42B8-89F5-D0051375E8FB}" type="pres">
      <dgm:prSet presAssocID="{5D266083-9479-4255-9F3B-E29F7DC1B750}" presName="spaceRect" presStyleCnt="0"/>
      <dgm:spPr/>
    </dgm:pt>
    <dgm:pt modelId="{D56116C9-9E41-4102-BE04-EC03C43FE63F}" type="pres">
      <dgm:prSet presAssocID="{5D266083-9479-4255-9F3B-E29F7DC1B750}" presName="parTx" presStyleLbl="revTx" presStyleIdx="0" presStyleCnt="3">
        <dgm:presLayoutVars>
          <dgm:chMax val="0"/>
          <dgm:chPref val="0"/>
        </dgm:presLayoutVars>
      </dgm:prSet>
      <dgm:spPr/>
    </dgm:pt>
    <dgm:pt modelId="{C253431D-6A18-42A1-998D-9565347172B1}" type="pres">
      <dgm:prSet presAssocID="{6E54BB9A-815E-478B-A0F5-4C9AE4ACF69F}" presName="sibTrans" presStyleCnt="0"/>
      <dgm:spPr/>
    </dgm:pt>
    <dgm:pt modelId="{BF12542D-631C-4A66-ABD5-6CC3013100A5}" type="pres">
      <dgm:prSet presAssocID="{F2A86E25-34BF-44C7-82CE-7A7B72343BEA}" presName="compNode" presStyleCnt="0"/>
      <dgm:spPr/>
    </dgm:pt>
    <dgm:pt modelId="{AA3D8DA7-22A7-4379-8020-E9A5AB9EC707}" type="pres">
      <dgm:prSet presAssocID="{F2A86E25-34BF-44C7-82CE-7A7B72343BEA}" presName="bgRect" presStyleLbl="bgShp" presStyleIdx="1" presStyleCnt="3"/>
      <dgm:spPr/>
    </dgm:pt>
    <dgm:pt modelId="{8ADB09D5-6AF4-41F3-805C-8F2AF5AF45F6}" type="pres">
      <dgm:prSet presAssocID="{F2A86E25-34BF-44C7-82CE-7A7B72343BE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7F29456-95AE-464D-BD2B-CB21CC02B2BA}" type="pres">
      <dgm:prSet presAssocID="{F2A86E25-34BF-44C7-82CE-7A7B72343BEA}" presName="spaceRect" presStyleCnt="0"/>
      <dgm:spPr/>
    </dgm:pt>
    <dgm:pt modelId="{5EE13C69-EA6B-478E-BE93-252F88DEB0A9}" type="pres">
      <dgm:prSet presAssocID="{F2A86E25-34BF-44C7-82CE-7A7B72343BEA}" presName="parTx" presStyleLbl="revTx" presStyleIdx="1" presStyleCnt="3">
        <dgm:presLayoutVars>
          <dgm:chMax val="0"/>
          <dgm:chPref val="0"/>
        </dgm:presLayoutVars>
      </dgm:prSet>
      <dgm:spPr/>
    </dgm:pt>
    <dgm:pt modelId="{F5327C5E-47BF-4314-A352-19D2DACE9891}" type="pres">
      <dgm:prSet presAssocID="{EE923A3B-0E6E-4C8C-99CF-5994F3F1BD10}" presName="sibTrans" presStyleCnt="0"/>
      <dgm:spPr/>
    </dgm:pt>
    <dgm:pt modelId="{F6562449-452E-4D44-8D86-9A9E4932951F}" type="pres">
      <dgm:prSet presAssocID="{F1FEFBE0-1484-4885-B352-DCDE60410D35}" presName="compNode" presStyleCnt="0"/>
      <dgm:spPr/>
    </dgm:pt>
    <dgm:pt modelId="{82D55810-3494-4769-8B6E-B932ECBCEEA8}" type="pres">
      <dgm:prSet presAssocID="{F1FEFBE0-1484-4885-B352-DCDE60410D35}" presName="bgRect" presStyleLbl="bgShp" presStyleIdx="2" presStyleCnt="3"/>
      <dgm:spPr/>
    </dgm:pt>
    <dgm:pt modelId="{AA9CE011-F7DC-4FB7-9789-C12E9B7B338E}" type="pres">
      <dgm:prSet presAssocID="{F1FEFBE0-1484-4885-B352-DCDE60410D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E79BB65F-59D0-4B4E-9357-EB4B2EB92006}" type="pres">
      <dgm:prSet presAssocID="{F1FEFBE0-1484-4885-B352-DCDE60410D35}" presName="spaceRect" presStyleCnt="0"/>
      <dgm:spPr/>
    </dgm:pt>
    <dgm:pt modelId="{58D5FEBE-FEC6-4365-B3F3-A256B04FD187}" type="pres">
      <dgm:prSet presAssocID="{F1FEFBE0-1484-4885-B352-DCDE60410D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30F209-BA97-4FEF-B0F3-FD3A52727F18}" type="presOf" srcId="{F1FEFBE0-1484-4885-B352-DCDE60410D35}" destId="{58D5FEBE-FEC6-4365-B3F3-A256B04FD187}" srcOrd="0" destOrd="0" presId="urn:microsoft.com/office/officeart/2018/2/layout/IconVerticalSolidList"/>
    <dgm:cxn modelId="{96AC242E-7FDB-44D7-B42C-AC44BE39235B}" type="presOf" srcId="{4D22F1E7-6491-4246-9A1B-CBEBA734A386}" destId="{850BC47F-4473-466D-85F4-D17150F644BC}" srcOrd="0" destOrd="0" presId="urn:microsoft.com/office/officeart/2018/2/layout/IconVerticalSolidList"/>
    <dgm:cxn modelId="{BE537734-0D2C-4ED0-802C-D160F0076A6F}" type="presOf" srcId="{F2A86E25-34BF-44C7-82CE-7A7B72343BEA}" destId="{5EE13C69-EA6B-478E-BE93-252F88DEB0A9}" srcOrd="0" destOrd="0" presId="urn:microsoft.com/office/officeart/2018/2/layout/IconVerticalSolidList"/>
    <dgm:cxn modelId="{7E7D3953-9E2B-4A5F-ABDE-BA2E6FDF6CA6}" type="presOf" srcId="{5D266083-9479-4255-9F3B-E29F7DC1B750}" destId="{D56116C9-9E41-4102-BE04-EC03C43FE63F}" srcOrd="0" destOrd="0" presId="urn:microsoft.com/office/officeart/2018/2/layout/IconVerticalSolidList"/>
    <dgm:cxn modelId="{7173AC8F-91E7-4F2D-BE25-A3D1C0518223}" srcId="{4D22F1E7-6491-4246-9A1B-CBEBA734A386}" destId="{F1FEFBE0-1484-4885-B352-DCDE60410D35}" srcOrd="2" destOrd="0" parTransId="{E81E6D81-5A2B-4EB8-8D99-6F23B8CEAE75}" sibTransId="{24191C9D-347F-476C-B3AE-B7082D600E3C}"/>
    <dgm:cxn modelId="{C4E02B94-0C40-4F4A-9116-13F7FBF3129A}" srcId="{4D22F1E7-6491-4246-9A1B-CBEBA734A386}" destId="{5D266083-9479-4255-9F3B-E29F7DC1B750}" srcOrd="0" destOrd="0" parTransId="{126AF440-F3BB-4288-B393-436C3161EBAA}" sibTransId="{6E54BB9A-815E-478B-A0F5-4C9AE4ACF69F}"/>
    <dgm:cxn modelId="{BFC4ABF1-2A61-4F7B-9AF0-A71040302505}" srcId="{4D22F1E7-6491-4246-9A1B-CBEBA734A386}" destId="{F2A86E25-34BF-44C7-82CE-7A7B72343BEA}" srcOrd="1" destOrd="0" parTransId="{FE90EFCC-5986-464C-B9AB-66CB26D0F0C1}" sibTransId="{EE923A3B-0E6E-4C8C-99CF-5994F3F1BD10}"/>
    <dgm:cxn modelId="{E868355E-A79E-4670-AD36-82991399A034}" type="presParOf" srcId="{850BC47F-4473-466D-85F4-D17150F644BC}" destId="{FAF51E6B-2015-443D-9621-23CA1E96B885}" srcOrd="0" destOrd="0" presId="urn:microsoft.com/office/officeart/2018/2/layout/IconVerticalSolidList"/>
    <dgm:cxn modelId="{FA8FFDD4-A0DD-4CF7-856B-A47F06889715}" type="presParOf" srcId="{FAF51E6B-2015-443D-9621-23CA1E96B885}" destId="{B3D7DF1B-A9FC-41A7-8CE2-CADE84DF7538}" srcOrd="0" destOrd="0" presId="urn:microsoft.com/office/officeart/2018/2/layout/IconVerticalSolidList"/>
    <dgm:cxn modelId="{D1F70821-474D-44E0-B4B7-B3FD5F747AFA}" type="presParOf" srcId="{FAF51E6B-2015-443D-9621-23CA1E96B885}" destId="{D7F023C2-32D3-46E8-A631-E61B0AA30BD1}" srcOrd="1" destOrd="0" presId="urn:microsoft.com/office/officeart/2018/2/layout/IconVerticalSolidList"/>
    <dgm:cxn modelId="{0795765D-4B67-4EFE-8D8C-5037952D470C}" type="presParOf" srcId="{FAF51E6B-2015-443D-9621-23CA1E96B885}" destId="{0C81D0DC-F4B0-42B8-89F5-D0051375E8FB}" srcOrd="2" destOrd="0" presId="urn:microsoft.com/office/officeart/2018/2/layout/IconVerticalSolidList"/>
    <dgm:cxn modelId="{5D91E51E-F8D1-44C3-9608-ABBB78359877}" type="presParOf" srcId="{FAF51E6B-2015-443D-9621-23CA1E96B885}" destId="{D56116C9-9E41-4102-BE04-EC03C43FE63F}" srcOrd="3" destOrd="0" presId="urn:microsoft.com/office/officeart/2018/2/layout/IconVerticalSolidList"/>
    <dgm:cxn modelId="{A4A4230F-DD01-4473-9BB9-DFC56665E93F}" type="presParOf" srcId="{850BC47F-4473-466D-85F4-D17150F644BC}" destId="{C253431D-6A18-42A1-998D-9565347172B1}" srcOrd="1" destOrd="0" presId="urn:microsoft.com/office/officeart/2018/2/layout/IconVerticalSolidList"/>
    <dgm:cxn modelId="{12E9B18F-87C7-47A0-80D2-1D686C3999BA}" type="presParOf" srcId="{850BC47F-4473-466D-85F4-D17150F644BC}" destId="{BF12542D-631C-4A66-ABD5-6CC3013100A5}" srcOrd="2" destOrd="0" presId="urn:microsoft.com/office/officeart/2018/2/layout/IconVerticalSolidList"/>
    <dgm:cxn modelId="{C474B0CB-6ACF-4E06-B09B-132162F63D92}" type="presParOf" srcId="{BF12542D-631C-4A66-ABD5-6CC3013100A5}" destId="{AA3D8DA7-22A7-4379-8020-E9A5AB9EC707}" srcOrd="0" destOrd="0" presId="urn:microsoft.com/office/officeart/2018/2/layout/IconVerticalSolidList"/>
    <dgm:cxn modelId="{23441836-D6F1-40DC-BDCE-B7CEED95017D}" type="presParOf" srcId="{BF12542D-631C-4A66-ABD5-6CC3013100A5}" destId="{8ADB09D5-6AF4-41F3-805C-8F2AF5AF45F6}" srcOrd="1" destOrd="0" presId="urn:microsoft.com/office/officeart/2018/2/layout/IconVerticalSolidList"/>
    <dgm:cxn modelId="{01287115-DB1C-48EA-B0FF-D7EF9B97AF8B}" type="presParOf" srcId="{BF12542D-631C-4A66-ABD5-6CC3013100A5}" destId="{B7F29456-95AE-464D-BD2B-CB21CC02B2BA}" srcOrd="2" destOrd="0" presId="urn:microsoft.com/office/officeart/2018/2/layout/IconVerticalSolidList"/>
    <dgm:cxn modelId="{198A26C1-7E33-4B39-92EC-C901354B5EB7}" type="presParOf" srcId="{BF12542D-631C-4A66-ABD5-6CC3013100A5}" destId="{5EE13C69-EA6B-478E-BE93-252F88DEB0A9}" srcOrd="3" destOrd="0" presId="urn:microsoft.com/office/officeart/2018/2/layout/IconVerticalSolidList"/>
    <dgm:cxn modelId="{68E79A5A-5315-4577-A203-E993FA494508}" type="presParOf" srcId="{850BC47F-4473-466D-85F4-D17150F644BC}" destId="{F5327C5E-47BF-4314-A352-19D2DACE9891}" srcOrd="3" destOrd="0" presId="urn:microsoft.com/office/officeart/2018/2/layout/IconVerticalSolidList"/>
    <dgm:cxn modelId="{3E6449FA-F306-4AB3-8A4E-2A1CA6471077}" type="presParOf" srcId="{850BC47F-4473-466D-85F4-D17150F644BC}" destId="{F6562449-452E-4D44-8D86-9A9E4932951F}" srcOrd="4" destOrd="0" presId="urn:microsoft.com/office/officeart/2018/2/layout/IconVerticalSolidList"/>
    <dgm:cxn modelId="{42540967-C3F9-4B1F-B33E-DE277706B0AE}" type="presParOf" srcId="{F6562449-452E-4D44-8D86-9A9E4932951F}" destId="{82D55810-3494-4769-8B6E-B932ECBCEEA8}" srcOrd="0" destOrd="0" presId="urn:microsoft.com/office/officeart/2018/2/layout/IconVerticalSolidList"/>
    <dgm:cxn modelId="{680A66F0-2E6E-4083-B959-00037E2429D6}" type="presParOf" srcId="{F6562449-452E-4D44-8D86-9A9E4932951F}" destId="{AA9CE011-F7DC-4FB7-9789-C12E9B7B338E}" srcOrd="1" destOrd="0" presId="urn:microsoft.com/office/officeart/2018/2/layout/IconVerticalSolidList"/>
    <dgm:cxn modelId="{FC0181E9-53FB-4F03-B0F2-C9F212FB6516}" type="presParOf" srcId="{F6562449-452E-4D44-8D86-9A9E4932951F}" destId="{E79BB65F-59D0-4B4E-9357-EB4B2EB92006}" srcOrd="2" destOrd="0" presId="urn:microsoft.com/office/officeart/2018/2/layout/IconVerticalSolidList"/>
    <dgm:cxn modelId="{34374CD5-7D00-46F3-BA67-96551402BA65}" type="presParOf" srcId="{F6562449-452E-4D44-8D86-9A9E4932951F}" destId="{58D5FEBE-FEC6-4365-B3F3-A256B04FD1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ECAC090-6EF9-45EA-9CAA-471325028D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1E5EE2-1019-4B8F-BADC-40D10B07D81C}">
      <dgm:prSet/>
      <dgm:spPr/>
      <dgm:t>
        <a:bodyPr/>
        <a:lstStyle/>
        <a:p>
          <a:r>
            <a:rPr lang="en-US" baseline="0"/>
            <a:t>Impactful – short and long term</a:t>
          </a:r>
          <a:endParaRPr lang="en-US"/>
        </a:p>
      </dgm:t>
    </dgm:pt>
    <dgm:pt modelId="{022092A7-C6E1-40B3-B6A6-91DF15579DAD}" type="parTrans" cxnId="{61F6AC6F-F348-4FF7-BF1B-92EA1FE3463B}">
      <dgm:prSet/>
      <dgm:spPr/>
      <dgm:t>
        <a:bodyPr/>
        <a:lstStyle/>
        <a:p>
          <a:endParaRPr lang="en-US"/>
        </a:p>
      </dgm:t>
    </dgm:pt>
    <dgm:pt modelId="{3F5E2D27-2169-4181-8214-475843356514}" type="sibTrans" cxnId="{61F6AC6F-F348-4FF7-BF1B-92EA1FE3463B}">
      <dgm:prSet/>
      <dgm:spPr/>
      <dgm:t>
        <a:bodyPr/>
        <a:lstStyle/>
        <a:p>
          <a:endParaRPr lang="en-US"/>
        </a:p>
      </dgm:t>
    </dgm:pt>
    <dgm:pt modelId="{4ABD46A1-3C84-4FC3-B3BB-155978205678}">
      <dgm:prSet/>
      <dgm:spPr/>
      <dgm:t>
        <a:bodyPr/>
        <a:lstStyle/>
        <a:p>
          <a:r>
            <a:rPr lang="en-US" baseline="0"/>
            <a:t>Greater conversion rate</a:t>
          </a:r>
          <a:endParaRPr lang="en-US"/>
        </a:p>
      </dgm:t>
    </dgm:pt>
    <dgm:pt modelId="{B98AE517-0B32-462D-859A-1C685CC134F9}" type="parTrans" cxnId="{B256E107-ABB4-41BF-BF23-DCB126C30777}">
      <dgm:prSet/>
      <dgm:spPr/>
      <dgm:t>
        <a:bodyPr/>
        <a:lstStyle/>
        <a:p>
          <a:endParaRPr lang="en-US"/>
        </a:p>
      </dgm:t>
    </dgm:pt>
    <dgm:pt modelId="{12A7A989-19FB-4D80-A30A-EC2F9D94A4E3}" type="sibTrans" cxnId="{B256E107-ABB4-41BF-BF23-DCB126C30777}">
      <dgm:prSet/>
      <dgm:spPr/>
      <dgm:t>
        <a:bodyPr/>
        <a:lstStyle/>
        <a:p>
          <a:endParaRPr lang="en-US"/>
        </a:p>
      </dgm:t>
    </dgm:pt>
    <dgm:pt modelId="{2A2FC745-E8F4-4C86-9325-7435732E70F8}">
      <dgm:prSet/>
      <dgm:spPr/>
      <dgm:t>
        <a:bodyPr/>
        <a:lstStyle/>
        <a:p>
          <a:r>
            <a:rPr lang="en-US" baseline="0"/>
            <a:t>Wider publicity</a:t>
          </a:r>
          <a:endParaRPr lang="en-US"/>
        </a:p>
      </dgm:t>
    </dgm:pt>
    <dgm:pt modelId="{494A443C-742B-4289-85DE-C47F624E95CD}" type="parTrans" cxnId="{F18AA62D-0972-4E1B-AD24-88AFC1B598E1}">
      <dgm:prSet/>
      <dgm:spPr/>
      <dgm:t>
        <a:bodyPr/>
        <a:lstStyle/>
        <a:p>
          <a:endParaRPr lang="en-US"/>
        </a:p>
      </dgm:t>
    </dgm:pt>
    <dgm:pt modelId="{B658FE05-2B48-42C0-903D-56015FAB5053}" type="sibTrans" cxnId="{F18AA62D-0972-4E1B-AD24-88AFC1B598E1}">
      <dgm:prSet/>
      <dgm:spPr/>
      <dgm:t>
        <a:bodyPr/>
        <a:lstStyle/>
        <a:p>
          <a:endParaRPr lang="en-US"/>
        </a:p>
      </dgm:t>
    </dgm:pt>
    <dgm:pt modelId="{DE89DCF0-D8C5-4A50-B000-9923C94BAA61}" type="pres">
      <dgm:prSet presAssocID="{CECAC090-6EF9-45EA-9CAA-471325028D1D}" presName="root" presStyleCnt="0">
        <dgm:presLayoutVars>
          <dgm:dir/>
          <dgm:resizeHandles val="exact"/>
        </dgm:presLayoutVars>
      </dgm:prSet>
      <dgm:spPr/>
    </dgm:pt>
    <dgm:pt modelId="{BF7AE5BA-4F0E-46C0-97B4-E3C00DF087D3}" type="pres">
      <dgm:prSet presAssocID="{311E5EE2-1019-4B8F-BADC-40D10B07D81C}" presName="compNode" presStyleCnt="0"/>
      <dgm:spPr/>
    </dgm:pt>
    <dgm:pt modelId="{DF39211E-3448-4D6D-8185-0FEEB74A66BF}" type="pres">
      <dgm:prSet presAssocID="{311E5EE2-1019-4B8F-BADC-40D10B07D81C}" presName="bgRect" presStyleLbl="bgShp" presStyleIdx="0" presStyleCnt="3"/>
      <dgm:spPr/>
    </dgm:pt>
    <dgm:pt modelId="{2C9E917F-F059-492B-BCFC-1CCC3CADB108}" type="pres">
      <dgm:prSet presAssocID="{311E5EE2-1019-4B8F-BADC-40D10B07D8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5DDAEAB-5EAF-4FAC-A375-65384FB0EE76}" type="pres">
      <dgm:prSet presAssocID="{311E5EE2-1019-4B8F-BADC-40D10B07D81C}" presName="spaceRect" presStyleCnt="0"/>
      <dgm:spPr/>
    </dgm:pt>
    <dgm:pt modelId="{471E4B23-DFE1-4898-B473-2C1F97788899}" type="pres">
      <dgm:prSet presAssocID="{311E5EE2-1019-4B8F-BADC-40D10B07D81C}" presName="parTx" presStyleLbl="revTx" presStyleIdx="0" presStyleCnt="3">
        <dgm:presLayoutVars>
          <dgm:chMax val="0"/>
          <dgm:chPref val="0"/>
        </dgm:presLayoutVars>
      </dgm:prSet>
      <dgm:spPr/>
    </dgm:pt>
    <dgm:pt modelId="{5C894EED-2C88-442E-BC34-3544A2545C96}" type="pres">
      <dgm:prSet presAssocID="{3F5E2D27-2169-4181-8214-475843356514}" presName="sibTrans" presStyleCnt="0"/>
      <dgm:spPr/>
    </dgm:pt>
    <dgm:pt modelId="{EB45F56B-2972-484B-843B-2D47BC7455C1}" type="pres">
      <dgm:prSet presAssocID="{4ABD46A1-3C84-4FC3-B3BB-155978205678}" presName="compNode" presStyleCnt="0"/>
      <dgm:spPr/>
    </dgm:pt>
    <dgm:pt modelId="{FA865109-215C-43C8-9D17-F95445769704}" type="pres">
      <dgm:prSet presAssocID="{4ABD46A1-3C84-4FC3-B3BB-155978205678}" presName="bgRect" presStyleLbl="bgShp" presStyleIdx="1" presStyleCnt="3"/>
      <dgm:spPr/>
    </dgm:pt>
    <dgm:pt modelId="{F0059271-CAC5-409D-A3F2-8F0B5AEE24B6}" type="pres">
      <dgm:prSet presAssocID="{4ABD46A1-3C84-4FC3-B3BB-1559782056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EC341ED-656D-425C-B87D-6A0544BCBB5B}" type="pres">
      <dgm:prSet presAssocID="{4ABD46A1-3C84-4FC3-B3BB-155978205678}" presName="spaceRect" presStyleCnt="0"/>
      <dgm:spPr/>
    </dgm:pt>
    <dgm:pt modelId="{3A3240F3-A4CA-4B16-B3D9-8E1448F1139B}" type="pres">
      <dgm:prSet presAssocID="{4ABD46A1-3C84-4FC3-B3BB-155978205678}" presName="parTx" presStyleLbl="revTx" presStyleIdx="1" presStyleCnt="3">
        <dgm:presLayoutVars>
          <dgm:chMax val="0"/>
          <dgm:chPref val="0"/>
        </dgm:presLayoutVars>
      </dgm:prSet>
      <dgm:spPr/>
    </dgm:pt>
    <dgm:pt modelId="{ACBB2D7B-01B5-4CDD-B0CC-233035A517E3}" type="pres">
      <dgm:prSet presAssocID="{12A7A989-19FB-4D80-A30A-EC2F9D94A4E3}" presName="sibTrans" presStyleCnt="0"/>
      <dgm:spPr/>
    </dgm:pt>
    <dgm:pt modelId="{B737BFF9-F248-450B-9D5E-633D8D3E6416}" type="pres">
      <dgm:prSet presAssocID="{2A2FC745-E8F4-4C86-9325-7435732E70F8}" presName="compNode" presStyleCnt="0"/>
      <dgm:spPr/>
    </dgm:pt>
    <dgm:pt modelId="{235B9E2B-EEE8-434C-92EF-ECF9EDB0A93F}" type="pres">
      <dgm:prSet presAssocID="{2A2FC745-E8F4-4C86-9325-7435732E70F8}" presName="bgRect" presStyleLbl="bgShp" presStyleIdx="2" presStyleCnt="3"/>
      <dgm:spPr/>
    </dgm:pt>
    <dgm:pt modelId="{633E6DA1-BD30-473C-8DA6-513FC1F11FD9}" type="pres">
      <dgm:prSet presAssocID="{2A2FC745-E8F4-4C86-9325-7435732E70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9A54333-C7BE-4966-BD3B-40CA53712DEC}" type="pres">
      <dgm:prSet presAssocID="{2A2FC745-E8F4-4C86-9325-7435732E70F8}" presName="spaceRect" presStyleCnt="0"/>
      <dgm:spPr/>
    </dgm:pt>
    <dgm:pt modelId="{81ABD722-36E6-42D7-BE72-DF8E77DA247C}" type="pres">
      <dgm:prSet presAssocID="{2A2FC745-E8F4-4C86-9325-7435732E70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256E107-ABB4-41BF-BF23-DCB126C30777}" srcId="{CECAC090-6EF9-45EA-9CAA-471325028D1D}" destId="{4ABD46A1-3C84-4FC3-B3BB-155978205678}" srcOrd="1" destOrd="0" parTransId="{B98AE517-0B32-462D-859A-1C685CC134F9}" sibTransId="{12A7A989-19FB-4D80-A30A-EC2F9D94A4E3}"/>
    <dgm:cxn modelId="{F18AA62D-0972-4E1B-AD24-88AFC1B598E1}" srcId="{CECAC090-6EF9-45EA-9CAA-471325028D1D}" destId="{2A2FC745-E8F4-4C86-9325-7435732E70F8}" srcOrd="2" destOrd="0" parTransId="{494A443C-742B-4289-85DE-C47F624E95CD}" sibTransId="{B658FE05-2B48-42C0-903D-56015FAB5053}"/>
    <dgm:cxn modelId="{2FF73F47-EF3B-43F1-A2C3-FBA5503B15CD}" type="presOf" srcId="{CECAC090-6EF9-45EA-9CAA-471325028D1D}" destId="{DE89DCF0-D8C5-4A50-B000-9923C94BAA61}" srcOrd="0" destOrd="0" presId="urn:microsoft.com/office/officeart/2018/2/layout/IconVerticalSolidList"/>
    <dgm:cxn modelId="{61F6AC6F-F348-4FF7-BF1B-92EA1FE3463B}" srcId="{CECAC090-6EF9-45EA-9CAA-471325028D1D}" destId="{311E5EE2-1019-4B8F-BADC-40D10B07D81C}" srcOrd="0" destOrd="0" parTransId="{022092A7-C6E1-40B3-B6A6-91DF15579DAD}" sibTransId="{3F5E2D27-2169-4181-8214-475843356514}"/>
    <dgm:cxn modelId="{60E1FC7D-E3AE-44A3-9C31-46BCDCCC3D6B}" type="presOf" srcId="{4ABD46A1-3C84-4FC3-B3BB-155978205678}" destId="{3A3240F3-A4CA-4B16-B3D9-8E1448F1139B}" srcOrd="0" destOrd="0" presId="urn:microsoft.com/office/officeart/2018/2/layout/IconVerticalSolidList"/>
    <dgm:cxn modelId="{565CDF82-E6CE-45B3-82C7-319274658978}" type="presOf" srcId="{311E5EE2-1019-4B8F-BADC-40D10B07D81C}" destId="{471E4B23-DFE1-4898-B473-2C1F97788899}" srcOrd="0" destOrd="0" presId="urn:microsoft.com/office/officeart/2018/2/layout/IconVerticalSolidList"/>
    <dgm:cxn modelId="{02A5E2D5-F056-4DEF-B51B-8ACBBC6C1D8F}" type="presOf" srcId="{2A2FC745-E8F4-4C86-9325-7435732E70F8}" destId="{81ABD722-36E6-42D7-BE72-DF8E77DA247C}" srcOrd="0" destOrd="0" presId="urn:microsoft.com/office/officeart/2018/2/layout/IconVerticalSolidList"/>
    <dgm:cxn modelId="{3BC90705-965E-44BA-ABE9-8DA6523FC1CD}" type="presParOf" srcId="{DE89DCF0-D8C5-4A50-B000-9923C94BAA61}" destId="{BF7AE5BA-4F0E-46C0-97B4-E3C00DF087D3}" srcOrd="0" destOrd="0" presId="urn:microsoft.com/office/officeart/2018/2/layout/IconVerticalSolidList"/>
    <dgm:cxn modelId="{B74C188D-9B60-4823-8B9A-77971E0E9E3A}" type="presParOf" srcId="{BF7AE5BA-4F0E-46C0-97B4-E3C00DF087D3}" destId="{DF39211E-3448-4D6D-8185-0FEEB74A66BF}" srcOrd="0" destOrd="0" presId="urn:microsoft.com/office/officeart/2018/2/layout/IconVerticalSolidList"/>
    <dgm:cxn modelId="{8DDF316D-CD80-4093-A8E4-EDCC9508555C}" type="presParOf" srcId="{BF7AE5BA-4F0E-46C0-97B4-E3C00DF087D3}" destId="{2C9E917F-F059-492B-BCFC-1CCC3CADB108}" srcOrd="1" destOrd="0" presId="urn:microsoft.com/office/officeart/2018/2/layout/IconVerticalSolidList"/>
    <dgm:cxn modelId="{7895565F-6595-49C5-B9FB-6A411AC00BC3}" type="presParOf" srcId="{BF7AE5BA-4F0E-46C0-97B4-E3C00DF087D3}" destId="{65DDAEAB-5EAF-4FAC-A375-65384FB0EE76}" srcOrd="2" destOrd="0" presId="urn:microsoft.com/office/officeart/2018/2/layout/IconVerticalSolidList"/>
    <dgm:cxn modelId="{EAED62E3-25F6-4DCA-AF99-8CA78F319A3A}" type="presParOf" srcId="{BF7AE5BA-4F0E-46C0-97B4-E3C00DF087D3}" destId="{471E4B23-DFE1-4898-B473-2C1F97788899}" srcOrd="3" destOrd="0" presId="urn:microsoft.com/office/officeart/2018/2/layout/IconVerticalSolidList"/>
    <dgm:cxn modelId="{BEEDB927-6B94-4F3A-8EFB-829A7F0006D5}" type="presParOf" srcId="{DE89DCF0-D8C5-4A50-B000-9923C94BAA61}" destId="{5C894EED-2C88-442E-BC34-3544A2545C96}" srcOrd="1" destOrd="0" presId="urn:microsoft.com/office/officeart/2018/2/layout/IconVerticalSolidList"/>
    <dgm:cxn modelId="{574CD58A-4F4B-452A-BE80-64C7D7196E7A}" type="presParOf" srcId="{DE89DCF0-D8C5-4A50-B000-9923C94BAA61}" destId="{EB45F56B-2972-484B-843B-2D47BC7455C1}" srcOrd="2" destOrd="0" presId="urn:microsoft.com/office/officeart/2018/2/layout/IconVerticalSolidList"/>
    <dgm:cxn modelId="{28787EE5-6F46-4A4C-8C05-8D7C9BA06D46}" type="presParOf" srcId="{EB45F56B-2972-484B-843B-2D47BC7455C1}" destId="{FA865109-215C-43C8-9D17-F95445769704}" srcOrd="0" destOrd="0" presId="urn:microsoft.com/office/officeart/2018/2/layout/IconVerticalSolidList"/>
    <dgm:cxn modelId="{B0BFD278-2BA5-42ED-B85E-BE4BD93114CD}" type="presParOf" srcId="{EB45F56B-2972-484B-843B-2D47BC7455C1}" destId="{F0059271-CAC5-409D-A3F2-8F0B5AEE24B6}" srcOrd="1" destOrd="0" presId="urn:microsoft.com/office/officeart/2018/2/layout/IconVerticalSolidList"/>
    <dgm:cxn modelId="{22E86A7F-3BB6-4208-A963-6782208EA11D}" type="presParOf" srcId="{EB45F56B-2972-484B-843B-2D47BC7455C1}" destId="{7EC341ED-656D-425C-B87D-6A0544BCBB5B}" srcOrd="2" destOrd="0" presId="urn:microsoft.com/office/officeart/2018/2/layout/IconVerticalSolidList"/>
    <dgm:cxn modelId="{7E7B85CC-9DB9-47A3-8F9F-4C4E37412456}" type="presParOf" srcId="{EB45F56B-2972-484B-843B-2D47BC7455C1}" destId="{3A3240F3-A4CA-4B16-B3D9-8E1448F1139B}" srcOrd="3" destOrd="0" presId="urn:microsoft.com/office/officeart/2018/2/layout/IconVerticalSolidList"/>
    <dgm:cxn modelId="{3F2BE9A8-C103-42A7-A139-5A18155F7B95}" type="presParOf" srcId="{DE89DCF0-D8C5-4A50-B000-9923C94BAA61}" destId="{ACBB2D7B-01B5-4CDD-B0CC-233035A517E3}" srcOrd="3" destOrd="0" presId="urn:microsoft.com/office/officeart/2018/2/layout/IconVerticalSolidList"/>
    <dgm:cxn modelId="{11188409-9A7D-42E6-8393-C2AA5F5C691F}" type="presParOf" srcId="{DE89DCF0-D8C5-4A50-B000-9923C94BAA61}" destId="{B737BFF9-F248-450B-9D5E-633D8D3E6416}" srcOrd="4" destOrd="0" presId="urn:microsoft.com/office/officeart/2018/2/layout/IconVerticalSolidList"/>
    <dgm:cxn modelId="{928C285F-68A8-4A97-B33F-DB0A09AD682B}" type="presParOf" srcId="{B737BFF9-F248-450B-9D5E-633D8D3E6416}" destId="{235B9E2B-EEE8-434C-92EF-ECF9EDB0A93F}" srcOrd="0" destOrd="0" presId="urn:microsoft.com/office/officeart/2018/2/layout/IconVerticalSolidList"/>
    <dgm:cxn modelId="{F1FD7219-57B2-408B-A16B-3DCF6DAE0467}" type="presParOf" srcId="{B737BFF9-F248-450B-9D5E-633D8D3E6416}" destId="{633E6DA1-BD30-473C-8DA6-513FC1F11FD9}" srcOrd="1" destOrd="0" presId="urn:microsoft.com/office/officeart/2018/2/layout/IconVerticalSolidList"/>
    <dgm:cxn modelId="{682112A5-27DC-4E21-8DDF-0F4726B37D59}" type="presParOf" srcId="{B737BFF9-F248-450B-9D5E-633D8D3E6416}" destId="{79A54333-C7BE-4966-BD3B-40CA53712DEC}" srcOrd="2" destOrd="0" presId="urn:microsoft.com/office/officeart/2018/2/layout/IconVerticalSolidList"/>
    <dgm:cxn modelId="{26481B5E-FBB8-4CB5-9B87-9CB5CD22FB31}" type="presParOf" srcId="{B737BFF9-F248-450B-9D5E-633D8D3E6416}" destId="{81ABD722-36E6-42D7-BE72-DF8E77DA24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BD5AA4-CD40-4D04-91E1-54F8B7EA312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071777-1EC8-4021-95E8-E4EA823FE554}">
      <dgm:prSet/>
      <dgm:spPr/>
      <dgm:t>
        <a:bodyPr/>
        <a:lstStyle/>
        <a:p>
          <a:r>
            <a:rPr lang="en-GB" baseline="0"/>
            <a:t>Campaigns need to contain a variety of messages – ‘threatening’ and ‘supportive’ styles of delivery can complement each other</a:t>
          </a:r>
          <a:endParaRPr lang="en-US"/>
        </a:p>
      </dgm:t>
    </dgm:pt>
    <dgm:pt modelId="{C0369A04-67C1-486C-8C0C-3D8ACB4D6E4C}" type="parTrans" cxnId="{78D4EC57-341E-46E8-9261-6F957BC9CCFB}">
      <dgm:prSet/>
      <dgm:spPr/>
      <dgm:t>
        <a:bodyPr/>
        <a:lstStyle/>
        <a:p>
          <a:endParaRPr lang="en-US"/>
        </a:p>
      </dgm:t>
    </dgm:pt>
    <dgm:pt modelId="{40B99179-2671-4787-8833-BD2A82A090BF}" type="sibTrans" cxnId="{78D4EC57-341E-46E8-9261-6F957BC9CCFB}">
      <dgm:prSet/>
      <dgm:spPr/>
      <dgm:t>
        <a:bodyPr/>
        <a:lstStyle/>
        <a:p>
          <a:endParaRPr lang="en-US"/>
        </a:p>
      </dgm:t>
    </dgm:pt>
    <dgm:pt modelId="{C8E72CD3-A8FE-4E76-9B92-092A6B7EB2FC}">
      <dgm:prSet/>
      <dgm:spPr/>
      <dgm:t>
        <a:bodyPr/>
        <a:lstStyle/>
        <a:p>
          <a:r>
            <a:rPr lang="en-GB" baseline="0"/>
            <a:t>Anti-smoking advertising has to compete in a crowded media marketplace – a hook is needed to engage the emotions of the target audience</a:t>
          </a:r>
          <a:endParaRPr lang="en-US"/>
        </a:p>
      </dgm:t>
    </dgm:pt>
    <dgm:pt modelId="{28219DC9-EACF-4119-850F-67A868539F60}" type="parTrans" cxnId="{97DF8381-5BA0-44D0-8634-5FB85042A749}">
      <dgm:prSet/>
      <dgm:spPr/>
      <dgm:t>
        <a:bodyPr/>
        <a:lstStyle/>
        <a:p>
          <a:endParaRPr lang="en-US"/>
        </a:p>
      </dgm:t>
    </dgm:pt>
    <dgm:pt modelId="{EAFC02AD-C872-4556-B386-5D65A5DD6E85}" type="sibTrans" cxnId="{97DF8381-5BA0-44D0-8634-5FB85042A749}">
      <dgm:prSet/>
      <dgm:spPr/>
      <dgm:t>
        <a:bodyPr/>
        <a:lstStyle/>
        <a:p>
          <a:endParaRPr lang="en-US"/>
        </a:p>
      </dgm:t>
    </dgm:pt>
    <dgm:pt modelId="{8E157A0A-6739-4794-96DD-940899894CF3}">
      <dgm:prSet/>
      <dgm:spPr/>
      <dgm:t>
        <a:bodyPr/>
        <a:lstStyle/>
        <a:p>
          <a:r>
            <a:rPr lang="en-GB" baseline="0"/>
            <a:t>Emotions can be engaged using humour, fear, sympathy or aspiration</a:t>
          </a:r>
          <a:endParaRPr lang="en-US"/>
        </a:p>
      </dgm:t>
    </dgm:pt>
    <dgm:pt modelId="{7AC70395-B0AD-40D8-B1CD-6B8CB4A06815}" type="parTrans" cxnId="{30E55682-234B-435F-8401-38BE5B59A4DC}">
      <dgm:prSet/>
      <dgm:spPr/>
      <dgm:t>
        <a:bodyPr/>
        <a:lstStyle/>
        <a:p>
          <a:endParaRPr lang="en-US"/>
        </a:p>
      </dgm:t>
    </dgm:pt>
    <dgm:pt modelId="{0680EC1A-F1CF-4748-9147-586413A14D98}" type="sibTrans" cxnId="{30E55682-234B-435F-8401-38BE5B59A4DC}">
      <dgm:prSet/>
      <dgm:spPr/>
      <dgm:t>
        <a:bodyPr/>
        <a:lstStyle/>
        <a:p>
          <a:endParaRPr lang="en-US"/>
        </a:p>
      </dgm:t>
    </dgm:pt>
    <dgm:pt modelId="{542BC5E0-74BB-434D-B7F7-B24E97C1D643}">
      <dgm:prSet/>
      <dgm:spPr/>
      <dgm:t>
        <a:bodyPr/>
        <a:lstStyle/>
        <a:p>
          <a:r>
            <a:rPr lang="en-GB" baseline="0"/>
            <a:t>TV advertising, in particular, is better at jolting smokers than delivering encouraging or supportive messages</a:t>
          </a:r>
          <a:endParaRPr lang="en-US"/>
        </a:p>
      </dgm:t>
    </dgm:pt>
    <dgm:pt modelId="{E8DD6E3B-54DE-4E1A-849B-27CFA115FAF2}" type="parTrans" cxnId="{E35174FC-D03F-41F3-8AB1-A29F38BAF2D5}">
      <dgm:prSet/>
      <dgm:spPr/>
      <dgm:t>
        <a:bodyPr/>
        <a:lstStyle/>
        <a:p>
          <a:endParaRPr lang="en-US"/>
        </a:p>
      </dgm:t>
    </dgm:pt>
    <dgm:pt modelId="{588914B0-EC7C-4842-A98D-4E759B929708}" type="sibTrans" cxnId="{E35174FC-D03F-41F3-8AB1-A29F38BAF2D5}">
      <dgm:prSet/>
      <dgm:spPr/>
      <dgm:t>
        <a:bodyPr/>
        <a:lstStyle/>
        <a:p>
          <a:endParaRPr lang="en-US"/>
        </a:p>
      </dgm:t>
    </dgm:pt>
    <dgm:pt modelId="{AFFE8518-2AE5-4C49-A8E7-3EED61C3A306}" type="pres">
      <dgm:prSet presAssocID="{ECBD5AA4-CD40-4D04-91E1-54F8B7EA3123}" presName="linear" presStyleCnt="0">
        <dgm:presLayoutVars>
          <dgm:animLvl val="lvl"/>
          <dgm:resizeHandles val="exact"/>
        </dgm:presLayoutVars>
      </dgm:prSet>
      <dgm:spPr/>
    </dgm:pt>
    <dgm:pt modelId="{42A37C98-69B5-45E6-B3DF-89938ED6EE18}" type="pres">
      <dgm:prSet presAssocID="{90071777-1EC8-4021-95E8-E4EA823FE55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45D87C-A1B6-445F-B12E-7BB6FFEDBB80}" type="pres">
      <dgm:prSet presAssocID="{40B99179-2671-4787-8833-BD2A82A090BF}" presName="spacer" presStyleCnt="0"/>
      <dgm:spPr/>
    </dgm:pt>
    <dgm:pt modelId="{5DBFBA98-91CD-4C74-9494-DB1941E31475}" type="pres">
      <dgm:prSet presAssocID="{C8E72CD3-A8FE-4E76-9B92-092A6B7EB2F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020DF1D-9CEA-4979-B833-72DBE2EB0E3D}" type="pres">
      <dgm:prSet presAssocID="{EAFC02AD-C872-4556-B386-5D65A5DD6E85}" presName="spacer" presStyleCnt="0"/>
      <dgm:spPr/>
    </dgm:pt>
    <dgm:pt modelId="{FCDA7CD0-9202-48F9-A783-0828C7B26071}" type="pres">
      <dgm:prSet presAssocID="{8E157A0A-6739-4794-96DD-940899894CF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A1702E7-5E21-4A3A-94E9-2D4BD8102E7A}" type="pres">
      <dgm:prSet presAssocID="{0680EC1A-F1CF-4748-9147-586413A14D98}" presName="spacer" presStyleCnt="0"/>
      <dgm:spPr/>
    </dgm:pt>
    <dgm:pt modelId="{DF3DED4A-0EEB-4CFE-9BCE-B720A644F2A2}" type="pres">
      <dgm:prSet presAssocID="{542BC5E0-74BB-434D-B7F7-B24E97C1D64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9672615-BD72-4AC7-A96E-3C13D21F6D59}" type="presOf" srcId="{8E157A0A-6739-4794-96DD-940899894CF3}" destId="{FCDA7CD0-9202-48F9-A783-0828C7B26071}" srcOrd="0" destOrd="0" presId="urn:microsoft.com/office/officeart/2005/8/layout/vList2"/>
    <dgm:cxn modelId="{391FE217-B366-4F39-A556-80B910458D29}" type="presOf" srcId="{ECBD5AA4-CD40-4D04-91E1-54F8B7EA3123}" destId="{AFFE8518-2AE5-4C49-A8E7-3EED61C3A306}" srcOrd="0" destOrd="0" presId="urn:microsoft.com/office/officeart/2005/8/layout/vList2"/>
    <dgm:cxn modelId="{C46BCC71-545C-4F06-B2CA-442D4E2D0305}" type="presOf" srcId="{542BC5E0-74BB-434D-B7F7-B24E97C1D643}" destId="{DF3DED4A-0EEB-4CFE-9BCE-B720A644F2A2}" srcOrd="0" destOrd="0" presId="urn:microsoft.com/office/officeart/2005/8/layout/vList2"/>
    <dgm:cxn modelId="{B7E93E54-6564-4444-95C5-8811A219D4A8}" type="presOf" srcId="{C8E72CD3-A8FE-4E76-9B92-092A6B7EB2FC}" destId="{5DBFBA98-91CD-4C74-9494-DB1941E31475}" srcOrd="0" destOrd="0" presId="urn:microsoft.com/office/officeart/2005/8/layout/vList2"/>
    <dgm:cxn modelId="{78D4EC57-341E-46E8-9261-6F957BC9CCFB}" srcId="{ECBD5AA4-CD40-4D04-91E1-54F8B7EA3123}" destId="{90071777-1EC8-4021-95E8-E4EA823FE554}" srcOrd="0" destOrd="0" parTransId="{C0369A04-67C1-486C-8C0C-3D8ACB4D6E4C}" sibTransId="{40B99179-2671-4787-8833-BD2A82A090BF}"/>
    <dgm:cxn modelId="{97DF8381-5BA0-44D0-8634-5FB85042A749}" srcId="{ECBD5AA4-CD40-4D04-91E1-54F8B7EA3123}" destId="{C8E72CD3-A8FE-4E76-9B92-092A6B7EB2FC}" srcOrd="1" destOrd="0" parTransId="{28219DC9-EACF-4119-850F-67A868539F60}" sibTransId="{EAFC02AD-C872-4556-B386-5D65A5DD6E85}"/>
    <dgm:cxn modelId="{30E55682-234B-435F-8401-38BE5B59A4DC}" srcId="{ECBD5AA4-CD40-4D04-91E1-54F8B7EA3123}" destId="{8E157A0A-6739-4794-96DD-940899894CF3}" srcOrd="2" destOrd="0" parTransId="{7AC70395-B0AD-40D8-B1CD-6B8CB4A06815}" sibTransId="{0680EC1A-F1CF-4748-9147-586413A14D98}"/>
    <dgm:cxn modelId="{4CA9459A-480F-437D-8B12-6685D8093247}" type="presOf" srcId="{90071777-1EC8-4021-95E8-E4EA823FE554}" destId="{42A37C98-69B5-45E6-B3DF-89938ED6EE18}" srcOrd="0" destOrd="0" presId="urn:microsoft.com/office/officeart/2005/8/layout/vList2"/>
    <dgm:cxn modelId="{E35174FC-D03F-41F3-8AB1-A29F38BAF2D5}" srcId="{ECBD5AA4-CD40-4D04-91E1-54F8B7EA3123}" destId="{542BC5E0-74BB-434D-B7F7-B24E97C1D643}" srcOrd="3" destOrd="0" parTransId="{E8DD6E3B-54DE-4E1A-849B-27CFA115FAF2}" sibTransId="{588914B0-EC7C-4842-A98D-4E759B929708}"/>
    <dgm:cxn modelId="{D8B84761-1B96-4B2C-BD96-0398962D6258}" type="presParOf" srcId="{AFFE8518-2AE5-4C49-A8E7-3EED61C3A306}" destId="{42A37C98-69B5-45E6-B3DF-89938ED6EE18}" srcOrd="0" destOrd="0" presId="urn:microsoft.com/office/officeart/2005/8/layout/vList2"/>
    <dgm:cxn modelId="{90E63F5F-57AF-4247-907F-6B814AE4D8C4}" type="presParOf" srcId="{AFFE8518-2AE5-4C49-A8E7-3EED61C3A306}" destId="{8145D87C-A1B6-445F-B12E-7BB6FFEDBB80}" srcOrd="1" destOrd="0" presId="urn:microsoft.com/office/officeart/2005/8/layout/vList2"/>
    <dgm:cxn modelId="{2D2B3C93-9399-4797-A305-DB7AFC8CF407}" type="presParOf" srcId="{AFFE8518-2AE5-4C49-A8E7-3EED61C3A306}" destId="{5DBFBA98-91CD-4C74-9494-DB1941E31475}" srcOrd="2" destOrd="0" presId="urn:microsoft.com/office/officeart/2005/8/layout/vList2"/>
    <dgm:cxn modelId="{E9E5E912-E8B0-471A-9119-A6E1FEA81094}" type="presParOf" srcId="{AFFE8518-2AE5-4C49-A8E7-3EED61C3A306}" destId="{0020DF1D-9CEA-4979-B833-72DBE2EB0E3D}" srcOrd="3" destOrd="0" presId="urn:microsoft.com/office/officeart/2005/8/layout/vList2"/>
    <dgm:cxn modelId="{4928BF30-9438-4C28-BD50-17FE62800E04}" type="presParOf" srcId="{AFFE8518-2AE5-4C49-A8E7-3EED61C3A306}" destId="{FCDA7CD0-9202-48F9-A783-0828C7B26071}" srcOrd="4" destOrd="0" presId="urn:microsoft.com/office/officeart/2005/8/layout/vList2"/>
    <dgm:cxn modelId="{D15EAC3F-7F4A-4F92-B201-FA215118FAB1}" type="presParOf" srcId="{AFFE8518-2AE5-4C49-A8E7-3EED61C3A306}" destId="{0A1702E7-5E21-4A3A-94E9-2D4BD8102E7A}" srcOrd="5" destOrd="0" presId="urn:microsoft.com/office/officeart/2005/8/layout/vList2"/>
    <dgm:cxn modelId="{89D8FD9F-C37F-409A-8579-A7FCAF8292C3}" type="presParOf" srcId="{AFFE8518-2AE5-4C49-A8E7-3EED61C3A306}" destId="{DF3DED4A-0EEB-4CFE-9BCE-B720A644F2A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24667A4-8077-40D1-9881-533E1B065DB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958626-7A42-4232-8E6C-7B3698E73764}">
      <dgm:prSet/>
      <dgm:spPr/>
      <dgm:t>
        <a:bodyPr/>
        <a:lstStyle/>
        <a:p>
          <a:r>
            <a:rPr lang="en-GB"/>
            <a:t>Smokers want help and encouragement to quit </a:t>
          </a:r>
          <a:endParaRPr lang="en-US"/>
        </a:p>
      </dgm:t>
    </dgm:pt>
    <dgm:pt modelId="{9384F273-E4BC-4898-9FDC-349D2BB9D388}" type="parTrans" cxnId="{4F79DCD9-2CD7-4905-B294-A74466A2544A}">
      <dgm:prSet/>
      <dgm:spPr/>
      <dgm:t>
        <a:bodyPr/>
        <a:lstStyle/>
        <a:p>
          <a:endParaRPr lang="en-US"/>
        </a:p>
      </dgm:t>
    </dgm:pt>
    <dgm:pt modelId="{7DAB67BD-A1B3-400D-B0F8-4F7D365D00A0}" type="sibTrans" cxnId="{4F79DCD9-2CD7-4905-B294-A74466A2544A}">
      <dgm:prSet/>
      <dgm:spPr/>
      <dgm:t>
        <a:bodyPr/>
        <a:lstStyle/>
        <a:p>
          <a:endParaRPr lang="en-US"/>
        </a:p>
      </dgm:t>
    </dgm:pt>
    <dgm:pt modelId="{EFD3CD04-73A4-42EB-BBDE-14FF00EE87E0}">
      <dgm:prSet/>
      <dgm:spPr/>
      <dgm:t>
        <a:bodyPr/>
        <a:lstStyle/>
        <a:p>
          <a:r>
            <a:rPr lang="en-GB"/>
            <a:t>Advertising should not tell people what they should do </a:t>
          </a:r>
          <a:endParaRPr lang="en-US"/>
        </a:p>
      </dgm:t>
    </dgm:pt>
    <dgm:pt modelId="{71831F7C-F1B6-4EE6-A664-1CA1B25F1899}" type="parTrans" cxnId="{9246DD0E-429B-4BEC-9A63-681E9027A852}">
      <dgm:prSet/>
      <dgm:spPr/>
      <dgm:t>
        <a:bodyPr/>
        <a:lstStyle/>
        <a:p>
          <a:endParaRPr lang="en-US"/>
        </a:p>
      </dgm:t>
    </dgm:pt>
    <dgm:pt modelId="{2F4ECF32-DD81-4345-96DE-32937C6EB2DC}" type="sibTrans" cxnId="{9246DD0E-429B-4BEC-9A63-681E9027A852}">
      <dgm:prSet/>
      <dgm:spPr/>
      <dgm:t>
        <a:bodyPr/>
        <a:lstStyle/>
        <a:p>
          <a:endParaRPr lang="en-US"/>
        </a:p>
      </dgm:t>
    </dgm:pt>
    <dgm:pt modelId="{1BB05054-D2FC-4C5D-A4AB-B4FD0BACAC52}">
      <dgm:prSet/>
      <dgm:spPr/>
      <dgm:t>
        <a:bodyPr/>
        <a:lstStyle/>
        <a:p>
          <a:r>
            <a:rPr lang="en-GB"/>
            <a:t>Smokers are motivated by knowing that they are not alone, and that support and help are available – they need reminding of the benefits of not smoking </a:t>
          </a:r>
          <a:endParaRPr lang="en-US"/>
        </a:p>
      </dgm:t>
    </dgm:pt>
    <dgm:pt modelId="{F66597EC-C390-4FB5-9A37-EAAEBF3E2F02}" type="parTrans" cxnId="{766DD94E-5A7A-44AF-929D-169B4968D2C2}">
      <dgm:prSet/>
      <dgm:spPr/>
      <dgm:t>
        <a:bodyPr/>
        <a:lstStyle/>
        <a:p>
          <a:endParaRPr lang="en-US"/>
        </a:p>
      </dgm:t>
    </dgm:pt>
    <dgm:pt modelId="{BD6BF045-8489-4171-A8CF-256DBE9A43B8}" type="sibTrans" cxnId="{766DD94E-5A7A-44AF-929D-169B4968D2C2}">
      <dgm:prSet/>
      <dgm:spPr/>
      <dgm:t>
        <a:bodyPr/>
        <a:lstStyle/>
        <a:p>
          <a:endParaRPr lang="en-US"/>
        </a:p>
      </dgm:t>
    </dgm:pt>
    <dgm:pt modelId="{0B5ADFE9-33FE-4309-B81B-F8A34371F1D0}">
      <dgm:prSet/>
      <dgm:spPr/>
      <dgm:t>
        <a:bodyPr/>
        <a:lstStyle/>
        <a:p>
          <a:r>
            <a:rPr lang="en-GB"/>
            <a:t>Content and style of delivery are of equal importance – smokers can accept unpalatable messages if the context is encouraging and supportive</a:t>
          </a:r>
          <a:endParaRPr lang="en-US"/>
        </a:p>
      </dgm:t>
    </dgm:pt>
    <dgm:pt modelId="{72E08990-0E5A-47B3-B422-08A49F32149A}" type="parTrans" cxnId="{C5B8F496-D094-48DC-8FD3-97DEA82CFAA5}">
      <dgm:prSet/>
      <dgm:spPr/>
      <dgm:t>
        <a:bodyPr/>
        <a:lstStyle/>
        <a:p>
          <a:endParaRPr lang="en-US"/>
        </a:p>
      </dgm:t>
    </dgm:pt>
    <dgm:pt modelId="{2B1FB86B-2D5B-4272-82A2-88341150A1BF}" type="sibTrans" cxnId="{C5B8F496-D094-48DC-8FD3-97DEA82CFAA5}">
      <dgm:prSet/>
      <dgm:spPr/>
      <dgm:t>
        <a:bodyPr/>
        <a:lstStyle/>
        <a:p>
          <a:endParaRPr lang="en-US"/>
        </a:p>
      </dgm:t>
    </dgm:pt>
    <dgm:pt modelId="{EF2E62F3-298F-4C53-B8C9-EE865EABCDE0}" type="pres">
      <dgm:prSet presAssocID="{924667A4-8077-40D1-9881-533E1B065DBD}" presName="vert0" presStyleCnt="0">
        <dgm:presLayoutVars>
          <dgm:dir/>
          <dgm:animOne val="branch"/>
          <dgm:animLvl val="lvl"/>
        </dgm:presLayoutVars>
      </dgm:prSet>
      <dgm:spPr/>
    </dgm:pt>
    <dgm:pt modelId="{A1C3FC8E-3479-459A-806C-E7CC23E67ABF}" type="pres">
      <dgm:prSet presAssocID="{D1958626-7A42-4232-8E6C-7B3698E73764}" presName="thickLine" presStyleLbl="alignNode1" presStyleIdx="0" presStyleCnt="4"/>
      <dgm:spPr/>
    </dgm:pt>
    <dgm:pt modelId="{49F4CEF1-48D3-4CA9-9BF4-5ABF3D519695}" type="pres">
      <dgm:prSet presAssocID="{D1958626-7A42-4232-8E6C-7B3698E73764}" presName="horz1" presStyleCnt="0"/>
      <dgm:spPr/>
    </dgm:pt>
    <dgm:pt modelId="{25B088C5-8494-41E7-8F2D-4F731D86F9F6}" type="pres">
      <dgm:prSet presAssocID="{D1958626-7A42-4232-8E6C-7B3698E73764}" presName="tx1" presStyleLbl="revTx" presStyleIdx="0" presStyleCnt="4"/>
      <dgm:spPr/>
    </dgm:pt>
    <dgm:pt modelId="{6D3AAA90-4BF7-4E49-9A50-14D79F34E86D}" type="pres">
      <dgm:prSet presAssocID="{D1958626-7A42-4232-8E6C-7B3698E73764}" presName="vert1" presStyleCnt="0"/>
      <dgm:spPr/>
    </dgm:pt>
    <dgm:pt modelId="{5E6E431D-EBFC-49AA-8814-923E6CC5F7B0}" type="pres">
      <dgm:prSet presAssocID="{EFD3CD04-73A4-42EB-BBDE-14FF00EE87E0}" presName="thickLine" presStyleLbl="alignNode1" presStyleIdx="1" presStyleCnt="4"/>
      <dgm:spPr/>
    </dgm:pt>
    <dgm:pt modelId="{666A9161-C4B7-4A7E-ADBE-C5F35C2C9567}" type="pres">
      <dgm:prSet presAssocID="{EFD3CD04-73A4-42EB-BBDE-14FF00EE87E0}" presName="horz1" presStyleCnt="0"/>
      <dgm:spPr/>
    </dgm:pt>
    <dgm:pt modelId="{4A38623B-1246-4B78-AB4F-DE36E41F9FE0}" type="pres">
      <dgm:prSet presAssocID="{EFD3CD04-73A4-42EB-BBDE-14FF00EE87E0}" presName="tx1" presStyleLbl="revTx" presStyleIdx="1" presStyleCnt="4"/>
      <dgm:spPr/>
    </dgm:pt>
    <dgm:pt modelId="{8B7C0591-2A9C-4F37-9E12-5467D047C577}" type="pres">
      <dgm:prSet presAssocID="{EFD3CD04-73A4-42EB-BBDE-14FF00EE87E0}" presName="vert1" presStyleCnt="0"/>
      <dgm:spPr/>
    </dgm:pt>
    <dgm:pt modelId="{F9B6903A-11BD-48C3-8CA4-9D6965DF70FF}" type="pres">
      <dgm:prSet presAssocID="{1BB05054-D2FC-4C5D-A4AB-B4FD0BACAC52}" presName="thickLine" presStyleLbl="alignNode1" presStyleIdx="2" presStyleCnt="4"/>
      <dgm:spPr/>
    </dgm:pt>
    <dgm:pt modelId="{94627326-12FB-4B2C-B3BB-DCFD9FA03148}" type="pres">
      <dgm:prSet presAssocID="{1BB05054-D2FC-4C5D-A4AB-B4FD0BACAC52}" presName="horz1" presStyleCnt="0"/>
      <dgm:spPr/>
    </dgm:pt>
    <dgm:pt modelId="{35765603-6F36-4B74-8239-9C14E7D3DEB4}" type="pres">
      <dgm:prSet presAssocID="{1BB05054-D2FC-4C5D-A4AB-B4FD0BACAC52}" presName="tx1" presStyleLbl="revTx" presStyleIdx="2" presStyleCnt="4"/>
      <dgm:spPr/>
    </dgm:pt>
    <dgm:pt modelId="{E8414A8C-AAC0-400F-918E-918BB14B6B13}" type="pres">
      <dgm:prSet presAssocID="{1BB05054-D2FC-4C5D-A4AB-B4FD0BACAC52}" presName="vert1" presStyleCnt="0"/>
      <dgm:spPr/>
    </dgm:pt>
    <dgm:pt modelId="{CFFC7446-1B04-449C-B05B-C46264A6C99E}" type="pres">
      <dgm:prSet presAssocID="{0B5ADFE9-33FE-4309-B81B-F8A34371F1D0}" presName="thickLine" presStyleLbl="alignNode1" presStyleIdx="3" presStyleCnt="4"/>
      <dgm:spPr/>
    </dgm:pt>
    <dgm:pt modelId="{F065A5B7-CCAC-473A-9391-05E8BFC87F01}" type="pres">
      <dgm:prSet presAssocID="{0B5ADFE9-33FE-4309-B81B-F8A34371F1D0}" presName="horz1" presStyleCnt="0"/>
      <dgm:spPr/>
    </dgm:pt>
    <dgm:pt modelId="{24499F95-258C-4ECC-BE1E-DCE11EA839D4}" type="pres">
      <dgm:prSet presAssocID="{0B5ADFE9-33FE-4309-B81B-F8A34371F1D0}" presName="tx1" presStyleLbl="revTx" presStyleIdx="3" presStyleCnt="4"/>
      <dgm:spPr/>
    </dgm:pt>
    <dgm:pt modelId="{BFBF8503-A09F-45F3-9FBA-3AA65FC915F0}" type="pres">
      <dgm:prSet presAssocID="{0B5ADFE9-33FE-4309-B81B-F8A34371F1D0}" presName="vert1" presStyleCnt="0"/>
      <dgm:spPr/>
    </dgm:pt>
  </dgm:ptLst>
  <dgm:cxnLst>
    <dgm:cxn modelId="{9246DD0E-429B-4BEC-9A63-681E9027A852}" srcId="{924667A4-8077-40D1-9881-533E1B065DBD}" destId="{EFD3CD04-73A4-42EB-BBDE-14FF00EE87E0}" srcOrd="1" destOrd="0" parTransId="{71831F7C-F1B6-4EE6-A664-1CA1B25F1899}" sibTransId="{2F4ECF32-DD81-4345-96DE-32937C6EB2DC}"/>
    <dgm:cxn modelId="{ADDE0A3B-959F-4BA3-B1D7-634B145923BB}" type="presOf" srcId="{D1958626-7A42-4232-8E6C-7B3698E73764}" destId="{25B088C5-8494-41E7-8F2D-4F731D86F9F6}" srcOrd="0" destOrd="0" presId="urn:microsoft.com/office/officeart/2008/layout/LinedList"/>
    <dgm:cxn modelId="{C776936C-7876-4D8F-BCF9-29B160D8AC63}" type="presOf" srcId="{EFD3CD04-73A4-42EB-BBDE-14FF00EE87E0}" destId="{4A38623B-1246-4B78-AB4F-DE36E41F9FE0}" srcOrd="0" destOrd="0" presId="urn:microsoft.com/office/officeart/2008/layout/LinedList"/>
    <dgm:cxn modelId="{766DD94E-5A7A-44AF-929D-169B4968D2C2}" srcId="{924667A4-8077-40D1-9881-533E1B065DBD}" destId="{1BB05054-D2FC-4C5D-A4AB-B4FD0BACAC52}" srcOrd="2" destOrd="0" parTransId="{F66597EC-C390-4FB5-9A37-EAAEBF3E2F02}" sibTransId="{BD6BF045-8489-4171-A8CF-256DBE9A43B8}"/>
    <dgm:cxn modelId="{C5B8F496-D094-48DC-8FD3-97DEA82CFAA5}" srcId="{924667A4-8077-40D1-9881-533E1B065DBD}" destId="{0B5ADFE9-33FE-4309-B81B-F8A34371F1D0}" srcOrd="3" destOrd="0" parTransId="{72E08990-0E5A-47B3-B422-08A49F32149A}" sibTransId="{2B1FB86B-2D5B-4272-82A2-88341150A1BF}"/>
    <dgm:cxn modelId="{4C48A2A2-81B0-48D4-9926-5758B7CD6B34}" type="presOf" srcId="{924667A4-8077-40D1-9881-533E1B065DBD}" destId="{EF2E62F3-298F-4C53-B8C9-EE865EABCDE0}" srcOrd="0" destOrd="0" presId="urn:microsoft.com/office/officeart/2008/layout/LinedList"/>
    <dgm:cxn modelId="{907C30B9-DE42-4FE5-9F4B-3B81960C76AA}" type="presOf" srcId="{0B5ADFE9-33FE-4309-B81B-F8A34371F1D0}" destId="{24499F95-258C-4ECC-BE1E-DCE11EA839D4}" srcOrd="0" destOrd="0" presId="urn:microsoft.com/office/officeart/2008/layout/LinedList"/>
    <dgm:cxn modelId="{4F79DCD9-2CD7-4905-B294-A74466A2544A}" srcId="{924667A4-8077-40D1-9881-533E1B065DBD}" destId="{D1958626-7A42-4232-8E6C-7B3698E73764}" srcOrd="0" destOrd="0" parTransId="{9384F273-E4BC-4898-9FDC-349D2BB9D388}" sibTransId="{7DAB67BD-A1B3-400D-B0F8-4F7D365D00A0}"/>
    <dgm:cxn modelId="{B175A3DC-FDEB-4BF5-BFC8-3A41B750FB20}" type="presOf" srcId="{1BB05054-D2FC-4C5D-A4AB-B4FD0BACAC52}" destId="{35765603-6F36-4B74-8239-9C14E7D3DEB4}" srcOrd="0" destOrd="0" presId="urn:microsoft.com/office/officeart/2008/layout/LinedList"/>
    <dgm:cxn modelId="{6583FD1E-9204-459E-95B3-A6E62726A1CC}" type="presParOf" srcId="{EF2E62F3-298F-4C53-B8C9-EE865EABCDE0}" destId="{A1C3FC8E-3479-459A-806C-E7CC23E67ABF}" srcOrd="0" destOrd="0" presId="urn:microsoft.com/office/officeart/2008/layout/LinedList"/>
    <dgm:cxn modelId="{7A96435A-D2F1-47E1-8EC4-AC5649597544}" type="presParOf" srcId="{EF2E62F3-298F-4C53-B8C9-EE865EABCDE0}" destId="{49F4CEF1-48D3-4CA9-9BF4-5ABF3D519695}" srcOrd="1" destOrd="0" presId="urn:microsoft.com/office/officeart/2008/layout/LinedList"/>
    <dgm:cxn modelId="{47DED222-B9A2-49BF-9AF8-A27D2909FB35}" type="presParOf" srcId="{49F4CEF1-48D3-4CA9-9BF4-5ABF3D519695}" destId="{25B088C5-8494-41E7-8F2D-4F731D86F9F6}" srcOrd="0" destOrd="0" presId="urn:microsoft.com/office/officeart/2008/layout/LinedList"/>
    <dgm:cxn modelId="{068E1B34-1505-437E-ADCC-23A4B6F063A3}" type="presParOf" srcId="{49F4CEF1-48D3-4CA9-9BF4-5ABF3D519695}" destId="{6D3AAA90-4BF7-4E49-9A50-14D79F34E86D}" srcOrd="1" destOrd="0" presId="urn:microsoft.com/office/officeart/2008/layout/LinedList"/>
    <dgm:cxn modelId="{1172B84E-AE23-49ED-BEA9-06405F71D4E3}" type="presParOf" srcId="{EF2E62F3-298F-4C53-B8C9-EE865EABCDE0}" destId="{5E6E431D-EBFC-49AA-8814-923E6CC5F7B0}" srcOrd="2" destOrd="0" presId="urn:microsoft.com/office/officeart/2008/layout/LinedList"/>
    <dgm:cxn modelId="{43865425-EF4E-4665-B393-8DBC4929B715}" type="presParOf" srcId="{EF2E62F3-298F-4C53-B8C9-EE865EABCDE0}" destId="{666A9161-C4B7-4A7E-ADBE-C5F35C2C9567}" srcOrd="3" destOrd="0" presId="urn:microsoft.com/office/officeart/2008/layout/LinedList"/>
    <dgm:cxn modelId="{B66027FD-8D80-4B17-ABBA-1B1CED4D3F5C}" type="presParOf" srcId="{666A9161-C4B7-4A7E-ADBE-C5F35C2C9567}" destId="{4A38623B-1246-4B78-AB4F-DE36E41F9FE0}" srcOrd="0" destOrd="0" presId="urn:microsoft.com/office/officeart/2008/layout/LinedList"/>
    <dgm:cxn modelId="{429AECE8-A906-4FA7-A3EB-FFC1CA288AFE}" type="presParOf" srcId="{666A9161-C4B7-4A7E-ADBE-C5F35C2C9567}" destId="{8B7C0591-2A9C-4F37-9E12-5467D047C577}" srcOrd="1" destOrd="0" presId="urn:microsoft.com/office/officeart/2008/layout/LinedList"/>
    <dgm:cxn modelId="{F91B1F8F-9308-44B5-A2F1-EE1ACB472CD5}" type="presParOf" srcId="{EF2E62F3-298F-4C53-B8C9-EE865EABCDE0}" destId="{F9B6903A-11BD-48C3-8CA4-9D6965DF70FF}" srcOrd="4" destOrd="0" presId="urn:microsoft.com/office/officeart/2008/layout/LinedList"/>
    <dgm:cxn modelId="{AA00ABD3-1A18-442A-9947-3CD91469353C}" type="presParOf" srcId="{EF2E62F3-298F-4C53-B8C9-EE865EABCDE0}" destId="{94627326-12FB-4B2C-B3BB-DCFD9FA03148}" srcOrd="5" destOrd="0" presId="urn:microsoft.com/office/officeart/2008/layout/LinedList"/>
    <dgm:cxn modelId="{8FCDD3CD-FA55-4677-8545-85EF755078DD}" type="presParOf" srcId="{94627326-12FB-4B2C-B3BB-DCFD9FA03148}" destId="{35765603-6F36-4B74-8239-9C14E7D3DEB4}" srcOrd="0" destOrd="0" presId="urn:microsoft.com/office/officeart/2008/layout/LinedList"/>
    <dgm:cxn modelId="{75CB34EA-71F2-453B-8F88-690D6F610C3F}" type="presParOf" srcId="{94627326-12FB-4B2C-B3BB-DCFD9FA03148}" destId="{E8414A8C-AAC0-400F-918E-918BB14B6B13}" srcOrd="1" destOrd="0" presId="urn:microsoft.com/office/officeart/2008/layout/LinedList"/>
    <dgm:cxn modelId="{D2FABFC3-4092-4988-87CA-3BF1379596F4}" type="presParOf" srcId="{EF2E62F3-298F-4C53-B8C9-EE865EABCDE0}" destId="{CFFC7446-1B04-449C-B05B-C46264A6C99E}" srcOrd="6" destOrd="0" presId="urn:microsoft.com/office/officeart/2008/layout/LinedList"/>
    <dgm:cxn modelId="{57A2B192-0E53-4DA5-BC9E-F37DF9809D08}" type="presParOf" srcId="{EF2E62F3-298F-4C53-B8C9-EE865EABCDE0}" destId="{F065A5B7-CCAC-473A-9391-05E8BFC87F01}" srcOrd="7" destOrd="0" presId="urn:microsoft.com/office/officeart/2008/layout/LinedList"/>
    <dgm:cxn modelId="{20DE0E57-1543-4903-A28B-C8558D1D9F6B}" type="presParOf" srcId="{F065A5B7-CCAC-473A-9391-05E8BFC87F01}" destId="{24499F95-258C-4ECC-BE1E-DCE11EA839D4}" srcOrd="0" destOrd="0" presId="urn:microsoft.com/office/officeart/2008/layout/LinedList"/>
    <dgm:cxn modelId="{D5BA1371-6EA0-4773-82CC-895B5EE72493}" type="presParOf" srcId="{F065A5B7-CCAC-473A-9391-05E8BFC87F01}" destId="{BFBF8503-A09F-45F3-9FBA-3AA65FC915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3CAD52D-91E4-4B4A-8CF9-988E788D82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CD83C49-0359-4CF8-9653-FC3D0FFBC03D}">
      <dgm:prSet/>
      <dgm:spPr/>
      <dgm:t>
        <a:bodyPr/>
        <a:lstStyle/>
        <a:p>
          <a:r>
            <a:rPr lang="en-GB"/>
            <a:t>What is the same between the two clips shown ?</a:t>
          </a:r>
          <a:endParaRPr lang="en-US"/>
        </a:p>
      </dgm:t>
    </dgm:pt>
    <dgm:pt modelId="{B5B9BE0D-08AD-4A97-9C01-2AB444D541B4}" type="parTrans" cxnId="{BB449EFF-6556-4112-8889-7B12D5B90D19}">
      <dgm:prSet/>
      <dgm:spPr/>
      <dgm:t>
        <a:bodyPr/>
        <a:lstStyle/>
        <a:p>
          <a:endParaRPr lang="en-US"/>
        </a:p>
      </dgm:t>
    </dgm:pt>
    <dgm:pt modelId="{2E0AEABE-C478-4BA7-B89D-813C910CCACF}" type="sibTrans" cxnId="{BB449EFF-6556-4112-8889-7B12D5B90D19}">
      <dgm:prSet/>
      <dgm:spPr/>
      <dgm:t>
        <a:bodyPr/>
        <a:lstStyle/>
        <a:p>
          <a:endParaRPr lang="en-US"/>
        </a:p>
      </dgm:t>
    </dgm:pt>
    <dgm:pt modelId="{D355B7A3-FB05-488E-924C-C11F7AB5B29B}">
      <dgm:prSet/>
      <dgm:spPr/>
      <dgm:t>
        <a:bodyPr/>
        <a:lstStyle/>
        <a:p>
          <a:r>
            <a:rPr lang="en-GB"/>
            <a:t>What is the difference between them ?</a:t>
          </a:r>
          <a:endParaRPr lang="en-US"/>
        </a:p>
      </dgm:t>
    </dgm:pt>
    <dgm:pt modelId="{C408DEA7-C43B-493F-A5C3-CA9F10C10B5C}" type="parTrans" cxnId="{926A4785-C72A-42B8-A9E8-A411881308DB}">
      <dgm:prSet/>
      <dgm:spPr/>
      <dgm:t>
        <a:bodyPr/>
        <a:lstStyle/>
        <a:p>
          <a:endParaRPr lang="en-US"/>
        </a:p>
      </dgm:t>
    </dgm:pt>
    <dgm:pt modelId="{5F7D0FF5-CAC4-4B1D-AA75-A74775CAEDCB}" type="sibTrans" cxnId="{926A4785-C72A-42B8-A9E8-A411881308DB}">
      <dgm:prSet/>
      <dgm:spPr/>
      <dgm:t>
        <a:bodyPr/>
        <a:lstStyle/>
        <a:p>
          <a:endParaRPr lang="en-US"/>
        </a:p>
      </dgm:t>
    </dgm:pt>
    <dgm:pt modelId="{2F141332-E87F-1C44-8E21-4C1AD3DB7A61}" type="pres">
      <dgm:prSet presAssocID="{A3CAD52D-91E4-4B4A-8CF9-988E788D8251}" presName="linear" presStyleCnt="0">
        <dgm:presLayoutVars>
          <dgm:animLvl val="lvl"/>
          <dgm:resizeHandles val="exact"/>
        </dgm:presLayoutVars>
      </dgm:prSet>
      <dgm:spPr/>
    </dgm:pt>
    <dgm:pt modelId="{473413D7-04A8-2748-94D1-E02D5CDCAA3B}" type="pres">
      <dgm:prSet presAssocID="{2CD83C49-0359-4CF8-9653-FC3D0FFBC03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BB6583-B32D-7146-8D71-7369C47F558D}" type="pres">
      <dgm:prSet presAssocID="{2E0AEABE-C478-4BA7-B89D-813C910CCACF}" presName="spacer" presStyleCnt="0"/>
      <dgm:spPr/>
    </dgm:pt>
    <dgm:pt modelId="{C6619D3D-BA61-074A-8A27-8A3D5E9F766E}" type="pres">
      <dgm:prSet presAssocID="{D355B7A3-FB05-488E-924C-C11F7AB5B29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BFFA631-8F27-C24F-A00E-DEA897266A85}" type="presOf" srcId="{2CD83C49-0359-4CF8-9653-FC3D0FFBC03D}" destId="{473413D7-04A8-2748-94D1-E02D5CDCAA3B}" srcOrd="0" destOrd="0" presId="urn:microsoft.com/office/officeart/2005/8/layout/vList2"/>
    <dgm:cxn modelId="{99A7D63F-74A7-CA4E-B0B5-FFA34690B51F}" type="presOf" srcId="{A3CAD52D-91E4-4B4A-8CF9-988E788D8251}" destId="{2F141332-E87F-1C44-8E21-4C1AD3DB7A61}" srcOrd="0" destOrd="0" presId="urn:microsoft.com/office/officeart/2005/8/layout/vList2"/>
    <dgm:cxn modelId="{926A4785-C72A-42B8-A9E8-A411881308DB}" srcId="{A3CAD52D-91E4-4B4A-8CF9-988E788D8251}" destId="{D355B7A3-FB05-488E-924C-C11F7AB5B29B}" srcOrd="1" destOrd="0" parTransId="{C408DEA7-C43B-493F-A5C3-CA9F10C10B5C}" sibTransId="{5F7D0FF5-CAC4-4B1D-AA75-A74775CAEDCB}"/>
    <dgm:cxn modelId="{769469D7-6203-A541-A90E-4211C28C86E0}" type="presOf" srcId="{D355B7A3-FB05-488E-924C-C11F7AB5B29B}" destId="{C6619D3D-BA61-074A-8A27-8A3D5E9F766E}" srcOrd="0" destOrd="0" presId="urn:microsoft.com/office/officeart/2005/8/layout/vList2"/>
    <dgm:cxn modelId="{BB449EFF-6556-4112-8889-7B12D5B90D19}" srcId="{A3CAD52D-91E4-4B4A-8CF9-988E788D8251}" destId="{2CD83C49-0359-4CF8-9653-FC3D0FFBC03D}" srcOrd="0" destOrd="0" parTransId="{B5B9BE0D-08AD-4A97-9C01-2AB444D541B4}" sibTransId="{2E0AEABE-C478-4BA7-B89D-813C910CCACF}"/>
    <dgm:cxn modelId="{E57043C1-A33F-E247-B6CA-BD3F74FD8C1A}" type="presParOf" srcId="{2F141332-E87F-1C44-8E21-4C1AD3DB7A61}" destId="{473413D7-04A8-2748-94D1-E02D5CDCAA3B}" srcOrd="0" destOrd="0" presId="urn:microsoft.com/office/officeart/2005/8/layout/vList2"/>
    <dgm:cxn modelId="{FB7D6F26-D849-B441-9FE0-64A019208E80}" type="presParOf" srcId="{2F141332-E87F-1C44-8E21-4C1AD3DB7A61}" destId="{5ABB6583-B32D-7146-8D71-7369C47F558D}" srcOrd="1" destOrd="0" presId="urn:microsoft.com/office/officeart/2005/8/layout/vList2"/>
    <dgm:cxn modelId="{73341455-46A9-6840-A49B-1350891B565E}" type="presParOf" srcId="{2F141332-E87F-1C44-8E21-4C1AD3DB7A61}" destId="{C6619D3D-BA61-074A-8A27-8A3D5E9F766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D998BB3-A8A6-4738-8641-D7D970825C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20E4BD-126F-4B1B-989C-A7AACB88405D}">
      <dgm:prSet/>
      <dgm:spPr/>
      <dgm:t>
        <a:bodyPr/>
        <a:lstStyle/>
        <a:p>
          <a:r>
            <a:rPr lang="en-GB" baseline="0"/>
            <a:t>Alcohol</a:t>
          </a:r>
          <a:endParaRPr lang="en-US"/>
        </a:p>
      </dgm:t>
    </dgm:pt>
    <dgm:pt modelId="{C502923B-581E-4FD3-B4C5-4E121AA3726D}" type="parTrans" cxnId="{4AA73D82-1D8C-4ECF-A914-DA6BA396BE75}">
      <dgm:prSet/>
      <dgm:spPr/>
      <dgm:t>
        <a:bodyPr/>
        <a:lstStyle/>
        <a:p>
          <a:endParaRPr lang="en-US"/>
        </a:p>
      </dgm:t>
    </dgm:pt>
    <dgm:pt modelId="{C08382BC-3670-47D0-9867-AD91C69F1699}" type="sibTrans" cxnId="{4AA73D82-1D8C-4ECF-A914-DA6BA396BE75}">
      <dgm:prSet/>
      <dgm:spPr/>
      <dgm:t>
        <a:bodyPr/>
        <a:lstStyle/>
        <a:p>
          <a:endParaRPr lang="en-US"/>
        </a:p>
      </dgm:t>
    </dgm:pt>
    <dgm:pt modelId="{D3A703E2-AD5D-406F-857E-834FA296647D}">
      <dgm:prSet/>
      <dgm:spPr/>
      <dgm:t>
        <a:bodyPr/>
        <a:lstStyle/>
        <a:p>
          <a:r>
            <a:rPr lang="en-GB" baseline="0"/>
            <a:t>Awareness of ‘sensible drinking message’ unit – up from 39 to 76%, 1989–94</a:t>
          </a:r>
          <a:endParaRPr lang="en-US"/>
        </a:p>
      </dgm:t>
    </dgm:pt>
    <dgm:pt modelId="{EEE061E5-6158-4075-9EC3-5022C7662E8D}" type="parTrans" cxnId="{80B42F4D-77E2-4FB6-BB63-21257758D82B}">
      <dgm:prSet/>
      <dgm:spPr/>
      <dgm:t>
        <a:bodyPr/>
        <a:lstStyle/>
        <a:p>
          <a:endParaRPr lang="en-US"/>
        </a:p>
      </dgm:t>
    </dgm:pt>
    <dgm:pt modelId="{E03333DC-D792-4D13-9B31-2933625808EF}" type="sibTrans" cxnId="{80B42F4D-77E2-4FB6-BB63-21257758D82B}">
      <dgm:prSet/>
      <dgm:spPr/>
      <dgm:t>
        <a:bodyPr/>
        <a:lstStyle/>
        <a:p>
          <a:endParaRPr lang="en-US"/>
        </a:p>
      </dgm:t>
    </dgm:pt>
    <dgm:pt modelId="{F6F18CDA-1C56-42C5-91BE-2BA4E8B3B727}">
      <dgm:prSet/>
      <dgm:spPr/>
      <dgm:t>
        <a:bodyPr/>
        <a:lstStyle/>
        <a:p>
          <a:r>
            <a:rPr lang="en-GB" baseline="0"/>
            <a:t>Knowledge of units in popular drinks – up 300%, 1989–94</a:t>
          </a:r>
          <a:endParaRPr lang="en-US"/>
        </a:p>
      </dgm:t>
    </dgm:pt>
    <dgm:pt modelId="{FBD7B289-1219-45D9-B077-60CFEACD2444}" type="parTrans" cxnId="{F02B9D2D-0403-4405-8C5C-5EE2E559AF55}">
      <dgm:prSet/>
      <dgm:spPr/>
      <dgm:t>
        <a:bodyPr/>
        <a:lstStyle/>
        <a:p>
          <a:endParaRPr lang="en-US"/>
        </a:p>
      </dgm:t>
    </dgm:pt>
    <dgm:pt modelId="{F6A175D7-3C9E-47EC-9041-1AFCD90F7302}" type="sibTrans" cxnId="{F02B9D2D-0403-4405-8C5C-5EE2E559AF55}">
      <dgm:prSet/>
      <dgm:spPr/>
      <dgm:t>
        <a:bodyPr/>
        <a:lstStyle/>
        <a:p>
          <a:endParaRPr lang="en-US"/>
        </a:p>
      </dgm:t>
    </dgm:pt>
    <dgm:pt modelId="{21DB1434-FA9A-4734-803B-4D423C5D0D02}">
      <dgm:prSet/>
      <dgm:spPr/>
      <dgm:t>
        <a:bodyPr/>
        <a:lstStyle/>
        <a:p>
          <a:r>
            <a:rPr lang="en-GB" baseline="0"/>
            <a:t>People’s accurate assessment of their own drinking – up 5%, 1990–94.</a:t>
          </a:r>
          <a:endParaRPr lang="en-US"/>
        </a:p>
      </dgm:t>
    </dgm:pt>
    <dgm:pt modelId="{2D4F06B5-5429-4C6B-9583-2FA3E1EFDAD1}" type="parTrans" cxnId="{877F7956-9EDA-4AC3-846D-73142508CCEF}">
      <dgm:prSet/>
      <dgm:spPr/>
      <dgm:t>
        <a:bodyPr/>
        <a:lstStyle/>
        <a:p>
          <a:endParaRPr lang="en-US"/>
        </a:p>
      </dgm:t>
    </dgm:pt>
    <dgm:pt modelId="{B2F22723-8CC7-488D-956A-C7F2A1D101D7}" type="sibTrans" cxnId="{877F7956-9EDA-4AC3-846D-73142508CCEF}">
      <dgm:prSet/>
      <dgm:spPr/>
      <dgm:t>
        <a:bodyPr/>
        <a:lstStyle/>
        <a:p>
          <a:endParaRPr lang="en-US"/>
        </a:p>
      </dgm:t>
    </dgm:pt>
    <dgm:pt modelId="{DD855AD8-DF28-4781-BD89-2477FC1F8D32}" type="pres">
      <dgm:prSet presAssocID="{DD998BB3-A8A6-4738-8641-D7D970825CFA}" presName="linear" presStyleCnt="0">
        <dgm:presLayoutVars>
          <dgm:animLvl val="lvl"/>
          <dgm:resizeHandles val="exact"/>
        </dgm:presLayoutVars>
      </dgm:prSet>
      <dgm:spPr/>
    </dgm:pt>
    <dgm:pt modelId="{5C30C32F-AF66-4DEB-8499-E054363953F3}" type="pres">
      <dgm:prSet presAssocID="{A720E4BD-126F-4B1B-989C-A7AACB88405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20C383D-D478-44FD-AFFA-80911357DF01}" type="pres">
      <dgm:prSet presAssocID="{A720E4BD-126F-4B1B-989C-A7AACB88405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7484A04-CD5C-4E5B-9677-7514BF596BC3}" type="presOf" srcId="{A720E4BD-126F-4B1B-989C-A7AACB88405D}" destId="{5C30C32F-AF66-4DEB-8499-E054363953F3}" srcOrd="0" destOrd="0" presId="urn:microsoft.com/office/officeart/2005/8/layout/vList2"/>
    <dgm:cxn modelId="{F02B9D2D-0403-4405-8C5C-5EE2E559AF55}" srcId="{A720E4BD-126F-4B1B-989C-A7AACB88405D}" destId="{F6F18CDA-1C56-42C5-91BE-2BA4E8B3B727}" srcOrd="1" destOrd="0" parTransId="{FBD7B289-1219-45D9-B077-60CFEACD2444}" sibTransId="{F6A175D7-3C9E-47EC-9041-1AFCD90F7302}"/>
    <dgm:cxn modelId="{4350EB43-842F-4D37-8746-9596E0B56E97}" type="presOf" srcId="{21DB1434-FA9A-4734-803B-4D423C5D0D02}" destId="{120C383D-D478-44FD-AFFA-80911357DF01}" srcOrd="0" destOrd="2" presId="urn:microsoft.com/office/officeart/2005/8/layout/vList2"/>
    <dgm:cxn modelId="{80B42F4D-77E2-4FB6-BB63-21257758D82B}" srcId="{A720E4BD-126F-4B1B-989C-A7AACB88405D}" destId="{D3A703E2-AD5D-406F-857E-834FA296647D}" srcOrd="0" destOrd="0" parTransId="{EEE061E5-6158-4075-9EC3-5022C7662E8D}" sibTransId="{E03333DC-D792-4D13-9B31-2933625808EF}"/>
    <dgm:cxn modelId="{877F7956-9EDA-4AC3-846D-73142508CCEF}" srcId="{A720E4BD-126F-4B1B-989C-A7AACB88405D}" destId="{21DB1434-FA9A-4734-803B-4D423C5D0D02}" srcOrd="2" destOrd="0" parTransId="{2D4F06B5-5429-4C6B-9583-2FA3E1EFDAD1}" sibTransId="{B2F22723-8CC7-488D-956A-C7F2A1D101D7}"/>
    <dgm:cxn modelId="{92DB0979-704A-4CBB-BEEF-0378651E8859}" type="presOf" srcId="{D3A703E2-AD5D-406F-857E-834FA296647D}" destId="{120C383D-D478-44FD-AFFA-80911357DF01}" srcOrd="0" destOrd="0" presId="urn:microsoft.com/office/officeart/2005/8/layout/vList2"/>
    <dgm:cxn modelId="{4AA73D82-1D8C-4ECF-A914-DA6BA396BE75}" srcId="{DD998BB3-A8A6-4738-8641-D7D970825CFA}" destId="{A720E4BD-126F-4B1B-989C-A7AACB88405D}" srcOrd="0" destOrd="0" parTransId="{C502923B-581E-4FD3-B4C5-4E121AA3726D}" sibTransId="{C08382BC-3670-47D0-9867-AD91C69F1699}"/>
    <dgm:cxn modelId="{097E52A8-49B0-4A35-BD5A-715073A2AFDA}" type="presOf" srcId="{DD998BB3-A8A6-4738-8641-D7D970825CFA}" destId="{DD855AD8-DF28-4781-BD89-2477FC1F8D32}" srcOrd="0" destOrd="0" presId="urn:microsoft.com/office/officeart/2005/8/layout/vList2"/>
    <dgm:cxn modelId="{43274DCE-5628-4FFE-BC20-AA6FD0A8EF01}" type="presOf" srcId="{F6F18CDA-1C56-42C5-91BE-2BA4E8B3B727}" destId="{120C383D-D478-44FD-AFFA-80911357DF01}" srcOrd="0" destOrd="1" presId="urn:microsoft.com/office/officeart/2005/8/layout/vList2"/>
    <dgm:cxn modelId="{D50C6E5B-9343-4066-B13E-5D525C0943E4}" type="presParOf" srcId="{DD855AD8-DF28-4781-BD89-2477FC1F8D32}" destId="{5C30C32F-AF66-4DEB-8499-E054363953F3}" srcOrd="0" destOrd="0" presId="urn:microsoft.com/office/officeart/2005/8/layout/vList2"/>
    <dgm:cxn modelId="{63A3AC3A-3ADD-4DA3-8959-9357916A1C0B}" type="presParOf" srcId="{DD855AD8-DF28-4781-BD89-2477FC1F8D32}" destId="{120C383D-D478-44FD-AFFA-80911357DF0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539D38F-F379-4458-A846-8A5662C18E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CA0E1C-0D17-4108-8272-4C4F3535D82F}">
      <dgm:prSet/>
      <dgm:spPr/>
      <dgm:t>
        <a:bodyPr/>
        <a:lstStyle/>
        <a:p>
          <a:r>
            <a:rPr lang="en-GB"/>
            <a:t>HIV/AIDS</a:t>
          </a:r>
          <a:endParaRPr lang="en-US"/>
        </a:p>
      </dgm:t>
    </dgm:pt>
    <dgm:pt modelId="{960F6E68-9E05-4DA2-B753-0E03CBFDC43C}" type="parTrans" cxnId="{158B796A-69B6-4BBB-895B-FD6810A24AAD}">
      <dgm:prSet/>
      <dgm:spPr/>
      <dgm:t>
        <a:bodyPr/>
        <a:lstStyle/>
        <a:p>
          <a:endParaRPr lang="en-US"/>
        </a:p>
      </dgm:t>
    </dgm:pt>
    <dgm:pt modelId="{249F0655-41DE-4311-8D80-5B4649DFA606}" type="sibTrans" cxnId="{158B796A-69B6-4BBB-895B-FD6810A24AAD}">
      <dgm:prSet/>
      <dgm:spPr/>
      <dgm:t>
        <a:bodyPr/>
        <a:lstStyle/>
        <a:p>
          <a:endParaRPr lang="en-US"/>
        </a:p>
      </dgm:t>
    </dgm:pt>
    <dgm:pt modelId="{64A543DB-D91C-4EA8-AA99-ACE855252C6B}">
      <dgm:prSet/>
      <dgm:spPr/>
      <dgm:t>
        <a:bodyPr/>
        <a:lstStyle/>
        <a:p>
          <a:r>
            <a:rPr lang="en-GB"/>
            <a:t>Changes in levels of tolerance: those in the general public who say that homosexual relations are always or mostly wrong – 74% in 1987; 44% in 1997</a:t>
          </a:r>
          <a:endParaRPr lang="en-US"/>
        </a:p>
      </dgm:t>
    </dgm:pt>
    <dgm:pt modelId="{48C4A4FF-3BE5-4B6E-BF64-0206BF5956E5}" type="parTrans" cxnId="{70AABC5F-38CD-4C2F-82D4-A140AB029AC5}">
      <dgm:prSet/>
      <dgm:spPr/>
      <dgm:t>
        <a:bodyPr/>
        <a:lstStyle/>
        <a:p>
          <a:endParaRPr lang="en-US"/>
        </a:p>
      </dgm:t>
    </dgm:pt>
    <dgm:pt modelId="{4018F1A5-3555-41A3-9A8F-A12DF3B537CD}" type="sibTrans" cxnId="{70AABC5F-38CD-4C2F-82D4-A140AB029AC5}">
      <dgm:prSet/>
      <dgm:spPr/>
      <dgm:t>
        <a:bodyPr/>
        <a:lstStyle/>
        <a:p>
          <a:endParaRPr lang="en-US"/>
        </a:p>
      </dgm:t>
    </dgm:pt>
    <dgm:pt modelId="{7B0EF1EC-9DEC-4A9B-84A7-00EE0E4EA3F3}">
      <dgm:prSet/>
      <dgm:spPr/>
      <dgm:t>
        <a:bodyPr/>
        <a:lstStyle/>
        <a:p>
          <a:r>
            <a:rPr lang="en-GB"/>
            <a:t>Attitudes to people with HIV infection: those who think people with AIDS have only themselves to blame – 57% in 1987; 36% in 1996</a:t>
          </a:r>
          <a:endParaRPr lang="en-US"/>
        </a:p>
      </dgm:t>
    </dgm:pt>
    <dgm:pt modelId="{73630552-C721-4CC8-A5F1-92F5A8634855}" type="parTrans" cxnId="{DFF21214-CE76-4A99-B183-9F217E093FEC}">
      <dgm:prSet/>
      <dgm:spPr/>
      <dgm:t>
        <a:bodyPr/>
        <a:lstStyle/>
        <a:p>
          <a:endParaRPr lang="en-US"/>
        </a:p>
      </dgm:t>
    </dgm:pt>
    <dgm:pt modelId="{F1B47F23-AD41-4BAE-9168-BB7841A8AE2A}" type="sibTrans" cxnId="{DFF21214-CE76-4A99-B183-9F217E093FEC}">
      <dgm:prSet/>
      <dgm:spPr/>
      <dgm:t>
        <a:bodyPr/>
        <a:lstStyle/>
        <a:p>
          <a:endParaRPr lang="en-US"/>
        </a:p>
      </dgm:t>
    </dgm:pt>
    <dgm:pt modelId="{FFBE8B52-D0E2-48E3-B36D-CCD6A58C12BC}">
      <dgm:prSet/>
      <dgm:spPr/>
      <dgm:t>
        <a:bodyPr/>
        <a:lstStyle/>
        <a:p>
          <a:r>
            <a:rPr lang="en-GB"/>
            <a:t>Belief that a condom protects against HIV: 66% in 1986; 95% in 1997</a:t>
          </a:r>
          <a:endParaRPr lang="en-US"/>
        </a:p>
      </dgm:t>
    </dgm:pt>
    <dgm:pt modelId="{466044FF-160E-431A-A901-FD191161D3E3}" type="parTrans" cxnId="{C7E78890-5590-4441-AF64-B020CDF11C70}">
      <dgm:prSet/>
      <dgm:spPr/>
      <dgm:t>
        <a:bodyPr/>
        <a:lstStyle/>
        <a:p>
          <a:endParaRPr lang="en-US"/>
        </a:p>
      </dgm:t>
    </dgm:pt>
    <dgm:pt modelId="{B00C03D5-8C5A-4C34-B724-9D0D6FE04E95}" type="sibTrans" cxnId="{C7E78890-5590-4441-AF64-B020CDF11C70}">
      <dgm:prSet/>
      <dgm:spPr/>
      <dgm:t>
        <a:bodyPr/>
        <a:lstStyle/>
        <a:p>
          <a:endParaRPr lang="en-US"/>
        </a:p>
      </dgm:t>
    </dgm:pt>
    <dgm:pt modelId="{3B801438-1895-4A8C-AB68-8BDE3B8E00DB}">
      <dgm:prSet/>
      <dgm:spPr/>
      <dgm:t>
        <a:bodyPr/>
        <a:lstStyle/>
        <a:p>
          <a:r>
            <a:rPr lang="en-GB"/>
            <a:t>Women aged 18–19 whose partners used condoms: 6% in 1986; 22% in 1993.</a:t>
          </a:r>
          <a:endParaRPr lang="en-US"/>
        </a:p>
      </dgm:t>
    </dgm:pt>
    <dgm:pt modelId="{29F4ABE1-91A2-4366-8FD0-365672F3EF01}" type="parTrans" cxnId="{E2FE70A1-692A-4547-8389-AB06A0D631D0}">
      <dgm:prSet/>
      <dgm:spPr/>
      <dgm:t>
        <a:bodyPr/>
        <a:lstStyle/>
        <a:p>
          <a:endParaRPr lang="en-US"/>
        </a:p>
      </dgm:t>
    </dgm:pt>
    <dgm:pt modelId="{D73B20CA-6FE2-4322-9B98-B3F5E435DA44}" type="sibTrans" cxnId="{E2FE70A1-692A-4547-8389-AB06A0D631D0}">
      <dgm:prSet/>
      <dgm:spPr/>
      <dgm:t>
        <a:bodyPr/>
        <a:lstStyle/>
        <a:p>
          <a:endParaRPr lang="en-US"/>
        </a:p>
      </dgm:t>
    </dgm:pt>
    <dgm:pt modelId="{5875F5DB-F652-449F-9A0E-82C95FBEE3D8}" type="pres">
      <dgm:prSet presAssocID="{E539D38F-F379-4458-A846-8A5662C18E9F}" presName="linear" presStyleCnt="0">
        <dgm:presLayoutVars>
          <dgm:animLvl val="lvl"/>
          <dgm:resizeHandles val="exact"/>
        </dgm:presLayoutVars>
      </dgm:prSet>
      <dgm:spPr/>
    </dgm:pt>
    <dgm:pt modelId="{92D438F8-39A1-4E7B-87A4-9E86F9380A70}" type="pres">
      <dgm:prSet presAssocID="{F9CA0E1C-0D17-4108-8272-4C4F3535D8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D6F3910-71FB-4212-B8F8-FFE496F4C965}" type="pres">
      <dgm:prSet presAssocID="{249F0655-41DE-4311-8D80-5B4649DFA606}" presName="spacer" presStyleCnt="0"/>
      <dgm:spPr/>
    </dgm:pt>
    <dgm:pt modelId="{04679C16-CBC9-4BB9-BEF2-C6BA2FE1FAD5}" type="pres">
      <dgm:prSet presAssocID="{64A543DB-D91C-4EA8-AA99-ACE855252C6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F1404D6-0C52-45D2-9430-E32F420A30BF}" type="pres">
      <dgm:prSet presAssocID="{4018F1A5-3555-41A3-9A8F-A12DF3B537CD}" presName="spacer" presStyleCnt="0"/>
      <dgm:spPr/>
    </dgm:pt>
    <dgm:pt modelId="{777D833C-2B14-40A6-AB9F-A82D2290D3F4}" type="pres">
      <dgm:prSet presAssocID="{7B0EF1EC-9DEC-4A9B-84A7-00EE0E4EA3F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84DC37F-73CA-4352-B1E0-772605EC94EA}" type="pres">
      <dgm:prSet presAssocID="{F1B47F23-AD41-4BAE-9168-BB7841A8AE2A}" presName="spacer" presStyleCnt="0"/>
      <dgm:spPr/>
    </dgm:pt>
    <dgm:pt modelId="{6E68A42B-A8B2-4F05-B206-B6CFDDD1E46B}" type="pres">
      <dgm:prSet presAssocID="{FFBE8B52-D0E2-48E3-B36D-CCD6A58C12B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1CF7AD-38C3-45BF-BE78-CF73B4A7A427}" type="pres">
      <dgm:prSet presAssocID="{B00C03D5-8C5A-4C34-B724-9D0D6FE04E95}" presName="spacer" presStyleCnt="0"/>
      <dgm:spPr/>
    </dgm:pt>
    <dgm:pt modelId="{B3B17275-C624-4DE9-BF7B-9CCEBCA2A48E}" type="pres">
      <dgm:prSet presAssocID="{3B801438-1895-4A8C-AB68-8BDE3B8E00D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81DD812-18B4-4784-A41C-8629B7160E23}" type="presOf" srcId="{FFBE8B52-D0E2-48E3-B36D-CCD6A58C12BC}" destId="{6E68A42B-A8B2-4F05-B206-B6CFDDD1E46B}" srcOrd="0" destOrd="0" presId="urn:microsoft.com/office/officeart/2005/8/layout/vList2"/>
    <dgm:cxn modelId="{DFF21214-CE76-4A99-B183-9F217E093FEC}" srcId="{E539D38F-F379-4458-A846-8A5662C18E9F}" destId="{7B0EF1EC-9DEC-4A9B-84A7-00EE0E4EA3F3}" srcOrd="2" destOrd="0" parTransId="{73630552-C721-4CC8-A5F1-92F5A8634855}" sibTransId="{F1B47F23-AD41-4BAE-9168-BB7841A8AE2A}"/>
    <dgm:cxn modelId="{70AABC5F-38CD-4C2F-82D4-A140AB029AC5}" srcId="{E539D38F-F379-4458-A846-8A5662C18E9F}" destId="{64A543DB-D91C-4EA8-AA99-ACE855252C6B}" srcOrd="1" destOrd="0" parTransId="{48C4A4FF-3BE5-4B6E-BF64-0206BF5956E5}" sibTransId="{4018F1A5-3555-41A3-9A8F-A12DF3B537CD}"/>
    <dgm:cxn modelId="{2F809242-90BE-47A8-B3BC-297271F88CF5}" type="presOf" srcId="{F9CA0E1C-0D17-4108-8272-4C4F3535D82F}" destId="{92D438F8-39A1-4E7B-87A4-9E86F9380A70}" srcOrd="0" destOrd="0" presId="urn:microsoft.com/office/officeart/2005/8/layout/vList2"/>
    <dgm:cxn modelId="{BE4F8443-8471-4D10-AEF3-479EF460C874}" type="presOf" srcId="{7B0EF1EC-9DEC-4A9B-84A7-00EE0E4EA3F3}" destId="{777D833C-2B14-40A6-AB9F-A82D2290D3F4}" srcOrd="0" destOrd="0" presId="urn:microsoft.com/office/officeart/2005/8/layout/vList2"/>
    <dgm:cxn modelId="{158B796A-69B6-4BBB-895B-FD6810A24AAD}" srcId="{E539D38F-F379-4458-A846-8A5662C18E9F}" destId="{F9CA0E1C-0D17-4108-8272-4C4F3535D82F}" srcOrd="0" destOrd="0" parTransId="{960F6E68-9E05-4DA2-B753-0E03CBFDC43C}" sibTransId="{249F0655-41DE-4311-8D80-5B4649DFA606}"/>
    <dgm:cxn modelId="{E3F0F74A-4D03-4753-B94B-2844FA12A519}" type="presOf" srcId="{64A543DB-D91C-4EA8-AA99-ACE855252C6B}" destId="{04679C16-CBC9-4BB9-BEF2-C6BA2FE1FAD5}" srcOrd="0" destOrd="0" presId="urn:microsoft.com/office/officeart/2005/8/layout/vList2"/>
    <dgm:cxn modelId="{D26DF67C-845E-4245-910D-BDB1296E4D98}" type="presOf" srcId="{3B801438-1895-4A8C-AB68-8BDE3B8E00DB}" destId="{B3B17275-C624-4DE9-BF7B-9CCEBCA2A48E}" srcOrd="0" destOrd="0" presId="urn:microsoft.com/office/officeart/2005/8/layout/vList2"/>
    <dgm:cxn modelId="{BA1BB786-865B-4A46-994B-B48E165FB11A}" type="presOf" srcId="{E539D38F-F379-4458-A846-8A5662C18E9F}" destId="{5875F5DB-F652-449F-9A0E-82C95FBEE3D8}" srcOrd="0" destOrd="0" presId="urn:microsoft.com/office/officeart/2005/8/layout/vList2"/>
    <dgm:cxn modelId="{C7E78890-5590-4441-AF64-B020CDF11C70}" srcId="{E539D38F-F379-4458-A846-8A5662C18E9F}" destId="{FFBE8B52-D0E2-48E3-B36D-CCD6A58C12BC}" srcOrd="3" destOrd="0" parTransId="{466044FF-160E-431A-A901-FD191161D3E3}" sibTransId="{B00C03D5-8C5A-4C34-B724-9D0D6FE04E95}"/>
    <dgm:cxn modelId="{E2FE70A1-692A-4547-8389-AB06A0D631D0}" srcId="{E539D38F-F379-4458-A846-8A5662C18E9F}" destId="{3B801438-1895-4A8C-AB68-8BDE3B8E00DB}" srcOrd="4" destOrd="0" parTransId="{29F4ABE1-91A2-4366-8FD0-365672F3EF01}" sibTransId="{D73B20CA-6FE2-4322-9B98-B3F5E435DA44}"/>
    <dgm:cxn modelId="{FED1EDCE-BACB-4739-9F5D-3C2A32A69AE2}" type="presParOf" srcId="{5875F5DB-F652-449F-9A0E-82C95FBEE3D8}" destId="{92D438F8-39A1-4E7B-87A4-9E86F9380A70}" srcOrd="0" destOrd="0" presId="urn:microsoft.com/office/officeart/2005/8/layout/vList2"/>
    <dgm:cxn modelId="{84C27FF9-DA6E-4762-BC96-739B1BA59540}" type="presParOf" srcId="{5875F5DB-F652-449F-9A0E-82C95FBEE3D8}" destId="{9D6F3910-71FB-4212-B8F8-FFE496F4C965}" srcOrd="1" destOrd="0" presId="urn:microsoft.com/office/officeart/2005/8/layout/vList2"/>
    <dgm:cxn modelId="{4C26982A-8425-4C42-B144-B348FD0CDFAC}" type="presParOf" srcId="{5875F5DB-F652-449F-9A0E-82C95FBEE3D8}" destId="{04679C16-CBC9-4BB9-BEF2-C6BA2FE1FAD5}" srcOrd="2" destOrd="0" presId="urn:microsoft.com/office/officeart/2005/8/layout/vList2"/>
    <dgm:cxn modelId="{9CB8B111-AA46-4B37-86E7-EB1883A621A0}" type="presParOf" srcId="{5875F5DB-F652-449F-9A0E-82C95FBEE3D8}" destId="{AF1404D6-0C52-45D2-9430-E32F420A30BF}" srcOrd="3" destOrd="0" presId="urn:microsoft.com/office/officeart/2005/8/layout/vList2"/>
    <dgm:cxn modelId="{13B95782-9AB9-4884-809D-F0361BC4EC1D}" type="presParOf" srcId="{5875F5DB-F652-449F-9A0E-82C95FBEE3D8}" destId="{777D833C-2B14-40A6-AB9F-A82D2290D3F4}" srcOrd="4" destOrd="0" presId="urn:microsoft.com/office/officeart/2005/8/layout/vList2"/>
    <dgm:cxn modelId="{D3A42595-37A8-4040-8E77-CB49ED5022F5}" type="presParOf" srcId="{5875F5DB-F652-449F-9A0E-82C95FBEE3D8}" destId="{A84DC37F-73CA-4352-B1E0-772605EC94EA}" srcOrd="5" destOrd="0" presId="urn:microsoft.com/office/officeart/2005/8/layout/vList2"/>
    <dgm:cxn modelId="{67FBEDE2-0008-4517-8836-610A4E9B1EF5}" type="presParOf" srcId="{5875F5DB-F652-449F-9A0E-82C95FBEE3D8}" destId="{6E68A42B-A8B2-4F05-B206-B6CFDDD1E46B}" srcOrd="6" destOrd="0" presId="urn:microsoft.com/office/officeart/2005/8/layout/vList2"/>
    <dgm:cxn modelId="{6B0E4096-F8DC-46D3-8964-C981D11A7CAD}" type="presParOf" srcId="{5875F5DB-F652-449F-9A0E-82C95FBEE3D8}" destId="{FD1CF7AD-38C3-45BF-BE78-CF73B4A7A427}" srcOrd="7" destOrd="0" presId="urn:microsoft.com/office/officeart/2005/8/layout/vList2"/>
    <dgm:cxn modelId="{9B67353A-F537-466B-AAD3-327D78C33C2F}" type="presParOf" srcId="{5875F5DB-F652-449F-9A0E-82C95FBEE3D8}" destId="{B3B17275-C624-4DE9-BF7B-9CCEBCA2A48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7E70724-7A05-43B4-AF42-228FFA400DF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8E33993-2BC5-47A7-ACA9-E8286238BF86}">
      <dgm:prSet/>
      <dgm:spPr/>
      <dgm:t>
        <a:bodyPr/>
        <a:lstStyle/>
        <a:p>
          <a:r>
            <a:rPr lang="en-GB"/>
            <a:t>With complex interventions that are intended to work synergistically it is difficult to attribute impacts to particular intervention components</a:t>
          </a:r>
          <a:endParaRPr lang="en-US"/>
        </a:p>
      </dgm:t>
    </dgm:pt>
    <dgm:pt modelId="{45CAB752-3510-40A4-BF1E-15AFFF8F767D}" type="parTrans" cxnId="{9C6D1738-7269-4A64-A35F-F3759FD06909}">
      <dgm:prSet/>
      <dgm:spPr/>
      <dgm:t>
        <a:bodyPr/>
        <a:lstStyle/>
        <a:p>
          <a:endParaRPr lang="en-US"/>
        </a:p>
      </dgm:t>
    </dgm:pt>
    <dgm:pt modelId="{08EA0AD4-8299-4F2F-AE57-7E34FEE3A3C4}" type="sibTrans" cxnId="{9C6D1738-7269-4A64-A35F-F3759FD06909}">
      <dgm:prSet/>
      <dgm:spPr/>
      <dgm:t>
        <a:bodyPr/>
        <a:lstStyle/>
        <a:p>
          <a:endParaRPr lang="en-US"/>
        </a:p>
      </dgm:t>
    </dgm:pt>
    <dgm:pt modelId="{D30656E1-B0F4-49D2-8F48-620DEB4F0038}">
      <dgm:prSet/>
      <dgm:spPr/>
      <dgm:t>
        <a:bodyPr/>
        <a:lstStyle/>
        <a:p>
          <a:r>
            <a:rPr lang="en-GB"/>
            <a:t>Causality cannot always be assumed</a:t>
          </a:r>
          <a:endParaRPr lang="en-US"/>
        </a:p>
      </dgm:t>
    </dgm:pt>
    <dgm:pt modelId="{D69B77EA-6222-40E2-803E-0AE00FBD86D0}" type="parTrans" cxnId="{D4089375-EE6A-47A2-B729-928983D51F71}">
      <dgm:prSet/>
      <dgm:spPr/>
      <dgm:t>
        <a:bodyPr/>
        <a:lstStyle/>
        <a:p>
          <a:endParaRPr lang="en-US"/>
        </a:p>
      </dgm:t>
    </dgm:pt>
    <dgm:pt modelId="{279E3AEE-075C-4A14-9970-468AA51E5E90}" type="sibTrans" cxnId="{D4089375-EE6A-47A2-B729-928983D51F71}">
      <dgm:prSet/>
      <dgm:spPr/>
      <dgm:t>
        <a:bodyPr/>
        <a:lstStyle/>
        <a:p>
          <a:endParaRPr lang="en-US"/>
        </a:p>
      </dgm:t>
    </dgm:pt>
    <dgm:pt modelId="{4C0DD0F6-091E-480C-9EC5-4359F16627EF}">
      <dgm:prSet/>
      <dgm:spPr/>
      <dgm:t>
        <a:bodyPr/>
        <a:lstStyle/>
        <a:p>
          <a:r>
            <a:rPr lang="en-GB"/>
            <a:t>Factors external to interventions – particularly if they are about sensitive subjects – may add to or subtract from their impact</a:t>
          </a:r>
          <a:endParaRPr lang="en-US"/>
        </a:p>
      </dgm:t>
    </dgm:pt>
    <dgm:pt modelId="{C0164414-2E7F-4ADA-9B8B-31B2D8E78795}" type="parTrans" cxnId="{AB9579E6-4D26-406C-B150-449BA9B1D4C8}">
      <dgm:prSet/>
      <dgm:spPr/>
      <dgm:t>
        <a:bodyPr/>
        <a:lstStyle/>
        <a:p>
          <a:endParaRPr lang="en-US"/>
        </a:p>
      </dgm:t>
    </dgm:pt>
    <dgm:pt modelId="{5559C239-5391-411F-979D-37E33DE130B9}" type="sibTrans" cxnId="{AB9579E6-4D26-406C-B150-449BA9B1D4C8}">
      <dgm:prSet/>
      <dgm:spPr/>
      <dgm:t>
        <a:bodyPr/>
        <a:lstStyle/>
        <a:p>
          <a:endParaRPr lang="en-US"/>
        </a:p>
      </dgm:t>
    </dgm:pt>
    <dgm:pt modelId="{F54AF772-B200-40E6-9519-67F0338E50BE}" type="pres">
      <dgm:prSet presAssocID="{77E70724-7A05-43B4-AF42-228FFA400DFA}" presName="outerComposite" presStyleCnt="0">
        <dgm:presLayoutVars>
          <dgm:chMax val="5"/>
          <dgm:dir/>
          <dgm:resizeHandles val="exact"/>
        </dgm:presLayoutVars>
      </dgm:prSet>
      <dgm:spPr/>
    </dgm:pt>
    <dgm:pt modelId="{F825C50C-7065-4B71-A589-623C7A4C1644}" type="pres">
      <dgm:prSet presAssocID="{77E70724-7A05-43B4-AF42-228FFA400DFA}" presName="dummyMaxCanvas" presStyleCnt="0">
        <dgm:presLayoutVars/>
      </dgm:prSet>
      <dgm:spPr/>
    </dgm:pt>
    <dgm:pt modelId="{D6623DCC-F4F3-4B3E-875E-120CE703B6A3}" type="pres">
      <dgm:prSet presAssocID="{77E70724-7A05-43B4-AF42-228FFA400DFA}" presName="ThreeNodes_1" presStyleLbl="node1" presStyleIdx="0" presStyleCnt="3">
        <dgm:presLayoutVars>
          <dgm:bulletEnabled val="1"/>
        </dgm:presLayoutVars>
      </dgm:prSet>
      <dgm:spPr/>
    </dgm:pt>
    <dgm:pt modelId="{168C5721-C202-408C-9D44-34388D48D426}" type="pres">
      <dgm:prSet presAssocID="{77E70724-7A05-43B4-AF42-228FFA400DFA}" presName="ThreeNodes_2" presStyleLbl="node1" presStyleIdx="1" presStyleCnt="3">
        <dgm:presLayoutVars>
          <dgm:bulletEnabled val="1"/>
        </dgm:presLayoutVars>
      </dgm:prSet>
      <dgm:spPr/>
    </dgm:pt>
    <dgm:pt modelId="{E6A9BFD6-83E2-4D3A-9A03-EDF2A2CDF2AB}" type="pres">
      <dgm:prSet presAssocID="{77E70724-7A05-43B4-AF42-228FFA400DFA}" presName="ThreeNodes_3" presStyleLbl="node1" presStyleIdx="2" presStyleCnt="3">
        <dgm:presLayoutVars>
          <dgm:bulletEnabled val="1"/>
        </dgm:presLayoutVars>
      </dgm:prSet>
      <dgm:spPr/>
    </dgm:pt>
    <dgm:pt modelId="{9967171E-9308-4C16-B2F4-764F2712E8CE}" type="pres">
      <dgm:prSet presAssocID="{77E70724-7A05-43B4-AF42-228FFA400DFA}" presName="ThreeConn_1-2" presStyleLbl="fgAccFollowNode1" presStyleIdx="0" presStyleCnt="2">
        <dgm:presLayoutVars>
          <dgm:bulletEnabled val="1"/>
        </dgm:presLayoutVars>
      </dgm:prSet>
      <dgm:spPr/>
    </dgm:pt>
    <dgm:pt modelId="{AF4F1D57-CD24-4262-9BBA-0503747B9136}" type="pres">
      <dgm:prSet presAssocID="{77E70724-7A05-43B4-AF42-228FFA400DFA}" presName="ThreeConn_2-3" presStyleLbl="fgAccFollowNode1" presStyleIdx="1" presStyleCnt="2">
        <dgm:presLayoutVars>
          <dgm:bulletEnabled val="1"/>
        </dgm:presLayoutVars>
      </dgm:prSet>
      <dgm:spPr/>
    </dgm:pt>
    <dgm:pt modelId="{E1D9BB59-8612-4F04-B7C8-9965E36E4748}" type="pres">
      <dgm:prSet presAssocID="{77E70724-7A05-43B4-AF42-228FFA400DFA}" presName="ThreeNodes_1_text" presStyleLbl="node1" presStyleIdx="2" presStyleCnt="3">
        <dgm:presLayoutVars>
          <dgm:bulletEnabled val="1"/>
        </dgm:presLayoutVars>
      </dgm:prSet>
      <dgm:spPr/>
    </dgm:pt>
    <dgm:pt modelId="{CC85F85E-915E-45C9-B9F7-A4C3B85EAE35}" type="pres">
      <dgm:prSet presAssocID="{77E70724-7A05-43B4-AF42-228FFA400DFA}" presName="ThreeNodes_2_text" presStyleLbl="node1" presStyleIdx="2" presStyleCnt="3">
        <dgm:presLayoutVars>
          <dgm:bulletEnabled val="1"/>
        </dgm:presLayoutVars>
      </dgm:prSet>
      <dgm:spPr/>
    </dgm:pt>
    <dgm:pt modelId="{567E61A4-E268-4AC5-A3AE-E2082988BDE8}" type="pres">
      <dgm:prSet presAssocID="{77E70724-7A05-43B4-AF42-228FFA400DF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C02BA14-D9C1-450F-8067-D8B1CC2F518E}" type="presOf" srcId="{279E3AEE-075C-4A14-9970-468AA51E5E90}" destId="{AF4F1D57-CD24-4262-9BBA-0503747B9136}" srcOrd="0" destOrd="0" presId="urn:microsoft.com/office/officeart/2005/8/layout/vProcess5"/>
    <dgm:cxn modelId="{54A6842A-A7E5-4D07-8186-58B87D7FFB13}" type="presOf" srcId="{D30656E1-B0F4-49D2-8F48-620DEB4F0038}" destId="{168C5721-C202-408C-9D44-34388D48D426}" srcOrd="0" destOrd="0" presId="urn:microsoft.com/office/officeart/2005/8/layout/vProcess5"/>
    <dgm:cxn modelId="{9C6D1738-7269-4A64-A35F-F3759FD06909}" srcId="{77E70724-7A05-43B4-AF42-228FFA400DFA}" destId="{28E33993-2BC5-47A7-ACA9-E8286238BF86}" srcOrd="0" destOrd="0" parTransId="{45CAB752-3510-40A4-BF1E-15AFFF8F767D}" sibTransId="{08EA0AD4-8299-4F2F-AE57-7E34FEE3A3C4}"/>
    <dgm:cxn modelId="{674ABF5E-4F56-4665-955D-F081D67B4702}" type="presOf" srcId="{4C0DD0F6-091E-480C-9EC5-4359F16627EF}" destId="{E6A9BFD6-83E2-4D3A-9A03-EDF2A2CDF2AB}" srcOrd="0" destOrd="0" presId="urn:microsoft.com/office/officeart/2005/8/layout/vProcess5"/>
    <dgm:cxn modelId="{495F654A-44FF-470E-8543-36F4DE4E0D5D}" type="presOf" srcId="{D30656E1-B0F4-49D2-8F48-620DEB4F0038}" destId="{CC85F85E-915E-45C9-B9F7-A4C3B85EAE35}" srcOrd="1" destOrd="0" presId="urn:microsoft.com/office/officeart/2005/8/layout/vProcess5"/>
    <dgm:cxn modelId="{D4089375-EE6A-47A2-B729-928983D51F71}" srcId="{77E70724-7A05-43B4-AF42-228FFA400DFA}" destId="{D30656E1-B0F4-49D2-8F48-620DEB4F0038}" srcOrd="1" destOrd="0" parTransId="{D69B77EA-6222-40E2-803E-0AE00FBD86D0}" sibTransId="{279E3AEE-075C-4A14-9970-468AA51E5E90}"/>
    <dgm:cxn modelId="{18EEBEAF-846A-4105-B9E6-0E31CA8F47C5}" type="presOf" srcId="{08EA0AD4-8299-4F2F-AE57-7E34FEE3A3C4}" destId="{9967171E-9308-4C16-B2F4-764F2712E8CE}" srcOrd="0" destOrd="0" presId="urn:microsoft.com/office/officeart/2005/8/layout/vProcess5"/>
    <dgm:cxn modelId="{2BF5F3B0-33B0-435A-B48A-4F8F8718D08F}" type="presOf" srcId="{4C0DD0F6-091E-480C-9EC5-4359F16627EF}" destId="{567E61A4-E268-4AC5-A3AE-E2082988BDE8}" srcOrd="1" destOrd="0" presId="urn:microsoft.com/office/officeart/2005/8/layout/vProcess5"/>
    <dgm:cxn modelId="{A46315D0-2A85-44A4-AAAF-C90284432528}" type="presOf" srcId="{77E70724-7A05-43B4-AF42-228FFA400DFA}" destId="{F54AF772-B200-40E6-9519-67F0338E50BE}" srcOrd="0" destOrd="0" presId="urn:microsoft.com/office/officeart/2005/8/layout/vProcess5"/>
    <dgm:cxn modelId="{3A3281D4-D767-407F-94AE-2F05B6DF00B0}" type="presOf" srcId="{28E33993-2BC5-47A7-ACA9-E8286238BF86}" destId="{D6623DCC-F4F3-4B3E-875E-120CE703B6A3}" srcOrd="0" destOrd="0" presId="urn:microsoft.com/office/officeart/2005/8/layout/vProcess5"/>
    <dgm:cxn modelId="{E4A4EDDC-C0B6-4B88-BA8D-2B8A7FA5E028}" type="presOf" srcId="{28E33993-2BC5-47A7-ACA9-E8286238BF86}" destId="{E1D9BB59-8612-4F04-B7C8-9965E36E4748}" srcOrd="1" destOrd="0" presId="urn:microsoft.com/office/officeart/2005/8/layout/vProcess5"/>
    <dgm:cxn modelId="{AB9579E6-4D26-406C-B150-449BA9B1D4C8}" srcId="{77E70724-7A05-43B4-AF42-228FFA400DFA}" destId="{4C0DD0F6-091E-480C-9EC5-4359F16627EF}" srcOrd="2" destOrd="0" parTransId="{C0164414-2E7F-4ADA-9B8B-31B2D8E78795}" sibTransId="{5559C239-5391-411F-979D-37E33DE130B9}"/>
    <dgm:cxn modelId="{FEF7AFD8-D1CA-45FA-A6F1-45CCEE8E8894}" type="presParOf" srcId="{F54AF772-B200-40E6-9519-67F0338E50BE}" destId="{F825C50C-7065-4B71-A589-623C7A4C1644}" srcOrd="0" destOrd="0" presId="urn:microsoft.com/office/officeart/2005/8/layout/vProcess5"/>
    <dgm:cxn modelId="{A90ADEF1-93BF-493A-B6A1-70362FFDAECE}" type="presParOf" srcId="{F54AF772-B200-40E6-9519-67F0338E50BE}" destId="{D6623DCC-F4F3-4B3E-875E-120CE703B6A3}" srcOrd="1" destOrd="0" presId="urn:microsoft.com/office/officeart/2005/8/layout/vProcess5"/>
    <dgm:cxn modelId="{127841FD-B143-417F-B022-0651B5D2516E}" type="presParOf" srcId="{F54AF772-B200-40E6-9519-67F0338E50BE}" destId="{168C5721-C202-408C-9D44-34388D48D426}" srcOrd="2" destOrd="0" presId="urn:microsoft.com/office/officeart/2005/8/layout/vProcess5"/>
    <dgm:cxn modelId="{5BE750E4-6C97-4335-95FC-EF7A7BE2DB75}" type="presParOf" srcId="{F54AF772-B200-40E6-9519-67F0338E50BE}" destId="{E6A9BFD6-83E2-4D3A-9A03-EDF2A2CDF2AB}" srcOrd="3" destOrd="0" presId="urn:microsoft.com/office/officeart/2005/8/layout/vProcess5"/>
    <dgm:cxn modelId="{05FD95B2-B92F-43C7-AF0A-3E07C85501FE}" type="presParOf" srcId="{F54AF772-B200-40E6-9519-67F0338E50BE}" destId="{9967171E-9308-4C16-B2F4-764F2712E8CE}" srcOrd="4" destOrd="0" presId="urn:microsoft.com/office/officeart/2005/8/layout/vProcess5"/>
    <dgm:cxn modelId="{BE491358-D604-4A33-869C-D55409D69F36}" type="presParOf" srcId="{F54AF772-B200-40E6-9519-67F0338E50BE}" destId="{AF4F1D57-CD24-4262-9BBA-0503747B9136}" srcOrd="5" destOrd="0" presId="urn:microsoft.com/office/officeart/2005/8/layout/vProcess5"/>
    <dgm:cxn modelId="{329CB97F-DA14-4F13-96C6-935DB112013E}" type="presParOf" srcId="{F54AF772-B200-40E6-9519-67F0338E50BE}" destId="{E1D9BB59-8612-4F04-B7C8-9965E36E4748}" srcOrd="6" destOrd="0" presId="urn:microsoft.com/office/officeart/2005/8/layout/vProcess5"/>
    <dgm:cxn modelId="{9F1B624A-D8BA-4B7A-91CE-D9A271661C6B}" type="presParOf" srcId="{F54AF772-B200-40E6-9519-67F0338E50BE}" destId="{CC85F85E-915E-45C9-B9F7-A4C3B85EAE35}" srcOrd="7" destOrd="0" presId="urn:microsoft.com/office/officeart/2005/8/layout/vProcess5"/>
    <dgm:cxn modelId="{9BB1006E-0CFF-4DEC-B82D-FCDE1EDA3F14}" type="presParOf" srcId="{F54AF772-B200-40E6-9519-67F0338E50BE}" destId="{567E61A4-E268-4AC5-A3AE-E2082988BDE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5B8D142-7E47-4133-9294-DD6AD8F4E9E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FF01E6D-037C-4431-A268-1E48569C0961}">
      <dgm:prSet/>
      <dgm:spPr/>
      <dgm:t>
        <a:bodyPr/>
        <a:lstStyle/>
        <a:p>
          <a:r>
            <a:rPr lang="en-GB"/>
            <a:t>Attitudes - favourable or unfavourable evaluation of the behaviour of interest</a:t>
          </a:r>
          <a:endParaRPr lang="en-US"/>
        </a:p>
      </dgm:t>
    </dgm:pt>
    <dgm:pt modelId="{364921B5-2A73-4F4D-B156-D394913BD0C9}" type="parTrans" cxnId="{8DED8B24-4217-4140-BA8E-EAC8D173E56D}">
      <dgm:prSet/>
      <dgm:spPr/>
      <dgm:t>
        <a:bodyPr/>
        <a:lstStyle/>
        <a:p>
          <a:endParaRPr lang="en-US"/>
        </a:p>
      </dgm:t>
    </dgm:pt>
    <dgm:pt modelId="{25C58E9E-0E8C-4EAA-A2EA-FD5F06A18E80}" type="sibTrans" cxnId="{8DED8B24-4217-4140-BA8E-EAC8D173E56D}">
      <dgm:prSet/>
      <dgm:spPr/>
      <dgm:t>
        <a:bodyPr/>
        <a:lstStyle/>
        <a:p>
          <a:endParaRPr lang="en-US"/>
        </a:p>
      </dgm:t>
    </dgm:pt>
    <dgm:pt modelId="{7E516112-0509-4738-A3E9-99313E7767CC}">
      <dgm:prSet/>
      <dgm:spPr/>
      <dgm:t>
        <a:bodyPr/>
        <a:lstStyle/>
        <a:p>
          <a:r>
            <a:rPr lang="en-GB"/>
            <a:t>Behavioural intention – strength of motivational factors </a:t>
          </a:r>
          <a:endParaRPr lang="en-US"/>
        </a:p>
      </dgm:t>
    </dgm:pt>
    <dgm:pt modelId="{501F2AD8-61DE-447B-8FA6-8E50D152EF8C}" type="parTrans" cxnId="{0A828351-5146-42FD-B800-AD698CE73C50}">
      <dgm:prSet/>
      <dgm:spPr/>
      <dgm:t>
        <a:bodyPr/>
        <a:lstStyle/>
        <a:p>
          <a:endParaRPr lang="en-US"/>
        </a:p>
      </dgm:t>
    </dgm:pt>
    <dgm:pt modelId="{78D371D3-86DB-467B-B04C-EAF152ED22BE}" type="sibTrans" cxnId="{0A828351-5146-42FD-B800-AD698CE73C50}">
      <dgm:prSet/>
      <dgm:spPr/>
      <dgm:t>
        <a:bodyPr/>
        <a:lstStyle/>
        <a:p>
          <a:endParaRPr lang="en-US"/>
        </a:p>
      </dgm:t>
    </dgm:pt>
    <dgm:pt modelId="{3BA1B9DA-D9ED-4920-A1C0-150D01E9A6E8}">
      <dgm:prSet/>
      <dgm:spPr/>
      <dgm:t>
        <a:bodyPr/>
        <a:lstStyle/>
        <a:p>
          <a:r>
            <a:rPr lang="en-GB"/>
            <a:t>Subjective norms - This refers to the belief about whether most people approve or disapprove of the behaviour</a:t>
          </a:r>
          <a:endParaRPr lang="en-US"/>
        </a:p>
      </dgm:t>
    </dgm:pt>
    <dgm:pt modelId="{B1C791EC-FC3B-47FE-8E72-7CD8C576832E}" type="parTrans" cxnId="{6300A8E1-48A8-437C-AF1C-08A764E5E8D2}">
      <dgm:prSet/>
      <dgm:spPr/>
      <dgm:t>
        <a:bodyPr/>
        <a:lstStyle/>
        <a:p>
          <a:endParaRPr lang="en-US"/>
        </a:p>
      </dgm:t>
    </dgm:pt>
    <dgm:pt modelId="{AE34FA72-EB56-4C04-B795-5F7375FFA49D}" type="sibTrans" cxnId="{6300A8E1-48A8-437C-AF1C-08A764E5E8D2}">
      <dgm:prSet/>
      <dgm:spPr/>
      <dgm:t>
        <a:bodyPr/>
        <a:lstStyle/>
        <a:p>
          <a:endParaRPr lang="en-US"/>
        </a:p>
      </dgm:t>
    </dgm:pt>
    <dgm:pt modelId="{9A3B23C0-3801-4730-BA19-DAC49591E438}">
      <dgm:prSet/>
      <dgm:spPr/>
      <dgm:t>
        <a:bodyPr/>
        <a:lstStyle/>
        <a:p>
          <a:r>
            <a:rPr lang="en-GB"/>
            <a:t>Social norms - This refers to the customary codes of behaviour in a group or people or larger cultural context</a:t>
          </a:r>
          <a:endParaRPr lang="en-US"/>
        </a:p>
      </dgm:t>
    </dgm:pt>
    <dgm:pt modelId="{9A85AFBC-054B-4D1F-8474-493FD87976C7}" type="parTrans" cxnId="{B42291C7-43A1-48D6-9635-4449714D6991}">
      <dgm:prSet/>
      <dgm:spPr/>
      <dgm:t>
        <a:bodyPr/>
        <a:lstStyle/>
        <a:p>
          <a:endParaRPr lang="en-US"/>
        </a:p>
      </dgm:t>
    </dgm:pt>
    <dgm:pt modelId="{B5E77A2E-4299-43D4-8635-2289CA062F1C}" type="sibTrans" cxnId="{B42291C7-43A1-48D6-9635-4449714D6991}">
      <dgm:prSet/>
      <dgm:spPr/>
      <dgm:t>
        <a:bodyPr/>
        <a:lstStyle/>
        <a:p>
          <a:endParaRPr lang="en-US"/>
        </a:p>
      </dgm:t>
    </dgm:pt>
    <dgm:pt modelId="{CE473558-2F27-4166-B028-155EC4388675}">
      <dgm:prSet/>
      <dgm:spPr/>
      <dgm:t>
        <a:bodyPr/>
        <a:lstStyle/>
        <a:p>
          <a:r>
            <a:rPr lang="en-GB"/>
            <a:t>Perceived power - Perceived behavioural control over each of those factors contributing to behaviour change</a:t>
          </a:r>
          <a:endParaRPr lang="en-US"/>
        </a:p>
      </dgm:t>
    </dgm:pt>
    <dgm:pt modelId="{FCE540F4-1554-4483-A2DF-4DCB51660AED}" type="parTrans" cxnId="{5B2314EB-EAB8-47B7-9610-13411D9877FB}">
      <dgm:prSet/>
      <dgm:spPr/>
      <dgm:t>
        <a:bodyPr/>
        <a:lstStyle/>
        <a:p>
          <a:endParaRPr lang="en-US"/>
        </a:p>
      </dgm:t>
    </dgm:pt>
    <dgm:pt modelId="{04DBDB77-67B7-46F6-BD6A-8C0C946D91A1}" type="sibTrans" cxnId="{5B2314EB-EAB8-47B7-9610-13411D9877FB}">
      <dgm:prSet/>
      <dgm:spPr/>
      <dgm:t>
        <a:bodyPr/>
        <a:lstStyle/>
        <a:p>
          <a:endParaRPr lang="en-US"/>
        </a:p>
      </dgm:t>
    </dgm:pt>
    <dgm:pt modelId="{08DB9464-4B66-4C99-AAF4-588EEE454469}">
      <dgm:prSet/>
      <dgm:spPr/>
      <dgm:t>
        <a:bodyPr/>
        <a:lstStyle/>
        <a:p>
          <a:r>
            <a:rPr lang="en-GB"/>
            <a:t>Perceived behavioural control - This refers to a person's perception of the ease or difficulty of performing the behaviour of interest (these vary) </a:t>
          </a:r>
          <a:endParaRPr lang="en-US"/>
        </a:p>
      </dgm:t>
    </dgm:pt>
    <dgm:pt modelId="{456AC6C3-9C1D-4C72-AD64-841749D322B5}" type="parTrans" cxnId="{C6E13D4B-55C1-4620-9851-BBED91C3D518}">
      <dgm:prSet/>
      <dgm:spPr/>
      <dgm:t>
        <a:bodyPr/>
        <a:lstStyle/>
        <a:p>
          <a:endParaRPr lang="en-US"/>
        </a:p>
      </dgm:t>
    </dgm:pt>
    <dgm:pt modelId="{3DF48BF0-9A69-424B-A99E-3825F87BEAA7}" type="sibTrans" cxnId="{C6E13D4B-55C1-4620-9851-BBED91C3D518}">
      <dgm:prSet/>
      <dgm:spPr/>
      <dgm:t>
        <a:bodyPr/>
        <a:lstStyle/>
        <a:p>
          <a:endParaRPr lang="en-US"/>
        </a:p>
      </dgm:t>
    </dgm:pt>
    <dgm:pt modelId="{6A396032-B79A-CE4D-A8D5-C9584F9DC4D2}" type="pres">
      <dgm:prSet presAssocID="{D5B8D142-7E47-4133-9294-DD6AD8F4E9E7}" presName="Name0" presStyleCnt="0">
        <dgm:presLayoutVars>
          <dgm:dir/>
          <dgm:resizeHandles val="exact"/>
        </dgm:presLayoutVars>
      </dgm:prSet>
      <dgm:spPr/>
    </dgm:pt>
    <dgm:pt modelId="{E2386FA4-28CD-5E42-B5D2-E96B64759F56}" type="pres">
      <dgm:prSet presAssocID="{5FF01E6D-037C-4431-A268-1E48569C0961}" presName="node" presStyleLbl="node1" presStyleIdx="0" presStyleCnt="6">
        <dgm:presLayoutVars>
          <dgm:bulletEnabled val="1"/>
        </dgm:presLayoutVars>
      </dgm:prSet>
      <dgm:spPr/>
    </dgm:pt>
    <dgm:pt modelId="{82FD4733-1C07-B743-B94A-F697EC4EBF99}" type="pres">
      <dgm:prSet presAssocID="{25C58E9E-0E8C-4EAA-A2EA-FD5F06A18E80}" presName="sibTrans" presStyleLbl="sibTrans1D1" presStyleIdx="0" presStyleCnt="5"/>
      <dgm:spPr/>
    </dgm:pt>
    <dgm:pt modelId="{5986D475-8F88-5042-96B9-66BBED804227}" type="pres">
      <dgm:prSet presAssocID="{25C58E9E-0E8C-4EAA-A2EA-FD5F06A18E80}" presName="connectorText" presStyleLbl="sibTrans1D1" presStyleIdx="0" presStyleCnt="5"/>
      <dgm:spPr/>
    </dgm:pt>
    <dgm:pt modelId="{8467BB24-7A09-7C40-B018-65FCEE0E457B}" type="pres">
      <dgm:prSet presAssocID="{7E516112-0509-4738-A3E9-99313E7767CC}" presName="node" presStyleLbl="node1" presStyleIdx="1" presStyleCnt="6">
        <dgm:presLayoutVars>
          <dgm:bulletEnabled val="1"/>
        </dgm:presLayoutVars>
      </dgm:prSet>
      <dgm:spPr/>
    </dgm:pt>
    <dgm:pt modelId="{4BA8E1ED-25DE-554F-96CB-22CCA58577B2}" type="pres">
      <dgm:prSet presAssocID="{78D371D3-86DB-467B-B04C-EAF152ED22BE}" presName="sibTrans" presStyleLbl="sibTrans1D1" presStyleIdx="1" presStyleCnt="5"/>
      <dgm:spPr/>
    </dgm:pt>
    <dgm:pt modelId="{29ACFEEA-1085-5543-8F9F-9CE8E758C6FB}" type="pres">
      <dgm:prSet presAssocID="{78D371D3-86DB-467B-B04C-EAF152ED22BE}" presName="connectorText" presStyleLbl="sibTrans1D1" presStyleIdx="1" presStyleCnt="5"/>
      <dgm:spPr/>
    </dgm:pt>
    <dgm:pt modelId="{3136D07C-8351-2843-B597-4FA665473350}" type="pres">
      <dgm:prSet presAssocID="{3BA1B9DA-D9ED-4920-A1C0-150D01E9A6E8}" presName="node" presStyleLbl="node1" presStyleIdx="2" presStyleCnt="6">
        <dgm:presLayoutVars>
          <dgm:bulletEnabled val="1"/>
        </dgm:presLayoutVars>
      </dgm:prSet>
      <dgm:spPr/>
    </dgm:pt>
    <dgm:pt modelId="{9506AEA8-0A51-6840-913A-40683347BDC6}" type="pres">
      <dgm:prSet presAssocID="{AE34FA72-EB56-4C04-B795-5F7375FFA49D}" presName="sibTrans" presStyleLbl="sibTrans1D1" presStyleIdx="2" presStyleCnt="5"/>
      <dgm:spPr/>
    </dgm:pt>
    <dgm:pt modelId="{37D385AB-C9C1-674D-9ABD-6EFEE40D1085}" type="pres">
      <dgm:prSet presAssocID="{AE34FA72-EB56-4C04-B795-5F7375FFA49D}" presName="connectorText" presStyleLbl="sibTrans1D1" presStyleIdx="2" presStyleCnt="5"/>
      <dgm:spPr/>
    </dgm:pt>
    <dgm:pt modelId="{E50CA382-FD91-7142-966E-E1F894FEF66A}" type="pres">
      <dgm:prSet presAssocID="{9A3B23C0-3801-4730-BA19-DAC49591E438}" presName="node" presStyleLbl="node1" presStyleIdx="3" presStyleCnt="6">
        <dgm:presLayoutVars>
          <dgm:bulletEnabled val="1"/>
        </dgm:presLayoutVars>
      </dgm:prSet>
      <dgm:spPr/>
    </dgm:pt>
    <dgm:pt modelId="{7ABBBF49-BF1E-744E-A575-6B1740AF4639}" type="pres">
      <dgm:prSet presAssocID="{B5E77A2E-4299-43D4-8635-2289CA062F1C}" presName="sibTrans" presStyleLbl="sibTrans1D1" presStyleIdx="3" presStyleCnt="5"/>
      <dgm:spPr/>
    </dgm:pt>
    <dgm:pt modelId="{71B40F3A-C7D5-B646-B6DF-D7DF9D59D05E}" type="pres">
      <dgm:prSet presAssocID="{B5E77A2E-4299-43D4-8635-2289CA062F1C}" presName="connectorText" presStyleLbl="sibTrans1D1" presStyleIdx="3" presStyleCnt="5"/>
      <dgm:spPr/>
    </dgm:pt>
    <dgm:pt modelId="{31FD1228-FF52-CE40-BF84-ED3BF6367C96}" type="pres">
      <dgm:prSet presAssocID="{CE473558-2F27-4166-B028-155EC4388675}" presName="node" presStyleLbl="node1" presStyleIdx="4" presStyleCnt="6">
        <dgm:presLayoutVars>
          <dgm:bulletEnabled val="1"/>
        </dgm:presLayoutVars>
      </dgm:prSet>
      <dgm:spPr/>
    </dgm:pt>
    <dgm:pt modelId="{AB539B53-17D0-384B-B0D1-9F2287803A5A}" type="pres">
      <dgm:prSet presAssocID="{04DBDB77-67B7-46F6-BD6A-8C0C946D91A1}" presName="sibTrans" presStyleLbl="sibTrans1D1" presStyleIdx="4" presStyleCnt="5"/>
      <dgm:spPr/>
    </dgm:pt>
    <dgm:pt modelId="{9757972D-031F-6446-BCD3-D38CDE0A57CA}" type="pres">
      <dgm:prSet presAssocID="{04DBDB77-67B7-46F6-BD6A-8C0C946D91A1}" presName="connectorText" presStyleLbl="sibTrans1D1" presStyleIdx="4" presStyleCnt="5"/>
      <dgm:spPr/>
    </dgm:pt>
    <dgm:pt modelId="{90A24415-04EF-404D-8FF7-F8262423A867}" type="pres">
      <dgm:prSet presAssocID="{08DB9464-4B66-4C99-AAF4-588EEE454469}" presName="node" presStyleLbl="node1" presStyleIdx="5" presStyleCnt="6">
        <dgm:presLayoutVars>
          <dgm:bulletEnabled val="1"/>
        </dgm:presLayoutVars>
      </dgm:prSet>
      <dgm:spPr/>
    </dgm:pt>
  </dgm:ptLst>
  <dgm:cxnLst>
    <dgm:cxn modelId="{AD5D5F04-CD89-4943-9956-3032FBD99457}" type="presOf" srcId="{D5B8D142-7E47-4133-9294-DD6AD8F4E9E7}" destId="{6A396032-B79A-CE4D-A8D5-C9584F9DC4D2}" srcOrd="0" destOrd="0" presId="urn:microsoft.com/office/officeart/2016/7/layout/RepeatingBendingProcessNew"/>
    <dgm:cxn modelId="{A821AA17-58AF-F447-B36B-90F0535E091D}" type="presOf" srcId="{78D371D3-86DB-467B-B04C-EAF152ED22BE}" destId="{4BA8E1ED-25DE-554F-96CB-22CCA58577B2}" srcOrd="0" destOrd="0" presId="urn:microsoft.com/office/officeart/2016/7/layout/RepeatingBendingProcessNew"/>
    <dgm:cxn modelId="{8DED8B24-4217-4140-BA8E-EAC8D173E56D}" srcId="{D5B8D142-7E47-4133-9294-DD6AD8F4E9E7}" destId="{5FF01E6D-037C-4431-A268-1E48569C0961}" srcOrd="0" destOrd="0" parTransId="{364921B5-2A73-4F4D-B156-D394913BD0C9}" sibTransId="{25C58E9E-0E8C-4EAA-A2EA-FD5F06A18E80}"/>
    <dgm:cxn modelId="{0B322C25-CBA8-BD42-B0E9-F488453D2343}" type="presOf" srcId="{25C58E9E-0E8C-4EAA-A2EA-FD5F06A18E80}" destId="{5986D475-8F88-5042-96B9-66BBED804227}" srcOrd="1" destOrd="0" presId="urn:microsoft.com/office/officeart/2016/7/layout/RepeatingBendingProcessNew"/>
    <dgm:cxn modelId="{9B8D0828-ED7D-8D4A-AD77-C713FB88A55B}" type="presOf" srcId="{AE34FA72-EB56-4C04-B795-5F7375FFA49D}" destId="{9506AEA8-0A51-6840-913A-40683347BDC6}" srcOrd="0" destOrd="0" presId="urn:microsoft.com/office/officeart/2016/7/layout/RepeatingBendingProcessNew"/>
    <dgm:cxn modelId="{1E7F5828-6805-2D4D-A687-32CAB4AF4287}" type="presOf" srcId="{B5E77A2E-4299-43D4-8635-2289CA062F1C}" destId="{71B40F3A-C7D5-B646-B6DF-D7DF9D59D05E}" srcOrd="1" destOrd="0" presId="urn:microsoft.com/office/officeart/2016/7/layout/RepeatingBendingProcessNew"/>
    <dgm:cxn modelId="{0A59BE31-6062-FF40-9D88-A0068A9AFF95}" type="presOf" srcId="{5FF01E6D-037C-4431-A268-1E48569C0961}" destId="{E2386FA4-28CD-5E42-B5D2-E96B64759F56}" srcOrd="0" destOrd="0" presId="urn:microsoft.com/office/officeart/2016/7/layout/RepeatingBendingProcessNew"/>
    <dgm:cxn modelId="{1BDF3436-B945-5A40-AF3E-F5660BE0D04B}" type="presOf" srcId="{78D371D3-86DB-467B-B04C-EAF152ED22BE}" destId="{29ACFEEA-1085-5543-8F9F-9CE8E758C6FB}" srcOrd="1" destOrd="0" presId="urn:microsoft.com/office/officeart/2016/7/layout/RepeatingBendingProcessNew"/>
    <dgm:cxn modelId="{C14CFE3D-9A72-0F46-A6A4-156B652397F3}" type="presOf" srcId="{3BA1B9DA-D9ED-4920-A1C0-150D01E9A6E8}" destId="{3136D07C-8351-2843-B597-4FA665473350}" srcOrd="0" destOrd="0" presId="urn:microsoft.com/office/officeart/2016/7/layout/RepeatingBendingProcessNew"/>
    <dgm:cxn modelId="{C853CF60-C92A-1D48-9EBC-D450BFE1BFCD}" type="presOf" srcId="{25C58E9E-0E8C-4EAA-A2EA-FD5F06A18E80}" destId="{82FD4733-1C07-B743-B94A-F697EC4EBF99}" srcOrd="0" destOrd="0" presId="urn:microsoft.com/office/officeart/2016/7/layout/RepeatingBendingProcessNew"/>
    <dgm:cxn modelId="{B7AD406A-76D2-6C41-AEE6-7A7E6301D148}" type="presOf" srcId="{CE473558-2F27-4166-B028-155EC4388675}" destId="{31FD1228-FF52-CE40-BF84-ED3BF6367C96}" srcOrd="0" destOrd="0" presId="urn:microsoft.com/office/officeart/2016/7/layout/RepeatingBendingProcessNew"/>
    <dgm:cxn modelId="{C6E13D4B-55C1-4620-9851-BBED91C3D518}" srcId="{D5B8D142-7E47-4133-9294-DD6AD8F4E9E7}" destId="{08DB9464-4B66-4C99-AAF4-588EEE454469}" srcOrd="5" destOrd="0" parTransId="{456AC6C3-9C1D-4C72-AD64-841749D322B5}" sibTransId="{3DF48BF0-9A69-424B-A99E-3825F87BEAA7}"/>
    <dgm:cxn modelId="{096CA34F-612D-F547-A016-54F9C2C0DD04}" type="presOf" srcId="{B5E77A2E-4299-43D4-8635-2289CA062F1C}" destId="{7ABBBF49-BF1E-744E-A575-6B1740AF4639}" srcOrd="0" destOrd="0" presId="urn:microsoft.com/office/officeart/2016/7/layout/RepeatingBendingProcessNew"/>
    <dgm:cxn modelId="{0A828351-5146-42FD-B800-AD698CE73C50}" srcId="{D5B8D142-7E47-4133-9294-DD6AD8F4E9E7}" destId="{7E516112-0509-4738-A3E9-99313E7767CC}" srcOrd="1" destOrd="0" parTransId="{501F2AD8-61DE-447B-8FA6-8E50D152EF8C}" sibTransId="{78D371D3-86DB-467B-B04C-EAF152ED22BE}"/>
    <dgm:cxn modelId="{B7A84D52-72E0-724F-AF75-E4B3D633BD63}" type="presOf" srcId="{04DBDB77-67B7-46F6-BD6A-8C0C946D91A1}" destId="{AB539B53-17D0-384B-B0D1-9F2287803A5A}" srcOrd="0" destOrd="0" presId="urn:microsoft.com/office/officeart/2016/7/layout/RepeatingBendingProcessNew"/>
    <dgm:cxn modelId="{1A431853-AFF9-C14C-9104-622AE6816E03}" type="presOf" srcId="{9A3B23C0-3801-4730-BA19-DAC49591E438}" destId="{E50CA382-FD91-7142-966E-E1F894FEF66A}" srcOrd="0" destOrd="0" presId="urn:microsoft.com/office/officeart/2016/7/layout/RepeatingBendingProcessNew"/>
    <dgm:cxn modelId="{3C7FD880-20EB-1E49-87B6-5BE94694DA9B}" type="presOf" srcId="{08DB9464-4B66-4C99-AAF4-588EEE454469}" destId="{90A24415-04EF-404D-8FF7-F8262423A867}" srcOrd="0" destOrd="0" presId="urn:microsoft.com/office/officeart/2016/7/layout/RepeatingBendingProcessNew"/>
    <dgm:cxn modelId="{B42291C7-43A1-48D6-9635-4449714D6991}" srcId="{D5B8D142-7E47-4133-9294-DD6AD8F4E9E7}" destId="{9A3B23C0-3801-4730-BA19-DAC49591E438}" srcOrd="3" destOrd="0" parTransId="{9A85AFBC-054B-4D1F-8474-493FD87976C7}" sibTransId="{B5E77A2E-4299-43D4-8635-2289CA062F1C}"/>
    <dgm:cxn modelId="{43A16DD1-FC50-D749-A6AC-47955D7BEB63}" type="presOf" srcId="{04DBDB77-67B7-46F6-BD6A-8C0C946D91A1}" destId="{9757972D-031F-6446-BCD3-D38CDE0A57CA}" srcOrd="1" destOrd="0" presId="urn:microsoft.com/office/officeart/2016/7/layout/RepeatingBendingProcessNew"/>
    <dgm:cxn modelId="{6300A8E1-48A8-437C-AF1C-08A764E5E8D2}" srcId="{D5B8D142-7E47-4133-9294-DD6AD8F4E9E7}" destId="{3BA1B9DA-D9ED-4920-A1C0-150D01E9A6E8}" srcOrd="2" destOrd="0" parTransId="{B1C791EC-FC3B-47FE-8E72-7CD8C576832E}" sibTransId="{AE34FA72-EB56-4C04-B795-5F7375FFA49D}"/>
    <dgm:cxn modelId="{6CED0DE8-10CD-0347-8116-B2A13E4A28D5}" type="presOf" srcId="{AE34FA72-EB56-4C04-B795-5F7375FFA49D}" destId="{37D385AB-C9C1-674D-9ABD-6EFEE40D1085}" srcOrd="1" destOrd="0" presId="urn:microsoft.com/office/officeart/2016/7/layout/RepeatingBendingProcessNew"/>
    <dgm:cxn modelId="{5B2314EB-EAB8-47B7-9610-13411D9877FB}" srcId="{D5B8D142-7E47-4133-9294-DD6AD8F4E9E7}" destId="{CE473558-2F27-4166-B028-155EC4388675}" srcOrd="4" destOrd="0" parTransId="{FCE540F4-1554-4483-A2DF-4DCB51660AED}" sibTransId="{04DBDB77-67B7-46F6-BD6A-8C0C946D91A1}"/>
    <dgm:cxn modelId="{03EE5EEF-E780-FF4E-B86B-B6FBC93D211A}" type="presOf" srcId="{7E516112-0509-4738-A3E9-99313E7767CC}" destId="{8467BB24-7A09-7C40-B018-65FCEE0E457B}" srcOrd="0" destOrd="0" presId="urn:microsoft.com/office/officeart/2016/7/layout/RepeatingBendingProcessNew"/>
    <dgm:cxn modelId="{D0CADD49-6A17-2C44-8184-EF8B201A2FE2}" type="presParOf" srcId="{6A396032-B79A-CE4D-A8D5-C9584F9DC4D2}" destId="{E2386FA4-28CD-5E42-B5D2-E96B64759F56}" srcOrd="0" destOrd="0" presId="urn:microsoft.com/office/officeart/2016/7/layout/RepeatingBendingProcessNew"/>
    <dgm:cxn modelId="{7CE8E09E-F84F-3749-96FF-EECC090B51E8}" type="presParOf" srcId="{6A396032-B79A-CE4D-A8D5-C9584F9DC4D2}" destId="{82FD4733-1C07-B743-B94A-F697EC4EBF99}" srcOrd="1" destOrd="0" presId="urn:microsoft.com/office/officeart/2016/7/layout/RepeatingBendingProcessNew"/>
    <dgm:cxn modelId="{86F081F9-AF03-CD4E-AF0D-CEC7368E2D11}" type="presParOf" srcId="{82FD4733-1C07-B743-B94A-F697EC4EBF99}" destId="{5986D475-8F88-5042-96B9-66BBED804227}" srcOrd="0" destOrd="0" presId="urn:microsoft.com/office/officeart/2016/7/layout/RepeatingBendingProcessNew"/>
    <dgm:cxn modelId="{CF09E1E8-DF71-7442-AFAD-205B4B044B2C}" type="presParOf" srcId="{6A396032-B79A-CE4D-A8D5-C9584F9DC4D2}" destId="{8467BB24-7A09-7C40-B018-65FCEE0E457B}" srcOrd="2" destOrd="0" presId="urn:microsoft.com/office/officeart/2016/7/layout/RepeatingBendingProcessNew"/>
    <dgm:cxn modelId="{785C90EC-9400-6346-9F99-088A3141CCFB}" type="presParOf" srcId="{6A396032-B79A-CE4D-A8D5-C9584F9DC4D2}" destId="{4BA8E1ED-25DE-554F-96CB-22CCA58577B2}" srcOrd="3" destOrd="0" presId="urn:microsoft.com/office/officeart/2016/7/layout/RepeatingBendingProcessNew"/>
    <dgm:cxn modelId="{F3FB5DD6-0D29-9340-A060-C3A39C63B9F8}" type="presParOf" srcId="{4BA8E1ED-25DE-554F-96CB-22CCA58577B2}" destId="{29ACFEEA-1085-5543-8F9F-9CE8E758C6FB}" srcOrd="0" destOrd="0" presId="urn:microsoft.com/office/officeart/2016/7/layout/RepeatingBendingProcessNew"/>
    <dgm:cxn modelId="{559CF144-9984-6447-8E77-01A76EDCE0FD}" type="presParOf" srcId="{6A396032-B79A-CE4D-A8D5-C9584F9DC4D2}" destId="{3136D07C-8351-2843-B597-4FA665473350}" srcOrd="4" destOrd="0" presId="urn:microsoft.com/office/officeart/2016/7/layout/RepeatingBendingProcessNew"/>
    <dgm:cxn modelId="{CF0CC046-518B-DC4C-939C-97D3ABBABD41}" type="presParOf" srcId="{6A396032-B79A-CE4D-A8D5-C9584F9DC4D2}" destId="{9506AEA8-0A51-6840-913A-40683347BDC6}" srcOrd="5" destOrd="0" presId="urn:microsoft.com/office/officeart/2016/7/layout/RepeatingBendingProcessNew"/>
    <dgm:cxn modelId="{D2A23EE1-2F8F-954F-A5A6-870DFA12441A}" type="presParOf" srcId="{9506AEA8-0A51-6840-913A-40683347BDC6}" destId="{37D385AB-C9C1-674D-9ABD-6EFEE40D1085}" srcOrd="0" destOrd="0" presId="urn:microsoft.com/office/officeart/2016/7/layout/RepeatingBendingProcessNew"/>
    <dgm:cxn modelId="{BEF3BBCB-6EC7-A140-8DBC-C058FB4382DF}" type="presParOf" srcId="{6A396032-B79A-CE4D-A8D5-C9584F9DC4D2}" destId="{E50CA382-FD91-7142-966E-E1F894FEF66A}" srcOrd="6" destOrd="0" presId="urn:microsoft.com/office/officeart/2016/7/layout/RepeatingBendingProcessNew"/>
    <dgm:cxn modelId="{BCC67F6F-5C71-4B4A-B119-50AD0F82E3BA}" type="presParOf" srcId="{6A396032-B79A-CE4D-A8D5-C9584F9DC4D2}" destId="{7ABBBF49-BF1E-744E-A575-6B1740AF4639}" srcOrd="7" destOrd="0" presId="urn:microsoft.com/office/officeart/2016/7/layout/RepeatingBendingProcessNew"/>
    <dgm:cxn modelId="{79C7E9A8-B3BC-3044-B8D9-5324D487B8B8}" type="presParOf" srcId="{7ABBBF49-BF1E-744E-A575-6B1740AF4639}" destId="{71B40F3A-C7D5-B646-B6DF-D7DF9D59D05E}" srcOrd="0" destOrd="0" presId="urn:microsoft.com/office/officeart/2016/7/layout/RepeatingBendingProcessNew"/>
    <dgm:cxn modelId="{C454B3D8-0561-D744-ABEF-DFA196549E6D}" type="presParOf" srcId="{6A396032-B79A-CE4D-A8D5-C9584F9DC4D2}" destId="{31FD1228-FF52-CE40-BF84-ED3BF6367C96}" srcOrd="8" destOrd="0" presId="urn:microsoft.com/office/officeart/2016/7/layout/RepeatingBendingProcessNew"/>
    <dgm:cxn modelId="{710E9F75-9236-D742-B17E-B2754A7AB9BF}" type="presParOf" srcId="{6A396032-B79A-CE4D-A8D5-C9584F9DC4D2}" destId="{AB539B53-17D0-384B-B0D1-9F2287803A5A}" srcOrd="9" destOrd="0" presId="urn:microsoft.com/office/officeart/2016/7/layout/RepeatingBendingProcessNew"/>
    <dgm:cxn modelId="{E8B8A86B-145C-DA41-9BF2-AC8D0F5784DB}" type="presParOf" srcId="{AB539B53-17D0-384B-B0D1-9F2287803A5A}" destId="{9757972D-031F-6446-BCD3-D38CDE0A57CA}" srcOrd="0" destOrd="0" presId="urn:microsoft.com/office/officeart/2016/7/layout/RepeatingBendingProcessNew"/>
    <dgm:cxn modelId="{0FA9949C-81B3-2A48-8761-881EED1D715D}" type="presParOf" srcId="{6A396032-B79A-CE4D-A8D5-C9584F9DC4D2}" destId="{90A24415-04EF-404D-8FF7-F8262423A86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70F53D7-328E-482D-9DA8-7FF537F540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3A8C3701-84E9-4C50-A2E7-31F360D3E6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Assumes unlimited opportunities and resources to be successful</a:t>
          </a:r>
          <a:endParaRPr lang="en-US"/>
        </a:p>
      </dgm:t>
    </dgm:pt>
    <dgm:pt modelId="{F963194E-E428-453A-B8BA-49B9E4006895}" type="parTrans" cxnId="{ABD45217-B5D7-4C32-9EA6-F39A8230FD64}">
      <dgm:prSet/>
      <dgm:spPr/>
      <dgm:t>
        <a:bodyPr/>
        <a:lstStyle/>
        <a:p>
          <a:endParaRPr lang="en-US"/>
        </a:p>
      </dgm:t>
    </dgm:pt>
    <dgm:pt modelId="{7DF83640-28AC-41ED-BE11-E2932D8C3F0C}" type="sibTrans" cxnId="{ABD45217-B5D7-4C32-9EA6-F39A8230FD64}">
      <dgm:prSet/>
      <dgm:spPr/>
      <dgm:t>
        <a:bodyPr/>
        <a:lstStyle/>
        <a:p>
          <a:endParaRPr lang="en-US"/>
        </a:p>
      </dgm:t>
    </dgm:pt>
    <dgm:pt modelId="{1E61202D-9BAC-4C9D-B9A7-913FED496E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Does not account for other variables such as fear, threat, mood, or past experience</a:t>
          </a:r>
          <a:endParaRPr lang="en-US"/>
        </a:p>
      </dgm:t>
    </dgm:pt>
    <dgm:pt modelId="{3C60B0EE-64F3-4E3F-8C92-D3FF925DD38D}" type="parTrans" cxnId="{10CCC69A-82F9-4877-A6A5-8F3C5CE3A16A}">
      <dgm:prSet/>
      <dgm:spPr/>
      <dgm:t>
        <a:bodyPr/>
        <a:lstStyle/>
        <a:p>
          <a:endParaRPr lang="en-US"/>
        </a:p>
      </dgm:t>
    </dgm:pt>
    <dgm:pt modelId="{2A2E5286-52F2-4FB0-B110-4ABA190A0188}" type="sibTrans" cxnId="{10CCC69A-82F9-4877-A6A5-8F3C5CE3A16A}">
      <dgm:prSet/>
      <dgm:spPr/>
      <dgm:t>
        <a:bodyPr/>
        <a:lstStyle/>
        <a:p>
          <a:endParaRPr lang="en-US"/>
        </a:p>
      </dgm:t>
    </dgm:pt>
    <dgm:pt modelId="{C18D1BC7-A4FC-4FE4-99D2-3D092CABEA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Assumes that behaviour is the result of a linear decision-making process that remains fixed</a:t>
          </a:r>
          <a:endParaRPr lang="en-US"/>
        </a:p>
      </dgm:t>
    </dgm:pt>
    <dgm:pt modelId="{9A9C0AD2-D5A0-442D-A6AF-B87E306E679E}" type="parTrans" cxnId="{63DF14BD-CA35-4DE1-B30D-5598A79920EC}">
      <dgm:prSet/>
      <dgm:spPr/>
      <dgm:t>
        <a:bodyPr/>
        <a:lstStyle/>
        <a:p>
          <a:endParaRPr lang="en-US"/>
        </a:p>
      </dgm:t>
    </dgm:pt>
    <dgm:pt modelId="{DE16F46E-A45F-4A6B-9427-AA8C7BBFB92A}" type="sibTrans" cxnId="{63DF14BD-CA35-4DE1-B30D-5598A79920EC}">
      <dgm:prSet/>
      <dgm:spPr/>
      <dgm:t>
        <a:bodyPr/>
        <a:lstStyle/>
        <a:p>
          <a:endParaRPr lang="en-US"/>
        </a:p>
      </dgm:t>
    </dgm:pt>
    <dgm:pt modelId="{D1236E4B-BE9F-4652-8F3C-9AABE2C4344B}" type="pres">
      <dgm:prSet presAssocID="{270F53D7-328E-482D-9DA8-7FF537F54050}" presName="root" presStyleCnt="0">
        <dgm:presLayoutVars>
          <dgm:dir/>
          <dgm:resizeHandles val="exact"/>
        </dgm:presLayoutVars>
      </dgm:prSet>
      <dgm:spPr/>
    </dgm:pt>
    <dgm:pt modelId="{BA6D259A-9528-4924-84CD-E66D4BF9E345}" type="pres">
      <dgm:prSet presAssocID="{3A8C3701-84E9-4C50-A2E7-31F360D3E6BD}" presName="compNode" presStyleCnt="0"/>
      <dgm:spPr/>
    </dgm:pt>
    <dgm:pt modelId="{F6D8AE82-FE6A-4BE5-B3AA-B04B0CA8755F}" type="pres">
      <dgm:prSet presAssocID="{3A8C3701-84E9-4C50-A2E7-31F360D3E6BD}" presName="bgRect" presStyleLbl="bgShp" presStyleIdx="0" presStyleCnt="3"/>
      <dgm:spPr/>
    </dgm:pt>
    <dgm:pt modelId="{D87DCECF-4AB0-4248-8CE7-CDC0B21C0096}" type="pres">
      <dgm:prSet presAssocID="{3A8C3701-84E9-4C50-A2E7-31F360D3E6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CDA0851-43BC-47D7-B5E8-FCCB140ED22B}" type="pres">
      <dgm:prSet presAssocID="{3A8C3701-84E9-4C50-A2E7-31F360D3E6BD}" presName="spaceRect" presStyleCnt="0"/>
      <dgm:spPr/>
    </dgm:pt>
    <dgm:pt modelId="{8FF29142-55DA-423E-9511-0F4F4F00A391}" type="pres">
      <dgm:prSet presAssocID="{3A8C3701-84E9-4C50-A2E7-31F360D3E6BD}" presName="parTx" presStyleLbl="revTx" presStyleIdx="0" presStyleCnt="3">
        <dgm:presLayoutVars>
          <dgm:chMax val="0"/>
          <dgm:chPref val="0"/>
        </dgm:presLayoutVars>
      </dgm:prSet>
      <dgm:spPr/>
    </dgm:pt>
    <dgm:pt modelId="{B99D3CDD-55AB-4C13-AC66-5F1E7FF181B5}" type="pres">
      <dgm:prSet presAssocID="{7DF83640-28AC-41ED-BE11-E2932D8C3F0C}" presName="sibTrans" presStyleCnt="0"/>
      <dgm:spPr/>
    </dgm:pt>
    <dgm:pt modelId="{6D32CF57-20E7-4871-AA5F-5A610BF3D6D3}" type="pres">
      <dgm:prSet presAssocID="{1E61202D-9BAC-4C9D-B9A7-913FED496E7B}" presName="compNode" presStyleCnt="0"/>
      <dgm:spPr/>
    </dgm:pt>
    <dgm:pt modelId="{EC554A5F-3406-4B42-85D6-C8035FF98EBD}" type="pres">
      <dgm:prSet presAssocID="{1E61202D-9BAC-4C9D-B9A7-913FED496E7B}" presName="bgRect" presStyleLbl="bgShp" presStyleIdx="1" presStyleCnt="3"/>
      <dgm:spPr/>
    </dgm:pt>
    <dgm:pt modelId="{C8195DEE-DE67-4D3F-98FD-D625BFEBF98A}" type="pres">
      <dgm:prSet presAssocID="{1E61202D-9BAC-4C9D-B9A7-913FED496E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80533D1-5023-40F3-BEC9-0EFF1305D5DD}" type="pres">
      <dgm:prSet presAssocID="{1E61202D-9BAC-4C9D-B9A7-913FED496E7B}" presName="spaceRect" presStyleCnt="0"/>
      <dgm:spPr/>
    </dgm:pt>
    <dgm:pt modelId="{83825107-7EBB-419F-B9E8-C5AC85FB5DA8}" type="pres">
      <dgm:prSet presAssocID="{1E61202D-9BAC-4C9D-B9A7-913FED496E7B}" presName="parTx" presStyleLbl="revTx" presStyleIdx="1" presStyleCnt="3">
        <dgm:presLayoutVars>
          <dgm:chMax val="0"/>
          <dgm:chPref val="0"/>
        </dgm:presLayoutVars>
      </dgm:prSet>
      <dgm:spPr/>
    </dgm:pt>
    <dgm:pt modelId="{45D785C5-DBA9-4863-8F25-6CA4F883E9DE}" type="pres">
      <dgm:prSet presAssocID="{2A2E5286-52F2-4FB0-B110-4ABA190A0188}" presName="sibTrans" presStyleCnt="0"/>
      <dgm:spPr/>
    </dgm:pt>
    <dgm:pt modelId="{E33AF508-B874-4AD6-90FF-8982FFF32D06}" type="pres">
      <dgm:prSet presAssocID="{C18D1BC7-A4FC-4FE4-99D2-3D092CABEAE6}" presName="compNode" presStyleCnt="0"/>
      <dgm:spPr/>
    </dgm:pt>
    <dgm:pt modelId="{A615859A-E9B4-4BEB-B160-3E9E43D1984D}" type="pres">
      <dgm:prSet presAssocID="{C18D1BC7-A4FC-4FE4-99D2-3D092CABEAE6}" presName="bgRect" presStyleLbl="bgShp" presStyleIdx="2" presStyleCnt="3"/>
      <dgm:spPr/>
    </dgm:pt>
    <dgm:pt modelId="{D6CB53A4-88D7-4C6C-811B-BA25984972CE}" type="pres">
      <dgm:prSet presAssocID="{C18D1BC7-A4FC-4FE4-99D2-3D092CABEA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56747123-2C0B-4BB2-9052-EF60904458A6}" type="pres">
      <dgm:prSet presAssocID="{C18D1BC7-A4FC-4FE4-99D2-3D092CABEAE6}" presName="spaceRect" presStyleCnt="0"/>
      <dgm:spPr/>
    </dgm:pt>
    <dgm:pt modelId="{0E23DBE3-4879-41BD-914D-96A357303CFB}" type="pres">
      <dgm:prSet presAssocID="{C18D1BC7-A4FC-4FE4-99D2-3D092CABEA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D45217-B5D7-4C32-9EA6-F39A8230FD64}" srcId="{270F53D7-328E-482D-9DA8-7FF537F54050}" destId="{3A8C3701-84E9-4C50-A2E7-31F360D3E6BD}" srcOrd="0" destOrd="0" parTransId="{F963194E-E428-453A-B8BA-49B9E4006895}" sibTransId="{7DF83640-28AC-41ED-BE11-E2932D8C3F0C}"/>
    <dgm:cxn modelId="{13898C71-DCF5-406C-9A2F-583EA343B984}" type="presOf" srcId="{1E61202D-9BAC-4C9D-B9A7-913FED496E7B}" destId="{83825107-7EBB-419F-B9E8-C5AC85FB5DA8}" srcOrd="0" destOrd="0" presId="urn:microsoft.com/office/officeart/2018/2/layout/IconVerticalSolidList"/>
    <dgm:cxn modelId="{10CCC69A-82F9-4877-A6A5-8F3C5CE3A16A}" srcId="{270F53D7-328E-482D-9DA8-7FF537F54050}" destId="{1E61202D-9BAC-4C9D-B9A7-913FED496E7B}" srcOrd="1" destOrd="0" parTransId="{3C60B0EE-64F3-4E3F-8C92-D3FF925DD38D}" sibTransId="{2A2E5286-52F2-4FB0-B110-4ABA190A0188}"/>
    <dgm:cxn modelId="{63DF14BD-CA35-4DE1-B30D-5598A79920EC}" srcId="{270F53D7-328E-482D-9DA8-7FF537F54050}" destId="{C18D1BC7-A4FC-4FE4-99D2-3D092CABEAE6}" srcOrd="2" destOrd="0" parTransId="{9A9C0AD2-D5A0-442D-A6AF-B87E306E679E}" sibTransId="{DE16F46E-A45F-4A6B-9427-AA8C7BBFB92A}"/>
    <dgm:cxn modelId="{3D5BDDC8-8B2C-4504-A0DC-C7760DA8C247}" type="presOf" srcId="{270F53D7-328E-482D-9DA8-7FF537F54050}" destId="{D1236E4B-BE9F-4652-8F3C-9AABE2C4344B}" srcOrd="0" destOrd="0" presId="urn:microsoft.com/office/officeart/2018/2/layout/IconVerticalSolidList"/>
    <dgm:cxn modelId="{173751DD-150E-496C-9310-D9EC3293F9B6}" type="presOf" srcId="{3A8C3701-84E9-4C50-A2E7-31F360D3E6BD}" destId="{8FF29142-55DA-423E-9511-0F4F4F00A391}" srcOrd="0" destOrd="0" presId="urn:microsoft.com/office/officeart/2018/2/layout/IconVerticalSolidList"/>
    <dgm:cxn modelId="{E46330FD-999F-47CC-BFEE-4D6505A1CA87}" type="presOf" srcId="{C18D1BC7-A4FC-4FE4-99D2-3D092CABEAE6}" destId="{0E23DBE3-4879-41BD-914D-96A357303CFB}" srcOrd="0" destOrd="0" presId="urn:microsoft.com/office/officeart/2018/2/layout/IconVerticalSolidList"/>
    <dgm:cxn modelId="{76994E0C-3A8C-427A-B696-DF3C34406FB7}" type="presParOf" srcId="{D1236E4B-BE9F-4652-8F3C-9AABE2C4344B}" destId="{BA6D259A-9528-4924-84CD-E66D4BF9E345}" srcOrd="0" destOrd="0" presId="urn:microsoft.com/office/officeart/2018/2/layout/IconVerticalSolidList"/>
    <dgm:cxn modelId="{4DD9494B-6062-4C83-BE3E-C999ECFCBEA1}" type="presParOf" srcId="{BA6D259A-9528-4924-84CD-E66D4BF9E345}" destId="{F6D8AE82-FE6A-4BE5-B3AA-B04B0CA8755F}" srcOrd="0" destOrd="0" presId="urn:microsoft.com/office/officeart/2018/2/layout/IconVerticalSolidList"/>
    <dgm:cxn modelId="{517F68EA-8407-4F58-A0E2-9471688FF942}" type="presParOf" srcId="{BA6D259A-9528-4924-84CD-E66D4BF9E345}" destId="{D87DCECF-4AB0-4248-8CE7-CDC0B21C0096}" srcOrd="1" destOrd="0" presId="urn:microsoft.com/office/officeart/2018/2/layout/IconVerticalSolidList"/>
    <dgm:cxn modelId="{DA407C14-967B-4C8B-8D19-687C5E78FF9D}" type="presParOf" srcId="{BA6D259A-9528-4924-84CD-E66D4BF9E345}" destId="{DCDA0851-43BC-47D7-B5E8-FCCB140ED22B}" srcOrd="2" destOrd="0" presId="urn:microsoft.com/office/officeart/2018/2/layout/IconVerticalSolidList"/>
    <dgm:cxn modelId="{B0C37CB2-6FCD-468D-8F2E-7820A1524256}" type="presParOf" srcId="{BA6D259A-9528-4924-84CD-E66D4BF9E345}" destId="{8FF29142-55DA-423E-9511-0F4F4F00A391}" srcOrd="3" destOrd="0" presId="urn:microsoft.com/office/officeart/2018/2/layout/IconVerticalSolidList"/>
    <dgm:cxn modelId="{C63FC477-6CEE-47B9-BC11-70C21F253159}" type="presParOf" srcId="{D1236E4B-BE9F-4652-8F3C-9AABE2C4344B}" destId="{B99D3CDD-55AB-4C13-AC66-5F1E7FF181B5}" srcOrd="1" destOrd="0" presId="urn:microsoft.com/office/officeart/2018/2/layout/IconVerticalSolidList"/>
    <dgm:cxn modelId="{FDD20E70-14EF-488A-B0B7-A93C95FDBC88}" type="presParOf" srcId="{D1236E4B-BE9F-4652-8F3C-9AABE2C4344B}" destId="{6D32CF57-20E7-4871-AA5F-5A610BF3D6D3}" srcOrd="2" destOrd="0" presId="urn:microsoft.com/office/officeart/2018/2/layout/IconVerticalSolidList"/>
    <dgm:cxn modelId="{840F2B5E-5938-4619-B755-D6C1E3F6D915}" type="presParOf" srcId="{6D32CF57-20E7-4871-AA5F-5A610BF3D6D3}" destId="{EC554A5F-3406-4B42-85D6-C8035FF98EBD}" srcOrd="0" destOrd="0" presId="urn:microsoft.com/office/officeart/2018/2/layout/IconVerticalSolidList"/>
    <dgm:cxn modelId="{69FBD15B-34AA-40A9-9E3C-E65A79D97812}" type="presParOf" srcId="{6D32CF57-20E7-4871-AA5F-5A610BF3D6D3}" destId="{C8195DEE-DE67-4D3F-98FD-D625BFEBF98A}" srcOrd="1" destOrd="0" presId="urn:microsoft.com/office/officeart/2018/2/layout/IconVerticalSolidList"/>
    <dgm:cxn modelId="{5CFDA67E-13B0-4F3C-BA4D-0972272F598E}" type="presParOf" srcId="{6D32CF57-20E7-4871-AA5F-5A610BF3D6D3}" destId="{A80533D1-5023-40F3-BEC9-0EFF1305D5DD}" srcOrd="2" destOrd="0" presId="urn:microsoft.com/office/officeart/2018/2/layout/IconVerticalSolidList"/>
    <dgm:cxn modelId="{1ACE672C-F3C7-4D73-9163-33BB4AF2BD61}" type="presParOf" srcId="{6D32CF57-20E7-4871-AA5F-5A610BF3D6D3}" destId="{83825107-7EBB-419F-B9E8-C5AC85FB5DA8}" srcOrd="3" destOrd="0" presId="urn:microsoft.com/office/officeart/2018/2/layout/IconVerticalSolidList"/>
    <dgm:cxn modelId="{40A575AB-D1EB-46D3-9EC8-1460E8A1D990}" type="presParOf" srcId="{D1236E4B-BE9F-4652-8F3C-9AABE2C4344B}" destId="{45D785C5-DBA9-4863-8F25-6CA4F883E9DE}" srcOrd="3" destOrd="0" presId="urn:microsoft.com/office/officeart/2018/2/layout/IconVerticalSolidList"/>
    <dgm:cxn modelId="{F28B604D-30D9-4608-AA1A-CE65341A4848}" type="presParOf" srcId="{D1236E4B-BE9F-4652-8F3C-9AABE2C4344B}" destId="{E33AF508-B874-4AD6-90FF-8982FFF32D06}" srcOrd="4" destOrd="0" presId="urn:microsoft.com/office/officeart/2018/2/layout/IconVerticalSolidList"/>
    <dgm:cxn modelId="{609901A5-5ACB-4CD4-B46D-858A2947EEBE}" type="presParOf" srcId="{E33AF508-B874-4AD6-90FF-8982FFF32D06}" destId="{A615859A-E9B4-4BEB-B160-3E9E43D1984D}" srcOrd="0" destOrd="0" presId="urn:microsoft.com/office/officeart/2018/2/layout/IconVerticalSolidList"/>
    <dgm:cxn modelId="{4CF80DC0-A4B6-43F8-9FB3-B570A3E5C75F}" type="presParOf" srcId="{E33AF508-B874-4AD6-90FF-8982FFF32D06}" destId="{D6CB53A4-88D7-4C6C-811B-BA25984972CE}" srcOrd="1" destOrd="0" presId="urn:microsoft.com/office/officeart/2018/2/layout/IconVerticalSolidList"/>
    <dgm:cxn modelId="{7AB9996E-7EF6-437F-A264-817C2C0292D0}" type="presParOf" srcId="{E33AF508-B874-4AD6-90FF-8982FFF32D06}" destId="{56747123-2C0B-4BB2-9052-EF60904458A6}" srcOrd="2" destOrd="0" presId="urn:microsoft.com/office/officeart/2018/2/layout/IconVerticalSolidList"/>
    <dgm:cxn modelId="{5A9EF4EB-D771-4036-9D82-2BF00C1D8489}" type="presParOf" srcId="{E33AF508-B874-4AD6-90FF-8982FFF32D06}" destId="{0E23DBE3-4879-41BD-914D-96A357303C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3E275CE-C927-4435-9A9D-A6206171577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B6F5A3-C3E8-46CD-A682-87CB8E44069A}">
      <dgm:prSet/>
      <dgm:spPr/>
      <dgm:t>
        <a:bodyPr/>
        <a:lstStyle/>
        <a:p>
          <a:r>
            <a:rPr lang="en-GB"/>
            <a:t>The health belief model (HBM) (Hochbaum, 1958; Rosenstock 1966; Becker, 1974; Sharma and Romas, 2012) is a cognitive model</a:t>
          </a:r>
          <a:endParaRPr lang="en-US"/>
        </a:p>
      </dgm:t>
    </dgm:pt>
    <dgm:pt modelId="{7035BF25-3601-4748-90CC-2E7B1EB2E93A}" type="parTrans" cxnId="{A9E61F74-067B-45DC-9226-1E14E18C6606}">
      <dgm:prSet/>
      <dgm:spPr/>
      <dgm:t>
        <a:bodyPr/>
        <a:lstStyle/>
        <a:p>
          <a:endParaRPr lang="en-US"/>
        </a:p>
      </dgm:t>
    </dgm:pt>
    <dgm:pt modelId="{E077F74C-6F45-48EC-A254-3E9C2FA62C19}" type="sibTrans" cxnId="{A9E61F74-067B-45DC-9226-1E14E18C6606}">
      <dgm:prSet/>
      <dgm:spPr/>
      <dgm:t>
        <a:bodyPr/>
        <a:lstStyle/>
        <a:p>
          <a:endParaRPr lang="en-US"/>
        </a:p>
      </dgm:t>
    </dgm:pt>
    <dgm:pt modelId="{EF43A90E-DC75-4C2A-A335-41F8665092BC}">
      <dgm:prSet/>
      <dgm:spPr/>
      <dgm:t>
        <a:bodyPr/>
        <a:lstStyle/>
        <a:p>
          <a:r>
            <a:rPr lang="en-GB"/>
            <a:t>States that behaviour is determined by a number of beliefs about threats to an individual’s well-being and the effectiveness and outcomes of particular actions or behaviours</a:t>
          </a:r>
          <a:endParaRPr lang="en-US"/>
        </a:p>
      </dgm:t>
    </dgm:pt>
    <dgm:pt modelId="{92F1AAF0-1466-48FB-95B0-8906474E9374}" type="parTrans" cxnId="{C59354A8-F868-4066-B228-BA37992E78EE}">
      <dgm:prSet/>
      <dgm:spPr/>
      <dgm:t>
        <a:bodyPr/>
        <a:lstStyle/>
        <a:p>
          <a:endParaRPr lang="en-US"/>
        </a:p>
      </dgm:t>
    </dgm:pt>
    <dgm:pt modelId="{D7C2AA00-A231-4046-B421-5DECBFA96DCA}" type="sibTrans" cxnId="{C59354A8-F868-4066-B228-BA37992E78EE}">
      <dgm:prSet/>
      <dgm:spPr/>
      <dgm:t>
        <a:bodyPr/>
        <a:lstStyle/>
        <a:p>
          <a:endParaRPr lang="en-US"/>
        </a:p>
      </dgm:t>
    </dgm:pt>
    <dgm:pt modelId="{0DFD5977-A923-475A-99A8-28B067EE336E}">
      <dgm:prSet/>
      <dgm:spPr/>
      <dgm:t>
        <a:bodyPr/>
        <a:lstStyle/>
        <a:p>
          <a:r>
            <a:rPr lang="en-GB"/>
            <a:t>Perceived threat is at the core of the HBM as it is linked to a person’s ‘readiness’ to take action</a:t>
          </a:r>
          <a:endParaRPr lang="en-US"/>
        </a:p>
      </dgm:t>
    </dgm:pt>
    <dgm:pt modelId="{75D8BF1D-4B4A-44CF-A267-4B02108A0ACC}" type="parTrans" cxnId="{F862F5F4-D836-434D-889D-AD26D4DE1ADC}">
      <dgm:prSet/>
      <dgm:spPr/>
      <dgm:t>
        <a:bodyPr/>
        <a:lstStyle/>
        <a:p>
          <a:endParaRPr lang="en-US"/>
        </a:p>
      </dgm:t>
    </dgm:pt>
    <dgm:pt modelId="{950A272E-A322-4B35-A4C1-C9C74AF64EDC}" type="sibTrans" cxnId="{F862F5F4-D836-434D-889D-AD26D4DE1ADC}">
      <dgm:prSet/>
      <dgm:spPr/>
      <dgm:t>
        <a:bodyPr/>
        <a:lstStyle/>
        <a:p>
          <a:endParaRPr lang="en-US"/>
        </a:p>
      </dgm:t>
    </dgm:pt>
    <dgm:pt modelId="{6277B01F-3FB5-4D53-B8D5-8F8934F7BB97}" type="pres">
      <dgm:prSet presAssocID="{B3E275CE-C927-4435-9A9D-A62061715771}" presName="vert0" presStyleCnt="0">
        <dgm:presLayoutVars>
          <dgm:dir/>
          <dgm:animOne val="branch"/>
          <dgm:animLvl val="lvl"/>
        </dgm:presLayoutVars>
      </dgm:prSet>
      <dgm:spPr/>
    </dgm:pt>
    <dgm:pt modelId="{5E9A4784-293E-43DE-AB80-D54A71084947}" type="pres">
      <dgm:prSet presAssocID="{8DB6F5A3-C3E8-46CD-A682-87CB8E44069A}" presName="thickLine" presStyleLbl="alignNode1" presStyleIdx="0" presStyleCnt="3"/>
      <dgm:spPr/>
    </dgm:pt>
    <dgm:pt modelId="{034DD62B-47F2-4A0F-A68E-434BDF6A0DB0}" type="pres">
      <dgm:prSet presAssocID="{8DB6F5A3-C3E8-46CD-A682-87CB8E44069A}" presName="horz1" presStyleCnt="0"/>
      <dgm:spPr/>
    </dgm:pt>
    <dgm:pt modelId="{84505B3F-9C08-4753-9DDA-052BF39A7850}" type="pres">
      <dgm:prSet presAssocID="{8DB6F5A3-C3E8-46CD-A682-87CB8E44069A}" presName="tx1" presStyleLbl="revTx" presStyleIdx="0" presStyleCnt="3"/>
      <dgm:spPr/>
    </dgm:pt>
    <dgm:pt modelId="{11528BC0-53FE-46B4-812C-5A2AC774CB19}" type="pres">
      <dgm:prSet presAssocID="{8DB6F5A3-C3E8-46CD-A682-87CB8E44069A}" presName="vert1" presStyleCnt="0"/>
      <dgm:spPr/>
    </dgm:pt>
    <dgm:pt modelId="{BCFC1643-BC90-4794-A682-0EE86FF4B23D}" type="pres">
      <dgm:prSet presAssocID="{EF43A90E-DC75-4C2A-A335-41F8665092BC}" presName="thickLine" presStyleLbl="alignNode1" presStyleIdx="1" presStyleCnt="3"/>
      <dgm:spPr/>
    </dgm:pt>
    <dgm:pt modelId="{B5F4FB7E-B005-496C-90F1-D8FDC69FEEDE}" type="pres">
      <dgm:prSet presAssocID="{EF43A90E-DC75-4C2A-A335-41F8665092BC}" presName="horz1" presStyleCnt="0"/>
      <dgm:spPr/>
    </dgm:pt>
    <dgm:pt modelId="{A428D4F0-35E3-4198-AA44-420E7DA225C3}" type="pres">
      <dgm:prSet presAssocID="{EF43A90E-DC75-4C2A-A335-41F8665092BC}" presName="tx1" presStyleLbl="revTx" presStyleIdx="1" presStyleCnt="3"/>
      <dgm:spPr/>
    </dgm:pt>
    <dgm:pt modelId="{17B2B21D-BC1D-4CB6-B911-47277012A3F6}" type="pres">
      <dgm:prSet presAssocID="{EF43A90E-DC75-4C2A-A335-41F8665092BC}" presName="vert1" presStyleCnt="0"/>
      <dgm:spPr/>
    </dgm:pt>
    <dgm:pt modelId="{162A923A-7E2B-4872-B67E-705DCB78F102}" type="pres">
      <dgm:prSet presAssocID="{0DFD5977-A923-475A-99A8-28B067EE336E}" presName="thickLine" presStyleLbl="alignNode1" presStyleIdx="2" presStyleCnt="3"/>
      <dgm:spPr/>
    </dgm:pt>
    <dgm:pt modelId="{D90E7EBE-C02F-4FF7-9627-176CB6FF9AD2}" type="pres">
      <dgm:prSet presAssocID="{0DFD5977-A923-475A-99A8-28B067EE336E}" presName="horz1" presStyleCnt="0"/>
      <dgm:spPr/>
    </dgm:pt>
    <dgm:pt modelId="{2BDAA3E9-0BFD-4148-867D-FB61A528A04D}" type="pres">
      <dgm:prSet presAssocID="{0DFD5977-A923-475A-99A8-28B067EE336E}" presName="tx1" presStyleLbl="revTx" presStyleIdx="2" presStyleCnt="3"/>
      <dgm:spPr/>
    </dgm:pt>
    <dgm:pt modelId="{637B935E-B488-47FD-B3A7-DC0CC8B4E3A3}" type="pres">
      <dgm:prSet presAssocID="{0DFD5977-A923-475A-99A8-28B067EE336E}" presName="vert1" presStyleCnt="0"/>
      <dgm:spPr/>
    </dgm:pt>
  </dgm:ptLst>
  <dgm:cxnLst>
    <dgm:cxn modelId="{54A71219-A90E-4324-837D-F2ADE5CAD206}" type="presOf" srcId="{8DB6F5A3-C3E8-46CD-A682-87CB8E44069A}" destId="{84505B3F-9C08-4753-9DDA-052BF39A7850}" srcOrd="0" destOrd="0" presId="urn:microsoft.com/office/officeart/2008/layout/LinedList"/>
    <dgm:cxn modelId="{A9E61F74-067B-45DC-9226-1E14E18C6606}" srcId="{B3E275CE-C927-4435-9A9D-A62061715771}" destId="{8DB6F5A3-C3E8-46CD-A682-87CB8E44069A}" srcOrd="0" destOrd="0" parTransId="{7035BF25-3601-4748-90CC-2E7B1EB2E93A}" sibTransId="{E077F74C-6F45-48EC-A254-3E9C2FA62C19}"/>
    <dgm:cxn modelId="{C59354A8-F868-4066-B228-BA37992E78EE}" srcId="{B3E275CE-C927-4435-9A9D-A62061715771}" destId="{EF43A90E-DC75-4C2A-A335-41F8665092BC}" srcOrd="1" destOrd="0" parTransId="{92F1AAF0-1466-48FB-95B0-8906474E9374}" sibTransId="{D7C2AA00-A231-4046-B421-5DECBFA96DCA}"/>
    <dgm:cxn modelId="{F6921AAC-7428-40C1-81A5-741F3DC2C80D}" type="presOf" srcId="{EF43A90E-DC75-4C2A-A335-41F8665092BC}" destId="{A428D4F0-35E3-4198-AA44-420E7DA225C3}" srcOrd="0" destOrd="0" presId="urn:microsoft.com/office/officeart/2008/layout/LinedList"/>
    <dgm:cxn modelId="{CE3E07D2-3E14-4F82-9DC0-946FB9312EEF}" type="presOf" srcId="{B3E275CE-C927-4435-9A9D-A62061715771}" destId="{6277B01F-3FB5-4D53-B8D5-8F8934F7BB97}" srcOrd="0" destOrd="0" presId="urn:microsoft.com/office/officeart/2008/layout/LinedList"/>
    <dgm:cxn modelId="{F862F5F4-D836-434D-889D-AD26D4DE1ADC}" srcId="{B3E275CE-C927-4435-9A9D-A62061715771}" destId="{0DFD5977-A923-475A-99A8-28B067EE336E}" srcOrd="2" destOrd="0" parTransId="{75D8BF1D-4B4A-44CF-A267-4B02108A0ACC}" sibTransId="{950A272E-A322-4B35-A4C1-C9C74AF64EDC}"/>
    <dgm:cxn modelId="{41A23FF7-DE2D-4422-ADB7-44D3785618B8}" type="presOf" srcId="{0DFD5977-A923-475A-99A8-28B067EE336E}" destId="{2BDAA3E9-0BFD-4148-867D-FB61A528A04D}" srcOrd="0" destOrd="0" presId="urn:microsoft.com/office/officeart/2008/layout/LinedList"/>
    <dgm:cxn modelId="{60F703DF-0506-48B2-A879-9E6B2F4971AB}" type="presParOf" srcId="{6277B01F-3FB5-4D53-B8D5-8F8934F7BB97}" destId="{5E9A4784-293E-43DE-AB80-D54A71084947}" srcOrd="0" destOrd="0" presId="urn:microsoft.com/office/officeart/2008/layout/LinedList"/>
    <dgm:cxn modelId="{0372340D-05A2-4A13-A73D-93E7054D49BE}" type="presParOf" srcId="{6277B01F-3FB5-4D53-B8D5-8F8934F7BB97}" destId="{034DD62B-47F2-4A0F-A68E-434BDF6A0DB0}" srcOrd="1" destOrd="0" presId="urn:microsoft.com/office/officeart/2008/layout/LinedList"/>
    <dgm:cxn modelId="{50CAD11F-40A1-4001-BBF3-AEDECE03FFA4}" type="presParOf" srcId="{034DD62B-47F2-4A0F-A68E-434BDF6A0DB0}" destId="{84505B3F-9C08-4753-9DDA-052BF39A7850}" srcOrd="0" destOrd="0" presId="urn:microsoft.com/office/officeart/2008/layout/LinedList"/>
    <dgm:cxn modelId="{54C9E2CF-EE45-4F96-B4CC-4582B0F1AC07}" type="presParOf" srcId="{034DD62B-47F2-4A0F-A68E-434BDF6A0DB0}" destId="{11528BC0-53FE-46B4-812C-5A2AC774CB19}" srcOrd="1" destOrd="0" presId="urn:microsoft.com/office/officeart/2008/layout/LinedList"/>
    <dgm:cxn modelId="{93ED4067-6596-4C89-B16C-EFF6ED0B919B}" type="presParOf" srcId="{6277B01F-3FB5-4D53-B8D5-8F8934F7BB97}" destId="{BCFC1643-BC90-4794-A682-0EE86FF4B23D}" srcOrd="2" destOrd="0" presId="urn:microsoft.com/office/officeart/2008/layout/LinedList"/>
    <dgm:cxn modelId="{8DEBEBB1-E357-4FDC-8FB9-0B323A4087FE}" type="presParOf" srcId="{6277B01F-3FB5-4D53-B8D5-8F8934F7BB97}" destId="{B5F4FB7E-B005-496C-90F1-D8FDC69FEEDE}" srcOrd="3" destOrd="0" presId="urn:microsoft.com/office/officeart/2008/layout/LinedList"/>
    <dgm:cxn modelId="{F059C0AB-6992-4A72-81AD-7FC398FD7442}" type="presParOf" srcId="{B5F4FB7E-B005-496C-90F1-D8FDC69FEEDE}" destId="{A428D4F0-35E3-4198-AA44-420E7DA225C3}" srcOrd="0" destOrd="0" presId="urn:microsoft.com/office/officeart/2008/layout/LinedList"/>
    <dgm:cxn modelId="{DAB126BA-4F37-40C5-88D6-9FD724D83E01}" type="presParOf" srcId="{B5F4FB7E-B005-496C-90F1-D8FDC69FEEDE}" destId="{17B2B21D-BC1D-4CB6-B911-47277012A3F6}" srcOrd="1" destOrd="0" presId="urn:microsoft.com/office/officeart/2008/layout/LinedList"/>
    <dgm:cxn modelId="{7E80AA07-E6D5-4270-BBFC-E8710D09CB42}" type="presParOf" srcId="{6277B01F-3FB5-4D53-B8D5-8F8934F7BB97}" destId="{162A923A-7E2B-4872-B67E-705DCB78F102}" srcOrd="4" destOrd="0" presId="urn:microsoft.com/office/officeart/2008/layout/LinedList"/>
    <dgm:cxn modelId="{BA03F1F0-E351-40EF-9105-A0B6454E58D9}" type="presParOf" srcId="{6277B01F-3FB5-4D53-B8D5-8F8934F7BB97}" destId="{D90E7EBE-C02F-4FF7-9627-176CB6FF9AD2}" srcOrd="5" destOrd="0" presId="urn:microsoft.com/office/officeart/2008/layout/LinedList"/>
    <dgm:cxn modelId="{78B2D62C-A559-4A46-A111-1FF15D839DE8}" type="presParOf" srcId="{D90E7EBE-C02F-4FF7-9627-176CB6FF9AD2}" destId="{2BDAA3E9-0BFD-4148-867D-FB61A528A04D}" srcOrd="0" destOrd="0" presId="urn:microsoft.com/office/officeart/2008/layout/LinedList"/>
    <dgm:cxn modelId="{5A84BD16-E2BA-4753-AC6B-95E667825CFB}" type="presParOf" srcId="{D90E7EBE-C02F-4FF7-9627-176CB6FF9AD2}" destId="{637B935E-B488-47FD-B3A7-DC0CC8B4E3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EEC4A71-435D-4232-8C72-D7E8D9CA953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A12FC4B-70E1-485A-A5D7-ED60B698969C}">
      <dgm:prSet/>
      <dgm:spPr/>
      <dgm:t>
        <a:bodyPr/>
        <a:lstStyle/>
        <a:p>
          <a:r>
            <a:rPr lang="en-GB"/>
            <a:t>An individual’s perceived susceptibility or vulnerability to a particular threat</a:t>
          </a:r>
          <a:endParaRPr lang="en-US"/>
        </a:p>
      </dgm:t>
    </dgm:pt>
    <dgm:pt modelId="{D5955650-4D02-400C-A031-64D877672B6D}" type="parTrans" cxnId="{2C063540-4DC5-4ED8-B190-E920C2CEC964}">
      <dgm:prSet/>
      <dgm:spPr/>
      <dgm:t>
        <a:bodyPr/>
        <a:lstStyle/>
        <a:p>
          <a:endParaRPr lang="en-US"/>
        </a:p>
      </dgm:t>
    </dgm:pt>
    <dgm:pt modelId="{4D56A6E0-D5A5-4F9A-8078-C92DD5E3DE6B}" type="sibTrans" cxnId="{2C063540-4DC5-4ED8-B190-E920C2CEC964}">
      <dgm:prSet/>
      <dgm:spPr/>
      <dgm:t>
        <a:bodyPr/>
        <a:lstStyle/>
        <a:p>
          <a:endParaRPr lang="en-US"/>
        </a:p>
      </dgm:t>
    </dgm:pt>
    <dgm:pt modelId="{2ECBA4CD-4FFD-4434-81FD-9B5C8460FDA5}">
      <dgm:prSet/>
      <dgm:spPr/>
      <dgm:t>
        <a:bodyPr/>
        <a:lstStyle/>
        <a:p>
          <a:r>
            <a:rPr lang="en-GB"/>
            <a:t>The seriousness of the expected consequences </a:t>
          </a:r>
          <a:endParaRPr lang="en-US"/>
        </a:p>
      </dgm:t>
    </dgm:pt>
    <dgm:pt modelId="{833F34F1-D3D5-4D96-9381-B0EFB7653DFB}" type="parTrans" cxnId="{0F7AC105-B3C8-4B80-A41E-44FC1D584D18}">
      <dgm:prSet/>
      <dgm:spPr/>
      <dgm:t>
        <a:bodyPr/>
        <a:lstStyle/>
        <a:p>
          <a:endParaRPr lang="en-US"/>
        </a:p>
      </dgm:t>
    </dgm:pt>
    <dgm:pt modelId="{0CD3776E-AE11-4AA2-8DE8-45DFB690C11F}" type="sibTrans" cxnId="{0F7AC105-B3C8-4B80-A41E-44FC1D584D18}">
      <dgm:prSet/>
      <dgm:spPr/>
      <dgm:t>
        <a:bodyPr/>
        <a:lstStyle/>
        <a:p>
          <a:endParaRPr lang="en-US"/>
        </a:p>
      </dgm:t>
    </dgm:pt>
    <dgm:pt modelId="{28BD5B43-76E1-F84D-BB08-BBBC0EFA0627}" type="pres">
      <dgm:prSet presAssocID="{2EEC4A71-435D-4232-8C72-D7E8D9CA9530}" presName="linear" presStyleCnt="0">
        <dgm:presLayoutVars>
          <dgm:animLvl val="lvl"/>
          <dgm:resizeHandles val="exact"/>
        </dgm:presLayoutVars>
      </dgm:prSet>
      <dgm:spPr/>
    </dgm:pt>
    <dgm:pt modelId="{869A267E-6CFC-3440-B923-CA4E45D5C7E9}" type="pres">
      <dgm:prSet presAssocID="{5A12FC4B-70E1-485A-A5D7-ED60B698969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E1ECBF6-2C9A-DF47-AE4A-83322F91AD9C}" type="pres">
      <dgm:prSet presAssocID="{4D56A6E0-D5A5-4F9A-8078-C92DD5E3DE6B}" presName="spacer" presStyleCnt="0"/>
      <dgm:spPr/>
    </dgm:pt>
    <dgm:pt modelId="{8F218B84-5BC9-0747-AF91-A3E9B5E2EEC9}" type="pres">
      <dgm:prSet presAssocID="{2ECBA4CD-4FFD-4434-81FD-9B5C8460FD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F7AC105-B3C8-4B80-A41E-44FC1D584D18}" srcId="{2EEC4A71-435D-4232-8C72-D7E8D9CA9530}" destId="{2ECBA4CD-4FFD-4434-81FD-9B5C8460FDA5}" srcOrd="1" destOrd="0" parTransId="{833F34F1-D3D5-4D96-9381-B0EFB7653DFB}" sibTransId="{0CD3776E-AE11-4AA2-8DE8-45DFB690C11F}"/>
    <dgm:cxn modelId="{2C063540-4DC5-4ED8-B190-E920C2CEC964}" srcId="{2EEC4A71-435D-4232-8C72-D7E8D9CA9530}" destId="{5A12FC4B-70E1-485A-A5D7-ED60B698969C}" srcOrd="0" destOrd="0" parTransId="{D5955650-4D02-400C-A031-64D877672B6D}" sibTransId="{4D56A6E0-D5A5-4F9A-8078-C92DD5E3DE6B}"/>
    <dgm:cxn modelId="{1316CA48-27D6-2F49-8330-E268B41AE6E2}" type="presOf" srcId="{2EEC4A71-435D-4232-8C72-D7E8D9CA9530}" destId="{28BD5B43-76E1-F84D-BB08-BBBC0EFA0627}" srcOrd="0" destOrd="0" presId="urn:microsoft.com/office/officeart/2005/8/layout/vList2"/>
    <dgm:cxn modelId="{E00AB876-B7FA-4D45-920B-10ADFB2BB2EE}" type="presOf" srcId="{2ECBA4CD-4FFD-4434-81FD-9B5C8460FDA5}" destId="{8F218B84-5BC9-0747-AF91-A3E9B5E2EEC9}" srcOrd="0" destOrd="0" presId="urn:microsoft.com/office/officeart/2005/8/layout/vList2"/>
    <dgm:cxn modelId="{38E775B9-B323-7741-8664-97632F9F56DC}" type="presOf" srcId="{5A12FC4B-70E1-485A-A5D7-ED60B698969C}" destId="{869A267E-6CFC-3440-B923-CA4E45D5C7E9}" srcOrd="0" destOrd="0" presId="urn:microsoft.com/office/officeart/2005/8/layout/vList2"/>
    <dgm:cxn modelId="{5B7267DD-DB39-3C45-BBD7-9A7A4FC0FA17}" type="presParOf" srcId="{28BD5B43-76E1-F84D-BB08-BBBC0EFA0627}" destId="{869A267E-6CFC-3440-B923-CA4E45D5C7E9}" srcOrd="0" destOrd="0" presId="urn:microsoft.com/office/officeart/2005/8/layout/vList2"/>
    <dgm:cxn modelId="{7F13762B-4A60-8144-A18A-DBFB055276B0}" type="presParOf" srcId="{28BD5B43-76E1-F84D-BB08-BBBC0EFA0627}" destId="{1E1ECBF6-2C9A-DF47-AE4A-83322F91AD9C}" srcOrd="1" destOrd="0" presId="urn:microsoft.com/office/officeart/2005/8/layout/vList2"/>
    <dgm:cxn modelId="{6FCA2372-DE3B-5A42-A32D-90D9887B5084}" type="presParOf" srcId="{28BD5B43-76E1-F84D-BB08-BBBC0EFA0627}" destId="{8F218B84-5BC9-0747-AF91-A3E9B5E2EEC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45A03EB-4C08-43EE-9EBF-6969CEE8B6B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50C5468-9B2C-4CA3-ACAF-FFD908AD8218}">
      <dgm:prSet/>
      <dgm:spPr/>
      <dgm:t>
        <a:bodyPr/>
        <a:lstStyle/>
        <a:p>
          <a:r>
            <a:rPr lang="en-US" baseline="0"/>
            <a:t>Situational</a:t>
          </a:r>
          <a:endParaRPr lang="en-US"/>
        </a:p>
      </dgm:t>
    </dgm:pt>
    <dgm:pt modelId="{023BACD6-C35A-4C0A-A23D-9C3BAF1CB873}" type="parTrans" cxnId="{195F1691-9CF2-4226-898F-BD8EB281E5E2}">
      <dgm:prSet/>
      <dgm:spPr/>
      <dgm:t>
        <a:bodyPr/>
        <a:lstStyle/>
        <a:p>
          <a:endParaRPr lang="en-US"/>
        </a:p>
      </dgm:t>
    </dgm:pt>
    <dgm:pt modelId="{621806A5-EBE2-46EE-B13E-86806AE59E25}" type="sibTrans" cxnId="{195F1691-9CF2-4226-898F-BD8EB281E5E2}">
      <dgm:prSet/>
      <dgm:spPr/>
      <dgm:t>
        <a:bodyPr/>
        <a:lstStyle/>
        <a:p>
          <a:endParaRPr lang="en-US"/>
        </a:p>
      </dgm:t>
    </dgm:pt>
    <dgm:pt modelId="{B72AE83A-5837-4B85-9D96-6AAEA0F7C471}">
      <dgm:prSet/>
      <dgm:spPr/>
      <dgm:t>
        <a:bodyPr/>
        <a:lstStyle/>
        <a:p>
          <a:r>
            <a:rPr lang="en-US" baseline="0"/>
            <a:t>Dispositional</a:t>
          </a:r>
          <a:endParaRPr lang="en-US"/>
        </a:p>
      </dgm:t>
    </dgm:pt>
    <dgm:pt modelId="{4F5BBF21-203F-42EA-ACFE-FE8795482F24}" type="parTrans" cxnId="{95FEE7BB-6B0B-4BB7-81F3-5DBF1FA3BB9D}">
      <dgm:prSet/>
      <dgm:spPr/>
      <dgm:t>
        <a:bodyPr/>
        <a:lstStyle/>
        <a:p>
          <a:endParaRPr lang="en-US"/>
        </a:p>
      </dgm:t>
    </dgm:pt>
    <dgm:pt modelId="{527F4D88-4E42-4AE1-B0A8-A36B91761218}" type="sibTrans" cxnId="{95FEE7BB-6B0B-4BB7-81F3-5DBF1FA3BB9D}">
      <dgm:prSet/>
      <dgm:spPr/>
      <dgm:t>
        <a:bodyPr/>
        <a:lstStyle/>
        <a:p>
          <a:endParaRPr lang="en-US"/>
        </a:p>
      </dgm:t>
    </dgm:pt>
    <dgm:pt modelId="{0F59BA6E-EAA2-44EC-8F70-0034A6E3E79D}">
      <dgm:prSet/>
      <dgm:spPr/>
      <dgm:t>
        <a:bodyPr/>
        <a:lstStyle/>
        <a:p>
          <a:r>
            <a:rPr lang="en-US" baseline="0"/>
            <a:t>Motivational</a:t>
          </a:r>
          <a:endParaRPr lang="en-US"/>
        </a:p>
      </dgm:t>
    </dgm:pt>
    <dgm:pt modelId="{19930A78-DFA8-456E-AAF1-96BD68FC1753}" type="parTrans" cxnId="{E8A10020-6970-4786-BBAC-8FC27FFB0C84}">
      <dgm:prSet/>
      <dgm:spPr/>
      <dgm:t>
        <a:bodyPr/>
        <a:lstStyle/>
        <a:p>
          <a:endParaRPr lang="en-US"/>
        </a:p>
      </dgm:t>
    </dgm:pt>
    <dgm:pt modelId="{A378D849-52AF-4FFD-9D77-A97EECB99C2E}" type="sibTrans" cxnId="{E8A10020-6970-4786-BBAC-8FC27FFB0C84}">
      <dgm:prSet/>
      <dgm:spPr/>
      <dgm:t>
        <a:bodyPr/>
        <a:lstStyle/>
        <a:p>
          <a:endParaRPr lang="en-US"/>
        </a:p>
      </dgm:t>
    </dgm:pt>
    <dgm:pt modelId="{9DA47020-59A1-41C2-83CD-3B698D8C50C8}">
      <dgm:prSet/>
      <dgm:spPr/>
      <dgm:t>
        <a:bodyPr/>
        <a:lstStyle/>
        <a:p>
          <a:r>
            <a:rPr lang="en-US" baseline="0"/>
            <a:t>Institutional</a:t>
          </a:r>
          <a:endParaRPr lang="en-US"/>
        </a:p>
      </dgm:t>
    </dgm:pt>
    <dgm:pt modelId="{F1993F51-4A28-4B7C-B15E-B0F0E1B02CAF}" type="parTrans" cxnId="{D5042274-446B-4DB1-B139-5C700106D3AA}">
      <dgm:prSet/>
      <dgm:spPr/>
      <dgm:t>
        <a:bodyPr/>
        <a:lstStyle/>
        <a:p>
          <a:endParaRPr lang="en-US"/>
        </a:p>
      </dgm:t>
    </dgm:pt>
    <dgm:pt modelId="{146DF9EB-AB69-444F-BEA9-877814A3F7E3}" type="sibTrans" cxnId="{D5042274-446B-4DB1-B139-5C700106D3AA}">
      <dgm:prSet/>
      <dgm:spPr/>
      <dgm:t>
        <a:bodyPr/>
        <a:lstStyle/>
        <a:p>
          <a:endParaRPr lang="en-US"/>
        </a:p>
      </dgm:t>
    </dgm:pt>
    <dgm:pt modelId="{46077F28-4F0D-4BDA-9A7B-D89E3BB2D479}" type="pres">
      <dgm:prSet presAssocID="{D45A03EB-4C08-43EE-9EBF-6969CEE8B6BC}" presName="vert0" presStyleCnt="0">
        <dgm:presLayoutVars>
          <dgm:dir/>
          <dgm:animOne val="branch"/>
          <dgm:animLvl val="lvl"/>
        </dgm:presLayoutVars>
      </dgm:prSet>
      <dgm:spPr/>
    </dgm:pt>
    <dgm:pt modelId="{F982ECFB-FC9B-4339-B678-35E9942C4C7F}" type="pres">
      <dgm:prSet presAssocID="{650C5468-9B2C-4CA3-ACAF-FFD908AD8218}" presName="thickLine" presStyleLbl="alignNode1" presStyleIdx="0" presStyleCnt="4"/>
      <dgm:spPr/>
    </dgm:pt>
    <dgm:pt modelId="{9EB7F8CA-F0B4-48DF-B1D0-DC4F0FFB6826}" type="pres">
      <dgm:prSet presAssocID="{650C5468-9B2C-4CA3-ACAF-FFD908AD8218}" presName="horz1" presStyleCnt="0"/>
      <dgm:spPr/>
    </dgm:pt>
    <dgm:pt modelId="{D732E74C-2A72-4CFB-81BD-8918A04D7508}" type="pres">
      <dgm:prSet presAssocID="{650C5468-9B2C-4CA3-ACAF-FFD908AD8218}" presName="tx1" presStyleLbl="revTx" presStyleIdx="0" presStyleCnt="4"/>
      <dgm:spPr/>
    </dgm:pt>
    <dgm:pt modelId="{ED9D45C9-1AC4-4D79-9F3D-2C2623D4D704}" type="pres">
      <dgm:prSet presAssocID="{650C5468-9B2C-4CA3-ACAF-FFD908AD8218}" presName="vert1" presStyleCnt="0"/>
      <dgm:spPr/>
    </dgm:pt>
    <dgm:pt modelId="{F44483E4-B913-4E21-820E-5A866C9EC003}" type="pres">
      <dgm:prSet presAssocID="{B72AE83A-5837-4B85-9D96-6AAEA0F7C471}" presName="thickLine" presStyleLbl="alignNode1" presStyleIdx="1" presStyleCnt="4"/>
      <dgm:spPr/>
    </dgm:pt>
    <dgm:pt modelId="{C53E6FA2-8715-4AE2-A405-DACFDEFBFEBB}" type="pres">
      <dgm:prSet presAssocID="{B72AE83A-5837-4B85-9D96-6AAEA0F7C471}" presName="horz1" presStyleCnt="0"/>
      <dgm:spPr/>
    </dgm:pt>
    <dgm:pt modelId="{02BE6B8C-8195-472F-94DC-EDBFFFA249A7}" type="pres">
      <dgm:prSet presAssocID="{B72AE83A-5837-4B85-9D96-6AAEA0F7C471}" presName="tx1" presStyleLbl="revTx" presStyleIdx="1" presStyleCnt="4"/>
      <dgm:spPr/>
    </dgm:pt>
    <dgm:pt modelId="{D1644F64-017A-44D8-9A2E-EC85A8542A22}" type="pres">
      <dgm:prSet presAssocID="{B72AE83A-5837-4B85-9D96-6AAEA0F7C471}" presName="vert1" presStyleCnt="0"/>
      <dgm:spPr/>
    </dgm:pt>
    <dgm:pt modelId="{D5B1DFCA-EE25-49C0-861F-689FB9CEBCB0}" type="pres">
      <dgm:prSet presAssocID="{0F59BA6E-EAA2-44EC-8F70-0034A6E3E79D}" presName="thickLine" presStyleLbl="alignNode1" presStyleIdx="2" presStyleCnt="4"/>
      <dgm:spPr/>
    </dgm:pt>
    <dgm:pt modelId="{B28C7359-0303-4BAB-9774-EA1DA2887864}" type="pres">
      <dgm:prSet presAssocID="{0F59BA6E-EAA2-44EC-8F70-0034A6E3E79D}" presName="horz1" presStyleCnt="0"/>
      <dgm:spPr/>
    </dgm:pt>
    <dgm:pt modelId="{8E0F6FC0-12E6-41F8-ACD9-005F1FF4AA3F}" type="pres">
      <dgm:prSet presAssocID="{0F59BA6E-EAA2-44EC-8F70-0034A6E3E79D}" presName="tx1" presStyleLbl="revTx" presStyleIdx="2" presStyleCnt="4"/>
      <dgm:spPr/>
    </dgm:pt>
    <dgm:pt modelId="{C0BD69E1-649D-41E6-8F9C-08D4E499C923}" type="pres">
      <dgm:prSet presAssocID="{0F59BA6E-EAA2-44EC-8F70-0034A6E3E79D}" presName="vert1" presStyleCnt="0"/>
      <dgm:spPr/>
    </dgm:pt>
    <dgm:pt modelId="{825984F4-E9CC-4D50-B1BE-0AB9B3D58DA9}" type="pres">
      <dgm:prSet presAssocID="{9DA47020-59A1-41C2-83CD-3B698D8C50C8}" presName="thickLine" presStyleLbl="alignNode1" presStyleIdx="3" presStyleCnt="4"/>
      <dgm:spPr/>
    </dgm:pt>
    <dgm:pt modelId="{06A14493-9CD3-47F0-BE14-A9CF644C6343}" type="pres">
      <dgm:prSet presAssocID="{9DA47020-59A1-41C2-83CD-3B698D8C50C8}" presName="horz1" presStyleCnt="0"/>
      <dgm:spPr/>
    </dgm:pt>
    <dgm:pt modelId="{98D86688-6EC7-4804-80C7-558299D0E68E}" type="pres">
      <dgm:prSet presAssocID="{9DA47020-59A1-41C2-83CD-3B698D8C50C8}" presName="tx1" presStyleLbl="revTx" presStyleIdx="3" presStyleCnt="4"/>
      <dgm:spPr/>
    </dgm:pt>
    <dgm:pt modelId="{5FF25436-8BED-4E9D-8DFF-602D54A1AD58}" type="pres">
      <dgm:prSet presAssocID="{9DA47020-59A1-41C2-83CD-3B698D8C50C8}" presName="vert1" presStyleCnt="0"/>
      <dgm:spPr/>
    </dgm:pt>
  </dgm:ptLst>
  <dgm:cxnLst>
    <dgm:cxn modelId="{E8A10020-6970-4786-BBAC-8FC27FFB0C84}" srcId="{D45A03EB-4C08-43EE-9EBF-6969CEE8B6BC}" destId="{0F59BA6E-EAA2-44EC-8F70-0034A6E3E79D}" srcOrd="2" destOrd="0" parTransId="{19930A78-DFA8-456E-AAF1-96BD68FC1753}" sibTransId="{A378D849-52AF-4FFD-9D77-A97EECB99C2E}"/>
    <dgm:cxn modelId="{240BC528-19A4-4850-92CE-11193C5084FB}" type="presOf" srcId="{650C5468-9B2C-4CA3-ACAF-FFD908AD8218}" destId="{D732E74C-2A72-4CFB-81BD-8918A04D7508}" srcOrd="0" destOrd="0" presId="urn:microsoft.com/office/officeart/2008/layout/LinedList"/>
    <dgm:cxn modelId="{F424572E-50AF-4261-8F21-9EF330155241}" type="presOf" srcId="{B72AE83A-5837-4B85-9D96-6AAEA0F7C471}" destId="{02BE6B8C-8195-472F-94DC-EDBFFFA249A7}" srcOrd="0" destOrd="0" presId="urn:microsoft.com/office/officeart/2008/layout/LinedList"/>
    <dgm:cxn modelId="{D5042274-446B-4DB1-B139-5C700106D3AA}" srcId="{D45A03EB-4C08-43EE-9EBF-6969CEE8B6BC}" destId="{9DA47020-59A1-41C2-83CD-3B698D8C50C8}" srcOrd="3" destOrd="0" parTransId="{F1993F51-4A28-4B7C-B15E-B0F0E1B02CAF}" sibTransId="{146DF9EB-AB69-444F-BEA9-877814A3F7E3}"/>
    <dgm:cxn modelId="{48C5BF89-C16B-423D-A74A-44421DFE8C4D}" type="presOf" srcId="{D45A03EB-4C08-43EE-9EBF-6969CEE8B6BC}" destId="{46077F28-4F0D-4BDA-9A7B-D89E3BB2D479}" srcOrd="0" destOrd="0" presId="urn:microsoft.com/office/officeart/2008/layout/LinedList"/>
    <dgm:cxn modelId="{195F1691-9CF2-4226-898F-BD8EB281E5E2}" srcId="{D45A03EB-4C08-43EE-9EBF-6969CEE8B6BC}" destId="{650C5468-9B2C-4CA3-ACAF-FFD908AD8218}" srcOrd="0" destOrd="0" parTransId="{023BACD6-C35A-4C0A-A23D-9C3BAF1CB873}" sibTransId="{621806A5-EBE2-46EE-B13E-86806AE59E25}"/>
    <dgm:cxn modelId="{ABDC0C93-9822-450F-BDF1-DF2E65F4B286}" type="presOf" srcId="{9DA47020-59A1-41C2-83CD-3B698D8C50C8}" destId="{98D86688-6EC7-4804-80C7-558299D0E68E}" srcOrd="0" destOrd="0" presId="urn:microsoft.com/office/officeart/2008/layout/LinedList"/>
    <dgm:cxn modelId="{95FEE7BB-6B0B-4BB7-81F3-5DBF1FA3BB9D}" srcId="{D45A03EB-4C08-43EE-9EBF-6969CEE8B6BC}" destId="{B72AE83A-5837-4B85-9D96-6AAEA0F7C471}" srcOrd="1" destOrd="0" parTransId="{4F5BBF21-203F-42EA-ACFE-FE8795482F24}" sibTransId="{527F4D88-4E42-4AE1-B0A8-A36B91761218}"/>
    <dgm:cxn modelId="{1B1B78E0-7269-4133-8BD7-BCDC124F61EF}" type="presOf" srcId="{0F59BA6E-EAA2-44EC-8F70-0034A6E3E79D}" destId="{8E0F6FC0-12E6-41F8-ACD9-005F1FF4AA3F}" srcOrd="0" destOrd="0" presId="urn:microsoft.com/office/officeart/2008/layout/LinedList"/>
    <dgm:cxn modelId="{2B7A4DAA-B414-4CE1-83F7-240D242D4BF1}" type="presParOf" srcId="{46077F28-4F0D-4BDA-9A7B-D89E3BB2D479}" destId="{F982ECFB-FC9B-4339-B678-35E9942C4C7F}" srcOrd="0" destOrd="0" presId="urn:microsoft.com/office/officeart/2008/layout/LinedList"/>
    <dgm:cxn modelId="{72ED3DD3-C183-422F-91F0-CD593CA47785}" type="presParOf" srcId="{46077F28-4F0D-4BDA-9A7B-D89E3BB2D479}" destId="{9EB7F8CA-F0B4-48DF-B1D0-DC4F0FFB6826}" srcOrd="1" destOrd="0" presId="urn:microsoft.com/office/officeart/2008/layout/LinedList"/>
    <dgm:cxn modelId="{0E8565D9-10DD-4916-900F-C27AFF0938FB}" type="presParOf" srcId="{9EB7F8CA-F0B4-48DF-B1D0-DC4F0FFB6826}" destId="{D732E74C-2A72-4CFB-81BD-8918A04D7508}" srcOrd="0" destOrd="0" presId="urn:microsoft.com/office/officeart/2008/layout/LinedList"/>
    <dgm:cxn modelId="{BC8039A7-F8A0-412C-8C76-C0189DF7BB1B}" type="presParOf" srcId="{9EB7F8CA-F0B4-48DF-B1D0-DC4F0FFB6826}" destId="{ED9D45C9-1AC4-4D79-9F3D-2C2623D4D704}" srcOrd="1" destOrd="0" presId="urn:microsoft.com/office/officeart/2008/layout/LinedList"/>
    <dgm:cxn modelId="{F8C1B223-616F-4FF5-92C1-4BE0DEEEB21B}" type="presParOf" srcId="{46077F28-4F0D-4BDA-9A7B-D89E3BB2D479}" destId="{F44483E4-B913-4E21-820E-5A866C9EC003}" srcOrd="2" destOrd="0" presId="urn:microsoft.com/office/officeart/2008/layout/LinedList"/>
    <dgm:cxn modelId="{43052CA2-87F2-4A6C-8749-01A21EE92A7A}" type="presParOf" srcId="{46077F28-4F0D-4BDA-9A7B-D89E3BB2D479}" destId="{C53E6FA2-8715-4AE2-A405-DACFDEFBFEBB}" srcOrd="3" destOrd="0" presId="urn:microsoft.com/office/officeart/2008/layout/LinedList"/>
    <dgm:cxn modelId="{AEED846B-C3DF-4E32-AFBA-BCCD4614E67E}" type="presParOf" srcId="{C53E6FA2-8715-4AE2-A405-DACFDEFBFEBB}" destId="{02BE6B8C-8195-472F-94DC-EDBFFFA249A7}" srcOrd="0" destOrd="0" presId="urn:microsoft.com/office/officeart/2008/layout/LinedList"/>
    <dgm:cxn modelId="{86B22125-7D81-492A-BECB-1B3E0F30D14F}" type="presParOf" srcId="{C53E6FA2-8715-4AE2-A405-DACFDEFBFEBB}" destId="{D1644F64-017A-44D8-9A2E-EC85A8542A22}" srcOrd="1" destOrd="0" presId="urn:microsoft.com/office/officeart/2008/layout/LinedList"/>
    <dgm:cxn modelId="{796CC08A-AECE-4433-92DD-65ABCBBBD0C0}" type="presParOf" srcId="{46077F28-4F0D-4BDA-9A7B-D89E3BB2D479}" destId="{D5B1DFCA-EE25-49C0-861F-689FB9CEBCB0}" srcOrd="4" destOrd="0" presId="urn:microsoft.com/office/officeart/2008/layout/LinedList"/>
    <dgm:cxn modelId="{B61D8D49-6CBD-4E46-9B15-D0321DB0CB07}" type="presParOf" srcId="{46077F28-4F0D-4BDA-9A7B-D89E3BB2D479}" destId="{B28C7359-0303-4BAB-9774-EA1DA2887864}" srcOrd="5" destOrd="0" presId="urn:microsoft.com/office/officeart/2008/layout/LinedList"/>
    <dgm:cxn modelId="{B0EEBE23-5EAB-4E43-A917-FF93690EF3FF}" type="presParOf" srcId="{B28C7359-0303-4BAB-9774-EA1DA2887864}" destId="{8E0F6FC0-12E6-41F8-ACD9-005F1FF4AA3F}" srcOrd="0" destOrd="0" presId="urn:microsoft.com/office/officeart/2008/layout/LinedList"/>
    <dgm:cxn modelId="{17B2D367-286E-47DD-B25A-1A7B56558E6A}" type="presParOf" srcId="{B28C7359-0303-4BAB-9774-EA1DA2887864}" destId="{C0BD69E1-649D-41E6-8F9C-08D4E499C923}" srcOrd="1" destOrd="0" presId="urn:microsoft.com/office/officeart/2008/layout/LinedList"/>
    <dgm:cxn modelId="{ED0AC8AB-9583-45F4-8C10-69EF6F5BAE80}" type="presParOf" srcId="{46077F28-4F0D-4BDA-9A7B-D89E3BB2D479}" destId="{825984F4-E9CC-4D50-B1BE-0AB9B3D58DA9}" srcOrd="6" destOrd="0" presId="urn:microsoft.com/office/officeart/2008/layout/LinedList"/>
    <dgm:cxn modelId="{C749A7A0-5FDA-4167-A2E7-5040F735EB91}" type="presParOf" srcId="{46077F28-4F0D-4BDA-9A7B-D89E3BB2D479}" destId="{06A14493-9CD3-47F0-BE14-A9CF644C6343}" srcOrd="7" destOrd="0" presId="urn:microsoft.com/office/officeart/2008/layout/LinedList"/>
    <dgm:cxn modelId="{B7AE6BE3-12B5-42A9-9F59-8E545AAFDC6C}" type="presParOf" srcId="{06A14493-9CD3-47F0-BE14-A9CF644C6343}" destId="{98D86688-6EC7-4804-80C7-558299D0E68E}" srcOrd="0" destOrd="0" presId="urn:microsoft.com/office/officeart/2008/layout/LinedList"/>
    <dgm:cxn modelId="{B878766D-A379-41D6-A2E6-3E359F4E1507}" type="presParOf" srcId="{06A14493-9CD3-47F0-BE14-A9CF644C6343}" destId="{5FF25436-8BED-4E9D-8DFF-602D54A1AD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5C56F-3029-4414-961B-3252FB4AF686}">
      <dsp:nvSpPr>
        <dsp:cNvPr id="0" name=""/>
        <dsp:cNvSpPr/>
      </dsp:nvSpPr>
      <dsp:spPr>
        <a:xfrm>
          <a:off x="1355" y="694676"/>
          <a:ext cx="1707488" cy="239048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Aim: To hypothesise solutions to potential barriers in community development and appraise the short- and long-term impacts of communities.</a:t>
          </a:r>
          <a:endParaRPr lang="en-US" sz="1100" kern="1200"/>
        </a:p>
      </dsp:txBody>
      <dsp:txXfrm>
        <a:off x="1355" y="1603060"/>
        <a:ext cx="1707488" cy="1434290"/>
      </dsp:txXfrm>
    </dsp:sp>
    <dsp:sp modelId="{672B0DD6-2B5A-4587-BC99-DEAA054472CC}">
      <dsp:nvSpPr>
        <dsp:cNvPr id="0" name=""/>
        <dsp:cNvSpPr/>
      </dsp:nvSpPr>
      <dsp:spPr>
        <a:xfrm>
          <a:off x="496526" y="933724"/>
          <a:ext cx="717145" cy="71714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1</a:t>
          </a:r>
        </a:p>
      </dsp:txBody>
      <dsp:txXfrm>
        <a:off x="601549" y="1038747"/>
        <a:ext cx="507099" cy="507099"/>
      </dsp:txXfrm>
    </dsp:sp>
    <dsp:sp modelId="{F4DDD20B-2538-4DC5-86E7-B69E60858F73}">
      <dsp:nvSpPr>
        <dsp:cNvPr id="0" name=""/>
        <dsp:cNvSpPr/>
      </dsp:nvSpPr>
      <dsp:spPr>
        <a:xfrm>
          <a:off x="1355" y="3085088"/>
          <a:ext cx="1707488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0D29E-6829-4A82-90A0-69335F8E5B41}">
      <dsp:nvSpPr>
        <dsp:cNvPr id="0" name=""/>
        <dsp:cNvSpPr/>
      </dsp:nvSpPr>
      <dsp:spPr>
        <a:xfrm>
          <a:off x="1879592" y="694676"/>
          <a:ext cx="1707488" cy="239048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Describe barriers to community development.</a:t>
          </a:r>
          <a:endParaRPr lang="en-US" sz="1100" kern="1200"/>
        </a:p>
      </dsp:txBody>
      <dsp:txXfrm>
        <a:off x="1879592" y="1603060"/>
        <a:ext cx="1707488" cy="1434290"/>
      </dsp:txXfrm>
    </dsp:sp>
    <dsp:sp modelId="{785226CB-DCA3-401E-B01B-12E8A0319C36}">
      <dsp:nvSpPr>
        <dsp:cNvPr id="0" name=""/>
        <dsp:cNvSpPr/>
      </dsp:nvSpPr>
      <dsp:spPr>
        <a:xfrm>
          <a:off x="2374764" y="933724"/>
          <a:ext cx="717145" cy="71714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2</a:t>
          </a:r>
        </a:p>
      </dsp:txBody>
      <dsp:txXfrm>
        <a:off x="2479787" y="1038747"/>
        <a:ext cx="507099" cy="507099"/>
      </dsp:txXfrm>
    </dsp:sp>
    <dsp:sp modelId="{B3D28C23-9CC1-47DD-9AED-F0C59C7A5266}">
      <dsp:nvSpPr>
        <dsp:cNvPr id="0" name=""/>
        <dsp:cNvSpPr/>
      </dsp:nvSpPr>
      <dsp:spPr>
        <a:xfrm>
          <a:off x="1879592" y="3085088"/>
          <a:ext cx="1707488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9D269-4986-4817-A011-1BF26F078055}">
      <dsp:nvSpPr>
        <dsp:cNvPr id="0" name=""/>
        <dsp:cNvSpPr/>
      </dsp:nvSpPr>
      <dsp:spPr>
        <a:xfrm>
          <a:off x="3757830" y="694676"/>
          <a:ext cx="1707488" cy="239048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Explain barriers in educational, health and social contexts.</a:t>
          </a:r>
          <a:endParaRPr lang="en-US" sz="1100" kern="1200"/>
        </a:p>
      </dsp:txBody>
      <dsp:txXfrm>
        <a:off x="3757830" y="1603060"/>
        <a:ext cx="1707488" cy="1434290"/>
      </dsp:txXfrm>
    </dsp:sp>
    <dsp:sp modelId="{7BE83B68-5BC8-4D55-A1BE-6E0E7628BE47}">
      <dsp:nvSpPr>
        <dsp:cNvPr id="0" name=""/>
        <dsp:cNvSpPr/>
      </dsp:nvSpPr>
      <dsp:spPr>
        <a:xfrm>
          <a:off x="4253002" y="933724"/>
          <a:ext cx="717145" cy="71714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3</a:t>
          </a:r>
        </a:p>
      </dsp:txBody>
      <dsp:txXfrm>
        <a:off x="4358025" y="1038747"/>
        <a:ext cx="507099" cy="507099"/>
      </dsp:txXfrm>
    </dsp:sp>
    <dsp:sp modelId="{C19EF361-8E9E-4B07-9359-932C5CBB0BDB}">
      <dsp:nvSpPr>
        <dsp:cNvPr id="0" name=""/>
        <dsp:cNvSpPr/>
      </dsp:nvSpPr>
      <dsp:spPr>
        <a:xfrm>
          <a:off x="3757830" y="3085088"/>
          <a:ext cx="1707488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6215A-09A2-427B-B962-E71E2761EBF6}">
      <dsp:nvSpPr>
        <dsp:cNvPr id="0" name=""/>
        <dsp:cNvSpPr/>
      </dsp:nvSpPr>
      <dsp:spPr>
        <a:xfrm>
          <a:off x="5636068" y="694676"/>
          <a:ext cx="1707488" cy="239048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Hypothesise solutions to community care and development barriers.</a:t>
          </a:r>
          <a:endParaRPr lang="en-US" sz="1100" kern="1200"/>
        </a:p>
      </dsp:txBody>
      <dsp:txXfrm>
        <a:off x="5636068" y="1603060"/>
        <a:ext cx="1707488" cy="1434290"/>
      </dsp:txXfrm>
    </dsp:sp>
    <dsp:sp modelId="{86428D74-1C7F-4B27-89A8-32AC2733EC02}">
      <dsp:nvSpPr>
        <dsp:cNvPr id="0" name=""/>
        <dsp:cNvSpPr/>
      </dsp:nvSpPr>
      <dsp:spPr>
        <a:xfrm>
          <a:off x="6131240" y="933724"/>
          <a:ext cx="717145" cy="71714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4</a:t>
          </a:r>
        </a:p>
      </dsp:txBody>
      <dsp:txXfrm>
        <a:off x="6236263" y="1038747"/>
        <a:ext cx="507099" cy="507099"/>
      </dsp:txXfrm>
    </dsp:sp>
    <dsp:sp modelId="{3D78B1A5-8741-4F41-BEC4-8174E146370E}">
      <dsp:nvSpPr>
        <dsp:cNvPr id="0" name=""/>
        <dsp:cNvSpPr/>
      </dsp:nvSpPr>
      <dsp:spPr>
        <a:xfrm>
          <a:off x="5636068" y="3085088"/>
          <a:ext cx="1707488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74131-32A6-4FC5-A2DC-3B9E8EE386B0}">
      <dsp:nvSpPr>
        <dsp:cNvPr id="0" name=""/>
        <dsp:cNvSpPr/>
      </dsp:nvSpPr>
      <dsp:spPr>
        <a:xfrm>
          <a:off x="7514306" y="694676"/>
          <a:ext cx="1707488" cy="239048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Discuss the impacts of community in the short and long term. </a:t>
          </a:r>
          <a:endParaRPr lang="en-US" sz="1100" kern="1200"/>
        </a:p>
      </dsp:txBody>
      <dsp:txXfrm>
        <a:off x="7514306" y="1603060"/>
        <a:ext cx="1707488" cy="1434290"/>
      </dsp:txXfrm>
    </dsp:sp>
    <dsp:sp modelId="{93AA3926-EA69-4576-B676-24DE0E451231}">
      <dsp:nvSpPr>
        <dsp:cNvPr id="0" name=""/>
        <dsp:cNvSpPr/>
      </dsp:nvSpPr>
      <dsp:spPr>
        <a:xfrm>
          <a:off x="8009477" y="933724"/>
          <a:ext cx="717145" cy="71714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5</a:t>
          </a:r>
        </a:p>
      </dsp:txBody>
      <dsp:txXfrm>
        <a:off x="8114500" y="1038747"/>
        <a:ext cx="507099" cy="507099"/>
      </dsp:txXfrm>
    </dsp:sp>
    <dsp:sp modelId="{F831CDC7-70C1-46A8-BAA1-E010CBE40A1A}">
      <dsp:nvSpPr>
        <dsp:cNvPr id="0" name=""/>
        <dsp:cNvSpPr/>
      </dsp:nvSpPr>
      <dsp:spPr>
        <a:xfrm>
          <a:off x="7514306" y="3085088"/>
          <a:ext cx="1707488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AFB6D-0D3B-4E8D-9420-4232130DE66E}">
      <dsp:nvSpPr>
        <dsp:cNvPr id="0" name=""/>
        <dsp:cNvSpPr/>
      </dsp:nvSpPr>
      <dsp:spPr>
        <a:xfrm>
          <a:off x="9392543" y="694676"/>
          <a:ext cx="1707488" cy="239048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2" tIns="330200" rIns="133122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baseline="0"/>
            <a:t>Appraise the value of community in education, health and social contexts.</a:t>
          </a:r>
          <a:endParaRPr lang="en-US" sz="1100" kern="1200"/>
        </a:p>
      </dsp:txBody>
      <dsp:txXfrm>
        <a:off x="9392543" y="1603060"/>
        <a:ext cx="1707488" cy="1434290"/>
      </dsp:txXfrm>
    </dsp:sp>
    <dsp:sp modelId="{729F0F24-3414-4289-A12B-BAB63F66A430}">
      <dsp:nvSpPr>
        <dsp:cNvPr id="0" name=""/>
        <dsp:cNvSpPr/>
      </dsp:nvSpPr>
      <dsp:spPr>
        <a:xfrm>
          <a:off x="9887715" y="933724"/>
          <a:ext cx="717145" cy="71714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911" tIns="12700" rIns="55911" bIns="1270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6</a:t>
          </a:r>
        </a:p>
      </dsp:txBody>
      <dsp:txXfrm>
        <a:off x="9992738" y="1038747"/>
        <a:ext cx="507099" cy="507099"/>
      </dsp:txXfrm>
    </dsp:sp>
    <dsp:sp modelId="{FBCE6004-0558-4C6C-8128-9047C9171568}">
      <dsp:nvSpPr>
        <dsp:cNvPr id="0" name=""/>
        <dsp:cNvSpPr/>
      </dsp:nvSpPr>
      <dsp:spPr>
        <a:xfrm>
          <a:off x="9392543" y="3085088"/>
          <a:ext cx="1707488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070C0-4931-4A6C-8696-6189E00A307E}">
      <dsp:nvSpPr>
        <dsp:cNvPr id="0" name=""/>
        <dsp:cNvSpPr/>
      </dsp:nvSpPr>
      <dsp:spPr>
        <a:xfrm>
          <a:off x="0" y="935910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D7719-9C64-4DEF-81DB-6A5D0AC0E387}">
      <dsp:nvSpPr>
        <dsp:cNvPr id="0" name=""/>
        <dsp:cNvSpPr/>
      </dsp:nvSpPr>
      <dsp:spPr>
        <a:xfrm>
          <a:off x="522670" y="1324673"/>
          <a:ext cx="950309" cy="9503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69D4D-0F43-42E0-8E2F-5FF4F89F75EF}">
      <dsp:nvSpPr>
        <dsp:cNvPr id="0" name=""/>
        <dsp:cNvSpPr/>
      </dsp:nvSpPr>
      <dsp:spPr>
        <a:xfrm>
          <a:off x="1995649" y="935910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How do communities develop?</a:t>
          </a:r>
          <a:endParaRPr lang="en-US" sz="2500" kern="1200"/>
        </a:p>
      </dsp:txBody>
      <dsp:txXfrm>
        <a:off x="1995649" y="935910"/>
        <a:ext cx="4413088" cy="1727835"/>
      </dsp:txXfrm>
    </dsp:sp>
    <dsp:sp modelId="{ED25EBC4-D9A3-4857-AF54-7000CB70D692}">
      <dsp:nvSpPr>
        <dsp:cNvPr id="0" name=""/>
        <dsp:cNvSpPr/>
      </dsp:nvSpPr>
      <dsp:spPr>
        <a:xfrm>
          <a:off x="0" y="3095704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0E603-645A-4EB1-A244-5F0B38A735BB}">
      <dsp:nvSpPr>
        <dsp:cNvPr id="0" name=""/>
        <dsp:cNvSpPr/>
      </dsp:nvSpPr>
      <dsp:spPr>
        <a:xfrm>
          <a:off x="522670" y="3484467"/>
          <a:ext cx="950309" cy="9503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6057F-CEBB-4B2F-B369-425397429C1B}">
      <dsp:nvSpPr>
        <dsp:cNvPr id="0" name=""/>
        <dsp:cNvSpPr/>
      </dsp:nvSpPr>
      <dsp:spPr>
        <a:xfrm>
          <a:off x="1995649" y="3095704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Why do they develop?</a:t>
          </a:r>
          <a:endParaRPr lang="en-US" sz="2500" kern="1200"/>
        </a:p>
      </dsp:txBody>
      <dsp:txXfrm>
        <a:off x="1995649" y="3095704"/>
        <a:ext cx="4413088" cy="17278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B720C-7797-4918-AE29-C8082F3623AF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F143A-13E7-42B3-9A6D-7DC09CD178E2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Remember the principles:</a:t>
          </a:r>
          <a:endParaRPr lang="en-US" sz="4000" kern="1200"/>
        </a:p>
      </dsp:txBody>
      <dsp:txXfrm>
        <a:off x="0" y="2812"/>
        <a:ext cx="6408738" cy="958970"/>
      </dsp:txXfrm>
    </dsp:sp>
    <dsp:sp modelId="{ADBB7D7A-6B29-4E86-965F-0788A7236C5F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300010"/>
            <a:satOff val="-459"/>
            <a:lumOff val="1255"/>
            <a:alphaOff val="0"/>
          </a:schemeClr>
        </a:solidFill>
        <a:ln w="12700" cap="flat" cmpd="sng" algn="ctr">
          <a:solidFill>
            <a:schemeClr val="accent2">
              <a:hueOff val="300010"/>
              <a:satOff val="-459"/>
              <a:lumOff val="1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A210-A906-4478-B50C-4D1DD8B12CB6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Empowerment</a:t>
          </a:r>
          <a:endParaRPr lang="en-US" sz="4000" kern="1200"/>
        </a:p>
      </dsp:txBody>
      <dsp:txXfrm>
        <a:off x="0" y="961783"/>
        <a:ext cx="6408738" cy="958970"/>
      </dsp:txXfrm>
    </dsp:sp>
    <dsp:sp modelId="{8C3E19C8-D148-4A8D-830F-0DAF94E75C41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600020"/>
            <a:satOff val="-918"/>
            <a:lumOff val="2510"/>
            <a:alphaOff val="0"/>
          </a:schemeClr>
        </a:solidFill>
        <a:ln w="12700" cap="flat" cmpd="sng" algn="ctr">
          <a:solidFill>
            <a:schemeClr val="accent2">
              <a:hueOff val="600020"/>
              <a:satOff val="-918"/>
              <a:lumOff val="2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97B1B-8271-4D92-ADAF-3F288EDF3E07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Participation</a:t>
          </a:r>
          <a:endParaRPr lang="en-US" sz="4000" kern="1200"/>
        </a:p>
      </dsp:txBody>
      <dsp:txXfrm>
        <a:off x="0" y="1920754"/>
        <a:ext cx="6408738" cy="958970"/>
      </dsp:txXfrm>
    </dsp:sp>
    <dsp:sp modelId="{E3175FAA-F5E0-49EA-8CEC-A682DE1E44CB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900031"/>
            <a:satOff val="-1377"/>
            <a:lumOff val="3764"/>
            <a:alphaOff val="0"/>
          </a:schemeClr>
        </a:solidFill>
        <a:ln w="12700" cap="flat" cmpd="sng" algn="ctr">
          <a:solidFill>
            <a:schemeClr val="accent2">
              <a:hueOff val="900031"/>
              <a:satOff val="-1377"/>
              <a:lumOff val="37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EF9D8-E038-4425-8677-05C382D4B450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Inclusion</a:t>
          </a:r>
          <a:endParaRPr lang="en-US" sz="4000" kern="1200"/>
        </a:p>
      </dsp:txBody>
      <dsp:txXfrm>
        <a:off x="0" y="2879725"/>
        <a:ext cx="6408738" cy="958970"/>
      </dsp:txXfrm>
    </dsp:sp>
    <dsp:sp modelId="{AC07ABDD-DABD-4B0D-BC7B-5793B8C774E6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200041"/>
            <a:satOff val="-1836"/>
            <a:lumOff val="5019"/>
            <a:alphaOff val="0"/>
          </a:schemeClr>
        </a:solidFill>
        <a:ln w="12700" cap="flat" cmpd="sng" algn="ctr">
          <a:solidFill>
            <a:schemeClr val="accent2">
              <a:hueOff val="1200041"/>
              <a:satOff val="-1836"/>
              <a:lumOff val="50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18ADB-AFE6-4D68-BFD5-E3594BC0D9B9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Self-determination</a:t>
          </a:r>
          <a:endParaRPr lang="en-US" sz="4000" kern="1200"/>
        </a:p>
      </dsp:txBody>
      <dsp:txXfrm>
        <a:off x="0" y="3838695"/>
        <a:ext cx="6408738" cy="958970"/>
      </dsp:txXfrm>
    </dsp:sp>
    <dsp:sp modelId="{5449CBFE-3753-4064-85A9-78BE004421DA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accent2">
              <a:hueOff val="1500051"/>
              <a:satOff val="-2295"/>
              <a:lumOff val="62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522E8-5059-4FED-8A5E-F96A65FED0D3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Partnership.</a:t>
          </a:r>
          <a:endParaRPr lang="en-US" sz="4000" kern="1200"/>
        </a:p>
      </dsp:txBody>
      <dsp:txXfrm>
        <a:off x="0" y="4797666"/>
        <a:ext cx="6408738" cy="9589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6F143E-A05F-4DE5-A229-F32CD08B9A2A}">
      <dsp:nvSpPr>
        <dsp:cNvPr id="0" name=""/>
        <dsp:cNvSpPr/>
      </dsp:nvSpPr>
      <dsp:spPr>
        <a:xfrm>
          <a:off x="0" y="14124"/>
          <a:ext cx="6408738" cy="280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These are considered to be a type of intervention to change risky or damaging behaviours.</a:t>
          </a:r>
          <a:endParaRPr lang="en-US" sz="4000" kern="1200"/>
        </a:p>
      </dsp:txBody>
      <dsp:txXfrm>
        <a:off x="137075" y="151199"/>
        <a:ext cx="6134588" cy="2533850"/>
      </dsp:txXfrm>
    </dsp:sp>
    <dsp:sp modelId="{7B96E0A3-16FA-4781-82AC-E680F0C1C987}">
      <dsp:nvSpPr>
        <dsp:cNvPr id="0" name=""/>
        <dsp:cNvSpPr/>
      </dsp:nvSpPr>
      <dsp:spPr>
        <a:xfrm>
          <a:off x="0" y="2937324"/>
          <a:ext cx="6408738" cy="2808000"/>
        </a:xfrm>
        <a:prstGeom prst="roundRect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What behaviours could be risky/damaging?</a:t>
          </a:r>
          <a:endParaRPr lang="en-US" sz="4000" kern="1200"/>
        </a:p>
      </dsp:txBody>
      <dsp:txXfrm>
        <a:off x="137075" y="3074399"/>
        <a:ext cx="6134588" cy="25338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0DA03C-1B70-4F98-A42A-8FC45F7E47F2}">
      <dsp:nvSpPr>
        <dsp:cNvPr id="0" name=""/>
        <dsp:cNvSpPr/>
      </dsp:nvSpPr>
      <dsp:spPr>
        <a:xfrm>
          <a:off x="0" y="148044"/>
          <a:ext cx="6408738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What campaigns have you seen over the last few years for health promotion in the community?</a:t>
          </a:r>
          <a:endParaRPr lang="en-US" sz="3200" kern="1200"/>
        </a:p>
      </dsp:txBody>
      <dsp:txXfrm>
        <a:off x="85900" y="233944"/>
        <a:ext cx="6236938" cy="1587880"/>
      </dsp:txXfrm>
    </dsp:sp>
    <dsp:sp modelId="{3DA866A8-C188-49C8-884A-3DE7464876E3}">
      <dsp:nvSpPr>
        <dsp:cNvPr id="0" name=""/>
        <dsp:cNvSpPr/>
      </dsp:nvSpPr>
      <dsp:spPr>
        <a:xfrm>
          <a:off x="0" y="1999884"/>
          <a:ext cx="6408738" cy="1759680"/>
        </a:xfrm>
        <a:prstGeom prst="roundRect">
          <a:avLst/>
        </a:prstGeom>
        <a:solidFill>
          <a:schemeClr val="accent2">
            <a:hueOff val="750026"/>
            <a:satOff val="-1148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Think GP surgeries, dentists, local shops, advertisements.</a:t>
          </a:r>
          <a:endParaRPr lang="en-US" sz="3200" kern="1200"/>
        </a:p>
      </dsp:txBody>
      <dsp:txXfrm>
        <a:off x="85900" y="2085784"/>
        <a:ext cx="6236938" cy="1587880"/>
      </dsp:txXfrm>
    </dsp:sp>
    <dsp:sp modelId="{38813362-4A6B-465A-87E1-9513CF3CE0FF}">
      <dsp:nvSpPr>
        <dsp:cNvPr id="0" name=""/>
        <dsp:cNvSpPr/>
      </dsp:nvSpPr>
      <dsp:spPr>
        <a:xfrm>
          <a:off x="0" y="3851725"/>
          <a:ext cx="6408738" cy="1759680"/>
        </a:xfrm>
        <a:prstGeom prst="roundRect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We've already considered social media campaigns, let's think broader!</a:t>
          </a:r>
          <a:endParaRPr lang="en-US" sz="3200" kern="1200"/>
        </a:p>
      </dsp:txBody>
      <dsp:txXfrm>
        <a:off x="85900" y="3937625"/>
        <a:ext cx="6236938" cy="15878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7DF1B-A9FC-41A7-8CE2-CADE84DF7538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023C2-32D3-46E8-A631-E61B0AA30BD1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116C9-9E41-4102-BE04-EC03C43FE63F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Behavioural-based interventions can be more cost effective than traditional service delivery.</a:t>
          </a:r>
        </a:p>
      </dsp:txBody>
      <dsp:txXfrm>
        <a:off x="1900154" y="703"/>
        <a:ext cx="4508583" cy="1645155"/>
      </dsp:txXfrm>
    </dsp:sp>
    <dsp:sp modelId="{AA3D8DA7-22A7-4379-8020-E9A5AB9EC707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DB09D5-6AF4-41F3-805C-8F2AF5AF45F6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13C69-EA6B-478E-BE93-252F88DEB0A9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is cost-effectiveness?</a:t>
          </a:r>
        </a:p>
      </dsp:txBody>
      <dsp:txXfrm>
        <a:off x="1900154" y="2057147"/>
        <a:ext cx="4508583" cy="1645155"/>
      </dsp:txXfrm>
    </dsp:sp>
    <dsp:sp modelId="{82D55810-3494-4769-8B6E-B932ECBCEEA8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CE011-F7DC-4FB7-9789-C12E9B7B338E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5FEBE-FEC6-4365-B3F3-A256B04FD187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Why might this be more cost effective?</a:t>
          </a:r>
        </a:p>
      </dsp:txBody>
      <dsp:txXfrm>
        <a:off x="1900154" y="4113591"/>
        <a:ext cx="4508583" cy="164515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9211E-3448-4D6D-8185-0FEEB74A66BF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9E917F-F059-492B-BCFC-1CCC3CADB108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E4B23-DFE1-4898-B473-2C1F97788899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Impactful – short and long term</a:t>
          </a:r>
          <a:endParaRPr lang="en-US" sz="2500" kern="1200"/>
        </a:p>
      </dsp:txBody>
      <dsp:txXfrm>
        <a:off x="1900154" y="703"/>
        <a:ext cx="4508583" cy="1645155"/>
      </dsp:txXfrm>
    </dsp:sp>
    <dsp:sp modelId="{FA865109-215C-43C8-9D17-F95445769704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59271-CAC5-409D-A3F2-8F0B5AEE24B6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240F3-A4CA-4B16-B3D9-8E1448F1139B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Greater conversion rate</a:t>
          </a:r>
          <a:endParaRPr lang="en-US" sz="2500" kern="1200"/>
        </a:p>
      </dsp:txBody>
      <dsp:txXfrm>
        <a:off x="1900154" y="2057147"/>
        <a:ext cx="4508583" cy="1645155"/>
      </dsp:txXfrm>
    </dsp:sp>
    <dsp:sp modelId="{235B9E2B-EEE8-434C-92EF-ECF9EDB0A93F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3E6DA1-BD30-473C-8DA6-513FC1F11FD9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BD722-36E6-42D7-BE72-DF8E77DA247C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Wider publicity</a:t>
          </a:r>
          <a:endParaRPr lang="en-US" sz="2500" kern="1200"/>
        </a:p>
      </dsp:txBody>
      <dsp:txXfrm>
        <a:off x="1900154" y="4113591"/>
        <a:ext cx="4508583" cy="16451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37C98-69B5-45E6-B3DF-89938ED6EE18}">
      <dsp:nvSpPr>
        <dsp:cNvPr id="0" name=""/>
        <dsp:cNvSpPr/>
      </dsp:nvSpPr>
      <dsp:spPr>
        <a:xfrm>
          <a:off x="0" y="365124"/>
          <a:ext cx="6408738" cy="1209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Campaigns need to contain a variety of messages – ‘threatening’ and ‘supportive’ styles of delivery can complement each other</a:t>
          </a:r>
          <a:endParaRPr lang="en-US" sz="2200" kern="1200"/>
        </a:p>
      </dsp:txBody>
      <dsp:txXfrm>
        <a:off x="59057" y="424181"/>
        <a:ext cx="6290624" cy="1091666"/>
      </dsp:txXfrm>
    </dsp:sp>
    <dsp:sp modelId="{5DBFBA98-91CD-4C74-9494-DB1941E31475}">
      <dsp:nvSpPr>
        <dsp:cNvPr id="0" name=""/>
        <dsp:cNvSpPr/>
      </dsp:nvSpPr>
      <dsp:spPr>
        <a:xfrm>
          <a:off x="0" y="1638264"/>
          <a:ext cx="6408738" cy="1209780"/>
        </a:xfrm>
        <a:prstGeom prst="roundRect">
          <a:avLst/>
        </a:prstGeom>
        <a:solidFill>
          <a:schemeClr val="accent2">
            <a:hueOff val="500017"/>
            <a:satOff val="-765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Anti-smoking advertising has to compete in a crowded media marketplace – a hook is needed to engage the emotions of the target audience</a:t>
          </a:r>
          <a:endParaRPr lang="en-US" sz="2200" kern="1200"/>
        </a:p>
      </dsp:txBody>
      <dsp:txXfrm>
        <a:off x="59057" y="1697321"/>
        <a:ext cx="6290624" cy="1091666"/>
      </dsp:txXfrm>
    </dsp:sp>
    <dsp:sp modelId="{FCDA7CD0-9202-48F9-A783-0828C7B26071}">
      <dsp:nvSpPr>
        <dsp:cNvPr id="0" name=""/>
        <dsp:cNvSpPr/>
      </dsp:nvSpPr>
      <dsp:spPr>
        <a:xfrm>
          <a:off x="0" y="2911405"/>
          <a:ext cx="6408738" cy="1209780"/>
        </a:xfrm>
        <a:prstGeom prst="roundRect">
          <a:avLst/>
        </a:prstGeom>
        <a:solidFill>
          <a:schemeClr val="accent2">
            <a:hueOff val="1000034"/>
            <a:satOff val="-1530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Emotions can be engaged using humour, fear, sympathy or aspiration</a:t>
          </a:r>
          <a:endParaRPr lang="en-US" sz="2200" kern="1200"/>
        </a:p>
      </dsp:txBody>
      <dsp:txXfrm>
        <a:off x="59057" y="2970462"/>
        <a:ext cx="6290624" cy="1091666"/>
      </dsp:txXfrm>
    </dsp:sp>
    <dsp:sp modelId="{DF3DED4A-0EEB-4CFE-9BCE-B720A644F2A2}">
      <dsp:nvSpPr>
        <dsp:cNvPr id="0" name=""/>
        <dsp:cNvSpPr/>
      </dsp:nvSpPr>
      <dsp:spPr>
        <a:xfrm>
          <a:off x="0" y="4184545"/>
          <a:ext cx="6408738" cy="1209780"/>
        </a:xfrm>
        <a:prstGeom prst="roundRect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TV advertising, in particular, is better at jolting smokers than delivering encouraging or supportive messages</a:t>
          </a:r>
          <a:endParaRPr lang="en-US" sz="2200" kern="1200"/>
        </a:p>
      </dsp:txBody>
      <dsp:txXfrm>
        <a:off x="59057" y="4243602"/>
        <a:ext cx="6290624" cy="10916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3FC8E-3479-459A-806C-E7CC23E67ABF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8C5-8494-41E7-8F2D-4F731D86F9F6}">
      <dsp:nvSpPr>
        <dsp:cNvPr id="0" name=""/>
        <dsp:cNvSpPr/>
      </dsp:nvSpPr>
      <dsp:spPr>
        <a:xfrm>
          <a:off x="0" y="0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Smokers want help and encouragement to quit </a:t>
          </a:r>
          <a:endParaRPr lang="en-US" sz="2200" kern="1200"/>
        </a:p>
      </dsp:txBody>
      <dsp:txXfrm>
        <a:off x="0" y="0"/>
        <a:ext cx="6408738" cy="1439862"/>
      </dsp:txXfrm>
    </dsp:sp>
    <dsp:sp modelId="{5E6E431D-EBFC-49AA-8814-923E6CC5F7B0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500017"/>
            <a:satOff val="-765"/>
            <a:lumOff val="2091"/>
            <a:alphaOff val="0"/>
          </a:schemeClr>
        </a:solidFill>
        <a:ln w="12700" cap="flat" cmpd="sng" algn="ctr">
          <a:solidFill>
            <a:schemeClr val="accent2">
              <a:hueOff val="500017"/>
              <a:satOff val="-765"/>
              <a:lumOff val="20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8623B-1246-4B78-AB4F-DE36E41F9FE0}">
      <dsp:nvSpPr>
        <dsp:cNvPr id="0" name=""/>
        <dsp:cNvSpPr/>
      </dsp:nvSpPr>
      <dsp:spPr>
        <a:xfrm>
          <a:off x="0" y="1439862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Advertising should not tell people what they should do </a:t>
          </a:r>
          <a:endParaRPr lang="en-US" sz="2200" kern="1200"/>
        </a:p>
      </dsp:txBody>
      <dsp:txXfrm>
        <a:off x="0" y="1439862"/>
        <a:ext cx="6408738" cy="1439862"/>
      </dsp:txXfrm>
    </dsp:sp>
    <dsp:sp modelId="{F9B6903A-11BD-48C3-8CA4-9D6965DF70FF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1000034"/>
            <a:satOff val="-1530"/>
            <a:lumOff val="4183"/>
            <a:alphaOff val="0"/>
          </a:schemeClr>
        </a:solidFill>
        <a:ln w="12700" cap="flat" cmpd="sng" algn="ctr">
          <a:solidFill>
            <a:schemeClr val="accent2">
              <a:hueOff val="1000034"/>
              <a:satOff val="-1530"/>
              <a:lumOff val="41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65603-6F36-4B74-8239-9C14E7D3DEB4}">
      <dsp:nvSpPr>
        <dsp:cNvPr id="0" name=""/>
        <dsp:cNvSpPr/>
      </dsp:nvSpPr>
      <dsp:spPr>
        <a:xfrm>
          <a:off x="0" y="2879724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Smokers are motivated by knowing that they are not alone, and that support and help are available – they need reminding of the benefits of not smoking </a:t>
          </a:r>
          <a:endParaRPr lang="en-US" sz="2200" kern="1200"/>
        </a:p>
      </dsp:txBody>
      <dsp:txXfrm>
        <a:off x="0" y="2879724"/>
        <a:ext cx="6408738" cy="1439862"/>
      </dsp:txXfrm>
    </dsp:sp>
    <dsp:sp modelId="{CFFC7446-1B04-449C-B05B-C46264A6C99E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accent2">
              <a:hueOff val="1500051"/>
              <a:satOff val="-2295"/>
              <a:lumOff val="62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99F95-258C-4ECC-BE1E-DCE11EA839D4}">
      <dsp:nvSpPr>
        <dsp:cNvPr id="0" name=""/>
        <dsp:cNvSpPr/>
      </dsp:nvSpPr>
      <dsp:spPr>
        <a:xfrm>
          <a:off x="0" y="4319587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Content and style of delivery are of equal importance – smokers can accept unpalatable messages if the context is encouraging and supportive</a:t>
          </a:r>
          <a:endParaRPr lang="en-US" sz="2200" kern="1200"/>
        </a:p>
      </dsp:txBody>
      <dsp:txXfrm>
        <a:off x="0" y="4319587"/>
        <a:ext cx="6408738" cy="14398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3413D7-04A8-2748-94D1-E02D5CDCAA3B}">
      <dsp:nvSpPr>
        <dsp:cNvPr id="0" name=""/>
        <dsp:cNvSpPr/>
      </dsp:nvSpPr>
      <dsp:spPr>
        <a:xfrm>
          <a:off x="0" y="29003"/>
          <a:ext cx="7037387" cy="26395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What is the same between the two clips shown ?</a:t>
          </a:r>
          <a:endParaRPr lang="en-US" sz="4800" kern="1200"/>
        </a:p>
      </dsp:txBody>
      <dsp:txXfrm>
        <a:off x="128851" y="157854"/>
        <a:ext cx="6779685" cy="2381817"/>
      </dsp:txXfrm>
    </dsp:sp>
    <dsp:sp modelId="{C6619D3D-BA61-074A-8A27-8A3D5E9F766E}">
      <dsp:nvSpPr>
        <dsp:cNvPr id="0" name=""/>
        <dsp:cNvSpPr/>
      </dsp:nvSpPr>
      <dsp:spPr>
        <a:xfrm>
          <a:off x="0" y="2806763"/>
          <a:ext cx="7037387" cy="2639519"/>
        </a:xfrm>
        <a:prstGeom prst="roundRect">
          <a:avLst/>
        </a:prstGeom>
        <a:solidFill>
          <a:schemeClr val="accent5">
            <a:hueOff val="1506264"/>
            <a:satOff val="8264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What is the difference between them ?</a:t>
          </a:r>
          <a:endParaRPr lang="en-US" sz="4800" kern="1200"/>
        </a:p>
      </dsp:txBody>
      <dsp:txXfrm>
        <a:off x="128851" y="2935614"/>
        <a:ext cx="6779685" cy="238181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0C32F-AF66-4DEB-8499-E054363953F3}">
      <dsp:nvSpPr>
        <dsp:cNvPr id="0" name=""/>
        <dsp:cNvSpPr/>
      </dsp:nvSpPr>
      <dsp:spPr>
        <a:xfrm>
          <a:off x="0" y="29514"/>
          <a:ext cx="6408738" cy="10553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Alcohol</a:t>
          </a:r>
          <a:endParaRPr lang="en-US" sz="4400" kern="1200"/>
        </a:p>
      </dsp:txBody>
      <dsp:txXfrm>
        <a:off x="51517" y="81031"/>
        <a:ext cx="6305704" cy="952306"/>
      </dsp:txXfrm>
    </dsp:sp>
    <dsp:sp modelId="{120C383D-D478-44FD-AFFA-80911357DF01}">
      <dsp:nvSpPr>
        <dsp:cNvPr id="0" name=""/>
        <dsp:cNvSpPr/>
      </dsp:nvSpPr>
      <dsp:spPr>
        <a:xfrm>
          <a:off x="0" y="1084855"/>
          <a:ext cx="6408738" cy="4645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477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 baseline="0"/>
            <a:t>Awareness of ‘sensible drinking message’ unit – up from 39 to 76%, 1989–94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 baseline="0"/>
            <a:t>Knowledge of units in popular drinks – up 300%, 1989–94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 baseline="0"/>
            <a:t>People’s accurate assessment of their own drinking – up 5%, 1990–94.</a:t>
          </a:r>
          <a:endParaRPr lang="en-US" sz="3400" kern="1200"/>
        </a:p>
      </dsp:txBody>
      <dsp:txXfrm>
        <a:off x="0" y="1084855"/>
        <a:ext cx="6408738" cy="46450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D438F8-39A1-4E7B-87A4-9E86F9380A70}">
      <dsp:nvSpPr>
        <dsp:cNvPr id="0" name=""/>
        <dsp:cNvSpPr/>
      </dsp:nvSpPr>
      <dsp:spPr>
        <a:xfrm>
          <a:off x="0" y="135682"/>
          <a:ext cx="6408738" cy="105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HIV/AIDS</a:t>
          </a:r>
          <a:endParaRPr lang="en-US" sz="1900" kern="1200"/>
        </a:p>
      </dsp:txBody>
      <dsp:txXfrm>
        <a:off x="51444" y="187126"/>
        <a:ext cx="6305850" cy="950952"/>
      </dsp:txXfrm>
    </dsp:sp>
    <dsp:sp modelId="{04679C16-CBC9-4BB9-BEF2-C6BA2FE1FAD5}">
      <dsp:nvSpPr>
        <dsp:cNvPr id="0" name=""/>
        <dsp:cNvSpPr/>
      </dsp:nvSpPr>
      <dsp:spPr>
        <a:xfrm>
          <a:off x="0" y="1244243"/>
          <a:ext cx="6408738" cy="1053840"/>
        </a:xfrm>
        <a:prstGeom prst="roundRect">
          <a:avLst/>
        </a:prstGeom>
        <a:solidFill>
          <a:schemeClr val="accent2">
            <a:hueOff val="375013"/>
            <a:satOff val="-574"/>
            <a:lumOff val="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Changes in levels of tolerance: those in the general public who say that homosexual relations are always or mostly wrong – 74% in 1987; 44% in 1997</a:t>
          </a:r>
          <a:endParaRPr lang="en-US" sz="1900" kern="1200"/>
        </a:p>
      </dsp:txBody>
      <dsp:txXfrm>
        <a:off x="51444" y="1295687"/>
        <a:ext cx="6305850" cy="950952"/>
      </dsp:txXfrm>
    </dsp:sp>
    <dsp:sp modelId="{777D833C-2B14-40A6-AB9F-A82D2290D3F4}">
      <dsp:nvSpPr>
        <dsp:cNvPr id="0" name=""/>
        <dsp:cNvSpPr/>
      </dsp:nvSpPr>
      <dsp:spPr>
        <a:xfrm>
          <a:off x="0" y="2352804"/>
          <a:ext cx="6408738" cy="1053840"/>
        </a:xfrm>
        <a:prstGeom prst="roundRect">
          <a:avLst/>
        </a:prstGeom>
        <a:solidFill>
          <a:schemeClr val="accent2">
            <a:hueOff val="750026"/>
            <a:satOff val="-1148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Attitudes to people with HIV infection: those who think people with AIDS have only themselves to blame – 57% in 1987; 36% in 1996</a:t>
          </a:r>
          <a:endParaRPr lang="en-US" sz="1900" kern="1200"/>
        </a:p>
      </dsp:txBody>
      <dsp:txXfrm>
        <a:off x="51444" y="2404248"/>
        <a:ext cx="6305850" cy="950952"/>
      </dsp:txXfrm>
    </dsp:sp>
    <dsp:sp modelId="{6E68A42B-A8B2-4F05-B206-B6CFDDD1E46B}">
      <dsp:nvSpPr>
        <dsp:cNvPr id="0" name=""/>
        <dsp:cNvSpPr/>
      </dsp:nvSpPr>
      <dsp:spPr>
        <a:xfrm>
          <a:off x="0" y="3461365"/>
          <a:ext cx="6408738" cy="1053840"/>
        </a:xfrm>
        <a:prstGeom prst="roundRect">
          <a:avLst/>
        </a:prstGeom>
        <a:solidFill>
          <a:schemeClr val="accent2">
            <a:hueOff val="1125038"/>
            <a:satOff val="-1721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Belief that a condom protects against HIV: 66% in 1986; 95% in 1997</a:t>
          </a:r>
          <a:endParaRPr lang="en-US" sz="1900" kern="1200"/>
        </a:p>
      </dsp:txBody>
      <dsp:txXfrm>
        <a:off x="51444" y="3512809"/>
        <a:ext cx="6305850" cy="950952"/>
      </dsp:txXfrm>
    </dsp:sp>
    <dsp:sp modelId="{B3B17275-C624-4DE9-BF7B-9CCEBCA2A48E}">
      <dsp:nvSpPr>
        <dsp:cNvPr id="0" name=""/>
        <dsp:cNvSpPr/>
      </dsp:nvSpPr>
      <dsp:spPr>
        <a:xfrm>
          <a:off x="0" y="4569926"/>
          <a:ext cx="6408738" cy="1053840"/>
        </a:xfrm>
        <a:prstGeom prst="roundRect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Women aged 18–19 whose partners used condoms: 6% in 1986; 22% in 1993.</a:t>
          </a:r>
          <a:endParaRPr lang="en-US" sz="1900" kern="1200"/>
        </a:p>
      </dsp:txBody>
      <dsp:txXfrm>
        <a:off x="51444" y="4621370"/>
        <a:ext cx="6305850" cy="95095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23DCC-F4F3-4B3E-875E-120CE703B6A3}">
      <dsp:nvSpPr>
        <dsp:cNvPr id="0" name=""/>
        <dsp:cNvSpPr/>
      </dsp:nvSpPr>
      <dsp:spPr>
        <a:xfrm>
          <a:off x="0" y="0"/>
          <a:ext cx="9436179" cy="11339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complex interventions that are intended to work synergistically it is difficult to attribute impacts to particular intervention components</a:t>
          </a:r>
          <a:endParaRPr lang="en-US" sz="2100" kern="1200"/>
        </a:p>
      </dsp:txBody>
      <dsp:txXfrm>
        <a:off x="33212" y="33212"/>
        <a:ext cx="8212558" cy="1067527"/>
      </dsp:txXfrm>
    </dsp:sp>
    <dsp:sp modelId="{168C5721-C202-408C-9D44-34388D48D426}">
      <dsp:nvSpPr>
        <dsp:cNvPr id="0" name=""/>
        <dsp:cNvSpPr/>
      </dsp:nvSpPr>
      <dsp:spPr>
        <a:xfrm>
          <a:off x="832604" y="1322942"/>
          <a:ext cx="9436179" cy="11339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Causality cannot always be assumed</a:t>
          </a:r>
          <a:endParaRPr lang="en-US" sz="2100" kern="1200"/>
        </a:p>
      </dsp:txBody>
      <dsp:txXfrm>
        <a:off x="865816" y="1356154"/>
        <a:ext cx="7800083" cy="1067527"/>
      </dsp:txXfrm>
    </dsp:sp>
    <dsp:sp modelId="{E6A9BFD6-83E2-4D3A-9A03-EDF2A2CDF2AB}">
      <dsp:nvSpPr>
        <dsp:cNvPr id="0" name=""/>
        <dsp:cNvSpPr/>
      </dsp:nvSpPr>
      <dsp:spPr>
        <a:xfrm>
          <a:off x="1665208" y="2645885"/>
          <a:ext cx="9436179" cy="11339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Factors external to interventions – particularly if they are about sensitive subjects – may add to or subtract from their impact</a:t>
          </a:r>
          <a:endParaRPr lang="en-US" sz="2100" kern="1200"/>
        </a:p>
      </dsp:txBody>
      <dsp:txXfrm>
        <a:off x="1698420" y="2679097"/>
        <a:ext cx="7800083" cy="1067527"/>
      </dsp:txXfrm>
    </dsp:sp>
    <dsp:sp modelId="{9967171E-9308-4C16-B2F4-764F2712E8CE}">
      <dsp:nvSpPr>
        <dsp:cNvPr id="0" name=""/>
        <dsp:cNvSpPr/>
      </dsp:nvSpPr>
      <dsp:spPr>
        <a:xfrm>
          <a:off x="8699111" y="859912"/>
          <a:ext cx="737068" cy="7370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864951" y="859912"/>
        <a:ext cx="405388" cy="554644"/>
      </dsp:txXfrm>
    </dsp:sp>
    <dsp:sp modelId="{AF4F1D57-CD24-4262-9BBA-0503747B9136}">
      <dsp:nvSpPr>
        <dsp:cNvPr id="0" name=""/>
        <dsp:cNvSpPr/>
      </dsp:nvSpPr>
      <dsp:spPr>
        <a:xfrm>
          <a:off x="9531715" y="2175296"/>
          <a:ext cx="737068" cy="73706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697555" y="2175296"/>
        <a:ext cx="405388" cy="55464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FD4733-1C07-B743-B94A-F697EC4EBF99}">
      <dsp:nvSpPr>
        <dsp:cNvPr id="0" name=""/>
        <dsp:cNvSpPr/>
      </dsp:nvSpPr>
      <dsp:spPr>
        <a:xfrm>
          <a:off x="3246945" y="781801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32315" y="824356"/>
        <a:ext cx="31649" cy="6329"/>
      </dsp:txXfrm>
    </dsp:sp>
    <dsp:sp modelId="{E2386FA4-28CD-5E42-B5D2-E96B64759F56}">
      <dsp:nvSpPr>
        <dsp:cNvPr id="0" name=""/>
        <dsp:cNvSpPr/>
      </dsp:nvSpPr>
      <dsp:spPr>
        <a:xfrm>
          <a:off x="496615" y="1882"/>
          <a:ext cx="2752129" cy="1651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Attitudes - favourable or unfavourable evaluation of the behaviour of interest</a:t>
          </a:r>
          <a:endParaRPr lang="en-US" sz="1600" kern="1200"/>
        </a:p>
      </dsp:txBody>
      <dsp:txXfrm>
        <a:off x="496615" y="1882"/>
        <a:ext cx="2752129" cy="1651277"/>
      </dsp:txXfrm>
    </dsp:sp>
    <dsp:sp modelId="{4BA8E1ED-25DE-554F-96CB-22CCA58577B2}">
      <dsp:nvSpPr>
        <dsp:cNvPr id="0" name=""/>
        <dsp:cNvSpPr/>
      </dsp:nvSpPr>
      <dsp:spPr>
        <a:xfrm>
          <a:off x="6632064" y="781801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7435" y="824356"/>
        <a:ext cx="31649" cy="6329"/>
      </dsp:txXfrm>
    </dsp:sp>
    <dsp:sp modelId="{8467BB24-7A09-7C40-B018-65FCEE0E457B}">
      <dsp:nvSpPr>
        <dsp:cNvPr id="0" name=""/>
        <dsp:cNvSpPr/>
      </dsp:nvSpPr>
      <dsp:spPr>
        <a:xfrm>
          <a:off x="3881735" y="1882"/>
          <a:ext cx="2752129" cy="16512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Behavioural intention – strength of motivational factors </a:t>
          </a:r>
          <a:endParaRPr lang="en-US" sz="1600" kern="1200"/>
        </a:p>
      </dsp:txBody>
      <dsp:txXfrm>
        <a:off x="3881735" y="1882"/>
        <a:ext cx="2752129" cy="1651277"/>
      </dsp:txXfrm>
    </dsp:sp>
    <dsp:sp modelId="{9506AEA8-0A51-6840-913A-40683347BDC6}">
      <dsp:nvSpPr>
        <dsp:cNvPr id="0" name=""/>
        <dsp:cNvSpPr/>
      </dsp:nvSpPr>
      <dsp:spPr>
        <a:xfrm>
          <a:off x="1872680" y="1651360"/>
          <a:ext cx="6770239" cy="602389"/>
        </a:xfrm>
        <a:custGeom>
          <a:avLst/>
          <a:gdLst/>
          <a:ahLst/>
          <a:cxnLst/>
          <a:rect l="0" t="0" r="0" b="0"/>
          <a:pathLst>
            <a:path>
              <a:moveTo>
                <a:pt x="6770239" y="0"/>
              </a:moveTo>
              <a:lnTo>
                <a:pt x="6770239" y="318294"/>
              </a:lnTo>
              <a:lnTo>
                <a:pt x="0" y="318294"/>
              </a:lnTo>
              <a:lnTo>
                <a:pt x="0" y="602389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7805" y="1949390"/>
        <a:ext cx="339988" cy="6329"/>
      </dsp:txXfrm>
    </dsp:sp>
    <dsp:sp modelId="{3136D07C-8351-2843-B597-4FA665473350}">
      <dsp:nvSpPr>
        <dsp:cNvPr id="0" name=""/>
        <dsp:cNvSpPr/>
      </dsp:nvSpPr>
      <dsp:spPr>
        <a:xfrm>
          <a:off x="7266854" y="1882"/>
          <a:ext cx="2752129" cy="165127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Subjective norms - This refers to the belief about whether most people approve or disapprove of the behaviour</a:t>
          </a:r>
          <a:endParaRPr lang="en-US" sz="1600" kern="1200"/>
        </a:p>
      </dsp:txBody>
      <dsp:txXfrm>
        <a:off x="7266854" y="1882"/>
        <a:ext cx="2752129" cy="1651277"/>
      </dsp:txXfrm>
    </dsp:sp>
    <dsp:sp modelId="{7ABBBF49-BF1E-744E-A575-6B1740AF4639}">
      <dsp:nvSpPr>
        <dsp:cNvPr id="0" name=""/>
        <dsp:cNvSpPr/>
      </dsp:nvSpPr>
      <dsp:spPr>
        <a:xfrm>
          <a:off x="3246945" y="3066068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32315" y="3108623"/>
        <a:ext cx="31649" cy="6329"/>
      </dsp:txXfrm>
    </dsp:sp>
    <dsp:sp modelId="{E50CA382-FD91-7142-966E-E1F894FEF66A}">
      <dsp:nvSpPr>
        <dsp:cNvPr id="0" name=""/>
        <dsp:cNvSpPr/>
      </dsp:nvSpPr>
      <dsp:spPr>
        <a:xfrm>
          <a:off x="496615" y="2286149"/>
          <a:ext cx="2752129" cy="165127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norms - This refers to the customary codes of behaviour in a group or people or larger cultural context</a:t>
          </a:r>
          <a:endParaRPr lang="en-US" sz="1600" kern="1200"/>
        </a:p>
      </dsp:txBody>
      <dsp:txXfrm>
        <a:off x="496615" y="2286149"/>
        <a:ext cx="2752129" cy="1651277"/>
      </dsp:txXfrm>
    </dsp:sp>
    <dsp:sp modelId="{AB539B53-17D0-384B-B0D1-9F2287803A5A}">
      <dsp:nvSpPr>
        <dsp:cNvPr id="0" name=""/>
        <dsp:cNvSpPr/>
      </dsp:nvSpPr>
      <dsp:spPr>
        <a:xfrm>
          <a:off x="6632064" y="3066068"/>
          <a:ext cx="6023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2389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17435" y="3108623"/>
        <a:ext cx="31649" cy="6329"/>
      </dsp:txXfrm>
    </dsp:sp>
    <dsp:sp modelId="{31FD1228-FF52-CE40-BF84-ED3BF6367C96}">
      <dsp:nvSpPr>
        <dsp:cNvPr id="0" name=""/>
        <dsp:cNvSpPr/>
      </dsp:nvSpPr>
      <dsp:spPr>
        <a:xfrm>
          <a:off x="3881735" y="2286149"/>
          <a:ext cx="2752129" cy="165127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Perceived power - Perceived behavioural control over each of those factors contributing to behaviour change</a:t>
          </a:r>
          <a:endParaRPr lang="en-US" sz="1600" kern="1200"/>
        </a:p>
      </dsp:txBody>
      <dsp:txXfrm>
        <a:off x="3881735" y="2286149"/>
        <a:ext cx="2752129" cy="1651277"/>
      </dsp:txXfrm>
    </dsp:sp>
    <dsp:sp modelId="{90A24415-04EF-404D-8FF7-F8262423A867}">
      <dsp:nvSpPr>
        <dsp:cNvPr id="0" name=""/>
        <dsp:cNvSpPr/>
      </dsp:nvSpPr>
      <dsp:spPr>
        <a:xfrm>
          <a:off x="7266854" y="2286149"/>
          <a:ext cx="2752129" cy="1651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857" tIns="141556" rIns="134857" bIns="14155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Perceived behavioural control - This refers to a person's perception of the ease or difficulty of performing the behaviour of interest (these vary) </a:t>
          </a:r>
          <a:endParaRPr lang="en-US" sz="1600" kern="1200"/>
        </a:p>
      </dsp:txBody>
      <dsp:txXfrm>
        <a:off x="7266854" y="2286149"/>
        <a:ext cx="2752129" cy="165127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8AE82-FE6A-4BE5-B3AA-B04B0CA8755F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DCECF-4AB0-4248-8CE7-CDC0B21C0096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29142-55DA-423E-9511-0F4F4F00A391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Assumes unlimited opportunities and resources to be successful</a:t>
          </a:r>
          <a:endParaRPr lang="en-US" sz="2100" kern="1200"/>
        </a:p>
      </dsp:txBody>
      <dsp:txXfrm>
        <a:off x="1900154" y="703"/>
        <a:ext cx="4508583" cy="1645155"/>
      </dsp:txXfrm>
    </dsp:sp>
    <dsp:sp modelId="{EC554A5F-3406-4B42-85D6-C8035FF98EBD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95DEE-DE67-4D3F-98FD-D625BFEBF98A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25107-7EBB-419F-B9E8-C5AC85FB5DA8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Does not account for other variables such as fear, threat, mood, or past experience</a:t>
          </a:r>
          <a:endParaRPr lang="en-US" sz="2100" kern="1200"/>
        </a:p>
      </dsp:txBody>
      <dsp:txXfrm>
        <a:off x="1900154" y="2057147"/>
        <a:ext cx="4508583" cy="1645155"/>
      </dsp:txXfrm>
    </dsp:sp>
    <dsp:sp modelId="{A615859A-E9B4-4BEB-B160-3E9E43D1984D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B53A4-88D7-4C6C-811B-BA25984972CE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3DBE3-4879-41BD-914D-96A357303CFB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Assumes that behaviour is the result of a linear decision-making process that remains fixed</a:t>
          </a:r>
          <a:endParaRPr lang="en-US" sz="2100" kern="1200"/>
        </a:p>
      </dsp:txBody>
      <dsp:txXfrm>
        <a:off x="1900154" y="4113591"/>
        <a:ext cx="4508583" cy="164515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A4784-293E-43DE-AB80-D54A71084947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05B3F-9C08-4753-9DDA-052BF39A7850}">
      <dsp:nvSpPr>
        <dsp:cNvPr id="0" name=""/>
        <dsp:cNvSpPr/>
      </dsp:nvSpPr>
      <dsp:spPr>
        <a:xfrm>
          <a:off x="0" y="2812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health belief model (HBM) (Hochbaum, 1958; Rosenstock 1966; Becker, 1974; Sharma and Romas, 2012) is a cognitive model</a:t>
          </a:r>
          <a:endParaRPr lang="en-US" sz="2400" kern="1200"/>
        </a:p>
      </dsp:txBody>
      <dsp:txXfrm>
        <a:off x="0" y="2812"/>
        <a:ext cx="6408738" cy="1917941"/>
      </dsp:txXfrm>
    </dsp:sp>
    <dsp:sp modelId="{BCFC1643-BC90-4794-A682-0EE86FF4B23D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750026"/>
            <a:satOff val="-1148"/>
            <a:lumOff val="3137"/>
            <a:alphaOff val="0"/>
          </a:schemeClr>
        </a:solidFill>
        <a:ln w="12700" cap="flat" cmpd="sng" algn="ctr">
          <a:solidFill>
            <a:schemeClr val="accent2">
              <a:hueOff val="750026"/>
              <a:satOff val="-1148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8D4F0-35E3-4198-AA44-420E7DA225C3}">
      <dsp:nvSpPr>
        <dsp:cNvPr id="0" name=""/>
        <dsp:cNvSpPr/>
      </dsp:nvSpPr>
      <dsp:spPr>
        <a:xfrm>
          <a:off x="0" y="1920754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States that behaviour is determined by a number of beliefs about threats to an individual’s well-being and the effectiveness and outcomes of particular actions or behaviours</a:t>
          </a:r>
          <a:endParaRPr lang="en-US" sz="2400" kern="1200"/>
        </a:p>
      </dsp:txBody>
      <dsp:txXfrm>
        <a:off x="0" y="1920754"/>
        <a:ext cx="6408738" cy="1917941"/>
      </dsp:txXfrm>
    </dsp:sp>
    <dsp:sp modelId="{162A923A-7E2B-4872-B67E-705DCB78F102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500051"/>
            <a:satOff val="-2295"/>
            <a:lumOff val="6274"/>
            <a:alphaOff val="0"/>
          </a:schemeClr>
        </a:solidFill>
        <a:ln w="12700" cap="flat" cmpd="sng" algn="ctr">
          <a:solidFill>
            <a:schemeClr val="accent2">
              <a:hueOff val="1500051"/>
              <a:satOff val="-2295"/>
              <a:lumOff val="62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AA3E9-0BFD-4148-867D-FB61A528A04D}">
      <dsp:nvSpPr>
        <dsp:cNvPr id="0" name=""/>
        <dsp:cNvSpPr/>
      </dsp:nvSpPr>
      <dsp:spPr>
        <a:xfrm>
          <a:off x="0" y="3838695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Perceived threat is at the core of the HBM as it is linked to a person’s ‘readiness’ to take action</a:t>
          </a:r>
          <a:endParaRPr lang="en-US" sz="2400" kern="1200"/>
        </a:p>
      </dsp:txBody>
      <dsp:txXfrm>
        <a:off x="0" y="3838695"/>
        <a:ext cx="6408738" cy="19179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A267E-6CFC-3440-B923-CA4E45D5C7E9}">
      <dsp:nvSpPr>
        <dsp:cNvPr id="0" name=""/>
        <dsp:cNvSpPr/>
      </dsp:nvSpPr>
      <dsp:spPr>
        <a:xfrm>
          <a:off x="0" y="316583"/>
          <a:ext cx="5257800" cy="238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individual’s perceived susceptibility or vulnerability to a particular threat</a:t>
          </a:r>
          <a:endParaRPr lang="en-US" sz="3400" kern="1200"/>
        </a:p>
      </dsp:txBody>
      <dsp:txXfrm>
        <a:off x="116514" y="433097"/>
        <a:ext cx="5024772" cy="2153772"/>
      </dsp:txXfrm>
    </dsp:sp>
    <dsp:sp modelId="{8F218B84-5BC9-0747-AF91-A3E9B5E2EEC9}">
      <dsp:nvSpPr>
        <dsp:cNvPr id="0" name=""/>
        <dsp:cNvSpPr/>
      </dsp:nvSpPr>
      <dsp:spPr>
        <a:xfrm>
          <a:off x="0" y="2801303"/>
          <a:ext cx="5257800" cy="2386800"/>
        </a:xfrm>
        <a:prstGeom prst="roundRect">
          <a:avLst/>
        </a:prstGeom>
        <a:solidFill>
          <a:schemeClr val="accent5">
            <a:hueOff val="1506264"/>
            <a:satOff val="8264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seriousness of the expected consequences </a:t>
          </a:r>
          <a:endParaRPr lang="en-US" sz="3400" kern="1200"/>
        </a:p>
      </dsp:txBody>
      <dsp:txXfrm>
        <a:off x="116514" y="2917817"/>
        <a:ext cx="5024772" cy="215377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82ECFB-FC9B-4339-B678-35E9942C4C7F}">
      <dsp:nvSpPr>
        <dsp:cNvPr id="0" name=""/>
        <dsp:cNvSpPr/>
      </dsp:nvSpPr>
      <dsp:spPr>
        <a:xfrm>
          <a:off x="0" y="0"/>
          <a:ext cx="1110138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2E74C-2A72-4CFB-81BD-8918A04D7508}">
      <dsp:nvSpPr>
        <dsp:cNvPr id="0" name=""/>
        <dsp:cNvSpPr/>
      </dsp:nvSpPr>
      <dsp:spPr>
        <a:xfrm>
          <a:off x="0" y="0"/>
          <a:ext cx="11101387" cy="944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Situational</a:t>
          </a:r>
          <a:endParaRPr lang="en-US" sz="4300" kern="1200"/>
        </a:p>
      </dsp:txBody>
      <dsp:txXfrm>
        <a:off x="0" y="0"/>
        <a:ext cx="11101387" cy="944959"/>
      </dsp:txXfrm>
    </dsp:sp>
    <dsp:sp modelId="{F44483E4-B913-4E21-820E-5A866C9EC003}">
      <dsp:nvSpPr>
        <dsp:cNvPr id="0" name=""/>
        <dsp:cNvSpPr/>
      </dsp:nvSpPr>
      <dsp:spPr>
        <a:xfrm>
          <a:off x="0" y="944959"/>
          <a:ext cx="1110138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E6B8C-8195-472F-94DC-EDBFFFA249A7}">
      <dsp:nvSpPr>
        <dsp:cNvPr id="0" name=""/>
        <dsp:cNvSpPr/>
      </dsp:nvSpPr>
      <dsp:spPr>
        <a:xfrm>
          <a:off x="0" y="944959"/>
          <a:ext cx="11101387" cy="944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Dispositional</a:t>
          </a:r>
          <a:endParaRPr lang="en-US" sz="4300" kern="1200"/>
        </a:p>
      </dsp:txBody>
      <dsp:txXfrm>
        <a:off x="0" y="944959"/>
        <a:ext cx="11101387" cy="944959"/>
      </dsp:txXfrm>
    </dsp:sp>
    <dsp:sp modelId="{D5B1DFCA-EE25-49C0-861F-689FB9CEBCB0}">
      <dsp:nvSpPr>
        <dsp:cNvPr id="0" name=""/>
        <dsp:cNvSpPr/>
      </dsp:nvSpPr>
      <dsp:spPr>
        <a:xfrm>
          <a:off x="0" y="1889918"/>
          <a:ext cx="1110138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F6FC0-12E6-41F8-ACD9-005F1FF4AA3F}">
      <dsp:nvSpPr>
        <dsp:cNvPr id="0" name=""/>
        <dsp:cNvSpPr/>
      </dsp:nvSpPr>
      <dsp:spPr>
        <a:xfrm>
          <a:off x="0" y="1889918"/>
          <a:ext cx="11101387" cy="944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Motivational</a:t>
          </a:r>
          <a:endParaRPr lang="en-US" sz="4300" kern="1200"/>
        </a:p>
      </dsp:txBody>
      <dsp:txXfrm>
        <a:off x="0" y="1889918"/>
        <a:ext cx="11101387" cy="944959"/>
      </dsp:txXfrm>
    </dsp:sp>
    <dsp:sp modelId="{825984F4-E9CC-4D50-B1BE-0AB9B3D58DA9}">
      <dsp:nvSpPr>
        <dsp:cNvPr id="0" name=""/>
        <dsp:cNvSpPr/>
      </dsp:nvSpPr>
      <dsp:spPr>
        <a:xfrm>
          <a:off x="0" y="2834877"/>
          <a:ext cx="111013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86688-6EC7-4804-80C7-558299D0E68E}">
      <dsp:nvSpPr>
        <dsp:cNvPr id="0" name=""/>
        <dsp:cNvSpPr/>
      </dsp:nvSpPr>
      <dsp:spPr>
        <a:xfrm>
          <a:off x="0" y="2834877"/>
          <a:ext cx="11101387" cy="944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Institutional</a:t>
          </a:r>
          <a:endParaRPr lang="en-US" sz="4300" kern="1200"/>
        </a:p>
      </dsp:txBody>
      <dsp:txXfrm>
        <a:off x="0" y="2834877"/>
        <a:ext cx="11101387" cy="944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005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725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149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328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38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627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94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52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18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19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7/31/2023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56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7/31/2023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29728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19" r:id="rId5"/>
    <p:sldLayoutId id="2147483724" r:id="rId6"/>
    <p:sldLayoutId id="2147483720" r:id="rId7"/>
    <p:sldLayoutId id="2147483721" r:id="rId8"/>
    <p:sldLayoutId id="2147483722" r:id="rId9"/>
    <p:sldLayoutId id="2147483723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eb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FTrj-Ny27k?feature=oembed" TargetMode="Externa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VCAwsWli5g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AhfoMYX1w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10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12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0" name="Group 14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0575" y="540000"/>
            <a:ext cx="4500561" cy="4259814"/>
          </a:xfrm>
        </p:spPr>
        <p:txBody>
          <a:bodyPr>
            <a:normAutofit/>
          </a:bodyPr>
          <a:lstStyle/>
          <a:p>
            <a:r>
              <a:rPr lang="en-US" sz="6200">
                <a:ea typeface="Calibri Light"/>
                <a:cs typeface="Calibri Light"/>
              </a:rPr>
              <a:t>Barriers to Community Care and Development</a:t>
            </a:r>
            <a:endParaRPr lang="en-US" sz="6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0575" y="4988476"/>
            <a:ext cx="4500561" cy="1320249"/>
          </a:xfrm>
        </p:spPr>
        <p:txBody>
          <a:bodyPr>
            <a:normAutofit/>
          </a:bodyPr>
          <a:lstStyle/>
          <a:p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1" name="Picture 3">
            <a:extLst>
              <a:ext uri="{FF2B5EF4-FFF2-40B4-BE49-F238E27FC236}">
                <a16:creationId xmlns:a16="http://schemas.microsoft.com/office/drawing/2014/main" id="{C826BB8E-B91D-D7A6-780F-2F3C9753E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19" r="4" b="4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E153D-1C9D-7BD7-8DF9-B9218CF5B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0276AD-EFAD-35AE-CA16-93491FC6C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1762267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903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176B9-2959-1C09-69EE-9F25C7D41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Community Development: 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0AFE29-652C-E762-7C1C-ACE03960DC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05336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001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4332A-F36A-26E4-CF24-DEEE917D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Community Development: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0E9B4E-BCA2-C39E-E63A-7BE0A690C6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07075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5643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BB7F5-87C0-AFB8-BFC4-702CDD3F1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Health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D95BD4-E7F6-D79A-DD58-94223FAC8C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947487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7346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E5487-0CAE-2000-0E6A-CF8D5F15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Health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F01293-233D-1309-031A-603178C5E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1077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76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8ECD9-410D-0862-EDA1-E32707004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E3C3CB-880D-4C98-DF0E-485A13E873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51623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905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99466-1821-4297-6AC5-14462C262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Cost Effectiveness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5FB232-6C78-F53F-6EBE-08F7E51F4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03329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214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F0E3-86CB-5266-67F8-649845A58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03B0B-D7AB-F2C9-B009-6AEC3FB19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endParaRPr lang="en-US" dirty="0"/>
          </a:p>
          <a:p>
            <a:pPr marL="269875" indent="-269875"/>
            <a:endParaRPr lang="en-US" dirty="0"/>
          </a:p>
        </p:txBody>
      </p:sp>
      <p:pic>
        <p:nvPicPr>
          <p:cNvPr id="5" name="Picture 5" descr="A comparison of a comparison between two people&#10;&#10;Description automatically generated">
            <a:extLst>
              <a:ext uri="{FF2B5EF4-FFF2-40B4-BE49-F238E27FC236}">
                <a16:creationId xmlns:a16="http://schemas.microsoft.com/office/drawing/2014/main" id="{15649F1B-46BE-9DF5-0B5E-87DC96467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49" y="1437919"/>
            <a:ext cx="11412746" cy="4729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8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9661C8-EB87-24AE-CEEA-B61C172D0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Interventions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22B03-F0CF-9208-3B27-7674C1B64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US">
                <a:ea typeface="+mn-lt"/>
                <a:cs typeface="+mn-lt"/>
              </a:rPr>
              <a:t>1.</a:t>
            </a:r>
            <a:r>
              <a:rPr lang="en-US">
                <a:latin typeface="Century Gothic"/>
              </a:rPr>
              <a:t>Information and awareness-raising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2.</a:t>
            </a:r>
            <a:r>
              <a:rPr lang="en-US">
                <a:latin typeface="Century Gothic"/>
              </a:rPr>
              <a:t>Knowledge and information of services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3.</a:t>
            </a:r>
            <a:r>
              <a:rPr lang="en-US">
                <a:latin typeface="Century Gothic"/>
              </a:rPr>
              <a:t>Changing attitudes and motivations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4.</a:t>
            </a:r>
            <a:r>
              <a:rPr lang="en-US">
                <a:latin typeface="Century Gothic"/>
              </a:rPr>
              <a:t>Increasing physical or interpersonal skills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5.</a:t>
            </a:r>
            <a:r>
              <a:rPr lang="en-US">
                <a:latin typeface="Century Gothic"/>
              </a:rPr>
              <a:t>Changing beliefs and perceptions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6.</a:t>
            </a:r>
            <a:r>
              <a:rPr lang="en-US">
                <a:latin typeface="Century Gothic"/>
              </a:rPr>
              <a:t>Influencing social norms</a:t>
            </a:r>
            <a:endParaRPr lang="en-US" dirty="0"/>
          </a:p>
          <a:p>
            <a:pPr marL="269875" indent="-269875"/>
            <a:r>
              <a:rPr lang="en-US">
                <a:ea typeface="+mn-lt"/>
                <a:cs typeface="+mn-lt"/>
              </a:rPr>
              <a:t>7.</a:t>
            </a:r>
            <a:r>
              <a:rPr lang="en-US">
                <a:latin typeface="Century Gothic"/>
              </a:rPr>
              <a:t>Influencing health services</a:t>
            </a:r>
            <a:endParaRPr lang="en-US" dirty="0"/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47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AC196-28EE-12AA-380B-DF47576D7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dirty="0"/>
              <a:t>Interventions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6CBB0D69-11AC-0C4F-8D3F-141C0F04CF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30" r="16739" b="2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A67DF-EF7C-8227-7B89-0ABC6F937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Write the previous list in order of effectiveness, one being the most effective and seven being the least.</a:t>
            </a:r>
          </a:p>
        </p:txBody>
      </p:sp>
    </p:spTree>
    <p:extLst>
      <p:ext uri="{BB962C8B-B14F-4D97-AF65-F5344CB8AC3E}">
        <p14:creationId xmlns:p14="http://schemas.microsoft.com/office/powerpoint/2010/main" val="3083213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007FBF4-4B89-4AE1-955F-071EF00F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8B9882E-119A-40EB-84F9-597469A5D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DBDEE55-09BD-4DA8-8701-E4CA98BAB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F00923E-9D72-4A0E-9F4B-9434FF5DF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1F48387-6E8C-4241-AB6C-A5B60A714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BD19383F-3752-462E-AC8F-6BE570F950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14D01CAA-04BC-4A82-A43A-4F5FB273F6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D551CBD5-99DC-4E2E-841D-10446CB44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094599C-EEC6-41EB-B1C5-CC6875162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2F315DC4-0D9F-48E8-A2A1-AC40E6095C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AF94D83-376D-415E-9249-407F4EEEB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60A8458-D6B6-45BF-912C-2B2EBCBF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0">
                <a:schemeClr val="bg2">
                  <a:alpha val="40000"/>
                </a:schemeClr>
              </a:gs>
            </a:gsLst>
            <a:lin ang="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912725"/>
          </a:xfrm>
        </p:spPr>
        <p:txBody>
          <a:bodyPr anchor="t">
            <a:normAutofit/>
          </a:bodyPr>
          <a:lstStyle/>
          <a:p>
            <a:r>
              <a:rPr lang="en-GB"/>
              <a:t>What Works?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2400" y="545125"/>
            <a:ext cx="6408738" cy="5755222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/>
              <a:t>Targeted and tailored (in terms of age, gender, culture, </a:t>
            </a:r>
            <a:r>
              <a:rPr lang="en-GB" err="1"/>
              <a:t>etc</a:t>
            </a:r>
            <a:r>
              <a:rPr lang="en-GB"/>
              <a:t>)</a:t>
            </a:r>
          </a:p>
          <a:p>
            <a:pPr>
              <a:lnSpc>
                <a:spcPct val="115000"/>
              </a:lnSpc>
            </a:pPr>
            <a:r>
              <a:rPr lang="en-GB"/>
              <a:t>Providing basic, accurate information through clear, unambiguous messages</a:t>
            </a:r>
          </a:p>
          <a:p>
            <a:pPr>
              <a:lnSpc>
                <a:spcPct val="115000"/>
              </a:lnSpc>
            </a:pPr>
            <a:r>
              <a:rPr lang="en-GB"/>
              <a:t>Joining up services with other community provisions </a:t>
            </a:r>
            <a:r>
              <a:rPr lang="en-GB" err="1"/>
              <a:t>eg</a:t>
            </a:r>
            <a:r>
              <a:rPr lang="en-GB"/>
              <a:t> providing transport links from community centres to clinics, or situating health services in accessible</a:t>
            </a:r>
          </a:p>
          <a:p>
            <a:pPr>
              <a:lnSpc>
                <a:spcPct val="115000"/>
              </a:lnSpc>
            </a:pPr>
            <a:r>
              <a:rPr lang="en-GB"/>
              <a:t>community settings</a:t>
            </a:r>
          </a:p>
          <a:p>
            <a:pPr>
              <a:lnSpc>
                <a:spcPct val="115000"/>
              </a:lnSpc>
            </a:pPr>
            <a:r>
              <a:rPr lang="en-GB"/>
              <a:t>Working with community members as advocates of appropriate services</a:t>
            </a:r>
          </a:p>
          <a:p>
            <a:pPr>
              <a:lnSpc>
                <a:spcPct val="115000"/>
              </a:lnSpc>
            </a:pPr>
            <a:r>
              <a:rPr lang="en-GB"/>
              <a:t>Providing alternative choices and risk reduction (</a:t>
            </a:r>
            <a:r>
              <a:rPr lang="en-GB" err="1"/>
              <a:t>eg</a:t>
            </a:r>
            <a:r>
              <a:rPr lang="en-GB"/>
              <a:t> promoting condom use), rather than simply telling people not to do something (</a:t>
            </a:r>
            <a:r>
              <a:rPr lang="en-GB" err="1"/>
              <a:t>eg</a:t>
            </a:r>
            <a:r>
              <a:rPr lang="en-GB"/>
              <a:t> don’t take drugs, don’t have sex)</a:t>
            </a:r>
          </a:p>
          <a:p>
            <a:pPr>
              <a:lnSpc>
                <a:spcPct val="115000"/>
              </a:lnSpc>
            </a:pPr>
            <a:r>
              <a:rPr lang="en-GB"/>
              <a:t>Addressing peer norms and social pressures</a:t>
            </a:r>
          </a:p>
          <a:p>
            <a:pPr>
              <a:lnSpc>
                <a:spcPct val="115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071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1B0F8-D285-4077-8A9D-0D9626CA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Examples of target campaigns 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7C2CC2-A613-4938-B110-1E55D106AD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" r="-3" b="13926"/>
          <a:stretch/>
        </p:blipFill>
        <p:spPr>
          <a:xfrm>
            <a:off x="327549" y="2454903"/>
            <a:ext cx="3442801" cy="4080254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FA30272A-8257-4B01-83D4-1A220EB322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" r="-5" b="3536"/>
          <a:stretch/>
        </p:blipFill>
        <p:spPr>
          <a:xfrm>
            <a:off x="3942260" y="2454902"/>
            <a:ext cx="3442803" cy="1958184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94A560B-468C-4519-8C51-B431B0A94F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4" r="946" b="-2"/>
          <a:stretch/>
        </p:blipFill>
        <p:spPr>
          <a:xfrm>
            <a:off x="3941061" y="4572285"/>
            <a:ext cx="3447288" cy="19568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4503-BFFF-41E3-ADAA-821D517B3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7973" y="763523"/>
            <a:ext cx="3511296" cy="5330952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Smoking Cessation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Drinking Cessation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r>
              <a:rPr lang="en-GB" sz="2200">
                <a:solidFill>
                  <a:srgbClr val="FFFFFF"/>
                </a:solidFill>
              </a:rPr>
              <a:t>Healthy Eating</a:t>
            </a:r>
          </a:p>
          <a:p>
            <a:endParaRPr lang="en-GB" sz="2200">
              <a:solidFill>
                <a:srgbClr val="FFFFFF"/>
              </a:solidFill>
            </a:endParaRPr>
          </a:p>
          <a:p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07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6800"/>
              <a:t>Lessons Learned from Smoking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2CDEEA-CF58-70EC-E6BA-C92BD6A5D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42622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1159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E7371-EC49-43B6-89B6-626CA6B3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Smoking Campaigns</a:t>
            </a:r>
          </a:p>
        </p:txBody>
      </p:sp>
      <p:pic>
        <p:nvPicPr>
          <p:cNvPr id="5" name="Content Placeholder 4" descr="A picture containing wall&#10;&#10;Description automatically generated">
            <a:extLst>
              <a:ext uri="{FF2B5EF4-FFF2-40B4-BE49-F238E27FC236}">
                <a16:creationId xmlns:a16="http://schemas.microsoft.com/office/drawing/2014/main" id="{CC53B001-10C3-441E-8D1C-4EF8514AE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1557177"/>
            <a:ext cx="4282440" cy="3486461"/>
          </a:xfrm>
        </p:spPr>
      </p:pic>
      <p:pic>
        <p:nvPicPr>
          <p:cNvPr id="7" name="Online Media 6" title="Smoking Warning Advert from Public Health England">
            <a:hlinkClick r:id="" action="ppaction://media"/>
            <a:extLst>
              <a:ext uri="{FF2B5EF4-FFF2-40B4-BE49-F238E27FC236}">
                <a16:creationId xmlns:a16="http://schemas.microsoft.com/office/drawing/2014/main" id="{6BB1E6E3-50AB-4097-BF4B-D0CD4D1A614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463941" y="1557177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97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6800"/>
              <a:t>Lessons Learned from Smoking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5FF4CA-A509-1E3D-429F-72BD2DB0DB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25577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269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/>
              <a:t>Does it work?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3915875-8650-4FDC-590B-E608D90DBD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93" r="22747" b="-2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700"/>
              <a:t>How can effectiveness of a campaign be measured?</a:t>
            </a:r>
          </a:p>
          <a:p>
            <a:pPr>
              <a:lnSpc>
                <a:spcPct val="115000"/>
              </a:lnSpc>
            </a:pPr>
            <a:endParaRPr lang="en-GB" sz="1700"/>
          </a:p>
          <a:p>
            <a:pPr>
              <a:lnSpc>
                <a:spcPct val="115000"/>
              </a:lnSpc>
            </a:pPr>
            <a:r>
              <a:rPr lang="en-GB" sz="1700"/>
              <a:t>Think of your own health campaign on a national scale</a:t>
            </a:r>
          </a:p>
          <a:p>
            <a:pPr>
              <a:lnSpc>
                <a:spcPct val="115000"/>
              </a:lnSpc>
            </a:pPr>
            <a:endParaRPr lang="en-GB" sz="1700"/>
          </a:p>
          <a:p>
            <a:pPr>
              <a:lnSpc>
                <a:spcPct val="115000"/>
              </a:lnSpc>
            </a:pPr>
            <a:r>
              <a:rPr lang="en-GB" sz="1700"/>
              <a:t>List every possible piece of evidence that could evidence the effectiveness of a behaviour change campaign </a:t>
            </a:r>
          </a:p>
        </p:txBody>
      </p:sp>
    </p:spTree>
    <p:extLst>
      <p:ext uri="{BB962C8B-B14F-4D97-AF65-F5344CB8AC3E}">
        <p14:creationId xmlns:p14="http://schemas.microsoft.com/office/powerpoint/2010/main" val="146173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7008-92B6-4BC3-87A1-ADF388282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</a:t>
            </a:r>
          </a:p>
        </p:txBody>
      </p:sp>
      <p:pic>
        <p:nvPicPr>
          <p:cNvPr id="4" name="Online Media 3" title="THINK! Drink Drive: In the doghouse #butalive">
            <a:hlinkClick r:id="" action="ppaction://media"/>
            <a:extLst>
              <a:ext uri="{FF2B5EF4-FFF2-40B4-BE49-F238E27FC236}">
                <a16:creationId xmlns:a16="http://schemas.microsoft.com/office/drawing/2014/main" id="{976160F1-4581-4C18-B90C-651588EAFD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18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4082-198A-4B95-8194-49405F8D0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 #2</a:t>
            </a:r>
          </a:p>
        </p:txBody>
      </p:sp>
      <p:pic>
        <p:nvPicPr>
          <p:cNvPr id="4" name="Online Media 3" title="Think! Drink Drive Crash">
            <a:hlinkClick r:id="" action="ppaction://media"/>
            <a:extLst>
              <a:ext uri="{FF2B5EF4-FFF2-40B4-BE49-F238E27FC236}">
                <a16:creationId xmlns:a16="http://schemas.microsoft.com/office/drawing/2014/main" id="{EAB72656-D94A-4A31-8E58-0A7BE1BC7F1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75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69CFA-9400-4943-9DF8-73AFE5296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Comparison and Contrast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4F867B-C11D-4EB5-83B8-F7D68618E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7013"/>
              </p:ext>
            </p:extLst>
          </p:nvPr>
        </p:nvGraphicFramePr>
        <p:xfrm>
          <a:off x="4379913" y="687388"/>
          <a:ext cx="7037387" cy="5475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573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Success Stories? 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669F062-B105-0328-3B97-0F852B6AA2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76976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2421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800"/>
              <a:t>Success Stories?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AE3BF3-0D70-E424-EE52-95DFE2419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745654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73228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/>
              <a:t>Success Stories?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E50B0-B5CB-4C58-8608-6AFEE568302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7" r="-2" b="4877"/>
          <a:stretch/>
        </p:blipFill>
        <p:spPr>
          <a:xfrm>
            <a:off x="1423634" y="540000"/>
            <a:ext cx="4282446" cy="576872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/>
              <a:t>Folic acid</a:t>
            </a:r>
          </a:p>
          <a:p>
            <a:r>
              <a:rPr lang="en-GB"/>
              <a:t>Spontaneous awareness of folic acid – 9% in 1995; 39% in 1997</a:t>
            </a:r>
          </a:p>
          <a:p>
            <a:r>
              <a:rPr lang="en-GB"/>
              <a:t>Sales of folic acid supplements and prescription rates – up 50% in an eight-month period.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0372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5063B-73C1-4CD1-9873-E7B01A77B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 sz="4700"/>
              <a:t>Why does this approach work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6F89-B0BE-4174-9E16-104B8F854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pPr marL="269875" indent="-269875"/>
            <a:r>
              <a:rPr lang="en-GB"/>
              <a:t>Specific advice for specific audience</a:t>
            </a:r>
            <a:endParaRPr lang="en-US"/>
          </a:p>
          <a:p>
            <a:pPr marL="269875" indent="-269875"/>
            <a:r>
              <a:rPr lang="en-GB"/>
              <a:t>Limited opportunity for misunderstanding</a:t>
            </a:r>
          </a:p>
          <a:p>
            <a:pPr marL="269875" indent="-269875"/>
            <a:r>
              <a:rPr lang="en-GB"/>
              <a:t>Cohesive targeted approaches</a:t>
            </a:r>
          </a:p>
          <a:p>
            <a:pPr marL="269875" indent="-269875"/>
            <a:r>
              <a:rPr lang="en-GB"/>
              <a:t>Situational relation</a:t>
            </a:r>
          </a:p>
          <a:p>
            <a:pPr marL="269875" indent="-269875"/>
            <a:endParaRPr lang="en-GB"/>
          </a:p>
          <a:p>
            <a:pPr marL="269875" indent="-269875"/>
            <a:endParaRPr lang="en-GB"/>
          </a:p>
          <a:p>
            <a:pPr marL="269875" indent="-269875"/>
            <a:endParaRPr lang="en-GB"/>
          </a:p>
          <a:p>
            <a:pPr marL="269875" indent="-269875"/>
            <a:endParaRPr lang="en-GB"/>
          </a:p>
          <a:p>
            <a:pPr marL="269875" indent="-269875"/>
            <a:endParaRPr lang="en-GB"/>
          </a:p>
        </p:txBody>
      </p:sp>
      <p:pic>
        <p:nvPicPr>
          <p:cNvPr id="28" name="Picture 27" descr="One in a crowd">
            <a:extLst>
              <a:ext uri="{FF2B5EF4-FFF2-40B4-BE49-F238E27FC236}">
                <a16:creationId xmlns:a16="http://schemas.microsoft.com/office/drawing/2014/main" id="{8E9C4308-0AAC-64C9-88FF-FF6850B900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99" r="11125" b="4"/>
          <a:stretch/>
        </p:blipFill>
        <p:spPr>
          <a:xfrm>
            <a:off x="6633508" y="1629000"/>
            <a:ext cx="3382984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67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/>
              <a:t>Remember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CC02A7A-D082-4CE4-B2C1-917E315E7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676394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4369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 sz="5100"/>
              <a:t>Current Success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r>
              <a:rPr lang="en-GB"/>
              <a:t>Speeding</a:t>
            </a:r>
          </a:p>
          <a:p>
            <a:r>
              <a:rPr lang="en-GB"/>
              <a:t>Alcohol Units</a:t>
            </a:r>
          </a:p>
          <a:p>
            <a:r>
              <a:rPr lang="en-GB"/>
              <a:t>5 a day</a:t>
            </a:r>
          </a:p>
          <a:p>
            <a:endParaRPr lang="en-GB"/>
          </a:p>
          <a:p>
            <a:r>
              <a:rPr lang="en-GB"/>
              <a:t>Any other examples? </a:t>
            </a:r>
          </a:p>
          <a:p>
            <a:endParaRPr lang="en-GB"/>
          </a:p>
        </p:txBody>
      </p:sp>
      <p:pic>
        <p:nvPicPr>
          <p:cNvPr id="7" name="Graphic 6" descr="Chat Solid">
            <a:extLst>
              <a:ext uri="{FF2B5EF4-FFF2-40B4-BE49-F238E27FC236}">
                <a16:creationId xmlns:a16="http://schemas.microsoft.com/office/drawing/2014/main" id="{4BB3F48A-DBC3-4535-975D-86A292374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25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6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tx2"/>
                </a:solidFill>
              </a:rPr>
              <a:t>Behaviour Change Model 1: The Theory of Planned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The Theory of Planned Behaviour intends to explain all behaviours over which people have the ability to exert self-control</a:t>
            </a:r>
          </a:p>
          <a:p>
            <a:r>
              <a:rPr lang="en-GB" sz="1800">
                <a:solidFill>
                  <a:schemeClr val="tx2"/>
                </a:solidFill>
              </a:rPr>
              <a:t>The key component to this model is behavioural intent</a:t>
            </a:r>
          </a:p>
          <a:p>
            <a:r>
              <a:rPr lang="en-GB" sz="1800">
                <a:solidFill>
                  <a:schemeClr val="tx2"/>
                </a:solidFill>
              </a:rPr>
              <a:t>The TPB has been used successfully to predict and explain a wide range of health behaviours and intentions including smoking, drinking, health services utilization, breastfeeding, and substance use, among others</a:t>
            </a:r>
          </a:p>
        </p:txBody>
      </p:sp>
    </p:spTree>
    <p:extLst>
      <p:ext uri="{BB962C8B-B14F-4D97-AF65-F5344CB8AC3E}">
        <p14:creationId xmlns:p14="http://schemas.microsoft.com/office/powerpoint/2010/main" val="3092145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solidFill>
            <a:srgbClr val="FFFFFF"/>
          </a:solidFill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/>
              <a:t>TPB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700"/>
              <a:t>The TPB states that behavioural achievement depends on both motivation (intention) and ability (behavioural control)</a:t>
            </a:r>
          </a:p>
          <a:p>
            <a:pPr>
              <a:lnSpc>
                <a:spcPct val="115000"/>
              </a:lnSpc>
            </a:pPr>
            <a:r>
              <a:rPr lang="en-GB" sz="1700"/>
              <a:t>It distinguishes between three types of beliefs - behavioural, normative, and control</a:t>
            </a:r>
          </a:p>
          <a:p>
            <a:pPr>
              <a:lnSpc>
                <a:spcPct val="115000"/>
              </a:lnSpc>
            </a:pPr>
            <a:r>
              <a:rPr lang="en-GB" sz="1700"/>
              <a:t>The TPB is comprised of six constructs that collectively represent a person's actual control over the behaviour.</a:t>
            </a:r>
          </a:p>
          <a:p>
            <a:pPr>
              <a:lnSpc>
                <a:spcPct val="115000"/>
              </a:lnSpc>
            </a:pPr>
            <a:endParaRPr lang="en-GB" sz="1700"/>
          </a:p>
        </p:txBody>
      </p:sp>
      <p:pic>
        <p:nvPicPr>
          <p:cNvPr id="7" name="Graphic 6" descr="Target">
            <a:extLst>
              <a:ext uri="{FF2B5EF4-FFF2-40B4-BE49-F238E27FC236}">
                <a16:creationId xmlns:a16="http://schemas.microsoft.com/office/drawing/2014/main" id="{CBEA4B30-1536-4085-8065-B42B61010A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25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54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67541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Constructs </a:t>
            </a: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0A8F1-7B0F-4FBE-97C0-219757E92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734274"/>
              </p:ext>
            </p:extLst>
          </p:nvPr>
        </p:nvGraphicFramePr>
        <p:xfrm>
          <a:off x="838200" y="2281565"/>
          <a:ext cx="10515600" cy="3939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7554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6800"/>
              <a:t>Limitations of the Theory of Planned Behaviour</a:t>
            </a:r>
            <a:br>
              <a:rPr lang="en-GB" sz="6800"/>
            </a:br>
            <a:endParaRPr lang="en-GB" sz="680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E80E6FB-F40E-41E7-B8BE-266FDAD9A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3905189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10547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Model 2: The Health Belief Model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AD1865-BFC7-D6CE-A501-8A1D80A7CB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88379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4756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Sets of Beliefs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273FCB-32D8-4DF2-8F56-FF6BBC44D7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522551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3571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solidFill>
            <a:srgbClr val="FFFFFF"/>
          </a:solidFill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/>
              <a:t>Result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100"/>
              <a:t>The perceived benefits associated with a behaviour and the likelihood of effectiveness in reducing the threat</a:t>
            </a:r>
          </a:p>
          <a:p>
            <a:pPr>
              <a:lnSpc>
                <a:spcPct val="115000"/>
              </a:lnSpc>
            </a:pPr>
            <a:r>
              <a:rPr lang="en-GB" sz="1100"/>
              <a:t>PLUS</a:t>
            </a:r>
          </a:p>
          <a:p>
            <a:pPr>
              <a:lnSpc>
                <a:spcPct val="115000"/>
              </a:lnSpc>
            </a:pPr>
            <a:r>
              <a:rPr lang="en-GB" sz="1100"/>
              <a:t>The perceived costs of and negative consequences that may result from it (perceived barriers such as the side effects of treatment for example)</a:t>
            </a:r>
          </a:p>
          <a:p>
            <a:pPr>
              <a:lnSpc>
                <a:spcPct val="115000"/>
              </a:lnSpc>
            </a:pPr>
            <a:r>
              <a:rPr lang="en-GB" sz="1100"/>
              <a:t>Are weighted to establish the overall extent to which a behaviour is beneficial</a:t>
            </a:r>
          </a:p>
          <a:p>
            <a:pPr>
              <a:lnSpc>
                <a:spcPct val="115000"/>
              </a:lnSpc>
            </a:pPr>
            <a:r>
              <a:rPr lang="en-GB" sz="1100"/>
              <a:t>The individual’s perceived capacity to adopt the behaviour (their self-efficacy) is a further key component of the model. </a:t>
            </a:r>
          </a:p>
          <a:p>
            <a:pPr>
              <a:lnSpc>
                <a:spcPct val="115000"/>
              </a:lnSpc>
            </a:pPr>
            <a:endParaRPr lang="en-GB" sz="1100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B8A1406D-4F6F-4DE0-961E-C3CB39DEDC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25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454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Rectangle 20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B2CD4-C825-EC54-69D7-8274B87E9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 dirty="0"/>
              <a:t>Barriers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8"/>
            <a:ext cx="6131951" cy="5783897"/>
            <a:chOff x="4925125" y="3600"/>
            <a:chExt cx="7266875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0" name="Picture 4" descr="Large skydiving group mid-air">
            <a:extLst>
              <a:ext uri="{FF2B5EF4-FFF2-40B4-BE49-F238E27FC236}">
                <a16:creationId xmlns:a16="http://schemas.microsoft.com/office/drawing/2014/main" id="{C219830F-FFA1-F068-0B34-D177804C5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39" r="15861" b="3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07B36-7C7B-D111-0D23-392B98DAB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Now it would be grand if these campaigns were always successful, and communities developed and thrived.</a:t>
            </a:r>
          </a:p>
          <a:p>
            <a:pPr marL="269875" indent="-269875"/>
            <a:r>
              <a:rPr lang="en-US" dirty="0"/>
              <a:t>However, this is not the case.</a:t>
            </a:r>
          </a:p>
          <a:p>
            <a:pPr marL="269875" indent="-269875"/>
            <a:r>
              <a:rPr lang="en-US" dirty="0"/>
              <a:t>What barriers could exist to prevent this development occurring?</a:t>
            </a:r>
          </a:p>
        </p:txBody>
      </p:sp>
    </p:spTree>
    <p:extLst>
      <p:ext uri="{BB962C8B-B14F-4D97-AF65-F5344CB8AC3E}">
        <p14:creationId xmlns:p14="http://schemas.microsoft.com/office/powerpoint/2010/main" val="347981480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A1462-095F-8F62-3460-B0798E066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3499" y="116667"/>
            <a:ext cx="4536007" cy="1038393"/>
          </a:xfrm>
        </p:spPr>
        <p:txBody>
          <a:bodyPr anchor="b">
            <a:normAutofit/>
          </a:bodyPr>
          <a:lstStyle/>
          <a:p>
            <a:r>
              <a:rPr lang="en-US" dirty="0"/>
              <a:t>Barriers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3042EDB8-98AD-BFB6-0AAB-AF42F0A7C6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35" r="18120" b="8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66DBA-77E2-93E9-8EA9-289DF5E4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2434" y="1536010"/>
            <a:ext cx="4828702" cy="47727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lnSpc>
                <a:spcPct val="115000"/>
              </a:lnSpc>
            </a:pPr>
            <a:r>
              <a:rPr lang="en-US" sz="2000" dirty="0"/>
              <a:t>Awareness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Funding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Trust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Accessibility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Engaging vulnerable groups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Current practices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Capacity and needs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Demotivation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Conflicting motives</a:t>
            </a:r>
          </a:p>
          <a:p>
            <a:pPr marL="269875" indent="-269875">
              <a:lnSpc>
                <a:spcPct val="115000"/>
              </a:lnSpc>
            </a:pPr>
            <a:r>
              <a:rPr lang="en-US" sz="2000" dirty="0"/>
              <a:t>Opposing factions</a:t>
            </a:r>
          </a:p>
          <a:p>
            <a:pPr marL="269875" indent="-269875">
              <a:lnSpc>
                <a:spcPct val="115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7704293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F764A-E529-18F5-0363-FBF1D7428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 dirty="0"/>
              <a:t>Resistance to Change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8"/>
            <a:ext cx="6131951" cy="5783897"/>
            <a:chOff x="4925125" y="3600"/>
            <a:chExt cx="7266875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68D1E36B-C5BA-3BC3-8BB0-7EF6C097EC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76" r="25771" b="-3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34C48-63F2-593B-5A12-A093C0750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Poor communication.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Fear of the unknown.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Change is mandated.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Individuals may perceive a loss of their position or status. 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Acceptance of status quo.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Opportunity for opposition.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Change becomes personal. New is intimidating.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The vision isn’t shared. </a:t>
            </a:r>
          </a:p>
          <a:p>
            <a:pPr marL="269875" indent="-269875">
              <a:lnSpc>
                <a:spcPct val="115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500">
                <a:latin typeface="Calibri"/>
                <a:cs typeface="Calibri"/>
              </a:rPr>
              <a:t>Change is hard. 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7063849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6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B8B98-C8EC-1C5C-34B1-DE902494A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Barriers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A2DB7B89-2B98-3E59-E74F-D2C3A96560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0039454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42877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AB19B-78C1-8FBC-93A1-A8C8BC9EB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575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/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38F5-CDDF-85C0-5BF5-AD0010129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cap="all" spc="300"/>
              <a:t>So, what is it about these factors that makes them barriers in the context of education and health?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Maze">
            <a:extLst>
              <a:ext uri="{FF2B5EF4-FFF2-40B4-BE49-F238E27FC236}">
                <a16:creationId xmlns:a16="http://schemas.microsoft.com/office/drawing/2014/main" id="{0F5DC791-8A6E-1C72-B9C8-D530D22C02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30" r="18218" b="-3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224791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A61B2-D493-FE17-8FB8-34B5D7F65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5816E-AF5E-0ACE-F049-BB2EEEC9A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These factors affect a person's access to services, willingness to involve themselves and actively harm health and wellbeing in the long term </a:t>
            </a:r>
            <a:r>
              <a:rPr lang="en-US" dirty="0">
                <a:ea typeface="+mn-lt"/>
                <a:cs typeface="+mn-lt"/>
              </a:rPr>
              <a:t>(Marmot et al., 2020).</a:t>
            </a:r>
          </a:p>
          <a:p>
            <a:pPr marL="269875" indent="-269875"/>
            <a:r>
              <a:rPr lang="en-US" dirty="0"/>
              <a:t>The Marmot Review in 2010 highlighted </a:t>
            </a:r>
            <a:r>
              <a:rPr lang="en-US" dirty="0">
                <a:ea typeface="+mn-lt"/>
                <a:cs typeface="+mn-lt"/>
              </a:rPr>
              <a:t>how health is affected by relational communities and social dynamics (Marmot et al., 2010)</a:t>
            </a:r>
          </a:p>
          <a:p>
            <a:pPr marL="269875" indent="-269875"/>
            <a:r>
              <a:rPr lang="en-US" dirty="0"/>
              <a:t>This is why </a:t>
            </a:r>
            <a:r>
              <a:rPr lang="en-US" dirty="0" err="1"/>
              <a:t>organisations</a:t>
            </a:r>
            <a:r>
              <a:rPr lang="en-US" dirty="0"/>
              <a:t> like Public Health England and Public Health Wales have a focus on community-based health promotion and health management</a:t>
            </a:r>
          </a:p>
        </p:txBody>
      </p:sp>
    </p:spTree>
    <p:extLst>
      <p:ext uri="{BB962C8B-B14F-4D97-AF65-F5344CB8AC3E}">
        <p14:creationId xmlns:p14="http://schemas.microsoft.com/office/powerpoint/2010/main" val="16330511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diagram of a diagram&#10;&#10;Description automatically generated">
            <a:extLst>
              <a:ext uri="{FF2B5EF4-FFF2-40B4-BE49-F238E27FC236}">
                <a16:creationId xmlns:a16="http://schemas.microsoft.com/office/drawing/2014/main" id="{26661EA8-85D8-B6A2-07DE-EF80EF30BA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46151" y="348989"/>
            <a:ext cx="7088834" cy="6162292"/>
          </a:xfrm>
        </p:spPr>
      </p:pic>
    </p:spTree>
    <p:extLst>
      <p:ext uri="{BB962C8B-B14F-4D97-AF65-F5344CB8AC3E}">
        <p14:creationId xmlns:p14="http://schemas.microsoft.com/office/powerpoint/2010/main" val="42508889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31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2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3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A52CEC-B4D3-D29C-8E62-4FF32001F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Breaking Down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D18A0-542C-7A32-4894-CA99AB9DB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So how can we overcome these barriers?</a:t>
            </a:r>
          </a:p>
        </p:txBody>
      </p:sp>
    </p:spTree>
    <p:extLst>
      <p:ext uri="{BB962C8B-B14F-4D97-AF65-F5344CB8AC3E}">
        <p14:creationId xmlns:p14="http://schemas.microsoft.com/office/powerpoint/2010/main" val="22920668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FAE3B-0089-4AC8-A502-3F4B0ED90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/>
              <a:t>Breaking Down Barriers: Trust and Communication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8"/>
            <a:ext cx="6131951" cy="5783897"/>
            <a:chOff x="4925125" y="3600"/>
            <a:chExt cx="7266875" cy="6854400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CA4118E8-9763-C246-00DD-17E8847FF1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55" r="21095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57AE4-9E79-DF18-FE67-C7C902884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spcBef>
                <a:spcPts val="0"/>
              </a:spcBef>
            </a:pPr>
            <a:r>
              <a:rPr lang="en-US" dirty="0">
                <a:latin typeface="Calibri"/>
                <a:cs typeface="Calibri"/>
              </a:rPr>
              <a:t>Discussion with relevant people involved in the changes.</a:t>
            </a:r>
          </a:p>
          <a:p>
            <a:pPr marL="269875" indent="-269875">
              <a:spcBef>
                <a:spcPts val="0"/>
              </a:spcBef>
            </a:pPr>
            <a:r>
              <a:rPr lang="en-US" dirty="0">
                <a:latin typeface="Calibri"/>
                <a:cs typeface="Calibri"/>
              </a:rPr>
              <a:t>Tackle the resistance with care and compassion. </a:t>
            </a:r>
          </a:p>
          <a:p>
            <a:pPr marL="269875" indent="-269875">
              <a:spcBef>
                <a:spcPts val="0"/>
              </a:spcBef>
            </a:pPr>
            <a:r>
              <a:rPr lang="en-US" dirty="0">
                <a:latin typeface="Calibri"/>
                <a:cs typeface="Calibri"/>
              </a:rPr>
              <a:t>Create a shared vision.</a:t>
            </a:r>
          </a:p>
          <a:p>
            <a:pPr marL="269875" indent="-269875">
              <a:spcBef>
                <a:spcPts val="0"/>
              </a:spcBef>
            </a:pPr>
            <a:r>
              <a:rPr lang="en-US" dirty="0">
                <a:latin typeface="Calibri"/>
                <a:cs typeface="Calibri"/>
              </a:rPr>
              <a:t>Positive feedback and positive reinforcement.</a:t>
            </a:r>
          </a:p>
          <a:p>
            <a:pPr marL="269875" indent="-269875">
              <a:spcBef>
                <a:spcPts val="0"/>
              </a:spcBef>
            </a:pPr>
            <a:r>
              <a:rPr lang="en-US" dirty="0">
                <a:latin typeface="Calibri"/>
                <a:cs typeface="Calibri"/>
              </a:rPr>
              <a:t>(Gesme and Wiseman, 2010)</a:t>
            </a:r>
          </a:p>
        </p:txBody>
      </p:sp>
    </p:spTree>
    <p:extLst>
      <p:ext uri="{BB962C8B-B14F-4D97-AF65-F5344CB8AC3E}">
        <p14:creationId xmlns:p14="http://schemas.microsoft.com/office/powerpoint/2010/main" val="14219170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F8C41-A534-B19F-28B4-EF12B3CC7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A72DB-E584-9C41-E48B-9E968DB48C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sz="1100" dirty="0">
                <a:latin typeface="Arial"/>
                <a:cs typeface="Arial"/>
              </a:rPr>
              <a:t>Gesme, D., &amp; Wiseman, M. (2010). How to implement change in practice. </a:t>
            </a:r>
            <a:r>
              <a:rPr lang="en-US" sz="1100" i="1" dirty="0">
                <a:latin typeface="Arial"/>
                <a:cs typeface="Arial"/>
              </a:rPr>
              <a:t>Journal of oncology practice</a:t>
            </a:r>
            <a:r>
              <a:rPr lang="en-US" sz="1100" dirty="0">
                <a:latin typeface="Arial"/>
                <a:cs typeface="Arial"/>
              </a:rPr>
              <a:t>, </a:t>
            </a:r>
            <a:r>
              <a:rPr lang="en-US" sz="1100" i="1" dirty="0">
                <a:latin typeface="Arial"/>
                <a:cs typeface="Arial"/>
              </a:rPr>
              <a:t>6</a:t>
            </a:r>
            <a:r>
              <a:rPr lang="en-US" sz="1100" dirty="0">
                <a:latin typeface="Arial"/>
                <a:cs typeface="Arial"/>
              </a:rPr>
              <a:t>(5), pp. 257–259.</a:t>
            </a:r>
          </a:p>
          <a:p>
            <a:pPr marL="269875" indent="-269875"/>
            <a:r>
              <a:rPr lang="en-US" sz="1100" dirty="0">
                <a:ea typeface="+mn-lt"/>
                <a:cs typeface="+mn-lt"/>
              </a:rPr>
              <a:t>Marmot, M., Allen, J., Boyce, T., Goldblatt, P., &amp; Morrison., J. (2020). </a:t>
            </a:r>
            <a:r>
              <a:rPr lang="en-US" sz="1100" i="1" dirty="0">
                <a:ea typeface="+mn-lt"/>
                <a:cs typeface="+mn-lt"/>
              </a:rPr>
              <a:t>Health Equity in England: The Marmot Review 10 Years On.</a:t>
            </a:r>
            <a:r>
              <a:rPr lang="en-US" sz="1100" dirty="0">
                <a:ea typeface="+mn-lt"/>
                <a:cs typeface="+mn-lt"/>
              </a:rPr>
              <a:t> London. Retrieved from https://www.health.org.uk/publications/reports/the-marmot-review-10-years-on </a:t>
            </a:r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078010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412B24"/>
      </a:dk2>
      <a:lt2>
        <a:srgbClr val="E2E8E7"/>
      </a:lt2>
      <a:accent1>
        <a:srgbClr val="CE425A"/>
      </a:accent1>
      <a:accent2>
        <a:srgbClr val="BC5330"/>
      </a:accent2>
      <a:accent3>
        <a:srgbClr val="CB9D41"/>
      </a:accent3>
      <a:accent4>
        <a:srgbClr val="A1AC2C"/>
      </a:accent4>
      <a:accent5>
        <a:srgbClr val="77B33A"/>
      </a:accent5>
      <a:accent6>
        <a:srgbClr val="3CBC30"/>
      </a:accent6>
      <a:hlink>
        <a:srgbClr val="309282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GlowVTI</vt:lpstr>
      <vt:lpstr>Barriers to Community Care and Development</vt:lpstr>
      <vt:lpstr>Aims and Objectives</vt:lpstr>
      <vt:lpstr>Community Development: Recap</vt:lpstr>
      <vt:lpstr>Community Development: Why?</vt:lpstr>
      <vt:lpstr>Health Campaigns</vt:lpstr>
      <vt:lpstr>Health Campaigns</vt:lpstr>
      <vt:lpstr>Interventions</vt:lpstr>
      <vt:lpstr>Cost Effectiveness</vt:lpstr>
      <vt:lpstr>Interventions</vt:lpstr>
      <vt:lpstr>Interventions</vt:lpstr>
      <vt:lpstr>Interventions</vt:lpstr>
      <vt:lpstr>What Works? </vt:lpstr>
      <vt:lpstr>Examples of target campaigns ?</vt:lpstr>
      <vt:lpstr>Lessons Learned from Smoking Campaigns</vt:lpstr>
      <vt:lpstr>Smoking Campaigns</vt:lpstr>
      <vt:lpstr>Lessons Learned from Smoking Campaigns</vt:lpstr>
      <vt:lpstr>Does it work?</vt:lpstr>
      <vt:lpstr>Alcohol Campaigns</vt:lpstr>
      <vt:lpstr>Alcohol Campaigns #2</vt:lpstr>
      <vt:lpstr>Comparison and Contrast</vt:lpstr>
      <vt:lpstr>Success Stories? </vt:lpstr>
      <vt:lpstr>Success Stories?</vt:lpstr>
      <vt:lpstr>Success Stories? </vt:lpstr>
      <vt:lpstr>Why does this approach work ?</vt:lpstr>
      <vt:lpstr>Remember</vt:lpstr>
      <vt:lpstr>Current Success Stories</vt:lpstr>
      <vt:lpstr>Behaviour Change Model 1: The Theory of Planned Behaviour</vt:lpstr>
      <vt:lpstr>TPB</vt:lpstr>
      <vt:lpstr>Constructs </vt:lpstr>
      <vt:lpstr>Limitations of the Theory of Planned Behaviour </vt:lpstr>
      <vt:lpstr>Model 2: The Health Belief Model </vt:lpstr>
      <vt:lpstr>Sets of Beliefs</vt:lpstr>
      <vt:lpstr>Result</vt:lpstr>
      <vt:lpstr>Barriers</vt:lpstr>
      <vt:lpstr>Barriers</vt:lpstr>
      <vt:lpstr>Resistance to Change</vt:lpstr>
      <vt:lpstr>Barriers</vt:lpstr>
      <vt:lpstr>Barriers</vt:lpstr>
      <vt:lpstr>Barriers</vt:lpstr>
      <vt:lpstr>PowerPoint Presentation</vt:lpstr>
      <vt:lpstr>Breaking Down Barriers</vt:lpstr>
      <vt:lpstr>Breaking Down Barriers: Trust and Communication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239</cp:revision>
  <dcterms:created xsi:type="dcterms:W3CDTF">2023-07-18T12:54:46Z</dcterms:created>
  <dcterms:modified xsi:type="dcterms:W3CDTF">2023-07-31T10:05:43Z</dcterms:modified>
</cp:coreProperties>
</file>