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46D82-62E3-FF6C-00A5-31E9F059B9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69FE11-E403-5CAE-8CB1-503958EC1E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AED11-759F-6B57-5C6F-3CC2B46D2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6F2-9E9D-431F-BC99-15952A50EBB7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BB733-9419-9584-B25D-3D8AAB0E5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77A02-2C47-955C-ED5E-736E0C000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49EA-0A64-4338-B228-D3BDCFD2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263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D4B74-A0C1-D9E6-88CD-1CFF6129A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FC9F6-B0C1-E8E6-6737-C4A26EB15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7DADEF-CBC2-3969-5C43-6CDEC01B9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6F2-9E9D-431F-BC99-15952A50EBB7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4037FA-E3EA-2D33-4DEC-4533D9C39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3B6CC5-6973-D019-992D-C24AC0A80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49EA-0A64-4338-B228-D3BDCFD2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045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71B09-A46A-49BD-6D48-D5925DEB7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9A680-EB02-7EC7-075A-18BEED491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A8C79-450C-8C91-80FB-A7F321673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6F2-9E9D-431F-BC99-15952A50EBB7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C007B6-3CA1-C2B7-C006-EB80635B7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5C5FB-CF25-6845-1F14-8D2D656DC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49EA-0A64-4338-B228-D3BDCFD2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58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320F8-FB5D-868B-00A9-76E67FDDA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73DE4-A990-EA75-598F-FAEF62583D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006629-D189-56A3-E9D9-67A955B67E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249063-263F-012C-3F07-9A4092E8B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6F2-9E9D-431F-BC99-15952A50EBB7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FE10A-E807-D165-A31B-C7B75EA4A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D419C-2565-76FB-52B9-99484A0C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49EA-0A64-4338-B228-D3BDCFD2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681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1CFAF-00DA-336B-6790-7ED004037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3BA06E-175E-36EA-787A-93A72A5FD3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91D1C4-5FD7-B720-E06D-EB36487467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AB85D5-821F-8405-388D-C5A4462974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694C61-445E-EC6F-A24F-E3B7DF86D5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D076B6-FF12-802D-0479-E8E2FC1C7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6F2-9E9D-431F-BC99-15952A50EBB7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C6AF62-840F-EC45-1657-D44F5E1F7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07F892-CFDD-DC7B-A37B-8081701C1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49EA-0A64-4338-B228-D3BDCFD2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369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06BE0-12D7-03EF-C9A1-942248D54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9AB98A-5A08-448C-5AD9-526396EEA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6F2-9E9D-431F-BC99-15952A50EBB7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64212F-101A-286B-30B1-FA6E5FE6A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CA48B8-69CE-6C42-6B38-578BC19C5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49EA-0A64-4338-B228-D3BDCFD2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749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276901-35F1-6E6A-7379-311E097E5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6F2-9E9D-431F-BC99-15952A50EBB7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DD38B4-822A-1B08-F5F4-AC290AEEA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19A6F6-3505-5BD8-F89A-8F0812456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49EA-0A64-4338-B228-D3BDCFD2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502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D6793-A359-C97F-DB46-FA61D6405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90027-8834-084C-9718-B40C13EFD2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AD6D05-A1B2-2D37-D939-51C9FAF1C8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3FA022-7413-520F-D3D1-34F25540A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6F2-9E9D-431F-BC99-15952A50EBB7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785D90-0866-6CC2-AB20-44465C9B9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44ED3F-1402-2E70-9DA9-50555804F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49EA-0A64-4338-B228-D3BDCFD2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09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BF26A-9A89-914B-86EA-1068706E5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052992-3B2E-DF4A-E059-740DB09049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E6A540-1ACD-6DE4-90C1-7AA219FC28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EB9698-450F-75FF-7742-C52364385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6F2-9E9D-431F-BC99-15952A50EBB7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115196-DF5A-9843-853D-928C6513F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0443D2-5828-CB7F-1B5A-6C3F662C2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49EA-0A64-4338-B228-D3BDCFD2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179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899C5-C7F0-C3FF-88E4-06737A787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F98C49-55EE-2372-349E-1D93779F75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87E07-A07F-6ADD-5340-B483AD6C0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6F2-9E9D-431F-BC99-15952A50EBB7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A640DD-0680-4262-7D2F-C815358BD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0C5DDE-8021-D9B8-BB39-8F26954BF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49EA-0A64-4338-B228-D3BDCFD2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099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69993B-2CC6-D6F9-0F91-020FECDE48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29A3CC-B5BD-32C2-94BB-DE645F94E0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86472-C722-18FD-C624-FD6770AB0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E86F2-9E9D-431F-BC99-15952A50EBB7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44312-1285-ED92-996A-8413F1A48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602B7-3EAF-0693-72D8-ADB2C7CA0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49EA-0A64-4338-B228-D3BDCFD2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546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DDD22D-BA3D-CF5C-FEB9-EF44D5E50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09E4F1-E507-81FC-2099-0CA590E6A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CE71DE-C4A1-054C-2325-FBF0B67E19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5E86F2-9E9D-431F-BC99-15952A50EBB7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A52BB-8FD4-48C2-FB79-8713EDB57F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504EE-46DF-7744-EDBE-F3C67196A7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F649EA-0A64-4338-B228-D3BDCFD25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506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FE0DE61-9645-D810-DD06-4AA6379E06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737" r="8073" b="26616"/>
          <a:stretch/>
        </p:blipFill>
        <p:spPr>
          <a:xfrm>
            <a:off x="1471245" y="0"/>
            <a:ext cx="92495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10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E95A21-B73E-FBB0-E7BD-AC735B2213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436" r="8274" b="26216"/>
          <a:stretch/>
        </p:blipFill>
        <p:spPr>
          <a:xfrm>
            <a:off x="1525930" y="0"/>
            <a:ext cx="91401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961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24F3B4-6E68-B74E-7329-288E7C3B2F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736" r="8207" b="26115"/>
          <a:stretch/>
        </p:blipFill>
        <p:spPr>
          <a:xfrm>
            <a:off x="1516251" y="0"/>
            <a:ext cx="91594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906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5B64BE-9223-F19E-0146-38E85662C6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63" t="14335" r="8274" b="26115"/>
          <a:stretch/>
        </p:blipFill>
        <p:spPr>
          <a:xfrm>
            <a:off x="1581727" y="0"/>
            <a:ext cx="90285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230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AEACD6A-3789-3C44-65B6-4F7FD19019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9" t="14436" r="8540" b="26716"/>
          <a:stretch/>
        </p:blipFill>
        <p:spPr>
          <a:xfrm>
            <a:off x="1527437" y="8074"/>
            <a:ext cx="9137125" cy="6849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14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A8B919-B725-BBF0-04C3-D7BB0C5CB2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6" t="14736" r="8006" b="26416"/>
          <a:stretch/>
        </p:blipFill>
        <p:spPr>
          <a:xfrm>
            <a:off x="1479310" y="-2750"/>
            <a:ext cx="9233379" cy="686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9737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883C0DD-C3A9-6300-EB9F-85A8665D4A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96" t="14637" r="8273" b="26015"/>
          <a:stretch/>
        </p:blipFill>
        <p:spPr>
          <a:xfrm>
            <a:off x="1560685" y="0"/>
            <a:ext cx="90706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65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9FFF5F-C90E-F82F-210C-24F7B46563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737" r="8006" b="25815"/>
          <a:stretch/>
        </p:blipFill>
        <p:spPr>
          <a:xfrm>
            <a:off x="1510507" y="0"/>
            <a:ext cx="91709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644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BB93305-11FA-C959-D72F-E3068B81AF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8" t="14336" r="8207" b="26416"/>
          <a:stretch/>
        </p:blipFill>
        <p:spPr>
          <a:xfrm>
            <a:off x="1506594" y="0"/>
            <a:ext cx="91788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9275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696E7E-F221-966A-AEAC-783A5785E3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2" t="14536" r="8206" b="25916"/>
          <a:stretch/>
        </p:blipFill>
        <p:spPr>
          <a:xfrm>
            <a:off x="1541319" y="0"/>
            <a:ext cx="91093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9531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3474DBB-E35E-29A5-2A41-FFE5C182CE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6" t="14537" r="8407" b="26216"/>
          <a:stretch/>
        </p:blipFill>
        <p:spPr>
          <a:xfrm>
            <a:off x="1547207" y="0"/>
            <a:ext cx="90975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0273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C74B03-904E-E41E-6B2B-9E13592E4C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29" t="14737" r="8341" b="26316"/>
          <a:stretch/>
        </p:blipFill>
        <p:spPr>
          <a:xfrm>
            <a:off x="1529831" y="0"/>
            <a:ext cx="91323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750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1419C3-FB24-B2A7-EE86-50F8CF8F6E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336" r="8206" b="26015"/>
          <a:stretch/>
        </p:blipFill>
        <p:spPr>
          <a:xfrm>
            <a:off x="1566262" y="0"/>
            <a:ext cx="90594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3996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82CA2A-0619-EFDA-B2A6-5D06E2D0BE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9" t="14837" r="8274" b="27018"/>
          <a:stretch/>
        </p:blipFill>
        <p:spPr>
          <a:xfrm>
            <a:off x="1443201" y="0"/>
            <a:ext cx="93055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2526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10DF3F-F68E-4ABF-5A55-31C28ECC8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636" r="8206" b="26416"/>
          <a:stretch/>
        </p:blipFill>
        <p:spPr>
          <a:xfrm>
            <a:off x="1512337" y="0"/>
            <a:ext cx="91673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5418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C31267-163D-E447-EE57-4B7B07B05C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2" t="14436" r="8206" b="26015"/>
          <a:stretch/>
        </p:blipFill>
        <p:spPr>
          <a:xfrm>
            <a:off x="1541319" y="0"/>
            <a:ext cx="91093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985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79988E-0170-C6E1-140E-BEFF4FE38C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436" r="8540" b="25915"/>
          <a:stretch/>
        </p:blipFill>
        <p:spPr>
          <a:xfrm>
            <a:off x="1572026" y="0"/>
            <a:ext cx="9047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8139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D9D95D-4BDB-38A3-27D5-315CA049FD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937" r="8140" b="26216"/>
          <a:stretch/>
        </p:blipFill>
        <p:spPr>
          <a:xfrm>
            <a:off x="1492844" y="0"/>
            <a:ext cx="92063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1761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EC6392B-97B5-38E7-640A-A305FB8FEB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1" t="14637" r="8140" b="26216"/>
          <a:stretch/>
        </p:blipFill>
        <p:spPr>
          <a:xfrm>
            <a:off x="1504627" y="0"/>
            <a:ext cx="91827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6153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913827-64D0-1F2F-BB5E-A55C31A101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1" t="14837" r="7939" b="25815"/>
          <a:stretch/>
        </p:blipFill>
        <p:spPr>
          <a:xfrm>
            <a:off x="1502761" y="0"/>
            <a:ext cx="91864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2725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5D9987-E00E-CBE9-D2A9-21B41DA5C3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436" r="8207" b="26716"/>
          <a:stretch/>
        </p:blipFill>
        <p:spPr>
          <a:xfrm>
            <a:off x="1475874" y="-7858"/>
            <a:ext cx="9240252" cy="6865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3121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9FEB47-62FB-7EE2-9F3E-3515095B25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236" r="8341" b="26216"/>
          <a:stretch/>
        </p:blipFill>
        <p:spPr>
          <a:xfrm>
            <a:off x="1570180" y="0"/>
            <a:ext cx="90516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4659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E0200E-1979-B520-F250-DA10F1757A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636" r="8073" b="26115"/>
          <a:stretch/>
        </p:blipFill>
        <p:spPr>
          <a:xfrm>
            <a:off x="1518198" y="0"/>
            <a:ext cx="91556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868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DF5750-E19F-EC44-725B-F94A1A57CA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596" t="14537" r="8274" b="26216"/>
          <a:stretch/>
        </p:blipFill>
        <p:spPr>
          <a:xfrm>
            <a:off x="1570416" y="0"/>
            <a:ext cx="90511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5590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10E1DB-89F9-6899-CD7F-245B7D1711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336" r="8341" b="26316"/>
          <a:stretch/>
        </p:blipFill>
        <p:spPr>
          <a:xfrm>
            <a:off x="1543307" y="0"/>
            <a:ext cx="91053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30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F73BFE-DF5F-C8A6-AF10-D219FCCE0E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96" t="14336" r="7939" b="26015"/>
          <a:stretch/>
        </p:blipFill>
        <p:spPr>
          <a:xfrm>
            <a:off x="1554736" y="0"/>
            <a:ext cx="90825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0313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FE6AF2-E671-4B51-542C-4F811BAE50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529" t="14837" r="8607" b="25714"/>
          <a:stretch/>
        </p:blipFill>
        <p:spPr>
          <a:xfrm>
            <a:off x="1608809" y="0"/>
            <a:ext cx="89743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7080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EA0A6F4-6B6A-83CB-138D-FFA45A5445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436" r="8206" b="26516"/>
          <a:stretch/>
        </p:blipFill>
        <p:spPr>
          <a:xfrm>
            <a:off x="1520119" y="0"/>
            <a:ext cx="91517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2061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BF087F-995A-4596-564F-1B63041EC7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537" r="8073" b="25714"/>
          <a:stretch/>
        </p:blipFill>
        <p:spPr>
          <a:xfrm>
            <a:off x="1562355" y="0"/>
            <a:ext cx="90672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8594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5D8E51-B4E6-F701-6F00-4B8AAD7DD7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235" r="8407" b="26616"/>
          <a:stretch/>
        </p:blipFill>
        <p:spPr>
          <a:xfrm>
            <a:off x="1522063" y="0"/>
            <a:ext cx="91478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2527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F5A192E-0E78-9CB1-C9F2-8D4375825F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63" t="14637" r="8540" b="26316"/>
          <a:stretch/>
        </p:blipFill>
        <p:spPr>
          <a:xfrm>
            <a:off x="1566693" y="0"/>
            <a:ext cx="90586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1871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40D5EA-4550-4D2F-62D1-D0D664935D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436" r="8207" b="25915"/>
          <a:stretch/>
        </p:blipFill>
        <p:spPr>
          <a:xfrm>
            <a:off x="1543210" y="0"/>
            <a:ext cx="91055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4956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6462CD1-892F-5EA1-BEB1-F07A0CC8E2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95" t="14737" r="8140" b="26616"/>
          <a:stretch/>
        </p:blipFill>
        <p:spPr>
          <a:xfrm>
            <a:off x="1494693" y="0"/>
            <a:ext cx="92026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13624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F20638-C315-0205-EE9C-00E9B01BEA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235" r="8206" b="26115"/>
          <a:stretch/>
        </p:blipFill>
        <p:spPr>
          <a:xfrm>
            <a:off x="1560499" y="0"/>
            <a:ext cx="9071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7106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28114A-CE6D-D5FA-6EE9-DD0FA4C0ED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1" t="14837" r="8140" b="25815"/>
          <a:stretch/>
        </p:blipFill>
        <p:spPr>
          <a:xfrm>
            <a:off x="1520138" y="0"/>
            <a:ext cx="91517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3080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50C49AC-D381-9124-02AC-5FC2B6BA89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436" r="8341" b="26216"/>
          <a:stretch/>
        </p:blipFill>
        <p:spPr>
          <a:xfrm>
            <a:off x="1543307" y="0"/>
            <a:ext cx="91053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8034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DE1598-E60D-4F8A-970D-9436EA8C50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6BA9676-E14A-4EAD-B869-04561C18AF0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926C0B-BBA8-435B-B720-268EFFCC91AD}">
  <ds:schemaRefs>
    <ds:schemaRef ds:uri="http://purl.org/dc/dcmitype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d1ca41dc-05f3-4340-86ae-42a3158c68b4"/>
    <ds:schemaRef ds:uri="0c664b51-63af-4b9d-8d70-3880ca420fc4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0</Words>
  <Application>Microsoft Office PowerPoint</Application>
  <PresentationFormat>Widescreen</PresentationFormat>
  <Paragraphs>0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</cp:lastModifiedBy>
  <cp:revision>1</cp:revision>
  <dcterms:created xsi:type="dcterms:W3CDTF">2022-10-11T12:13:06Z</dcterms:created>
  <dcterms:modified xsi:type="dcterms:W3CDTF">2022-10-11T12:54:17Z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