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4"/>
  </p:sldMasterIdLst>
  <p:sldIdLst>
    <p:sldId id="256" r:id="rId5"/>
    <p:sldId id="257" r:id="rId6"/>
    <p:sldId id="259" r:id="rId7"/>
    <p:sldId id="260" r:id="rId8"/>
    <p:sldId id="271" r:id="rId9"/>
    <p:sldId id="272" r:id="rId10"/>
    <p:sldId id="273" r:id="rId11"/>
    <p:sldId id="265" r:id="rId12"/>
    <p:sldId id="266" r:id="rId13"/>
    <p:sldId id="269" r:id="rId14"/>
    <p:sldId id="262" r:id="rId15"/>
    <p:sldId id="263" r:id="rId16"/>
    <p:sldId id="264" r:id="rId17"/>
    <p:sldId id="270" r:id="rId18"/>
    <p:sldId id="267" r:id="rId19"/>
    <p:sldId id="268" r:id="rId20"/>
    <p:sldId id="258" r:id="rId2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BA21D06E-7B5E-45CF-BA3D-1698C81F3C3D}">
          <p14:sldIdLst>
            <p14:sldId id="256"/>
            <p14:sldId id="257"/>
          </p14:sldIdLst>
        </p14:section>
        <p14:section name="Untitled Section" id="{244645DC-8EE6-4FD2-8156-CC7A5146E2C3}">
          <p14:sldIdLst>
            <p14:sldId id="259"/>
            <p14:sldId id="260"/>
            <p14:sldId id="271"/>
            <p14:sldId id="272"/>
            <p14:sldId id="273"/>
            <p14:sldId id="265"/>
          </p14:sldIdLst>
        </p14:section>
        <p14:section name="Untitled Section" id="{16B0D47E-D5C4-4D80-8A61-98FB4C509486}">
          <p14:sldIdLst>
            <p14:sldId id="266"/>
            <p14:sldId id="269"/>
            <p14:sldId id="262"/>
            <p14:sldId id="263"/>
            <p14:sldId id="264"/>
            <p14:sldId id="270"/>
            <p14:sldId id="267"/>
            <p14:sldId id="268"/>
            <p14:sldId id="258"/>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5D270DE-1B79-9A4B-BBE3-F722FDB870B8}" v="37" dt="2022-04-19T17:30:54.309"/>
    <p1510:client id="{76847837-342C-4AAE-9E19-A23051B2766A}" vWet="2" dt="2022-04-19T17:30:13.55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microsoft.com/office/2016/11/relationships/changesInfo" Target="changesInfos/changesInfo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presProps" Target="presProps.xml"/><Relationship Id="rId27"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Zhyulven Mustafova Bekirova (2119746)" userId="S::2119746@student.uwtsd.ac.uk::c6485475-b803-45b1-a749-bd7cbad1ba97" providerId="AD" clId="Web-{F24AA967-3619-6AED-CFDC-7DEDDB161B74}"/>
    <pc:docChg chg="addSld delSld modSld">
      <pc:chgData name="Zhyulven Mustafova Bekirova (2119746)" userId="S::2119746@student.uwtsd.ac.uk::c6485475-b803-45b1-a749-bd7cbad1ba97" providerId="AD" clId="Web-{F24AA967-3619-6AED-CFDC-7DEDDB161B74}" dt="2022-03-26T12:08:24.071" v="6" actId="20577"/>
      <pc:docMkLst>
        <pc:docMk/>
      </pc:docMkLst>
      <pc:sldChg chg="modSp new">
        <pc:chgData name="Zhyulven Mustafova Bekirova (2119746)" userId="S::2119746@student.uwtsd.ac.uk::c6485475-b803-45b1-a749-bd7cbad1ba97" providerId="AD" clId="Web-{F24AA967-3619-6AED-CFDC-7DEDDB161B74}" dt="2022-03-26T12:08:24.071" v="6" actId="20577"/>
        <pc:sldMkLst>
          <pc:docMk/>
          <pc:sldMk cId="1613451504" sldId="266"/>
        </pc:sldMkLst>
        <pc:spChg chg="mod">
          <ac:chgData name="Zhyulven Mustafova Bekirova (2119746)" userId="S::2119746@student.uwtsd.ac.uk::c6485475-b803-45b1-a749-bd7cbad1ba97" providerId="AD" clId="Web-{F24AA967-3619-6AED-CFDC-7DEDDB161B74}" dt="2022-03-26T12:05:28.405" v="2" actId="1076"/>
          <ac:spMkLst>
            <pc:docMk/>
            <pc:sldMk cId="1613451504" sldId="266"/>
            <ac:spMk id="2" creationId="{8DE4B051-BFC5-63EC-E1C0-C182B9A299B1}"/>
          </ac:spMkLst>
        </pc:spChg>
        <pc:spChg chg="mod">
          <ac:chgData name="Zhyulven Mustafova Bekirova (2119746)" userId="S::2119746@student.uwtsd.ac.uk::c6485475-b803-45b1-a749-bd7cbad1ba97" providerId="AD" clId="Web-{F24AA967-3619-6AED-CFDC-7DEDDB161B74}" dt="2022-03-26T12:08:24.071" v="6" actId="20577"/>
          <ac:spMkLst>
            <pc:docMk/>
            <pc:sldMk cId="1613451504" sldId="266"/>
            <ac:spMk id="3" creationId="{E2517C72-A10F-22AE-C18B-8B8EC9C9244C}"/>
          </ac:spMkLst>
        </pc:spChg>
      </pc:sldChg>
      <pc:sldChg chg="del">
        <pc:chgData name="Zhyulven Mustafova Bekirova (2119746)" userId="S::2119746@student.uwtsd.ac.uk::c6485475-b803-45b1-a749-bd7cbad1ba97" providerId="AD" clId="Web-{F24AA967-3619-6AED-CFDC-7DEDDB161B74}" dt="2022-03-26T12:05:14.811" v="0"/>
        <pc:sldMkLst>
          <pc:docMk/>
          <pc:sldMk cId="3584793850" sldId="266"/>
        </pc:sldMkLst>
      </pc:sldChg>
    </pc:docChg>
  </pc:docChgLst>
  <pc:docChgLst>
    <pc:chgData name="Kiril Popov (2125713)" userId="cf1fdb85-7f46-42be-b1d9-75ae007075d0" providerId="ADAL" clId="{4F5CB1BA-188D-4FA7-81F9-3F9A66FFFAA6}"/>
    <pc:docChg chg="undo custSel addSld modSld">
      <pc:chgData name="Kiril Popov (2125713)" userId="cf1fdb85-7f46-42be-b1d9-75ae007075d0" providerId="ADAL" clId="{4F5CB1BA-188D-4FA7-81F9-3F9A66FFFAA6}" dt="2022-03-29T12:37:47.857" v="252" actId="20577"/>
      <pc:docMkLst>
        <pc:docMk/>
      </pc:docMkLst>
      <pc:sldChg chg="modSp mod">
        <pc:chgData name="Kiril Popov (2125713)" userId="cf1fdb85-7f46-42be-b1d9-75ae007075d0" providerId="ADAL" clId="{4F5CB1BA-188D-4FA7-81F9-3F9A66FFFAA6}" dt="2022-03-29T12:37:47.857" v="252" actId="20577"/>
        <pc:sldMkLst>
          <pc:docMk/>
          <pc:sldMk cId="2387053181" sldId="258"/>
        </pc:sldMkLst>
        <pc:spChg chg="mod">
          <ac:chgData name="Kiril Popov (2125713)" userId="cf1fdb85-7f46-42be-b1d9-75ae007075d0" providerId="ADAL" clId="{4F5CB1BA-188D-4FA7-81F9-3F9A66FFFAA6}" dt="2022-03-29T12:37:47.857" v="252" actId="20577"/>
          <ac:spMkLst>
            <pc:docMk/>
            <pc:sldMk cId="2387053181" sldId="258"/>
            <ac:spMk id="6" creationId="{708EDC25-70CB-4E90-B411-B1968E944A6C}"/>
          </ac:spMkLst>
        </pc:spChg>
      </pc:sldChg>
      <pc:sldChg chg="addSp modSp new mod">
        <pc:chgData name="Kiril Popov (2125713)" userId="cf1fdb85-7f46-42be-b1d9-75ae007075d0" providerId="ADAL" clId="{4F5CB1BA-188D-4FA7-81F9-3F9A66FFFAA6}" dt="2022-03-29T12:32:36.371" v="141" actId="20577"/>
        <pc:sldMkLst>
          <pc:docMk/>
          <pc:sldMk cId="4004907058" sldId="269"/>
        </pc:sldMkLst>
        <pc:spChg chg="mod">
          <ac:chgData name="Kiril Popov (2125713)" userId="cf1fdb85-7f46-42be-b1d9-75ae007075d0" providerId="ADAL" clId="{4F5CB1BA-188D-4FA7-81F9-3F9A66FFFAA6}" dt="2022-03-29T12:15:25.353" v="64" actId="20577"/>
          <ac:spMkLst>
            <pc:docMk/>
            <pc:sldMk cId="4004907058" sldId="269"/>
            <ac:spMk id="2" creationId="{02EEA14C-FDBF-41E6-A034-34985C27ADC0}"/>
          </ac:spMkLst>
        </pc:spChg>
        <pc:spChg chg="mod">
          <ac:chgData name="Kiril Popov (2125713)" userId="cf1fdb85-7f46-42be-b1d9-75ae007075d0" providerId="ADAL" clId="{4F5CB1BA-188D-4FA7-81F9-3F9A66FFFAA6}" dt="2022-03-29T12:32:36.371" v="141" actId="20577"/>
          <ac:spMkLst>
            <pc:docMk/>
            <pc:sldMk cId="4004907058" sldId="269"/>
            <ac:spMk id="3" creationId="{108302F6-498E-4A94-9979-EF37387C8303}"/>
          </ac:spMkLst>
        </pc:spChg>
        <pc:picChg chg="add mod">
          <ac:chgData name="Kiril Popov (2125713)" userId="cf1fdb85-7f46-42be-b1d9-75ae007075d0" providerId="ADAL" clId="{4F5CB1BA-188D-4FA7-81F9-3F9A66FFFAA6}" dt="2022-03-29T12:18:56.120" v="93" actId="1076"/>
          <ac:picMkLst>
            <pc:docMk/>
            <pc:sldMk cId="4004907058" sldId="269"/>
            <ac:picMk id="5" creationId="{51F142D6-86F5-46DB-B0E2-542EC0CBA8D2}"/>
          </ac:picMkLst>
        </pc:picChg>
      </pc:sldChg>
      <pc:sldChg chg="addSp delSp modSp new mod">
        <pc:chgData name="Kiril Popov (2125713)" userId="cf1fdb85-7f46-42be-b1d9-75ae007075d0" providerId="ADAL" clId="{4F5CB1BA-188D-4FA7-81F9-3F9A66FFFAA6}" dt="2022-03-29T12:31:25.993" v="135" actId="5793"/>
        <pc:sldMkLst>
          <pc:docMk/>
          <pc:sldMk cId="223384430" sldId="270"/>
        </pc:sldMkLst>
        <pc:spChg chg="del">
          <ac:chgData name="Kiril Popov (2125713)" userId="cf1fdb85-7f46-42be-b1d9-75ae007075d0" providerId="ADAL" clId="{4F5CB1BA-188D-4FA7-81F9-3F9A66FFFAA6}" dt="2022-03-29T12:18:09.550" v="83" actId="21"/>
          <ac:spMkLst>
            <pc:docMk/>
            <pc:sldMk cId="223384430" sldId="270"/>
            <ac:spMk id="2" creationId="{CA4E652C-921D-4182-875C-C8F31DDD27A5}"/>
          </ac:spMkLst>
        </pc:spChg>
        <pc:spChg chg="mod">
          <ac:chgData name="Kiril Popov (2125713)" userId="cf1fdb85-7f46-42be-b1d9-75ae007075d0" providerId="ADAL" clId="{4F5CB1BA-188D-4FA7-81F9-3F9A66FFFAA6}" dt="2022-03-29T12:31:25.993" v="135" actId="5793"/>
          <ac:spMkLst>
            <pc:docMk/>
            <pc:sldMk cId="223384430" sldId="270"/>
            <ac:spMk id="3" creationId="{87ED4B24-2DF2-439E-86B6-5E376576FD31}"/>
          </ac:spMkLst>
        </pc:spChg>
        <pc:picChg chg="add mod">
          <ac:chgData name="Kiril Popov (2125713)" userId="cf1fdb85-7f46-42be-b1d9-75ae007075d0" providerId="ADAL" clId="{4F5CB1BA-188D-4FA7-81F9-3F9A66FFFAA6}" dt="2022-03-29T12:21:34.414" v="105" actId="14100"/>
          <ac:picMkLst>
            <pc:docMk/>
            <pc:sldMk cId="223384430" sldId="270"/>
            <ac:picMk id="5" creationId="{74188C32-1D9D-41C5-8B82-FF38525613DD}"/>
          </ac:picMkLst>
        </pc:picChg>
      </pc:sldChg>
    </pc:docChg>
  </pc:docChgLst>
  <pc:docChgLst>
    <pc:chgData clId="Web-{87EE3346-1EB9-45E0-EE29-0156BAF3FFA3}"/>
    <pc:docChg chg="modSld">
      <pc:chgData name="" userId="" providerId="" clId="Web-{87EE3346-1EB9-45E0-EE29-0156BAF3FFA3}" dt="2022-03-28T22:15:26.260" v="0" actId="20577"/>
      <pc:docMkLst>
        <pc:docMk/>
      </pc:docMkLst>
      <pc:sldChg chg="modSp">
        <pc:chgData name="" userId="" providerId="" clId="Web-{87EE3346-1EB9-45E0-EE29-0156BAF3FFA3}" dt="2022-03-28T22:15:26.260" v="0" actId="20577"/>
        <pc:sldMkLst>
          <pc:docMk/>
          <pc:sldMk cId="559792029" sldId="263"/>
        </pc:sldMkLst>
        <pc:spChg chg="mod">
          <ac:chgData name="" userId="" providerId="" clId="Web-{87EE3346-1EB9-45E0-EE29-0156BAF3FFA3}" dt="2022-03-28T22:15:26.260" v="0" actId="20577"/>
          <ac:spMkLst>
            <pc:docMk/>
            <pc:sldMk cId="559792029" sldId="263"/>
            <ac:spMk id="3" creationId="{096B1FBB-5272-F576-1E0E-A2D035CCA4E3}"/>
          </ac:spMkLst>
        </pc:spChg>
      </pc:sldChg>
    </pc:docChg>
  </pc:docChgLst>
  <pc:docChgLst>
    <pc:chgData name="Nansi Nedyalkova Tileva (2118440)" userId="S::2118440@student.uwtsd.ac.uk::092078eb-3fbe-4208-baa2-56796424add0" providerId="AD" clId="Web-{C52A9BD3-B6BF-F46B-5475-3CAAB022DD26}"/>
    <pc:docChg chg="addSld delSld modSld sldOrd">
      <pc:chgData name="Nansi Nedyalkova Tileva (2118440)" userId="S::2118440@student.uwtsd.ac.uk::092078eb-3fbe-4208-baa2-56796424add0" providerId="AD" clId="Web-{C52A9BD3-B6BF-F46B-5475-3CAAB022DD26}" dt="2022-03-27T10:00:07.213" v="350" actId="20577"/>
      <pc:docMkLst>
        <pc:docMk/>
      </pc:docMkLst>
      <pc:sldChg chg="modSp">
        <pc:chgData name="Nansi Nedyalkova Tileva (2118440)" userId="S::2118440@student.uwtsd.ac.uk::092078eb-3fbe-4208-baa2-56796424add0" providerId="AD" clId="Web-{C52A9BD3-B6BF-F46B-5475-3CAAB022DD26}" dt="2022-03-27T10:00:07.213" v="350" actId="20577"/>
        <pc:sldMkLst>
          <pc:docMk/>
          <pc:sldMk cId="2387053181" sldId="258"/>
        </pc:sldMkLst>
        <pc:spChg chg="mod">
          <ac:chgData name="Nansi Nedyalkova Tileva (2118440)" userId="S::2118440@student.uwtsd.ac.uk::092078eb-3fbe-4208-baa2-56796424add0" providerId="AD" clId="Web-{C52A9BD3-B6BF-F46B-5475-3CAAB022DD26}" dt="2022-03-27T10:00:07.213" v="350" actId="20577"/>
          <ac:spMkLst>
            <pc:docMk/>
            <pc:sldMk cId="2387053181" sldId="258"/>
            <ac:spMk id="6" creationId="{708EDC25-70CB-4E90-B411-B1968E944A6C}"/>
          </ac:spMkLst>
        </pc:spChg>
      </pc:sldChg>
      <pc:sldChg chg="addSp add del ord">
        <pc:chgData name="Nansi Nedyalkova Tileva (2118440)" userId="S::2118440@student.uwtsd.ac.uk::092078eb-3fbe-4208-baa2-56796424add0" providerId="AD" clId="Web-{C52A9BD3-B6BF-F46B-5475-3CAAB022DD26}" dt="2022-03-27T08:49:50.092" v="3"/>
        <pc:sldMkLst>
          <pc:docMk/>
          <pc:sldMk cId="2001501434" sldId="267"/>
        </pc:sldMkLst>
        <pc:spChg chg="add">
          <ac:chgData name="Nansi Nedyalkova Tileva (2118440)" userId="S::2118440@student.uwtsd.ac.uk::092078eb-3fbe-4208-baa2-56796424add0" providerId="AD" clId="Web-{C52A9BD3-B6BF-F46B-5475-3CAAB022DD26}" dt="2022-03-27T08:49:25.013" v="1"/>
          <ac:spMkLst>
            <pc:docMk/>
            <pc:sldMk cId="2001501434" sldId="267"/>
            <ac:spMk id="3" creationId="{5378DF78-419D-7380-E15D-3824CCD23F1F}"/>
          </ac:spMkLst>
        </pc:spChg>
      </pc:sldChg>
      <pc:sldChg chg="addSp delSp modSp new mod setBg setClrOvrMap">
        <pc:chgData name="Nansi Nedyalkova Tileva (2118440)" userId="S::2118440@student.uwtsd.ac.uk::092078eb-3fbe-4208-baa2-56796424add0" providerId="AD" clId="Web-{C52A9BD3-B6BF-F46B-5475-3CAAB022DD26}" dt="2022-03-27T09:33:35.932" v="57"/>
        <pc:sldMkLst>
          <pc:docMk/>
          <pc:sldMk cId="2440288452" sldId="267"/>
        </pc:sldMkLst>
        <pc:spChg chg="mod">
          <ac:chgData name="Nansi Nedyalkova Tileva (2118440)" userId="S::2118440@student.uwtsd.ac.uk::092078eb-3fbe-4208-baa2-56796424add0" providerId="AD" clId="Web-{C52A9BD3-B6BF-F46B-5475-3CAAB022DD26}" dt="2022-03-27T09:33:35.932" v="57"/>
          <ac:spMkLst>
            <pc:docMk/>
            <pc:sldMk cId="2440288452" sldId="267"/>
            <ac:spMk id="2" creationId="{FC876900-1E2E-262A-216E-F3A3A21B36D0}"/>
          </ac:spMkLst>
        </pc:spChg>
        <pc:spChg chg="mod">
          <ac:chgData name="Nansi Nedyalkova Tileva (2118440)" userId="S::2118440@student.uwtsd.ac.uk::092078eb-3fbe-4208-baa2-56796424add0" providerId="AD" clId="Web-{C52A9BD3-B6BF-F46B-5475-3CAAB022DD26}" dt="2022-03-27T09:33:35.932" v="57"/>
          <ac:spMkLst>
            <pc:docMk/>
            <pc:sldMk cId="2440288452" sldId="267"/>
            <ac:spMk id="3" creationId="{C3F31160-24EB-B004-0104-1F7CD57649F7}"/>
          </ac:spMkLst>
        </pc:spChg>
        <pc:spChg chg="add del">
          <ac:chgData name="Nansi Nedyalkova Tileva (2118440)" userId="S::2118440@student.uwtsd.ac.uk::092078eb-3fbe-4208-baa2-56796424add0" providerId="AD" clId="Web-{C52A9BD3-B6BF-F46B-5475-3CAAB022DD26}" dt="2022-03-27T09:33:35.885" v="56"/>
          <ac:spMkLst>
            <pc:docMk/>
            <pc:sldMk cId="2440288452" sldId="267"/>
            <ac:spMk id="9" creationId="{CD94F7C0-1344-4B3C-AFCB-E7F006BB5348}"/>
          </ac:spMkLst>
        </pc:spChg>
        <pc:spChg chg="add">
          <ac:chgData name="Nansi Nedyalkova Tileva (2118440)" userId="S::2118440@student.uwtsd.ac.uk::092078eb-3fbe-4208-baa2-56796424add0" providerId="AD" clId="Web-{C52A9BD3-B6BF-F46B-5475-3CAAB022DD26}" dt="2022-03-27T09:33:35.932" v="57"/>
          <ac:spMkLst>
            <pc:docMk/>
            <pc:sldMk cId="2440288452" sldId="267"/>
            <ac:spMk id="14" creationId="{1FDFF85F-F105-40D5-9793-90419158C3BD}"/>
          </ac:spMkLst>
        </pc:spChg>
        <pc:spChg chg="add">
          <ac:chgData name="Nansi Nedyalkova Tileva (2118440)" userId="S::2118440@student.uwtsd.ac.uk::092078eb-3fbe-4208-baa2-56796424add0" providerId="AD" clId="Web-{C52A9BD3-B6BF-F46B-5475-3CAAB022DD26}" dt="2022-03-27T09:33:35.932" v="57"/>
          <ac:spMkLst>
            <pc:docMk/>
            <pc:sldMk cId="2440288452" sldId="267"/>
            <ac:spMk id="16" creationId="{35AB47A4-BA8C-4250-88BD-D49C68C5F9E9}"/>
          </ac:spMkLst>
        </pc:spChg>
        <pc:picChg chg="add mod">
          <ac:chgData name="Nansi Nedyalkova Tileva (2118440)" userId="S::2118440@student.uwtsd.ac.uk::092078eb-3fbe-4208-baa2-56796424add0" providerId="AD" clId="Web-{C52A9BD3-B6BF-F46B-5475-3CAAB022DD26}" dt="2022-03-27T09:33:35.932" v="57"/>
          <ac:picMkLst>
            <pc:docMk/>
            <pc:sldMk cId="2440288452" sldId="267"/>
            <ac:picMk id="4" creationId="{1006B0E5-EB18-5393-3CDD-8FBBB58B656E}"/>
          </ac:picMkLst>
        </pc:picChg>
        <pc:picChg chg="add del">
          <ac:chgData name="Nansi Nedyalkova Tileva (2118440)" userId="S::2118440@student.uwtsd.ac.uk::092078eb-3fbe-4208-baa2-56796424add0" providerId="AD" clId="Web-{C52A9BD3-B6BF-F46B-5475-3CAAB022DD26}" dt="2022-03-27T09:33:35.885" v="56"/>
          <ac:picMkLst>
            <pc:docMk/>
            <pc:sldMk cId="2440288452" sldId="267"/>
            <ac:picMk id="11" creationId="{4EC584A2-4215-4DB8-AE1F-E3768D77E8DE}"/>
          </ac:picMkLst>
        </pc:picChg>
        <pc:picChg chg="add">
          <ac:chgData name="Nansi Nedyalkova Tileva (2118440)" userId="S::2118440@student.uwtsd.ac.uk::092078eb-3fbe-4208-baa2-56796424add0" providerId="AD" clId="Web-{C52A9BD3-B6BF-F46B-5475-3CAAB022DD26}" dt="2022-03-27T09:33:35.932" v="57"/>
          <ac:picMkLst>
            <pc:docMk/>
            <pc:sldMk cId="2440288452" sldId="267"/>
            <ac:picMk id="13" creationId="{66C8958D-EB99-414F-B735-863B67BB14D3}"/>
          </ac:picMkLst>
        </pc:picChg>
        <pc:picChg chg="add">
          <ac:chgData name="Nansi Nedyalkova Tileva (2118440)" userId="S::2118440@student.uwtsd.ac.uk::092078eb-3fbe-4208-baa2-56796424add0" providerId="AD" clId="Web-{C52A9BD3-B6BF-F46B-5475-3CAAB022DD26}" dt="2022-03-27T09:33:35.932" v="57"/>
          <ac:picMkLst>
            <pc:docMk/>
            <pc:sldMk cId="2440288452" sldId="267"/>
            <ac:picMk id="15" creationId="{39E5F3CB-7BDD-4E64-B274-CD900F08C6F3}"/>
          </ac:picMkLst>
        </pc:picChg>
      </pc:sldChg>
      <pc:sldChg chg="new del">
        <pc:chgData name="Nansi Nedyalkova Tileva (2118440)" userId="S::2118440@student.uwtsd.ac.uk::092078eb-3fbe-4208-baa2-56796424add0" providerId="AD" clId="Web-{C52A9BD3-B6BF-F46B-5475-3CAAB022DD26}" dt="2022-03-27T08:50:18.014" v="5"/>
        <pc:sldMkLst>
          <pc:docMk/>
          <pc:sldMk cId="2895290539" sldId="267"/>
        </pc:sldMkLst>
      </pc:sldChg>
      <pc:sldChg chg="addSp delSp modSp new mod setBg setClrOvrMap">
        <pc:chgData name="Nansi Nedyalkova Tileva (2118440)" userId="S::2118440@student.uwtsd.ac.uk::092078eb-3fbe-4208-baa2-56796424add0" providerId="AD" clId="Web-{C52A9BD3-B6BF-F46B-5475-3CAAB022DD26}" dt="2022-03-27T09:43:41.670" v="96"/>
        <pc:sldMkLst>
          <pc:docMk/>
          <pc:sldMk cId="1111173693" sldId="268"/>
        </pc:sldMkLst>
        <pc:spChg chg="mod">
          <ac:chgData name="Nansi Nedyalkova Tileva (2118440)" userId="S::2118440@student.uwtsd.ac.uk::092078eb-3fbe-4208-baa2-56796424add0" providerId="AD" clId="Web-{C52A9BD3-B6BF-F46B-5475-3CAAB022DD26}" dt="2022-03-27T09:43:41.670" v="96"/>
          <ac:spMkLst>
            <pc:docMk/>
            <pc:sldMk cId="1111173693" sldId="268"/>
            <ac:spMk id="2" creationId="{77C8AE61-9CDA-F886-1F00-400A462029D5}"/>
          </ac:spMkLst>
        </pc:spChg>
        <pc:spChg chg="mod ord">
          <ac:chgData name="Nansi Nedyalkova Tileva (2118440)" userId="S::2118440@student.uwtsd.ac.uk::092078eb-3fbe-4208-baa2-56796424add0" providerId="AD" clId="Web-{C52A9BD3-B6BF-F46B-5475-3CAAB022DD26}" dt="2022-03-27T09:43:41.670" v="96"/>
          <ac:spMkLst>
            <pc:docMk/>
            <pc:sldMk cId="1111173693" sldId="268"/>
            <ac:spMk id="3" creationId="{D8A1CFFB-1706-A677-2F81-24B79024E5B1}"/>
          </ac:spMkLst>
        </pc:spChg>
        <pc:spChg chg="add del">
          <ac:chgData name="Nansi Nedyalkova Tileva (2118440)" userId="S::2118440@student.uwtsd.ac.uk::092078eb-3fbe-4208-baa2-56796424add0" providerId="AD" clId="Web-{C52A9BD3-B6BF-F46B-5475-3CAAB022DD26}" dt="2022-03-27T09:43:41.655" v="95"/>
          <ac:spMkLst>
            <pc:docMk/>
            <pc:sldMk cId="1111173693" sldId="268"/>
            <ac:spMk id="10" creationId="{8B836880-BF75-4385-9994-9270F8ACF1A7}"/>
          </ac:spMkLst>
        </pc:spChg>
        <pc:spChg chg="add del">
          <ac:chgData name="Nansi Nedyalkova Tileva (2118440)" userId="S::2118440@student.uwtsd.ac.uk::092078eb-3fbe-4208-baa2-56796424add0" providerId="AD" clId="Web-{C52A9BD3-B6BF-F46B-5475-3CAAB022DD26}" dt="2022-03-27T09:43:41.655" v="95"/>
          <ac:spMkLst>
            <pc:docMk/>
            <pc:sldMk cId="1111173693" sldId="268"/>
            <ac:spMk id="14" creationId="{38D32B90-922C-4411-A898-3F03AA808A09}"/>
          </ac:spMkLst>
        </pc:spChg>
        <pc:spChg chg="add">
          <ac:chgData name="Nansi Nedyalkova Tileva (2118440)" userId="S::2118440@student.uwtsd.ac.uk::092078eb-3fbe-4208-baa2-56796424add0" providerId="AD" clId="Web-{C52A9BD3-B6BF-F46B-5475-3CAAB022DD26}" dt="2022-03-27T09:43:41.670" v="96"/>
          <ac:spMkLst>
            <pc:docMk/>
            <pc:sldMk cId="1111173693" sldId="268"/>
            <ac:spMk id="16" creationId="{03FFF8D3-2EF3-4286-935A-D01BE3C85333}"/>
          </ac:spMkLst>
        </pc:spChg>
        <pc:spChg chg="add">
          <ac:chgData name="Nansi Nedyalkova Tileva (2118440)" userId="S::2118440@student.uwtsd.ac.uk::092078eb-3fbe-4208-baa2-56796424add0" providerId="AD" clId="Web-{C52A9BD3-B6BF-F46B-5475-3CAAB022DD26}" dt="2022-03-27T09:43:41.670" v="96"/>
          <ac:spMkLst>
            <pc:docMk/>
            <pc:sldMk cId="1111173693" sldId="268"/>
            <ac:spMk id="18" creationId="{E6C57836-126B-4938-8C7A-3C3BCB59D383}"/>
          </ac:spMkLst>
        </pc:spChg>
        <pc:picChg chg="add del mod">
          <ac:chgData name="Nansi Nedyalkova Tileva (2118440)" userId="S::2118440@student.uwtsd.ac.uk::092078eb-3fbe-4208-baa2-56796424add0" providerId="AD" clId="Web-{C52A9BD3-B6BF-F46B-5475-3CAAB022DD26}" dt="2022-03-27T09:43:21.014" v="92"/>
          <ac:picMkLst>
            <pc:docMk/>
            <pc:sldMk cId="1111173693" sldId="268"/>
            <ac:picMk id="4" creationId="{51497362-AE88-99A4-B136-6B034F175E10}"/>
          </ac:picMkLst>
        </pc:picChg>
        <pc:picChg chg="add mod">
          <ac:chgData name="Nansi Nedyalkova Tileva (2118440)" userId="S::2118440@student.uwtsd.ac.uk::092078eb-3fbe-4208-baa2-56796424add0" providerId="AD" clId="Web-{C52A9BD3-B6BF-F46B-5475-3CAAB022DD26}" dt="2022-03-27T09:43:41.670" v="96"/>
          <ac:picMkLst>
            <pc:docMk/>
            <pc:sldMk cId="1111173693" sldId="268"/>
            <ac:picMk id="5" creationId="{5E3F90CD-192F-C2E0-93DE-307AF4E149F9}"/>
          </ac:picMkLst>
        </pc:picChg>
        <pc:picChg chg="add del">
          <ac:chgData name="Nansi Nedyalkova Tileva (2118440)" userId="S::2118440@student.uwtsd.ac.uk::092078eb-3fbe-4208-baa2-56796424add0" providerId="AD" clId="Web-{C52A9BD3-B6BF-F46B-5475-3CAAB022DD26}" dt="2022-03-27T09:43:41.655" v="95"/>
          <ac:picMkLst>
            <pc:docMk/>
            <pc:sldMk cId="1111173693" sldId="268"/>
            <ac:picMk id="12" creationId="{26BCFBE2-C65F-42E3-A14A-5D04B9842E44}"/>
          </ac:picMkLst>
        </pc:picChg>
        <pc:picChg chg="add">
          <ac:chgData name="Nansi Nedyalkova Tileva (2118440)" userId="S::2118440@student.uwtsd.ac.uk::092078eb-3fbe-4208-baa2-56796424add0" providerId="AD" clId="Web-{C52A9BD3-B6BF-F46B-5475-3CAAB022DD26}" dt="2022-03-27T09:43:41.670" v="96"/>
          <ac:picMkLst>
            <pc:docMk/>
            <pc:sldMk cId="1111173693" sldId="268"/>
            <ac:picMk id="17" creationId="{CD8CCB43-545E-4064-8BB8-5C492D0F5F57}"/>
          </ac:picMkLst>
        </pc:picChg>
      </pc:sldChg>
    </pc:docChg>
  </pc:docChgLst>
  <pc:docChgLst>
    <pc:chgData name="Petya" userId="bc9d2564-e2f7-4f72-9ff6-69d99f05a6da" providerId="ADAL" clId="{138B61C2-61F9-418A-814A-D393C19306E7}"/>
    <pc:docChg chg="custSel modSld">
      <pc:chgData name="Petya" userId="bc9d2564-e2f7-4f72-9ff6-69d99f05a6da" providerId="ADAL" clId="{138B61C2-61F9-418A-814A-D393C19306E7}" dt="2022-04-11T21:05:46.336" v="0" actId="21"/>
      <pc:docMkLst>
        <pc:docMk/>
      </pc:docMkLst>
      <pc:sldChg chg="delSp mod">
        <pc:chgData name="Petya" userId="bc9d2564-e2f7-4f72-9ff6-69d99f05a6da" providerId="ADAL" clId="{138B61C2-61F9-418A-814A-D393C19306E7}" dt="2022-04-11T21:05:46.336" v="0" actId="21"/>
        <pc:sldMkLst>
          <pc:docMk/>
          <pc:sldMk cId="1019360162" sldId="256"/>
        </pc:sldMkLst>
        <pc:picChg chg="del">
          <ac:chgData name="Petya" userId="bc9d2564-e2f7-4f72-9ff6-69d99f05a6da" providerId="ADAL" clId="{138B61C2-61F9-418A-814A-D393C19306E7}" dt="2022-04-11T21:05:46.336" v="0" actId="21"/>
          <ac:picMkLst>
            <pc:docMk/>
            <pc:sldMk cId="1019360162" sldId="256"/>
            <ac:picMk id="3" creationId="{A4ECF375-1C73-46D3-B793-74524600C5EE}"/>
          </ac:picMkLst>
        </pc:picChg>
      </pc:sldChg>
    </pc:docChg>
  </pc:docChgLst>
  <pc:docChgLst>
    <pc:chgData name="Zhyulven Mustafova Bekirova (2119746)" userId="S::2119746@student.uwtsd.ac.uk::c6485475-b803-45b1-a749-bd7cbad1ba97" providerId="AD" clId="Web-{A2C78E9A-E587-6577-8AA3-DFC42A31B55B}"/>
    <pc:docChg chg="addSld delSld">
      <pc:chgData name="Zhyulven Mustafova Bekirova (2119746)" userId="S::2119746@student.uwtsd.ac.uk::c6485475-b803-45b1-a749-bd7cbad1ba97" providerId="AD" clId="Web-{A2C78E9A-E587-6577-8AA3-DFC42A31B55B}" dt="2022-03-25T09:22:59.767" v="1"/>
      <pc:docMkLst>
        <pc:docMk/>
      </pc:docMkLst>
      <pc:sldChg chg="new">
        <pc:chgData name="Zhyulven Mustafova Bekirova (2119746)" userId="S::2119746@student.uwtsd.ac.uk::c6485475-b803-45b1-a749-bd7cbad1ba97" providerId="AD" clId="Web-{A2C78E9A-E587-6577-8AA3-DFC42A31B55B}" dt="2022-03-25T09:21:29.828" v="0"/>
        <pc:sldMkLst>
          <pc:docMk/>
          <pc:sldMk cId="1851033232" sldId="261"/>
        </pc:sldMkLst>
      </pc:sldChg>
      <pc:sldChg chg="del">
        <pc:chgData name="Zhyulven Mustafova Bekirova (2119746)" userId="S::2119746@student.uwtsd.ac.uk::c6485475-b803-45b1-a749-bd7cbad1ba97" providerId="AD" clId="Web-{A2C78E9A-E587-6577-8AA3-DFC42A31B55B}" dt="2022-03-25T09:22:59.767" v="1"/>
        <pc:sldMkLst>
          <pc:docMk/>
          <pc:sldMk cId="1851033232" sldId="262"/>
        </pc:sldMkLst>
      </pc:sldChg>
    </pc:docChg>
  </pc:docChgLst>
  <pc:docChgLst>
    <pc:chgData name="Dragomir Borisov (2125438)" userId="0fc41f1d-3961-4ad2-a084-4dd35060b904" providerId="ADAL" clId="{76847837-342C-4AAE-9E19-A23051B2766A}"/>
    <pc:docChg chg="undo custSel addSld delSld modSld sldOrd addSection modSection">
      <pc:chgData name="Dragomir Borisov (2125438)" userId="0fc41f1d-3961-4ad2-a084-4dd35060b904" providerId="ADAL" clId="{76847837-342C-4AAE-9E19-A23051B2766A}" dt="2022-03-30T09:07:40.256" v="1432"/>
      <pc:docMkLst>
        <pc:docMk/>
      </pc:docMkLst>
      <pc:sldChg chg="addSp modSp mod">
        <pc:chgData name="Dragomir Borisov (2125438)" userId="0fc41f1d-3961-4ad2-a084-4dd35060b904" providerId="ADAL" clId="{76847837-342C-4AAE-9E19-A23051B2766A}" dt="2022-03-29T12:30:19.170" v="737" actId="20577"/>
        <pc:sldMkLst>
          <pc:docMk/>
          <pc:sldMk cId="1019360162" sldId="256"/>
        </pc:sldMkLst>
        <pc:spChg chg="mod">
          <ac:chgData name="Dragomir Borisov (2125438)" userId="0fc41f1d-3961-4ad2-a084-4dd35060b904" providerId="ADAL" clId="{76847837-342C-4AAE-9E19-A23051B2766A}" dt="2022-03-29T12:30:19.170" v="737" actId="20577"/>
          <ac:spMkLst>
            <pc:docMk/>
            <pc:sldMk cId="1019360162" sldId="256"/>
            <ac:spMk id="5" creationId="{EA3A9A7C-9710-483D-9AFB-725C028B55EA}"/>
          </ac:spMkLst>
        </pc:spChg>
        <pc:picChg chg="add mod">
          <ac:chgData name="Dragomir Borisov (2125438)" userId="0fc41f1d-3961-4ad2-a084-4dd35060b904" providerId="ADAL" clId="{76847837-342C-4AAE-9E19-A23051B2766A}" dt="2022-03-24T10:08:44.218" v="613" actId="1076"/>
          <ac:picMkLst>
            <pc:docMk/>
            <pc:sldMk cId="1019360162" sldId="256"/>
            <ac:picMk id="3074" creationId="{02F1F9AE-E2AF-425D-818D-B9DE83C679B4}"/>
          </ac:picMkLst>
        </pc:picChg>
      </pc:sldChg>
      <pc:sldChg chg="addSp modSp mod">
        <pc:chgData name="Dragomir Borisov (2125438)" userId="0fc41f1d-3961-4ad2-a084-4dd35060b904" providerId="ADAL" clId="{76847837-342C-4AAE-9E19-A23051B2766A}" dt="2022-03-29T12:20:31.932" v="716" actId="20577"/>
        <pc:sldMkLst>
          <pc:docMk/>
          <pc:sldMk cId="337715111" sldId="257"/>
        </pc:sldMkLst>
        <pc:spChg chg="mod">
          <ac:chgData name="Dragomir Borisov (2125438)" userId="0fc41f1d-3961-4ad2-a084-4dd35060b904" providerId="ADAL" clId="{76847837-342C-4AAE-9E19-A23051B2766A}" dt="2022-03-29T12:20:31.932" v="716" actId="20577"/>
          <ac:spMkLst>
            <pc:docMk/>
            <pc:sldMk cId="337715111" sldId="257"/>
            <ac:spMk id="6" creationId="{D781D701-A98F-4FC1-9215-3B80740CB757}"/>
          </ac:spMkLst>
        </pc:spChg>
        <pc:picChg chg="add mod">
          <ac:chgData name="Dragomir Borisov (2125438)" userId="0fc41f1d-3961-4ad2-a084-4dd35060b904" providerId="ADAL" clId="{76847837-342C-4AAE-9E19-A23051B2766A}" dt="2022-03-24T10:08:24.763" v="611" actId="1076"/>
          <ac:picMkLst>
            <pc:docMk/>
            <pc:sldMk cId="337715111" sldId="257"/>
            <ac:picMk id="2050" creationId="{4015468D-C0B2-4FFA-AF32-36C266BD9DCE}"/>
          </ac:picMkLst>
        </pc:picChg>
      </pc:sldChg>
      <pc:sldChg chg="addSp modSp mod ord">
        <pc:chgData name="Dragomir Borisov (2125438)" userId="0fc41f1d-3961-4ad2-a084-4dd35060b904" providerId="ADAL" clId="{76847837-342C-4AAE-9E19-A23051B2766A}" dt="2022-03-29T21:44:53.928" v="1418" actId="20577"/>
        <pc:sldMkLst>
          <pc:docMk/>
          <pc:sldMk cId="2387053181" sldId="258"/>
        </pc:sldMkLst>
        <pc:spChg chg="mod">
          <ac:chgData name="Dragomir Borisov (2125438)" userId="0fc41f1d-3961-4ad2-a084-4dd35060b904" providerId="ADAL" clId="{76847837-342C-4AAE-9E19-A23051B2766A}" dt="2022-03-24T10:04:15.543" v="569" actId="1076"/>
          <ac:spMkLst>
            <pc:docMk/>
            <pc:sldMk cId="2387053181" sldId="258"/>
            <ac:spMk id="2" creationId="{7EEAEA8A-A59A-47AA-B2D8-71F1FE5B3183}"/>
          </ac:spMkLst>
        </pc:spChg>
        <pc:spChg chg="mod">
          <ac:chgData name="Dragomir Borisov (2125438)" userId="0fc41f1d-3961-4ad2-a084-4dd35060b904" providerId="ADAL" clId="{76847837-342C-4AAE-9E19-A23051B2766A}" dt="2022-03-29T21:44:53.928" v="1418" actId="20577"/>
          <ac:spMkLst>
            <pc:docMk/>
            <pc:sldMk cId="2387053181" sldId="258"/>
            <ac:spMk id="6" creationId="{708EDC25-70CB-4E90-B411-B1968E944A6C}"/>
          </ac:spMkLst>
        </pc:spChg>
        <pc:picChg chg="add mod">
          <ac:chgData name="Dragomir Borisov (2125438)" userId="0fc41f1d-3961-4ad2-a084-4dd35060b904" providerId="ADAL" clId="{76847837-342C-4AAE-9E19-A23051B2766A}" dt="2022-03-24T10:09:37.166" v="620" actId="1076"/>
          <ac:picMkLst>
            <pc:docMk/>
            <pc:sldMk cId="2387053181" sldId="258"/>
            <ac:picMk id="5122" creationId="{F4028401-6252-47A2-AD3C-325B87A387AD}"/>
          </ac:picMkLst>
        </pc:picChg>
      </pc:sldChg>
      <pc:sldChg chg="addSp delSp modSp new mod ord">
        <pc:chgData name="Dragomir Borisov (2125438)" userId="0fc41f1d-3961-4ad2-a084-4dd35060b904" providerId="ADAL" clId="{76847837-342C-4AAE-9E19-A23051B2766A}" dt="2022-03-29T20:50:23.908" v="818" actId="947"/>
        <pc:sldMkLst>
          <pc:docMk/>
          <pc:sldMk cId="47404993" sldId="259"/>
        </pc:sldMkLst>
        <pc:spChg chg="mod">
          <ac:chgData name="Dragomir Borisov (2125438)" userId="0fc41f1d-3961-4ad2-a084-4dd35060b904" providerId="ADAL" clId="{76847837-342C-4AAE-9E19-A23051B2766A}" dt="2022-03-25T08:51:03.380" v="678" actId="2"/>
          <ac:spMkLst>
            <pc:docMk/>
            <pc:sldMk cId="47404993" sldId="259"/>
            <ac:spMk id="2" creationId="{7BFAB0C3-1227-4FC6-8224-2DA9766C3A9D}"/>
          </ac:spMkLst>
        </pc:spChg>
        <pc:spChg chg="del">
          <ac:chgData name="Dragomir Borisov (2125438)" userId="0fc41f1d-3961-4ad2-a084-4dd35060b904" providerId="ADAL" clId="{76847837-342C-4AAE-9E19-A23051B2766A}" dt="2022-03-24T09:22:53.230" v="246"/>
          <ac:spMkLst>
            <pc:docMk/>
            <pc:sldMk cId="47404993" sldId="259"/>
            <ac:spMk id="3" creationId="{3F797C67-3B24-4A1A-8784-8A1ABD87BA8C}"/>
          </ac:spMkLst>
        </pc:spChg>
        <pc:spChg chg="add del mod">
          <ac:chgData name="Dragomir Borisov (2125438)" userId="0fc41f1d-3961-4ad2-a084-4dd35060b904" providerId="ADAL" clId="{76847837-342C-4AAE-9E19-A23051B2766A}" dt="2022-03-24T09:27:34.825" v="253" actId="21"/>
          <ac:spMkLst>
            <pc:docMk/>
            <pc:sldMk cId="47404993" sldId="259"/>
            <ac:spMk id="5" creationId="{5924F390-4DB1-4C43-98A9-7FCE62CA69ED}"/>
          </ac:spMkLst>
        </pc:spChg>
        <pc:spChg chg="add del mod">
          <ac:chgData name="Dragomir Borisov (2125438)" userId="0fc41f1d-3961-4ad2-a084-4dd35060b904" providerId="ADAL" clId="{76847837-342C-4AAE-9E19-A23051B2766A}" dt="2022-03-24T09:30:49.881" v="481"/>
          <ac:spMkLst>
            <pc:docMk/>
            <pc:sldMk cId="47404993" sldId="259"/>
            <ac:spMk id="6" creationId="{7839A2BA-AB60-46DE-9F3C-EC51FA709C0D}"/>
          </ac:spMkLst>
        </pc:spChg>
        <pc:spChg chg="add del mod">
          <ac:chgData name="Dragomir Borisov (2125438)" userId="0fc41f1d-3961-4ad2-a084-4dd35060b904" providerId="ADAL" clId="{76847837-342C-4AAE-9E19-A23051B2766A}" dt="2022-03-24T09:28:57.827" v="451"/>
          <ac:spMkLst>
            <pc:docMk/>
            <pc:sldMk cId="47404993" sldId="259"/>
            <ac:spMk id="7" creationId="{C9893945-8B38-4AC7-B531-CC6353800BAE}"/>
          </ac:spMkLst>
        </pc:spChg>
        <pc:spChg chg="add del mod">
          <ac:chgData name="Dragomir Borisov (2125438)" userId="0fc41f1d-3961-4ad2-a084-4dd35060b904" providerId="ADAL" clId="{76847837-342C-4AAE-9E19-A23051B2766A}" dt="2022-03-24T10:20:59.311" v="626"/>
          <ac:spMkLst>
            <pc:docMk/>
            <pc:sldMk cId="47404993" sldId="259"/>
            <ac:spMk id="11" creationId="{AEE7DDF2-92D5-474F-ABBC-6D8F954132C3}"/>
          </ac:spMkLst>
        </pc:spChg>
        <pc:spChg chg="add mod">
          <ac:chgData name="Dragomir Borisov (2125438)" userId="0fc41f1d-3961-4ad2-a084-4dd35060b904" providerId="ADAL" clId="{76847837-342C-4AAE-9E19-A23051B2766A}" dt="2022-03-29T20:50:23.908" v="818" actId="947"/>
          <ac:spMkLst>
            <pc:docMk/>
            <pc:sldMk cId="47404993" sldId="259"/>
            <ac:spMk id="14" creationId="{ED76E2B6-B877-4610-8047-A41F5288BC94}"/>
          </ac:spMkLst>
        </pc:spChg>
        <pc:picChg chg="add del mod">
          <ac:chgData name="Dragomir Borisov (2125438)" userId="0fc41f1d-3961-4ad2-a084-4dd35060b904" providerId="ADAL" clId="{76847837-342C-4AAE-9E19-A23051B2766A}" dt="2022-03-24T09:27:37.973" v="254" actId="478"/>
          <ac:picMkLst>
            <pc:docMk/>
            <pc:sldMk cId="47404993" sldId="259"/>
            <ac:picMk id="1026" creationId="{328924B3-CAB0-4359-8A21-56CD7BD70DBE}"/>
          </ac:picMkLst>
        </pc:picChg>
        <pc:picChg chg="add mod">
          <ac:chgData name="Dragomir Borisov (2125438)" userId="0fc41f1d-3961-4ad2-a084-4dd35060b904" providerId="ADAL" clId="{76847837-342C-4AAE-9E19-A23051B2766A}" dt="2022-03-29T11:40:49.992" v="698" actId="1076"/>
          <ac:picMkLst>
            <pc:docMk/>
            <pc:sldMk cId="47404993" sldId="259"/>
            <ac:picMk id="1028" creationId="{585263AF-796E-4F63-B640-9C2CF6551388}"/>
          </ac:picMkLst>
        </pc:picChg>
        <pc:picChg chg="add mod">
          <ac:chgData name="Dragomir Borisov (2125438)" userId="0fc41f1d-3961-4ad2-a084-4dd35060b904" providerId="ADAL" clId="{76847837-342C-4AAE-9E19-A23051B2766A}" dt="2022-03-25T08:52:41.697" v="684" actId="962"/>
          <ac:picMkLst>
            <pc:docMk/>
            <pc:sldMk cId="47404993" sldId="259"/>
            <ac:picMk id="1030" creationId="{1B1B649B-22B2-4CB1-AE08-F94ACA8567B3}"/>
          </ac:picMkLst>
        </pc:picChg>
      </pc:sldChg>
      <pc:sldChg chg="addSp delSp modSp new mod">
        <pc:chgData name="Dragomir Borisov (2125438)" userId="0fc41f1d-3961-4ad2-a084-4dd35060b904" providerId="ADAL" clId="{76847837-342C-4AAE-9E19-A23051B2766A}" dt="2022-03-29T12:33:10.685" v="740"/>
        <pc:sldMkLst>
          <pc:docMk/>
          <pc:sldMk cId="2309661806" sldId="260"/>
        </pc:sldMkLst>
        <pc:spChg chg="mod">
          <ac:chgData name="Dragomir Borisov (2125438)" userId="0fc41f1d-3961-4ad2-a084-4dd35060b904" providerId="ADAL" clId="{76847837-342C-4AAE-9E19-A23051B2766A}" dt="2022-03-25T08:51:06.841" v="679" actId="2"/>
          <ac:spMkLst>
            <pc:docMk/>
            <pc:sldMk cId="2309661806" sldId="260"/>
            <ac:spMk id="2" creationId="{15C3D48A-C15D-4633-AEBA-B3B81585A27C}"/>
          </ac:spMkLst>
        </pc:spChg>
        <pc:spChg chg="del mod">
          <ac:chgData name="Dragomir Borisov (2125438)" userId="0fc41f1d-3961-4ad2-a084-4dd35060b904" providerId="ADAL" clId="{76847837-342C-4AAE-9E19-A23051B2766A}" dt="2022-03-24T10:00:05.522" v="543"/>
          <ac:spMkLst>
            <pc:docMk/>
            <pc:sldMk cId="2309661806" sldId="260"/>
            <ac:spMk id="3" creationId="{BE288DA4-09B5-4B85-8CE8-E2A4F687B659}"/>
          </ac:spMkLst>
        </pc:spChg>
        <pc:spChg chg="add del mod">
          <ac:chgData name="Dragomir Borisov (2125438)" userId="0fc41f1d-3961-4ad2-a084-4dd35060b904" providerId="ADAL" clId="{76847837-342C-4AAE-9E19-A23051B2766A}" dt="2022-03-29T12:33:10.685" v="740"/>
          <ac:spMkLst>
            <pc:docMk/>
            <pc:sldMk cId="2309661806" sldId="260"/>
            <ac:spMk id="6" creationId="{07729ABC-98C7-43BE-BB04-B12C7C19AE21}"/>
          </ac:spMkLst>
        </pc:spChg>
        <pc:picChg chg="add mod">
          <ac:chgData name="Dragomir Borisov (2125438)" userId="0fc41f1d-3961-4ad2-a084-4dd35060b904" providerId="ADAL" clId="{76847837-342C-4AAE-9E19-A23051B2766A}" dt="2022-03-25T08:51:42.650" v="680" actId="962"/>
          <ac:picMkLst>
            <pc:docMk/>
            <pc:sldMk cId="2309661806" sldId="260"/>
            <ac:picMk id="4" creationId="{27ED9B86-1598-4C80-AFEE-42525626ED86}"/>
          </ac:picMkLst>
        </pc:picChg>
        <pc:picChg chg="add mod">
          <ac:chgData name="Dragomir Borisov (2125438)" userId="0fc41f1d-3961-4ad2-a084-4dd35060b904" providerId="ADAL" clId="{76847837-342C-4AAE-9E19-A23051B2766A}" dt="2022-03-24T10:09:12.917" v="617" actId="1076"/>
          <ac:picMkLst>
            <pc:docMk/>
            <pc:sldMk cId="2309661806" sldId="260"/>
            <ac:picMk id="4098" creationId="{4C4CA2AE-A807-41BD-9821-13EC933D4C7F}"/>
          </ac:picMkLst>
        </pc:picChg>
      </pc:sldChg>
      <pc:sldChg chg="del">
        <pc:chgData name="Dragomir Borisov (2125438)" userId="0fc41f1d-3961-4ad2-a084-4dd35060b904" providerId="ADAL" clId="{76847837-342C-4AAE-9E19-A23051B2766A}" dt="2022-03-26T09:13:15.938" v="694" actId="47"/>
        <pc:sldMkLst>
          <pc:docMk/>
          <pc:sldMk cId="213437574" sldId="261"/>
        </pc:sldMkLst>
      </pc:sldChg>
      <pc:sldChg chg="addSp modSp">
        <pc:chgData name="Dragomir Borisov (2125438)" userId="0fc41f1d-3961-4ad2-a084-4dd35060b904" providerId="ADAL" clId="{76847837-342C-4AAE-9E19-A23051B2766A}" dt="2022-03-29T20:48:54.052" v="810"/>
        <pc:sldMkLst>
          <pc:docMk/>
          <pc:sldMk cId="3814379742" sldId="262"/>
        </pc:sldMkLst>
        <pc:picChg chg="add mod">
          <ac:chgData name="Dragomir Borisov (2125438)" userId="0fc41f1d-3961-4ad2-a084-4dd35060b904" providerId="ADAL" clId="{76847837-342C-4AAE-9E19-A23051B2766A}" dt="2022-03-29T20:48:54.052" v="810"/>
          <ac:picMkLst>
            <pc:docMk/>
            <pc:sldMk cId="3814379742" sldId="262"/>
            <ac:picMk id="5" creationId="{9D5B701A-73C2-486F-9E76-386D19B09F0F}"/>
          </ac:picMkLst>
        </pc:picChg>
      </pc:sldChg>
      <pc:sldChg chg="addSp modSp">
        <pc:chgData name="Dragomir Borisov (2125438)" userId="0fc41f1d-3961-4ad2-a084-4dd35060b904" providerId="ADAL" clId="{76847837-342C-4AAE-9E19-A23051B2766A}" dt="2022-03-29T20:48:58.919" v="811"/>
        <pc:sldMkLst>
          <pc:docMk/>
          <pc:sldMk cId="559792029" sldId="263"/>
        </pc:sldMkLst>
        <pc:picChg chg="add mod">
          <ac:chgData name="Dragomir Borisov (2125438)" userId="0fc41f1d-3961-4ad2-a084-4dd35060b904" providerId="ADAL" clId="{76847837-342C-4AAE-9E19-A23051B2766A}" dt="2022-03-29T20:48:58.919" v="811"/>
          <ac:picMkLst>
            <pc:docMk/>
            <pc:sldMk cId="559792029" sldId="263"/>
            <ac:picMk id="8" creationId="{3B4BEE33-9252-494B-8C76-C63D9B24F18A}"/>
          </ac:picMkLst>
        </pc:picChg>
      </pc:sldChg>
      <pc:sldChg chg="addSp modSp">
        <pc:chgData name="Dragomir Borisov (2125438)" userId="0fc41f1d-3961-4ad2-a084-4dd35060b904" providerId="ADAL" clId="{76847837-342C-4AAE-9E19-A23051B2766A}" dt="2022-03-29T20:49:04.264" v="812"/>
        <pc:sldMkLst>
          <pc:docMk/>
          <pc:sldMk cId="1379657159" sldId="264"/>
        </pc:sldMkLst>
        <pc:picChg chg="add mod">
          <ac:chgData name="Dragomir Borisov (2125438)" userId="0fc41f1d-3961-4ad2-a084-4dd35060b904" providerId="ADAL" clId="{76847837-342C-4AAE-9E19-A23051B2766A}" dt="2022-03-29T20:49:04.264" v="812"/>
          <ac:picMkLst>
            <pc:docMk/>
            <pc:sldMk cId="1379657159" sldId="264"/>
            <ac:picMk id="8" creationId="{D5C14226-6052-4B8D-8BFC-1C28F94DA898}"/>
          </ac:picMkLst>
        </pc:picChg>
      </pc:sldChg>
      <pc:sldChg chg="addSp modSp ord">
        <pc:chgData name="Dragomir Borisov (2125438)" userId="0fc41f1d-3961-4ad2-a084-4dd35060b904" providerId="ADAL" clId="{76847837-342C-4AAE-9E19-A23051B2766A}" dt="2022-03-29T20:48:47.374" v="809"/>
        <pc:sldMkLst>
          <pc:docMk/>
          <pc:sldMk cId="3459187146" sldId="265"/>
        </pc:sldMkLst>
        <pc:picChg chg="add mod">
          <ac:chgData name="Dragomir Borisov (2125438)" userId="0fc41f1d-3961-4ad2-a084-4dd35060b904" providerId="ADAL" clId="{76847837-342C-4AAE-9E19-A23051B2766A}" dt="2022-03-29T20:48:47.374" v="809"/>
          <ac:picMkLst>
            <pc:docMk/>
            <pc:sldMk cId="3459187146" sldId="265"/>
            <ac:picMk id="6" creationId="{A3B20785-D4BE-4681-87C3-9B8F97F3BCD3}"/>
          </ac:picMkLst>
        </pc:picChg>
      </pc:sldChg>
      <pc:sldChg chg="addSp modSp ord">
        <pc:chgData name="Dragomir Borisov (2125438)" userId="0fc41f1d-3961-4ad2-a084-4dd35060b904" providerId="ADAL" clId="{76847837-342C-4AAE-9E19-A23051B2766A}" dt="2022-03-30T09:06:01.059" v="1428"/>
        <pc:sldMkLst>
          <pc:docMk/>
          <pc:sldMk cId="1613451504" sldId="266"/>
        </pc:sldMkLst>
        <pc:picChg chg="add mod">
          <ac:chgData name="Dragomir Borisov (2125438)" userId="0fc41f1d-3961-4ad2-a084-4dd35060b904" providerId="ADAL" clId="{76847837-342C-4AAE-9E19-A23051B2766A}" dt="2022-03-29T20:49:32.668" v="817"/>
          <ac:picMkLst>
            <pc:docMk/>
            <pc:sldMk cId="1613451504" sldId="266"/>
            <ac:picMk id="4" creationId="{28ED0374-16BA-4EC4-AAB5-7B0BF1744244}"/>
          </ac:picMkLst>
        </pc:picChg>
      </pc:sldChg>
      <pc:sldChg chg="addSp modSp">
        <pc:chgData name="Dragomir Borisov (2125438)" userId="0fc41f1d-3961-4ad2-a084-4dd35060b904" providerId="ADAL" clId="{76847837-342C-4AAE-9E19-A23051B2766A}" dt="2022-03-29T20:49:08.340" v="813"/>
        <pc:sldMkLst>
          <pc:docMk/>
          <pc:sldMk cId="2440288452" sldId="267"/>
        </pc:sldMkLst>
        <pc:picChg chg="add mod">
          <ac:chgData name="Dragomir Borisov (2125438)" userId="0fc41f1d-3961-4ad2-a084-4dd35060b904" providerId="ADAL" clId="{76847837-342C-4AAE-9E19-A23051B2766A}" dt="2022-03-29T20:49:08.340" v="813"/>
          <ac:picMkLst>
            <pc:docMk/>
            <pc:sldMk cId="2440288452" sldId="267"/>
            <ac:picMk id="9" creationId="{62F1FDBC-656A-4150-A6DC-FE1C5271AECC}"/>
          </ac:picMkLst>
        </pc:picChg>
      </pc:sldChg>
      <pc:sldChg chg="addSp modSp">
        <pc:chgData name="Dragomir Borisov (2125438)" userId="0fc41f1d-3961-4ad2-a084-4dd35060b904" providerId="ADAL" clId="{76847837-342C-4AAE-9E19-A23051B2766A}" dt="2022-03-29T20:49:27.747" v="816"/>
        <pc:sldMkLst>
          <pc:docMk/>
          <pc:sldMk cId="1111173693" sldId="268"/>
        </pc:sldMkLst>
        <pc:picChg chg="add mod">
          <ac:chgData name="Dragomir Borisov (2125438)" userId="0fc41f1d-3961-4ad2-a084-4dd35060b904" providerId="ADAL" clId="{76847837-342C-4AAE-9E19-A23051B2766A}" dt="2022-03-29T20:49:27.747" v="816"/>
          <ac:picMkLst>
            <pc:docMk/>
            <pc:sldMk cId="1111173693" sldId="268"/>
            <ac:picMk id="8" creationId="{B09A2ABA-AEB4-4B36-ADA2-57461AB91472}"/>
          </ac:picMkLst>
        </pc:picChg>
      </pc:sldChg>
      <pc:sldChg chg="addSp modSp ord">
        <pc:chgData name="Dragomir Borisov (2125438)" userId="0fc41f1d-3961-4ad2-a084-4dd35060b904" providerId="ADAL" clId="{76847837-342C-4AAE-9E19-A23051B2766A}" dt="2022-03-30T09:07:40.256" v="1432"/>
        <pc:sldMkLst>
          <pc:docMk/>
          <pc:sldMk cId="4004907058" sldId="269"/>
        </pc:sldMkLst>
        <pc:picChg chg="add mod">
          <ac:chgData name="Dragomir Borisov (2125438)" userId="0fc41f1d-3961-4ad2-a084-4dd35060b904" providerId="ADAL" clId="{76847837-342C-4AAE-9E19-A23051B2766A}" dt="2022-03-29T20:49:14.797" v="814"/>
          <ac:picMkLst>
            <pc:docMk/>
            <pc:sldMk cId="4004907058" sldId="269"/>
            <ac:picMk id="6" creationId="{24E3293B-F9D8-4DA6-AF4E-CE547AECD89C}"/>
          </ac:picMkLst>
        </pc:picChg>
      </pc:sldChg>
      <pc:sldChg chg="addSp modSp">
        <pc:chgData name="Dragomir Borisov (2125438)" userId="0fc41f1d-3961-4ad2-a084-4dd35060b904" providerId="ADAL" clId="{76847837-342C-4AAE-9E19-A23051B2766A}" dt="2022-03-29T20:49:19.013" v="815"/>
        <pc:sldMkLst>
          <pc:docMk/>
          <pc:sldMk cId="223384430" sldId="270"/>
        </pc:sldMkLst>
        <pc:picChg chg="add mod">
          <ac:chgData name="Dragomir Borisov (2125438)" userId="0fc41f1d-3961-4ad2-a084-4dd35060b904" providerId="ADAL" clId="{76847837-342C-4AAE-9E19-A23051B2766A}" dt="2022-03-29T20:49:19.013" v="815"/>
          <ac:picMkLst>
            <pc:docMk/>
            <pc:sldMk cId="223384430" sldId="270"/>
            <ac:picMk id="6" creationId="{D2A8740A-AA9A-40AC-A58E-C2ADC04D5945}"/>
          </ac:picMkLst>
        </pc:picChg>
      </pc:sldChg>
      <pc:sldChg chg="addSp modSp new mod ord">
        <pc:chgData name="Dragomir Borisov (2125438)" userId="0fc41f1d-3961-4ad2-a084-4dd35060b904" providerId="ADAL" clId="{76847837-342C-4AAE-9E19-A23051B2766A}" dt="2022-03-29T21:47:33.213" v="1426" actId="27636"/>
        <pc:sldMkLst>
          <pc:docMk/>
          <pc:sldMk cId="2518719324" sldId="271"/>
        </pc:sldMkLst>
        <pc:spChg chg="mod">
          <ac:chgData name="Dragomir Borisov (2125438)" userId="0fc41f1d-3961-4ad2-a084-4dd35060b904" providerId="ADAL" clId="{76847837-342C-4AAE-9E19-A23051B2766A}" dt="2022-03-29T21:29:55.318" v="908" actId="20577"/>
          <ac:spMkLst>
            <pc:docMk/>
            <pc:sldMk cId="2518719324" sldId="271"/>
            <ac:spMk id="2" creationId="{C1A94992-6D54-4476-837D-B7672E555050}"/>
          </ac:spMkLst>
        </pc:spChg>
        <pc:spChg chg="mod">
          <ac:chgData name="Dragomir Borisov (2125438)" userId="0fc41f1d-3961-4ad2-a084-4dd35060b904" providerId="ADAL" clId="{76847837-342C-4AAE-9E19-A23051B2766A}" dt="2022-03-29T21:47:33.213" v="1426" actId="27636"/>
          <ac:spMkLst>
            <pc:docMk/>
            <pc:sldMk cId="2518719324" sldId="271"/>
            <ac:spMk id="3" creationId="{B1FAEE32-2A04-426A-8E0A-2FF47C9A9764}"/>
          </ac:spMkLst>
        </pc:spChg>
        <pc:spChg chg="add mod">
          <ac:chgData name="Dragomir Borisov (2125438)" userId="0fc41f1d-3961-4ad2-a084-4dd35060b904" providerId="ADAL" clId="{76847837-342C-4AAE-9E19-A23051B2766A}" dt="2022-03-29T21:47:25.962" v="1424" actId="1076"/>
          <ac:spMkLst>
            <pc:docMk/>
            <pc:sldMk cId="2518719324" sldId="271"/>
            <ac:spMk id="6" creationId="{1ECAB17C-97FA-4262-AE21-1B8B45F60BD5}"/>
          </ac:spMkLst>
        </pc:spChg>
        <pc:picChg chg="add mod">
          <ac:chgData name="Dragomir Borisov (2125438)" userId="0fc41f1d-3961-4ad2-a084-4dd35060b904" providerId="ADAL" clId="{76847837-342C-4AAE-9E19-A23051B2766A}" dt="2022-03-29T21:27:50.263" v="821"/>
          <ac:picMkLst>
            <pc:docMk/>
            <pc:sldMk cId="2518719324" sldId="271"/>
            <ac:picMk id="4" creationId="{83E63AF0-2CFF-4058-B422-99723629BC88}"/>
          </ac:picMkLst>
        </pc:picChg>
      </pc:sldChg>
    </pc:docChg>
  </pc:docChgLst>
  <pc:docChgLst>
    <pc:chgData name="Zhyulven Mustafova Bekirova (2119746)" userId="S::2119746@student.uwtsd.ac.uk::c6485475-b803-45b1-a749-bd7cbad1ba97" providerId="AD" clId="Web-{87EE3346-1EB9-45E0-EE29-0156BAF3FFA3}"/>
    <pc:docChg chg="modSld">
      <pc:chgData name="Zhyulven Mustafova Bekirova (2119746)" userId="S::2119746@student.uwtsd.ac.uk::c6485475-b803-45b1-a749-bd7cbad1ba97" providerId="AD" clId="Web-{87EE3346-1EB9-45E0-EE29-0156BAF3FFA3}" dt="2022-03-28T22:25:00.431" v="79" actId="20577"/>
      <pc:docMkLst>
        <pc:docMk/>
      </pc:docMkLst>
      <pc:sldChg chg="modSp">
        <pc:chgData name="Zhyulven Mustafova Bekirova (2119746)" userId="S::2119746@student.uwtsd.ac.uk::c6485475-b803-45b1-a749-bd7cbad1ba97" providerId="AD" clId="Web-{87EE3346-1EB9-45E0-EE29-0156BAF3FFA3}" dt="2022-03-28T22:25:00.431" v="79" actId="20577"/>
        <pc:sldMkLst>
          <pc:docMk/>
          <pc:sldMk cId="559792029" sldId="263"/>
        </pc:sldMkLst>
        <pc:spChg chg="mod">
          <ac:chgData name="Zhyulven Mustafova Bekirova (2119746)" userId="S::2119746@student.uwtsd.ac.uk::c6485475-b803-45b1-a749-bd7cbad1ba97" providerId="AD" clId="Web-{87EE3346-1EB9-45E0-EE29-0156BAF3FFA3}" dt="2022-03-28T22:25:00.431" v="79" actId="20577"/>
          <ac:spMkLst>
            <pc:docMk/>
            <pc:sldMk cId="559792029" sldId="263"/>
            <ac:spMk id="3" creationId="{096B1FBB-5272-F576-1E0E-A2D035CCA4E3}"/>
          </ac:spMkLst>
        </pc:spChg>
      </pc:sldChg>
    </pc:docChg>
  </pc:docChgLst>
  <pc:docChgLst>
    <pc:chgData name="Petya Stavcheva (2125729)" userId="bc9d2564-e2f7-4f72-9ff6-69d99f05a6da" providerId="ADAL" clId="{138B61C2-61F9-418A-814A-D393C19306E7}"/>
    <pc:docChg chg="undo custSel addSld delSld modSld">
      <pc:chgData name="Petya Stavcheva (2125729)" userId="bc9d2564-e2f7-4f72-9ff6-69d99f05a6da" providerId="ADAL" clId="{138B61C2-61F9-418A-814A-D393C19306E7}" dt="2022-03-26T12:14:06.203" v="358" actId="21"/>
      <pc:docMkLst>
        <pc:docMk/>
      </pc:docMkLst>
      <pc:sldChg chg="addSp delSp modSp new mod">
        <pc:chgData name="Petya Stavcheva (2125729)" userId="bc9d2564-e2f7-4f72-9ff6-69d99f05a6da" providerId="ADAL" clId="{138B61C2-61F9-418A-814A-D393C19306E7}" dt="2022-03-25T09:22:22.577" v="58" actId="20577"/>
        <pc:sldMkLst>
          <pc:docMk/>
          <pc:sldMk cId="213437574" sldId="261"/>
        </pc:sldMkLst>
        <pc:spChg chg="del">
          <ac:chgData name="Petya Stavcheva (2125729)" userId="bc9d2564-e2f7-4f72-9ff6-69d99f05a6da" providerId="ADAL" clId="{138B61C2-61F9-418A-814A-D393C19306E7}" dt="2022-03-25T09:22:15.365" v="1" actId="3680"/>
          <ac:spMkLst>
            <pc:docMk/>
            <pc:sldMk cId="213437574" sldId="261"/>
            <ac:spMk id="3" creationId="{24111A6A-3FA6-404A-9402-EEB73450AB0D}"/>
          </ac:spMkLst>
        </pc:spChg>
        <pc:graphicFrameChg chg="add mod ord modGraphic">
          <ac:chgData name="Petya Stavcheva (2125729)" userId="bc9d2564-e2f7-4f72-9ff6-69d99f05a6da" providerId="ADAL" clId="{138B61C2-61F9-418A-814A-D393C19306E7}" dt="2022-03-25T09:22:22.577" v="58" actId="20577"/>
          <ac:graphicFrameMkLst>
            <pc:docMk/>
            <pc:sldMk cId="213437574" sldId="261"/>
            <ac:graphicFrameMk id="6" creationId="{3DE349E7-4280-40AB-A972-DE21E7B6DC78}"/>
          </ac:graphicFrameMkLst>
        </pc:graphicFrameChg>
      </pc:sldChg>
      <pc:sldChg chg="delSp mod">
        <pc:chgData name="Petya Stavcheva (2125729)" userId="bc9d2564-e2f7-4f72-9ff6-69d99f05a6da" providerId="ADAL" clId="{138B61C2-61F9-418A-814A-D393C19306E7}" dt="2022-03-26T09:43:00.607" v="61" actId="21"/>
        <pc:sldMkLst>
          <pc:docMk/>
          <pc:sldMk cId="3814379742" sldId="262"/>
        </pc:sldMkLst>
        <pc:spChg chg="del">
          <ac:chgData name="Petya Stavcheva (2125729)" userId="bc9d2564-e2f7-4f72-9ff6-69d99f05a6da" providerId="ADAL" clId="{138B61C2-61F9-418A-814A-D393C19306E7}" dt="2022-03-26T09:43:00.607" v="61" actId="21"/>
          <ac:spMkLst>
            <pc:docMk/>
            <pc:sldMk cId="3814379742" sldId="262"/>
            <ac:spMk id="3" creationId="{1221964A-E42D-1641-8890-B37CD3FCF754}"/>
          </ac:spMkLst>
        </pc:spChg>
      </pc:sldChg>
      <pc:sldChg chg="new del">
        <pc:chgData name="Petya Stavcheva (2125729)" userId="bc9d2564-e2f7-4f72-9ff6-69d99f05a6da" providerId="ADAL" clId="{138B61C2-61F9-418A-814A-D393C19306E7}" dt="2022-03-26T09:41:40.734" v="60" actId="2696"/>
        <pc:sldMkLst>
          <pc:docMk/>
          <pc:sldMk cId="734228790" sldId="263"/>
        </pc:sldMkLst>
      </pc:sldChg>
      <pc:sldChg chg="addSp modSp new mod">
        <pc:chgData name="Petya Stavcheva (2125729)" userId="bc9d2564-e2f7-4f72-9ff6-69d99f05a6da" providerId="ADAL" clId="{138B61C2-61F9-418A-814A-D393C19306E7}" dt="2022-03-26T10:27:04.345" v="68" actId="1076"/>
        <pc:sldMkLst>
          <pc:docMk/>
          <pc:sldMk cId="3221952287" sldId="265"/>
        </pc:sldMkLst>
        <pc:picChg chg="add mod">
          <ac:chgData name="Petya Stavcheva (2125729)" userId="bc9d2564-e2f7-4f72-9ff6-69d99f05a6da" providerId="ADAL" clId="{138B61C2-61F9-418A-814A-D393C19306E7}" dt="2022-03-26T10:27:04.345" v="68" actId="1076"/>
          <ac:picMkLst>
            <pc:docMk/>
            <pc:sldMk cId="3221952287" sldId="265"/>
            <ac:picMk id="3" creationId="{6861B7FA-4DA9-484A-880F-570F94A08308}"/>
          </ac:picMkLst>
        </pc:picChg>
      </pc:sldChg>
      <pc:sldChg chg="addSp delSp modSp mod setBg">
        <pc:chgData name="Petya Stavcheva (2125729)" userId="bc9d2564-e2f7-4f72-9ff6-69d99f05a6da" providerId="ADAL" clId="{138B61C2-61F9-418A-814A-D393C19306E7}" dt="2022-03-26T12:03:06.007" v="95" actId="1076"/>
        <pc:sldMkLst>
          <pc:docMk/>
          <pc:sldMk cId="3459187146" sldId="265"/>
        </pc:sldMkLst>
        <pc:spChg chg="mod">
          <ac:chgData name="Petya Stavcheva (2125729)" userId="bc9d2564-e2f7-4f72-9ff6-69d99f05a6da" providerId="ADAL" clId="{138B61C2-61F9-418A-814A-D393C19306E7}" dt="2022-03-26T12:03:06.007" v="95" actId="1076"/>
          <ac:spMkLst>
            <pc:docMk/>
            <pc:sldMk cId="3459187146" sldId="265"/>
            <ac:spMk id="2" creationId="{E308206A-486F-AC47-F96B-8FBED72B64A8}"/>
          </ac:spMkLst>
        </pc:spChg>
        <pc:spChg chg="del">
          <ac:chgData name="Petya Stavcheva (2125729)" userId="bc9d2564-e2f7-4f72-9ff6-69d99f05a6da" providerId="ADAL" clId="{138B61C2-61F9-418A-814A-D393C19306E7}" dt="2022-03-26T10:31:13.315" v="72" actId="931"/>
          <ac:spMkLst>
            <pc:docMk/>
            <pc:sldMk cId="3459187146" sldId="265"/>
            <ac:spMk id="3" creationId="{0D556FE5-A19B-AC53-FE66-44E4C868F484}"/>
          </ac:spMkLst>
        </pc:spChg>
        <pc:spChg chg="add del">
          <ac:chgData name="Petya Stavcheva (2125729)" userId="bc9d2564-e2f7-4f72-9ff6-69d99f05a6da" providerId="ADAL" clId="{138B61C2-61F9-418A-814A-D393C19306E7}" dt="2022-03-26T12:02:58.978" v="94" actId="21"/>
          <ac:spMkLst>
            <pc:docMk/>
            <pc:sldMk cId="3459187146" sldId="265"/>
            <ac:spMk id="9" creationId="{673B0207-241B-02A4-5EC7-7E3BCD5DB872}"/>
          </ac:spMkLst>
        </pc:spChg>
        <pc:spChg chg="add">
          <ac:chgData name="Petya Stavcheva (2125729)" userId="bc9d2564-e2f7-4f72-9ff6-69d99f05a6da" providerId="ADAL" clId="{138B61C2-61F9-418A-814A-D393C19306E7}" dt="2022-03-26T10:31:22.269" v="75" actId="26606"/>
          <ac:spMkLst>
            <pc:docMk/>
            <pc:sldMk cId="3459187146" sldId="265"/>
            <ac:spMk id="12" creationId="{CD94F7C0-1344-4B3C-AFCB-E7F006BB5348}"/>
          </ac:spMkLst>
        </pc:spChg>
        <pc:picChg chg="add mod">
          <ac:chgData name="Petya Stavcheva (2125729)" userId="bc9d2564-e2f7-4f72-9ff6-69d99f05a6da" providerId="ADAL" clId="{138B61C2-61F9-418A-814A-D393C19306E7}" dt="2022-03-26T10:31:22.269" v="75" actId="26606"/>
          <ac:picMkLst>
            <pc:docMk/>
            <pc:sldMk cId="3459187146" sldId="265"/>
            <ac:picMk id="5" creationId="{1D8295F1-8EC4-4EBE-92C2-FEAFEED94ADC}"/>
          </ac:picMkLst>
        </pc:picChg>
        <pc:picChg chg="add">
          <ac:chgData name="Petya Stavcheva (2125729)" userId="bc9d2564-e2f7-4f72-9ff6-69d99f05a6da" providerId="ADAL" clId="{138B61C2-61F9-418A-814A-D393C19306E7}" dt="2022-03-26T10:31:22.269" v="75" actId="26606"/>
          <ac:picMkLst>
            <pc:docMk/>
            <pc:sldMk cId="3459187146" sldId="265"/>
            <ac:picMk id="14" creationId="{4EC584A2-4215-4DB8-AE1F-E3768D77E8DE}"/>
          </ac:picMkLst>
        </pc:picChg>
      </pc:sldChg>
      <pc:sldChg chg="addSp delSp modSp mod setBg">
        <pc:chgData name="Petya Stavcheva (2125729)" userId="bc9d2564-e2f7-4f72-9ff6-69d99f05a6da" providerId="ADAL" clId="{138B61C2-61F9-418A-814A-D393C19306E7}" dt="2022-03-26T12:14:06.203" v="358" actId="21"/>
        <pc:sldMkLst>
          <pc:docMk/>
          <pc:sldMk cId="1613451504" sldId="266"/>
        </pc:sldMkLst>
        <pc:spChg chg="del mod">
          <ac:chgData name="Petya Stavcheva (2125729)" userId="bc9d2564-e2f7-4f72-9ff6-69d99f05a6da" providerId="ADAL" clId="{138B61C2-61F9-418A-814A-D393C19306E7}" dt="2022-03-26T12:14:06.203" v="358" actId="21"/>
          <ac:spMkLst>
            <pc:docMk/>
            <pc:sldMk cId="1613451504" sldId="266"/>
            <ac:spMk id="2" creationId="{8DE4B051-BFC5-63EC-E1C0-C182B9A299B1}"/>
          </ac:spMkLst>
        </pc:spChg>
        <pc:spChg chg="mod ord">
          <ac:chgData name="Petya Stavcheva (2125729)" userId="bc9d2564-e2f7-4f72-9ff6-69d99f05a6da" providerId="ADAL" clId="{138B61C2-61F9-418A-814A-D393C19306E7}" dt="2022-03-26T12:13:47.197" v="356" actId="26606"/>
          <ac:spMkLst>
            <pc:docMk/>
            <pc:sldMk cId="1613451504" sldId="266"/>
            <ac:spMk id="3" creationId="{E2517C72-A10F-22AE-C18B-8B8EC9C9244C}"/>
          </ac:spMkLst>
        </pc:spChg>
        <pc:spChg chg="add del">
          <ac:chgData name="Petya Stavcheva (2125729)" userId="bc9d2564-e2f7-4f72-9ff6-69d99f05a6da" providerId="ADAL" clId="{138B61C2-61F9-418A-814A-D393C19306E7}" dt="2022-03-26T12:13:38.267" v="351" actId="26606"/>
          <ac:spMkLst>
            <pc:docMk/>
            <pc:sldMk cId="1613451504" sldId="266"/>
            <ac:spMk id="10" creationId="{E2E0C929-96C6-41B1-A001-566036DF047B}"/>
          </ac:spMkLst>
        </pc:spChg>
        <pc:picChg chg="add mod">
          <ac:chgData name="Petya Stavcheva (2125729)" userId="bc9d2564-e2f7-4f72-9ff6-69d99f05a6da" providerId="ADAL" clId="{138B61C2-61F9-418A-814A-D393C19306E7}" dt="2022-03-26T12:13:47.197" v="356" actId="26606"/>
          <ac:picMkLst>
            <pc:docMk/>
            <pc:sldMk cId="1613451504" sldId="266"/>
            <ac:picMk id="5" creationId="{E7CBE70A-E517-4077-9062-93E14CC4BE36}"/>
          </ac:picMkLst>
        </pc:picChg>
      </pc:sldChg>
      <pc:sldChg chg="new">
        <pc:chgData name="Petya Stavcheva (2125729)" userId="bc9d2564-e2f7-4f72-9ff6-69d99f05a6da" providerId="ADAL" clId="{138B61C2-61F9-418A-814A-D393C19306E7}" dt="2022-03-26T12:03:40.466" v="97" actId="680"/>
        <pc:sldMkLst>
          <pc:docMk/>
          <pc:sldMk cId="3584793850" sldId="266"/>
        </pc:sldMkLst>
      </pc:sldChg>
      <pc:sldChg chg="addSp delSp modSp del mod setBg">
        <pc:chgData name="Petya Stavcheva (2125729)" userId="bc9d2564-e2f7-4f72-9ff6-69d99f05a6da" providerId="ADAL" clId="{138B61C2-61F9-418A-814A-D393C19306E7}" dt="2022-03-26T12:03:34.798" v="96" actId="2696"/>
        <pc:sldMkLst>
          <pc:docMk/>
          <pc:sldMk cId="3690549208" sldId="266"/>
        </pc:sldMkLst>
        <pc:spChg chg="mod ord">
          <ac:chgData name="Petya Stavcheva (2125729)" userId="bc9d2564-e2f7-4f72-9ff6-69d99f05a6da" providerId="ADAL" clId="{138B61C2-61F9-418A-814A-D393C19306E7}" dt="2022-03-26T10:48:22.852" v="92" actId="26606"/>
          <ac:spMkLst>
            <pc:docMk/>
            <pc:sldMk cId="3690549208" sldId="266"/>
            <ac:spMk id="2" creationId="{40B0E0FA-1D37-B9FE-79C0-DA8FEE4F1AE8}"/>
          </ac:spMkLst>
        </pc:spChg>
        <pc:spChg chg="add del mod">
          <ac:chgData name="Petya Stavcheva (2125729)" userId="bc9d2564-e2f7-4f72-9ff6-69d99f05a6da" providerId="ADAL" clId="{138B61C2-61F9-418A-814A-D393C19306E7}" dt="2022-03-26T10:47:49.534" v="85" actId="21"/>
          <ac:spMkLst>
            <pc:docMk/>
            <pc:sldMk cId="3690549208" sldId="266"/>
            <ac:spMk id="10" creationId="{A194BA8E-B329-470D-A2DD-C3E81067EDC8}"/>
          </ac:spMkLst>
        </pc:spChg>
        <pc:spChg chg="add del">
          <ac:chgData name="Petya Stavcheva (2125729)" userId="bc9d2564-e2f7-4f72-9ff6-69d99f05a6da" providerId="ADAL" clId="{138B61C2-61F9-418A-814A-D393C19306E7}" dt="2022-03-26T10:48:22.758" v="91" actId="26606"/>
          <ac:spMkLst>
            <pc:docMk/>
            <pc:sldMk cId="3690549208" sldId="266"/>
            <ac:spMk id="21" creationId="{077D6507-8E8D-40E1-A7B9-63012EF9492F}"/>
          </ac:spMkLst>
        </pc:spChg>
        <pc:spChg chg="add">
          <ac:chgData name="Petya Stavcheva (2125729)" userId="bc9d2564-e2f7-4f72-9ff6-69d99f05a6da" providerId="ADAL" clId="{138B61C2-61F9-418A-814A-D393C19306E7}" dt="2022-03-26T10:48:22.852" v="92" actId="26606"/>
          <ac:spMkLst>
            <pc:docMk/>
            <pc:sldMk cId="3690549208" sldId="266"/>
            <ac:spMk id="29" creationId="{05B7B068-8178-428D-927D-52BF95F4A2D6}"/>
          </ac:spMkLst>
        </pc:spChg>
        <pc:picChg chg="del">
          <ac:chgData name="Petya Stavcheva (2125729)" userId="bc9d2564-e2f7-4f72-9ff6-69d99f05a6da" providerId="ADAL" clId="{138B61C2-61F9-418A-814A-D393C19306E7}" dt="2022-03-26T10:47:32.177" v="83" actId="21"/>
          <ac:picMkLst>
            <pc:docMk/>
            <pc:sldMk cId="3690549208" sldId="266"/>
            <ac:picMk id="4" creationId="{A27DD75F-DE5C-9274-7286-CF18D173586C}"/>
          </ac:picMkLst>
        </pc:picChg>
        <pc:picChg chg="add del mod">
          <ac:chgData name="Petya Stavcheva (2125729)" userId="bc9d2564-e2f7-4f72-9ff6-69d99f05a6da" providerId="ADAL" clId="{138B61C2-61F9-418A-814A-D393C19306E7}" dt="2022-03-26T10:47:25.402" v="82" actId="21"/>
          <ac:picMkLst>
            <pc:docMk/>
            <pc:sldMk cId="3690549208" sldId="266"/>
            <ac:picMk id="6" creationId="{4CFCE001-1F5C-42D8-BA2A-93014BD3210E}"/>
          </ac:picMkLst>
        </pc:picChg>
        <pc:picChg chg="add del mod">
          <ac:chgData name="Petya Stavcheva (2125729)" userId="bc9d2564-e2f7-4f72-9ff6-69d99f05a6da" providerId="ADAL" clId="{138B61C2-61F9-418A-814A-D393C19306E7}" dt="2022-03-26T10:47:52.946" v="86" actId="21"/>
          <ac:picMkLst>
            <pc:docMk/>
            <pc:sldMk cId="3690549208" sldId="266"/>
            <ac:picMk id="8" creationId="{D2E669DC-76A8-4F2A-9381-55A4054F3B17}"/>
          </ac:picMkLst>
        </pc:picChg>
        <pc:picChg chg="add del mod">
          <ac:chgData name="Petya Stavcheva (2125729)" userId="bc9d2564-e2f7-4f72-9ff6-69d99f05a6da" providerId="ADAL" clId="{138B61C2-61F9-418A-814A-D393C19306E7}" dt="2022-03-26T10:48:44.168" v="93" actId="21"/>
          <ac:picMkLst>
            <pc:docMk/>
            <pc:sldMk cId="3690549208" sldId="266"/>
            <ac:picMk id="12" creationId="{4650DC0B-8134-4406-9469-413ABE5BDA62}"/>
          </ac:picMkLst>
        </pc:picChg>
        <pc:picChg chg="add del">
          <ac:chgData name="Petya Stavcheva (2125729)" userId="bc9d2564-e2f7-4f72-9ff6-69d99f05a6da" providerId="ADAL" clId="{138B61C2-61F9-418A-814A-D393C19306E7}" dt="2022-03-26T10:48:22.758" v="91" actId="26606"/>
          <ac:picMkLst>
            <pc:docMk/>
            <pc:sldMk cId="3690549208" sldId="266"/>
            <ac:picMk id="17" creationId="{CFD580F5-E7BF-4C1D-BEFD-4A4601EBA876}"/>
          </ac:picMkLst>
        </pc:picChg>
        <pc:picChg chg="add del">
          <ac:chgData name="Petya Stavcheva (2125729)" userId="bc9d2564-e2f7-4f72-9ff6-69d99f05a6da" providerId="ADAL" clId="{138B61C2-61F9-418A-814A-D393C19306E7}" dt="2022-03-26T10:48:22.758" v="91" actId="26606"/>
          <ac:picMkLst>
            <pc:docMk/>
            <pc:sldMk cId="3690549208" sldId="266"/>
            <ac:picMk id="19" creationId="{F0F06750-78FE-4472-8DA5-14CF3336F811}"/>
          </ac:picMkLst>
        </pc:picChg>
        <pc:picChg chg="add del">
          <ac:chgData name="Petya Stavcheva (2125729)" userId="bc9d2564-e2f7-4f72-9ff6-69d99f05a6da" providerId="ADAL" clId="{138B61C2-61F9-418A-814A-D393C19306E7}" dt="2022-03-26T10:48:22.758" v="91" actId="26606"/>
          <ac:picMkLst>
            <pc:docMk/>
            <pc:sldMk cId="3690549208" sldId="266"/>
            <ac:picMk id="23" creationId="{23FF3D86-2916-4F9F-9752-304810CF59AE}"/>
          </ac:picMkLst>
        </pc:picChg>
        <pc:picChg chg="add del">
          <ac:chgData name="Petya Stavcheva (2125729)" userId="bc9d2564-e2f7-4f72-9ff6-69d99f05a6da" providerId="ADAL" clId="{138B61C2-61F9-418A-814A-D393C19306E7}" dt="2022-03-26T10:48:22.758" v="91" actId="26606"/>
          <ac:picMkLst>
            <pc:docMk/>
            <pc:sldMk cId="3690549208" sldId="266"/>
            <ac:picMk id="25" creationId="{AB048875-14D1-4CC7-8AC3-7ABC73AAAF14}"/>
          </ac:picMkLst>
        </pc:picChg>
        <pc:picChg chg="add">
          <ac:chgData name="Petya Stavcheva (2125729)" userId="bc9d2564-e2f7-4f72-9ff6-69d99f05a6da" providerId="ADAL" clId="{138B61C2-61F9-418A-814A-D393C19306E7}" dt="2022-03-26T10:48:22.852" v="92" actId="26606"/>
          <ac:picMkLst>
            <pc:docMk/>
            <pc:sldMk cId="3690549208" sldId="266"/>
            <ac:picMk id="27" creationId="{CFD580F5-E7BF-4C1D-BEFD-4A4601EBA876}"/>
          </ac:picMkLst>
        </pc:picChg>
        <pc:picChg chg="add">
          <ac:chgData name="Petya Stavcheva (2125729)" userId="bc9d2564-e2f7-4f72-9ff6-69d99f05a6da" providerId="ADAL" clId="{138B61C2-61F9-418A-814A-D393C19306E7}" dt="2022-03-26T10:48:22.852" v="92" actId="26606"/>
          <ac:picMkLst>
            <pc:docMk/>
            <pc:sldMk cId="3690549208" sldId="266"/>
            <ac:picMk id="28" creationId="{F0F06750-78FE-4472-8DA5-14CF3336F811}"/>
          </ac:picMkLst>
        </pc:picChg>
      </pc:sldChg>
    </pc:docChg>
  </pc:docChgLst>
  <pc:docChgLst>
    <pc:chgData name="Nansi Nedyalkova Tileva (2118440)" userId="092078eb-3fbe-4208-baa2-56796424add0" providerId="ADAL" clId="{05D270DE-1B79-9A4B-BBE3-F722FDB870B8}"/>
    <pc:docChg chg="custSel modSld">
      <pc:chgData name="Nansi Nedyalkova Tileva (2118440)" userId="092078eb-3fbe-4208-baa2-56796424add0" providerId="ADAL" clId="{05D270DE-1B79-9A4B-BBE3-F722FDB870B8}" dt="2022-04-19T17:30:54.310" v="36" actId="20577"/>
      <pc:docMkLst>
        <pc:docMk/>
      </pc:docMkLst>
      <pc:sldChg chg="modSp mod">
        <pc:chgData name="Nansi Nedyalkova Tileva (2118440)" userId="092078eb-3fbe-4208-baa2-56796424add0" providerId="ADAL" clId="{05D270DE-1B79-9A4B-BBE3-F722FDB870B8}" dt="2022-04-19T17:30:35.496" v="28" actId="20577"/>
        <pc:sldMkLst>
          <pc:docMk/>
          <pc:sldMk cId="2440288452" sldId="267"/>
        </pc:sldMkLst>
        <pc:spChg chg="mod">
          <ac:chgData name="Nansi Nedyalkova Tileva (2118440)" userId="092078eb-3fbe-4208-baa2-56796424add0" providerId="ADAL" clId="{05D270DE-1B79-9A4B-BBE3-F722FDB870B8}" dt="2022-04-19T17:30:35.496" v="28" actId="20577"/>
          <ac:spMkLst>
            <pc:docMk/>
            <pc:sldMk cId="2440288452" sldId="267"/>
            <ac:spMk id="3" creationId="{C3F31160-24EB-B004-0104-1F7CD57649F7}"/>
          </ac:spMkLst>
        </pc:spChg>
      </pc:sldChg>
      <pc:sldChg chg="modSp mod">
        <pc:chgData name="Nansi Nedyalkova Tileva (2118440)" userId="092078eb-3fbe-4208-baa2-56796424add0" providerId="ADAL" clId="{05D270DE-1B79-9A4B-BBE3-F722FDB870B8}" dt="2022-04-19T17:30:54.310" v="36" actId="20577"/>
        <pc:sldMkLst>
          <pc:docMk/>
          <pc:sldMk cId="1111173693" sldId="268"/>
        </pc:sldMkLst>
        <pc:spChg chg="mod">
          <ac:chgData name="Nansi Nedyalkova Tileva (2118440)" userId="092078eb-3fbe-4208-baa2-56796424add0" providerId="ADAL" clId="{05D270DE-1B79-9A4B-BBE3-F722FDB870B8}" dt="2022-04-19T17:30:54.310" v="36" actId="20577"/>
          <ac:spMkLst>
            <pc:docMk/>
            <pc:sldMk cId="1111173693" sldId="268"/>
            <ac:spMk id="3" creationId="{D8A1CFFB-1706-A677-2F81-24B79024E5B1}"/>
          </ac:spMkLst>
        </pc:spChg>
      </pc:sldChg>
    </pc:docChg>
  </pc:docChgLst>
  <pc:docChgLst>
    <pc:chgData name="Zhyulven Mustafova Bekirova (2119746)" userId="S::2119746@student.uwtsd.ac.uk::c6485475-b803-45b1-a749-bd7cbad1ba97" providerId="AD" clId="Web-{E4348296-60CB-370D-14F8-FD4D32F4463B}"/>
    <pc:docChg chg="addSld delSld modSld">
      <pc:chgData name="Zhyulven Mustafova Bekirova (2119746)" userId="S::2119746@student.uwtsd.ac.uk::c6485475-b803-45b1-a749-bd7cbad1ba97" providerId="AD" clId="Web-{E4348296-60CB-370D-14F8-FD4D32F4463B}" dt="2022-03-26T10:45:38.651" v="3"/>
      <pc:docMkLst>
        <pc:docMk/>
      </pc:docMkLst>
      <pc:sldChg chg="new del">
        <pc:chgData name="Zhyulven Mustafova Bekirova (2119746)" userId="S::2119746@student.uwtsd.ac.uk::c6485475-b803-45b1-a749-bd7cbad1ba97" providerId="AD" clId="Web-{E4348296-60CB-370D-14F8-FD4D32F4463B}" dt="2022-03-26T10:43:42.633" v="1"/>
        <pc:sldMkLst>
          <pc:docMk/>
          <pc:sldMk cId="2471026527" sldId="266"/>
        </pc:sldMkLst>
      </pc:sldChg>
      <pc:sldChg chg="addSp delSp modSp new">
        <pc:chgData name="Zhyulven Mustafova Bekirova (2119746)" userId="S::2119746@student.uwtsd.ac.uk::c6485475-b803-45b1-a749-bd7cbad1ba97" providerId="AD" clId="Web-{E4348296-60CB-370D-14F8-FD4D32F4463B}" dt="2022-03-26T10:45:38.651" v="3"/>
        <pc:sldMkLst>
          <pc:docMk/>
          <pc:sldMk cId="3690549208" sldId="266"/>
        </pc:sldMkLst>
        <pc:spChg chg="del">
          <ac:chgData name="Zhyulven Mustafova Bekirova (2119746)" userId="S::2119746@student.uwtsd.ac.uk::c6485475-b803-45b1-a749-bd7cbad1ba97" providerId="AD" clId="Web-{E4348296-60CB-370D-14F8-FD4D32F4463B}" dt="2022-03-26T10:45:38.651" v="3"/>
          <ac:spMkLst>
            <pc:docMk/>
            <pc:sldMk cId="3690549208" sldId="266"/>
            <ac:spMk id="3" creationId="{ECB4FA85-3DEE-2F54-0417-0F6F8BD24AE9}"/>
          </ac:spMkLst>
        </pc:spChg>
        <pc:picChg chg="add mod ord">
          <ac:chgData name="Zhyulven Mustafova Bekirova (2119746)" userId="S::2119746@student.uwtsd.ac.uk::c6485475-b803-45b1-a749-bd7cbad1ba97" providerId="AD" clId="Web-{E4348296-60CB-370D-14F8-FD4D32F4463B}" dt="2022-03-26T10:45:38.651" v="3"/>
          <ac:picMkLst>
            <pc:docMk/>
            <pc:sldMk cId="3690549208" sldId="266"/>
            <ac:picMk id="4" creationId="{A27DD75F-DE5C-9274-7286-CF18D173586C}"/>
          </ac:picMkLst>
        </pc:picChg>
      </pc:sldChg>
    </pc:docChg>
  </pc:docChgLst>
  <pc:docChgLst>
    <pc:chgData name="Dragomir Borisov" userId="0fc41f1d-3961-4ad2-a084-4dd35060b904" providerId="ADAL" clId="{76847837-342C-4AAE-9E19-A23051B2766A}"/>
    <pc:docChg chg="undo custSel addSld modSld sldOrd modSection">
      <pc:chgData name="Dragomir Borisov" userId="0fc41f1d-3961-4ad2-a084-4dd35060b904" providerId="ADAL" clId="{76847837-342C-4AAE-9E19-A23051B2766A}" dt="2022-04-19T15:37:41.099" v="518"/>
      <pc:docMkLst>
        <pc:docMk/>
      </pc:docMkLst>
      <pc:sldChg chg="addSp modSp mod">
        <pc:chgData name="Dragomir Borisov" userId="0fc41f1d-3961-4ad2-a084-4dd35060b904" providerId="ADAL" clId="{76847837-342C-4AAE-9E19-A23051B2766A}" dt="2022-04-06T10:52:35.114" v="152" actId="1076"/>
        <pc:sldMkLst>
          <pc:docMk/>
          <pc:sldMk cId="1019360162" sldId="256"/>
        </pc:sldMkLst>
        <pc:spChg chg="mod">
          <ac:chgData name="Dragomir Borisov" userId="0fc41f1d-3961-4ad2-a084-4dd35060b904" providerId="ADAL" clId="{76847837-342C-4AAE-9E19-A23051B2766A}" dt="2022-04-06T10:52:03.309" v="149" actId="20577"/>
          <ac:spMkLst>
            <pc:docMk/>
            <pc:sldMk cId="1019360162" sldId="256"/>
            <ac:spMk id="2" creationId="{460D43AE-BF7D-4CEF-A058-5D92E033CEB5}"/>
          </ac:spMkLst>
        </pc:spChg>
        <pc:spChg chg="mod">
          <ac:chgData name="Dragomir Borisov" userId="0fc41f1d-3961-4ad2-a084-4dd35060b904" providerId="ADAL" clId="{76847837-342C-4AAE-9E19-A23051B2766A}" dt="2022-04-06T10:52:13.675" v="150" actId="120"/>
          <ac:spMkLst>
            <pc:docMk/>
            <pc:sldMk cId="1019360162" sldId="256"/>
            <ac:spMk id="5" creationId="{EA3A9A7C-9710-483D-9AFB-725C028B55EA}"/>
          </ac:spMkLst>
        </pc:spChg>
        <pc:picChg chg="add mod">
          <ac:chgData name="Dragomir Borisov" userId="0fc41f1d-3961-4ad2-a084-4dd35060b904" providerId="ADAL" clId="{76847837-342C-4AAE-9E19-A23051B2766A}" dt="2022-04-06T10:52:35.114" v="152" actId="1076"/>
          <ac:picMkLst>
            <pc:docMk/>
            <pc:sldMk cId="1019360162" sldId="256"/>
            <ac:picMk id="3" creationId="{A4ECF375-1C73-46D3-B793-74524600C5EE}"/>
          </ac:picMkLst>
        </pc:picChg>
      </pc:sldChg>
      <pc:sldChg chg="modTransition">
        <pc:chgData name="Dragomir Borisov" userId="0fc41f1d-3961-4ad2-a084-4dd35060b904" providerId="ADAL" clId="{76847837-342C-4AAE-9E19-A23051B2766A}" dt="2022-04-06T10:54:13.794" v="154"/>
        <pc:sldMkLst>
          <pc:docMk/>
          <pc:sldMk cId="337715111" sldId="257"/>
        </pc:sldMkLst>
      </pc:sldChg>
      <pc:sldChg chg="modSp mod">
        <pc:chgData name="Dragomir Borisov" userId="0fc41f1d-3961-4ad2-a084-4dd35060b904" providerId="ADAL" clId="{76847837-342C-4AAE-9E19-A23051B2766A}" dt="2022-04-06T10:44:09.750" v="95" actId="20577"/>
        <pc:sldMkLst>
          <pc:docMk/>
          <pc:sldMk cId="2387053181" sldId="258"/>
        </pc:sldMkLst>
        <pc:spChg chg="mod">
          <ac:chgData name="Dragomir Borisov" userId="0fc41f1d-3961-4ad2-a084-4dd35060b904" providerId="ADAL" clId="{76847837-342C-4AAE-9E19-A23051B2766A}" dt="2022-04-06T10:44:09.750" v="95" actId="20577"/>
          <ac:spMkLst>
            <pc:docMk/>
            <pc:sldMk cId="2387053181" sldId="258"/>
            <ac:spMk id="6" creationId="{708EDC25-70CB-4E90-B411-B1968E944A6C}"/>
          </ac:spMkLst>
        </pc:spChg>
      </pc:sldChg>
      <pc:sldChg chg="modSp mod modTransition">
        <pc:chgData name="Dragomir Borisov" userId="0fc41f1d-3961-4ad2-a084-4dd35060b904" providerId="ADAL" clId="{76847837-342C-4AAE-9E19-A23051B2766A}" dt="2022-04-11T09:07:45.528" v="516" actId="1076"/>
        <pc:sldMkLst>
          <pc:docMk/>
          <pc:sldMk cId="47404993" sldId="259"/>
        </pc:sldMkLst>
        <pc:spChg chg="mod">
          <ac:chgData name="Dragomir Borisov" userId="0fc41f1d-3961-4ad2-a084-4dd35060b904" providerId="ADAL" clId="{76847837-342C-4AAE-9E19-A23051B2766A}" dt="2022-04-11T09:07:45.528" v="516" actId="1076"/>
          <ac:spMkLst>
            <pc:docMk/>
            <pc:sldMk cId="47404993" sldId="259"/>
            <ac:spMk id="14" creationId="{ED76E2B6-B877-4610-8047-A41F5288BC94}"/>
          </ac:spMkLst>
        </pc:spChg>
      </pc:sldChg>
      <pc:sldChg chg="addSp modSp mod modTransition">
        <pc:chgData name="Dragomir Borisov" userId="0fc41f1d-3961-4ad2-a084-4dd35060b904" providerId="ADAL" clId="{76847837-342C-4AAE-9E19-A23051B2766A}" dt="2022-04-06T11:31:05.662" v="512"/>
        <pc:sldMkLst>
          <pc:docMk/>
          <pc:sldMk cId="2309661806" sldId="260"/>
        </pc:sldMkLst>
        <pc:spChg chg="add mod">
          <ac:chgData name="Dragomir Borisov" userId="0fc41f1d-3961-4ad2-a084-4dd35060b904" providerId="ADAL" clId="{76847837-342C-4AAE-9E19-A23051B2766A}" dt="2022-04-06T10:45:23.584" v="97" actId="1076"/>
          <ac:spMkLst>
            <pc:docMk/>
            <pc:sldMk cId="2309661806" sldId="260"/>
            <ac:spMk id="6" creationId="{58F84361-0BC6-4A1C-A37C-BE38054D2DE3}"/>
          </ac:spMkLst>
        </pc:spChg>
      </pc:sldChg>
      <pc:sldChg chg="ord">
        <pc:chgData name="Dragomir Borisov" userId="0fc41f1d-3961-4ad2-a084-4dd35060b904" providerId="ADAL" clId="{76847837-342C-4AAE-9E19-A23051B2766A}" dt="2022-04-19T15:37:41.099" v="518"/>
        <pc:sldMkLst>
          <pc:docMk/>
          <pc:sldMk cId="223384430" sldId="270"/>
        </pc:sldMkLst>
      </pc:sldChg>
      <pc:sldChg chg="modTransition">
        <pc:chgData name="Dragomir Borisov" userId="0fc41f1d-3961-4ad2-a084-4dd35060b904" providerId="ADAL" clId="{76847837-342C-4AAE-9E19-A23051B2766A}" dt="2022-04-06T11:31:35.324" v="513"/>
        <pc:sldMkLst>
          <pc:docMk/>
          <pc:sldMk cId="2518719324" sldId="271"/>
        </pc:sldMkLst>
      </pc:sldChg>
      <pc:sldChg chg="addSp delSp modSp new mod ord modTransition">
        <pc:chgData name="Dragomir Borisov" userId="0fc41f1d-3961-4ad2-a084-4dd35060b904" providerId="ADAL" clId="{76847837-342C-4AAE-9E19-A23051B2766A}" dt="2022-04-06T11:31:44.185" v="514"/>
        <pc:sldMkLst>
          <pc:docMk/>
          <pc:sldMk cId="1767665799" sldId="272"/>
        </pc:sldMkLst>
        <pc:spChg chg="mod">
          <ac:chgData name="Dragomir Borisov" userId="0fc41f1d-3961-4ad2-a084-4dd35060b904" providerId="ADAL" clId="{76847837-342C-4AAE-9E19-A23051B2766A}" dt="2022-04-06T10:41:32.003" v="68" actId="14100"/>
          <ac:spMkLst>
            <pc:docMk/>
            <pc:sldMk cId="1767665799" sldId="272"/>
            <ac:spMk id="2" creationId="{78F6B594-3F69-4E9E-9F87-E57D6778DE05}"/>
          </ac:spMkLst>
        </pc:spChg>
        <pc:spChg chg="del">
          <ac:chgData name="Dragomir Borisov" userId="0fc41f1d-3961-4ad2-a084-4dd35060b904" providerId="ADAL" clId="{76847837-342C-4AAE-9E19-A23051B2766A}" dt="2022-04-06T10:38:36.010" v="10"/>
          <ac:spMkLst>
            <pc:docMk/>
            <pc:sldMk cId="1767665799" sldId="272"/>
            <ac:spMk id="3" creationId="{0637C32E-1710-4FB3-A2E2-A8175226053B}"/>
          </ac:spMkLst>
        </pc:spChg>
        <pc:spChg chg="add mod">
          <ac:chgData name="Dragomir Borisov" userId="0fc41f1d-3961-4ad2-a084-4dd35060b904" providerId="ADAL" clId="{76847837-342C-4AAE-9E19-A23051B2766A}" dt="2022-04-06T10:46:28.003" v="99" actId="1076"/>
          <ac:spMkLst>
            <pc:docMk/>
            <pc:sldMk cId="1767665799" sldId="272"/>
            <ac:spMk id="6" creationId="{A68B170B-CC7D-4CB3-B1A8-1F3268C76052}"/>
          </ac:spMkLst>
        </pc:spChg>
        <pc:picChg chg="add mod">
          <ac:chgData name="Dragomir Borisov" userId="0fc41f1d-3961-4ad2-a084-4dd35060b904" providerId="ADAL" clId="{76847837-342C-4AAE-9E19-A23051B2766A}" dt="2022-04-06T10:41:37.282" v="69" actId="1076"/>
          <ac:picMkLst>
            <pc:docMk/>
            <pc:sldMk cId="1767665799" sldId="272"/>
            <ac:picMk id="4" creationId="{3BD0FF21-F12B-4A76-A4B7-13072C46DBA0}"/>
          </ac:picMkLst>
        </pc:picChg>
      </pc:sldChg>
      <pc:sldChg chg="addSp modSp new mod modTransition">
        <pc:chgData name="Dragomir Borisov" userId="0fc41f1d-3961-4ad2-a084-4dd35060b904" providerId="ADAL" clId="{76847837-342C-4AAE-9E19-A23051B2766A}" dt="2022-04-06T11:31:56.639" v="515"/>
        <pc:sldMkLst>
          <pc:docMk/>
          <pc:sldMk cId="2672424843" sldId="273"/>
        </pc:sldMkLst>
        <pc:spChg chg="mod">
          <ac:chgData name="Dragomir Borisov" userId="0fc41f1d-3961-4ad2-a084-4dd35060b904" providerId="ADAL" clId="{76847837-342C-4AAE-9E19-A23051B2766A}" dt="2022-04-06T11:26:11.763" v="509" actId="1076"/>
          <ac:spMkLst>
            <pc:docMk/>
            <pc:sldMk cId="2672424843" sldId="273"/>
            <ac:spMk id="2" creationId="{3017C416-6778-4E3C-ABD9-7B2054EC64B2}"/>
          </ac:spMkLst>
        </pc:spChg>
        <pc:spChg chg="mod">
          <ac:chgData name="Dragomir Borisov" userId="0fc41f1d-3961-4ad2-a084-4dd35060b904" providerId="ADAL" clId="{76847837-342C-4AAE-9E19-A23051B2766A}" dt="2022-04-06T11:25:38.666" v="508" actId="20577"/>
          <ac:spMkLst>
            <pc:docMk/>
            <pc:sldMk cId="2672424843" sldId="273"/>
            <ac:spMk id="3" creationId="{E7DB57A4-9FF5-40B3-B71E-03C32740BC94}"/>
          </ac:spMkLst>
        </pc:spChg>
        <pc:spChg chg="add mod">
          <ac:chgData name="Dragomir Borisov" userId="0fc41f1d-3961-4ad2-a084-4dd35060b904" providerId="ADAL" clId="{76847837-342C-4AAE-9E19-A23051B2766A}" dt="2022-04-06T11:26:47.459" v="511" actId="1076"/>
          <ac:spMkLst>
            <pc:docMk/>
            <pc:sldMk cId="2672424843" sldId="273"/>
            <ac:spMk id="5" creationId="{8D2EFA3E-6943-48EF-BE41-F08F4E468EDB}"/>
          </ac:spMkLst>
        </pc:spChg>
      </pc:sldChg>
    </pc:docChg>
  </pc:docChgLst>
  <pc:docChgLst>
    <pc:chgData name="Nansi Nedyalkova Tileva (2118440)" userId="S::2118440@student.uwtsd.ac.uk::092078eb-3fbe-4208-baa2-56796424add0" providerId="AD" clId="Web-{47FEA6FC-5A18-4A1A-D035-E92270D21CA8}"/>
    <pc:docChg chg="modSld">
      <pc:chgData name="Nansi Nedyalkova Tileva (2118440)" userId="S::2118440@student.uwtsd.ac.uk::092078eb-3fbe-4208-baa2-56796424add0" providerId="AD" clId="Web-{47FEA6FC-5A18-4A1A-D035-E92270D21CA8}" dt="2022-03-29T12:29:15.159" v="34" actId="20577"/>
      <pc:docMkLst>
        <pc:docMk/>
      </pc:docMkLst>
      <pc:sldChg chg="modSp">
        <pc:chgData name="Nansi Nedyalkova Tileva (2118440)" userId="S::2118440@student.uwtsd.ac.uk::092078eb-3fbe-4208-baa2-56796424add0" providerId="AD" clId="Web-{47FEA6FC-5A18-4A1A-D035-E92270D21CA8}" dt="2022-03-29T12:29:15.159" v="34" actId="20577"/>
        <pc:sldMkLst>
          <pc:docMk/>
          <pc:sldMk cId="1019360162" sldId="256"/>
        </pc:sldMkLst>
        <pc:spChg chg="mod">
          <ac:chgData name="Nansi Nedyalkova Tileva (2118440)" userId="S::2118440@student.uwtsd.ac.uk::092078eb-3fbe-4208-baa2-56796424add0" providerId="AD" clId="Web-{47FEA6FC-5A18-4A1A-D035-E92270D21CA8}" dt="2022-03-29T12:29:15.159" v="34" actId="20577"/>
          <ac:spMkLst>
            <pc:docMk/>
            <pc:sldMk cId="1019360162" sldId="256"/>
            <ac:spMk id="5" creationId="{EA3A9A7C-9710-483D-9AFB-725C028B55EA}"/>
          </ac:spMkLst>
        </pc:spChg>
      </pc:sldChg>
      <pc:sldChg chg="modSp">
        <pc:chgData name="Nansi Nedyalkova Tileva (2118440)" userId="S::2118440@student.uwtsd.ac.uk::092078eb-3fbe-4208-baa2-56796424add0" providerId="AD" clId="Web-{47FEA6FC-5A18-4A1A-D035-E92270D21CA8}" dt="2022-03-29T12:19:49.634" v="30" actId="20577"/>
        <pc:sldMkLst>
          <pc:docMk/>
          <pc:sldMk cId="337715111" sldId="257"/>
        </pc:sldMkLst>
        <pc:spChg chg="mod">
          <ac:chgData name="Nansi Nedyalkova Tileva (2118440)" userId="S::2118440@student.uwtsd.ac.uk::092078eb-3fbe-4208-baa2-56796424add0" providerId="AD" clId="Web-{47FEA6FC-5A18-4A1A-D035-E92270D21CA8}" dt="2022-03-29T12:19:49.634" v="30" actId="20577"/>
          <ac:spMkLst>
            <pc:docMk/>
            <pc:sldMk cId="337715111" sldId="257"/>
            <ac:spMk id="6" creationId="{D781D701-A98F-4FC1-9215-3B80740CB757}"/>
          </ac:spMkLst>
        </pc:spChg>
      </pc:sldChg>
      <pc:sldChg chg="modSp">
        <pc:chgData name="Nansi Nedyalkova Tileva (2118440)" userId="S::2118440@student.uwtsd.ac.uk::092078eb-3fbe-4208-baa2-56796424add0" providerId="AD" clId="Web-{47FEA6FC-5A18-4A1A-D035-E92270D21CA8}" dt="2022-03-29T12:14:15.735" v="0" actId="1076"/>
        <pc:sldMkLst>
          <pc:docMk/>
          <pc:sldMk cId="2387053181" sldId="258"/>
        </pc:sldMkLst>
        <pc:spChg chg="mod">
          <ac:chgData name="Nansi Nedyalkova Tileva (2118440)" userId="S::2118440@student.uwtsd.ac.uk::092078eb-3fbe-4208-baa2-56796424add0" providerId="AD" clId="Web-{47FEA6FC-5A18-4A1A-D035-E92270D21CA8}" dt="2022-03-29T12:14:15.735" v="0" actId="1076"/>
          <ac:spMkLst>
            <pc:docMk/>
            <pc:sldMk cId="2387053181" sldId="258"/>
            <ac:spMk id="6" creationId="{708EDC25-70CB-4E90-B411-B1968E944A6C}"/>
          </ac:spMkLst>
        </pc:spChg>
      </pc:sldChg>
    </pc:docChg>
  </pc:docChgLst>
  <pc:docChgLst>
    <pc:chgData name="Zhyulven Mustafova Bekirova (2119746)" userId="S::2119746@student.uwtsd.ac.uk::c6485475-b803-45b1-a749-bd7cbad1ba97" providerId="AD" clId="Web-{077FC62F-0686-2620-8F6D-4CEB901FA5C3}"/>
    <pc:docChg chg="addSld delSld modSld">
      <pc:chgData name="Zhyulven Mustafova Bekirova (2119746)" userId="S::2119746@student.uwtsd.ac.uk::c6485475-b803-45b1-a749-bd7cbad1ba97" providerId="AD" clId="Web-{077FC62F-0686-2620-8F6D-4CEB901FA5C3}" dt="2022-03-26T10:30:59.680" v="403" actId="1076"/>
      <pc:docMkLst>
        <pc:docMk/>
      </pc:docMkLst>
      <pc:sldChg chg="addSp delSp modSp new">
        <pc:chgData name="Zhyulven Mustafova Bekirova (2119746)" userId="S::2119746@student.uwtsd.ac.uk::c6485475-b803-45b1-a749-bd7cbad1ba97" providerId="AD" clId="Web-{077FC62F-0686-2620-8F6D-4CEB901FA5C3}" dt="2022-03-26T09:41:53.294" v="111"/>
        <pc:sldMkLst>
          <pc:docMk/>
          <pc:sldMk cId="3814379742" sldId="262"/>
        </pc:sldMkLst>
        <pc:spChg chg="mod">
          <ac:chgData name="Zhyulven Mustafova Bekirova (2119746)" userId="S::2119746@student.uwtsd.ac.uk::c6485475-b803-45b1-a749-bd7cbad1ba97" providerId="AD" clId="Web-{077FC62F-0686-2620-8F6D-4CEB901FA5C3}" dt="2022-03-26T08:48:45.594" v="109" actId="14100"/>
          <ac:spMkLst>
            <pc:docMk/>
            <pc:sldMk cId="3814379742" sldId="262"/>
            <ac:spMk id="2" creationId="{61BECE73-0EF1-2FDD-8695-6DBBF01514D2}"/>
          </ac:spMkLst>
        </pc:spChg>
        <pc:spChg chg="add">
          <ac:chgData name="Zhyulven Mustafova Bekirova (2119746)" userId="S::2119746@student.uwtsd.ac.uk::c6485475-b803-45b1-a749-bd7cbad1ba97" providerId="AD" clId="Web-{077FC62F-0686-2620-8F6D-4CEB901FA5C3}" dt="2022-03-26T09:41:53.294" v="111"/>
          <ac:spMkLst>
            <pc:docMk/>
            <pc:sldMk cId="3814379742" sldId="262"/>
            <ac:spMk id="3" creationId="{1221964A-E42D-1641-8890-B37CD3FCF754}"/>
          </ac:spMkLst>
        </pc:spChg>
        <pc:spChg chg="del">
          <ac:chgData name="Zhyulven Mustafova Bekirova (2119746)" userId="S::2119746@student.uwtsd.ac.uk::c6485475-b803-45b1-a749-bd7cbad1ba97" providerId="AD" clId="Web-{077FC62F-0686-2620-8F6D-4CEB901FA5C3}" dt="2022-03-26T08:49:36.501" v="110"/>
          <ac:spMkLst>
            <pc:docMk/>
            <pc:sldMk cId="3814379742" sldId="262"/>
            <ac:spMk id="3" creationId="{AC7E5099-D442-D2EF-CEDB-9E8248104190}"/>
          </ac:spMkLst>
        </pc:spChg>
        <pc:picChg chg="add mod ord">
          <ac:chgData name="Zhyulven Mustafova Bekirova (2119746)" userId="S::2119746@student.uwtsd.ac.uk::c6485475-b803-45b1-a749-bd7cbad1ba97" providerId="AD" clId="Web-{077FC62F-0686-2620-8F6D-4CEB901FA5C3}" dt="2022-03-26T08:49:36.501" v="110"/>
          <ac:picMkLst>
            <pc:docMk/>
            <pc:sldMk cId="3814379742" sldId="262"/>
            <ac:picMk id="4" creationId="{3F88BFF6-3F45-251F-9712-91BC6ABAB5FF}"/>
          </ac:picMkLst>
        </pc:picChg>
      </pc:sldChg>
      <pc:sldChg chg="addSp modSp new mod setBg">
        <pc:chgData name="Zhyulven Mustafova Bekirova (2119746)" userId="S::2119746@student.uwtsd.ac.uk::c6485475-b803-45b1-a749-bd7cbad1ba97" providerId="AD" clId="Web-{077FC62F-0686-2620-8F6D-4CEB901FA5C3}" dt="2022-03-26T10:10:41.042" v="219"/>
        <pc:sldMkLst>
          <pc:docMk/>
          <pc:sldMk cId="559792029" sldId="263"/>
        </pc:sldMkLst>
        <pc:spChg chg="mod">
          <ac:chgData name="Zhyulven Mustafova Bekirova (2119746)" userId="S::2119746@student.uwtsd.ac.uk::c6485475-b803-45b1-a749-bd7cbad1ba97" providerId="AD" clId="Web-{077FC62F-0686-2620-8F6D-4CEB901FA5C3}" dt="2022-03-26T10:10:41.042" v="219"/>
          <ac:spMkLst>
            <pc:docMk/>
            <pc:sldMk cId="559792029" sldId="263"/>
            <ac:spMk id="2" creationId="{2DD96A35-3A8E-0E98-07BD-A36E16886720}"/>
          </ac:spMkLst>
        </pc:spChg>
        <pc:spChg chg="mod">
          <ac:chgData name="Zhyulven Mustafova Bekirova (2119746)" userId="S::2119746@student.uwtsd.ac.uk::c6485475-b803-45b1-a749-bd7cbad1ba97" providerId="AD" clId="Web-{077FC62F-0686-2620-8F6D-4CEB901FA5C3}" dt="2022-03-26T10:10:41.042" v="219"/>
          <ac:spMkLst>
            <pc:docMk/>
            <pc:sldMk cId="559792029" sldId="263"/>
            <ac:spMk id="3" creationId="{096B1FBB-5272-F576-1E0E-A2D035CCA4E3}"/>
          </ac:spMkLst>
        </pc:spChg>
        <pc:spChg chg="add">
          <ac:chgData name="Zhyulven Mustafova Bekirova (2119746)" userId="S::2119746@student.uwtsd.ac.uk::c6485475-b803-45b1-a749-bd7cbad1ba97" providerId="AD" clId="Web-{077FC62F-0686-2620-8F6D-4CEB901FA5C3}" dt="2022-03-26T10:10:41.042" v="219"/>
          <ac:spMkLst>
            <pc:docMk/>
            <pc:sldMk cId="559792029" sldId="263"/>
            <ac:spMk id="9" creationId="{8B836880-BF75-4385-9994-9270F8ACF1A7}"/>
          </ac:spMkLst>
        </pc:spChg>
        <pc:spChg chg="add">
          <ac:chgData name="Zhyulven Mustafova Bekirova (2119746)" userId="S::2119746@student.uwtsd.ac.uk::c6485475-b803-45b1-a749-bd7cbad1ba97" providerId="AD" clId="Web-{077FC62F-0686-2620-8F6D-4CEB901FA5C3}" dt="2022-03-26T10:10:41.042" v="219"/>
          <ac:spMkLst>
            <pc:docMk/>
            <pc:sldMk cId="559792029" sldId="263"/>
            <ac:spMk id="13" creationId="{38D32B90-922C-4411-A898-3F03AA808A09}"/>
          </ac:spMkLst>
        </pc:spChg>
        <pc:picChg chg="add mod">
          <ac:chgData name="Zhyulven Mustafova Bekirova (2119746)" userId="S::2119746@student.uwtsd.ac.uk::c6485475-b803-45b1-a749-bd7cbad1ba97" providerId="AD" clId="Web-{077FC62F-0686-2620-8F6D-4CEB901FA5C3}" dt="2022-03-26T10:10:41.042" v="219"/>
          <ac:picMkLst>
            <pc:docMk/>
            <pc:sldMk cId="559792029" sldId="263"/>
            <ac:picMk id="4" creationId="{ED3D58D1-C01A-2DF1-4196-9A6EB09BE05E}"/>
          </ac:picMkLst>
        </pc:picChg>
        <pc:picChg chg="add">
          <ac:chgData name="Zhyulven Mustafova Bekirova (2119746)" userId="S::2119746@student.uwtsd.ac.uk::c6485475-b803-45b1-a749-bd7cbad1ba97" providerId="AD" clId="Web-{077FC62F-0686-2620-8F6D-4CEB901FA5C3}" dt="2022-03-26T10:10:41.042" v="219"/>
          <ac:picMkLst>
            <pc:docMk/>
            <pc:sldMk cId="559792029" sldId="263"/>
            <ac:picMk id="11" creationId="{26BCFBE2-C65F-42E3-A14A-5D04B9842E44}"/>
          </ac:picMkLst>
        </pc:picChg>
      </pc:sldChg>
      <pc:sldChg chg="addSp delSp modSp new mod setBg setClrOvrMap">
        <pc:chgData name="Zhyulven Mustafova Bekirova (2119746)" userId="S::2119746@student.uwtsd.ac.uk::c6485475-b803-45b1-a749-bd7cbad1ba97" providerId="AD" clId="Web-{077FC62F-0686-2620-8F6D-4CEB901FA5C3}" dt="2022-03-26T10:20:23.438" v="396"/>
        <pc:sldMkLst>
          <pc:docMk/>
          <pc:sldMk cId="1379657159" sldId="264"/>
        </pc:sldMkLst>
        <pc:spChg chg="mod">
          <ac:chgData name="Zhyulven Mustafova Bekirova (2119746)" userId="S::2119746@student.uwtsd.ac.uk::c6485475-b803-45b1-a749-bd7cbad1ba97" providerId="AD" clId="Web-{077FC62F-0686-2620-8F6D-4CEB901FA5C3}" dt="2022-03-26T10:20:23.438" v="396"/>
          <ac:spMkLst>
            <pc:docMk/>
            <pc:sldMk cId="1379657159" sldId="264"/>
            <ac:spMk id="2" creationId="{713A1F78-3B1B-8665-FDE4-84FCA98629FB}"/>
          </ac:spMkLst>
        </pc:spChg>
        <pc:spChg chg="mod">
          <ac:chgData name="Zhyulven Mustafova Bekirova (2119746)" userId="S::2119746@student.uwtsd.ac.uk::c6485475-b803-45b1-a749-bd7cbad1ba97" providerId="AD" clId="Web-{077FC62F-0686-2620-8F6D-4CEB901FA5C3}" dt="2022-03-26T10:20:23.438" v="396"/>
          <ac:spMkLst>
            <pc:docMk/>
            <pc:sldMk cId="1379657159" sldId="264"/>
            <ac:spMk id="3" creationId="{4D1DD614-5CDA-33DB-991A-E35CBF349B89}"/>
          </ac:spMkLst>
        </pc:spChg>
        <pc:spChg chg="add del">
          <ac:chgData name="Zhyulven Mustafova Bekirova (2119746)" userId="S::2119746@student.uwtsd.ac.uk::c6485475-b803-45b1-a749-bd7cbad1ba97" providerId="AD" clId="Web-{077FC62F-0686-2620-8F6D-4CEB901FA5C3}" dt="2022-03-26T10:20:09.015" v="391"/>
          <ac:spMkLst>
            <pc:docMk/>
            <pc:sldMk cId="1379657159" sldId="264"/>
            <ac:spMk id="9" creationId="{03FFF8D3-2EF3-4286-935A-D01BE3C85333}"/>
          </ac:spMkLst>
        </pc:spChg>
        <pc:spChg chg="add del">
          <ac:chgData name="Zhyulven Mustafova Bekirova (2119746)" userId="S::2119746@student.uwtsd.ac.uk::c6485475-b803-45b1-a749-bd7cbad1ba97" providerId="AD" clId="Web-{077FC62F-0686-2620-8F6D-4CEB901FA5C3}" dt="2022-03-26T10:20:09.015" v="391"/>
          <ac:spMkLst>
            <pc:docMk/>
            <pc:sldMk cId="1379657159" sldId="264"/>
            <ac:spMk id="13" creationId="{E6C57836-126B-4938-8C7A-3C3BCB59D383}"/>
          </ac:spMkLst>
        </pc:spChg>
        <pc:spChg chg="add del">
          <ac:chgData name="Zhyulven Mustafova Bekirova (2119746)" userId="S::2119746@student.uwtsd.ac.uk::c6485475-b803-45b1-a749-bd7cbad1ba97" providerId="AD" clId="Web-{077FC62F-0686-2620-8F6D-4CEB901FA5C3}" dt="2022-03-26T10:20:16.531" v="393"/>
          <ac:spMkLst>
            <pc:docMk/>
            <pc:sldMk cId="1379657159" sldId="264"/>
            <ac:spMk id="15" creationId="{9DA15B1D-0133-4CB3-B7CC-61FA728745D1}"/>
          </ac:spMkLst>
        </pc:spChg>
        <pc:spChg chg="add del">
          <ac:chgData name="Zhyulven Mustafova Bekirova (2119746)" userId="S::2119746@student.uwtsd.ac.uk::c6485475-b803-45b1-a749-bd7cbad1ba97" providerId="AD" clId="Web-{077FC62F-0686-2620-8F6D-4CEB901FA5C3}" dt="2022-03-26T10:20:16.531" v="393"/>
          <ac:spMkLst>
            <pc:docMk/>
            <pc:sldMk cId="1379657159" sldId="264"/>
            <ac:spMk id="17" creationId="{B5BA9375-863F-4B24-9083-14FE819F8E05}"/>
          </ac:spMkLst>
        </pc:spChg>
        <pc:spChg chg="add del">
          <ac:chgData name="Zhyulven Mustafova Bekirova (2119746)" userId="S::2119746@student.uwtsd.ac.uk::c6485475-b803-45b1-a749-bd7cbad1ba97" providerId="AD" clId="Web-{077FC62F-0686-2620-8F6D-4CEB901FA5C3}" dt="2022-03-26T10:20:23.422" v="395"/>
          <ac:spMkLst>
            <pc:docMk/>
            <pc:sldMk cId="1379657159" sldId="264"/>
            <ac:spMk id="19" creationId="{8B836880-BF75-4385-9994-9270F8ACF1A7}"/>
          </ac:spMkLst>
        </pc:spChg>
        <pc:spChg chg="add del">
          <ac:chgData name="Zhyulven Mustafova Bekirova (2119746)" userId="S::2119746@student.uwtsd.ac.uk::c6485475-b803-45b1-a749-bd7cbad1ba97" providerId="AD" clId="Web-{077FC62F-0686-2620-8F6D-4CEB901FA5C3}" dt="2022-03-26T10:20:23.422" v="395"/>
          <ac:spMkLst>
            <pc:docMk/>
            <pc:sldMk cId="1379657159" sldId="264"/>
            <ac:spMk id="21" creationId="{38D32B90-922C-4411-A898-3F03AA808A09}"/>
          </ac:spMkLst>
        </pc:spChg>
        <pc:spChg chg="add">
          <ac:chgData name="Zhyulven Mustafova Bekirova (2119746)" userId="S::2119746@student.uwtsd.ac.uk::c6485475-b803-45b1-a749-bd7cbad1ba97" providerId="AD" clId="Web-{077FC62F-0686-2620-8F6D-4CEB901FA5C3}" dt="2022-03-26T10:20:23.438" v="396"/>
          <ac:spMkLst>
            <pc:docMk/>
            <pc:sldMk cId="1379657159" sldId="264"/>
            <ac:spMk id="23" creationId="{03FFF8D3-2EF3-4286-935A-D01BE3C85333}"/>
          </ac:spMkLst>
        </pc:spChg>
        <pc:spChg chg="add">
          <ac:chgData name="Zhyulven Mustafova Bekirova (2119746)" userId="S::2119746@student.uwtsd.ac.uk::c6485475-b803-45b1-a749-bd7cbad1ba97" providerId="AD" clId="Web-{077FC62F-0686-2620-8F6D-4CEB901FA5C3}" dt="2022-03-26T10:20:23.438" v="396"/>
          <ac:spMkLst>
            <pc:docMk/>
            <pc:sldMk cId="1379657159" sldId="264"/>
            <ac:spMk id="25" creationId="{E6C57836-126B-4938-8C7A-3C3BCB59D383}"/>
          </ac:spMkLst>
        </pc:spChg>
        <pc:picChg chg="add mod">
          <ac:chgData name="Zhyulven Mustafova Bekirova (2119746)" userId="S::2119746@student.uwtsd.ac.uk::c6485475-b803-45b1-a749-bd7cbad1ba97" providerId="AD" clId="Web-{077FC62F-0686-2620-8F6D-4CEB901FA5C3}" dt="2022-03-26T10:20:23.438" v="396"/>
          <ac:picMkLst>
            <pc:docMk/>
            <pc:sldMk cId="1379657159" sldId="264"/>
            <ac:picMk id="4" creationId="{25049D83-13BE-EA5F-A247-84116DA31B86}"/>
          </ac:picMkLst>
        </pc:picChg>
        <pc:picChg chg="add del">
          <ac:chgData name="Zhyulven Mustafova Bekirova (2119746)" userId="S::2119746@student.uwtsd.ac.uk::c6485475-b803-45b1-a749-bd7cbad1ba97" providerId="AD" clId="Web-{077FC62F-0686-2620-8F6D-4CEB901FA5C3}" dt="2022-03-26T10:20:09.015" v="391"/>
          <ac:picMkLst>
            <pc:docMk/>
            <pc:sldMk cId="1379657159" sldId="264"/>
            <ac:picMk id="11" creationId="{CD8CCB43-545E-4064-8BB8-5C492D0F5F57}"/>
          </ac:picMkLst>
        </pc:picChg>
        <pc:picChg chg="add del">
          <ac:chgData name="Zhyulven Mustafova Bekirova (2119746)" userId="S::2119746@student.uwtsd.ac.uk::c6485475-b803-45b1-a749-bd7cbad1ba97" providerId="AD" clId="Web-{077FC62F-0686-2620-8F6D-4CEB901FA5C3}" dt="2022-03-26T10:20:16.531" v="393"/>
          <ac:picMkLst>
            <pc:docMk/>
            <pc:sldMk cId="1379657159" sldId="264"/>
            <ac:picMk id="16" creationId="{3EF2F61C-287D-47BC-878F-C876F74FFDD2}"/>
          </ac:picMkLst>
        </pc:picChg>
        <pc:picChg chg="add del">
          <ac:chgData name="Zhyulven Mustafova Bekirova (2119746)" userId="S::2119746@student.uwtsd.ac.uk::c6485475-b803-45b1-a749-bd7cbad1ba97" providerId="AD" clId="Web-{077FC62F-0686-2620-8F6D-4CEB901FA5C3}" dt="2022-03-26T10:20:23.422" v="395"/>
          <ac:picMkLst>
            <pc:docMk/>
            <pc:sldMk cId="1379657159" sldId="264"/>
            <ac:picMk id="20" creationId="{26BCFBE2-C65F-42E3-A14A-5D04B9842E44}"/>
          </ac:picMkLst>
        </pc:picChg>
        <pc:picChg chg="add">
          <ac:chgData name="Zhyulven Mustafova Bekirova (2119746)" userId="S::2119746@student.uwtsd.ac.uk::c6485475-b803-45b1-a749-bd7cbad1ba97" providerId="AD" clId="Web-{077FC62F-0686-2620-8F6D-4CEB901FA5C3}" dt="2022-03-26T10:20:23.438" v="396"/>
          <ac:picMkLst>
            <pc:docMk/>
            <pc:sldMk cId="1379657159" sldId="264"/>
            <ac:picMk id="24" creationId="{CD8CCB43-545E-4064-8BB8-5C492D0F5F57}"/>
          </ac:picMkLst>
        </pc:picChg>
      </pc:sldChg>
      <pc:sldChg chg="new del">
        <pc:chgData name="Zhyulven Mustafova Bekirova (2119746)" userId="S::2119746@student.uwtsd.ac.uk::c6485475-b803-45b1-a749-bd7cbad1ba97" providerId="AD" clId="Web-{077FC62F-0686-2620-8F6D-4CEB901FA5C3}" dt="2022-03-26T10:11:43.484" v="221"/>
        <pc:sldMkLst>
          <pc:docMk/>
          <pc:sldMk cId="3508804147" sldId="264"/>
        </pc:sldMkLst>
      </pc:sldChg>
      <pc:sldChg chg="modSp del">
        <pc:chgData name="Zhyulven Mustafova Bekirova (2119746)" userId="S::2119746@student.uwtsd.ac.uk::c6485475-b803-45b1-a749-bd7cbad1ba97" providerId="AD" clId="Web-{077FC62F-0686-2620-8F6D-4CEB901FA5C3}" dt="2022-03-26T10:29:37.847" v="400"/>
        <pc:sldMkLst>
          <pc:docMk/>
          <pc:sldMk cId="3221952287" sldId="265"/>
        </pc:sldMkLst>
        <pc:picChg chg="mod">
          <ac:chgData name="Zhyulven Mustafova Bekirova (2119746)" userId="S::2119746@student.uwtsd.ac.uk::c6485475-b803-45b1-a749-bd7cbad1ba97" providerId="AD" clId="Web-{077FC62F-0686-2620-8F6D-4CEB901FA5C3}" dt="2022-03-26T10:29:02.361" v="399" actId="1076"/>
          <ac:picMkLst>
            <pc:docMk/>
            <pc:sldMk cId="3221952287" sldId="265"/>
            <ac:picMk id="3" creationId="{6861B7FA-4DA9-484A-880F-570F94A08308}"/>
          </ac:picMkLst>
        </pc:picChg>
      </pc:sldChg>
      <pc:sldChg chg="modSp new">
        <pc:chgData name="Zhyulven Mustafova Bekirova (2119746)" userId="S::2119746@student.uwtsd.ac.uk::c6485475-b803-45b1-a749-bd7cbad1ba97" providerId="AD" clId="Web-{077FC62F-0686-2620-8F6D-4CEB901FA5C3}" dt="2022-03-26T10:30:59.680" v="403" actId="1076"/>
        <pc:sldMkLst>
          <pc:docMk/>
          <pc:sldMk cId="3459187146" sldId="265"/>
        </pc:sldMkLst>
        <pc:spChg chg="mod">
          <ac:chgData name="Zhyulven Mustafova Bekirova (2119746)" userId="S::2119746@student.uwtsd.ac.uk::c6485475-b803-45b1-a749-bd7cbad1ba97" providerId="AD" clId="Web-{077FC62F-0686-2620-8F6D-4CEB901FA5C3}" dt="2022-03-26T10:30:59.680" v="403" actId="1076"/>
          <ac:spMkLst>
            <pc:docMk/>
            <pc:sldMk cId="3459187146" sldId="265"/>
            <ac:spMk id="2" creationId="{E308206A-486F-AC47-F96B-8FBED72B64A8}"/>
          </ac:spMkLst>
        </pc:spChg>
      </pc:sldChg>
    </pc:docChg>
  </pc:docChgLst>
  <pc:docChgLst>
    <pc:chgData name="Zhyulven Mustafova Bekirova (2119746)" userId="S::2119746@student.uwtsd.ac.uk::c6485475-b803-45b1-a749-bd7cbad1ba97" providerId="AD" clId="Web-{5AE506AB-D8D4-48EF-3154-4BBB8A2FCFA1}"/>
    <pc:docChg chg="modSld sldOrd">
      <pc:chgData name="Zhyulven Mustafova Bekirova (2119746)" userId="S::2119746@student.uwtsd.ac.uk::c6485475-b803-45b1-a749-bd7cbad1ba97" providerId="AD" clId="Web-{5AE506AB-D8D4-48EF-3154-4BBB8A2FCFA1}" dt="2022-03-29T12:27:10.355" v="102"/>
      <pc:docMkLst>
        <pc:docMk/>
      </pc:docMkLst>
      <pc:sldChg chg="modSp">
        <pc:chgData name="Zhyulven Mustafova Bekirova (2119746)" userId="S::2119746@student.uwtsd.ac.uk::c6485475-b803-45b1-a749-bd7cbad1ba97" providerId="AD" clId="Web-{5AE506AB-D8D4-48EF-3154-4BBB8A2FCFA1}" dt="2022-03-29T11:58:15.887" v="2" actId="20577"/>
        <pc:sldMkLst>
          <pc:docMk/>
          <pc:sldMk cId="2387053181" sldId="258"/>
        </pc:sldMkLst>
        <pc:spChg chg="mod">
          <ac:chgData name="Zhyulven Mustafova Bekirova (2119746)" userId="S::2119746@student.uwtsd.ac.uk::c6485475-b803-45b1-a749-bd7cbad1ba97" providerId="AD" clId="Web-{5AE506AB-D8D4-48EF-3154-4BBB8A2FCFA1}" dt="2022-03-29T11:58:15.887" v="2" actId="20577"/>
          <ac:spMkLst>
            <pc:docMk/>
            <pc:sldMk cId="2387053181" sldId="258"/>
            <ac:spMk id="6" creationId="{708EDC25-70CB-4E90-B411-B1968E944A6C}"/>
          </ac:spMkLst>
        </pc:spChg>
      </pc:sldChg>
      <pc:sldChg chg="ord">
        <pc:chgData name="Zhyulven Mustafova Bekirova (2119746)" userId="S::2119746@student.uwtsd.ac.uk::c6485475-b803-45b1-a749-bd7cbad1ba97" providerId="AD" clId="Web-{5AE506AB-D8D4-48EF-3154-4BBB8A2FCFA1}" dt="2022-03-29T12:27:10.355" v="102"/>
        <pc:sldMkLst>
          <pc:docMk/>
          <pc:sldMk cId="47404993" sldId="259"/>
        </pc:sldMkLst>
      </pc:sldChg>
      <pc:sldChg chg="modSp">
        <pc:chgData name="Zhyulven Mustafova Bekirova (2119746)" userId="S::2119746@student.uwtsd.ac.uk::c6485475-b803-45b1-a749-bd7cbad1ba97" providerId="AD" clId="Web-{5AE506AB-D8D4-48EF-3154-4BBB8A2FCFA1}" dt="2022-03-29T12:06:10.462" v="101" actId="20577"/>
        <pc:sldMkLst>
          <pc:docMk/>
          <pc:sldMk cId="559792029" sldId="263"/>
        </pc:sldMkLst>
        <pc:spChg chg="mod">
          <ac:chgData name="Zhyulven Mustafova Bekirova (2119746)" userId="S::2119746@student.uwtsd.ac.uk::c6485475-b803-45b1-a749-bd7cbad1ba97" providerId="AD" clId="Web-{5AE506AB-D8D4-48EF-3154-4BBB8A2FCFA1}" dt="2022-03-29T12:06:10.462" v="101" actId="20577"/>
          <ac:spMkLst>
            <pc:docMk/>
            <pc:sldMk cId="559792029" sldId="263"/>
            <ac:spMk id="3" creationId="{096B1FBB-5272-F576-1E0E-A2D035CCA4E3}"/>
          </ac:spMkLst>
        </pc:spChg>
      </pc:sldChg>
    </pc:docChg>
  </pc:docChgLst>
</pc:chgInfo>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US"/>
              <a:t>Click to edit Master title style</a:t>
            </a:r>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a:xfrm>
            <a:off x="7909561" y="4314328"/>
            <a:ext cx="2910840" cy="374642"/>
          </a:xfrm>
        </p:spPr>
        <p:txBody>
          <a:bodyPr/>
          <a:lstStyle/>
          <a:p>
            <a:fld id="{E8E740A9-D2E1-4BCB-BB9B-006EBFA64694}" type="datetimeFigureOut">
              <a:rPr lang="en-GB" smtClean="0"/>
              <a:t>19/04/2022</a:t>
            </a:fld>
            <a:endParaRPr lang="en-GB"/>
          </a:p>
        </p:txBody>
      </p:sp>
      <p:sp>
        <p:nvSpPr>
          <p:cNvPr id="5" name="Footer Placeholder 4"/>
          <p:cNvSpPr>
            <a:spLocks noGrp="1"/>
          </p:cNvSpPr>
          <p:nvPr>
            <p:ph type="ftr" sz="quarter" idx="11"/>
          </p:nvPr>
        </p:nvSpPr>
        <p:spPr>
          <a:xfrm>
            <a:off x="1371600" y="4323845"/>
            <a:ext cx="6400800" cy="365125"/>
          </a:xfrm>
        </p:spPr>
        <p:txBody>
          <a:bodyPr/>
          <a:lstStyle/>
          <a:p>
            <a:endParaRPr lang="en-GB"/>
          </a:p>
        </p:txBody>
      </p:sp>
      <p:sp>
        <p:nvSpPr>
          <p:cNvPr id="6" name="Slide Number Placeholder 5"/>
          <p:cNvSpPr>
            <a:spLocks noGrp="1"/>
          </p:cNvSpPr>
          <p:nvPr>
            <p:ph type="sldNum" sz="quarter" idx="12"/>
          </p:nvPr>
        </p:nvSpPr>
        <p:spPr>
          <a:xfrm>
            <a:off x="8077200" y="1430866"/>
            <a:ext cx="2743200" cy="365125"/>
          </a:xfrm>
        </p:spPr>
        <p:txBody>
          <a:bodyPr/>
          <a:lstStyle/>
          <a:p>
            <a:fld id="{D9744ADC-13DA-432E-93BC-49C928E35C3C}" type="slidenum">
              <a:rPr lang="en-GB" smtClean="0"/>
              <a:t>‹#›</a:t>
            </a:fld>
            <a:endParaRPr lang="en-GB"/>
          </a:p>
        </p:txBody>
      </p:sp>
    </p:spTree>
    <p:extLst>
      <p:ext uri="{BB962C8B-B14F-4D97-AF65-F5344CB8AC3E}">
        <p14:creationId xmlns:p14="http://schemas.microsoft.com/office/powerpoint/2010/main" val="360227991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E8E740A9-D2E1-4BCB-BB9B-006EBFA64694}" type="datetimeFigureOut">
              <a:rPr lang="en-GB" smtClean="0"/>
              <a:t>19/04/2022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9744ADC-13DA-432E-93BC-49C928E35C3C}" type="slidenum">
              <a:rPr lang="en-GB" smtClean="0"/>
              <a:t>‹#›</a:t>
            </a:fld>
            <a:endParaRPr lang="en-GB"/>
          </a:p>
        </p:txBody>
      </p:sp>
    </p:spTree>
    <p:extLst>
      <p:ext uri="{BB962C8B-B14F-4D97-AF65-F5344CB8AC3E}">
        <p14:creationId xmlns:p14="http://schemas.microsoft.com/office/powerpoint/2010/main" val="139200087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US"/>
              <a:t>Click to edit Master title style</a:t>
            </a:r>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E8E740A9-D2E1-4BCB-BB9B-006EBFA64694}" type="datetimeFigureOut">
              <a:rPr lang="en-GB" smtClean="0"/>
              <a:t>19/04/2022</a:t>
            </a:fld>
            <a:endParaRPr lang="en-GB"/>
          </a:p>
        </p:txBody>
      </p:sp>
      <p:sp>
        <p:nvSpPr>
          <p:cNvPr id="5" name="Footer Placeholder 4"/>
          <p:cNvSpPr>
            <a:spLocks noGrp="1"/>
          </p:cNvSpPr>
          <p:nvPr>
            <p:ph type="ftr" sz="quarter" idx="11"/>
          </p:nvPr>
        </p:nvSpPr>
        <p:spPr>
          <a:xfrm>
            <a:off x="685800" y="381001"/>
            <a:ext cx="6991492" cy="364065"/>
          </a:xfrm>
        </p:spPr>
        <p:txBody>
          <a:bodyPr/>
          <a:lstStyle/>
          <a:p>
            <a:endParaRPr lang="en-GB"/>
          </a:p>
        </p:txBody>
      </p:sp>
      <p:sp>
        <p:nvSpPr>
          <p:cNvPr id="6" name="Slide Number Placeholder 5"/>
          <p:cNvSpPr>
            <a:spLocks noGrp="1"/>
          </p:cNvSpPr>
          <p:nvPr>
            <p:ph type="sldNum" sz="quarter" idx="12"/>
          </p:nvPr>
        </p:nvSpPr>
        <p:spPr>
          <a:xfrm>
            <a:off x="10862452" y="381000"/>
            <a:ext cx="643748" cy="365125"/>
          </a:xfrm>
        </p:spPr>
        <p:txBody>
          <a:bodyPr/>
          <a:lstStyle/>
          <a:p>
            <a:fld id="{D9744ADC-13DA-432E-93BC-49C928E35C3C}" type="slidenum">
              <a:rPr lang="en-GB" smtClean="0"/>
              <a:t>‹#›</a:t>
            </a:fld>
            <a:endParaRPr lang="en-GB"/>
          </a:p>
        </p:txBody>
      </p:sp>
    </p:spTree>
    <p:extLst>
      <p:ext uri="{BB962C8B-B14F-4D97-AF65-F5344CB8AC3E}">
        <p14:creationId xmlns:p14="http://schemas.microsoft.com/office/powerpoint/2010/main" val="284630859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858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E8E740A9-D2E1-4BCB-BB9B-006EBFA64694}" type="datetimeFigureOut">
              <a:rPr lang="en-GB" smtClean="0"/>
              <a:t>19/04/2022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9744ADC-13DA-432E-93BC-49C928E35C3C}" type="slidenum">
              <a:rPr lang="en-GB" smtClean="0"/>
              <a:t>‹#›</a:t>
            </a:fld>
            <a:endParaRPr lang="en-GB"/>
          </a:p>
        </p:txBody>
      </p:sp>
    </p:spTree>
    <p:extLst>
      <p:ext uri="{BB962C8B-B14F-4D97-AF65-F5344CB8AC3E}">
        <p14:creationId xmlns:p14="http://schemas.microsoft.com/office/powerpoint/2010/main" val="234374829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US"/>
              <a:t>Click to edit Master title style</a:t>
            </a:r>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E8E740A9-D2E1-4BCB-BB9B-006EBFA64694}" type="datetimeFigureOut">
              <a:rPr lang="en-GB" smtClean="0"/>
              <a:t>19/04/2022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9744ADC-13DA-432E-93BC-49C928E35C3C}" type="slidenum">
              <a:rPr lang="en-GB" smtClean="0"/>
              <a:t>‹#›</a:t>
            </a:fld>
            <a:endParaRPr lang="en-GB"/>
          </a:p>
        </p:txBody>
      </p:sp>
    </p:spTree>
    <p:extLst>
      <p:ext uri="{BB962C8B-B14F-4D97-AF65-F5344CB8AC3E}">
        <p14:creationId xmlns:p14="http://schemas.microsoft.com/office/powerpoint/2010/main" val="292003272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E8E740A9-D2E1-4BCB-BB9B-006EBFA64694}" type="datetimeFigureOut">
              <a:rPr lang="en-GB" smtClean="0"/>
              <a:t>19/04/2022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9744ADC-13DA-432E-93BC-49C928E35C3C}" type="slidenum">
              <a:rPr lang="en-GB" smtClean="0"/>
              <a:t>‹#›</a:t>
            </a:fld>
            <a:endParaRPr lang="en-GB"/>
          </a:p>
        </p:txBody>
      </p:sp>
    </p:spTree>
    <p:extLst>
      <p:ext uri="{BB962C8B-B14F-4D97-AF65-F5344CB8AC3E}">
        <p14:creationId xmlns:p14="http://schemas.microsoft.com/office/powerpoint/2010/main" val="355236167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8E740A9-D2E1-4BCB-BB9B-006EBFA64694}" type="datetimeFigureOut">
              <a:rPr lang="en-GB" smtClean="0"/>
              <a:t>19/04/2022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9744ADC-13DA-432E-93BC-49C928E35C3C}" type="slidenum">
              <a:rPr lang="en-GB" smtClean="0"/>
              <a:t>‹#›</a:t>
            </a:fld>
            <a:endParaRPr lang="en-GB"/>
          </a:p>
        </p:txBody>
      </p:sp>
    </p:spTree>
    <p:extLst>
      <p:ext uri="{BB962C8B-B14F-4D97-AF65-F5344CB8AC3E}">
        <p14:creationId xmlns:p14="http://schemas.microsoft.com/office/powerpoint/2010/main" val="342463112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US"/>
              <a:t>Click to edit Master title style</a:t>
            </a:r>
          </a:p>
        </p:txBody>
      </p:sp>
      <p:sp>
        <p:nvSpPr>
          <p:cNvPr id="3" name="Content Placeholder 2"/>
          <p:cNvSpPr>
            <a:spLocks noGrp="1"/>
          </p:cNvSpPr>
          <p:nvPr>
            <p:ph idx="1"/>
          </p:nvPr>
        </p:nvSpPr>
        <p:spPr>
          <a:xfrm>
            <a:off x="4995582" y="746759"/>
            <a:ext cx="6510618" cy="5471925"/>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8E740A9-D2E1-4BCB-BB9B-006EBFA64694}" type="datetimeFigureOut">
              <a:rPr lang="en-GB" smtClean="0"/>
              <a:t>19/04/2022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9744ADC-13DA-432E-93BC-49C928E35C3C}" type="slidenum">
              <a:rPr lang="en-GB" smtClean="0"/>
              <a:t>‹#›</a:t>
            </a:fld>
            <a:endParaRPr lang="en-GB"/>
          </a:p>
        </p:txBody>
      </p:sp>
    </p:spTree>
    <p:extLst>
      <p:ext uri="{BB962C8B-B14F-4D97-AF65-F5344CB8AC3E}">
        <p14:creationId xmlns:p14="http://schemas.microsoft.com/office/powerpoint/2010/main" val="250896134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US"/>
              <a:t>Click to edit Master title style</a:t>
            </a:r>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8E740A9-D2E1-4BCB-BB9B-006EBFA64694}" type="datetimeFigureOut">
              <a:rPr lang="en-GB" smtClean="0"/>
              <a:t>19/04/2022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9744ADC-13DA-432E-93BC-49C928E35C3C}" type="slidenum">
              <a:rPr lang="en-GB" smtClean="0"/>
              <a:t>‹#›</a:t>
            </a:fld>
            <a:endParaRPr lang="en-GB"/>
          </a:p>
        </p:txBody>
      </p:sp>
    </p:spTree>
    <p:extLst>
      <p:ext uri="{BB962C8B-B14F-4D97-AF65-F5344CB8AC3E}">
        <p14:creationId xmlns:p14="http://schemas.microsoft.com/office/powerpoint/2010/main" val="161399412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US"/>
              <a:t>Click to edit Master title style</a:t>
            </a:r>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8E740A9-D2E1-4BCB-BB9B-006EBFA64694}" type="datetimeFigureOut">
              <a:rPr lang="en-GB" smtClean="0"/>
              <a:t>19/04/2022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9744ADC-13DA-432E-93BC-49C928E35C3C}" type="slidenum">
              <a:rPr lang="en-GB" smtClean="0"/>
              <a:t>‹#›</a:t>
            </a:fld>
            <a:endParaRPr lang="en-GB"/>
          </a:p>
        </p:txBody>
      </p:sp>
    </p:spTree>
    <p:extLst>
      <p:ext uri="{BB962C8B-B14F-4D97-AF65-F5344CB8AC3E}">
        <p14:creationId xmlns:p14="http://schemas.microsoft.com/office/powerpoint/2010/main" val="224522961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US"/>
              <a:t>Click to edit Master title style</a:t>
            </a:r>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E8E740A9-D2E1-4BCB-BB9B-006EBFA64694}" type="datetimeFigureOut">
              <a:rPr lang="en-GB" smtClean="0"/>
              <a:t>19/04/2022</a:t>
            </a:fld>
            <a:endParaRPr lang="en-GB"/>
          </a:p>
        </p:txBody>
      </p:sp>
      <p:sp>
        <p:nvSpPr>
          <p:cNvPr id="6" name="Footer Placeholder 5"/>
          <p:cNvSpPr>
            <a:spLocks noGrp="1"/>
          </p:cNvSpPr>
          <p:nvPr>
            <p:ph type="ftr" sz="quarter" idx="11"/>
          </p:nvPr>
        </p:nvSpPr>
        <p:spPr>
          <a:xfrm>
            <a:off x="685800" y="379941"/>
            <a:ext cx="6991492" cy="365125"/>
          </a:xfrm>
        </p:spPr>
        <p:txBody>
          <a:bodyPr/>
          <a:lstStyle/>
          <a:p>
            <a:endParaRPr lang="en-GB"/>
          </a:p>
        </p:txBody>
      </p:sp>
      <p:sp>
        <p:nvSpPr>
          <p:cNvPr id="7" name="Slide Number Placeholder 6"/>
          <p:cNvSpPr>
            <a:spLocks noGrp="1"/>
          </p:cNvSpPr>
          <p:nvPr>
            <p:ph type="sldNum" sz="quarter" idx="12"/>
          </p:nvPr>
        </p:nvSpPr>
        <p:spPr>
          <a:xfrm>
            <a:off x="10862452" y="381000"/>
            <a:ext cx="643748" cy="365125"/>
          </a:xfrm>
        </p:spPr>
        <p:txBody>
          <a:bodyPr/>
          <a:lstStyle/>
          <a:p>
            <a:fld id="{D9744ADC-13DA-432E-93BC-49C928E35C3C}" type="slidenum">
              <a:rPr lang="en-GB" smtClean="0"/>
              <a:t>‹#›</a:t>
            </a:fld>
            <a:endParaRPr lang="en-GB"/>
          </a:p>
        </p:txBody>
      </p:sp>
    </p:spTree>
    <p:extLst>
      <p:ext uri="{BB962C8B-B14F-4D97-AF65-F5344CB8AC3E}">
        <p14:creationId xmlns:p14="http://schemas.microsoft.com/office/powerpoint/2010/main" val="141675700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3" name="Picture 12"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US"/>
              <a:t>Click to edit Master title style</a:t>
            </a:r>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E8E740A9-D2E1-4BCB-BB9B-006EBFA64694}" type="datetimeFigureOut">
              <a:rPr lang="en-GB" smtClean="0"/>
              <a:t>19/04/2022</a:t>
            </a:fld>
            <a:endParaRPr lang="en-GB"/>
          </a:p>
        </p:txBody>
      </p:sp>
      <p:sp>
        <p:nvSpPr>
          <p:cNvPr id="6" name="Footer Placeholder 5"/>
          <p:cNvSpPr>
            <a:spLocks noGrp="1"/>
          </p:cNvSpPr>
          <p:nvPr>
            <p:ph type="ftr" sz="quarter" idx="11"/>
          </p:nvPr>
        </p:nvSpPr>
        <p:spPr>
          <a:xfrm>
            <a:off x="685800" y="379941"/>
            <a:ext cx="6991492" cy="365125"/>
          </a:xfrm>
        </p:spPr>
        <p:txBody>
          <a:bodyPr/>
          <a:lstStyle/>
          <a:p>
            <a:endParaRPr lang="en-GB"/>
          </a:p>
        </p:txBody>
      </p:sp>
      <p:sp>
        <p:nvSpPr>
          <p:cNvPr id="7" name="Slide Number Placeholder 6"/>
          <p:cNvSpPr>
            <a:spLocks noGrp="1"/>
          </p:cNvSpPr>
          <p:nvPr>
            <p:ph type="sldNum" sz="quarter" idx="12"/>
          </p:nvPr>
        </p:nvSpPr>
        <p:spPr>
          <a:xfrm>
            <a:off x="10862452" y="381000"/>
            <a:ext cx="643748" cy="365125"/>
          </a:xfrm>
        </p:spPr>
        <p:txBody>
          <a:bodyPr/>
          <a:lstStyle/>
          <a:p>
            <a:fld id="{D9744ADC-13DA-432E-93BC-49C928E35C3C}" type="slidenum">
              <a:rPr lang="en-GB" smtClean="0"/>
              <a:t>‹#›</a:t>
            </a:fld>
            <a:endParaRPr lang="en-GB"/>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Tree>
    <p:extLst>
      <p:ext uri="{BB962C8B-B14F-4D97-AF65-F5344CB8AC3E}">
        <p14:creationId xmlns:p14="http://schemas.microsoft.com/office/powerpoint/2010/main" val="412765135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US"/>
              <a:t>Click to edit Master title style</a:t>
            </a:r>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E8E740A9-D2E1-4BCB-BB9B-006EBFA64694}" type="datetimeFigureOut">
              <a:rPr lang="en-GB" smtClean="0"/>
              <a:t>19/04/2022</a:t>
            </a:fld>
            <a:endParaRPr lang="en-GB"/>
          </a:p>
        </p:txBody>
      </p:sp>
      <p:sp>
        <p:nvSpPr>
          <p:cNvPr id="6" name="Footer Placeholder 5"/>
          <p:cNvSpPr>
            <a:spLocks noGrp="1"/>
          </p:cNvSpPr>
          <p:nvPr>
            <p:ph type="ftr" sz="quarter" idx="11"/>
          </p:nvPr>
        </p:nvSpPr>
        <p:spPr>
          <a:xfrm>
            <a:off x="685800" y="378883"/>
            <a:ext cx="6991492" cy="365125"/>
          </a:xfrm>
        </p:spPr>
        <p:txBody>
          <a:bodyPr/>
          <a:lstStyle/>
          <a:p>
            <a:endParaRPr lang="en-GB"/>
          </a:p>
        </p:txBody>
      </p:sp>
      <p:sp>
        <p:nvSpPr>
          <p:cNvPr id="7" name="Slide Number Placeholder 6"/>
          <p:cNvSpPr>
            <a:spLocks noGrp="1"/>
          </p:cNvSpPr>
          <p:nvPr>
            <p:ph type="sldNum" sz="quarter" idx="12"/>
          </p:nvPr>
        </p:nvSpPr>
        <p:spPr>
          <a:xfrm>
            <a:off x="10862452" y="381000"/>
            <a:ext cx="643748" cy="365125"/>
          </a:xfrm>
        </p:spPr>
        <p:txBody>
          <a:bodyPr/>
          <a:lstStyle/>
          <a:p>
            <a:fld id="{D9744ADC-13DA-432E-93BC-49C928E35C3C}" type="slidenum">
              <a:rPr lang="en-GB" smtClean="0"/>
              <a:t>‹#›</a:t>
            </a:fld>
            <a:endParaRPr lang="en-GB"/>
          </a:p>
        </p:txBody>
      </p:sp>
    </p:spTree>
    <p:extLst>
      <p:ext uri="{BB962C8B-B14F-4D97-AF65-F5344CB8AC3E}">
        <p14:creationId xmlns:p14="http://schemas.microsoft.com/office/powerpoint/2010/main" val="75533921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US"/>
              <a:t>Click to edit Master title style</a:t>
            </a:r>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E8E740A9-D2E1-4BCB-BB9B-006EBFA64694}" type="datetimeFigureOut">
              <a:rPr lang="en-GB" smtClean="0"/>
              <a:t>19/04/2022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9744ADC-13DA-432E-93BC-49C928E35C3C}" type="slidenum">
              <a:rPr lang="en-GB" smtClean="0"/>
              <a:t>‹#›</a:t>
            </a:fld>
            <a:endParaRPr lang="en-GB"/>
          </a:p>
        </p:txBody>
      </p:sp>
    </p:spTree>
    <p:extLst>
      <p:ext uri="{BB962C8B-B14F-4D97-AF65-F5344CB8AC3E}">
        <p14:creationId xmlns:p14="http://schemas.microsoft.com/office/powerpoint/2010/main" val="24065313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US"/>
              <a:t>Click to edit Master title style</a:t>
            </a:r>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E8E740A9-D2E1-4BCB-BB9B-006EBFA64694}" type="datetimeFigureOut">
              <a:rPr lang="en-GB" smtClean="0"/>
              <a:t>19/04/2022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9744ADC-13DA-432E-93BC-49C928E35C3C}" type="slidenum">
              <a:rPr lang="en-GB" smtClean="0"/>
              <a:t>‹#›</a:t>
            </a:fld>
            <a:endParaRPr lang="en-GB"/>
          </a:p>
        </p:txBody>
      </p:sp>
    </p:spTree>
    <p:extLst>
      <p:ext uri="{BB962C8B-B14F-4D97-AF65-F5344CB8AC3E}">
        <p14:creationId xmlns:p14="http://schemas.microsoft.com/office/powerpoint/2010/main" val="386951481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E8E740A9-D2E1-4BCB-BB9B-006EBFA64694}" type="datetimeFigureOut">
              <a:rPr lang="en-GB" smtClean="0"/>
              <a:t>19/04/2022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9744ADC-13DA-432E-93BC-49C928E35C3C}" type="slidenum">
              <a:rPr lang="en-GB" smtClean="0"/>
              <a:t>‹#›</a:t>
            </a:fld>
            <a:endParaRPr lang="en-GB"/>
          </a:p>
        </p:txBody>
      </p:sp>
    </p:spTree>
    <p:extLst>
      <p:ext uri="{BB962C8B-B14F-4D97-AF65-F5344CB8AC3E}">
        <p14:creationId xmlns:p14="http://schemas.microsoft.com/office/powerpoint/2010/main" val="179003291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US"/>
              <a:t>Click to edit Master title style</a:t>
            </a:r>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E8E740A9-D2E1-4BCB-BB9B-006EBFA64694}" type="datetimeFigureOut">
              <a:rPr lang="en-GB" smtClean="0"/>
              <a:t>19/04/2022</a:t>
            </a:fld>
            <a:endParaRPr lang="en-GB"/>
          </a:p>
        </p:txBody>
      </p:sp>
      <p:sp>
        <p:nvSpPr>
          <p:cNvPr id="5" name="Footer Placeholder 4"/>
          <p:cNvSpPr>
            <a:spLocks noGrp="1"/>
          </p:cNvSpPr>
          <p:nvPr>
            <p:ph type="ftr" sz="quarter" idx="11"/>
          </p:nvPr>
        </p:nvSpPr>
        <p:spPr>
          <a:xfrm>
            <a:off x="685800" y="381000"/>
            <a:ext cx="6991492" cy="365125"/>
          </a:xfrm>
        </p:spPr>
        <p:txBody>
          <a:bodyPr/>
          <a:lstStyle/>
          <a:p>
            <a:endParaRPr lang="en-GB"/>
          </a:p>
        </p:txBody>
      </p:sp>
      <p:sp>
        <p:nvSpPr>
          <p:cNvPr id="6" name="Slide Number Placeholder 5"/>
          <p:cNvSpPr>
            <a:spLocks noGrp="1"/>
          </p:cNvSpPr>
          <p:nvPr>
            <p:ph type="sldNum" sz="quarter" idx="12"/>
          </p:nvPr>
        </p:nvSpPr>
        <p:spPr>
          <a:xfrm>
            <a:off x="10862452" y="381000"/>
            <a:ext cx="643748" cy="365125"/>
          </a:xfrm>
        </p:spPr>
        <p:txBody>
          <a:bodyPr/>
          <a:lstStyle/>
          <a:p>
            <a:fld id="{D9744ADC-13DA-432E-93BC-49C928E35C3C}" type="slidenum">
              <a:rPr lang="en-GB" smtClean="0"/>
              <a:t>‹#›</a:t>
            </a:fld>
            <a:endParaRPr lang="en-GB"/>
          </a:p>
        </p:txBody>
      </p:sp>
    </p:spTree>
    <p:extLst>
      <p:ext uri="{BB962C8B-B14F-4D97-AF65-F5344CB8AC3E}">
        <p14:creationId xmlns:p14="http://schemas.microsoft.com/office/powerpoint/2010/main" val="273301681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descr="C0-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E8E740A9-D2E1-4BCB-BB9B-006EBFA64694}" type="datetimeFigureOut">
              <a:rPr lang="en-GB" smtClean="0"/>
              <a:t>19/04/2022</a:t>
            </a:fld>
            <a:endParaRPr lang="en-GB"/>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D9744ADC-13DA-432E-93BC-49C928E35C3C}" type="slidenum">
              <a:rPr lang="en-GB" smtClean="0"/>
              <a:t>‹#›</a:t>
            </a:fld>
            <a:endParaRPr lang="en-GB"/>
          </a:p>
        </p:txBody>
      </p:sp>
    </p:spTree>
    <p:extLst>
      <p:ext uri="{BB962C8B-B14F-4D97-AF65-F5344CB8AC3E}">
        <p14:creationId xmlns:p14="http://schemas.microsoft.com/office/powerpoint/2010/main" val="22008064"/>
      </p:ext>
    </p:extLst>
  </p:cSld>
  <p:clrMap bg1="dk1" tx1="lt1" bg2="dk2" tx2="lt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 id="2147483690" r:id="rId12"/>
    <p:sldLayoutId id="2147483691" r:id="rId13"/>
    <p:sldLayoutId id="2147483692" r:id="rId14"/>
    <p:sldLayoutId id="2147483693" r:id="rId15"/>
    <p:sldLayoutId id="2147483694" r:id="rId16"/>
    <p:sldLayoutId id="2147483695" r:id="rId17"/>
  </p:sldLayoutIdLst>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13.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5" Type="http://schemas.openxmlformats.org/officeDocument/2006/relationships/image" Target="../media/image3.png"/><Relationship Id="rId4" Type="http://schemas.openxmlformats.org/officeDocument/2006/relationships/image" Target="../media/image14.jpeg"/></Relationships>
</file>

<file path=ppt/slides/_rels/slide16.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17.xml.rels><?xml version="1.0" encoding="UTF-8" standalone="yes"?>
<Relationships xmlns="http://schemas.openxmlformats.org/package/2006/relationships"><Relationship Id="rId8" Type="http://schemas.openxmlformats.org/officeDocument/2006/relationships/hyperlink" Target="https://www.information-age.com/tesco-using-ai-gain-customer-insight-123466328/" TargetMode="External"/><Relationship Id="rId3" Type="http://schemas.openxmlformats.org/officeDocument/2006/relationships/hyperlink" Target="https://i.dailymail.co.uk/1/2018/09/19/14/4378212-6185071-image-m-1_1537364970909.jpg" TargetMode="External"/><Relationship Id="rId7" Type="http://schemas.openxmlformats.org/officeDocument/2006/relationships/hyperlink" Target="https://www.ukessays.com/essays/data-analysis/tesco-report-analyses.php" TargetMode="External"/><Relationship Id="rId2" Type="http://schemas.openxmlformats.org/officeDocument/2006/relationships/hyperlink" Target="https://www.dailymail.co.uk/news/fb-6185071/Who-Tesco-founder-Jack-Cohen-pioneer-pile-high-sell-cheap.html" TargetMode="External"/><Relationship Id="rId1" Type="http://schemas.openxmlformats.org/officeDocument/2006/relationships/slideLayout" Target="../slideLayouts/slideLayout2.xml"/><Relationship Id="rId6" Type="http://schemas.openxmlformats.org/officeDocument/2006/relationships/hyperlink" Target="https://canadiangrocer.com/case-study-tescos-dot-com-uk-business-model-and-lessons-learned" TargetMode="External"/><Relationship Id="rId11" Type="http://schemas.openxmlformats.org/officeDocument/2006/relationships/image" Target="../media/image3.png"/><Relationship Id="rId5" Type="http://schemas.openxmlformats.org/officeDocument/2006/relationships/hyperlink" Target="http://Tehttps:/www.tescoplc.com/about/our-history/" TargetMode="External"/><Relationship Id="rId10" Type="http://schemas.openxmlformats.org/officeDocument/2006/relationships/hyperlink" Target="https://prezi.com/ysovbhplk1-5/tesco-purpose-aim-and-objectives/?frame=4ca7233d37195799aed8497b79ecc1070ff722e1" TargetMode="External"/><Relationship Id="rId4" Type="http://schemas.openxmlformats.org/officeDocument/2006/relationships/hyperlink" Target="https://external-content.duckduckgo.com/iu/?u=http%3A%2F%2Fwww.summit.co.uk%2Fwp-content%2Fuploads%2F2014%2F07%2F700x321xTesco.jpg.pagespeed.ic.YBxYZIEwwg.jpg&amp;f=1&amp;nofb=1" TargetMode="External"/><Relationship Id="rId9" Type="http://schemas.openxmlformats.org/officeDocument/2006/relationships/hyperlink" Target="https://www.tescoplc.com/about/how-we-do-business/core-purpose-and-value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0D43AE-BF7D-4CEF-A058-5D92E033CEB5}"/>
              </a:ext>
            </a:extLst>
          </p:cNvPr>
          <p:cNvSpPr>
            <a:spLocks noGrp="1"/>
          </p:cNvSpPr>
          <p:nvPr>
            <p:ph type="ctrTitle"/>
          </p:nvPr>
        </p:nvSpPr>
        <p:spPr>
          <a:xfrm>
            <a:off x="1756012" y="990850"/>
            <a:ext cx="9865057" cy="3737134"/>
          </a:xfrm>
        </p:spPr>
        <p:txBody>
          <a:bodyPr>
            <a:normAutofit fontScale="90000"/>
          </a:bodyPr>
          <a:lstStyle/>
          <a:p>
            <a:pPr algn="ctr"/>
            <a:r>
              <a:rPr lang="en-GB" altLang="en-US" b="1">
                <a:solidFill>
                  <a:srgbClr val="FFC000"/>
                </a:solidFill>
              </a:rPr>
              <a:t>Digital Skills and Research Methods </a:t>
            </a:r>
            <a:br>
              <a:rPr lang="en-GB" altLang="en-US" b="1">
                <a:solidFill>
                  <a:srgbClr val="FFC000"/>
                </a:solidFill>
              </a:rPr>
            </a:br>
            <a:r>
              <a:rPr lang="en-GB" altLang="en-US" b="1">
                <a:solidFill>
                  <a:srgbClr val="FFC000"/>
                </a:solidFill>
              </a:rPr>
              <a:t> BMSW4003</a:t>
            </a:r>
            <a:br>
              <a:rPr lang="en-GB" altLang="en-US" b="1">
                <a:solidFill>
                  <a:srgbClr val="FFC000"/>
                </a:solidFill>
              </a:rPr>
            </a:br>
            <a:br>
              <a:rPr lang="en-GB" altLang="en-US" b="1">
                <a:solidFill>
                  <a:srgbClr val="FFC000"/>
                </a:solidFill>
              </a:rPr>
            </a:br>
            <a:endParaRPr lang="en-GB"/>
          </a:p>
        </p:txBody>
      </p:sp>
      <p:sp>
        <p:nvSpPr>
          <p:cNvPr id="5" name="Subtitle 4">
            <a:extLst>
              <a:ext uri="{FF2B5EF4-FFF2-40B4-BE49-F238E27FC236}">
                <a16:creationId xmlns:a16="http://schemas.microsoft.com/office/drawing/2014/main" id="{EA3A9A7C-9710-483D-9AFB-725C028B55EA}"/>
              </a:ext>
            </a:extLst>
          </p:cNvPr>
          <p:cNvSpPr>
            <a:spLocks noGrp="1"/>
          </p:cNvSpPr>
          <p:nvPr>
            <p:ph type="subTitle" idx="1"/>
          </p:nvPr>
        </p:nvSpPr>
        <p:spPr>
          <a:xfrm>
            <a:off x="1371599" y="3429000"/>
            <a:ext cx="9448800" cy="685800"/>
          </a:xfrm>
        </p:spPr>
        <p:txBody>
          <a:bodyPr vert="horz" lIns="91440" tIns="45720" rIns="91440" bIns="45720" rtlCol="0" anchor="t">
            <a:normAutofit fontScale="25000" lnSpcReduction="20000"/>
          </a:bodyPr>
          <a:lstStyle/>
          <a:p>
            <a:pPr algn="ctr"/>
            <a:r>
              <a:rPr lang="en-GB" sz="16000"/>
              <a:t>USE OF MODERN TECHNOLOGY – </a:t>
            </a:r>
          </a:p>
          <a:p>
            <a:endParaRPr lang="en-GB" sz="16000"/>
          </a:p>
          <a:p>
            <a:r>
              <a:rPr lang="en-GB" sz="16000" b="1" i="1" u="sng"/>
              <a:t>TESCO [ self service checkout ]</a:t>
            </a:r>
          </a:p>
          <a:p>
            <a:pPr algn="ctr"/>
            <a:endParaRPr lang="en-GB" sz="16000"/>
          </a:p>
          <a:p>
            <a:pPr algn="ctr"/>
            <a:r>
              <a:rPr lang="en-GB" sz="16000"/>
              <a:t>27-03-2022</a:t>
            </a:r>
          </a:p>
          <a:p>
            <a:pPr algn="ctr"/>
            <a:endParaRPr lang="en-GB" sz="4000"/>
          </a:p>
        </p:txBody>
      </p:sp>
      <p:pic>
        <p:nvPicPr>
          <p:cNvPr id="3074" name="Picture 2" descr="Logo of UWTSD Moodle 2021/22">
            <a:extLst>
              <a:ext uri="{FF2B5EF4-FFF2-40B4-BE49-F238E27FC236}">
                <a16:creationId xmlns:a16="http://schemas.microsoft.com/office/drawing/2014/main" id="{02F1F9AE-E2AF-425D-818D-B9DE83C679B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7262" y="154390"/>
            <a:ext cx="2857500" cy="571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1936016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D5267A-A8D8-444F-9427-3BD137768A25}"/>
              </a:ext>
            </a:extLst>
          </p:cNvPr>
          <p:cNvSpPr>
            <a:spLocks noGrp="1"/>
          </p:cNvSpPr>
          <p:nvPr>
            <p:ph type="title"/>
          </p:nvPr>
        </p:nvSpPr>
        <p:spPr>
          <a:xfrm>
            <a:off x="1966349" y="573304"/>
            <a:ext cx="8610600" cy="1293028"/>
          </a:xfrm>
        </p:spPr>
        <p:txBody>
          <a:bodyPr/>
          <a:lstStyle/>
          <a:p>
            <a:pPr algn="ctr"/>
            <a:r>
              <a:rPr lang="en-GB"/>
              <a:t>TEAM 1</a:t>
            </a:r>
          </a:p>
        </p:txBody>
      </p:sp>
      <p:sp>
        <p:nvSpPr>
          <p:cNvPr id="6" name="Content Placeholder 5">
            <a:extLst>
              <a:ext uri="{FF2B5EF4-FFF2-40B4-BE49-F238E27FC236}">
                <a16:creationId xmlns:a16="http://schemas.microsoft.com/office/drawing/2014/main" id="{D781D701-A98F-4FC1-9215-3B80740CB757}"/>
              </a:ext>
            </a:extLst>
          </p:cNvPr>
          <p:cNvSpPr>
            <a:spLocks noGrp="1"/>
          </p:cNvSpPr>
          <p:nvPr>
            <p:ph idx="1"/>
          </p:nvPr>
        </p:nvSpPr>
        <p:spPr>
          <a:xfrm>
            <a:off x="0" y="2194560"/>
            <a:ext cx="12064621" cy="4024125"/>
          </a:xfrm>
        </p:spPr>
        <p:txBody>
          <a:bodyPr vert="horz" lIns="91440" tIns="45720" rIns="91440" bIns="45720" rtlCol="0" anchor="t">
            <a:normAutofit/>
          </a:bodyPr>
          <a:lstStyle/>
          <a:p>
            <a:r>
              <a:rPr lang="en-GB"/>
              <a:t>DRAGOMIR BORISOV – 2125438 [ intro and background ] </a:t>
            </a:r>
          </a:p>
          <a:p>
            <a:r>
              <a:rPr lang="en-GB"/>
              <a:t>Petya </a:t>
            </a:r>
            <a:r>
              <a:rPr lang="en-GB" err="1"/>
              <a:t>Slavcheva</a:t>
            </a:r>
            <a:r>
              <a:rPr lang="en-GB"/>
              <a:t>         - 2125729  [ challenges before introducing modern technology ]</a:t>
            </a:r>
          </a:p>
          <a:p>
            <a:r>
              <a:rPr lang="en-GB"/>
              <a:t>KIRIL POPOV                - 2125713  [ insights of modern technology introduced ]</a:t>
            </a:r>
          </a:p>
          <a:p>
            <a:r>
              <a:rPr lang="en-GB" err="1"/>
              <a:t>Zhyulven</a:t>
            </a:r>
            <a:r>
              <a:rPr lang="en-GB"/>
              <a:t> </a:t>
            </a:r>
            <a:r>
              <a:rPr lang="en-GB" err="1"/>
              <a:t>Bekirova</a:t>
            </a:r>
            <a:r>
              <a:rPr lang="en-GB"/>
              <a:t>       - 2119746  [ impacts of modern  technology]</a:t>
            </a:r>
          </a:p>
          <a:p>
            <a:r>
              <a:rPr lang="en-GB"/>
              <a:t>NANSI TILEVA               - 2118440  [ lessons drawn and conclusion ]</a:t>
            </a:r>
          </a:p>
          <a:p>
            <a:endParaRPr lang="en-GB"/>
          </a:p>
          <a:p>
            <a:r>
              <a:rPr lang="en-GB"/>
              <a:t>LECTURER – MR KOUSHIK MODAK </a:t>
            </a:r>
          </a:p>
          <a:p>
            <a:endParaRPr lang="en-GB"/>
          </a:p>
        </p:txBody>
      </p:sp>
      <p:pic>
        <p:nvPicPr>
          <p:cNvPr id="2050" name="Picture 2" descr="Logo of UWTSD Moodle 2021/22">
            <a:extLst>
              <a:ext uri="{FF2B5EF4-FFF2-40B4-BE49-F238E27FC236}">
                <a16:creationId xmlns:a16="http://schemas.microsoft.com/office/drawing/2014/main" id="{4015468D-C0B2-4FFA-AF32-36C266BD9DC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37599" y="454641"/>
            <a:ext cx="2857500" cy="571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7715111"/>
      </p:ext>
    </p:extLst>
  </p:cSld>
  <p:clrMapOvr>
    <a:masterClrMapping/>
  </p:clrMapOvr>
  <p:transition spd="slow">
    <p:push dir="u"/>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FAB0C3-1227-4FC6-8224-2DA9766C3A9D}"/>
              </a:ext>
            </a:extLst>
          </p:cNvPr>
          <p:cNvSpPr>
            <a:spLocks noGrp="1"/>
          </p:cNvSpPr>
          <p:nvPr>
            <p:ph type="title"/>
          </p:nvPr>
        </p:nvSpPr>
        <p:spPr>
          <a:xfrm>
            <a:off x="1899313" y="394675"/>
            <a:ext cx="8610600" cy="1293028"/>
          </a:xfrm>
        </p:spPr>
        <p:txBody>
          <a:bodyPr/>
          <a:lstStyle/>
          <a:p>
            <a:pPr algn="ctr"/>
            <a:r>
              <a:rPr lang="en-GB"/>
              <a:t>Sir jack cohen 1898-1979</a:t>
            </a:r>
          </a:p>
        </p:txBody>
      </p:sp>
      <p:pic>
        <p:nvPicPr>
          <p:cNvPr id="1028" name="Picture 4" descr="A person in a suit&#10;&#10;Description automatically generated with low confidence">
            <a:extLst>
              <a:ext uri="{FF2B5EF4-FFF2-40B4-BE49-F238E27FC236}">
                <a16:creationId xmlns:a16="http://schemas.microsoft.com/office/drawing/2014/main" id="{585263AF-796E-4F63-B640-9C2CF6551388}"/>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4896333" y="1467940"/>
            <a:ext cx="3532154" cy="4403506"/>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Logo of UWTSD Moodle 2021/22">
            <a:extLst>
              <a:ext uri="{FF2B5EF4-FFF2-40B4-BE49-F238E27FC236}">
                <a16:creationId xmlns:a16="http://schemas.microsoft.com/office/drawing/2014/main" id="{1B1B649B-22B2-4CB1-AE08-F94ACA8567B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3337" y="249925"/>
            <a:ext cx="2857500" cy="571500"/>
          </a:xfrm>
          <a:prstGeom prst="rect">
            <a:avLst/>
          </a:prstGeom>
          <a:noFill/>
          <a:extLst>
            <a:ext uri="{909E8E84-426E-40DD-AFC4-6F175D3DCCD1}">
              <a14:hiddenFill xmlns:a14="http://schemas.microsoft.com/office/drawing/2010/main">
                <a:solidFill>
                  <a:srgbClr val="FFFFFF"/>
                </a:solidFill>
              </a14:hiddenFill>
            </a:ext>
          </a:extLst>
        </p:spPr>
      </p:pic>
      <p:sp>
        <p:nvSpPr>
          <p:cNvPr id="14" name="TextBox 13">
            <a:extLst>
              <a:ext uri="{FF2B5EF4-FFF2-40B4-BE49-F238E27FC236}">
                <a16:creationId xmlns:a16="http://schemas.microsoft.com/office/drawing/2014/main" id="{ED76E2B6-B877-4610-8047-A41F5288BC94}"/>
              </a:ext>
            </a:extLst>
          </p:cNvPr>
          <p:cNvSpPr txBox="1"/>
          <p:nvPr/>
        </p:nvSpPr>
        <p:spPr>
          <a:xfrm>
            <a:off x="253337" y="2751892"/>
            <a:ext cx="6093724" cy="677108"/>
          </a:xfrm>
          <a:prstGeom prst="rect">
            <a:avLst/>
          </a:prstGeom>
          <a:noFill/>
        </p:spPr>
        <p:txBody>
          <a:bodyPr wrap="square">
            <a:spAutoFit/>
          </a:bodyPr>
          <a:lstStyle/>
          <a:p>
            <a:pPr algn="l"/>
            <a:r>
              <a:rPr lang="en-GB" b="1" i="0">
                <a:solidFill>
                  <a:srgbClr val="00AAD2"/>
                </a:solidFill>
                <a:effectLst/>
                <a:latin typeface="graphik"/>
              </a:rPr>
              <a:t>The pioneer of 'pile it high and sell it cheap’</a:t>
            </a:r>
          </a:p>
          <a:p>
            <a:pPr algn="l"/>
            <a:r>
              <a:rPr lang="en-GB" b="1">
                <a:solidFill>
                  <a:srgbClr val="00AAD2"/>
                </a:solidFill>
                <a:latin typeface="graphik"/>
              </a:rPr>
              <a:t>(DAILYMAIL , </a:t>
            </a:r>
            <a:r>
              <a:rPr lang="en-GB" sz="2000" b="1">
                <a:solidFill>
                  <a:srgbClr val="00AAD2"/>
                </a:solidFill>
                <a:latin typeface="graphik"/>
              </a:rPr>
              <a:t>2018</a:t>
            </a:r>
            <a:r>
              <a:rPr lang="en-GB" b="1">
                <a:solidFill>
                  <a:srgbClr val="00AAD2"/>
                </a:solidFill>
                <a:latin typeface="graphik"/>
              </a:rPr>
              <a:t> )</a:t>
            </a:r>
            <a:endParaRPr lang="en-GB" b="1" i="0">
              <a:solidFill>
                <a:srgbClr val="00AAD2"/>
              </a:solidFill>
              <a:effectLst/>
              <a:latin typeface="graphik"/>
            </a:endParaRPr>
          </a:p>
        </p:txBody>
      </p:sp>
    </p:spTree>
    <p:extLst>
      <p:ext uri="{BB962C8B-B14F-4D97-AF65-F5344CB8AC3E}">
        <p14:creationId xmlns:p14="http://schemas.microsoft.com/office/powerpoint/2010/main" val="47404993"/>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C3D48A-C15D-4633-AEBA-B3B81585A27C}"/>
              </a:ext>
            </a:extLst>
          </p:cNvPr>
          <p:cNvSpPr>
            <a:spLocks noGrp="1"/>
          </p:cNvSpPr>
          <p:nvPr>
            <p:ph type="title"/>
          </p:nvPr>
        </p:nvSpPr>
        <p:spPr>
          <a:xfrm>
            <a:off x="1656566" y="606788"/>
            <a:ext cx="8610600" cy="1321997"/>
          </a:xfrm>
        </p:spPr>
        <p:txBody>
          <a:bodyPr/>
          <a:lstStyle/>
          <a:p>
            <a:pPr algn="ctr"/>
            <a:r>
              <a:rPr lang="en-GB" b="1" u="sng"/>
              <a:t>TE S</a:t>
            </a:r>
            <a:r>
              <a:rPr lang="en-GB" sz="2800" i="1"/>
              <a:t>tockwell</a:t>
            </a:r>
            <a:r>
              <a:rPr lang="en-GB"/>
              <a:t> + </a:t>
            </a:r>
            <a:r>
              <a:rPr lang="en-GB" b="1" u="sng"/>
              <a:t>CO</a:t>
            </a:r>
            <a:r>
              <a:rPr lang="en-GB" sz="2800" i="1"/>
              <a:t>hen</a:t>
            </a:r>
            <a:r>
              <a:rPr lang="en-GB"/>
              <a:t>  = TESCO </a:t>
            </a:r>
            <a:br>
              <a:rPr lang="en-GB"/>
            </a:br>
            <a:endParaRPr lang="en-GB"/>
          </a:p>
        </p:txBody>
      </p:sp>
      <p:pic>
        <p:nvPicPr>
          <p:cNvPr id="4" name="Content Placeholder 3">
            <a:extLst>
              <a:ext uri="{FF2B5EF4-FFF2-40B4-BE49-F238E27FC236}">
                <a16:creationId xmlns:a16="http://schemas.microsoft.com/office/drawing/2014/main" id="{27ED9B86-1598-4C80-AFEE-42525626ED86}"/>
              </a:ext>
              <a:ext uri="{C183D7F6-B498-43B3-948B-1728B52AA6E4}">
                <adec:decorative xmlns:adec="http://schemas.microsoft.com/office/drawing/2017/decorative" val="1"/>
              </a:ext>
            </a:extLst>
          </p:cNvPr>
          <p:cNvPicPr>
            <a:picLocks noGrp="1" noChangeAspect="1"/>
          </p:cNvPicPr>
          <p:nvPr>
            <p:ph idx="1"/>
          </p:nvPr>
        </p:nvPicPr>
        <p:blipFill>
          <a:blip r:embed="rId2"/>
          <a:stretch>
            <a:fillRect/>
          </a:stretch>
        </p:blipFill>
        <p:spPr>
          <a:xfrm>
            <a:off x="2611556" y="1663191"/>
            <a:ext cx="6667500" cy="3057525"/>
          </a:xfrm>
          <a:prstGeom prst="rect">
            <a:avLst/>
          </a:prstGeom>
        </p:spPr>
      </p:pic>
      <p:pic>
        <p:nvPicPr>
          <p:cNvPr id="4098" name="Picture 2" descr="Logo of UWTSD Moodle 2021/22">
            <a:extLst>
              <a:ext uri="{FF2B5EF4-FFF2-40B4-BE49-F238E27FC236}">
                <a16:creationId xmlns:a16="http://schemas.microsoft.com/office/drawing/2014/main" id="{4C4CA2AE-A807-41BD-9821-13EC933D4C7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7816" y="144943"/>
            <a:ext cx="2857500" cy="571500"/>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58F84361-0BC6-4A1C-A37C-BE38054D2DE3}"/>
              </a:ext>
            </a:extLst>
          </p:cNvPr>
          <p:cNvSpPr txBox="1"/>
          <p:nvPr/>
        </p:nvSpPr>
        <p:spPr>
          <a:xfrm>
            <a:off x="9951474" y="6437049"/>
            <a:ext cx="6098458" cy="369332"/>
          </a:xfrm>
          <a:prstGeom prst="rect">
            <a:avLst/>
          </a:prstGeom>
          <a:noFill/>
        </p:spPr>
        <p:txBody>
          <a:bodyPr wrap="square">
            <a:spAutoFit/>
          </a:bodyPr>
          <a:lstStyle/>
          <a:p>
            <a:r>
              <a:rPr lang="en-GB" b="0" i="0">
                <a:solidFill>
                  <a:srgbClr val="666666"/>
                </a:solidFill>
                <a:effectLst/>
                <a:latin typeface="tesco"/>
              </a:rPr>
              <a:t>© Tescoplc.com 2022</a:t>
            </a:r>
            <a:endParaRPr lang="en-GB"/>
          </a:p>
        </p:txBody>
      </p:sp>
    </p:spTree>
    <p:extLst>
      <p:ext uri="{BB962C8B-B14F-4D97-AF65-F5344CB8AC3E}">
        <p14:creationId xmlns:p14="http://schemas.microsoft.com/office/powerpoint/2010/main" val="2309661806"/>
      </p:ext>
    </p:extLst>
  </p:cSld>
  <p:clrMapOvr>
    <a:masterClrMapping/>
  </p:clrMapOvr>
  <p:transition spd="slow">
    <p:randomBar dir="vert"/>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A94992-6D54-4476-837D-B7672E555050}"/>
              </a:ext>
            </a:extLst>
          </p:cNvPr>
          <p:cNvSpPr>
            <a:spLocks noGrp="1"/>
          </p:cNvSpPr>
          <p:nvPr>
            <p:ph type="title"/>
          </p:nvPr>
        </p:nvSpPr>
        <p:spPr/>
        <p:txBody>
          <a:bodyPr>
            <a:normAutofit fontScale="90000"/>
          </a:bodyPr>
          <a:lstStyle/>
          <a:p>
            <a:pPr algn="ctr"/>
            <a:r>
              <a:rPr lang="en-GB"/>
              <a:t>Serving our customers , communities and planet a little better every day !</a:t>
            </a:r>
          </a:p>
        </p:txBody>
      </p:sp>
      <p:sp>
        <p:nvSpPr>
          <p:cNvPr id="3" name="Content Placeholder 2">
            <a:extLst>
              <a:ext uri="{FF2B5EF4-FFF2-40B4-BE49-F238E27FC236}">
                <a16:creationId xmlns:a16="http://schemas.microsoft.com/office/drawing/2014/main" id="{B1FAEE32-2A04-426A-8E0A-2FF47C9A9764}"/>
              </a:ext>
            </a:extLst>
          </p:cNvPr>
          <p:cNvSpPr>
            <a:spLocks noGrp="1"/>
          </p:cNvSpPr>
          <p:nvPr>
            <p:ph idx="1"/>
          </p:nvPr>
        </p:nvSpPr>
        <p:spPr/>
        <p:txBody>
          <a:bodyPr>
            <a:normAutofit/>
          </a:bodyPr>
          <a:lstStyle/>
          <a:p>
            <a:r>
              <a:rPr lang="en-GB"/>
              <a:t>                                           </a:t>
            </a:r>
            <a:r>
              <a:rPr lang="en-GB" b="1" u="sng"/>
              <a:t>1 customers</a:t>
            </a:r>
          </a:p>
          <a:p>
            <a:r>
              <a:rPr lang="en-GB"/>
              <a:t>Everything we do begins and ends with our customers .</a:t>
            </a:r>
          </a:p>
          <a:p>
            <a:r>
              <a:rPr lang="en-GB" b="1"/>
              <a:t>                                          </a:t>
            </a:r>
            <a:r>
              <a:rPr lang="en-GB" b="1" u="sng"/>
              <a:t>2 Communities   </a:t>
            </a:r>
          </a:p>
          <a:p>
            <a:r>
              <a:rPr lang="en-GB"/>
              <a:t>Jobs </a:t>
            </a:r>
          </a:p>
          <a:p>
            <a:r>
              <a:rPr lang="en-GB"/>
              <a:t>Local suppliers and producers</a:t>
            </a:r>
          </a:p>
          <a:p>
            <a:r>
              <a:rPr lang="en-GB"/>
              <a:t>Local causes through our community programs </a:t>
            </a:r>
          </a:p>
          <a:p>
            <a:r>
              <a:rPr lang="en-GB" b="1"/>
              <a:t>                                          </a:t>
            </a:r>
            <a:r>
              <a:rPr lang="en-GB" b="1" u="sng"/>
              <a:t>3 planet</a:t>
            </a:r>
          </a:p>
          <a:p>
            <a:r>
              <a:rPr lang="en-GB"/>
              <a:t>Reduce environmental impact </a:t>
            </a:r>
          </a:p>
          <a:p>
            <a:r>
              <a:rPr lang="en-GB"/>
              <a:t>Support healthier way of living  </a:t>
            </a:r>
          </a:p>
          <a:p>
            <a:endParaRPr lang="en-GB"/>
          </a:p>
        </p:txBody>
      </p:sp>
      <p:pic>
        <p:nvPicPr>
          <p:cNvPr id="4" name="Picture 2" descr="Logo of UWTSD Moodle 2021/22">
            <a:extLst>
              <a:ext uri="{FF2B5EF4-FFF2-40B4-BE49-F238E27FC236}">
                <a16:creationId xmlns:a16="http://schemas.microsoft.com/office/drawing/2014/main" id="{83E63AF0-2CFF-4058-B422-99723629BC8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7262" y="154390"/>
            <a:ext cx="2857500" cy="571500"/>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1ECAB17C-97FA-4262-AE21-1B8B45F60BD5}"/>
              </a:ext>
            </a:extLst>
          </p:cNvPr>
          <p:cNvSpPr txBox="1"/>
          <p:nvPr/>
        </p:nvSpPr>
        <p:spPr>
          <a:xfrm>
            <a:off x="9597513" y="6355844"/>
            <a:ext cx="6098458" cy="369332"/>
          </a:xfrm>
          <a:prstGeom prst="rect">
            <a:avLst/>
          </a:prstGeom>
          <a:noFill/>
        </p:spPr>
        <p:txBody>
          <a:bodyPr wrap="square">
            <a:spAutoFit/>
          </a:bodyPr>
          <a:lstStyle/>
          <a:p>
            <a:r>
              <a:rPr lang="en-GB" b="0" i="0">
                <a:solidFill>
                  <a:srgbClr val="666666"/>
                </a:solidFill>
                <a:effectLst/>
                <a:latin typeface="tesco"/>
              </a:rPr>
              <a:t>© Tescoplc.com 2022</a:t>
            </a:r>
            <a:endParaRPr lang="en-GB"/>
          </a:p>
        </p:txBody>
      </p:sp>
    </p:spTree>
    <p:extLst>
      <p:ext uri="{BB962C8B-B14F-4D97-AF65-F5344CB8AC3E}">
        <p14:creationId xmlns:p14="http://schemas.microsoft.com/office/powerpoint/2010/main" val="2518719324"/>
      </p:ext>
    </p:extLst>
  </p:cSld>
  <p:clrMapOvr>
    <a:masterClrMapping/>
  </p:clrMapOvr>
  <p:transition spd="slow">
    <p:push dir="u"/>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F6B594-3F69-4E9E-9F87-E57D6778DE05}"/>
              </a:ext>
            </a:extLst>
          </p:cNvPr>
          <p:cNvSpPr>
            <a:spLocks noGrp="1"/>
          </p:cNvSpPr>
          <p:nvPr>
            <p:ph type="title"/>
          </p:nvPr>
        </p:nvSpPr>
        <p:spPr>
          <a:xfrm>
            <a:off x="2275676" y="429094"/>
            <a:ext cx="9047644" cy="1293028"/>
          </a:xfrm>
        </p:spPr>
        <p:txBody>
          <a:bodyPr/>
          <a:lstStyle/>
          <a:p>
            <a:r>
              <a:rPr lang="en-GB"/>
              <a:t>Tesco aim – be  and stay in first 3 </a:t>
            </a:r>
          </a:p>
        </p:txBody>
      </p:sp>
      <p:pic>
        <p:nvPicPr>
          <p:cNvPr id="4" name="Content Placeholder 3">
            <a:extLst>
              <a:ext uri="{FF2B5EF4-FFF2-40B4-BE49-F238E27FC236}">
                <a16:creationId xmlns:a16="http://schemas.microsoft.com/office/drawing/2014/main" id="{3BD0FF21-F12B-4A76-A4B7-13072C46DBA0}"/>
              </a:ext>
            </a:extLst>
          </p:cNvPr>
          <p:cNvPicPr>
            <a:picLocks noGrp="1" noChangeAspect="1"/>
          </p:cNvPicPr>
          <p:nvPr>
            <p:ph idx="1"/>
          </p:nvPr>
        </p:nvPicPr>
        <p:blipFill>
          <a:blip r:embed="rId2"/>
          <a:stretch>
            <a:fillRect/>
          </a:stretch>
        </p:blipFill>
        <p:spPr>
          <a:xfrm>
            <a:off x="2494198" y="1965962"/>
            <a:ext cx="8610600" cy="4254908"/>
          </a:xfrm>
          <a:prstGeom prst="rect">
            <a:avLst/>
          </a:prstGeom>
        </p:spPr>
      </p:pic>
      <p:sp>
        <p:nvSpPr>
          <p:cNvPr id="6" name="TextBox 5">
            <a:extLst>
              <a:ext uri="{FF2B5EF4-FFF2-40B4-BE49-F238E27FC236}">
                <a16:creationId xmlns:a16="http://schemas.microsoft.com/office/drawing/2014/main" id="{A68B170B-CC7D-4CB3-B1A8-1F3268C76052}"/>
              </a:ext>
            </a:extLst>
          </p:cNvPr>
          <p:cNvSpPr txBox="1"/>
          <p:nvPr/>
        </p:nvSpPr>
        <p:spPr>
          <a:xfrm>
            <a:off x="10688894" y="6428906"/>
            <a:ext cx="6098458" cy="369332"/>
          </a:xfrm>
          <a:prstGeom prst="rect">
            <a:avLst/>
          </a:prstGeom>
          <a:noFill/>
        </p:spPr>
        <p:txBody>
          <a:bodyPr wrap="square">
            <a:spAutoFit/>
          </a:bodyPr>
          <a:lstStyle/>
          <a:p>
            <a:r>
              <a:rPr lang="en-GB" b="0" i="0">
                <a:solidFill>
                  <a:srgbClr val="8E939C"/>
                </a:solidFill>
                <a:effectLst/>
                <a:latin typeface="RalewaySemiBold"/>
              </a:rPr>
              <a:t>© 2022 Prezi</a:t>
            </a:r>
            <a:endParaRPr lang="en-GB"/>
          </a:p>
        </p:txBody>
      </p:sp>
    </p:spTree>
    <p:extLst>
      <p:ext uri="{BB962C8B-B14F-4D97-AF65-F5344CB8AC3E}">
        <p14:creationId xmlns:p14="http://schemas.microsoft.com/office/powerpoint/2010/main" val="1767665799"/>
      </p:ext>
    </p:extLst>
  </p:cSld>
  <p:clrMapOvr>
    <a:masterClrMapping/>
  </p:clrMapOvr>
  <p:transition spd="slow">
    <p:wipe/>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17C416-6778-4E3C-ABD9-7B2054EC64B2}"/>
              </a:ext>
            </a:extLst>
          </p:cNvPr>
          <p:cNvSpPr>
            <a:spLocks noGrp="1"/>
          </p:cNvSpPr>
          <p:nvPr>
            <p:ph type="title"/>
          </p:nvPr>
        </p:nvSpPr>
        <p:spPr>
          <a:xfrm>
            <a:off x="1790700" y="276693"/>
            <a:ext cx="8610600" cy="1293028"/>
          </a:xfrm>
        </p:spPr>
        <p:txBody>
          <a:bodyPr>
            <a:normAutofit/>
          </a:bodyPr>
          <a:lstStyle/>
          <a:p>
            <a:pPr algn="ctr"/>
            <a:r>
              <a:rPr lang="en-GB" sz="4400"/>
              <a:t>objectives</a:t>
            </a:r>
          </a:p>
        </p:txBody>
      </p:sp>
      <p:sp>
        <p:nvSpPr>
          <p:cNvPr id="3" name="Content Placeholder 2">
            <a:extLst>
              <a:ext uri="{FF2B5EF4-FFF2-40B4-BE49-F238E27FC236}">
                <a16:creationId xmlns:a16="http://schemas.microsoft.com/office/drawing/2014/main" id="{E7DB57A4-9FF5-40B3-B71E-03C32740BC94}"/>
              </a:ext>
            </a:extLst>
          </p:cNvPr>
          <p:cNvSpPr>
            <a:spLocks noGrp="1"/>
          </p:cNvSpPr>
          <p:nvPr>
            <p:ph idx="1"/>
          </p:nvPr>
        </p:nvSpPr>
        <p:spPr/>
        <p:txBody>
          <a:bodyPr/>
          <a:lstStyle/>
          <a:p>
            <a:pPr marL="457200" indent="-457200">
              <a:buFont typeface="+mj-lt"/>
              <a:buAutoNum type="arabicPeriod"/>
            </a:pPr>
            <a:r>
              <a:rPr lang="en-GB"/>
              <a:t> maximise sale and increase profits</a:t>
            </a:r>
          </a:p>
          <a:p>
            <a:pPr marL="457200" indent="-457200">
              <a:buFont typeface="+mj-lt"/>
              <a:buAutoNum type="arabicPeriod"/>
            </a:pPr>
            <a:r>
              <a:rPr lang="en-GB"/>
              <a:t> decrease their prices </a:t>
            </a:r>
          </a:p>
          <a:p>
            <a:r>
              <a:rPr lang="en-GB"/>
              <a:t>     - cutting prices </a:t>
            </a:r>
          </a:p>
          <a:p>
            <a:r>
              <a:rPr lang="en-GB"/>
              <a:t>     - offering more in store deals </a:t>
            </a:r>
          </a:p>
          <a:p>
            <a:pPr marL="0" indent="0">
              <a:buNone/>
            </a:pPr>
            <a:r>
              <a:rPr lang="en-GB"/>
              <a:t>3.    more healthy eating products </a:t>
            </a:r>
          </a:p>
          <a:p>
            <a:r>
              <a:rPr lang="en-GB"/>
              <a:t>     - attract many more customers </a:t>
            </a:r>
          </a:p>
          <a:p>
            <a:pPr marL="457200" indent="-457200">
              <a:buAutoNum type="arabicPeriod" startAt="4"/>
            </a:pPr>
            <a:r>
              <a:rPr lang="en-GB"/>
              <a:t>Develop internet shopping site </a:t>
            </a:r>
          </a:p>
          <a:p>
            <a:r>
              <a:rPr lang="en-GB"/>
              <a:t>     - attract many more customers </a:t>
            </a:r>
          </a:p>
          <a:p>
            <a:pPr marL="0" indent="0">
              <a:buNone/>
            </a:pPr>
            <a:r>
              <a:rPr lang="en-GB"/>
              <a:t>5.   Provide jobs to local communities </a:t>
            </a:r>
          </a:p>
        </p:txBody>
      </p:sp>
      <p:sp>
        <p:nvSpPr>
          <p:cNvPr id="5" name="TextBox 4">
            <a:extLst>
              <a:ext uri="{FF2B5EF4-FFF2-40B4-BE49-F238E27FC236}">
                <a16:creationId xmlns:a16="http://schemas.microsoft.com/office/drawing/2014/main" id="{8D2EFA3E-6943-48EF-BE41-F08F4E468EDB}"/>
              </a:ext>
            </a:extLst>
          </p:cNvPr>
          <p:cNvSpPr txBox="1"/>
          <p:nvPr/>
        </p:nvSpPr>
        <p:spPr>
          <a:xfrm>
            <a:off x="10622280" y="6474192"/>
            <a:ext cx="6096000" cy="369332"/>
          </a:xfrm>
          <a:prstGeom prst="rect">
            <a:avLst/>
          </a:prstGeom>
          <a:noFill/>
        </p:spPr>
        <p:txBody>
          <a:bodyPr wrap="square">
            <a:spAutoFit/>
          </a:bodyPr>
          <a:lstStyle/>
          <a:p>
            <a:r>
              <a:rPr lang="en-GB" b="0" i="0">
                <a:solidFill>
                  <a:srgbClr val="8E939C"/>
                </a:solidFill>
                <a:effectLst/>
                <a:latin typeface="RalewaySemiBold"/>
              </a:rPr>
              <a:t>© 2022 Prezi</a:t>
            </a:r>
            <a:endParaRPr lang="en-GB"/>
          </a:p>
        </p:txBody>
      </p:sp>
    </p:spTree>
    <p:extLst>
      <p:ext uri="{BB962C8B-B14F-4D97-AF65-F5344CB8AC3E}">
        <p14:creationId xmlns:p14="http://schemas.microsoft.com/office/powerpoint/2010/main" val="2672424843"/>
      </p:ext>
    </p:extLst>
  </p:cSld>
  <p:clrMapOvr>
    <a:masterClrMapping/>
  </p:clrMapOvr>
  <p:transition spd="slow">
    <p:push dir="u"/>
  </p:transition>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CD94F7C0-1344-4B3C-AFCB-E7F006BB53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13">
            <a:extLst>
              <a:ext uri="{FF2B5EF4-FFF2-40B4-BE49-F238E27FC236}">
                <a16:creationId xmlns:a16="http://schemas.microsoft.com/office/drawing/2014/main" id="{4EC584A2-4215-4DB8-AE1F-E3768D77E8D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1">
            <a:extLst>
              <a:ext uri="{FF2B5EF4-FFF2-40B4-BE49-F238E27FC236}">
                <a16:creationId xmlns:a16="http://schemas.microsoft.com/office/drawing/2014/main" id="{E308206A-486F-AC47-F96B-8FBED72B64A8}"/>
              </a:ext>
            </a:extLst>
          </p:cNvPr>
          <p:cNvSpPr>
            <a:spLocks noGrp="1"/>
          </p:cNvSpPr>
          <p:nvPr>
            <p:ph type="title"/>
          </p:nvPr>
        </p:nvSpPr>
        <p:spPr>
          <a:xfrm>
            <a:off x="582104" y="2423491"/>
            <a:ext cx="3977639" cy="1600200"/>
          </a:xfrm>
        </p:spPr>
        <p:txBody>
          <a:bodyPr anchor="b">
            <a:normAutofit/>
          </a:bodyPr>
          <a:lstStyle/>
          <a:p>
            <a:pPr algn="l"/>
            <a:r>
              <a:rPr lang="en-GB" sz="2700" u="sng"/>
              <a:t>challenges before introducing modern technology tesco</a:t>
            </a:r>
          </a:p>
        </p:txBody>
      </p:sp>
      <p:pic>
        <p:nvPicPr>
          <p:cNvPr id="5" name="Content Placeholder 4" descr="A group of people standing outside a store&#10;&#10;Description automatically generated with low confidence">
            <a:extLst>
              <a:ext uri="{FF2B5EF4-FFF2-40B4-BE49-F238E27FC236}">
                <a16:creationId xmlns:a16="http://schemas.microsoft.com/office/drawing/2014/main" id="{1D8295F1-8EC4-4EBE-92C2-FEAFEED94AD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972699" y="1130345"/>
            <a:ext cx="6533501" cy="4704120"/>
          </a:xfrm>
          <a:prstGeom prst="rect">
            <a:avLst/>
          </a:prstGeom>
        </p:spPr>
      </p:pic>
      <p:pic>
        <p:nvPicPr>
          <p:cNvPr id="6" name="Picture 2" descr="Logo of UWTSD Moodle 2021/22">
            <a:extLst>
              <a:ext uri="{FF2B5EF4-FFF2-40B4-BE49-F238E27FC236}">
                <a16:creationId xmlns:a16="http://schemas.microsoft.com/office/drawing/2014/main" id="{A3B20785-D4BE-4681-87C3-9B8F97F3BCD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27262" y="154390"/>
            <a:ext cx="2857500" cy="571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5918714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2517C72-A10F-22AE-C18B-8B8EC9C9244C}"/>
              </a:ext>
            </a:extLst>
          </p:cNvPr>
          <p:cNvSpPr>
            <a:spLocks noGrp="1"/>
          </p:cNvSpPr>
          <p:nvPr>
            <p:ph idx="1"/>
          </p:nvPr>
        </p:nvSpPr>
        <p:spPr>
          <a:xfrm>
            <a:off x="619760" y="2194560"/>
            <a:ext cx="6832600" cy="4024125"/>
          </a:xfrm>
        </p:spPr>
        <p:txBody>
          <a:bodyPr vert="horz" lIns="91440" tIns="45720" rIns="91440" bIns="45720" rtlCol="0">
            <a:normAutofit/>
          </a:bodyPr>
          <a:lstStyle/>
          <a:p>
            <a:r>
              <a:rPr lang="en-GB"/>
              <a:t>Manual labour-labelling produce</a:t>
            </a:r>
          </a:p>
          <a:p>
            <a:r>
              <a:rPr lang="en-GB"/>
              <a:t>Not enough staff to attend customer's needs</a:t>
            </a:r>
          </a:p>
          <a:p>
            <a:r>
              <a:rPr lang="en-GB"/>
              <a:t>Long ques-everything written by hand</a:t>
            </a:r>
          </a:p>
          <a:p>
            <a:r>
              <a:rPr lang="en-GB"/>
              <a:t>Cameras and door alarms-thief protection</a:t>
            </a:r>
          </a:p>
          <a:p>
            <a:r>
              <a:rPr lang="en-GB"/>
              <a:t>Fridge cameras-allowing the storage of large quantities of fresh produce</a:t>
            </a:r>
          </a:p>
          <a:p>
            <a:endParaRPr lang="en-GB"/>
          </a:p>
          <a:p>
            <a:endParaRPr lang="en-GB"/>
          </a:p>
        </p:txBody>
      </p:sp>
      <p:pic>
        <p:nvPicPr>
          <p:cNvPr id="5" name="Picture 4" descr="A picture containing text, person, shop&#10;&#10;Description automatically generated">
            <a:extLst>
              <a:ext uri="{FF2B5EF4-FFF2-40B4-BE49-F238E27FC236}">
                <a16:creationId xmlns:a16="http://schemas.microsoft.com/office/drawing/2014/main" id="{E7CBE70A-E517-4077-9062-93E14CC4BE36}"/>
              </a:ext>
            </a:extLst>
          </p:cNvPr>
          <p:cNvPicPr>
            <a:picLocks noChangeAspect="1"/>
          </p:cNvPicPr>
          <p:nvPr/>
        </p:nvPicPr>
        <p:blipFill rotWithShape="1">
          <a:blip r:embed="rId2">
            <a:extLst>
              <a:ext uri="{28A0092B-C50C-407E-A947-70E740481C1C}">
                <a14:useLocalDpi xmlns:a14="http://schemas.microsoft.com/office/drawing/2010/main" val="0"/>
              </a:ext>
            </a:extLst>
          </a:blip>
          <a:srcRect r="10895" b="-3"/>
          <a:stretch/>
        </p:blipFill>
        <p:spPr>
          <a:xfrm>
            <a:off x="7861238" y="746125"/>
            <a:ext cx="3644962" cy="5472559"/>
          </a:xfrm>
          <a:prstGeom prst="rect">
            <a:avLst/>
          </a:prstGeom>
        </p:spPr>
      </p:pic>
      <p:pic>
        <p:nvPicPr>
          <p:cNvPr id="4" name="Picture 2" descr="Logo of UWTSD Moodle 2021/22">
            <a:extLst>
              <a:ext uri="{FF2B5EF4-FFF2-40B4-BE49-F238E27FC236}">
                <a16:creationId xmlns:a16="http://schemas.microsoft.com/office/drawing/2014/main" id="{28ED0374-16BA-4EC4-AAB5-7B0BF174424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7262" y="154390"/>
            <a:ext cx="2857500" cy="571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1345150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EEA14C-FDBF-41E6-A034-34985C27ADC0}"/>
              </a:ext>
            </a:extLst>
          </p:cNvPr>
          <p:cNvSpPr>
            <a:spLocks noGrp="1"/>
          </p:cNvSpPr>
          <p:nvPr>
            <p:ph type="title"/>
          </p:nvPr>
        </p:nvSpPr>
        <p:spPr/>
        <p:txBody>
          <a:bodyPr/>
          <a:lstStyle/>
          <a:p>
            <a:r>
              <a:rPr lang="en-US"/>
              <a:t>Insights of modern technology introduced</a:t>
            </a:r>
          </a:p>
        </p:txBody>
      </p:sp>
      <p:sp>
        <p:nvSpPr>
          <p:cNvPr id="3" name="Content Placeholder 2">
            <a:extLst>
              <a:ext uri="{FF2B5EF4-FFF2-40B4-BE49-F238E27FC236}">
                <a16:creationId xmlns:a16="http://schemas.microsoft.com/office/drawing/2014/main" id="{108302F6-498E-4A94-9979-EF37387C8303}"/>
              </a:ext>
            </a:extLst>
          </p:cNvPr>
          <p:cNvSpPr>
            <a:spLocks noGrp="1"/>
          </p:cNvSpPr>
          <p:nvPr>
            <p:ph idx="1"/>
          </p:nvPr>
        </p:nvSpPr>
        <p:spPr>
          <a:xfrm>
            <a:off x="685800" y="2194560"/>
            <a:ext cx="10820400" cy="4488462"/>
          </a:xfrm>
        </p:spPr>
        <p:txBody>
          <a:bodyPr>
            <a:normAutofit/>
          </a:bodyPr>
          <a:lstStyle/>
          <a:p>
            <a:pPr marL="0" marR="0" lvl="0" indent="0">
              <a:lnSpc>
                <a:spcPct val="107000"/>
              </a:lnSpc>
              <a:spcBef>
                <a:spcPts val="1200"/>
              </a:spcBef>
              <a:spcAft>
                <a:spcPts val="0"/>
              </a:spcAft>
              <a:buNone/>
            </a:pPr>
            <a:r>
              <a:rPr lang="en-US" sz="1800" b="1" kern="0">
                <a:effectLst/>
                <a:latin typeface="Calibri" panose="020F0502020204030204" pitchFamily="34" charset="0"/>
                <a:ea typeface="Calibri" panose="020F0502020204030204" pitchFamily="34" charset="0"/>
                <a:cs typeface="Times New Roman" panose="02020603050405020304" pitchFamily="18" charset="0"/>
              </a:rPr>
              <a:t>How is Tesco using AI to gain customer insight?</a:t>
            </a:r>
            <a:endParaRPr lang="en-US" sz="1800" b="1" kern="0">
              <a:effectLst/>
              <a:latin typeface="Calibri Light" panose="020F0302020204030204" pitchFamily="34" charset="0"/>
              <a:ea typeface="Times New Roman" panose="02020603050405020304" pitchFamily="18" charset="0"/>
              <a:cs typeface="Times New Roman" panose="02020603050405020304" pitchFamily="18" charset="0"/>
            </a:endParaRPr>
          </a:p>
          <a:p>
            <a:pPr marL="0" marR="0">
              <a:lnSpc>
                <a:spcPct val="107000"/>
              </a:lnSpc>
              <a:spcBef>
                <a:spcPts val="0"/>
              </a:spcBef>
              <a:spcAft>
                <a:spcPts val="800"/>
              </a:spcAft>
            </a:pPr>
            <a:r>
              <a:rPr lang="en-US" sz="1800">
                <a:effectLst/>
                <a:latin typeface="Calibri" panose="020F0502020204030204" pitchFamily="34" charset="0"/>
                <a:ea typeface="Calibri" panose="020F0502020204030204" pitchFamily="34" charset="0"/>
                <a:cs typeface="Times New Roman" panose="02020603050405020304" pitchFamily="18" charset="0"/>
              </a:rPr>
              <a:t>Tesco is one of the big companies who are using big masses of AI data to gather more details about the customer’s preferences and feedback when they buy the product. This way Tesco can easily see which products are doing well and on the other hand which products are not doing as they should and are more likely to be taken off or replaced. So, in a few words AI plays a big part in choosing the right product and seeing what customers are more likely to buy.  </a:t>
            </a:r>
          </a:p>
          <a:p>
            <a:pPr marL="0" marR="0" indent="0">
              <a:lnSpc>
                <a:spcPct val="107000"/>
              </a:lnSpc>
              <a:spcBef>
                <a:spcPts val="0"/>
              </a:spcBef>
              <a:spcAft>
                <a:spcPts val="800"/>
              </a:spcAft>
              <a:buNone/>
            </a:pPr>
            <a:endParaRPr lang="en-US" sz="1800">
              <a:effectLst/>
              <a:latin typeface="Calibri" panose="020F0502020204030204" pitchFamily="34" charset="0"/>
              <a:ea typeface="Calibri" panose="020F0502020204030204" pitchFamily="34" charset="0"/>
              <a:cs typeface="Times New Roman" panose="02020603050405020304" pitchFamily="18" charset="0"/>
            </a:endParaRPr>
          </a:p>
          <a:p>
            <a:pPr marL="0" marR="0" indent="0">
              <a:lnSpc>
                <a:spcPct val="107000"/>
              </a:lnSpc>
              <a:spcBef>
                <a:spcPts val="0"/>
              </a:spcBef>
              <a:spcAft>
                <a:spcPts val="800"/>
              </a:spcAft>
              <a:buNone/>
            </a:pPr>
            <a:endParaRPr lang="en-US" sz="1800">
              <a:effectLst/>
              <a:latin typeface="Calibri" panose="020F0502020204030204" pitchFamily="34" charset="0"/>
              <a:ea typeface="Calibri" panose="020F0502020204030204" pitchFamily="34" charset="0"/>
              <a:cs typeface="Times New Roman" panose="02020603050405020304" pitchFamily="18" charset="0"/>
            </a:endParaRPr>
          </a:p>
          <a:p>
            <a:endParaRPr lang="en-US"/>
          </a:p>
        </p:txBody>
      </p:sp>
      <p:pic>
        <p:nvPicPr>
          <p:cNvPr id="5" name="Picture 4" descr="A picture containing light, traffic&#10;&#10;Description automatically generated">
            <a:extLst>
              <a:ext uri="{FF2B5EF4-FFF2-40B4-BE49-F238E27FC236}">
                <a16:creationId xmlns:a16="http://schemas.microsoft.com/office/drawing/2014/main" id="{51F142D6-86F5-46DB-B0E2-542EC0CBA8D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680066" y="4549896"/>
            <a:ext cx="3216969" cy="2133126"/>
          </a:xfrm>
          <a:prstGeom prst="rect">
            <a:avLst/>
          </a:prstGeom>
        </p:spPr>
      </p:pic>
      <p:pic>
        <p:nvPicPr>
          <p:cNvPr id="6" name="Picture 2" descr="Logo of UWTSD Moodle 2021/22">
            <a:extLst>
              <a:ext uri="{FF2B5EF4-FFF2-40B4-BE49-F238E27FC236}">
                <a16:creationId xmlns:a16="http://schemas.microsoft.com/office/drawing/2014/main" id="{24E3293B-F9D8-4DA6-AF4E-CE547AECD89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7262" y="154390"/>
            <a:ext cx="2857500" cy="571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0490705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BECE73-0EF1-2FDD-8695-6DBBF01514D2}"/>
              </a:ext>
            </a:extLst>
          </p:cNvPr>
          <p:cNvSpPr>
            <a:spLocks noGrp="1"/>
          </p:cNvSpPr>
          <p:nvPr>
            <p:ph type="title"/>
          </p:nvPr>
        </p:nvSpPr>
        <p:spPr>
          <a:xfrm>
            <a:off x="681487" y="764373"/>
            <a:ext cx="9444488" cy="1293028"/>
          </a:xfrm>
        </p:spPr>
        <p:txBody>
          <a:bodyPr>
            <a:normAutofit/>
          </a:bodyPr>
          <a:lstStyle/>
          <a:p>
            <a:r>
              <a:rPr lang="en-GB"/>
              <a:t>Positive and negative impacts </a:t>
            </a:r>
            <a:br>
              <a:rPr lang="en-GB"/>
            </a:br>
            <a:endParaRPr lang="en-GB"/>
          </a:p>
        </p:txBody>
      </p:sp>
      <p:pic>
        <p:nvPicPr>
          <p:cNvPr id="4" name="Picture 4" descr="A picture containing text, indoor, display&#10;&#10;Description automatically generated">
            <a:extLst>
              <a:ext uri="{FF2B5EF4-FFF2-40B4-BE49-F238E27FC236}">
                <a16:creationId xmlns:a16="http://schemas.microsoft.com/office/drawing/2014/main" id="{3F88BFF6-3F45-251F-9712-91BC6ABAB5FF}"/>
              </a:ext>
            </a:extLst>
          </p:cNvPr>
          <p:cNvPicPr>
            <a:picLocks noGrp="1" noChangeAspect="1"/>
          </p:cNvPicPr>
          <p:nvPr>
            <p:ph idx="1"/>
          </p:nvPr>
        </p:nvPicPr>
        <p:blipFill>
          <a:blip r:embed="rId2"/>
          <a:stretch>
            <a:fillRect/>
          </a:stretch>
        </p:blipFill>
        <p:spPr>
          <a:xfrm>
            <a:off x="2505703" y="2194560"/>
            <a:ext cx="7180595" cy="4024125"/>
          </a:xfrm>
        </p:spPr>
      </p:pic>
      <p:pic>
        <p:nvPicPr>
          <p:cNvPr id="5" name="Picture 2" descr="Logo of UWTSD Moodle 2021/22">
            <a:extLst>
              <a:ext uri="{FF2B5EF4-FFF2-40B4-BE49-F238E27FC236}">
                <a16:creationId xmlns:a16="http://schemas.microsoft.com/office/drawing/2014/main" id="{9D5B701A-73C2-486F-9E76-386D19B09F0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7262" y="154390"/>
            <a:ext cx="2857500" cy="571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1437974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B836880-BF75-4385-9994-9270F8ACF1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26BCFBE2-C65F-42E3-A14A-5D04B9842E4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1">
            <a:extLst>
              <a:ext uri="{FF2B5EF4-FFF2-40B4-BE49-F238E27FC236}">
                <a16:creationId xmlns:a16="http://schemas.microsoft.com/office/drawing/2014/main" id="{2DD96A35-3A8E-0E98-07BD-A36E16886720}"/>
              </a:ext>
            </a:extLst>
          </p:cNvPr>
          <p:cNvSpPr>
            <a:spLocks noGrp="1"/>
          </p:cNvSpPr>
          <p:nvPr>
            <p:ph type="title"/>
          </p:nvPr>
        </p:nvSpPr>
        <p:spPr>
          <a:xfrm>
            <a:off x="685800" y="764373"/>
            <a:ext cx="3306744" cy="1293028"/>
          </a:xfrm>
        </p:spPr>
        <p:txBody>
          <a:bodyPr>
            <a:normAutofit/>
          </a:bodyPr>
          <a:lstStyle/>
          <a:p>
            <a:r>
              <a:rPr lang="en-GB" sz="3200"/>
              <a:t>Positive impacts</a:t>
            </a:r>
          </a:p>
        </p:txBody>
      </p:sp>
      <p:sp>
        <p:nvSpPr>
          <p:cNvPr id="3" name="Content Placeholder 2">
            <a:extLst>
              <a:ext uri="{FF2B5EF4-FFF2-40B4-BE49-F238E27FC236}">
                <a16:creationId xmlns:a16="http://schemas.microsoft.com/office/drawing/2014/main" id="{096B1FBB-5272-F576-1E0E-A2D035CCA4E3}"/>
              </a:ext>
            </a:extLst>
          </p:cNvPr>
          <p:cNvSpPr>
            <a:spLocks noGrp="1"/>
          </p:cNvSpPr>
          <p:nvPr>
            <p:ph idx="1"/>
          </p:nvPr>
        </p:nvSpPr>
        <p:spPr>
          <a:xfrm>
            <a:off x="685801" y="2194560"/>
            <a:ext cx="3306742" cy="4024125"/>
          </a:xfrm>
        </p:spPr>
        <p:txBody>
          <a:bodyPr vert="horz" lIns="91440" tIns="45720" rIns="91440" bIns="45720" rtlCol="0" anchor="t">
            <a:normAutofit/>
          </a:bodyPr>
          <a:lstStyle/>
          <a:p>
            <a:r>
              <a:rPr lang="en-GB" sz="1600"/>
              <a:t>Shorter line wait times</a:t>
            </a:r>
          </a:p>
          <a:p>
            <a:r>
              <a:rPr lang="en-US" sz="1600">
                <a:latin typeface="Century Gothic"/>
                <a:cs typeface="Calibri"/>
              </a:rPr>
              <a:t>People feel free and safe</a:t>
            </a:r>
          </a:p>
          <a:p>
            <a:r>
              <a:rPr lang="en-US" sz="1600">
                <a:latin typeface="Century Gothic"/>
                <a:cs typeface="Calibri"/>
              </a:rPr>
              <a:t>Labour cost</a:t>
            </a:r>
          </a:p>
          <a:p>
            <a:r>
              <a:rPr lang="en-US" sz="1600">
                <a:latin typeface="Century Gothic"/>
                <a:cs typeface="Calibri"/>
              </a:rPr>
              <a:t>Amount of space</a:t>
            </a:r>
          </a:p>
        </p:txBody>
      </p:sp>
      <p:sp>
        <p:nvSpPr>
          <p:cNvPr id="13" name="Rounded Rectangle 14">
            <a:extLst>
              <a:ext uri="{FF2B5EF4-FFF2-40B4-BE49-F238E27FC236}">
                <a16:creationId xmlns:a16="http://schemas.microsoft.com/office/drawing/2014/main" id="{38D32B90-922C-4411-A898-3F03AA808A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1066164"/>
            <a:ext cx="6765949" cy="5148371"/>
          </a:xfrm>
          <a:prstGeom prst="roundRect">
            <a:avLst>
              <a:gd name="adj" fmla="val 2403"/>
            </a:avLst>
          </a:prstGeom>
          <a:solidFill>
            <a:srgbClr val="FFFFFF"/>
          </a:solidFill>
          <a:ln>
            <a:noFill/>
          </a:ln>
          <a:effectLst>
            <a:innerShdw blurRad="114300">
              <a:prstClr val="black"/>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icture containing text, indoor, floor, ceiling&#10;&#10;Description automatically generated">
            <a:extLst>
              <a:ext uri="{FF2B5EF4-FFF2-40B4-BE49-F238E27FC236}">
                <a16:creationId xmlns:a16="http://schemas.microsoft.com/office/drawing/2014/main" id="{ED3D58D1-C01A-2DF1-4196-9A6EB09BE05E}"/>
              </a:ext>
            </a:extLst>
          </p:cNvPr>
          <p:cNvPicPr>
            <a:picLocks noChangeAspect="1"/>
          </p:cNvPicPr>
          <p:nvPr/>
        </p:nvPicPr>
        <p:blipFill rotWithShape="1">
          <a:blip r:embed="rId3"/>
          <a:srcRect l="8659" r="4572" b="3"/>
          <a:stretch/>
        </p:blipFill>
        <p:spPr>
          <a:xfrm>
            <a:off x="4955339" y="1336566"/>
            <a:ext cx="6127287" cy="4607567"/>
          </a:xfrm>
          <a:prstGeom prst="rect">
            <a:avLst/>
          </a:prstGeom>
        </p:spPr>
      </p:pic>
      <p:pic>
        <p:nvPicPr>
          <p:cNvPr id="8" name="Picture 2" descr="Logo of UWTSD Moodle 2021/22">
            <a:extLst>
              <a:ext uri="{FF2B5EF4-FFF2-40B4-BE49-F238E27FC236}">
                <a16:creationId xmlns:a16="http://schemas.microsoft.com/office/drawing/2014/main" id="{3B4BEE33-9252-494B-8C76-C63D9B24F18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27262" y="154390"/>
            <a:ext cx="2857500" cy="571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5979202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 name="Rectangle 8">
            <a:extLst>
              <a:ext uri="{FF2B5EF4-FFF2-40B4-BE49-F238E27FC236}">
                <a16:creationId xmlns:a16="http://schemas.microsoft.com/office/drawing/2014/main" id="{03FFF8D3-2EF3-4286-935A-D01BE3C853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pic>
        <p:nvPicPr>
          <p:cNvPr id="24" name="Picture 10">
            <a:extLst>
              <a:ext uri="{FF2B5EF4-FFF2-40B4-BE49-F238E27FC236}">
                <a16:creationId xmlns:a16="http://schemas.microsoft.com/office/drawing/2014/main" id="{CD8CCB43-545E-4064-8BB8-5C492D0F5F5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1">
            <a:extLst>
              <a:ext uri="{FF2B5EF4-FFF2-40B4-BE49-F238E27FC236}">
                <a16:creationId xmlns:a16="http://schemas.microsoft.com/office/drawing/2014/main" id="{713A1F78-3B1B-8665-FDE4-84FCA98629FB}"/>
              </a:ext>
            </a:extLst>
          </p:cNvPr>
          <p:cNvSpPr>
            <a:spLocks noGrp="1"/>
          </p:cNvSpPr>
          <p:nvPr>
            <p:ph type="title"/>
          </p:nvPr>
        </p:nvSpPr>
        <p:spPr>
          <a:xfrm>
            <a:off x="685800" y="764373"/>
            <a:ext cx="3306744" cy="1293028"/>
          </a:xfrm>
        </p:spPr>
        <p:txBody>
          <a:bodyPr>
            <a:normAutofit/>
          </a:bodyPr>
          <a:lstStyle/>
          <a:p>
            <a:r>
              <a:rPr lang="en-GB" sz="3200">
                <a:solidFill>
                  <a:schemeClr val="bg1"/>
                </a:solidFill>
              </a:rPr>
              <a:t>Negative impacts</a:t>
            </a:r>
          </a:p>
        </p:txBody>
      </p:sp>
      <p:sp>
        <p:nvSpPr>
          <p:cNvPr id="3" name="Content Placeholder 2">
            <a:extLst>
              <a:ext uri="{FF2B5EF4-FFF2-40B4-BE49-F238E27FC236}">
                <a16:creationId xmlns:a16="http://schemas.microsoft.com/office/drawing/2014/main" id="{4D1DD614-5CDA-33DB-991A-E35CBF349B89}"/>
              </a:ext>
            </a:extLst>
          </p:cNvPr>
          <p:cNvSpPr>
            <a:spLocks noGrp="1"/>
          </p:cNvSpPr>
          <p:nvPr>
            <p:ph idx="1"/>
          </p:nvPr>
        </p:nvSpPr>
        <p:spPr>
          <a:xfrm>
            <a:off x="685801" y="2194560"/>
            <a:ext cx="3306742" cy="4024125"/>
          </a:xfrm>
        </p:spPr>
        <p:txBody>
          <a:bodyPr vert="horz" lIns="91440" tIns="45720" rIns="91440" bIns="45720" rtlCol="0">
            <a:normAutofit/>
          </a:bodyPr>
          <a:lstStyle/>
          <a:p>
            <a:r>
              <a:rPr lang="en-GB" sz="1600">
                <a:solidFill>
                  <a:schemeClr val="bg1"/>
                </a:solidFill>
              </a:rPr>
              <a:t>The up-front cost of the machine</a:t>
            </a:r>
          </a:p>
          <a:p>
            <a:r>
              <a:rPr lang="en-GB" sz="1600">
                <a:solidFill>
                  <a:schemeClr val="bg1"/>
                </a:solidFill>
              </a:rPr>
              <a:t>Losing jobs</a:t>
            </a:r>
          </a:p>
          <a:p>
            <a:r>
              <a:rPr lang="en-GB" sz="1600">
                <a:solidFill>
                  <a:schemeClr val="bg1"/>
                </a:solidFill>
              </a:rPr>
              <a:t>Lack of personal interaction</a:t>
            </a:r>
          </a:p>
          <a:p>
            <a:r>
              <a:rPr lang="en-GB" sz="1600">
                <a:solidFill>
                  <a:schemeClr val="bg1"/>
                </a:solidFill>
              </a:rPr>
              <a:t>Customer difficulties</a:t>
            </a:r>
          </a:p>
          <a:p>
            <a:r>
              <a:rPr lang="en-GB" sz="1600">
                <a:solidFill>
                  <a:schemeClr val="bg1"/>
                </a:solidFill>
              </a:rPr>
              <a:t>stealing</a:t>
            </a:r>
          </a:p>
          <a:p>
            <a:endParaRPr lang="en-GB" sz="1600">
              <a:solidFill>
                <a:schemeClr val="bg1"/>
              </a:solidFill>
            </a:endParaRPr>
          </a:p>
          <a:p>
            <a:endParaRPr lang="en-GB" sz="1600">
              <a:solidFill>
                <a:schemeClr val="bg1"/>
              </a:solidFill>
            </a:endParaRPr>
          </a:p>
        </p:txBody>
      </p:sp>
      <p:sp useBgFill="1">
        <p:nvSpPr>
          <p:cNvPr id="25" name="Rounded Rectangle 14">
            <a:extLst>
              <a:ext uri="{FF2B5EF4-FFF2-40B4-BE49-F238E27FC236}">
                <a16:creationId xmlns:a16="http://schemas.microsoft.com/office/drawing/2014/main" id="{E6C57836-126B-4938-8C7A-3C3BCB59D3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1066164"/>
            <a:ext cx="6765949" cy="5148371"/>
          </a:xfrm>
          <a:prstGeom prst="roundRect">
            <a:avLst>
              <a:gd name="adj" fmla="val 2403"/>
            </a:avLst>
          </a:prstGeom>
          <a:ln>
            <a:noFill/>
          </a:ln>
          <a:effectLst>
            <a:innerShdw blurRad="114300">
              <a:prstClr val="black"/>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icture containing text, indoor, person, preparing&#10;&#10;Description automatically generated">
            <a:extLst>
              <a:ext uri="{FF2B5EF4-FFF2-40B4-BE49-F238E27FC236}">
                <a16:creationId xmlns:a16="http://schemas.microsoft.com/office/drawing/2014/main" id="{25049D83-13BE-EA5F-A247-84116DA31B86}"/>
              </a:ext>
            </a:extLst>
          </p:cNvPr>
          <p:cNvPicPr>
            <a:picLocks noChangeAspect="1"/>
          </p:cNvPicPr>
          <p:nvPr/>
        </p:nvPicPr>
        <p:blipFill>
          <a:blip r:embed="rId3"/>
          <a:stretch>
            <a:fillRect/>
          </a:stretch>
        </p:blipFill>
        <p:spPr>
          <a:xfrm>
            <a:off x="4955339" y="1688776"/>
            <a:ext cx="6127287" cy="3903147"/>
          </a:xfrm>
          <a:prstGeom prst="rect">
            <a:avLst/>
          </a:prstGeom>
        </p:spPr>
      </p:pic>
      <p:pic>
        <p:nvPicPr>
          <p:cNvPr id="8" name="Picture 2" descr="Logo of UWTSD Moodle 2021/22">
            <a:extLst>
              <a:ext uri="{FF2B5EF4-FFF2-40B4-BE49-F238E27FC236}">
                <a16:creationId xmlns:a16="http://schemas.microsoft.com/office/drawing/2014/main" id="{D5C14226-6052-4B8D-8BFC-1C28F94DA89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27262" y="154390"/>
            <a:ext cx="2857500" cy="571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79657159"/>
      </p:ext>
    </p:extLst>
  </p:cSld>
  <p:clrMapOvr>
    <a:overrideClrMapping bg1="lt1" tx1="dk1" bg2="lt2" tx2="dk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7ED4B24-2DF2-439E-86B6-5E376576FD31}"/>
              </a:ext>
            </a:extLst>
          </p:cNvPr>
          <p:cNvSpPr>
            <a:spLocks noGrp="1"/>
          </p:cNvSpPr>
          <p:nvPr>
            <p:ph idx="1"/>
          </p:nvPr>
        </p:nvSpPr>
        <p:spPr>
          <a:xfrm>
            <a:off x="570053" y="1416937"/>
            <a:ext cx="10820400" cy="5441063"/>
          </a:xfrm>
        </p:spPr>
        <p:txBody>
          <a:bodyPr/>
          <a:lstStyle/>
          <a:p>
            <a:pPr marL="0" marR="0" lvl="0" indent="0">
              <a:lnSpc>
                <a:spcPct val="107000"/>
              </a:lnSpc>
              <a:spcBef>
                <a:spcPts val="0"/>
              </a:spcBef>
              <a:spcAft>
                <a:spcPts val="800"/>
              </a:spcAft>
              <a:buNone/>
            </a:pPr>
            <a:r>
              <a:rPr lang="en-US" sz="2400" b="1">
                <a:effectLst/>
                <a:latin typeface="Calibri" panose="020F0502020204030204" pitchFamily="34" charset="0"/>
                <a:ea typeface="Calibri" panose="020F0502020204030204" pitchFamily="34" charset="0"/>
                <a:cs typeface="Times New Roman" panose="02020603050405020304" pitchFamily="18" charset="0"/>
              </a:rPr>
              <a:t>Checkout-free store ‘Get Go’</a:t>
            </a:r>
            <a:endParaRPr lang="en-US" sz="240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US" sz="2400">
                <a:effectLst/>
                <a:latin typeface="Calibri" panose="020F0502020204030204" pitchFamily="34" charset="0"/>
                <a:ea typeface="Calibri" panose="020F0502020204030204" pitchFamily="34" charset="0"/>
                <a:cs typeface="Times New Roman" panose="02020603050405020304" pitchFamily="18" charset="0"/>
              </a:rPr>
              <a:t>Only 4 months ago Tesco opened its brand-new checkout-free store in Central London, which gives the customer the advantage to shop for their products without scanning or using a checkout. The combination of cameras placed around the store will find what product the customer has picked up and charge them through the app when they leave the store. This technology will grow the company and save people’s time.</a:t>
            </a:r>
          </a:p>
          <a:p>
            <a:pPr marL="0" indent="0">
              <a:buNone/>
            </a:pPr>
            <a:endParaRPr lang="en-US"/>
          </a:p>
        </p:txBody>
      </p:sp>
      <p:pic>
        <p:nvPicPr>
          <p:cNvPr id="5" name="Picture 4" descr="Two people in a store&#10;&#10;Description automatically generated with medium confidence">
            <a:extLst>
              <a:ext uri="{FF2B5EF4-FFF2-40B4-BE49-F238E27FC236}">
                <a16:creationId xmlns:a16="http://schemas.microsoft.com/office/drawing/2014/main" id="{74188C32-1D9D-41C5-8B82-FF38525613D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934635" y="4851907"/>
            <a:ext cx="3657599" cy="1871623"/>
          </a:xfrm>
          <a:prstGeom prst="rect">
            <a:avLst/>
          </a:prstGeom>
        </p:spPr>
      </p:pic>
      <p:pic>
        <p:nvPicPr>
          <p:cNvPr id="6" name="Picture 2" descr="Logo of UWTSD Moodle 2021/22">
            <a:extLst>
              <a:ext uri="{FF2B5EF4-FFF2-40B4-BE49-F238E27FC236}">
                <a16:creationId xmlns:a16="http://schemas.microsoft.com/office/drawing/2014/main" id="{D2A8740A-AA9A-40AC-A58E-C2ADC04D594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7262" y="154390"/>
            <a:ext cx="2857500" cy="571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338443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ounded Rectangle 14">
            <a:extLst>
              <a:ext uri="{FF2B5EF4-FFF2-40B4-BE49-F238E27FC236}">
                <a16:creationId xmlns:a16="http://schemas.microsoft.com/office/drawing/2014/main" id="{1FDFF85F-F105-40D5-9793-90419158C3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oundRect">
            <a:avLst>
              <a:gd name="adj" fmla="val 0"/>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16" name="Rectangle 10">
            <a:extLst>
              <a:ext uri="{FF2B5EF4-FFF2-40B4-BE49-F238E27FC236}">
                <a16:creationId xmlns:a16="http://schemas.microsoft.com/office/drawing/2014/main" id="{35AB47A4-BA8C-4250-88BD-D49C68C5F9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chemeClr val="tx1"/>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pic>
        <p:nvPicPr>
          <p:cNvPr id="13" name="Picture 12">
            <a:extLst>
              <a:ext uri="{FF2B5EF4-FFF2-40B4-BE49-F238E27FC236}">
                <a16:creationId xmlns:a16="http://schemas.microsoft.com/office/drawing/2014/main" id="{66C8958D-EB99-414F-B735-863B67BB14D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1975"/>
          <a:stretch/>
        </p:blipFill>
        <p:spPr>
          <a:xfrm>
            <a:off x="0" y="0"/>
            <a:ext cx="4636008" cy="1441450"/>
          </a:xfrm>
          <a:prstGeom prst="rect">
            <a:avLst/>
          </a:prstGeom>
        </p:spPr>
      </p:pic>
      <p:sp>
        <p:nvSpPr>
          <p:cNvPr id="2" name="Title 1">
            <a:extLst>
              <a:ext uri="{FF2B5EF4-FFF2-40B4-BE49-F238E27FC236}">
                <a16:creationId xmlns:a16="http://schemas.microsoft.com/office/drawing/2014/main" id="{FC876900-1E2E-262A-216E-F3A3A21B36D0}"/>
              </a:ext>
            </a:extLst>
          </p:cNvPr>
          <p:cNvSpPr>
            <a:spLocks noGrp="1"/>
          </p:cNvSpPr>
          <p:nvPr>
            <p:ph type="title"/>
          </p:nvPr>
        </p:nvSpPr>
        <p:spPr>
          <a:xfrm>
            <a:off x="685800" y="764373"/>
            <a:ext cx="3687417" cy="1920372"/>
          </a:xfrm>
        </p:spPr>
        <p:txBody>
          <a:bodyPr>
            <a:normAutofit/>
          </a:bodyPr>
          <a:lstStyle/>
          <a:p>
            <a:pPr algn="l"/>
            <a:r>
              <a:rPr lang="en-GB" sz="3600">
                <a:solidFill>
                  <a:schemeClr val="bg1"/>
                </a:solidFill>
              </a:rPr>
              <a:t>Lessons drawn</a:t>
            </a:r>
          </a:p>
        </p:txBody>
      </p:sp>
      <p:pic>
        <p:nvPicPr>
          <p:cNvPr id="15" name="Picture 14">
            <a:extLst>
              <a:ext uri="{FF2B5EF4-FFF2-40B4-BE49-F238E27FC236}">
                <a16:creationId xmlns:a16="http://schemas.microsoft.com/office/drawing/2014/main" id="{39E5F3CB-7BDD-4E64-B274-CD900F08C6F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3" name="Content Placeholder 2">
            <a:extLst>
              <a:ext uri="{FF2B5EF4-FFF2-40B4-BE49-F238E27FC236}">
                <a16:creationId xmlns:a16="http://schemas.microsoft.com/office/drawing/2014/main" id="{C3F31160-24EB-B004-0104-1F7CD57649F7}"/>
              </a:ext>
            </a:extLst>
          </p:cNvPr>
          <p:cNvSpPr>
            <a:spLocks noGrp="1"/>
          </p:cNvSpPr>
          <p:nvPr>
            <p:ph idx="1"/>
          </p:nvPr>
        </p:nvSpPr>
        <p:spPr>
          <a:xfrm>
            <a:off x="685800" y="2821774"/>
            <a:ext cx="3687417" cy="3148329"/>
          </a:xfrm>
        </p:spPr>
        <p:txBody>
          <a:bodyPr vert="horz" lIns="91440" tIns="45720" rIns="91440" bIns="45720" rtlCol="0">
            <a:normAutofit/>
          </a:bodyPr>
          <a:lstStyle/>
          <a:p>
            <a:r>
              <a:rPr lang="en-GB" sz="1600">
                <a:solidFill>
                  <a:schemeClr val="bg1"/>
                </a:solidFill>
              </a:rPr>
              <a:t>Virtual shopping </a:t>
            </a:r>
          </a:p>
          <a:p>
            <a:r>
              <a:rPr lang="en-GB" sz="1600">
                <a:solidFill>
                  <a:schemeClr val="bg1"/>
                </a:solidFill>
              </a:rPr>
              <a:t>Store assortment</a:t>
            </a:r>
          </a:p>
          <a:p>
            <a:r>
              <a:rPr lang="en-GB" sz="1600">
                <a:solidFill>
                  <a:schemeClr val="bg1"/>
                </a:solidFill>
              </a:rPr>
              <a:t>Tesco’s modern technology</a:t>
            </a:r>
          </a:p>
        </p:txBody>
      </p:sp>
      <p:pic>
        <p:nvPicPr>
          <p:cNvPr id="4" name="Picture 4">
            <a:extLst>
              <a:ext uri="{FF2B5EF4-FFF2-40B4-BE49-F238E27FC236}">
                <a16:creationId xmlns:a16="http://schemas.microsoft.com/office/drawing/2014/main" id="{1006B0E5-EB18-5393-3CDD-8FBBB58B656E}"/>
              </a:ext>
            </a:extLst>
          </p:cNvPr>
          <p:cNvPicPr>
            <a:picLocks noChangeAspect="1"/>
          </p:cNvPicPr>
          <p:nvPr/>
        </p:nvPicPr>
        <p:blipFill>
          <a:blip r:embed="rId4"/>
          <a:stretch>
            <a:fillRect/>
          </a:stretch>
        </p:blipFill>
        <p:spPr>
          <a:xfrm>
            <a:off x="5279475" y="897868"/>
            <a:ext cx="6269058" cy="5062264"/>
          </a:xfrm>
          <a:prstGeom prst="rect">
            <a:avLst/>
          </a:prstGeom>
        </p:spPr>
      </p:pic>
      <p:pic>
        <p:nvPicPr>
          <p:cNvPr id="9" name="Picture 2" descr="Logo of UWTSD Moodle 2021/22">
            <a:extLst>
              <a:ext uri="{FF2B5EF4-FFF2-40B4-BE49-F238E27FC236}">
                <a16:creationId xmlns:a16="http://schemas.microsoft.com/office/drawing/2014/main" id="{62F1FDBC-656A-4150-A6DC-FE1C5271AECC}"/>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27262" y="154390"/>
            <a:ext cx="2857500" cy="571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40288452"/>
      </p:ext>
    </p:extLst>
  </p:cSld>
  <p:clrMapOvr>
    <a:overrideClrMapping bg1="lt1" tx1="dk1" bg2="lt2" tx2="dk2" accent1="accent1" accent2="accent2" accent3="accent3" accent4="accent4" accent5="accent5" accent6="accent6" hlink="hlink" folHlink="folHlink"/>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9">
            <a:extLst>
              <a:ext uri="{FF2B5EF4-FFF2-40B4-BE49-F238E27FC236}">
                <a16:creationId xmlns:a16="http://schemas.microsoft.com/office/drawing/2014/main" id="{03FFF8D3-2EF3-4286-935A-D01BE3C853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pic>
        <p:nvPicPr>
          <p:cNvPr id="17" name="Picture 11">
            <a:extLst>
              <a:ext uri="{FF2B5EF4-FFF2-40B4-BE49-F238E27FC236}">
                <a16:creationId xmlns:a16="http://schemas.microsoft.com/office/drawing/2014/main" id="{CD8CCB43-545E-4064-8BB8-5C492D0F5F5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1">
            <a:extLst>
              <a:ext uri="{FF2B5EF4-FFF2-40B4-BE49-F238E27FC236}">
                <a16:creationId xmlns:a16="http://schemas.microsoft.com/office/drawing/2014/main" id="{77C8AE61-9CDA-F886-1F00-400A462029D5}"/>
              </a:ext>
            </a:extLst>
          </p:cNvPr>
          <p:cNvSpPr>
            <a:spLocks noGrp="1"/>
          </p:cNvSpPr>
          <p:nvPr>
            <p:ph type="title"/>
          </p:nvPr>
        </p:nvSpPr>
        <p:spPr>
          <a:xfrm>
            <a:off x="685800" y="764373"/>
            <a:ext cx="3306744" cy="1293028"/>
          </a:xfrm>
        </p:spPr>
        <p:txBody>
          <a:bodyPr>
            <a:normAutofit/>
          </a:bodyPr>
          <a:lstStyle/>
          <a:p>
            <a:r>
              <a:rPr lang="en-GB" sz="3200">
                <a:solidFill>
                  <a:schemeClr val="bg1"/>
                </a:solidFill>
              </a:rPr>
              <a:t>Conclusion </a:t>
            </a:r>
          </a:p>
        </p:txBody>
      </p:sp>
      <p:sp>
        <p:nvSpPr>
          <p:cNvPr id="3" name="Content Placeholder 2">
            <a:extLst>
              <a:ext uri="{FF2B5EF4-FFF2-40B4-BE49-F238E27FC236}">
                <a16:creationId xmlns:a16="http://schemas.microsoft.com/office/drawing/2014/main" id="{D8A1CFFB-1706-A677-2F81-24B79024E5B1}"/>
              </a:ext>
            </a:extLst>
          </p:cNvPr>
          <p:cNvSpPr>
            <a:spLocks noGrp="1"/>
          </p:cNvSpPr>
          <p:nvPr>
            <p:ph idx="1"/>
          </p:nvPr>
        </p:nvSpPr>
        <p:spPr>
          <a:xfrm>
            <a:off x="685801" y="2194560"/>
            <a:ext cx="3306742" cy="4024125"/>
          </a:xfrm>
        </p:spPr>
        <p:txBody>
          <a:bodyPr vert="horz" lIns="91440" tIns="45720" rIns="91440" bIns="45720" rtlCol="0">
            <a:normAutofit/>
          </a:bodyPr>
          <a:lstStyle/>
          <a:p>
            <a:r>
              <a:rPr lang="en-GB" sz="1600">
                <a:solidFill>
                  <a:schemeClr val="bg1"/>
                </a:solidFill>
              </a:rPr>
              <a:t>Transaction processing systems.</a:t>
            </a:r>
          </a:p>
          <a:p>
            <a:r>
              <a:rPr lang="en-GB" sz="1600">
                <a:solidFill>
                  <a:schemeClr val="bg1"/>
                </a:solidFill>
              </a:rPr>
              <a:t>Management information systems.</a:t>
            </a:r>
          </a:p>
          <a:p>
            <a:r>
              <a:rPr lang="en-GB" sz="1600">
                <a:solidFill>
                  <a:schemeClr val="bg1"/>
                </a:solidFill>
              </a:rPr>
              <a:t>Conclude</a:t>
            </a:r>
          </a:p>
        </p:txBody>
      </p:sp>
      <p:sp useBgFill="1">
        <p:nvSpPr>
          <p:cNvPr id="18" name="Rounded Rectangle 14">
            <a:extLst>
              <a:ext uri="{FF2B5EF4-FFF2-40B4-BE49-F238E27FC236}">
                <a16:creationId xmlns:a16="http://schemas.microsoft.com/office/drawing/2014/main" id="{E6C57836-126B-4938-8C7A-3C3BCB59D3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1066164"/>
            <a:ext cx="6765949" cy="5148371"/>
          </a:xfrm>
          <a:prstGeom prst="roundRect">
            <a:avLst>
              <a:gd name="adj" fmla="val 2403"/>
            </a:avLst>
          </a:prstGeom>
          <a:ln>
            <a:noFill/>
          </a:ln>
          <a:effectLst>
            <a:innerShdw blurRad="114300">
              <a:prstClr val="black"/>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5" descr="Diagram&#10;&#10;Description automatically generated">
            <a:extLst>
              <a:ext uri="{FF2B5EF4-FFF2-40B4-BE49-F238E27FC236}">
                <a16:creationId xmlns:a16="http://schemas.microsoft.com/office/drawing/2014/main" id="{5E3F90CD-192F-C2E0-93DE-307AF4E149F9}"/>
              </a:ext>
            </a:extLst>
          </p:cNvPr>
          <p:cNvPicPr>
            <a:picLocks noChangeAspect="1"/>
          </p:cNvPicPr>
          <p:nvPr/>
        </p:nvPicPr>
        <p:blipFill>
          <a:blip r:embed="rId3"/>
          <a:stretch>
            <a:fillRect/>
          </a:stretch>
        </p:blipFill>
        <p:spPr>
          <a:xfrm>
            <a:off x="4955339" y="1388572"/>
            <a:ext cx="6127287" cy="4503555"/>
          </a:xfrm>
          <a:prstGeom prst="rect">
            <a:avLst/>
          </a:prstGeom>
        </p:spPr>
      </p:pic>
      <p:pic>
        <p:nvPicPr>
          <p:cNvPr id="8" name="Picture 2" descr="Logo of UWTSD Moodle 2021/22">
            <a:extLst>
              <a:ext uri="{FF2B5EF4-FFF2-40B4-BE49-F238E27FC236}">
                <a16:creationId xmlns:a16="http://schemas.microsoft.com/office/drawing/2014/main" id="{B09A2ABA-AEB4-4B36-ADA2-57461AB9147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27262" y="154390"/>
            <a:ext cx="2857500" cy="571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11173693"/>
      </p:ext>
    </p:extLst>
  </p:cSld>
  <p:clrMapOvr>
    <a:overrideClrMapping bg1="lt1" tx1="dk1" bg2="lt2" tx2="dk2" accent1="accent1" accent2="accent2" accent3="accent3" accent4="accent4" accent5="accent5" accent6="accent6" hlink="hlink" folHlink="folHlink"/>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EAEA8A-A59A-47AA-B2D8-71F1FE5B3183}"/>
              </a:ext>
            </a:extLst>
          </p:cNvPr>
          <p:cNvSpPr>
            <a:spLocks noGrp="1"/>
          </p:cNvSpPr>
          <p:nvPr>
            <p:ph type="title"/>
          </p:nvPr>
        </p:nvSpPr>
        <p:spPr>
          <a:xfrm>
            <a:off x="1667302" y="639315"/>
            <a:ext cx="8610600" cy="1293028"/>
          </a:xfrm>
        </p:spPr>
        <p:txBody>
          <a:bodyPr/>
          <a:lstStyle/>
          <a:p>
            <a:pPr algn="ctr"/>
            <a:r>
              <a:rPr lang="en-GB"/>
              <a:t>REFERENCES</a:t>
            </a:r>
            <a:br>
              <a:rPr lang="en-GB"/>
            </a:br>
            <a:endParaRPr lang="en-GB"/>
          </a:p>
        </p:txBody>
      </p:sp>
      <p:sp>
        <p:nvSpPr>
          <p:cNvPr id="6" name="Content Placeholder 5">
            <a:extLst>
              <a:ext uri="{FF2B5EF4-FFF2-40B4-BE49-F238E27FC236}">
                <a16:creationId xmlns:a16="http://schemas.microsoft.com/office/drawing/2014/main" id="{708EDC25-70CB-4E90-B411-B1968E944A6C}"/>
              </a:ext>
            </a:extLst>
          </p:cNvPr>
          <p:cNvSpPr>
            <a:spLocks noGrp="1"/>
          </p:cNvSpPr>
          <p:nvPr>
            <p:ph idx="1"/>
          </p:nvPr>
        </p:nvSpPr>
        <p:spPr>
          <a:xfrm>
            <a:off x="636239" y="1546578"/>
            <a:ext cx="11073980" cy="5136444"/>
          </a:xfrm>
        </p:spPr>
        <p:txBody>
          <a:bodyPr vert="horz" lIns="91440" tIns="45720" rIns="91440" bIns="45720" rtlCol="0" anchor="t">
            <a:normAutofit fontScale="70000" lnSpcReduction="20000"/>
          </a:bodyPr>
          <a:lstStyle/>
          <a:p>
            <a:r>
              <a:rPr lang="en-GB"/>
              <a:t>  Anonymous, (2018), ''Who was Tesco founder Jack Cohen? The pioneer of 'pile it high and sell it cheap.'' - </a:t>
            </a:r>
            <a:r>
              <a:rPr lang="en-GB">
                <a:hlinkClick r:id="rId2"/>
              </a:rPr>
              <a:t>https://www.dailymail.co.uk/news/fb-6185071/Who-Tesco-founder-Jack-Cohen-pioneer-pile-high-sell-cheap.html</a:t>
            </a:r>
            <a:r>
              <a:rPr lang="en-GB"/>
              <a:t> (Accessed 27/03/2022)</a:t>
            </a:r>
          </a:p>
          <a:p>
            <a:r>
              <a:rPr lang="en-GB"/>
              <a:t>A Picture of Jack Cohen -</a:t>
            </a:r>
            <a:r>
              <a:rPr lang="en-GB">
                <a:hlinkClick r:id="rId3"/>
              </a:rPr>
              <a:t> https://i.dailymail.co.uk/1/2018/09/19/14/4378212-6185071-image-m-1_1537364970909.jpg</a:t>
            </a:r>
            <a:r>
              <a:rPr lang="en-GB"/>
              <a:t> (Accessed 27/03/2022)</a:t>
            </a:r>
          </a:p>
          <a:p>
            <a:r>
              <a:rPr lang="en-GB"/>
              <a:t>A picture of </a:t>
            </a:r>
            <a:r>
              <a:rPr lang="en-GB" err="1"/>
              <a:t>tesco</a:t>
            </a:r>
            <a:r>
              <a:rPr lang="en-GB"/>
              <a:t> tea - </a:t>
            </a:r>
            <a:r>
              <a:rPr lang="en-GB">
                <a:hlinkClick r:id="rId4"/>
              </a:rPr>
              <a:t>https://external-content.duckduckgo.com/iu/?u=http%3A%2F%2Fwww.summit.co.uk%2Fwp-content%2Fuploads%2F2014%2F07%2F700x321xTesco.jpg.pagespeed.ic.YBxYZIEwwg.jpg&amp;f=1&amp;nofb=1</a:t>
            </a:r>
            <a:r>
              <a:rPr lang="en-GB"/>
              <a:t> (accessed 27/03/2022 )</a:t>
            </a:r>
          </a:p>
          <a:p>
            <a:r>
              <a:rPr lang="en-GB"/>
              <a:t>Tesco's history (1920 - 2010), </a:t>
            </a:r>
            <a:r>
              <a:rPr lang="en-GB">
                <a:hlinkClick r:id="rId5"/>
              </a:rPr>
              <a:t>https://www.tescoplc.com/about/our-history/</a:t>
            </a:r>
            <a:r>
              <a:rPr lang="en-GB"/>
              <a:t> (Accessed 27/03/2022)</a:t>
            </a:r>
          </a:p>
          <a:p>
            <a:r>
              <a:rPr lang="en-GB"/>
              <a:t>Mark </a:t>
            </a:r>
            <a:r>
              <a:rPr lang="en-GB" err="1"/>
              <a:t>Wulfraat</a:t>
            </a:r>
            <a:r>
              <a:rPr lang="en-GB"/>
              <a:t>, (2014), ''Case study: Tesco’s dot-com U.K. business model and lessons learned.'' </a:t>
            </a:r>
            <a:r>
              <a:rPr lang="en-GB">
                <a:ea typeface="+mn-lt"/>
                <a:cs typeface="+mn-lt"/>
                <a:hlinkClick r:id="rId6"/>
              </a:rPr>
              <a:t>https://canadiangrocer.com/case-study-tescos-dot-com-uk-business-model-and-lessons-learned</a:t>
            </a:r>
            <a:r>
              <a:rPr lang="en-GB">
                <a:ea typeface="+mn-lt"/>
                <a:cs typeface="+mn-lt"/>
              </a:rPr>
              <a:t> (Accessed 27/03/2022)</a:t>
            </a:r>
          </a:p>
          <a:p>
            <a:r>
              <a:rPr lang="en-GB"/>
              <a:t>Anonymous, (2021) ''Information systems of Tesco'' - </a:t>
            </a:r>
            <a:r>
              <a:rPr lang="en-GB">
                <a:ea typeface="+mn-lt"/>
                <a:cs typeface="+mn-lt"/>
                <a:hlinkClick r:id="rId7"/>
              </a:rPr>
              <a:t>https://www.ukessays.com/essays/data-analysis/tesco-report-analyses.php</a:t>
            </a:r>
            <a:r>
              <a:rPr lang="en-GB">
                <a:ea typeface="+mn-lt"/>
                <a:cs typeface="+mn-lt"/>
              </a:rPr>
              <a:t> (Accessed 27/03/2022)</a:t>
            </a:r>
            <a:endParaRPr lang="en-GB"/>
          </a:p>
          <a:p>
            <a:r>
              <a:rPr lang="en-GB">
                <a:ea typeface="+mn-lt"/>
                <a:cs typeface="+mn-lt"/>
              </a:rPr>
              <a:t>https://www.business.org/software/point-of-sale/the-pros-and-cons-of-using-self-checkouts/</a:t>
            </a:r>
            <a:endParaRPr lang="en-GB"/>
          </a:p>
          <a:p>
            <a:r>
              <a:rPr lang="en-US">
                <a:effectLst/>
                <a:latin typeface="Copperplate Gothic Light" panose="020E0507020206020404" pitchFamily="34" charset="0"/>
                <a:ea typeface="Times New Roman" panose="02020603050405020304" pitchFamily="18" charset="0"/>
                <a:cs typeface="Times New Roman" panose="02020603050405020304" pitchFamily="18" charset="0"/>
              </a:rPr>
              <a:t>Tesco’s AI (2017) - https://www.tescoplc.com/news/2021/tesco-opens-new-checkout-free-store-getgo/</a:t>
            </a:r>
            <a:endParaRPr lang="en-US" sz="2400" i="1" u="sng">
              <a:solidFill>
                <a:srgbClr val="000000"/>
              </a:solidFill>
              <a:latin typeface="Open Sans" panose="020B0606030504020204" pitchFamily="34" charset="0"/>
              <a:ea typeface="Times New Roman" panose="02020603050405020304" pitchFamily="18" charset="0"/>
              <a:hlinkClick r:id="rId8"/>
            </a:endParaRPr>
          </a:p>
          <a:p>
            <a:r>
              <a:rPr lang="en-US" sz="2400" i="1">
                <a:effectLst/>
                <a:latin typeface="Open Sans" panose="020B0606030504020204" pitchFamily="34" charset="0"/>
                <a:ea typeface="Times New Roman" panose="02020603050405020304" pitchFamily="18" charset="0"/>
              </a:rPr>
              <a:t>Sourced from Jennifer </a:t>
            </a:r>
            <a:r>
              <a:rPr lang="en-US" sz="2400" i="1" err="1">
                <a:effectLst/>
                <a:latin typeface="Open Sans" panose="020B0606030504020204" pitchFamily="34" charset="0"/>
                <a:ea typeface="Times New Roman" panose="02020603050405020304" pitchFamily="18" charset="0"/>
              </a:rPr>
              <a:t>Roubaud</a:t>
            </a:r>
            <a:r>
              <a:rPr lang="en-US" sz="2400" i="1">
                <a:effectLst/>
                <a:latin typeface="Open Sans" panose="020B0606030504020204" pitchFamily="34" charset="0"/>
                <a:ea typeface="Times New Roman" panose="02020603050405020304" pitchFamily="18" charset="0"/>
              </a:rPr>
              <a:t>,(2020)</a:t>
            </a:r>
            <a:r>
              <a:rPr lang="en-US" sz="2400" i="1" u="sng">
                <a:solidFill>
                  <a:srgbClr val="000000"/>
                </a:solidFill>
                <a:latin typeface="Open Sans" panose="020B0606030504020204" pitchFamily="34" charset="0"/>
                <a:ea typeface="Times New Roman" panose="02020603050405020304" pitchFamily="18" charset="0"/>
                <a:hlinkClick r:id="rId8"/>
              </a:rPr>
              <a:t> </a:t>
            </a:r>
            <a:r>
              <a:rPr lang="en-US" sz="2400" i="1" u="sng">
                <a:solidFill>
                  <a:srgbClr val="000000"/>
                </a:solidFill>
                <a:effectLst/>
                <a:latin typeface="Open Sans" panose="020B0606030504020204" pitchFamily="34" charset="0"/>
                <a:ea typeface="Times New Roman" panose="02020603050405020304" pitchFamily="18" charset="0"/>
                <a:hlinkClick r:id="rId8"/>
              </a:rPr>
              <a:t>https://www.information-age.com/tesco-using-ai-gain-customer-insight-123466328/</a:t>
            </a:r>
            <a:endParaRPr lang="en-US" sz="2400" i="1" u="sng">
              <a:solidFill>
                <a:srgbClr val="000000"/>
              </a:solidFill>
              <a:effectLst/>
              <a:latin typeface="Open Sans" panose="020B0606030504020204" pitchFamily="34" charset="0"/>
              <a:ea typeface="Times New Roman" panose="02020603050405020304" pitchFamily="18" charset="0"/>
            </a:endParaRPr>
          </a:p>
          <a:p>
            <a:r>
              <a:rPr lang="en-GB">
                <a:hlinkClick r:id="rId9"/>
              </a:rPr>
              <a:t>https://www.tescoplc.com/about/how-we-do-business/core-purpose-and-values</a:t>
            </a:r>
            <a:r>
              <a:rPr lang="en-GB"/>
              <a:t> (accessed 29/03/2022)</a:t>
            </a:r>
          </a:p>
          <a:p>
            <a:r>
              <a:rPr lang="en-GB">
                <a:hlinkClick r:id="rId10"/>
              </a:rPr>
              <a:t>https://prezi.com/ysovbhplk1-5/tesco-purpose-aim-and-objectives/?frame=4ca7233d37195799aed8497b79ecc1070ff722e1</a:t>
            </a:r>
            <a:r>
              <a:rPr lang="en-GB"/>
              <a:t> ( accessed 06/04/2022 )</a:t>
            </a:r>
          </a:p>
        </p:txBody>
      </p:sp>
      <p:pic>
        <p:nvPicPr>
          <p:cNvPr id="5122" name="Picture 2" descr="Logo of UWTSD Moodle 2021/22">
            <a:extLst>
              <a:ext uri="{FF2B5EF4-FFF2-40B4-BE49-F238E27FC236}">
                <a16:creationId xmlns:a16="http://schemas.microsoft.com/office/drawing/2014/main" id="{F4028401-6252-47A2-AD3C-325B87A387AD}"/>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108898" y="67815"/>
            <a:ext cx="2857500" cy="571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87053181"/>
      </p:ext>
    </p:extLst>
  </p:cSld>
  <p:clrMapOvr>
    <a:masterClrMapping/>
  </p:clrMapOvr>
  <p:transition spd="slow">
    <p:wipe/>
  </p:transition>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DF2E28"/>
      </a:accent1>
      <a:accent2>
        <a:srgbClr val="FE801A"/>
      </a:accent2>
      <a:accent3>
        <a:srgbClr val="E9BF35"/>
      </a:accent3>
      <a:accent4>
        <a:srgbClr val="81BB42"/>
      </a:accent4>
      <a:accent5>
        <a:srgbClr val="32C7A9"/>
      </a:accent5>
      <a:accent6>
        <a:srgbClr val="4A9BDC"/>
      </a:accent6>
      <a:hlink>
        <a:srgbClr val="F0532B"/>
      </a:hlink>
      <a:folHlink>
        <a:srgbClr val="F38B53"/>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8F31A783-2159-4870-BC29-2BA7D038EA44}"/>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F9001D07393BB34C96EAA9AF335D4C59" ma:contentTypeVersion="7" ma:contentTypeDescription="Create a new document." ma:contentTypeScope="" ma:versionID="33600f33636e7c2d215ac39c723340a2">
  <xsd:schema xmlns:xsd="http://www.w3.org/2001/XMLSchema" xmlns:xs="http://www.w3.org/2001/XMLSchema" xmlns:p="http://schemas.microsoft.com/office/2006/metadata/properties" xmlns:ns3="3126fb8f-6f0a-4021-9821-3197397987a0" xmlns:ns4="02f9a779-b163-4717-be83-f5bc5eef629d" targetNamespace="http://schemas.microsoft.com/office/2006/metadata/properties" ma:root="true" ma:fieldsID="dad064937240a527d5cc791baa18da4c" ns3:_="" ns4:_="">
    <xsd:import namespace="3126fb8f-6f0a-4021-9821-3197397987a0"/>
    <xsd:import namespace="02f9a779-b163-4717-be83-f5bc5eef629d"/>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126fb8f-6f0a-4021-9821-3197397987a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02f9a779-b163-4717-be83-f5bc5eef629d"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89C4FDC6-E8B3-466F-A610-A0477AAA158F}">
  <ds:schemaRefs>
    <ds:schemaRef ds:uri="http://schemas.microsoft.com/sharepoint/v3/contenttype/forms"/>
  </ds:schemaRefs>
</ds:datastoreItem>
</file>

<file path=customXml/itemProps2.xml><?xml version="1.0" encoding="utf-8"?>
<ds:datastoreItem xmlns:ds="http://schemas.openxmlformats.org/officeDocument/2006/customXml" ds:itemID="{60B1F145-33ED-4534-9A36-67442AE0E84B}">
  <ds:schemaRefs>
    <ds:schemaRef ds:uri="02f9a779-b163-4717-be83-f5bc5eef629d"/>
    <ds:schemaRef ds:uri="3126fb8f-6f0a-4021-9821-3197397987a0"/>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3.xml><?xml version="1.0" encoding="utf-8"?>
<ds:datastoreItem xmlns:ds="http://schemas.openxmlformats.org/officeDocument/2006/customXml" ds:itemID="{FFB71511-C338-4E6F-B7F5-EB89D877E22F}">
  <ds:schemaRefs>
    <ds:schemaRef ds:uri="02f9a779-b163-4717-be83-f5bc5eef629d"/>
    <ds:schemaRef ds:uri="3126fb8f-6f0a-4021-9821-3197397987a0"/>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emplate>TM04033937[[fn=Vapor Trail]]</Template>
  <Application>Microsoft Office PowerPoint</Application>
  <PresentationFormat>Widescreen</PresentationFormat>
  <Slides>17</Slides>
  <Notes>0</Notes>
  <HiddenSlides>0</HiddenSlide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Vapor Trail</vt:lpstr>
      <vt:lpstr>Digital Skills and Research Methods   BMSW4003  </vt:lpstr>
      <vt:lpstr>TEAM 1</vt:lpstr>
      <vt:lpstr>Sir jack cohen 1898-1979</vt:lpstr>
      <vt:lpstr>TE Stockwell + COhen  = TESCO  </vt:lpstr>
      <vt:lpstr>Serving our customers , communities and planet a little better every day !</vt:lpstr>
      <vt:lpstr>Tesco aim – be  and stay in first 3 </vt:lpstr>
      <vt:lpstr>objectives</vt:lpstr>
      <vt:lpstr>challenges before introducing modern technology tesco</vt:lpstr>
      <vt:lpstr>PowerPoint Presentation</vt:lpstr>
      <vt:lpstr>Insights of modern technology introduced</vt:lpstr>
      <vt:lpstr>Positive and negative impacts  </vt:lpstr>
      <vt:lpstr>Positive impacts</vt:lpstr>
      <vt:lpstr>Negative impacts</vt:lpstr>
      <vt:lpstr>PowerPoint Presentation</vt:lpstr>
      <vt:lpstr>Lessons drawn</vt:lpstr>
      <vt:lpstr>Conclusion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Digital Skills and Research Methods    BMSW4003  </dc:title>
  <dc:creator>Dragomir Borisov (2125438)</dc:creator>
  <cp:revision>1</cp:revision>
  <dcterms:created xsi:type="dcterms:W3CDTF">2022-03-23T10:24:09Z</dcterms:created>
  <dcterms:modified xsi:type="dcterms:W3CDTF">2022-04-19T17:30:59Z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0x010100F9001D07393BB34C96EAA9AF335D4C59</vt:lpwstr>
  </property>
</Properties>
</file>