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7" autoAdjust="0"/>
    <p:restoredTop sz="94660"/>
  </p:normalViewPr>
  <p:slideViewPr>
    <p:cSldViewPr snapToGrid="0">
      <p:cViewPr varScale="1">
        <p:scale>
          <a:sx n="91" d="100"/>
          <a:sy n="91" d="100"/>
        </p:scale>
        <p:origin x="63" y="7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96389F2-D567-43F1-BD0B-B75553799A0D}"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2345709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96389F2-D567-43F1-BD0B-B75553799A0D}"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2289687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96389F2-D567-43F1-BD0B-B75553799A0D}"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870320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96389F2-D567-43F1-BD0B-B75553799A0D}" type="datetimeFigureOut">
              <a:rPr lang="en-GB" smtClean="0"/>
              <a:t>18/03/2020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2865999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96389F2-D567-43F1-BD0B-B75553799A0D}" type="datetimeFigureOut">
              <a:rPr lang="en-GB" smtClean="0"/>
              <a:t>18/03/2020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874503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96389F2-D567-43F1-BD0B-B75553799A0D}" type="datetimeFigureOut">
              <a:rPr lang="en-GB" smtClean="0"/>
              <a:t>18/03/2020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932566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6389F2-D567-43F1-BD0B-B75553799A0D}" type="datetimeFigureOut">
              <a:rPr lang="en-GB" smtClean="0"/>
              <a:t>18/03/2020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027677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96389F2-D567-43F1-BD0B-B75553799A0D}" type="datetimeFigureOut">
              <a:rPr lang="en-GB" smtClean="0"/>
              <a:t>18/03/2020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207682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96389F2-D567-43F1-BD0B-B75553799A0D}" type="datetimeFigureOut">
              <a:rPr lang="en-GB" smtClean="0"/>
              <a:t>18/03/2020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3827128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96389F2-D567-43F1-BD0B-B75553799A0D}"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3823594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96389F2-D567-43F1-BD0B-B75553799A0D}" type="datetimeFigureOut">
              <a:rPr lang="en-GB" smtClean="0"/>
              <a:t>18/03/2020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3552397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6389F2-D567-43F1-BD0B-B75553799A0D}" type="datetimeFigureOut">
              <a:rPr lang="en-GB" smtClean="0"/>
              <a:t>18/03/2020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C9464D-77AD-470F-B3DB-FC0D4FA11C8C}" type="slidenum">
              <a:rPr lang="en-GB" smtClean="0"/>
              <a:t>‹#›</a:t>
            </a:fld>
            <a:endParaRPr lang="en-GB"/>
          </a:p>
        </p:txBody>
      </p:sp>
    </p:spTree>
    <p:extLst>
      <p:ext uri="{BB962C8B-B14F-4D97-AF65-F5344CB8AC3E}">
        <p14:creationId xmlns:p14="http://schemas.microsoft.com/office/powerpoint/2010/main" val="13837415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mailto:gordon.dickers@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Artificial Intelligence and Machine Learning</a:t>
            </a:r>
            <a:endParaRPr lang="en-GB" dirty="0"/>
          </a:p>
        </p:txBody>
      </p:sp>
      <p:sp>
        <p:nvSpPr>
          <p:cNvPr id="3" name="Subtitle 2"/>
          <p:cNvSpPr>
            <a:spLocks noGrp="1"/>
          </p:cNvSpPr>
          <p:nvPr>
            <p:ph type="subTitle" idx="1"/>
          </p:nvPr>
        </p:nvSpPr>
        <p:spPr/>
        <p:txBody>
          <a:bodyPr>
            <a:normAutofit/>
          </a:bodyPr>
          <a:lstStyle/>
          <a:p>
            <a:r>
              <a:rPr lang="en-GB" sz="4000" dirty="0" smtClean="0"/>
              <a:t>Coronavirus changes to delivery</a:t>
            </a:r>
          </a:p>
        </p:txBody>
      </p:sp>
    </p:spTree>
    <p:extLst>
      <p:ext uri="{BB962C8B-B14F-4D97-AF65-F5344CB8AC3E}">
        <p14:creationId xmlns:p14="http://schemas.microsoft.com/office/powerpoint/2010/main" val="3496731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News everyone!</a:t>
            </a:r>
            <a:endParaRPr lang="en-GB" dirty="0"/>
          </a:p>
        </p:txBody>
      </p:sp>
      <p:sp>
        <p:nvSpPr>
          <p:cNvPr id="3" name="Content Placeholder 2"/>
          <p:cNvSpPr>
            <a:spLocks noGrp="1"/>
          </p:cNvSpPr>
          <p:nvPr>
            <p:ph idx="1"/>
          </p:nvPr>
        </p:nvSpPr>
        <p:spPr/>
        <p:txBody>
          <a:bodyPr/>
          <a:lstStyle/>
          <a:p>
            <a:pPr marL="0" indent="0">
              <a:buNone/>
            </a:pPr>
            <a:r>
              <a:rPr lang="en-GB" dirty="0" smtClean="0"/>
              <a:t>We’ve covered all topics for our exam and I’ll go through these in this presentation and remind you where to find the resources on Moodle, including past paper questions.</a:t>
            </a:r>
          </a:p>
          <a:p>
            <a:pPr marL="0" indent="0">
              <a:buNone/>
            </a:pPr>
            <a:endParaRPr lang="en-GB" dirty="0"/>
          </a:p>
          <a:p>
            <a:pPr marL="0" indent="0">
              <a:buNone/>
            </a:pPr>
            <a:r>
              <a:rPr lang="en-GB" dirty="0" smtClean="0"/>
              <a:t>There </a:t>
            </a:r>
            <a:r>
              <a:rPr lang="en-GB" i="1" u="sng" dirty="0" smtClean="0"/>
              <a:t>may</a:t>
            </a:r>
            <a:r>
              <a:rPr lang="en-GB" dirty="0" smtClean="0"/>
              <a:t> be changes to the way the exam is administered – </a:t>
            </a:r>
            <a:r>
              <a:rPr lang="en-GB" dirty="0" err="1" smtClean="0"/>
              <a:t>eg</a:t>
            </a:r>
            <a:r>
              <a:rPr lang="en-GB" dirty="0" smtClean="0"/>
              <a:t> online, open book and time limited instead of a traditional, hall based exam.  You will be updated in good time. Check your emails and </a:t>
            </a:r>
            <a:r>
              <a:rPr lang="en-GB" dirty="0" err="1" smtClean="0"/>
              <a:t>moodle</a:t>
            </a:r>
            <a:r>
              <a:rPr lang="en-GB" dirty="0" smtClean="0"/>
              <a:t> regularly.</a:t>
            </a:r>
          </a:p>
          <a:p>
            <a:pPr marL="0" indent="0">
              <a:buNone/>
            </a:pPr>
            <a:endParaRPr lang="en-GB" dirty="0"/>
          </a:p>
        </p:txBody>
      </p:sp>
    </p:spTree>
    <p:extLst>
      <p:ext uri="{BB962C8B-B14F-4D97-AF65-F5344CB8AC3E}">
        <p14:creationId xmlns:p14="http://schemas.microsoft.com/office/powerpoint/2010/main" val="65029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Topics</a:t>
            </a:r>
            <a:endParaRPr lang="en-GB" dirty="0"/>
          </a:p>
        </p:txBody>
      </p:sp>
      <p:sp>
        <p:nvSpPr>
          <p:cNvPr id="3" name="Content Placeholder 2"/>
          <p:cNvSpPr>
            <a:spLocks noGrp="1"/>
          </p:cNvSpPr>
          <p:nvPr>
            <p:ph idx="1"/>
          </p:nvPr>
        </p:nvSpPr>
        <p:spPr/>
        <p:txBody>
          <a:bodyPr/>
          <a:lstStyle/>
          <a:p>
            <a:pPr marL="0" indent="0">
              <a:buNone/>
            </a:pPr>
            <a:r>
              <a:rPr lang="en-GB" dirty="0" smtClean="0"/>
              <a:t>The following topics are examinable.  In no particular order they are:</a:t>
            </a:r>
          </a:p>
          <a:p>
            <a:r>
              <a:rPr lang="en-GB" dirty="0" smtClean="0"/>
              <a:t>State machines (Moodle section 3): Be able to create a state machine diagram from a given narrative and to develop enter/execute/exit patterns/pseudo code (see past paper questions in this section for examples). Also be able to analyse different approaches – see </a:t>
            </a:r>
            <a:r>
              <a:rPr lang="en-GB" dirty="0" err="1" smtClean="0"/>
              <a:t>powerpoint</a:t>
            </a:r>
            <a:r>
              <a:rPr lang="en-GB" dirty="0" smtClean="0"/>
              <a:t> in this section and also past paper questions.</a:t>
            </a:r>
          </a:p>
          <a:p>
            <a:r>
              <a:rPr lang="en-GB" dirty="0" smtClean="0"/>
              <a:t>Fuzzy Logic (Moodle section 4): Be familiar with the fuzzy logic process and be able to apply this process in answering questions – see past paper questions in this section.</a:t>
            </a:r>
          </a:p>
          <a:p>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589894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Topics continued</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Probability and Naïve Bayes(section 6): Be prepared to explain what Naïve Bayes is and to be familiar with the conditional probability equations in order to apply the method to discrete probability classification problems.  Again, see past paper questions on Moodle.</a:t>
            </a:r>
          </a:p>
          <a:p>
            <a:r>
              <a:rPr lang="en-GB" dirty="0" smtClean="0"/>
              <a:t>Machine Learning(section 7):  Be familiar with the concepts of supervised and unsupervised learning, classification, regression and the machine learning process as discussed in class  - see power points in this section.</a:t>
            </a:r>
          </a:p>
          <a:p>
            <a:r>
              <a:rPr lang="en-GB" dirty="0" smtClean="0"/>
              <a:t>Neural Networks (section 8): Be familiar with early neural networks (McCulloch and Walter Pitts ) and the more recent perceptron (</a:t>
            </a:r>
            <a:r>
              <a:rPr lang="en-GB" dirty="0" err="1" smtClean="0"/>
              <a:t>Rossenblatt</a:t>
            </a:r>
            <a:r>
              <a:rPr lang="en-GB" dirty="0" smtClean="0"/>
              <a:t>) neurons including different kinds of activation functions. Be familiar with the content of both </a:t>
            </a:r>
            <a:r>
              <a:rPr lang="en-GB" dirty="0" err="1" smtClean="0"/>
              <a:t>powerpoint</a:t>
            </a:r>
            <a:r>
              <a:rPr lang="en-GB" dirty="0" smtClean="0"/>
              <a:t> presentations in this section. Look at the past paper questions in this section for an example of using McCulloch Pitt neurons and also Perceptron calculations and activation functions.</a:t>
            </a:r>
            <a:endParaRPr lang="en-GB" dirty="0"/>
          </a:p>
        </p:txBody>
      </p:sp>
    </p:spTree>
    <p:extLst>
      <p:ext uri="{BB962C8B-B14F-4D97-AF65-F5344CB8AC3E}">
        <p14:creationId xmlns:p14="http://schemas.microsoft.com/office/powerpoint/2010/main" val="2277680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Contact and QA.</a:t>
            </a:r>
            <a:endParaRPr lang="en-GB" dirty="0"/>
          </a:p>
        </p:txBody>
      </p:sp>
      <p:sp>
        <p:nvSpPr>
          <p:cNvPr id="3" name="Content Placeholder 2"/>
          <p:cNvSpPr>
            <a:spLocks noGrp="1"/>
          </p:cNvSpPr>
          <p:nvPr>
            <p:ph idx="1"/>
          </p:nvPr>
        </p:nvSpPr>
        <p:spPr/>
        <p:txBody>
          <a:bodyPr>
            <a:normAutofit fontScale="92500"/>
          </a:bodyPr>
          <a:lstStyle/>
          <a:p>
            <a:r>
              <a:rPr lang="en-GB" dirty="0" smtClean="0"/>
              <a:t>For this week (18</a:t>
            </a:r>
            <a:r>
              <a:rPr lang="en-GB" baseline="30000" dirty="0" smtClean="0"/>
              <a:t>th</a:t>
            </a:r>
            <a:r>
              <a:rPr lang="en-GB" dirty="0" smtClean="0"/>
              <a:t> March 2020) and next week (during class time) I will be happy to answer any questions via email. I will reply via Moodle announcements or, if the question is a more personal one, then I will reply to you individually.</a:t>
            </a:r>
          </a:p>
          <a:p>
            <a:r>
              <a:rPr lang="en-GB" dirty="0" smtClean="0"/>
              <a:t>I will update you regarding any changes to the mode of delivery of the exam and of any thing else.</a:t>
            </a:r>
          </a:p>
          <a:p>
            <a:r>
              <a:rPr lang="en-GB" dirty="0" smtClean="0"/>
              <a:t>Please keep an eye on your emails and Moodle for further announcements.</a:t>
            </a:r>
          </a:p>
          <a:p>
            <a:r>
              <a:rPr lang="en-GB" dirty="0" smtClean="0"/>
              <a:t>My email is </a:t>
            </a:r>
            <a:r>
              <a:rPr lang="en-GB" dirty="0" smtClean="0">
                <a:hlinkClick r:id="rId2"/>
              </a:rPr>
              <a:t>gordon.dickers@uwtsd.ac.uk</a:t>
            </a:r>
            <a:endParaRPr lang="en-GB" dirty="0" smtClean="0"/>
          </a:p>
          <a:p>
            <a:pPr marL="0" indent="0">
              <a:buNone/>
            </a:pPr>
            <a:r>
              <a:rPr lang="en-GB" dirty="0" smtClean="0"/>
              <a:t>Take Care</a:t>
            </a:r>
          </a:p>
          <a:p>
            <a:pPr marL="0" indent="0">
              <a:buNone/>
            </a:pPr>
            <a:r>
              <a:rPr lang="en-GB" smtClean="0"/>
              <a:t>Gordon</a:t>
            </a:r>
            <a:endParaRPr lang="en-GB" dirty="0"/>
          </a:p>
        </p:txBody>
      </p:sp>
    </p:spTree>
    <p:extLst>
      <p:ext uri="{BB962C8B-B14F-4D97-AF65-F5344CB8AC3E}">
        <p14:creationId xmlns:p14="http://schemas.microsoft.com/office/powerpoint/2010/main" val="33985741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TotalTime>
  <Words>440</Words>
  <Application>Microsoft Office PowerPoint</Application>
  <PresentationFormat>Widescreen</PresentationFormat>
  <Paragraphs>22</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Artificial Intelligence and Machine Learning</vt:lpstr>
      <vt:lpstr>Good News everyone!</vt:lpstr>
      <vt:lpstr>Topics</vt:lpstr>
      <vt:lpstr>Topics continued</vt:lpstr>
      <vt:lpstr>Contact and QA.</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Artificial Intelligence and Machine Learning</dc:title>
  <dc:creator>Gordon Dickers</dc:creator>
  <cp:lastModifiedBy>Gordon Dickers</cp:lastModifiedBy>
  <cp:revision>11</cp:revision>
  <dcterms:created xsi:type="dcterms:W3CDTF">2020-03-18T10:09:17Z</dcterms:created>
  <dcterms:modified xsi:type="dcterms:W3CDTF">2020-03-18T12:09:20Z</dcterms:modified>
</cp:coreProperties>
</file>