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61" r:id="rId2"/>
  </p:sldMasterIdLst>
  <p:notesMasterIdLst>
    <p:notesMasterId r:id="rId29"/>
  </p:notesMasterIdLst>
  <p:handoutMasterIdLst>
    <p:handoutMasterId r:id="rId30"/>
  </p:handoutMasterIdLst>
  <p:sldIdLst>
    <p:sldId id="273" r:id="rId3"/>
    <p:sldId id="256" r:id="rId4"/>
    <p:sldId id="257" r:id="rId5"/>
    <p:sldId id="269" r:id="rId6"/>
    <p:sldId id="270" r:id="rId7"/>
    <p:sldId id="271" r:id="rId8"/>
    <p:sldId id="272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B04799-810D-440F-AB19-C38C9F9AFA54}" v="35" dt="2022-10-03T11:09:07.6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9" autoAdjust="0"/>
    <p:restoredTop sz="86355" autoAdjust="0"/>
  </p:normalViewPr>
  <p:slideViewPr>
    <p:cSldViewPr>
      <p:cViewPr varScale="1">
        <p:scale>
          <a:sx n="109" d="100"/>
          <a:sy n="109" d="100"/>
        </p:scale>
        <p:origin x="1272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FAB04799-810D-440F-AB19-C38C9F9AFA54}"/>
    <pc:docChg chg="addSld modSld sldOrd">
      <pc:chgData name="Stephen Hole" userId="a131402a-191c-4885-ab61-475e015fddd2" providerId="ADAL" clId="{FAB04799-810D-440F-AB19-C38C9F9AFA54}" dt="2022-10-03T11:11:00.030" v="285"/>
      <pc:docMkLst>
        <pc:docMk/>
      </pc:docMkLst>
      <pc:sldChg chg="modSp mod">
        <pc:chgData name="Stephen Hole" userId="a131402a-191c-4885-ab61-475e015fddd2" providerId="ADAL" clId="{FAB04799-810D-440F-AB19-C38C9F9AFA54}" dt="2022-09-29T12:46:24.438" v="156" actId="20577"/>
        <pc:sldMkLst>
          <pc:docMk/>
          <pc:sldMk cId="0" sldId="256"/>
        </pc:sldMkLst>
        <pc:spChg chg="mod">
          <ac:chgData name="Stephen Hole" userId="a131402a-191c-4885-ab61-475e015fddd2" providerId="ADAL" clId="{FAB04799-810D-440F-AB19-C38C9F9AFA54}" dt="2022-09-29T12:46:24.438" v="156" actId="20577"/>
          <ac:spMkLst>
            <pc:docMk/>
            <pc:sldMk cId="0" sldId="256"/>
            <ac:spMk id="3074" creationId="{940A8809-D8B2-4B8C-AEFB-017224823B53}"/>
          </ac:spMkLst>
        </pc:spChg>
      </pc:sldChg>
      <pc:sldChg chg="modSp mod">
        <pc:chgData name="Stephen Hole" userId="a131402a-191c-4885-ab61-475e015fddd2" providerId="ADAL" clId="{FAB04799-810D-440F-AB19-C38C9F9AFA54}" dt="2022-09-29T12:44:49.753" v="135" actId="20577"/>
        <pc:sldMkLst>
          <pc:docMk/>
          <pc:sldMk cId="0" sldId="258"/>
        </pc:sldMkLst>
        <pc:spChg chg="mod">
          <ac:chgData name="Stephen Hole" userId="a131402a-191c-4885-ab61-475e015fddd2" providerId="ADAL" clId="{FAB04799-810D-440F-AB19-C38C9F9AFA54}" dt="2022-09-29T12:44:49.753" v="135" actId="20577"/>
          <ac:spMkLst>
            <pc:docMk/>
            <pc:sldMk cId="0" sldId="258"/>
            <ac:spMk id="5122" creationId="{FB889722-BEF9-47C1-928A-4A4AEDC7633D}"/>
          </ac:spMkLst>
        </pc:spChg>
        <pc:spChg chg="mod">
          <ac:chgData name="Stephen Hole" userId="a131402a-191c-4885-ab61-475e015fddd2" providerId="ADAL" clId="{FAB04799-810D-440F-AB19-C38C9F9AFA54}" dt="2022-09-29T12:39:35.159" v="1" actId="1076"/>
          <ac:spMkLst>
            <pc:docMk/>
            <pc:sldMk cId="0" sldId="258"/>
            <ac:spMk id="5123" creationId="{7A6B5A08-9535-4971-9BBE-5BA033FD52DA}"/>
          </ac:spMkLst>
        </pc:spChg>
      </pc:sldChg>
      <pc:sldChg chg="addSp delSp modSp new mod">
        <pc:chgData name="Stephen Hole" userId="a131402a-191c-4885-ab61-475e015fddd2" providerId="ADAL" clId="{FAB04799-810D-440F-AB19-C38C9F9AFA54}" dt="2022-09-29T12:42:05.075" v="56" actId="20577"/>
        <pc:sldMkLst>
          <pc:docMk/>
          <pc:sldMk cId="3841759122" sldId="269"/>
        </pc:sldMkLst>
        <pc:spChg chg="mod">
          <ac:chgData name="Stephen Hole" userId="a131402a-191c-4885-ab61-475e015fddd2" providerId="ADAL" clId="{FAB04799-810D-440F-AB19-C38C9F9AFA54}" dt="2022-09-29T12:42:05.075" v="56" actId="20577"/>
          <ac:spMkLst>
            <pc:docMk/>
            <pc:sldMk cId="3841759122" sldId="269"/>
            <ac:spMk id="2" creationId="{E433F5B6-996E-49F1-A842-805558BAE9E9}"/>
          </ac:spMkLst>
        </pc:spChg>
        <pc:spChg chg="del mod">
          <ac:chgData name="Stephen Hole" userId="a131402a-191c-4885-ab61-475e015fddd2" providerId="ADAL" clId="{FAB04799-810D-440F-AB19-C38C9F9AFA54}" dt="2022-09-29T12:41:45.496" v="35" actId="478"/>
          <ac:spMkLst>
            <pc:docMk/>
            <pc:sldMk cId="3841759122" sldId="269"/>
            <ac:spMk id="3" creationId="{690ED55F-CB49-40BB-9252-7A54DEEEA0F5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4" creationId="{AA27BFC8-CAAD-4877-AD21-EC6DDA410266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5" creationId="{B728BB8D-784C-49CC-85E3-95CE0A0038D9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6" creationId="{63404ADF-E9E6-48BA-8248-00B81715963F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7" creationId="{87E30180-A3A6-46E9-970D-90EA21C4DCFE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8" creationId="{8FE2F5FA-B67E-4912-A9B0-67751A881EFB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9" creationId="{8CF40A64-8A6B-4AD0-B2F3-DD4E7C3F949E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10" creationId="{B81F641E-97D7-4C14-81BD-C334B6740363}"/>
          </ac:spMkLst>
        </pc:spChg>
        <pc:spChg chg="add mod">
          <ac:chgData name="Stephen Hole" userId="a131402a-191c-4885-ab61-475e015fddd2" providerId="ADAL" clId="{FAB04799-810D-440F-AB19-C38C9F9AFA54}" dt="2022-09-29T12:41:54.263" v="36" actId="1076"/>
          <ac:spMkLst>
            <pc:docMk/>
            <pc:sldMk cId="3841759122" sldId="269"/>
            <ac:spMk id="11" creationId="{9D0E17B2-5564-4C86-9B9C-FFD7803F83E8}"/>
          </ac:spMkLst>
        </pc:spChg>
      </pc:sldChg>
      <pc:sldChg chg="addSp delSp modSp new mod">
        <pc:chgData name="Stephen Hole" userId="a131402a-191c-4885-ab61-475e015fddd2" providerId="ADAL" clId="{FAB04799-810D-440F-AB19-C38C9F9AFA54}" dt="2022-09-29T12:41:38.319" v="34" actId="20577"/>
        <pc:sldMkLst>
          <pc:docMk/>
          <pc:sldMk cId="2643607794" sldId="270"/>
        </pc:sldMkLst>
        <pc:spChg chg="mod">
          <ac:chgData name="Stephen Hole" userId="a131402a-191c-4885-ab61-475e015fddd2" providerId="ADAL" clId="{FAB04799-810D-440F-AB19-C38C9F9AFA54}" dt="2022-09-29T12:41:38.319" v="34" actId="20577"/>
          <ac:spMkLst>
            <pc:docMk/>
            <pc:sldMk cId="2643607794" sldId="270"/>
            <ac:spMk id="2" creationId="{772390F9-D750-4DFA-8AA5-0129A2958365}"/>
          </ac:spMkLst>
        </pc:spChg>
        <pc:spChg chg="del mod">
          <ac:chgData name="Stephen Hole" userId="a131402a-191c-4885-ab61-475e015fddd2" providerId="ADAL" clId="{FAB04799-810D-440F-AB19-C38C9F9AFA54}" dt="2022-09-29T12:41:10.453" v="10" actId="478"/>
          <ac:spMkLst>
            <pc:docMk/>
            <pc:sldMk cId="2643607794" sldId="270"/>
            <ac:spMk id="3" creationId="{EAE6CE95-F5FE-4D12-9B3E-CFA620465C8C}"/>
          </ac:spMkLst>
        </pc:spChg>
        <pc:spChg chg="add mod">
          <ac:chgData name="Stephen Hole" userId="a131402a-191c-4885-ab61-475e015fddd2" providerId="ADAL" clId="{FAB04799-810D-440F-AB19-C38C9F9AFA54}" dt="2022-09-29T12:41:18.531" v="11" actId="1076"/>
          <ac:spMkLst>
            <pc:docMk/>
            <pc:sldMk cId="2643607794" sldId="270"/>
            <ac:spMk id="4" creationId="{49C42CAF-3199-4C70-A0A8-D0E9ED70F7BE}"/>
          </ac:spMkLst>
        </pc:spChg>
        <pc:spChg chg="add mod">
          <ac:chgData name="Stephen Hole" userId="a131402a-191c-4885-ab61-475e015fddd2" providerId="ADAL" clId="{FAB04799-810D-440F-AB19-C38C9F9AFA54}" dt="2022-09-29T12:41:18.531" v="11" actId="1076"/>
          <ac:spMkLst>
            <pc:docMk/>
            <pc:sldMk cId="2643607794" sldId="270"/>
            <ac:spMk id="5" creationId="{659199E1-E820-4B9D-A17E-FEB2EDCC46A2}"/>
          </ac:spMkLst>
        </pc:spChg>
        <pc:spChg chg="add mod">
          <ac:chgData name="Stephen Hole" userId="a131402a-191c-4885-ab61-475e015fddd2" providerId="ADAL" clId="{FAB04799-810D-440F-AB19-C38C9F9AFA54}" dt="2022-09-29T12:41:18.531" v="11" actId="1076"/>
          <ac:spMkLst>
            <pc:docMk/>
            <pc:sldMk cId="2643607794" sldId="270"/>
            <ac:spMk id="6" creationId="{C6DFEC4B-0BB3-42EA-928E-E100D75597B9}"/>
          </ac:spMkLst>
        </pc:spChg>
        <pc:spChg chg="add mod">
          <ac:chgData name="Stephen Hole" userId="a131402a-191c-4885-ab61-475e015fddd2" providerId="ADAL" clId="{FAB04799-810D-440F-AB19-C38C9F9AFA54}" dt="2022-09-29T12:41:18.531" v="11" actId="1076"/>
          <ac:spMkLst>
            <pc:docMk/>
            <pc:sldMk cId="2643607794" sldId="270"/>
            <ac:spMk id="7" creationId="{F4F82514-DE7A-467D-9C9B-ECA83D3A4001}"/>
          </ac:spMkLst>
        </pc:spChg>
        <pc:spChg chg="add mod">
          <ac:chgData name="Stephen Hole" userId="a131402a-191c-4885-ab61-475e015fddd2" providerId="ADAL" clId="{FAB04799-810D-440F-AB19-C38C9F9AFA54}" dt="2022-09-29T12:41:18.531" v="11" actId="1076"/>
          <ac:spMkLst>
            <pc:docMk/>
            <pc:sldMk cId="2643607794" sldId="270"/>
            <ac:spMk id="8" creationId="{E791BD40-15FE-4176-BC4D-0C7F6E2630D6}"/>
          </ac:spMkLst>
        </pc:spChg>
      </pc:sldChg>
      <pc:sldChg chg="addSp delSp modSp new mod">
        <pc:chgData name="Stephen Hole" userId="a131402a-191c-4885-ab61-475e015fddd2" providerId="ADAL" clId="{FAB04799-810D-440F-AB19-C38C9F9AFA54}" dt="2022-09-29T12:43:03.179" v="82" actId="20577"/>
        <pc:sldMkLst>
          <pc:docMk/>
          <pc:sldMk cId="16633460" sldId="271"/>
        </pc:sldMkLst>
        <pc:spChg chg="mod">
          <ac:chgData name="Stephen Hole" userId="a131402a-191c-4885-ab61-475e015fddd2" providerId="ADAL" clId="{FAB04799-810D-440F-AB19-C38C9F9AFA54}" dt="2022-09-29T12:43:03.179" v="82" actId="20577"/>
          <ac:spMkLst>
            <pc:docMk/>
            <pc:sldMk cId="16633460" sldId="271"/>
            <ac:spMk id="2" creationId="{F27A7779-F531-4417-99B2-C534F57EEC47}"/>
          </ac:spMkLst>
        </pc:spChg>
        <pc:spChg chg="del">
          <ac:chgData name="Stephen Hole" userId="a131402a-191c-4885-ab61-475e015fddd2" providerId="ADAL" clId="{FAB04799-810D-440F-AB19-C38C9F9AFA54}" dt="2022-09-29T12:42:43.857" v="58" actId="478"/>
          <ac:spMkLst>
            <pc:docMk/>
            <pc:sldMk cId="16633460" sldId="271"/>
            <ac:spMk id="3" creationId="{8D71ECC3-D6CD-4943-9025-BA478B3025E2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4" creationId="{4D1DC8BB-22BB-48B8-9DF1-25ED27F7E1BE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5" creationId="{CEAE4A56-D56C-4DCF-A3CA-CC45D7D1FB6F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6" creationId="{A84F91B1-5E87-4628-A5C2-E77DB86F6409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7" creationId="{5BB2E32B-8AC9-4DBA-AB7B-EF349D6E1124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8" creationId="{9FF14395-FF7B-477F-93B8-9CAD29DC60F2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9" creationId="{78BB5626-2045-4E56-84BD-2A6402ACF3C3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10" creationId="{CE2F6496-269C-40EE-BECC-AE5949EF5638}"/>
          </ac:spMkLst>
        </pc:spChg>
        <pc:spChg chg="add mod">
          <ac:chgData name="Stephen Hole" userId="a131402a-191c-4885-ab61-475e015fddd2" providerId="ADAL" clId="{FAB04799-810D-440F-AB19-C38C9F9AFA54}" dt="2022-09-29T12:42:51.219" v="60" actId="1076"/>
          <ac:spMkLst>
            <pc:docMk/>
            <pc:sldMk cId="16633460" sldId="271"/>
            <ac:spMk id="11" creationId="{7EEB97F3-79A4-486E-8ED2-A3B56E24D10F}"/>
          </ac:spMkLst>
        </pc:spChg>
      </pc:sldChg>
      <pc:sldChg chg="addSp modSp new mod ord">
        <pc:chgData name="Stephen Hole" userId="a131402a-191c-4885-ab61-475e015fddd2" providerId="ADAL" clId="{FAB04799-810D-440F-AB19-C38C9F9AFA54}" dt="2022-09-29T12:44:25.507" v="117"/>
        <pc:sldMkLst>
          <pc:docMk/>
          <pc:sldMk cId="3828817030" sldId="272"/>
        </pc:sldMkLst>
        <pc:spChg chg="mod">
          <ac:chgData name="Stephen Hole" userId="a131402a-191c-4885-ab61-475e015fddd2" providerId="ADAL" clId="{FAB04799-810D-440F-AB19-C38C9F9AFA54}" dt="2022-09-29T12:44:08.199" v="115" actId="20577"/>
          <ac:spMkLst>
            <pc:docMk/>
            <pc:sldMk cId="3828817030" sldId="272"/>
            <ac:spMk id="2" creationId="{4513EB2E-4051-49D6-BF12-DA7B446C169E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3" creationId="{A3D9032A-A6F9-45EA-84AC-F6A5974BC583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4" creationId="{91F3245F-3E93-4C7E-A282-D01C4427025D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5" creationId="{EFFC2859-7137-4901-9B61-1B1BAB9F1F04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6" creationId="{50BD8C80-C575-4E1A-A959-8B08E95101AC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7" creationId="{66884407-17D1-4603-8FFE-4193299C1EE8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8" creationId="{2948C379-7954-4DC6-885D-232F8971B460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9" creationId="{C39A1172-EB81-4784-A50A-1A8FC2A598B3}"/>
          </ac:spMkLst>
        </pc:spChg>
        <pc:spChg chg="add mod">
          <ac:chgData name="Stephen Hole" userId="a131402a-191c-4885-ab61-475e015fddd2" providerId="ADAL" clId="{FAB04799-810D-440F-AB19-C38C9F9AFA54}" dt="2022-09-29T12:43:39.172" v="85" actId="1076"/>
          <ac:spMkLst>
            <pc:docMk/>
            <pc:sldMk cId="3828817030" sldId="272"/>
            <ac:spMk id="10" creationId="{DDF41F91-45D3-4619-AB0A-2D62A0B15EF1}"/>
          </ac:spMkLst>
        </pc:spChg>
      </pc:sldChg>
      <pc:sldChg chg="modSp mod">
        <pc:chgData name="Stephen Hole" userId="a131402a-191c-4885-ab61-475e015fddd2" providerId="ADAL" clId="{FAB04799-810D-440F-AB19-C38C9F9AFA54}" dt="2022-09-29T12:50:11.131" v="185" actId="20577"/>
        <pc:sldMkLst>
          <pc:docMk/>
          <pc:sldMk cId="0" sldId="273"/>
        </pc:sldMkLst>
        <pc:spChg chg="mod">
          <ac:chgData name="Stephen Hole" userId="a131402a-191c-4885-ab61-475e015fddd2" providerId="ADAL" clId="{FAB04799-810D-440F-AB19-C38C9F9AFA54}" dt="2022-09-29T12:50:00.089" v="183" actId="20577"/>
          <ac:spMkLst>
            <pc:docMk/>
            <pc:sldMk cId="0" sldId="273"/>
            <ac:spMk id="2" creationId="{00000000-0000-0000-0000-000000000000}"/>
          </ac:spMkLst>
        </pc:spChg>
        <pc:spChg chg="mod">
          <ac:chgData name="Stephen Hole" userId="a131402a-191c-4885-ab61-475e015fddd2" providerId="ADAL" clId="{FAB04799-810D-440F-AB19-C38C9F9AFA54}" dt="2022-09-29T12:50:11.131" v="185" actId="20577"/>
          <ac:spMkLst>
            <pc:docMk/>
            <pc:sldMk cId="0" sldId="273"/>
            <ac:spMk id="3" creationId="{00000000-0000-0000-0000-000000000000}"/>
          </ac:spMkLst>
        </pc:spChg>
      </pc:sldChg>
      <pc:sldChg chg="addSp delSp modSp new mod">
        <pc:chgData name="Stephen Hole" userId="a131402a-191c-4885-ab61-475e015fddd2" providerId="ADAL" clId="{FAB04799-810D-440F-AB19-C38C9F9AFA54}" dt="2022-10-03T11:09:48.673" v="238" actId="20577"/>
        <pc:sldMkLst>
          <pc:docMk/>
          <pc:sldMk cId="3307950581" sldId="274"/>
        </pc:sldMkLst>
        <pc:spChg chg="mod">
          <ac:chgData name="Stephen Hole" userId="a131402a-191c-4885-ab61-475e015fddd2" providerId="ADAL" clId="{FAB04799-810D-440F-AB19-C38C9F9AFA54}" dt="2022-10-03T11:09:48.673" v="238" actId="20577"/>
          <ac:spMkLst>
            <pc:docMk/>
            <pc:sldMk cId="3307950581" sldId="274"/>
            <ac:spMk id="2" creationId="{78E53CE2-95DF-40A3-9488-BB1EAD274EFA}"/>
          </ac:spMkLst>
        </pc:spChg>
        <pc:spChg chg="del">
          <ac:chgData name="Stephen Hole" userId="a131402a-191c-4885-ab61-475e015fddd2" providerId="ADAL" clId="{FAB04799-810D-440F-AB19-C38C9F9AFA54}" dt="2022-10-03T11:02:26.543" v="187" actId="22"/>
          <ac:spMkLst>
            <pc:docMk/>
            <pc:sldMk cId="3307950581" sldId="274"/>
            <ac:spMk id="3" creationId="{05444339-EF50-4DE1-87F5-E749D1DB63BB}"/>
          </ac:spMkLst>
        </pc:spChg>
        <pc:picChg chg="add mod ord">
          <ac:chgData name="Stephen Hole" userId="a131402a-191c-4885-ab61-475e015fddd2" providerId="ADAL" clId="{FAB04799-810D-440F-AB19-C38C9F9AFA54}" dt="2022-10-03T11:02:39.640" v="190" actId="14100"/>
          <ac:picMkLst>
            <pc:docMk/>
            <pc:sldMk cId="3307950581" sldId="274"/>
            <ac:picMk id="5" creationId="{C71C41CF-EBAC-47D0-B7DE-4138F310E174}"/>
          </ac:picMkLst>
        </pc:picChg>
      </pc:sldChg>
      <pc:sldChg chg="addSp delSp modSp new mod">
        <pc:chgData name="Stephen Hole" userId="a131402a-191c-4885-ab61-475e015fddd2" providerId="ADAL" clId="{FAB04799-810D-440F-AB19-C38C9F9AFA54}" dt="2022-10-03T11:10:01.708" v="239"/>
        <pc:sldMkLst>
          <pc:docMk/>
          <pc:sldMk cId="120984914" sldId="275"/>
        </pc:sldMkLst>
        <pc:spChg chg="mod">
          <ac:chgData name="Stephen Hole" userId="a131402a-191c-4885-ab61-475e015fddd2" providerId="ADAL" clId="{FAB04799-810D-440F-AB19-C38C9F9AFA54}" dt="2022-10-03T11:10:01.708" v="239"/>
          <ac:spMkLst>
            <pc:docMk/>
            <pc:sldMk cId="120984914" sldId="275"/>
            <ac:spMk id="2" creationId="{7FD0AA51-09A6-448E-8C4B-0F02991CBA2B}"/>
          </ac:spMkLst>
        </pc:spChg>
        <pc:spChg chg="del">
          <ac:chgData name="Stephen Hole" userId="a131402a-191c-4885-ab61-475e015fddd2" providerId="ADAL" clId="{FAB04799-810D-440F-AB19-C38C9F9AFA54}" dt="2022-10-03T11:03:43.104" v="192" actId="22"/>
          <ac:spMkLst>
            <pc:docMk/>
            <pc:sldMk cId="120984914" sldId="275"/>
            <ac:spMk id="3" creationId="{CBF34F2F-056F-4F70-B556-CFF0B8F98CFC}"/>
          </ac:spMkLst>
        </pc:spChg>
        <pc:spChg chg="add del mod">
          <ac:chgData name="Stephen Hole" userId="a131402a-191c-4885-ab61-475e015fddd2" providerId="ADAL" clId="{FAB04799-810D-440F-AB19-C38C9F9AFA54}" dt="2022-10-03T11:04:38.322" v="194" actId="22"/>
          <ac:spMkLst>
            <pc:docMk/>
            <pc:sldMk cId="120984914" sldId="275"/>
            <ac:spMk id="6" creationId="{7A2BB47A-4095-47C0-9CEB-9096103575A0}"/>
          </ac:spMkLst>
        </pc:spChg>
        <pc:picChg chg="add del mod ord">
          <ac:chgData name="Stephen Hole" userId="a131402a-191c-4885-ab61-475e015fddd2" providerId="ADAL" clId="{FAB04799-810D-440F-AB19-C38C9F9AFA54}" dt="2022-10-03T11:03:48.607" v="193" actId="478"/>
          <ac:picMkLst>
            <pc:docMk/>
            <pc:sldMk cId="120984914" sldId="275"/>
            <ac:picMk id="5" creationId="{0BDFA57D-7372-426E-8CEC-B1F43BB05057}"/>
          </ac:picMkLst>
        </pc:picChg>
        <pc:picChg chg="add mod ord">
          <ac:chgData name="Stephen Hole" userId="a131402a-191c-4885-ab61-475e015fddd2" providerId="ADAL" clId="{FAB04799-810D-440F-AB19-C38C9F9AFA54}" dt="2022-10-03T11:04:45.702" v="196" actId="14100"/>
          <ac:picMkLst>
            <pc:docMk/>
            <pc:sldMk cId="120984914" sldId="275"/>
            <ac:picMk id="8" creationId="{E7AA4D28-691F-444C-A082-0F9BE5EAD370}"/>
          </ac:picMkLst>
        </pc:picChg>
      </pc:sldChg>
      <pc:sldChg chg="addSp delSp modSp new mod">
        <pc:chgData name="Stephen Hole" userId="a131402a-191c-4885-ab61-475e015fddd2" providerId="ADAL" clId="{FAB04799-810D-440F-AB19-C38C9F9AFA54}" dt="2022-10-03T11:10:08.142" v="240"/>
        <pc:sldMkLst>
          <pc:docMk/>
          <pc:sldMk cId="2098347178" sldId="276"/>
        </pc:sldMkLst>
        <pc:spChg chg="mod">
          <ac:chgData name="Stephen Hole" userId="a131402a-191c-4885-ab61-475e015fddd2" providerId="ADAL" clId="{FAB04799-810D-440F-AB19-C38C9F9AFA54}" dt="2022-10-03T11:10:08.142" v="240"/>
          <ac:spMkLst>
            <pc:docMk/>
            <pc:sldMk cId="2098347178" sldId="276"/>
            <ac:spMk id="2" creationId="{5F7B5E15-24F4-4CBC-AE58-F17CF7CFD0D2}"/>
          </ac:spMkLst>
        </pc:spChg>
        <pc:spChg chg="del">
          <ac:chgData name="Stephen Hole" userId="a131402a-191c-4885-ab61-475e015fddd2" providerId="ADAL" clId="{FAB04799-810D-440F-AB19-C38C9F9AFA54}" dt="2022-10-03T11:05:19.733" v="198" actId="22"/>
          <ac:spMkLst>
            <pc:docMk/>
            <pc:sldMk cId="2098347178" sldId="276"/>
            <ac:spMk id="3" creationId="{3679A377-6316-464B-86D9-7D92E79621D0}"/>
          </ac:spMkLst>
        </pc:spChg>
        <pc:picChg chg="add mod ord">
          <ac:chgData name="Stephen Hole" userId="a131402a-191c-4885-ab61-475e015fddd2" providerId="ADAL" clId="{FAB04799-810D-440F-AB19-C38C9F9AFA54}" dt="2022-10-03T11:05:25.971" v="200" actId="14100"/>
          <ac:picMkLst>
            <pc:docMk/>
            <pc:sldMk cId="2098347178" sldId="276"/>
            <ac:picMk id="5" creationId="{850A62B3-93A9-4317-BC13-DB5CFA443E1A}"/>
          </ac:picMkLst>
        </pc:picChg>
      </pc:sldChg>
      <pc:sldChg chg="addSp delSp modSp new mod">
        <pc:chgData name="Stephen Hole" userId="a131402a-191c-4885-ab61-475e015fddd2" providerId="ADAL" clId="{FAB04799-810D-440F-AB19-C38C9F9AFA54}" dt="2022-10-03T11:10:22.773" v="263" actId="20577"/>
        <pc:sldMkLst>
          <pc:docMk/>
          <pc:sldMk cId="643571224" sldId="277"/>
        </pc:sldMkLst>
        <pc:spChg chg="mod">
          <ac:chgData name="Stephen Hole" userId="a131402a-191c-4885-ab61-475e015fddd2" providerId="ADAL" clId="{FAB04799-810D-440F-AB19-C38C9F9AFA54}" dt="2022-10-03T11:10:22.773" v="263" actId="20577"/>
          <ac:spMkLst>
            <pc:docMk/>
            <pc:sldMk cId="643571224" sldId="277"/>
            <ac:spMk id="2" creationId="{823D2F62-0710-4D68-9784-EE358410073B}"/>
          </ac:spMkLst>
        </pc:spChg>
        <pc:spChg chg="del">
          <ac:chgData name="Stephen Hole" userId="a131402a-191c-4885-ab61-475e015fddd2" providerId="ADAL" clId="{FAB04799-810D-440F-AB19-C38C9F9AFA54}" dt="2022-10-03T11:05:59.247" v="202" actId="22"/>
          <ac:spMkLst>
            <pc:docMk/>
            <pc:sldMk cId="643571224" sldId="277"/>
            <ac:spMk id="3" creationId="{D987081F-D9E4-41F0-A252-E27133CED01B}"/>
          </ac:spMkLst>
        </pc:spChg>
        <pc:picChg chg="add mod ord">
          <ac:chgData name="Stephen Hole" userId="a131402a-191c-4885-ab61-475e015fddd2" providerId="ADAL" clId="{FAB04799-810D-440F-AB19-C38C9F9AFA54}" dt="2022-10-03T11:06:03.238" v="203" actId="14100"/>
          <ac:picMkLst>
            <pc:docMk/>
            <pc:sldMk cId="643571224" sldId="277"/>
            <ac:picMk id="5" creationId="{3B523B96-C0E7-418E-9D3F-2936025CC360}"/>
          </ac:picMkLst>
        </pc:picChg>
      </pc:sldChg>
      <pc:sldChg chg="addSp delSp modSp new mod">
        <pc:chgData name="Stephen Hole" userId="a131402a-191c-4885-ab61-475e015fddd2" providerId="ADAL" clId="{FAB04799-810D-440F-AB19-C38C9F9AFA54}" dt="2022-10-03T11:10:32.436" v="264"/>
        <pc:sldMkLst>
          <pc:docMk/>
          <pc:sldMk cId="1494085015" sldId="278"/>
        </pc:sldMkLst>
        <pc:spChg chg="mod">
          <ac:chgData name="Stephen Hole" userId="a131402a-191c-4885-ab61-475e015fddd2" providerId="ADAL" clId="{FAB04799-810D-440F-AB19-C38C9F9AFA54}" dt="2022-10-03T11:10:32.436" v="264"/>
          <ac:spMkLst>
            <pc:docMk/>
            <pc:sldMk cId="1494085015" sldId="278"/>
            <ac:spMk id="2" creationId="{B4AB5362-4978-40B3-8A4E-383F20BD4CC4}"/>
          </ac:spMkLst>
        </pc:spChg>
        <pc:spChg chg="del">
          <ac:chgData name="Stephen Hole" userId="a131402a-191c-4885-ab61-475e015fddd2" providerId="ADAL" clId="{FAB04799-810D-440F-AB19-C38C9F9AFA54}" dt="2022-10-03T11:06:39.571" v="205" actId="22"/>
          <ac:spMkLst>
            <pc:docMk/>
            <pc:sldMk cId="1494085015" sldId="278"/>
            <ac:spMk id="3" creationId="{D9D9291B-678D-4AB5-8E4B-00EFB9D8AD60}"/>
          </ac:spMkLst>
        </pc:spChg>
        <pc:picChg chg="add mod ord">
          <ac:chgData name="Stephen Hole" userId="a131402a-191c-4885-ab61-475e015fddd2" providerId="ADAL" clId="{FAB04799-810D-440F-AB19-C38C9F9AFA54}" dt="2022-10-03T11:06:46.776" v="207" actId="14100"/>
          <ac:picMkLst>
            <pc:docMk/>
            <pc:sldMk cId="1494085015" sldId="278"/>
            <ac:picMk id="5" creationId="{6AF82F6C-9C24-48FE-B176-6C04069670A2}"/>
          </ac:picMkLst>
        </pc:picChg>
      </pc:sldChg>
      <pc:sldChg chg="addSp delSp modSp new mod">
        <pc:chgData name="Stephen Hole" userId="a131402a-191c-4885-ab61-475e015fddd2" providerId="ADAL" clId="{FAB04799-810D-440F-AB19-C38C9F9AFA54}" dt="2022-10-03T11:10:36.788" v="265"/>
        <pc:sldMkLst>
          <pc:docMk/>
          <pc:sldMk cId="657582625" sldId="279"/>
        </pc:sldMkLst>
        <pc:spChg chg="mod">
          <ac:chgData name="Stephen Hole" userId="a131402a-191c-4885-ab61-475e015fddd2" providerId="ADAL" clId="{FAB04799-810D-440F-AB19-C38C9F9AFA54}" dt="2022-10-03T11:10:36.788" v="265"/>
          <ac:spMkLst>
            <pc:docMk/>
            <pc:sldMk cId="657582625" sldId="279"/>
            <ac:spMk id="2" creationId="{8E95E1B2-1935-46A5-B893-9CBF12413D25}"/>
          </ac:spMkLst>
        </pc:spChg>
        <pc:spChg chg="del">
          <ac:chgData name="Stephen Hole" userId="a131402a-191c-4885-ab61-475e015fddd2" providerId="ADAL" clId="{FAB04799-810D-440F-AB19-C38C9F9AFA54}" dt="2022-10-03T11:07:29.643" v="209" actId="22"/>
          <ac:spMkLst>
            <pc:docMk/>
            <pc:sldMk cId="657582625" sldId="279"/>
            <ac:spMk id="3" creationId="{5A16670B-7ED2-4137-A686-A52760807C29}"/>
          </ac:spMkLst>
        </pc:spChg>
        <pc:picChg chg="add mod ord">
          <ac:chgData name="Stephen Hole" userId="a131402a-191c-4885-ab61-475e015fddd2" providerId="ADAL" clId="{FAB04799-810D-440F-AB19-C38C9F9AFA54}" dt="2022-10-03T11:07:29.643" v="209" actId="22"/>
          <ac:picMkLst>
            <pc:docMk/>
            <pc:sldMk cId="657582625" sldId="279"/>
            <ac:picMk id="5" creationId="{3DA1EBE9-6716-4008-965B-F33122A5DC4D}"/>
          </ac:picMkLst>
        </pc:picChg>
      </pc:sldChg>
      <pc:sldChg chg="addSp delSp modSp new mod">
        <pc:chgData name="Stephen Hole" userId="a131402a-191c-4885-ab61-475e015fddd2" providerId="ADAL" clId="{FAB04799-810D-440F-AB19-C38C9F9AFA54}" dt="2022-10-03T11:10:51.414" v="284" actId="20577"/>
        <pc:sldMkLst>
          <pc:docMk/>
          <pc:sldMk cId="1232383376" sldId="280"/>
        </pc:sldMkLst>
        <pc:spChg chg="mod">
          <ac:chgData name="Stephen Hole" userId="a131402a-191c-4885-ab61-475e015fddd2" providerId="ADAL" clId="{FAB04799-810D-440F-AB19-C38C9F9AFA54}" dt="2022-10-03T11:10:51.414" v="284" actId="20577"/>
          <ac:spMkLst>
            <pc:docMk/>
            <pc:sldMk cId="1232383376" sldId="280"/>
            <ac:spMk id="2" creationId="{D87D4328-419E-4C75-87A9-277C06D2A0AF}"/>
          </ac:spMkLst>
        </pc:spChg>
        <pc:spChg chg="del">
          <ac:chgData name="Stephen Hole" userId="a131402a-191c-4885-ab61-475e015fddd2" providerId="ADAL" clId="{FAB04799-810D-440F-AB19-C38C9F9AFA54}" dt="2022-10-03T11:08:20.175" v="211" actId="22"/>
          <ac:spMkLst>
            <pc:docMk/>
            <pc:sldMk cId="1232383376" sldId="280"/>
            <ac:spMk id="3" creationId="{368D3964-3414-4632-9D4E-D90D2DF12CFD}"/>
          </ac:spMkLst>
        </pc:spChg>
        <pc:picChg chg="add mod ord">
          <ac:chgData name="Stephen Hole" userId="a131402a-191c-4885-ab61-475e015fddd2" providerId="ADAL" clId="{FAB04799-810D-440F-AB19-C38C9F9AFA54}" dt="2022-10-03T11:08:28.657" v="214" actId="14100"/>
          <ac:picMkLst>
            <pc:docMk/>
            <pc:sldMk cId="1232383376" sldId="280"/>
            <ac:picMk id="5" creationId="{9A773F1C-8029-434A-8B59-38A0E0B50B22}"/>
          </ac:picMkLst>
        </pc:picChg>
      </pc:sldChg>
      <pc:sldChg chg="addSp delSp modSp new mod">
        <pc:chgData name="Stephen Hole" userId="a131402a-191c-4885-ab61-475e015fddd2" providerId="ADAL" clId="{FAB04799-810D-440F-AB19-C38C9F9AFA54}" dt="2022-10-03T11:11:00.030" v="285"/>
        <pc:sldMkLst>
          <pc:docMk/>
          <pc:sldMk cId="2814228429" sldId="281"/>
        </pc:sldMkLst>
        <pc:spChg chg="mod">
          <ac:chgData name="Stephen Hole" userId="a131402a-191c-4885-ab61-475e015fddd2" providerId="ADAL" clId="{FAB04799-810D-440F-AB19-C38C9F9AFA54}" dt="2022-10-03T11:11:00.030" v="285"/>
          <ac:spMkLst>
            <pc:docMk/>
            <pc:sldMk cId="2814228429" sldId="281"/>
            <ac:spMk id="2" creationId="{2E3A6C59-80AA-45C3-A624-09D8097713AD}"/>
          </ac:spMkLst>
        </pc:spChg>
        <pc:spChg chg="del">
          <ac:chgData name="Stephen Hole" userId="a131402a-191c-4885-ab61-475e015fddd2" providerId="ADAL" clId="{FAB04799-810D-440F-AB19-C38C9F9AFA54}" dt="2022-10-03T11:09:00.965" v="216" actId="22"/>
          <ac:spMkLst>
            <pc:docMk/>
            <pc:sldMk cId="2814228429" sldId="281"/>
            <ac:spMk id="3" creationId="{5152CE07-77F0-437B-BCE2-F60E1343B06F}"/>
          </ac:spMkLst>
        </pc:spChg>
        <pc:picChg chg="add mod ord">
          <ac:chgData name="Stephen Hole" userId="a131402a-191c-4885-ab61-475e015fddd2" providerId="ADAL" clId="{FAB04799-810D-440F-AB19-C38C9F9AFA54}" dt="2022-10-03T11:09:07.609" v="218" actId="14100"/>
          <ac:picMkLst>
            <pc:docMk/>
            <pc:sldMk cId="2814228429" sldId="281"/>
            <ac:picMk id="5" creationId="{1A5AA3C0-5B70-489A-9517-46A74AE64FA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CF498EDE-DE9A-495C-A588-CBA53D829C5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57725"/>
            <a:ext cx="50292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ED73C374-F62B-44DD-9108-1534D450309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846138"/>
            <a:ext cx="4568825" cy="34258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092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045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3681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371600"/>
            <a:ext cx="381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71600"/>
            <a:ext cx="381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11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84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57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1124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72033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56389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253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2250" y="381000"/>
            <a:ext cx="1962150" cy="5715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81000"/>
            <a:ext cx="5734050" cy="5715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657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81000"/>
            <a:ext cx="62484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1371600"/>
            <a:ext cx="7772400" cy="4724400"/>
          </a:xfrm>
        </p:spPr>
        <p:txBody>
          <a:bodyPr/>
          <a:lstStyle/>
          <a:p>
            <a:pPr lv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79182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9496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13254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13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235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22229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4720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910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243690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853032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6960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478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w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oleObject" Target="../embeddings/oleObject1.bin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73CF690E-6AAA-4073-8DAE-99EB08E9A7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286000" y="381000"/>
            <a:ext cx="6248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E2FB23E-FCBB-49C7-9F0D-44D9D899C4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371600"/>
            <a:ext cx="7772400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graphicFrame>
        <p:nvGraphicFramePr>
          <p:cNvPr id="1028" name="Object 4">
            <a:hlinkClick r:id="" action="ppaction://ole?verb=0"/>
            <a:extLst>
              <a:ext uri="{FF2B5EF4-FFF2-40B4-BE49-F238E27FC236}">
                <a16:creationId xmlns:a16="http://schemas.microsoft.com/office/drawing/2014/main" id="{2AF700C6-804B-4FB4-8024-72B09EFD0866}"/>
              </a:ext>
            </a:extLst>
          </p:cNvPr>
          <p:cNvGraphicFramePr>
            <a:graphicFrameLocks/>
          </p:cNvGraphicFramePr>
          <p:nvPr/>
        </p:nvGraphicFramePr>
        <p:xfrm>
          <a:off x="366713" y="80963"/>
          <a:ext cx="1843087" cy="1290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14" imgW="5821363" imgH="2887663" progId="MS_ClipArt_Gallery">
                  <p:embed/>
                </p:oleObj>
              </mc:Choice>
              <mc:Fallback>
                <p:oleObj name="Microsoft ClipArt Gallery" r:id="rId14" imgW="5821363" imgH="2887663" progId="MS_ClipArt_Gallery">
                  <p:embed/>
                  <p:pic>
                    <p:nvPicPr>
                      <p:cNvPr id="1028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2AF700C6-804B-4FB4-8024-72B09EFD086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6713" y="80963"/>
                        <a:ext cx="1843087" cy="12906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762000" rtl="0" eaLnBrk="0" fontAlgn="base" hangingPunct="0">
        <a:spcBef>
          <a:spcPct val="0"/>
        </a:spcBef>
        <a:spcAft>
          <a:spcPct val="0"/>
        </a:spcAft>
        <a:defRPr sz="2400" kern="1200">
          <a:solidFill>
            <a:schemeClr val="hlink"/>
          </a:solidFill>
          <a:latin typeface="+mj-lt"/>
          <a:ea typeface="+mj-ea"/>
          <a:cs typeface="+mj-cs"/>
        </a:defRPr>
      </a:lvl1pPr>
      <a:lvl2pPr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2pPr>
      <a:lvl3pPr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3pPr>
      <a:lvl4pPr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4pPr>
      <a:lvl5pPr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5pPr>
      <a:lvl6pPr marL="457200"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6pPr>
      <a:lvl7pPr marL="914400"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7pPr>
      <a:lvl8pPr marL="1371600"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8pPr>
      <a:lvl9pPr marL="1828800" algn="ctr" defTabSz="762000" rtl="0" eaLnBrk="0" fontAlgn="base" hangingPunct="0">
        <a:spcBef>
          <a:spcPct val="0"/>
        </a:spcBef>
        <a:spcAft>
          <a:spcPct val="0"/>
        </a:spcAft>
        <a:defRPr sz="2400">
          <a:solidFill>
            <a:schemeClr val="hlink"/>
          </a:solidFill>
          <a:latin typeface="Times New Roman" panose="02020603050405020304" pitchFamily="18" charset="0"/>
        </a:defRPr>
      </a:lvl9pPr>
    </p:titleStyle>
    <p:bodyStyle>
      <a:lvl1pPr marL="342900" indent="-342900" algn="l" defTabSz="762000" rtl="0" eaLnBrk="0" fontAlgn="base" hangingPunct="0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762000" rtl="0" eaLnBrk="0" fontAlgn="base" hangingPunct="0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762000" rtl="0" eaLnBrk="0" fontAlgn="base" hangingPunct="0">
        <a:spcBef>
          <a:spcPct val="20000"/>
        </a:spcBef>
        <a:spcAft>
          <a:spcPct val="0"/>
        </a:spcAft>
        <a:buSzPct val="10000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762000" rtl="0" eaLnBrk="0" fontAlgn="base" hangingPunct="0">
        <a:spcBef>
          <a:spcPct val="20000"/>
        </a:spcBef>
        <a:spcAft>
          <a:spcPct val="0"/>
        </a:spcAft>
        <a:buSzPct val="10000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762000" rtl="0" eaLnBrk="0" fontAlgn="base" hangingPunct="0">
        <a:spcBef>
          <a:spcPct val="20000"/>
        </a:spcBef>
        <a:spcAft>
          <a:spcPct val="0"/>
        </a:spcAft>
        <a:buSzPct val="10000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43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Determinancy</a:t>
            </a:r>
            <a:r>
              <a:rPr lang="en-GB" dirty="0"/>
              <a:t> Diagrams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Week: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/>
                <a:ea typeface="+mn-ea"/>
                <a:cs typeface="+mn-cs"/>
              </a:rPr>
              <a:t>26-Sep-2020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mbria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940A8809-D8B2-4B8C-AEFB-017224823B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 dirty="0" err="1"/>
              <a:t>Determinancy</a:t>
            </a:r>
            <a:r>
              <a:rPr lang="en-US" altLang="en-US" dirty="0"/>
              <a:t> Diagram Exercises</a:t>
            </a:r>
          </a:p>
        </p:txBody>
      </p:sp>
      <p:graphicFrame>
        <p:nvGraphicFramePr>
          <p:cNvPr id="3075" name="Object 3">
            <a:hlinkClick r:id="" action="ppaction://ole?verb=0"/>
            <a:extLst>
              <a:ext uri="{FF2B5EF4-FFF2-40B4-BE49-F238E27FC236}">
                <a16:creationId xmlns:a16="http://schemas.microsoft.com/office/drawing/2014/main" id="{4FD630E2-E768-4C52-A96A-6F51245C4E1E}"/>
              </a:ext>
            </a:extLst>
          </p:cNvPr>
          <p:cNvGraphicFramePr>
            <a:graphicFrameLocks/>
          </p:cNvGraphicFramePr>
          <p:nvPr/>
        </p:nvGraphicFramePr>
        <p:xfrm>
          <a:off x="381000" y="1600200"/>
          <a:ext cx="8153400" cy="472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2" imgW="5821363" imgH="2887663" progId="MS_ClipArt_Gallery">
                  <p:embed/>
                </p:oleObj>
              </mc:Choice>
              <mc:Fallback>
                <p:oleObj name="Microsoft ClipArt Gallery" r:id="rId2" imgW="5821363" imgH="2887663" progId="MS_ClipArt_Gallery">
                  <p:embed/>
                  <p:pic>
                    <p:nvPicPr>
                      <p:cNvPr id="3075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FD630E2-E768-4C52-A96A-6F51245C4E1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1600200"/>
                        <a:ext cx="8153400" cy="4724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BFC594E3-7893-4177-B9BB-68537C6FA7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Exercise 1</a:t>
            </a:r>
            <a:br>
              <a:rPr lang="en-US" altLang="en-US"/>
            </a:br>
            <a:r>
              <a:rPr lang="en-US" altLang="en-US"/>
              <a:t>Table: Order Processing</a:t>
            </a:r>
          </a:p>
        </p:txBody>
      </p:sp>
      <p:graphicFrame>
        <p:nvGraphicFramePr>
          <p:cNvPr id="4099" name="Object 3">
            <a:hlinkClick r:id="" action="ppaction://ole?verb=0"/>
            <a:extLst>
              <a:ext uri="{FF2B5EF4-FFF2-40B4-BE49-F238E27FC236}">
                <a16:creationId xmlns:a16="http://schemas.microsoft.com/office/drawing/2014/main" id="{8F05A7A4-C721-4A4B-8B19-A01958486FE9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692150" y="1362075"/>
          <a:ext cx="7853363" cy="4573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7839218" imgH="4562573" progId="Word.Document.8">
                  <p:embed/>
                </p:oleObj>
              </mc:Choice>
              <mc:Fallback>
                <p:oleObj name="Document" r:id="rId2" imgW="7839218" imgH="4562573" progId="Word.Document.8">
                  <p:embed/>
                  <p:pic>
                    <p:nvPicPr>
                      <p:cNvPr id="4099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8F05A7A4-C721-4A4B-8B19-A01958486FE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2150" y="1362075"/>
                        <a:ext cx="7853363" cy="4573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0" name="Rectangle 4">
            <a:extLst>
              <a:ext uri="{FF2B5EF4-FFF2-40B4-BE49-F238E27FC236}">
                <a16:creationId xmlns:a16="http://schemas.microsoft.com/office/drawing/2014/main" id="{BF41510B-A4DA-4FCC-B6D0-9C1BB291A0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763" y="5618163"/>
            <a:ext cx="6931025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1.  Produce a determinancy diagram for the above data.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2.  From your diagram construct the resultant tables.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F5B6-996E-49F1-A842-805558BAE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Order # </a:t>
            </a:r>
            <a:r>
              <a:rPr lang="en-GB" dirty="0" err="1"/>
              <a:t>Determinancy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27BFC8-CAAD-4877-AD21-EC6DDA4102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4343" y="265192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28BB8D-784C-49CC-85E3-95CE0A0038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1856" y="2636912"/>
            <a:ext cx="11334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Order #</a:t>
            </a:r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3404ADF-E9E6-48BA-8248-00B8171596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4443" y="3349699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87E30180-A3A6-46E9-970D-90EA21C4DC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4443" y="2587699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8FE2F5FA-B67E-4912-A9B0-67751A881E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76056" y="2636912"/>
            <a:ext cx="15557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Order Date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8CF40A64-8A6B-4AD0-B2F3-DD4E7C3F94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76056" y="3398912"/>
            <a:ext cx="16065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 dirty="0"/>
              <a:t>Customer #</a:t>
            </a:r>
          </a:p>
        </p:txBody>
      </p:sp>
      <p:sp>
        <p:nvSpPr>
          <p:cNvPr id="10" name="Line 19">
            <a:extLst>
              <a:ext uri="{FF2B5EF4-FFF2-40B4-BE49-F238E27FC236}">
                <a16:creationId xmlns:a16="http://schemas.microsoft.com/office/drawing/2014/main" id="{B81F641E-97D7-4C14-81BD-C334B6740363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2843" y="2886149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20">
            <a:extLst>
              <a:ext uri="{FF2B5EF4-FFF2-40B4-BE49-F238E27FC236}">
                <a16:creationId xmlns:a16="http://schemas.microsoft.com/office/drawing/2014/main" id="{9D0E17B2-5564-4C86-9B9C-FFD7803F83E8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2843" y="3121099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59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390F9-D750-4DFA-8AA5-0129A2958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# </a:t>
            </a:r>
            <a:r>
              <a:rPr lang="en-GB" dirty="0" err="1"/>
              <a:t>Determinancy</a:t>
            </a:r>
            <a:endParaRPr lang="en-GB" dirty="0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49C42CAF-3199-4C70-A0A8-D0E9ED70F7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8771" y="2731715"/>
            <a:ext cx="21971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59199E1-E820-4B9D-A17E-FEB2EDCC46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1771" y="2731715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C6DFEC4B-0BB3-42EA-928E-E100D75597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3384" y="2780928"/>
            <a:ext cx="16065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 dirty="0"/>
              <a:t>Customer #</a:t>
            </a:r>
          </a:p>
        </p:txBody>
      </p:sp>
      <p:sp>
        <p:nvSpPr>
          <p:cNvPr id="7" name="Rectangle 16">
            <a:extLst>
              <a:ext uri="{FF2B5EF4-FFF2-40B4-BE49-F238E27FC236}">
                <a16:creationId xmlns:a16="http://schemas.microsoft.com/office/drawing/2014/main" id="{F4F82514-DE7A-467D-9C9B-ECA83D3A40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7984" y="2780928"/>
            <a:ext cx="21812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Customer Name</a:t>
            </a:r>
          </a:p>
        </p:txBody>
      </p:sp>
      <p:sp>
        <p:nvSpPr>
          <p:cNvPr id="8" name="Line 21">
            <a:extLst>
              <a:ext uri="{FF2B5EF4-FFF2-40B4-BE49-F238E27FC236}">
                <a16:creationId xmlns:a16="http://schemas.microsoft.com/office/drawing/2014/main" id="{E791BD40-15FE-4176-BC4D-0C7F6E2630D6}"/>
              </a:ext>
            </a:extLst>
          </p:cNvPr>
          <p:cNvSpPr>
            <a:spLocks noChangeShapeType="1"/>
          </p:cNvSpPr>
          <p:nvPr/>
        </p:nvSpPr>
        <p:spPr bwMode="auto">
          <a:xfrm>
            <a:off x="3692971" y="2953965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607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A7779-F531-4417-99B2-C534F57EE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# </a:t>
            </a:r>
            <a:r>
              <a:rPr lang="en-GB" dirty="0" err="1"/>
              <a:t>Determinancy</a:t>
            </a:r>
            <a:endParaRPr lang="en-GB" dirty="0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4D1DC8BB-22BB-48B8-9DF1-25ED27F7E1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1208" y="306896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CEAE4A56-D56C-4DCF-A3CA-CC45D7D1FB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4008" y="383096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A84F91B1-5E87-4628-A5C2-E77DB86F6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4008" y="306896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7" name="Rectangle 14">
            <a:extLst>
              <a:ext uri="{FF2B5EF4-FFF2-40B4-BE49-F238E27FC236}">
                <a16:creationId xmlns:a16="http://schemas.microsoft.com/office/drawing/2014/main" id="{5BB2E32B-8AC9-4DBA-AB7B-EF349D6E11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3221" y="3118173"/>
            <a:ext cx="19446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Product Name</a:t>
            </a:r>
          </a:p>
        </p:txBody>
      </p:sp>
      <p:sp>
        <p:nvSpPr>
          <p:cNvPr id="8" name="Rectangle 15">
            <a:extLst>
              <a:ext uri="{FF2B5EF4-FFF2-40B4-BE49-F238E27FC236}">
                <a16:creationId xmlns:a16="http://schemas.microsoft.com/office/drawing/2014/main" id="{9FF14395-FF7B-477F-93B8-9CAD29DC60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69421" y="3880173"/>
            <a:ext cx="18430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Product Price</a:t>
            </a:r>
          </a:p>
        </p:txBody>
      </p:sp>
      <p:sp>
        <p:nvSpPr>
          <p:cNvPr id="9" name="Rectangle 17">
            <a:extLst>
              <a:ext uri="{FF2B5EF4-FFF2-40B4-BE49-F238E27FC236}">
                <a16:creationId xmlns:a16="http://schemas.microsoft.com/office/drawing/2014/main" id="{78BB5626-2045-4E56-84BD-2A6402ACF3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9021" y="3118173"/>
            <a:ext cx="1370012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Product #</a:t>
            </a:r>
          </a:p>
        </p:txBody>
      </p:sp>
      <p:sp>
        <p:nvSpPr>
          <p:cNvPr id="10" name="Line 23">
            <a:extLst>
              <a:ext uri="{FF2B5EF4-FFF2-40B4-BE49-F238E27FC236}">
                <a16:creationId xmlns:a16="http://schemas.microsoft.com/office/drawing/2014/main" id="{CE2F6496-269C-40EE-BECC-AE5949EF5638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2408" y="329121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24">
            <a:extLst>
              <a:ext uri="{FF2B5EF4-FFF2-40B4-BE49-F238E27FC236}">
                <a16:creationId xmlns:a16="http://schemas.microsoft.com/office/drawing/2014/main" id="{7EEB97F3-79A4-486E-8ED2-A3B56E24D10F}"/>
              </a:ext>
            </a:extLst>
          </p:cNvPr>
          <p:cNvSpPr>
            <a:spLocks noChangeShapeType="1"/>
          </p:cNvSpPr>
          <p:nvPr/>
        </p:nvSpPr>
        <p:spPr bwMode="auto">
          <a:xfrm>
            <a:off x="3272408" y="3602360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3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3EB2E-4051-49D6-BF12-DA7B446C1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Order# &amp; Product# </a:t>
            </a:r>
            <a:r>
              <a:rPr lang="en-GB" dirty="0" err="1"/>
              <a:t>Determinancy</a:t>
            </a:r>
            <a:endParaRPr lang="en-GB" dirty="0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A3D9032A-A6F9-45EA-84AC-F6A5974BC5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1348" y="1849613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1F3245F-3E93-4C7E-A282-D01C44270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8861" y="1834605"/>
            <a:ext cx="11334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Order #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FFC2859-7137-4901-9B61-1B1BAB9F1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648" y="3461792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0BD8C80-C575-4E1A-A959-8B08E95101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648" y="5214392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7" name="Rectangle 17">
            <a:extLst>
              <a:ext uri="{FF2B5EF4-FFF2-40B4-BE49-F238E27FC236}">
                <a16:creationId xmlns:a16="http://schemas.microsoft.com/office/drawing/2014/main" id="{66884407-17D1-4603-8FFE-4193299C1E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86461" y="3511005"/>
            <a:ext cx="1370012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Product #</a:t>
            </a:r>
          </a:p>
        </p:txBody>
      </p:sp>
      <p:sp>
        <p:nvSpPr>
          <p:cNvPr id="8" name="Rectangle 18">
            <a:extLst>
              <a:ext uri="{FF2B5EF4-FFF2-40B4-BE49-F238E27FC236}">
                <a16:creationId xmlns:a16="http://schemas.microsoft.com/office/drawing/2014/main" id="{2948C379-7954-4DC6-885D-232F8971B4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2661" y="5263605"/>
            <a:ext cx="12588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Quantity</a:t>
            </a:r>
          </a:p>
        </p:txBody>
      </p:sp>
      <p:sp>
        <p:nvSpPr>
          <p:cNvPr id="9" name="Rectangle 22">
            <a:extLst>
              <a:ext uri="{FF2B5EF4-FFF2-40B4-BE49-F238E27FC236}">
                <a16:creationId xmlns:a16="http://schemas.microsoft.com/office/drawing/2014/main" id="{C39A1172-EB81-4784-A50A-1A8FC2A598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848" y="1556792"/>
            <a:ext cx="2578100" cy="2806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0" name="Line 25">
            <a:extLst>
              <a:ext uri="{FF2B5EF4-FFF2-40B4-BE49-F238E27FC236}">
                <a16:creationId xmlns:a16="http://schemas.microsoft.com/office/drawing/2014/main" id="{DDF41F91-45D3-4619-AB0A-2D62A0B15EF1}"/>
              </a:ext>
            </a:extLst>
          </p:cNvPr>
          <p:cNvSpPr>
            <a:spLocks noChangeShapeType="1"/>
          </p:cNvSpPr>
          <p:nvPr/>
        </p:nvSpPr>
        <p:spPr bwMode="auto">
          <a:xfrm>
            <a:off x="4416698" y="4376192"/>
            <a:ext cx="0" cy="825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817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FB889722-BEF9-47C1-928A-4A4AEDC763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 dirty="0"/>
              <a:t>All </a:t>
            </a:r>
            <a:r>
              <a:rPr lang="en-US" altLang="en-US" dirty="0" err="1"/>
              <a:t>Determinancies</a:t>
            </a: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A6B5A08-9535-4971-9BBE-5BA033FD52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650" y="2204171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FC0DDB9C-DC71-4A1B-830E-0972F4AD8F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163" y="2189163"/>
            <a:ext cx="11334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Order #</a:t>
            </a:r>
          </a:p>
        </p:txBody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0B0E6497-DE77-442C-8B44-8732A8A9A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950" y="3816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A4D8ED5C-4A99-4BD5-B499-D19757E31D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950" y="5568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FB4843AD-923B-4EDF-AE70-CDBE1D5A22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4578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28" name="Rectangle 8">
            <a:extLst>
              <a:ext uri="{FF2B5EF4-FFF2-40B4-BE49-F238E27FC236}">
                <a16:creationId xmlns:a16="http://schemas.microsoft.com/office/drawing/2014/main" id="{CEDB4382-DD3C-46FC-B1AF-8462B68E2D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3816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29" name="Rectangle 9">
            <a:extLst>
              <a:ext uri="{FF2B5EF4-FFF2-40B4-BE49-F238E27FC236}">
                <a16:creationId xmlns:a16="http://schemas.microsoft.com/office/drawing/2014/main" id="{4643AB60-CE91-498A-97FA-B499FFF6DC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5750" y="2901950"/>
            <a:ext cx="21971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30" name="Rectangle 10">
            <a:extLst>
              <a:ext uri="{FF2B5EF4-FFF2-40B4-BE49-F238E27FC236}">
                <a16:creationId xmlns:a16="http://schemas.microsoft.com/office/drawing/2014/main" id="{8F4E0386-7FE0-4545-BDDD-7408C64B21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2901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31" name="Rectangle 11">
            <a:extLst>
              <a:ext uri="{FF2B5EF4-FFF2-40B4-BE49-F238E27FC236}">
                <a16:creationId xmlns:a16="http://schemas.microsoft.com/office/drawing/2014/main" id="{A955B0F9-F370-4342-BB96-9E0E68EFE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2139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32" name="Rectangle 12">
            <a:extLst>
              <a:ext uri="{FF2B5EF4-FFF2-40B4-BE49-F238E27FC236}">
                <a16:creationId xmlns:a16="http://schemas.microsoft.com/office/drawing/2014/main" id="{2D21DCA5-3CF7-46D8-93D5-D0809AD190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0363" y="2189163"/>
            <a:ext cx="15557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Order Date</a:t>
            </a:r>
          </a:p>
        </p:txBody>
      </p:sp>
      <p:sp>
        <p:nvSpPr>
          <p:cNvPr id="5133" name="Rectangle 13">
            <a:extLst>
              <a:ext uri="{FF2B5EF4-FFF2-40B4-BE49-F238E27FC236}">
                <a16:creationId xmlns:a16="http://schemas.microsoft.com/office/drawing/2014/main" id="{9D23C45F-46A4-484D-82FF-612F695116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0363" y="2951163"/>
            <a:ext cx="16065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 dirty="0"/>
              <a:t>Customer #</a:t>
            </a:r>
          </a:p>
        </p:txBody>
      </p:sp>
      <p:sp>
        <p:nvSpPr>
          <p:cNvPr id="5134" name="Rectangle 14">
            <a:extLst>
              <a:ext uri="{FF2B5EF4-FFF2-40B4-BE49-F238E27FC236}">
                <a16:creationId xmlns:a16="http://schemas.microsoft.com/office/drawing/2014/main" id="{428ADC4B-CDDA-4FBA-96D4-8B6B93345D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963" y="3865563"/>
            <a:ext cx="19446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Product Name</a:t>
            </a:r>
          </a:p>
        </p:txBody>
      </p:sp>
      <p:sp>
        <p:nvSpPr>
          <p:cNvPr id="5135" name="Rectangle 15">
            <a:extLst>
              <a:ext uri="{FF2B5EF4-FFF2-40B4-BE49-F238E27FC236}">
                <a16:creationId xmlns:a16="http://schemas.microsoft.com/office/drawing/2014/main" id="{98A92ABA-3E1C-4347-AFAA-4E7068B993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4163" y="4627563"/>
            <a:ext cx="18430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Product Price</a:t>
            </a:r>
          </a:p>
        </p:txBody>
      </p:sp>
      <p:sp>
        <p:nvSpPr>
          <p:cNvPr id="5136" name="Rectangle 16">
            <a:extLst>
              <a:ext uri="{FF2B5EF4-FFF2-40B4-BE49-F238E27FC236}">
                <a16:creationId xmlns:a16="http://schemas.microsoft.com/office/drawing/2014/main" id="{3827A5BF-847D-44CD-B9F4-0ECC6CDDA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4963" y="2951163"/>
            <a:ext cx="21812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Customer Name</a:t>
            </a:r>
          </a:p>
        </p:txBody>
      </p:sp>
      <p:sp>
        <p:nvSpPr>
          <p:cNvPr id="5137" name="Rectangle 17">
            <a:extLst>
              <a:ext uri="{FF2B5EF4-FFF2-40B4-BE49-F238E27FC236}">
                <a16:creationId xmlns:a16="http://schemas.microsoft.com/office/drawing/2014/main" id="{8D1B23C5-23E1-485A-9B9F-A2D928A3BF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763" y="3865563"/>
            <a:ext cx="1370012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Product #</a:t>
            </a:r>
          </a:p>
        </p:txBody>
      </p:sp>
      <p:sp>
        <p:nvSpPr>
          <p:cNvPr id="5138" name="Rectangle 18">
            <a:extLst>
              <a:ext uri="{FF2B5EF4-FFF2-40B4-BE49-F238E27FC236}">
                <a16:creationId xmlns:a16="http://schemas.microsoft.com/office/drawing/2014/main" id="{589D9D98-0043-4941-8F16-B583B98E7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9963" y="5618163"/>
            <a:ext cx="12588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Quantity</a:t>
            </a:r>
          </a:p>
        </p:txBody>
      </p:sp>
      <p:sp>
        <p:nvSpPr>
          <p:cNvPr id="5139" name="Line 19">
            <a:extLst>
              <a:ext uri="{FF2B5EF4-FFF2-40B4-BE49-F238E27FC236}">
                <a16:creationId xmlns:a16="http://schemas.microsoft.com/office/drawing/2014/main" id="{33700827-DAAA-4E8D-9645-4071672CE9E2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24384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40" name="Line 20">
            <a:extLst>
              <a:ext uri="{FF2B5EF4-FFF2-40B4-BE49-F238E27FC236}">
                <a16:creationId xmlns:a16="http://schemas.microsoft.com/office/drawing/2014/main" id="{E9574E86-37DE-4C0D-90CF-4ACF77B38DB7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2673350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41" name="Line 21">
            <a:extLst>
              <a:ext uri="{FF2B5EF4-FFF2-40B4-BE49-F238E27FC236}">
                <a16:creationId xmlns:a16="http://schemas.microsoft.com/office/drawing/2014/main" id="{01C8B889-4DEA-4C7F-8499-974F77C03217}"/>
              </a:ext>
            </a:extLst>
          </p:cNvPr>
          <p:cNvSpPr>
            <a:spLocks noChangeShapeType="1"/>
          </p:cNvSpPr>
          <p:nvPr/>
        </p:nvSpPr>
        <p:spPr bwMode="auto">
          <a:xfrm>
            <a:off x="5949950" y="312420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42" name="Rectangle 22">
            <a:extLst>
              <a:ext uri="{FF2B5EF4-FFF2-40B4-BE49-F238E27FC236}">
                <a16:creationId xmlns:a16="http://schemas.microsoft.com/office/drawing/2014/main" id="{7BB29B9C-0A40-4A9C-969B-7F15DF555A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150" y="1911350"/>
            <a:ext cx="2578100" cy="2806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5143" name="Line 23">
            <a:extLst>
              <a:ext uri="{FF2B5EF4-FFF2-40B4-BE49-F238E27FC236}">
                <a16:creationId xmlns:a16="http://schemas.microsoft.com/office/drawing/2014/main" id="{AC6ED36D-A113-478A-9A29-9D7879E56622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40386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44" name="Line 24">
            <a:extLst>
              <a:ext uri="{FF2B5EF4-FFF2-40B4-BE49-F238E27FC236}">
                <a16:creationId xmlns:a16="http://schemas.microsoft.com/office/drawing/2014/main" id="{A1A4EC38-1DAE-491E-82D9-2C5F37B97D41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4349750"/>
            <a:ext cx="1358900" cy="520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45" name="Line 25">
            <a:extLst>
              <a:ext uri="{FF2B5EF4-FFF2-40B4-BE49-F238E27FC236}">
                <a16:creationId xmlns:a16="http://schemas.microsoft.com/office/drawing/2014/main" id="{2D1134B4-8C2A-4326-A388-DAC7986A6EE6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0" y="4730750"/>
            <a:ext cx="0" cy="825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B0C5524-3A9B-4626-B03B-2F0E0579FF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Individual Diagrams</a:t>
            </a:r>
          </a:p>
        </p:txBody>
      </p:sp>
      <p:grpSp>
        <p:nvGrpSpPr>
          <p:cNvPr id="6147" name="Group 11">
            <a:extLst>
              <a:ext uri="{FF2B5EF4-FFF2-40B4-BE49-F238E27FC236}">
                <a16:creationId xmlns:a16="http://schemas.microsoft.com/office/drawing/2014/main" id="{705D3290-992D-42CE-A5BB-8DAAA8C68C21}"/>
              </a:ext>
            </a:extLst>
          </p:cNvPr>
          <p:cNvGrpSpPr>
            <a:grpSpLocks/>
          </p:cNvGrpSpPr>
          <p:nvPr/>
        </p:nvGrpSpPr>
        <p:grpSpPr bwMode="auto">
          <a:xfrm>
            <a:off x="3587750" y="1606550"/>
            <a:ext cx="5321300" cy="1282700"/>
            <a:chOff x="2260" y="1012"/>
            <a:chExt cx="3352" cy="808"/>
          </a:xfrm>
        </p:grpSpPr>
        <p:sp>
          <p:nvSpPr>
            <p:cNvPr id="6176" name="Rectangle 3">
              <a:extLst>
                <a:ext uri="{FF2B5EF4-FFF2-40B4-BE49-F238E27FC236}">
                  <a16:creationId xmlns:a16="http://schemas.microsoft.com/office/drawing/2014/main" id="{910B8146-9203-4361-BB3F-86DC0CEB95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60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77" name="Rectangle 4">
              <a:extLst>
                <a:ext uri="{FF2B5EF4-FFF2-40B4-BE49-F238E27FC236}">
                  <a16:creationId xmlns:a16="http://schemas.microsoft.com/office/drawing/2014/main" id="{949EDD19-7788-48E0-A01E-ED1AED5C7A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31" y="1043"/>
              <a:ext cx="71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Order #</a:t>
              </a:r>
            </a:p>
          </p:txBody>
        </p:sp>
        <p:sp>
          <p:nvSpPr>
            <p:cNvPr id="6178" name="Rectangle 5">
              <a:extLst>
                <a:ext uri="{FF2B5EF4-FFF2-40B4-BE49-F238E27FC236}">
                  <a16:creationId xmlns:a16="http://schemas.microsoft.com/office/drawing/2014/main" id="{39C473A7-987C-4C47-80CD-1901038946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72" y="149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79" name="Rectangle 6">
              <a:extLst>
                <a:ext uri="{FF2B5EF4-FFF2-40B4-BE49-F238E27FC236}">
                  <a16:creationId xmlns:a16="http://schemas.microsoft.com/office/drawing/2014/main" id="{C05854BA-547A-4773-B8E5-C841DBCA01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72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80" name="Rectangle 7">
              <a:extLst>
                <a:ext uri="{FF2B5EF4-FFF2-40B4-BE49-F238E27FC236}">
                  <a16:creationId xmlns:a16="http://schemas.microsoft.com/office/drawing/2014/main" id="{CB61A130-EBC2-439F-AE4B-3AD0A90086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99" y="1043"/>
              <a:ext cx="98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Order Date</a:t>
              </a:r>
            </a:p>
          </p:txBody>
        </p:sp>
        <p:sp>
          <p:nvSpPr>
            <p:cNvPr id="6181" name="Rectangle 8">
              <a:extLst>
                <a:ext uri="{FF2B5EF4-FFF2-40B4-BE49-F238E27FC236}">
                  <a16:creationId xmlns:a16="http://schemas.microsoft.com/office/drawing/2014/main" id="{1081A655-DA52-476C-88F6-7036761A20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99" y="1523"/>
              <a:ext cx="10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Customer #</a:t>
              </a:r>
            </a:p>
          </p:txBody>
        </p:sp>
        <p:sp>
          <p:nvSpPr>
            <p:cNvPr id="6182" name="Line 9">
              <a:extLst>
                <a:ext uri="{FF2B5EF4-FFF2-40B4-BE49-F238E27FC236}">
                  <a16:creationId xmlns:a16="http://schemas.microsoft.com/office/drawing/2014/main" id="{1A0FDA0C-3423-493B-8AE4-5FDD18B6AE8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8" y="1200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83" name="Line 10">
              <a:extLst>
                <a:ext uri="{FF2B5EF4-FFF2-40B4-BE49-F238E27FC236}">
                  <a16:creationId xmlns:a16="http://schemas.microsoft.com/office/drawing/2014/main" id="{754427A1-8A64-4160-A462-1F3748B1F91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8" y="1348"/>
              <a:ext cx="856" cy="32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148" name="Group 17">
            <a:extLst>
              <a:ext uri="{FF2B5EF4-FFF2-40B4-BE49-F238E27FC236}">
                <a16:creationId xmlns:a16="http://schemas.microsoft.com/office/drawing/2014/main" id="{ACD39F90-C24A-4C69-9D58-9B4BF470F821}"/>
              </a:ext>
            </a:extLst>
          </p:cNvPr>
          <p:cNvGrpSpPr>
            <a:grpSpLocks/>
          </p:cNvGrpSpPr>
          <p:nvPr/>
        </p:nvGrpSpPr>
        <p:grpSpPr bwMode="auto">
          <a:xfrm>
            <a:off x="3511550" y="3359150"/>
            <a:ext cx="4973638" cy="520700"/>
            <a:chOff x="2212" y="2116"/>
            <a:chExt cx="3133" cy="328"/>
          </a:xfrm>
        </p:grpSpPr>
        <p:sp>
          <p:nvSpPr>
            <p:cNvPr id="6171" name="Rectangle 12">
              <a:extLst>
                <a:ext uri="{FF2B5EF4-FFF2-40B4-BE49-F238E27FC236}">
                  <a16:creationId xmlns:a16="http://schemas.microsoft.com/office/drawing/2014/main" id="{FE34398F-C900-49AB-8EF9-9CC1257B972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2" y="2116"/>
              <a:ext cx="1384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72" name="Rectangle 13">
              <a:extLst>
                <a:ext uri="{FF2B5EF4-FFF2-40B4-BE49-F238E27FC236}">
                  <a16:creationId xmlns:a16="http://schemas.microsoft.com/office/drawing/2014/main" id="{72586F45-8D89-4817-99AC-1DF5B7F66E5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2" y="211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73" name="Rectangle 14">
              <a:extLst>
                <a:ext uri="{FF2B5EF4-FFF2-40B4-BE49-F238E27FC236}">
                  <a16:creationId xmlns:a16="http://schemas.microsoft.com/office/drawing/2014/main" id="{CF57E437-E71D-4E64-8239-30E8AA540F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39" y="2147"/>
              <a:ext cx="10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Customer #</a:t>
              </a:r>
            </a:p>
          </p:txBody>
        </p:sp>
        <p:sp>
          <p:nvSpPr>
            <p:cNvPr id="6174" name="Rectangle 15">
              <a:extLst>
                <a:ext uri="{FF2B5EF4-FFF2-40B4-BE49-F238E27FC236}">
                  <a16:creationId xmlns:a16="http://schemas.microsoft.com/office/drawing/2014/main" id="{5702AA1F-24E3-4824-8CD4-636709911E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71" y="2147"/>
              <a:ext cx="137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Customer Name</a:t>
              </a:r>
            </a:p>
          </p:txBody>
        </p:sp>
        <p:sp>
          <p:nvSpPr>
            <p:cNvPr id="6175" name="Line 16">
              <a:extLst>
                <a:ext uri="{FF2B5EF4-FFF2-40B4-BE49-F238E27FC236}">
                  <a16:creationId xmlns:a16="http://schemas.microsoft.com/office/drawing/2014/main" id="{BD997F6B-57B4-43A6-AFCA-59AC868212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60" y="2256"/>
              <a:ext cx="42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149" name="Group 26">
            <a:extLst>
              <a:ext uri="{FF2B5EF4-FFF2-40B4-BE49-F238E27FC236}">
                <a16:creationId xmlns:a16="http://schemas.microsoft.com/office/drawing/2014/main" id="{2CC47814-F0C2-4A9F-B97E-8BDB29E090B5}"/>
              </a:ext>
            </a:extLst>
          </p:cNvPr>
          <p:cNvGrpSpPr>
            <a:grpSpLocks/>
          </p:cNvGrpSpPr>
          <p:nvPr/>
        </p:nvGrpSpPr>
        <p:grpSpPr bwMode="auto">
          <a:xfrm>
            <a:off x="3511550" y="4578350"/>
            <a:ext cx="5422900" cy="1282700"/>
            <a:chOff x="2212" y="2884"/>
            <a:chExt cx="3416" cy="808"/>
          </a:xfrm>
        </p:grpSpPr>
        <p:sp>
          <p:nvSpPr>
            <p:cNvPr id="6163" name="Rectangle 18">
              <a:extLst>
                <a:ext uri="{FF2B5EF4-FFF2-40B4-BE49-F238E27FC236}">
                  <a16:creationId xmlns:a16="http://schemas.microsoft.com/office/drawing/2014/main" id="{7086315C-460F-46E2-BEFD-CF7BD64445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2" y="288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64" name="Rectangle 19">
              <a:extLst>
                <a:ext uri="{FF2B5EF4-FFF2-40B4-BE49-F238E27FC236}">
                  <a16:creationId xmlns:a16="http://schemas.microsoft.com/office/drawing/2014/main" id="{0C99BC79-671B-4378-A197-BCAC12B3D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4" y="336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65" name="Rectangle 20">
              <a:extLst>
                <a:ext uri="{FF2B5EF4-FFF2-40B4-BE49-F238E27FC236}">
                  <a16:creationId xmlns:a16="http://schemas.microsoft.com/office/drawing/2014/main" id="{8563FA50-0AE4-4F19-B330-E7E84F9CF2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4" y="288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66" name="Rectangle 21">
              <a:extLst>
                <a:ext uri="{FF2B5EF4-FFF2-40B4-BE49-F238E27FC236}">
                  <a16:creationId xmlns:a16="http://schemas.microsoft.com/office/drawing/2014/main" id="{9E4F90F1-DAE8-42CB-A859-5B9EACDFC4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03" y="2915"/>
              <a:ext cx="1225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Product Name</a:t>
              </a:r>
            </a:p>
          </p:txBody>
        </p:sp>
        <p:sp>
          <p:nvSpPr>
            <p:cNvPr id="6167" name="Rectangle 22">
              <a:extLst>
                <a:ext uri="{FF2B5EF4-FFF2-40B4-BE49-F238E27FC236}">
                  <a16:creationId xmlns:a16="http://schemas.microsoft.com/office/drawing/2014/main" id="{A9302212-EB79-4DEC-BAC2-D22DC4E25D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03" y="3395"/>
              <a:ext cx="1161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Product Price</a:t>
              </a:r>
            </a:p>
          </p:txBody>
        </p:sp>
        <p:sp>
          <p:nvSpPr>
            <p:cNvPr id="6168" name="Rectangle 23">
              <a:extLst>
                <a:ext uri="{FF2B5EF4-FFF2-40B4-BE49-F238E27FC236}">
                  <a16:creationId xmlns:a16="http://schemas.microsoft.com/office/drawing/2014/main" id="{4054A4F0-D836-444D-AEB4-FB38FE1153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7" y="2915"/>
              <a:ext cx="86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Product #</a:t>
              </a:r>
            </a:p>
          </p:txBody>
        </p:sp>
        <p:sp>
          <p:nvSpPr>
            <p:cNvPr id="6169" name="Line 24">
              <a:extLst>
                <a:ext uri="{FF2B5EF4-FFF2-40B4-BE49-F238E27FC236}">
                  <a16:creationId xmlns:a16="http://schemas.microsoft.com/office/drawing/2014/main" id="{50903333-1BED-41C7-BDCF-6480FD2755C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60" y="3024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70" name="Line 25">
              <a:extLst>
                <a:ext uri="{FF2B5EF4-FFF2-40B4-BE49-F238E27FC236}">
                  <a16:creationId xmlns:a16="http://schemas.microsoft.com/office/drawing/2014/main" id="{A26E2DD0-AE28-4386-86FD-0599B793960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460" y="3220"/>
              <a:ext cx="856" cy="32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150" name="Group 35">
            <a:extLst>
              <a:ext uri="{FF2B5EF4-FFF2-40B4-BE49-F238E27FC236}">
                <a16:creationId xmlns:a16="http://schemas.microsoft.com/office/drawing/2014/main" id="{AA4CC3E9-C1D7-42DB-B153-92DA9F837D37}"/>
              </a:ext>
            </a:extLst>
          </p:cNvPr>
          <p:cNvGrpSpPr>
            <a:grpSpLocks/>
          </p:cNvGrpSpPr>
          <p:nvPr/>
        </p:nvGrpSpPr>
        <p:grpSpPr bwMode="auto">
          <a:xfrm>
            <a:off x="387350" y="1606550"/>
            <a:ext cx="2578100" cy="4178300"/>
            <a:chOff x="244" y="1012"/>
            <a:chExt cx="1624" cy="2632"/>
          </a:xfrm>
        </p:grpSpPr>
        <p:sp>
          <p:nvSpPr>
            <p:cNvPr id="6155" name="Rectangle 27">
              <a:extLst>
                <a:ext uri="{FF2B5EF4-FFF2-40B4-BE49-F238E27FC236}">
                  <a16:creationId xmlns:a16="http://schemas.microsoft.com/office/drawing/2014/main" id="{205C324C-1F0C-46B7-B0CC-5454135438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" y="115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56" name="Rectangle 28">
              <a:extLst>
                <a:ext uri="{FF2B5EF4-FFF2-40B4-BE49-F238E27FC236}">
                  <a16:creationId xmlns:a16="http://schemas.microsoft.com/office/drawing/2014/main" id="{7E73ECF0-669C-48D6-B9EC-0A40741325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7" y="1187"/>
              <a:ext cx="71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Order #</a:t>
              </a:r>
            </a:p>
          </p:txBody>
        </p:sp>
        <p:sp>
          <p:nvSpPr>
            <p:cNvPr id="6157" name="Rectangle 29">
              <a:extLst>
                <a:ext uri="{FF2B5EF4-FFF2-40B4-BE49-F238E27FC236}">
                  <a16:creationId xmlns:a16="http://schemas.microsoft.com/office/drawing/2014/main" id="{65A13E06-D199-4694-87CF-C6651768D4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" y="22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58" name="Rectangle 30">
              <a:extLst>
                <a:ext uri="{FF2B5EF4-FFF2-40B4-BE49-F238E27FC236}">
                  <a16:creationId xmlns:a16="http://schemas.microsoft.com/office/drawing/2014/main" id="{53368EE7-C20B-4744-A482-C2F14C1FFE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" y="331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59" name="Rectangle 31">
              <a:extLst>
                <a:ext uri="{FF2B5EF4-FFF2-40B4-BE49-F238E27FC236}">
                  <a16:creationId xmlns:a16="http://schemas.microsoft.com/office/drawing/2014/main" id="{970908A9-F56B-485C-8B89-7EA56D3FD3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" y="2243"/>
              <a:ext cx="86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Product #</a:t>
              </a:r>
            </a:p>
          </p:txBody>
        </p:sp>
        <p:sp>
          <p:nvSpPr>
            <p:cNvPr id="6160" name="Rectangle 32">
              <a:extLst>
                <a:ext uri="{FF2B5EF4-FFF2-40B4-BE49-F238E27FC236}">
                  <a16:creationId xmlns:a16="http://schemas.microsoft.com/office/drawing/2014/main" id="{B8BF5E9C-47E9-4DE8-B96A-5DBD754FEB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9" y="3347"/>
              <a:ext cx="79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Quantity</a:t>
              </a:r>
            </a:p>
          </p:txBody>
        </p:sp>
        <p:sp>
          <p:nvSpPr>
            <p:cNvPr id="6161" name="Rectangle 33">
              <a:extLst>
                <a:ext uri="{FF2B5EF4-FFF2-40B4-BE49-F238E27FC236}">
                  <a16:creationId xmlns:a16="http://schemas.microsoft.com/office/drawing/2014/main" id="{6468BC8F-A4D6-4604-9CE4-3451449246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" y="1012"/>
              <a:ext cx="1624" cy="176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6162" name="Line 34">
              <a:extLst>
                <a:ext uri="{FF2B5EF4-FFF2-40B4-BE49-F238E27FC236}">
                  <a16:creationId xmlns:a16="http://schemas.microsoft.com/office/drawing/2014/main" id="{DBD784BB-F40C-45C2-BD04-43E8D05682B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08" y="2788"/>
              <a:ext cx="0" cy="52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151" name="Rectangle 36">
            <a:extLst>
              <a:ext uri="{FF2B5EF4-FFF2-40B4-BE49-F238E27FC236}">
                <a16:creationId xmlns:a16="http://schemas.microsoft.com/office/drawing/2014/main" id="{25080490-951B-4136-850E-EE83D14F30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150" y="1454150"/>
            <a:ext cx="2806700" cy="4864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152" name="Rectangle 37">
            <a:extLst>
              <a:ext uri="{FF2B5EF4-FFF2-40B4-BE49-F238E27FC236}">
                <a16:creationId xmlns:a16="http://schemas.microsoft.com/office/drawing/2014/main" id="{02140C2C-EF15-4AA4-B341-3D90BD835B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9150" y="4425950"/>
            <a:ext cx="5626100" cy="1892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153" name="Rectangle 38">
            <a:extLst>
              <a:ext uri="{FF2B5EF4-FFF2-40B4-BE49-F238E27FC236}">
                <a16:creationId xmlns:a16="http://schemas.microsoft.com/office/drawing/2014/main" id="{799F8AE6-155B-400A-A01D-ACFDDF5868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9150" y="1454150"/>
            <a:ext cx="5626100" cy="1663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6154" name="Rectangle 39">
            <a:extLst>
              <a:ext uri="{FF2B5EF4-FFF2-40B4-BE49-F238E27FC236}">
                <a16:creationId xmlns:a16="http://schemas.microsoft.com/office/drawing/2014/main" id="{425F81F3-0196-4E16-A522-15EBE90133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9150" y="3206750"/>
            <a:ext cx="5626100" cy="113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3C886C0-0265-4EE2-BC9E-BA71130334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Construct Tables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C40122F-ACE6-4818-9950-8D321EF237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en-US"/>
              <a:t>Table: Order</a:t>
            </a:r>
          </a:p>
          <a:p>
            <a:pPr lvl="1"/>
            <a:r>
              <a:rPr lang="en-US" altLang="en-US"/>
              <a:t>Order  (</a:t>
            </a:r>
            <a:r>
              <a:rPr lang="en-US" altLang="en-US" u="sng"/>
              <a:t>Order #</a:t>
            </a:r>
            <a:r>
              <a:rPr lang="en-US" altLang="en-US"/>
              <a:t>, Order Date, Customer #)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Customer</a:t>
            </a:r>
          </a:p>
          <a:p>
            <a:pPr lvl="1"/>
            <a:r>
              <a:rPr lang="en-US" altLang="en-US"/>
              <a:t>Customer (</a:t>
            </a:r>
            <a:r>
              <a:rPr lang="en-US" altLang="en-US" u="sng"/>
              <a:t>Customer #</a:t>
            </a:r>
            <a:r>
              <a:rPr lang="en-US" altLang="en-US"/>
              <a:t>, Customer Name)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Product</a:t>
            </a:r>
          </a:p>
          <a:p>
            <a:pPr lvl="1"/>
            <a:r>
              <a:rPr lang="en-US" altLang="en-US"/>
              <a:t>Product (</a:t>
            </a:r>
            <a:r>
              <a:rPr lang="en-US" altLang="en-US" u="sng"/>
              <a:t>Product #</a:t>
            </a:r>
            <a:r>
              <a:rPr lang="en-US" altLang="en-US"/>
              <a:t>, Product Name, Product Price)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 Order Line</a:t>
            </a:r>
          </a:p>
          <a:p>
            <a:pPr lvl="1"/>
            <a:r>
              <a:rPr lang="en-US" altLang="en-US"/>
              <a:t>Order Line (</a:t>
            </a:r>
            <a:r>
              <a:rPr lang="en-US" altLang="en-US" u="sng"/>
              <a:t>Order #, Product </a:t>
            </a:r>
            <a:r>
              <a:rPr lang="en-US" altLang="en-US"/>
              <a:t>#, Quantity)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8B2316B-EFCD-45E3-8D5B-4B15FC055D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Exercise 2</a:t>
            </a:r>
            <a:br>
              <a:rPr lang="en-US" altLang="en-US"/>
            </a:br>
            <a:r>
              <a:rPr lang="en-US" altLang="en-US"/>
              <a:t>Table: Cinema</a:t>
            </a:r>
          </a:p>
        </p:txBody>
      </p:sp>
      <p:graphicFrame>
        <p:nvGraphicFramePr>
          <p:cNvPr id="8195" name="Object 3">
            <a:hlinkClick r:id="" action="ppaction://ole?verb=0"/>
            <a:extLst>
              <a:ext uri="{FF2B5EF4-FFF2-40B4-BE49-F238E27FC236}">
                <a16:creationId xmlns:a16="http://schemas.microsoft.com/office/drawing/2014/main" id="{DF050376-CBAF-4246-A1C3-02A7C5204100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134938" y="1362075"/>
          <a:ext cx="8761412" cy="5178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8753402" imgH="5162495" progId="Word.Document.6">
                  <p:embed/>
                </p:oleObj>
              </mc:Choice>
              <mc:Fallback>
                <p:oleObj name="Document" r:id="rId2" imgW="8753402" imgH="5162495" progId="Word.Document.6">
                  <p:embed/>
                  <p:pic>
                    <p:nvPicPr>
                      <p:cNvPr id="8195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F050376-CBAF-4246-A1C3-02A7C520410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4938" y="1362075"/>
                        <a:ext cx="8761412" cy="5178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D3DDAF94-4CD7-4A07-97B7-951813D902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Initial Diagram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2FB98F63-1D39-4883-858E-DD97193143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950" y="18351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92337C8B-E89D-4776-9138-3E6910AA0A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2901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1" name="Rectangle 5">
            <a:extLst>
              <a:ext uri="{FF2B5EF4-FFF2-40B4-BE49-F238E27FC236}">
                <a16:creationId xmlns:a16="http://schemas.microsoft.com/office/drawing/2014/main" id="{3B9BED4F-829A-4DE7-BD9B-DDE0AC876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35877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2" name="Rectangle 6">
            <a:extLst>
              <a:ext uri="{FF2B5EF4-FFF2-40B4-BE49-F238E27FC236}">
                <a16:creationId xmlns:a16="http://schemas.microsoft.com/office/drawing/2014/main" id="{9996E5E1-F3F9-443A-8386-CEAA6EEF52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43497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3" name="Rectangle 7">
            <a:extLst>
              <a:ext uri="{FF2B5EF4-FFF2-40B4-BE49-F238E27FC236}">
                <a16:creationId xmlns:a16="http://schemas.microsoft.com/office/drawing/2014/main" id="{05DC7307-E83C-4432-876B-285C90BEC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8150" y="3663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4" name="Rectangle 8">
            <a:extLst>
              <a:ext uri="{FF2B5EF4-FFF2-40B4-BE49-F238E27FC236}">
                <a16:creationId xmlns:a16="http://schemas.microsoft.com/office/drawing/2014/main" id="{7FF7E50C-D12A-4787-BD9F-90FA1B015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950" y="48069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5" name="Rectangle 9">
            <a:extLst>
              <a:ext uri="{FF2B5EF4-FFF2-40B4-BE49-F238E27FC236}">
                <a16:creationId xmlns:a16="http://schemas.microsoft.com/office/drawing/2014/main" id="{B3E703BB-6BF9-4D58-8B04-02800BB98F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950" y="28257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6" name="Rectangle 10">
            <a:extLst>
              <a:ext uri="{FF2B5EF4-FFF2-40B4-BE49-F238E27FC236}">
                <a16:creationId xmlns:a16="http://schemas.microsoft.com/office/drawing/2014/main" id="{6EFD33AA-CA85-4C51-B71F-B1A9530F54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18351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7" name="Rectangle 11">
            <a:extLst>
              <a:ext uri="{FF2B5EF4-FFF2-40B4-BE49-F238E27FC236}">
                <a16:creationId xmlns:a16="http://schemas.microsoft.com/office/drawing/2014/main" id="{640AD8C4-F26C-4DDC-9664-8A037DC475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8150" y="43497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28" name="Rectangle 12">
            <a:extLst>
              <a:ext uri="{FF2B5EF4-FFF2-40B4-BE49-F238E27FC236}">
                <a16:creationId xmlns:a16="http://schemas.microsoft.com/office/drawing/2014/main" id="{72EEC8DB-E503-4FCC-BF72-0E837635A7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2363" y="1884363"/>
            <a:ext cx="9969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Film #</a:t>
            </a:r>
          </a:p>
        </p:txBody>
      </p:sp>
      <p:sp>
        <p:nvSpPr>
          <p:cNvPr id="9229" name="Rectangle 13">
            <a:extLst>
              <a:ext uri="{FF2B5EF4-FFF2-40B4-BE49-F238E27FC236}">
                <a16:creationId xmlns:a16="http://schemas.microsoft.com/office/drawing/2014/main" id="{888E8E5F-855F-4F98-9FED-94EC4B0BB7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763" y="2874963"/>
            <a:ext cx="13684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Cinema #</a:t>
            </a:r>
          </a:p>
        </p:txBody>
      </p:sp>
      <p:sp>
        <p:nvSpPr>
          <p:cNvPr id="9230" name="Rectangle 14">
            <a:extLst>
              <a:ext uri="{FF2B5EF4-FFF2-40B4-BE49-F238E27FC236}">
                <a16:creationId xmlns:a16="http://schemas.microsoft.com/office/drawing/2014/main" id="{AD2C5AB4-A4B9-4D38-90EF-1F5EE5657B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9963" y="4856163"/>
            <a:ext cx="11747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Takings</a:t>
            </a:r>
          </a:p>
        </p:txBody>
      </p:sp>
      <p:sp>
        <p:nvSpPr>
          <p:cNvPr id="9231" name="Rectangle 15">
            <a:extLst>
              <a:ext uri="{FF2B5EF4-FFF2-40B4-BE49-F238E27FC236}">
                <a16:creationId xmlns:a16="http://schemas.microsoft.com/office/drawing/2014/main" id="{AE74DC2E-949D-488B-A4C0-969037A810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0363" y="1884363"/>
            <a:ext cx="15716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Film Name</a:t>
            </a:r>
          </a:p>
        </p:txBody>
      </p:sp>
      <p:sp>
        <p:nvSpPr>
          <p:cNvPr id="9232" name="Rectangle 16">
            <a:extLst>
              <a:ext uri="{FF2B5EF4-FFF2-40B4-BE49-F238E27FC236}">
                <a16:creationId xmlns:a16="http://schemas.microsoft.com/office/drawing/2014/main" id="{12634348-E93A-4461-9679-6A3C36AB62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963" y="2951163"/>
            <a:ext cx="194310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Cinema Name</a:t>
            </a:r>
          </a:p>
        </p:txBody>
      </p:sp>
      <p:sp>
        <p:nvSpPr>
          <p:cNvPr id="9233" name="Rectangle 17">
            <a:extLst>
              <a:ext uri="{FF2B5EF4-FFF2-40B4-BE49-F238E27FC236}">
                <a16:creationId xmlns:a16="http://schemas.microsoft.com/office/drawing/2014/main" id="{2F682FB4-0CDD-49EA-9604-1ED5071D35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5163" y="3636963"/>
            <a:ext cx="9048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Town</a:t>
            </a:r>
          </a:p>
        </p:txBody>
      </p:sp>
      <p:sp>
        <p:nvSpPr>
          <p:cNvPr id="9234" name="Rectangle 18">
            <a:extLst>
              <a:ext uri="{FF2B5EF4-FFF2-40B4-BE49-F238E27FC236}">
                <a16:creationId xmlns:a16="http://schemas.microsoft.com/office/drawing/2014/main" id="{1222602A-2905-4559-B838-CC8ED6375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6563" y="4398963"/>
            <a:ext cx="150495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Manager #</a:t>
            </a:r>
          </a:p>
        </p:txBody>
      </p:sp>
      <p:sp>
        <p:nvSpPr>
          <p:cNvPr id="9235" name="Rectangle 19">
            <a:extLst>
              <a:ext uri="{FF2B5EF4-FFF2-40B4-BE49-F238E27FC236}">
                <a16:creationId xmlns:a16="http://schemas.microsoft.com/office/drawing/2014/main" id="{896E9272-BB45-4113-9083-573D932C7B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9763" y="3636963"/>
            <a:ext cx="15128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Population</a:t>
            </a:r>
          </a:p>
        </p:txBody>
      </p:sp>
      <p:sp>
        <p:nvSpPr>
          <p:cNvPr id="9236" name="Rectangle 20">
            <a:extLst>
              <a:ext uri="{FF2B5EF4-FFF2-40B4-BE49-F238E27FC236}">
                <a16:creationId xmlns:a16="http://schemas.microsoft.com/office/drawing/2014/main" id="{696850B8-4B3D-4530-9D09-4DFBA5AC01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61163" y="4398963"/>
            <a:ext cx="20796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Manager Name</a:t>
            </a:r>
          </a:p>
        </p:txBody>
      </p:sp>
      <p:sp>
        <p:nvSpPr>
          <p:cNvPr id="9237" name="Line 21">
            <a:extLst>
              <a:ext uri="{FF2B5EF4-FFF2-40B4-BE49-F238E27FC236}">
                <a16:creationId xmlns:a16="http://schemas.microsoft.com/office/drawing/2014/main" id="{756C64E4-E737-4D95-8D53-98692D2EB5AA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21336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38" name="Line 22">
            <a:extLst>
              <a:ext uri="{FF2B5EF4-FFF2-40B4-BE49-F238E27FC236}">
                <a16:creationId xmlns:a16="http://schemas.microsoft.com/office/drawing/2014/main" id="{90C766B3-EDEA-4E38-A4CA-072A752A99A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3124200"/>
            <a:ext cx="13589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39" name="Line 23">
            <a:extLst>
              <a:ext uri="{FF2B5EF4-FFF2-40B4-BE49-F238E27FC236}">
                <a16:creationId xmlns:a16="http://schemas.microsoft.com/office/drawing/2014/main" id="{09FAC15F-EA8D-48E1-8FAD-031CD95B1D2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3130550"/>
            <a:ext cx="1358900" cy="749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0" name="Line 24">
            <a:extLst>
              <a:ext uri="{FF2B5EF4-FFF2-40B4-BE49-F238E27FC236}">
                <a16:creationId xmlns:a16="http://schemas.microsoft.com/office/drawing/2014/main" id="{0EB9746D-2E09-4488-AAFC-473CCF76D3BF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7150" y="3130550"/>
            <a:ext cx="1358900" cy="1511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1" name="Line 25">
            <a:extLst>
              <a:ext uri="{FF2B5EF4-FFF2-40B4-BE49-F238E27FC236}">
                <a16:creationId xmlns:a16="http://schemas.microsoft.com/office/drawing/2014/main" id="{F54DD49A-B896-4B25-A9CE-9C442E140270}"/>
              </a:ext>
            </a:extLst>
          </p:cNvPr>
          <p:cNvSpPr>
            <a:spLocks noChangeShapeType="1"/>
          </p:cNvSpPr>
          <p:nvPr/>
        </p:nvSpPr>
        <p:spPr bwMode="auto">
          <a:xfrm>
            <a:off x="5949950" y="38862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2" name="Rectangle 26">
            <a:extLst>
              <a:ext uri="{FF2B5EF4-FFF2-40B4-BE49-F238E27FC236}">
                <a16:creationId xmlns:a16="http://schemas.microsoft.com/office/drawing/2014/main" id="{492E77CD-2B69-4C4E-B5AE-CB4AFA5D00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350" y="1606550"/>
            <a:ext cx="2501900" cy="21209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9243" name="Line 27">
            <a:extLst>
              <a:ext uri="{FF2B5EF4-FFF2-40B4-BE49-F238E27FC236}">
                <a16:creationId xmlns:a16="http://schemas.microsoft.com/office/drawing/2014/main" id="{827F7D47-6471-48F6-9C42-6B57D8846571}"/>
              </a:ext>
            </a:extLst>
          </p:cNvPr>
          <p:cNvSpPr>
            <a:spLocks noChangeShapeType="1"/>
          </p:cNvSpPr>
          <p:nvPr/>
        </p:nvSpPr>
        <p:spPr bwMode="auto">
          <a:xfrm>
            <a:off x="5949950" y="4648200"/>
            <a:ext cx="825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44" name="Line 28">
            <a:extLst>
              <a:ext uri="{FF2B5EF4-FFF2-40B4-BE49-F238E27FC236}">
                <a16:creationId xmlns:a16="http://schemas.microsoft.com/office/drawing/2014/main" id="{24A9EC4B-12DE-4CF7-8EA1-BC0E81F11BE8}"/>
              </a:ext>
            </a:extLst>
          </p:cNvPr>
          <p:cNvSpPr>
            <a:spLocks noChangeShapeType="1"/>
          </p:cNvSpPr>
          <p:nvPr/>
        </p:nvSpPr>
        <p:spPr bwMode="auto">
          <a:xfrm>
            <a:off x="1600200" y="3740150"/>
            <a:ext cx="0" cy="105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152B95E9-C816-477C-9E67-D8C62CB099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Individual Diagrams</a:t>
            </a:r>
          </a:p>
        </p:txBody>
      </p:sp>
      <p:grpSp>
        <p:nvGrpSpPr>
          <p:cNvPr id="10243" name="Group 11">
            <a:extLst>
              <a:ext uri="{FF2B5EF4-FFF2-40B4-BE49-F238E27FC236}">
                <a16:creationId xmlns:a16="http://schemas.microsoft.com/office/drawing/2014/main" id="{43F90CC8-4FBF-46A7-97FA-27D2D3044879}"/>
              </a:ext>
            </a:extLst>
          </p:cNvPr>
          <p:cNvGrpSpPr>
            <a:grpSpLocks/>
          </p:cNvGrpSpPr>
          <p:nvPr/>
        </p:nvGrpSpPr>
        <p:grpSpPr bwMode="auto">
          <a:xfrm>
            <a:off x="387350" y="1606550"/>
            <a:ext cx="2501900" cy="3721100"/>
            <a:chOff x="244" y="1012"/>
            <a:chExt cx="1576" cy="2344"/>
          </a:xfrm>
        </p:grpSpPr>
        <p:sp>
          <p:nvSpPr>
            <p:cNvPr id="10282" name="Rectangle 3">
              <a:extLst>
                <a:ext uri="{FF2B5EF4-FFF2-40B4-BE49-F238E27FC236}">
                  <a16:creationId xmlns:a16="http://schemas.microsoft.com/office/drawing/2014/main" id="{36651000-6FB1-4C6E-97F7-785F51CEE2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" y="115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83" name="Rectangle 4">
              <a:extLst>
                <a:ext uri="{FF2B5EF4-FFF2-40B4-BE49-F238E27FC236}">
                  <a16:creationId xmlns:a16="http://schemas.microsoft.com/office/drawing/2014/main" id="{8456B08E-7AE1-490A-8EBF-3A0AAD8DF5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" y="3028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84" name="Rectangle 5">
              <a:extLst>
                <a:ext uri="{FF2B5EF4-FFF2-40B4-BE49-F238E27FC236}">
                  <a16:creationId xmlns:a16="http://schemas.microsoft.com/office/drawing/2014/main" id="{A036479B-4D8C-4647-9E07-1B2CCA210FA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" y="1780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85" name="Rectangle 6">
              <a:extLst>
                <a:ext uri="{FF2B5EF4-FFF2-40B4-BE49-F238E27FC236}">
                  <a16:creationId xmlns:a16="http://schemas.microsoft.com/office/drawing/2014/main" id="{D1FB3C12-E54E-4275-8030-B37655D01F2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7" y="1187"/>
              <a:ext cx="628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Film #</a:t>
              </a:r>
            </a:p>
          </p:txBody>
        </p:sp>
        <p:sp>
          <p:nvSpPr>
            <p:cNvPr id="10286" name="Rectangle 7">
              <a:extLst>
                <a:ext uri="{FF2B5EF4-FFF2-40B4-BE49-F238E27FC236}">
                  <a16:creationId xmlns:a16="http://schemas.microsoft.com/office/drawing/2014/main" id="{48359C47-2E37-4A06-9482-15E64ED535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" y="1811"/>
              <a:ext cx="86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Cinema #</a:t>
              </a:r>
            </a:p>
          </p:txBody>
        </p:sp>
        <p:sp>
          <p:nvSpPr>
            <p:cNvPr id="10287" name="Rectangle 8">
              <a:extLst>
                <a:ext uri="{FF2B5EF4-FFF2-40B4-BE49-F238E27FC236}">
                  <a16:creationId xmlns:a16="http://schemas.microsoft.com/office/drawing/2014/main" id="{B6FFD251-3259-4021-B200-1B19223147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1" y="3059"/>
              <a:ext cx="74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Takings</a:t>
              </a:r>
            </a:p>
          </p:txBody>
        </p:sp>
        <p:sp>
          <p:nvSpPr>
            <p:cNvPr id="10288" name="Rectangle 9">
              <a:extLst>
                <a:ext uri="{FF2B5EF4-FFF2-40B4-BE49-F238E27FC236}">
                  <a16:creationId xmlns:a16="http://schemas.microsoft.com/office/drawing/2014/main" id="{D8F6B42E-9037-4B54-AE46-9640E37CC3E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" y="1012"/>
              <a:ext cx="1576" cy="133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89" name="Line 10">
              <a:extLst>
                <a:ext uri="{FF2B5EF4-FFF2-40B4-BE49-F238E27FC236}">
                  <a16:creationId xmlns:a16="http://schemas.microsoft.com/office/drawing/2014/main" id="{743D543C-37EF-40DF-9715-6771E36BC7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08" y="2356"/>
              <a:ext cx="0" cy="66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244" name="Group 17">
            <a:extLst>
              <a:ext uri="{FF2B5EF4-FFF2-40B4-BE49-F238E27FC236}">
                <a16:creationId xmlns:a16="http://schemas.microsoft.com/office/drawing/2014/main" id="{5F7426DF-5D1E-45B0-9380-B36B73413449}"/>
              </a:ext>
            </a:extLst>
          </p:cNvPr>
          <p:cNvGrpSpPr>
            <a:grpSpLocks/>
          </p:cNvGrpSpPr>
          <p:nvPr/>
        </p:nvGrpSpPr>
        <p:grpSpPr bwMode="auto">
          <a:xfrm>
            <a:off x="3359150" y="1606550"/>
            <a:ext cx="5321300" cy="520700"/>
            <a:chOff x="2116" y="1012"/>
            <a:chExt cx="3352" cy="328"/>
          </a:xfrm>
        </p:grpSpPr>
        <p:sp>
          <p:nvSpPr>
            <p:cNvPr id="10277" name="Rectangle 12">
              <a:extLst>
                <a:ext uri="{FF2B5EF4-FFF2-40B4-BE49-F238E27FC236}">
                  <a16:creationId xmlns:a16="http://schemas.microsoft.com/office/drawing/2014/main" id="{1EC3DAEC-D47D-4D84-96F8-94F8A9D69BE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6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78" name="Rectangle 13">
              <a:extLst>
                <a:ext uri="{FF2B5EF4-FFF2-40B4-BE49-F238E27FC236}">
                  <a16:creationId xmlns:a16="http://schemas.microsoft.com/office/drawing/2014/main" id="{64BC63BF-9487-4A2A-AFEC-DEAAEB296B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8" y="101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79" name="Rectangle 14">
              <a:extLst>
                <a:ext uri="{FF2B5EF4-FFF2-40B4-BE49-F238E27FC236}">
                  <a16:creationId xmlns:a16="http://schemas.microsoft.com/office/drawing/2014/main" id="{58AA8F65-5CB3-43DF-A6F9-660963406C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35" y="1043"/>
              <a:ext cx="628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Film #</a:t>
              </a:r>
            </a:p>
          </p:txBody>
        </p:sp>
        <p:sp>
          <p:nvSpPr>
            <p:cNvPr id="10280" name="Rectangle 15">
              <a:extLst>
                <a:ext uri="{FF2B5EF4-FFF2-40B4-BE49-F238E27FC236}">
                  <a16:creationId xmlns:a16="http://schemas.microsoft.com/office/drawing/2014/main" id="{AAD0BE00-5C5A-40E3-8C88-C5C9E8904D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55" y="1043"/>
              <a:ext cx="99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Film Name</a:t>
              </a:r>
            </a:p>
          </p:txBody>
        </p:sp>
        <p:sp>
          <p:nvSpPr>
            <p:cNvPr id="10281" name="Line 16">
              <a:extLst>
                <a:ext uri="{FF2B5EF4-FFF2-40B4-BE49-F238E27FC236}">
                  <a16:creationId xmlns:a16="http://schemas.microsoft.com/office/drawing/2014/main" id="{5A1945B7-FEE9-4260-8ECB-4A482A09718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64" y="1200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45" name="Rectangle 18">
            <a:extLst>
              <a:ext uri="{FF2B5EF4-FFF2-40B4-BE49-F238E27FC236}">
                <a16:creationId xmlns:a16="http://schemas.microsoft.com/office/drawing/2014/main" id="{84021C22-7FD4-4456-8DDF-41A148BB8D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950" y="28257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0246" name="Rectangle 19">
            <a:extLst>
              <a:ext uri="{FF2B5EF4-FFF2-40B4-BE49-F238E27FC236}">
                <a16:creationId xmlns:a16="http://schemas.microsoft.com/office/drawing/2014/main" id="{03BC4061-0133-4D17-84B2-AA81CE167C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3763" y="2874963"/>
            <a:ext cx="13684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Cinema #</a:t>
            </a:r>
          </a:p>
        </p:txBody>
      </p:sp>
      <p:sp>
        <p:nvSpPr>
          <p:cNvPr id="10247" name="Line 20">
            <a:extLst>
              <a:ext uri="{FF2B5EF4-FFF2-40B4-BE49-F238E27FC236}">
                <a16:creationId xmlns:a16="http://schemas.microsoft.com/office/drawing/2014/main" id="{2744150D-12B3-45DC-9B63-67BC277C553C}"/>
              </a:ext>
            </a:extLst>
          </p:cNvPr>
          <p:cNvSpPr>
            <a:spLocks noChangeShapeType="1"/>
          </p:cNvSpPr>
          <p:nvPr/>
        </p:nvSpPr>
        <p:spPr bwMode="auto">
          <a:xfrm>
            <a:off x="1600200" y="3740150"/>
            <a:ext cx="0" cy="105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8" name="Group 32">
            <a:extLst>
              <a:ext uri="{FF2B5EF4-FFF2-40B4-BE49-F238E27FC236}">
                <a16:creationId xmlns:a16="http://schemas.microsoft.com/office/drawing/2014/main" id="{0FB3A571-F686-4869-A63A-B2784AD5E6FF}"/>
              </a:ext>
            </a:extLst>
          </p:cNvPr>
          <p:cNvGrpSpPr>
            <a:grpSpLocks/>
          </p:cNvGrpSpPr>
          <p:nvPr/>
        </p:nvGrpSpPr>
        <p:grpSpPr bwMode="auto">
          <a:xfrm>
            <a:off x="3359150" y="2368550"/>
            <a:ext cx="5345113" cy="2044700"/>
            <a:chOff x="2116" y="1492"/>
            <a:chExt cx="3367" cy="1288"/>
          </a:xfrm>
        </p:grpSpPr>
        <p:sp>
          <p:nvSpPr>
            <p:cNvPr id="10266" name="Rectangle 21">
              <a:extLst>
                <a:ext uri="{FF2B5EF4-FFF2-40B4-BE49-F238E27FC236}">
                  <a16:creationId xmlns:a16="http://schemas.microsoft.com/office/drawing/2014/main" id="{BB199502-1108-4D7A-A793-FEC2F9F75B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8" y="1540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67" name="Rectangle 22">
              <a:extLst>
                <a:ext uri="{FF2B5EF4-FFF2-40B4-BE49-F238E27FC236}">
                  <a16:creationId xmlns:a16="http://schemas.microsoft.com/office/drawing/2014/main" id="{AD782913-2103-4340-ACB5-E1D726E10B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8" y="197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68" name="Rectangle 23">
              <a:extLst>
                <a:ext uri="{FF2B5EF4-FFF2-40B4-BE49-F238E27FC236}">
                  <a16:creationId xmlns:a16="http://schemas.microsoft.com/office/drawing/2014/main" id="{9CADE973-8EB0-4037-B5C9-68C1BB33BC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8" y="245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69" name="Rectangle 24">
              <a:extLst>
                <a:ext uri="{FF2B5EF4-FFF2-40B4-BE49-F238E27FC236}">
                  <a16:creationId xmlns:a16="http://schemas.microsoft.com/office/drawing/2014/main" id="{3C2E3DBE-9157-4D1C-BCF5-15923CB9E2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6" y="1492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70" name="Rectangle 25">
              <a:extLst>
                <a:ext uri="{FF2B5EF4-FFF2-40B4-BE49-F238E27FC236}">
                  <a16:creationId xmlns:a16="http://schemas.microsoft.com/office/drawing/2014/main" id="{9C96511F-4C9F-4AF3-BBCC-4811FA94B7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1" y="1523"/>
              <a:ext cx="86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Cinema #</a:t>
              </a:r>
            </a:p>
          </p:txBody>
        </p:sp>
        <p:sp>
          <p:nvSpPr>
            <p:cNvPr id="10271" name="Rectangle 26">
              <a:extLst>
                <a:ext uri="{FF2B5EF4-FFF2-40B4-BE49-F238E27FC236}">
                  <a16:creationId xmlns:a16="http://schemas.microsoft.com/office/drawing/2014/main" id="{4F8AD28B-3126-4318-878D-364F2BBF11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59" y="1571"/>
              <a:ext cx="122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Cinema Name</a:t>
              </a:r>
            </a:p>
          </p:txBody>
        </p:sp>
        <p:sp>
          <p:nvSpPr>
            <p:cNvPr id="10272" name="Rectangle 27">
              <a:extLst>
                <a:ext uri="{FF2B5EF4-FFF2-40B4-BE49-F238E27FC236}">
                  <a16:creationId xmlns:a16="http://schemas.microsoft.com/office/drawing/2014/main" id="{476D0EEB-DBD2-4D57-99E7-DFC77196E7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47" y="2003"/>
              <a:ext cx="57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Town</a:t>
              </a:r>
            </a:p>
          </p:txBody>
        </p:sp>
        <p:sp>
          <p:nvSpPr>
            <p:cNvPr id="10273" name="Rectangle 28">
              <a:extLst>
                <a:ext uri="{FF2B5EF4-FFF2-40B4-BE49-F238E27FC236}">
                  <a16:creationId xmlns:a16="http://schemas.microsoft.com/office/drawing/2014/main" id="{8E718D62-D42A-4C12-B418-50789E63CB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03" y="2483"/>
              <a:ext cx="948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Manager #</a:t>
              </a:r>
            </a:p>
          </p:txBody>
        </p:sp>
        <p:sp>
          <p:nvSpPr>
            <p:cNvPr id="10274" name="Line 29">
              <a:extLst>
                <a:ext uri="{FF2B5EF4-FFF2-40B4-BE49-F238E27FC236}">
                  <a16:creationId xmlns:a16="http://schemas.microsoft.com/office/drawing/2014/main" id="{518824A3-11A9-46AC-941E-1DBE5B6E592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64" y="1680"/>
              <a:ext cx="856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75" name="Line 30">
              <a:extLst>
                <a:ext uri="{FF2B5EF4-FFF2-40B4-BE49-F238E27FC236}">
                  <a16:creationId xmlns:a16="http://schemas.microsoft.com/office/drawing/2014/main" id="{3C63DE1B-586B-47BA-B8DA-654518C279E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64" y="1684"/>
              <a:ext cx="856" cy="47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76" name="Line 31">
              <a:extLst>
                <a:ext uri="{FF2B5EF4-FFF2-40B4-BE49-F238E27FC236}">
                  <a16:creationId xmlns:a16="http://schemas.microsoft.com/office/drawing/2014/main" id="{C5181194-5A2D-48F6-A4F3-D6878BF8037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64" y="1684"/>
              <a:ext cx="856" cy="95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249" name="Group 38">
            <a:extLst>
              <a:ext uri="{FF2B5EF4-FFF2-40B4-BE49-F238E27FC236}">
                <a16:creationId xmlns:a16="http://schemas.microsoft.com/office/drawing/2014/main" id="{E4A03359-863C-466F-A3BA-B36F7E5C9840}"/>
              </a:ext>
            </a:extLst>
          </p:cNvPr>
          <p:cNvGrpSpPr>
            <a:grpSpLocks/>
          </p:cNvGrpSpPr>
          <p:nvPr/>
        </p:nvGrpSpPr>
        <p:grpSpPr bwMode="auto">
          <a:xfrm>
            <a:off x="3359150" y="4806950"/>
            <a:ext cx="4787900" cy="596900"/>
            <a:chOff x="2116" y="3028"/>
            <a:chExt cx="3016" cy="376"/>
          </a:xfrm>
        </p:grpSpPr>
        <p:sp>
          <p:nvSpPr>
            <p:cNvPr id="10261" name="Rectangle 33">
              <a:extLst>
                <a:ext uri="{FF2B5EF4-FFF2-40B4-BE49-F238E27FC236}">
                  <a16:creationId xmlns:a16="http://schemas.microsoft.com/office/drawing/2014/main" id="{886778D2-0DF9-4404-BB85-B06ADF14CF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6" y="3028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62" name="Rectangle 34">
              <a:extLst>
                <a:ext uri="{FF2B5EF4-FFF2-40B4-BE49-F238E27FC236}">
                  <a16:creationId xmlns:a16="http://schemas.microsoft.com/office/drawing/2014/main" id="{4CA99D8B-AD7D-4B02-9542-DA8F3522A6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2" y="307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63" name="Rectangle 35">
              <a:extLst>
                <a:ext uri="{FF2B5EF4-FFF2-40B4-BE49-F238E27FC236}">
                  <a16:creationId xmlns:a16="http://schemas.microsoft.com/office/drawing/2014/main" id="{2A19F295-F77D-448C-A637-81CEEC64C0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35" y="3059"/>
              <a:ext cx="57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Town</a:t>
              </a:r>
            </a:p>
          </p:txBody>
        </p:sp>
        <p:sp>
          <p:nvSpPr>
            <p:cNvPr id="10264" name="Rectangle 36">
              <a:extLst>
                <a:ext uri="{FF2B5EF4-FFF2-40B4-BE49-F238E27FC236}">
                  <a16:creationId xmlns:a16="http://schemas.microsoft.com/office/drawing/2014/main" id="{BD1A6C66-22C5-4D9E-8B36-6DB1175EF6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9" y="3059"/>
              <a:ext cx="953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Population</a:t>
              </a:r>
            </a:p>
          </p:txBody>
        </p:sp>
        <p:sp>
          <p:nvSpPr>
            <p:cNvPr id="10265" name="Line 37">
              <a:extLst>
                <a:ext uri="{FF2B5EF4-FFF2-40B4-BE49-F238E27FC236}">
                  <a16:creationId xmlns:a16="http://schemas.microsoft.com/office/drawing/2014/main" id="{34AC9D13-40C3-45D9-9191-E26615C69D2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64" y="3216"/>
              <a:ext cx="52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250" name="Group 44">
            <a:extLst>
              <a:ext uri="{FF2B5EF4-FFF2-40B4-BE49-F238E27FC236}">
                <a16:creationId xmlns:a16="http://schemas.microsoft.com/office/drawing/2014/main" id="{E196F5D2-C2FA-43E9-91B2-783F3F80A377}"/>
              </a:ext>
            </a:extLst>
          </p:cNvPr>
          <p:cNvGrpSpPr>
            <a:grpSpLocks/>
          </p:cNvGrpSpPr>
          <p:nvPr/>
        </p:nvGrpSpPr>
        <p:grpSpPr bwMode="auto">
          <a:xfrm>
            <a:off x="3359150" y="5721350"/>
            <a:ext cx="4872038" cy="520700"/>
            <a:chOff x="2116" y="3604"/>
            <a:chExt cx="3069" cy="328"/>
          </a:xfrm>
        </p:grpSpPr>
        <p:sp>
          <p:nvSpPr>
            <p:cNvPr id="10256" name="Rectangle 39">
              <a:extLst>
                <a:ext uri="{FF2B5EF4-FFF2-40B4-BE49-F238E27FC236}">
                  <a16:creationId xmlns:a16="http://schemas.microsoft.com/office/drawing/2014/main" id="{EC796B3B-E604-4F65-88BD-FC4D7470F3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6" y="360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57" name="Rectangle 40">
              <a:extLst>
                <a:ext uri="{FF2B5EF4-FFF2-40B4-BE49-F238E27FC236}">
                  <a16:creationId xmlns:a16="http://schemas.microsoft.com/office/drawing/2014/main" id="{9D9B0374-BC41-44C8-82DA-B75264D5EA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2" y="360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0258" name="Rectangle 41">
              <a:extLst>
                <a:ext uri="{FF2B5EF4-FFF2-40B4-BE49-F238E27FC236}">
                  <a16:creationId xmlns:a16="http://schemas.microsoft.com/office/drawing/2014/main" id="{2057BDCC-058A-401C-9AC9-570BB76DF0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1" y="3635"/>
              <a:ext cx="948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Manager #</a:t>
              </a:r>
            </a:p>
          </p:txBody>
        </p:sp>
        <p:sp>
          <p:nvSpPr>
            <p:cNvPr id="10259" name="Rectangle 42">
              <a:extLst>
                <a:ext uri="{FF2B5EF4-FFF2-40B4-BE49-F238E27FC236}">
                  <a16:creationId xmlns:a16="http://schemas.microsoft.com/office/drawing/2014/main" id="{3FC8BA3B-4EDC-408A-81C7-4DF0E07065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75" y="3635"/>
              <a:ext cx="131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Manager Name</a:t>
              </a:r>
            </a:p>
          </p:txBody>
        </p:sp>
        <p:sp>
          <p:nvSpPr>
            <p:cNvPr id="10260" name="Line 43">
              <a:extLst>
                <a:ext uri="{FF2B5EF4-FFF2-40B4-BE49-F238E27FC236}">
                  <a16:creationId xmlns:a16="http://schemas.microsoft.com/office/drawing/2014/main" id="{2C16B322-C97B-4620-AE47-B7E1418430A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64" y="3792"/>
              <a:ext cx="52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51" name="Rectangle 45">
            <a:extLst>
              <a:ext uri="{FF2B5EF4-FFF2-40B4-BE49-F238E27FC236}">
                <a16:creationId xmlns:a16="http://schemas.microsoft.com/office/drawing/2014/main" id="{75D69653-A447-4F8C-A080-E207E4DC28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950" y="1454150"/>
            <a:ext cx="2882900" cy="4940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0252" name="Rectangle 46">
            <a:extLst>
              <a:ext uri="{FF2B5EF4-FFF2-40B4-BE49-F238E27FC236}">
                <a16:creationId xmlns:a16="http://schemas.microsoft.com/office/drawing/2014/main" id="{182034A2-D403-498F-A700-DD221F76F2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6750" y="1454150"/>
            <a:ext cx="5778500" cy="749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0253" name="Rectangle 47">
            <a:extLst>
              <a:ext uri="{FF2B5EF4-FFF2-40B4-BE49-F238E27FC236}">
                <a16:creationId xmlns:a16="http://schemas.microsoft.com/office/drawing/2014/main" id="{3EFFC6E3-816E-4857-9083-D98C018D6A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6750" y="2216150"/>
            <a:ext cx="5778500" cy="2349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0254" name="Rectangle 48">
            <a:extLst>
              <a:ext uri="{FF2B5EF4-FFF2-40B4-BE49-F238E27FC236}">
                <a16:creationId xmlns:a16="http://schemas.microsoft.com/office/drawing/2014/main" id="{03CCF56B-20D6-4CF1-8192-3D8CEB334E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6750" y="4578350"/>
            <a:ext cx="5778500" cy="901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0255" name="Rectangle 49">
            <a:extLst>
              <a:ext uri="{FF2B5EF4-FFF2-40B4-BE49-F238E27FC236}">
                <a16:creationId xmlns:a16="http://schemas.microsoft.com/office/drawing/2014/main" id="{C7C3146A-2491-4526-96E0-03BAA19209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6750" y="5492750"/>
            <a:ext cx="5778500" cy="901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E5AD357C-AFC7-4D05-9C17-C3A95A7BF0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Construct Tables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40C29A9-3724-4898-95DC-0970C77D29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5800" y="1371600"/>
            <a:ext cx="7848600" cy="5105400"/>
          </a:xfrm>
          <a:noFill/>
        </p:spPr>
        <p:txBody>
          <a:bodyPr/>
          <a:lstStyle/>
          <a:p>
            <a:r>
              <a:rPr lang="en-US" altLang="en-US"/>
              <a:t>Table: Film</a:t>
            </a:r>
          </a:p>
          <a:p>
            <a:pPr lvl="1"/>
            <a:r>
              <a:rPr lang="en-US" altLang="en-US"/>
              <a:t>Film (</a:t>
            </a:r>
            <a:r>
              <a:rPr lang="en-US" altLang="en-US" u="sng"/>
              <a:t>Film #</a:t>
            </a:r>
            <a:r>
              <a:rPr lang="en-US" altLang="en-US"/>
              <a:t>, Film Name)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Cinema</a:t>
            </a:r>
          </a:p>
          <a:p>
            <a:pPr lvl="1"/>
            <a:r>
              <a:rPr lang="en-US" altLang="en-US"/>
              <a:t>Cinema (</a:t>
            </a:r>
            <a:r>
              <a:rPr lang="en-US" altLang="en-US" u="sng"/>
              <a:t>Cinema #</a:t>
            </a:r>
            <a:r>
              <a:rPr lang="en-US" altLang="en-US"/>
              <a:t>, Cinema Name, Town, Manager #)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Manager</a:t>
            </a:r>
          </a:p>
          <a:p>
            <a:pPr lvl="1"/>
            <a:r>
              <a:rPr lang="en-US" altLang="en-US"/>
              <a:t>Mananger (</a:t>
            </a:r>
            <a:r>
              <a:rPr lang="en-US" altLang="en-US" u="sng"/>
              <a:t>Manager #</a:t>
            </a:r>
            <a:r>
              <a:rPr lang="en-US" altLang="en-US"/>
              <a:t>, Manager Name)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Town</a:t>
            </a:r>
          </a:p>
          <a:p>
            <a:pPr lvl="1"/>
            <a:r>
              <a:rPr lang="en-US" altLang="en-US"/>
              <a:t>Town (</a:t>
            </a:r>
            <a:r>
              <a:rPr lang="en-US" altLang="en-US" u="sng"/>
              <a:t>Town</a:t>
            </a:r>
            <a:r>
              <a:rPr lang="en-US" altLang="en-US"/>
              <a:t>, Population)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Takings</a:t>
            </a:r>
          </a:p>
          <a:p>
            <a:pPr lvl="1"/>
            <a:r>
              <a:rPr lang="en-US" altLang="en-US"/>
              <a:t>Takings (</a:t>
            </a:r>
            <a:r>
              <a:rPr lang="en-US" altLang="en-US" u="sng"/>
              <a:t>Film #, Cinema #</a:t>
            </a:r>
            <a:r>
              <a:rPr lang="en-US" altLang="en-US"/>
              <a:t>, Takings)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0E7985D-3E0F-4BD6-9C09-3839DA5D70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Exercise 3</a:t>
            </a:r>
            <a:br>
              <a:rPr lang="en-US" altLang="en-US"/>
            </a:br>
            <a:r>
              <a:rPr lang="en-US" altLang="en-US"/>
              <a:t>Table: Hospital Appointment</a:t>
            </a:r>
          </a:p>
        </p:txBody>
      </p:sp>
      <p:graphicFrame>
        <p:nvGraphicFramePr>
          <p:cNvPr id="12291" name="Object 3">
            <a:hlinkClick r:id="" action="ppaction://ole?verb=0"/>
            <a:extLst>
              <a:ext uri="{FF2B5EF4-FFF2-40B4-BE49-F238E27FC236}">
                <a16:creationId xmlns:a16="http://schemas.microsoft.com/office/drawing/2014/main" id="{3C1D0277-3CC3-47BB-82D1-34BB50E01CC2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134938" y="1362075"/>
          <a:ext cx="9218612" cy="5022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9210684" imgH="5010158" progId="Word.Document.6">
                  <p:embed/>
                </p:oleObj>
              </mc:Choice>
              <mc:Fallback>
                <p:oleObj name="Document" r:id="rId2" imgW="9210684" imgH="5010158" progId="Word.Document.6">
                  <p:embed/>
                  <p:pic>
                    <p:nvPicPr>
                      <p:cNvPr id="12291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C1D0277-3CC3-47BB-82D1-34BB50E01CC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4938" y="1362075"/>
                        <a:ext cx="9218612" cy="5022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79ED37F-33EF-4706-A7DE-3E2C934D49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Initial Diagram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8168F46-B898-4614-8F56-8153598C8B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19875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F4DF1445-D129-4BAB-8BEA-BF1D7302B2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19875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17" name="Rectangle 5">
            <a:extLst>
              <a:ext uri="{FF2B5EF4-FFF2-40B4-BE49-F238E27FC236}">
                <a16:creationId xmlns:a16="http://schemas.microsoft.com/office/drawing/2014/main" id="{727AB394-4A37-4981-9D77-C63A421636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563" y="2036763"/>
            <a:ext cx="126682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Patient #</a:t>
            </a:r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8D85CEC9-E51C-47E5-90BE-C95FC12E3D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963" y="2036763"/>
            <a:ext cx="184150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Patient Name</a:t>
            </a:r>
          </a:p>
        </p:txBody>
      </p:sp>
      <p:sp>
        <p:nvSpPr>
          <p:cNvPr id="13319" name="Line 7">
            <a:extLst>
              <a:ext uri="{FF2B5EF4-FFF2-40B4-BE49-F238E27FC236}">
                <a16:creationId xmlns:a16="http://schemas.microsoft.com/office/drawing/2014/main" id="{E931A6FA-A54A-430A-9AFE-312A0E43945E}"/>
              </a:ext>
            </a:extLst>
          </p:cNvPr>
          <p:cNvSpPr>
            <a:spLocks noChangeShapeType="1"/>
          </p:cNvSpPr>
          <p:nvPr/>
        </p:nvSpPr>
        <p:spPr bwMode="auto">
          <a:xfrm>
            <a:off x="2520950" y="2286000"/>
            <a:ext cx="1435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0" name="Rectangle 8">
            <a:extLst>
              <a:ext uri="{FF2B5EF4-FFF2-40B4-BE49-F238E27FC236}">
                <a16:creationId xmlns:a16="http://schemas.microsoft.com/office/drawing/2014/main" id="{CFB15143-F583-4B4E-8BDB-2FA20FB25F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4654550"/>
            <a:ext cx="1968500" cy="749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1" name="Rectangle 9">
            <a:extLst>
              <a:ext uri="{FF2B5EF4-FFF2-40B4-BE49-F238E27FC236}">
                <a16:creationId xmlns:a16="http://schemas.microsoft.com/office/drawing/2014/main" id="{31CF7C2F-447E-4E2A-B502-36C5832750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35115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2" name="Rectangle 10">
            <a:extLst>
              <a:ext uri="{FF2B5EF4-FFF2-40B4-BE49-F238E27FC236}">
                <a16:creationId xmlns:a16="http://schemas.microsoft.com/office/drawing/2014/main" id="{6F96830F-6B39-4A36-A5AA-6683E744F1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3511550"/>
            <a:ext cx="2349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3" name="Rectangle 11">
            <a:extLst>
              <a:ext uri="{FF2B5EF4-FFF2-40B4-BE49-F238E27FC236}">
                <a16:creationId xmlns:a16="http://schemas.microsoft.com/office/drawing/2014/main" id="{FD175983-6EC7-4485-91E6-F63283648E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26733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4" name="Rectangle 12">
            <a:extLst>
              <a:ext uri="{FF2B5EF4-FFF2-40B4-BE49-F238E27FC236}">
                <a16:creationId xmlns:a16="http://schemas.microsoft.com/office/drawing/2014/main" id="{1B620F68-D171-433B-AADC-F43A81B150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350" y="2597150"/>
            <a:ext cx="19685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5" name="Rectangle 13">
            <a:extLst>
              <a:ext uri="{FF2B5EF4-FFF2-40B4-BE49-F238E27FC236}">
                <a16:creationId xmlns:a16="http://schemas.microsoft.com/office/drawing/2014/main" id="{E9A4F2E8-C1A8-404F-A711-0F1860C5B1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44950" y="4654550"/>
            <a:ext cx="22733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26" name="Rectangle 14">
            <a:extLst>
              <a:ext uri="{FF2B5EF4-FFF2-40B4-BE49-F238E27FC236}">
                <a16:creationId xmlns:a16="http://schemas.microsoft.com/office/drawing/2014/main" id="{6F5A40B9-FD26-4E1F-9209-EB7051B41E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2722563"/>
            <a:ext cx="81280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GP #</a:t>
            </a:r>
          </a:p>
        </p:txBody>
      </p:sp>
      <p:sp>
        <p:nvSpPr>
          <p:cNvPr id="13327" name="Rectangle 15">
            <a:extLst>
              <a:ext uri="{FF2B5EF4-FFF2-40B4-BE49-F238E27FC236}">
                <a16:creationId xmlns:a16="http://schemas.microsoft.com/office/drawing/2014/main" id="{37673DD5-CAB7-4762-AE15-B548A35322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42163" y="2646363"/>
            <a:ext cx="13874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GP Name</a:t>
            </a:r>
          </a:p>
        </p:txBody>
      </p:sp>
      <p:sp>
        <p:nvSpPr>
          <p:cNvPr id="13328" name="Line 16">
            <a:extLst>
              <a:ext uri="{FF2B5EF4-FFF2-40B4-BE49-F238E27FC236}">
                <a16:creationId xmlns:a16="http://schemas.microsoft.com/office/drawing/2014/main" id="{DC6D320D-A924-4EC0-8F09-BEE4CAED502F}"/>
              </a:ext>
            </a:extLst>
          </p:cNvPr>
          <p:cNvSpPr>
            <a:spLocks noChangeShapeType="1"/>
          </p:cNvSpPr>
          <p:nvPr/>
        </p:nvSpPr>
        <p:spPr bwMode="auto">
          <a:xfrm>
            <a:off x="2520950" y="2292350"/>
            <a:ext cx="1435100" cy="673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Line 17">
            <a:extLst>
              <a:ext uri="{FF2B5EF4-FFF2-40B4-BE49-F238E27FC236}">
                <a16:creationId xmlns:a16="http://schemas.microsoft.com/office/drawing/2014/main" id="{E926C96A-AF47-47F7-8590-F95FC6CC1DB8}"/>
              </a:ext>
            </a:extLst>
          </p:cNvPr>
          <p:cNvSpPr>
            <a:spLocks noChangeShapeType="1"/>
          </p:cNvSpPr>
          <p:nvPr/>
        </p:nvSpPr>
        <p:spPr bwMode="auto">
          <a:xfrm>
            <a:off x="5949950" y="2895600"/>
            <a:ext cx="901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0" name="Line 18">
            <a:extLst>
              <a:ext uri="{FF2B5EF4-FFF2-40B4-BE49-F238E27FC236}">
                <a16:creationId xmlns:a16="http://schemas.microsoft.com/office/drawing/2014/main" id="{D938ACE5-FDA7-4875-904E-74EF48BC2CC8}"/>
              </a:ext>
            </a:extLst>
          </p:cNvPr>
          <p:cNvSpPr>
            <a:spLocks noChangeShapeType="1"/>
          </p:cNvSpPr>
          <p:nvPr/>
        </p:nvSpPr>
        <p:spPr bwMode="auto">
          <a:xfrm>
            <a:off x="2520950" y="3733800"/>
            <a:ext cx="1435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31" name="Rectangle 19">
            <a:extLst>
              <a:ext uri="{FF2B5EF4-FFF2-40B4-BE49-F238E27FC236}">
                <a16:creationId xmlns:a16="http://schemas.microsoft.com/office/drawing/2014/main" id="{518EE0E3-E74F-4999-B56E-807ACC14FF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963" y="3560763"/>
            <a:ext cx="1741487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Consultant #</a:t>
            </a:r>
          </a:p>
        </p:txBody>
      </p:sp>
      <p:sp>
        <p:nvSpPr>
          <p:cNvPr id="13332" name="Rectangle 20">
            <a:extLst>
              <a:ext uri="{FF2B5EF4-FFF2-40B4-BE49-F238E27FC236}">
                <a16:creationId xmlns:a16="http://schemas.microsoft.com/office/drawing/2014/main" id="{8BA75A80-F08E-466B-A6FD-1A30BC2209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963" y="3560763"/>
            <a:ext cx="2316162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Consultant Name</a:t>
            </a:r>
          </a:p>
        </p:txBody>
      </p:sp>
      <p:sp>
        <p:nvSpPr>
          <p:cNvPr id="13333" name="Rectangle 21">
            <a:extLst>
              <a:ext uri="{FF2B5EF4-FFF2-40B4-BE49-F238E27FC236}">
                <a16:creationId xmlns:a16="http://schemas.microsoft.com/office/drawing/2014/main" id="{B3272B73-4F22-4F88-8907-FAADED0867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163" y="4627563"/>
            <a:ext cx="1800225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Appointment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Date</a:t>
            </a:r>
          </a:p>
        </p:txBody>
      </p:sp>
      <p:sp>
        <p:nvSpPr>
          <p:cNvPr id="13334" name="Rectangle 22">
            <a:extLst>
              <a:ext uri="{FF2B5EF4-FFF2-40B4-BE49-F238E27FC236}">
                <a16:creationId xmlns:a16="http://schemas.microsoft.com/office/drawing/2014/main" id="{2CCF2989-AD38-4034-90A7-7F1C75E376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150" y="1758950"/>
            <a:ext cx="2425700" cy="4102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3335" name="Rectangle 23">
            <a:extLst>
              <a:ext uri="{FF2B5EF4-FFF2-40B4-BE49-F238E27FC236}">
                <a16:creationId xmlns:a16="http://schemas.microsoft.com/office/drawing/2014/main" id="{8A5B6DDD-8E40-4B38-B1A7-7167E3B3B6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963" y="4703763"/>
            <a:ext cx="229870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Sample Required</a:t>
            </a:r>
          </a:p>
        </p:txBody>
      </p:sp>
      <p:sp>
        <p:nvSpPr>
          <p:cNvPr id="13336" name="Line 24">
            <a:extLst>
              <a:ext uri="{FF2B5EF4-FFF2-40B4-BE49-F238E27FC236}">
                <a16:creationId xmlns:a16="http://schemas.microsoft.com/office/drawing/2014/main" id="{17E56C08-6DC9-4FE7-A393-ED1D2B06BF56}"/>
              </a:ext>
            </a:extLst>
          </p:cNvPr>
          <p:cNvSpPr>
            <a:spLocks noChangeShapeType="1"/>
          </p:cNvSpPr>
          <p:nvPr/>
        </p:nvSpPr>
        <p:spPr bwMode="auto">
          <a:xfrm>
            <a:off x="2749550" y="4953000"/>
            <a:ext cx="12827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8CAE75E0-7774-4E4D-A1D9-BE7530676F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Individual Diagrams</a:t>
            </a:r>
          </a:p>
        </p:txBody>
      </p:sp>
      <p:grpSp>
        <p:nvGrpSpPr>
          <p:cNvPr id="14339" name="Group 10">
            <a:extLst>
              <a:ext uri="{FF2B5EF4-FFF2-40B4-BE49-F238E27FC236}">
                <a16:creationId xmlns:a16="http://schemas.microsoft.com/office/drawing/2014/main" id="{AC0C6CD8-2ACB-4757-A101-4B72CFA71795}"/>
              </a:ext>
            </a:extLst>
          </p:cNvPr>
          <p:cNvGrpSpPr>
            <a:grpSpLocks/>
          </p:cNvGrpSpPr>
          <p:nvPr/>
        </p:nvGrpSpPr>
        <p:grpSpPr bwMode="auto">
          <a:xfrm>
            <a:off x="311150" y="1454150"/>
            <a:ext cx="2425700" cy="4102100"/>
            <a:chOff x="196" y="916"/>
            <a:chExt cx="1528" cy="2584"/>
          </a:xfrm>
        </p:grpSpPr>
        <p:sp>
          <p:nvSpPr>
            <p:cNvPr id="14368" name="Rectangle 3">
              <a:extLst>
                <a:ext uri="{FF2B5EF4-FFF2-40B4-BE49-F238E27FC236}">
                  <a16:creationId xmlns:a16="http://schemas.microsoft.com/office/drawing/2014/main" id="{F57AF800-F238-42BA-939B-AC65AA4D46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0" y="1060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69" name="Rectangle 4">
              <a:extLst>
                <a:ext uri="{FF2B5EF4-FFF2-40B4-BE49-F238E27FC236}">
                  <a16:creationId xmlns:a16="http://schemas.microsoft.com/office/drawing/2014/main" id="{CF2BDFE3-B8BB-4400-9C56-0263B13729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5" y="1091"/>
              <a:ext cx="798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Patient #</a:t>
              </a:r>
            </a:p>
          </p:txBody>
        </p:sp>
        <p:sp>
          <p:nvSpPr>
            <p:cNvPr id="14370" name="Rectangle 5">
              <a:extLst>
                <a:ext uri="{FF2B5EF4-FFF2-40B4-BE49-F238E27FC236}">
                  <a16:creationId xmlns:a16="http://schemas.microsoft.com/office/drawing/2014/main" id="{C92856BD-09B9-4301-A404-D09CA3672B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0" y="2740"/>
              <a:ext cx="1240" cy="472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71" name="Rectangle 6">
              <a:extLst>
                <a:ext uri="{FF2B5EF4-FFF2-40B4-BE49-F238E27FC236}">
                  <a16:creationId xmlns:a16="http://schemas.microsoft.com/office/drawing/2014/main" id="{90542E51-70F8-4D3C-83D9-8CC7E3D383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0" y="2020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72" name="Rectangle 7">
              <a:extLst>
                <a:ext uri="{FF2B5EF4-FFF2-40B4-BE49-F238E27FC236}">
                  <a16:creationId xmlns:a16="http://schemas.microsoft.com/office/drawing/2014/main" id="{7AC3B759-1E62-4859-8C36-DDA9FA1807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1" y="2051"/>
              <a:ext cx="1097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Consultant #</a:t>
              </a:r>
            </a:p>
          </p:txBody>
        </p:sp>
        <p:sp>
          <p:nvSpPr>
            <p:cNvPr id="14373" name="Rectangle 8">
              <a:extLst>
                <a:ext uri="{FF2B5EF4-FFF2-40B4-BE49-F238E27FC236}">
                  <a16:creationId xmlns:a16="http://schemas.microsoft.com/office/drawing/2014/main" id="{BCB6AB92-12DC-4CFD-B796-72F5C80328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9" y="2723"/>
              <a:ext cx="1134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Appointment</a:t>
              </a:r>
            </a:p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Date</a:t>
              </a:r>
            </a:p>
          </p:txBody>
        </p:sp>
        <p:sp>
          <p:nvSpPr>
            <p:cNvPr id="14374" name="Rectangle 9">
              <a:extLst>
                <a:ext uri="{FF2B5EF4-FFF2-40B4-BE49-F238E27FC236}">
                  <a16:creationId xmlns:a16="http://schemas.microsoft.com/office/drawing/2014/main" id="{390D4A1A-48A7-449B-813A-5CA696E9035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6" y="916"/>
              <a:ext cx="1528" cy="258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</p:grpSp>
      <p:grpSp>
        <p:nvGrpSpPr>
          <p:cNvPr id="14340" name="Group 19">
            <a:extLst>
              <a:ext uri="{FF2B5EF4-FFF2-40B4-BE49-F238E27FC236}">
                <a16:creationId xmlns:a16="http://schemas.microsoft.com/office/drawing/2014/main" id="{2E7CCF3E-42AC-48C5-94ED-26251CC1A328}"/>
              </a:ext>
            </a:extLst>
          </p:cNvPr>
          <p:cNvGrpSpPr>
            <a:grpSpLocks/>
          </p:cNvGrpSpPr>
          <p:nvPr/>
        </p:nvGrpSpPr>
        <p:grpSpPr bwMode="auto">
          <a:xfrm>
            <a:off x="3282950" y="1835150"/>
            <a:ext cx="5397500" cy="1206500"/>
            <a:chOff x="2068" y="1156"/>
            <a:chExt cx="3400" cy="760"/>
          </a:xfrm>
        </p:grpSpPr>
        <p:sp>
          <p:nvSpPr>
            <p:cNvPr id="14360" name="Rectangle 11">
              <a:extLst>
                <a:ext uri="{FF2B5EF4-FFF2-40B4-BE49-F238E27FC236}">
                  <a16:creationId xmlns:a16="http://schemas.microsoft.com/office/drawing/2014/main" id="{5AF4FAC7-6FD1-49D7-84EE-F45D35C764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8" y="115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61" name="Rectangle 12">
              <a:extLst>
                <a:ext uri="{FF2B5EF4-FFF2-40B4-BE49-F238E27FC236}">
                  <a16:creationId xmlns:a16="http://schemas.microsoft.com/office/drawing/2014/main" id="{05BA1B38-8694-4A35-A34D-EE49F087B4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8" y="1156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62" name="Rectangle 13">
              <a:extLst>
                <a:ext uri="{FF2B5EF4-FFF2-40B4-BE49-F238E27FC236}">
                  <a16:creationId xmlns:a16="http://schemas.microsoft.com/office/drawing/2014/main" id="{C501F939-CFC2-4A51-B146-402F9CCE70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43" y="1187"/>
              <a:ext cx="798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Patient #</a:t>
              </a:r>
            </a:p>
          </p:txBody>
        </p:sp>
        <p:sp>
          <p:nvSpPr>
            <p:cNvPr id="14363" name="Rectangle 14">
              <a:extLst>
                <a:ext uri="{FF2B5EF4-FFF2-40B4-BE49-F238E27FC236}">
                  <a16:creationId xmlns:a16="http://schemas.microsoft.com/office/drawing/2014/main" id="{A51763AB-0EEE-4C55-A288-A0C12598B9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59" y="1187"/>
              <a:ext cx="1160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Patient Name</a:t>
              </a:r>
            </a:p>
          </p:txBody>
        </p:sp>
        <p:sp>
          <p:nvSpPr>
            <p:cNvPr id="14364" name="Line 15">
              <a:extLst>
                <a:ext uri="{FF2B5EF4-FFF2-40B4-BE49-F238E27FC236}">
                  <a16:creationId xmlns:a16="http://schemas.microsoft.com/office/drawing/2014/main" id="{A833DA06-0A17-401B-8AB1-F94A9268484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16" y="1344"/>
              <a:ext cx="90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5" name="Rectangle 16">
              <a:extLst>
                <a:ext uri="{FF2B5EF4-FFF2-40B4-BE49-F238E27FC236}">
                  <a16:creationId xmlns:a16="http://schemas.microsoft.com/office/drawing/2014/main" id="{01C47FAE-0B1E-45A2-B090-5253618FA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8" y="1588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66" name="Rectangle 17">
              <a:extLst>
                <a:ext uri="{FF2B5EF4-FFF2-40B4-BE49-F238E27FC236}">
                  <a16:creationId xmlns:a16="http://schemas.microsoft.com/office/drawing/2014/main" id="{10098824-6795-4B7D-A86A-C26510A2A7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95" y="1619"/>
              <a:ext cx="5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GP #</a:t>
              </a:r>
            </a:p>
          </p:txBody>
        </p:sp>
        <p:sp>
          <p:nvSpPr>
            <p:cNvPr id="14367" name="Line 18">
              <a:extLst>
                <a:ext uri="{FF2B5EF4-FFF2-40B4-BE49-F238E27FC236}">
                  <a16:creationId xmlns:a16="http://schemas.microsoft.com/office/drawing/2014/main" id="{05401836-DF75-4FD0-BFAB-C118BDD11E9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16" y="1348"/>
              <a:ext cx="904" cy="42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4341" name="Group 25">
            <a:extLst>
              <a:ext uri="{FF2B5EF4-FFF2-40B4-BE49-F238E27FC236}">
                <a16:creationId xmlns:a16="http://schemas.microsoft.com/office/drawing/2014/main" id="{152DE9B1-DA9B-4EC6-8805-58D96A220205}"/>
              </a:ext>
            </a:extLst>
          </p:cNvPr>
          <p:cNvGrpSpPr>
            <a:grpSpLocks/>
          </p:cNvGrpSpPr>
          <p:nvPr/>
        </p:nvGrpSpPr>
        <p:grpSpPr bwMode="auto">
          <a:xfrm>
            <a:off x="3587750" y="3968750"/>
            <a:ext cx="4864100" cy="596900"/>
            <a:chOff x="2260" y="2500"/>
            <a:chExt cx="3064" cy="376"/>
          </a:xfrm>
        </p:grpSpPr>
        <p:sp>
          <p:nvSpPr>
            <p:cNvPr id="14355" name="Rectangle 20">
              <a:extLst>
                <a:ext uri="{FF2B5EF4-FFF2-40B4-BE49-F238E27FC236}">
                  <a16:creationId xmlns:a16="http://schemas.microsoft.com/office/drawing/2014/main" id="{D40F51CC-8498-414D-A5B1-0A1AF942D8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60" y="2548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56" name="Rectangle 21">
              <a:extLst>
                <a:ext uri="{FF2B5EF4-FFF2-40B4-BE49-F238E27FC236}">
                  <a16:creationId xmlns:a16="http://schemas.microsoft.com/office/drawing/2014/main" id="{180B20DC-8B7B-4E5B-9725-61DDB02C3C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4" y="2500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57" name="Rectangle 22">
              <a:extLst>
                <a:ext uri="{FF2B5EF4-FFF2-40B4-BE49-F238E27FC236}">
                  <a16:creationId xmlns:a16="http://schemas.microsoft.com/office/drawing/2014/main" id="{60678CD6-5CA0-4A11-9C0E-7BFDCD7255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27" y="2579"/>
              <a:ext cx="512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GP #</a:t>
              </a:r>
            </a:p>
          </p:txBody>
        </p:sp>
        <p:sp>
          <p:nvSpPr>
            <p:cNvPr id="14358" name="Rectangle 23">
              <a:extLst>
                <a:ext uri="{FF2B5EF4-FFF2-40B4-BE49-F238E27FC236}">
                  <a16:creationId xmlns:a16="http://schemas.microsoft.com/office/drawing/2014/main" id="{5091D1AC-FBFC-4E43-81CB-A578479EDE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59" y="2531"/>
              <a:ext cx="874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GP Name</a:t>
              </a:r>
            </a:p>
          </p:txBody>
        </p:sp>
        <p:sp>
          <p:nvSpPr>
            <p:cNvPr id="14359" name="Line 24">
              <a:extLst>
                <a:ext uri="{FF2B5EF4-FFF2-40B4-BE49-F238E27FC236}">
                  <a16:creationId xmlns:a16="http://schemas.microsoft.com/office/drawing/2014/main" id="{10436BAD-205E-484B-B879-6A404A898A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508" y="2688"/>
              <a:ext cx="56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342" name="Rectangle 26">
            <a:extLst>
              <a:ext uri="{FF2B5EF4-FFF2-40B4-BE49-F238E27FC236}">
                <a16:creationId xmlns:a16="http://schemas.microsoft.com/office/drawing/2014/main" id="{6A0D292B-5E5C-4F2F-8995-09D0E218BB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1150" y="6026150"/>
            <a:ext cx="2273300" cy="520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4343" name="Rectangle 27">
            <a:extLst>
              <a:ext uri="{FF2B5EF4-FFF2-40B4-BE49-F238E27FC236}">
                <a16:creationId xmlns:a16="http://schemas.microsoft.com/office/drawing/2014/main" id="{95C29955-6154-4638-AF25-139C6D7FFD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163" y="6075363"/>
            <a:ext cx="2298700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indent="-285750" defTabSz="7620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indent="-228600" defTabSz="762000">
              <a:spcBef>
                <a:spcPct val="20000"/>
              </a:spcBef>
              <a:buSzPct val="100000"/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indent="-228600" defTabSz="762000">
              <a:spcBef>
                <a:spcPct val="20000"/>
              </a:spcBef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indent="-228600" defTabSz="7620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/>
              <a:t>Sample Required</a:t>
            </a:r>
          </a:p>
        </p:txBody>
      </p:sp>
      <p:sp>
        <p:nvSpPr>
          <p:cNvPr id="14344" name="Line 28">
            <a:extLst>
              <a:ext uri="{FF2B5EF4-FFF2-40B4-BE49-F238E27FC236}">
                <a16:creationId xmlns:a16="http://schemas.microsoft.com/office/drawing/2014/main" id="{B0AB749D-5662-4EF8-8009-B89E06F7ACB5}"/>
              </a:ext>
            </a:extLst>
          </p:cNvPr>
          <p:cNvSpPr>
            <a:spLocks noChangeShapeType="1"/>
          </p:cNvSpPr>
          <p:nvPr/>
        </p:nvSpPr>
        <p:spPr bwMode="auto">
          <a:xfrm>
            <a:off x="1447800" y="5568950"/>
            <a:ext cx="0" cy="444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5" name="Rectangle 29">
            <a:extLst>
              <a:ext uri="{FF2B5EF4-FFF2-40B4-BE49-F238E27FC236}">
                <a16:creationId xmlns:a16="http://schemas.microsoft.com/office/drawing/2014/main" id="{6112D750-B717-413D-A555-A61A5347C4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750" y="1377950"/>
            <a:ext cx="2806700" cy="5321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4346" name="Rectangle 30">
            <a:extLst>
              <a:ext uri="{FF2B5EF4-FFF2-40B4-BE49-F238E27FC236}">
                <a16:creationId xmlns:a16="http://schemas.microsoft.com/office/drawing/2014/main" id="{AAC7A2A4-AED5-4012-AFBE-E859E00B8B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30550" y="3816350"/>
            <a:ext cx="5854700" cy="9779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4347" name="Rectangle 31">
            <a:extLst>
              <a:ext uri="{FF2B5EF4-FFF2-40B4-BE49-F238E27FC236}">
                <a16:creationId xmlns:a16="http://schemas.microsoft.com/office/drawing/2014/main" id="{A910760C-A1FB-4CE1-B236-0A75F5C622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30550" y="1377950"/>
            <a:ext cx="5854700" cy="2273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sp>
        <p:nvSpPr>
          <p:cNvPr id="14348" name="Rectangle 32">
            <a:extLst>
              <a:ext uri="{FF2B5EF4-FFF2-40B4-BE49-F238E27FC236}">
                <a16:creationId xmlns:a16="http://schemas.microsoft.com/office/drawing/2014/main" id="{62D71F2D-1E7A-4992-B19D-5CA4C57B32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30550" y="5035550"/>
            <a:ext cx="5854700" cy="1282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GB" altLang="en-US"/>
          </a:p>
        </p:txBody>
      </p:sp>
      <p:grpSp>
        <p:nvGrpSpPr>
          <p:cNvPr id="14349" name="Group 38">
            <a:extLst>
              <a:ext uri="{FF2B5EF4-FFF2-40B4-BE49-F238E27FC236}">
                <a16:creationId xmlns:a16="http://schemas.microsoft.com/office/drawing/2014/main" id="{44F900C7-DE6E-48DA-8839-2FD174773227}"/>
              </a:ext>
            </a:extLst>
          </p:cNvPr>
          <p:cNvGrpSpPr>
            <a:grpSpLocks/>
          </p:cNvGrpSpPr>
          <p:nvPr/>
        </p:nvGrpSpPr>
        <p:grpSpPr bwMode="auto">
          <a:xfrm>
            <a:off x="3359150" y="5340350"/>
            <a:ext cx="5413375" cy="520700"/>
            <a:chOff x="2116" y="3364"/>
            <a:chExt cx="3410" cy="328"/>
          </a:xfrm>
        </p:grpSpPr>
        <p:sp>
          <p:nvSpPr>
            <p:cNvPr id="14350" name="Rectangle 33">
              <a:extLst>
                <a:ext uri="{FF2B5EF4-FFF2-40B4-BE49-F238E27FC236}">
                  <a16:creationId xmlns:a16="http://schemas.microsoft.com/office/drawing/2014/main" id="{4D27FE82-01C0-442E-A0E9-FD7DFDDFDC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6" y="3364"/>
              <a:ext cx="124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51" name="Rectangle 34">
              <a:extLst>
                <a:ext uri="{FF2B5EF4-FFF2-40B4-BE49-F238E27FC236}">
                  <a16:creationId xmlns:a16="http://schemas.microsoft.com/office/drawing/2014/main" id="{0B2D8D8B-9645-4957-BF12-91D82A7BE3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6" y="3364"/>
              <a:ext cx="1480" cy="32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4352" name="Line 35">
              <a:extLst>
                <a:ext uri="{FF2B5EF4-FFF2-40B4-BE49-F238E27FC236}">
                  <a16:creationId xmlns:a16="http://schemas.microsoft.com/office/drawing/2014/main" id="{5AD63CA0-E902-4632-B033-E5FCB1924DE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64" y="3504"/>
              <a:ext cx="66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Rectangle 36">
              <a:extLst>
                <a:ext uri="{FF2B5EF4-FFF2-40B4-BE49-F238E27FC236}">
                  <a16:creationId xmlns:a16="http://schemas.microsoft.com/office/drawing/2014/main" id="{B8CF9121-9756-4AB1-89B6-BDA4AABBFB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47" y="3395"/>
              <a:ext cx="1097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Consultant #</a:t>
              </a:r>
            </a:p>
          </p:txBody>
        </p:sp>
        <p:sp>
          <p:nvSpPr>
            <p:cNvPr id="14354" name="Rectangle 37">
              <a:extLst>
                <a:ext uri="{FF2B5EF4-FFF2-40B4-BE49-F238E27FC236}">
                  <a16:creationId xmlns:a16="http://schemas.microsoft.com/office/drawing/2014/main" id="{7DC5321A-0FCC-473A-9E2C-EFF337B732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67" y="3395"/>
              <a:ext cx="1459" cy="2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indent="-285750" defTabSz="7620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indent="-228600" defTabSz="762000">
                <a:spcBef>
                  <a:spcPct val="20000"/>
                </a:spcBef>
                <a:buSzPct val="100000"/>
                <a:buChar char="–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indent="-228600" defTabSz="762000">
                <a:spcBef>
                  <a:spcPct val="20000"/>
                </a:spcBef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indent="-228600" defTabSz="7620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0"/>
                </a:spcBef>
                <a:buSzTx/>
                <a:buFontTx/>
                <a:buNone/>
              </a:pPr>
              <a:r>
                <a:rPr lang="en-US" altLang="en-US" sz="2400"/>
                <a:t>Consultant Name</a:t>
              </a:r>
            </a:p>
          </p:txBody>
        </p:sp>
      </p:grp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BF79CC4B-05CB-48E3-9334-47E6A0343C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altLang="en-US"/>
              <a:t>Construct Tables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275242F-861D-48F7-805F-71863C0557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524000"/>
            <a:ext cx="8153400" cy="4876800"/>
          </a:xfrm>
          <a:noFill/>
        </p:spPr>
        <p:txBody>
          <a:bodyPr/>
          <a:lstStyle/>
          <a:p>
            <a:r>
              <a:rPr lang="en-US" altLang="en-US"/>
              <a:t>Table: Patient</a:t>
            </a:r>
          </a:p>
          <a:p>
            <a:pPr lvl="1"/>
            <a:r>
              <a:rPr lang="en-US" altLang="en-US"/>
              <a:t>Patient (</a:t>
            </a:r>
            <a:r>
              <a:rPr lang="en-US" altLang="en-US" u="sng"/>
              <a:t>Patient#</a:t>
            </a:r>
            <a:r>
              <a:rPr lang="en-US" altLang="en-US"/>
              <a:t>, Patient Name, GP #)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GP</a:t>
            </a:r>
          </a:p>
          <a:p>
            <a:pPr lvl="1"/>
            <a:r>
              <a:rPr lang="en-US" altLang="en-US"/>
              <a:t>GP </a:t>
            </a:r>
            <a:r>
              <a:rPr lang="en-US" altLang="en-US" u="sng"/>
              <a:t>(GP #</a:t>
            </a:r>
            <a:r>
              <a:rPr lang="en-US" altLang="en-US"/>
              <a:t>, GP Name)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Consultant</a:t>
            </a:r>
          </a:p>
          <a:p>
            <a:pPr lvl="1"/>
            <a:r>
              <a:rPr lang="en-US" altLang="en-US"/>
              <a:t>Consultant (Consultant #, Consultant Name)</a:t>
            </a:r>
          </a:p>
          <a:p>
            <a:pPr lvl="1">
              <a:buFontTx/>
              <a:buNone/>
            </a:pPr>
            <a:endParaRPr lang="en-US" altLang="en-US"/>
          </a:p>
          <a:p>
            <a:r>
              <a:rPr lang="en-US" altLang="en-US"/>
              <a:t>Table: Sample</a:t>
            </a:r>
          </a:p>
          <a:p>
            <a:pPr lvl="1"/>
            <a:r>
              <a:rPr lang="en-US" altLang="en-US"/>
              <a:t>Sample (Patient #, Consultant #, Appointment Date, Sample Required)</a:t>
            </a:r>
          </a:p>
          <a:p>
            <a:pPr lvl="1">
              <a:buFontTx/>
              <a:buNone/>
            </a:pPr>
            <a:endParaRPr lang="en-US" altLang="en-US"/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53CE2-95DF-40A3-9488-BB1EAD274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Table Creation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1C41CF-EBAC-47D0-B7DE-4138F310E1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389184"/>
            <a:ext cx="8640960" cy="5130475"/>
          </a:xfrm>
        </p:spPr>
      </p:pic>
    </p:spTree>
    <p:extLst>
      <p:ext uri="{BB962C8B-B14F-4D97-AF65-F5344CB8AC3E}">
        <p14:creationId xmlns:p14="http://schemas.microsoft.com/office/powerpoint/2010/main" val="33079505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0AA51-09A6-448E-8C4B-0F02991CB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Table Creation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7AA4D28-691F-444C-A082-0F9BE5EAD3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412776"/>
            <a:ext cx="7772400" cy="4752528"/>
          </a:xfrm>
        </p:spPr>
      </p:pic>
    </p:spTree>
    <p:extLst>
      <p:ext uri="{BB962C8B-B14F-4D97-AF65-F5344CB8AC3E}">
        <p14:creationId xmlns:p14="http://schemas.microsoft.com/office/powerpoint/2010/main" val="1209849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5E15-24F4-4CBC-AE58-F17CF7CFD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Table Creation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0A62B3-93A9-4317-BC13-DB5CFA443E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628800"/>
            <a:ext cx="7772400" cy="4464496"/>
          </a:xfrm>
        </p:spPr>
      </p:pic>
    </p:spTree>
    <p:extLst>
      <p:ext uri="{BB962C8B-B14F-4D97-AF65-F5344CB8AC3E}">
        <p14:creationId xmlns:p14="http://schemas.microsoft.com/office/powerpoint/2010/main" val="2098347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D2F62-0710-4D68-9784-EE3584100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Values to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B523B96-C0E7-418E-9D3F-2936025CC3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5182" y="1371600"/>
            <a:ext cx="7013636" cy="4937720"/>
          </a:xfrm>
        </p:spPr>
      </p:pic>
    </p:spTree>
    <p:extLst>
      <p:ext uri="{BB962C8B-B14F-4D97-AF65-F5344CB8AC3E}">
        <p14:creationId xmlns:p14="http://schemas.microsoft.com/office/powerpoint/2010/main" val="6435712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B5362-4978-40B3-8A4E-383F20BD4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Values to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F82F6C-9C24-48FE-B176-6C04069670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412776"/>
            <a:ext cx="7772400" cy="4968552"/>
          </a:xfrm>
        </p:spPr>
      </p:pic>
    </p:spTree>
    <p:extLst>
      <p:ext uri="{BB962C8B-B14F-4D97-AF65-F5344CB8AC3E}">
        <p14:creationId xmlns:p14="http://schemas.microsoft.com/office/powerpoint/2010/main" val="14940850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5E1B2-1935-46A5-B893-9CBF12413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Values to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A1EBE9-6716-4008-965B-F33122A5DC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547812"/>
            <a:ext cx="7772400" cy="4371975"/>
          </a:xfrm>
        </p:spPr>
      </p:pic>
    </p:spTree>
    <p:extLst>
      <p:ext uri="{BB962C8B-B14F-4D97-AF65-F5344CB8AC3E}">
        <p14:creationId xmlns:p14="http://schemas.microsoft.com/office/powerpoint/2010/main" val="6575826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D4328-419E-4C75-87A9-277C06D2A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Querying the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773F1C-8029-434A-8B59-38A0E0B50B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799" y="1700808"/>
            <a:ext cx="8196349" cy="4176464"/>
          </a:xfrm>
        </p:spPr>
      </p:pic>
    </p:spTree>
    <p:extLst>
      <p:ext uri="{BB962C8B-B14F-4D97-AF65-F5344CB8AC3E}">
        <p14:creationId xmlns:p14="http://schemas.microsoft.com/office/powerpoint/2010/main" val="12323833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A6C59-80AA-45C3-A624-09D809771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Querying the Tables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5AA3C0-5B70-489A-9517-46A74AE64F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556792"/>
            <a:ext cx="7772400" cy="4680519"/>
          </a:xfrm>
        </p:spPr>
      </p:pic>
    </p:spTree>
    <p:extLst>
      <p:ext uri="{BB962C8B-B14F-4D97-AF65-F5344CB8AC3E}">
        <p14:creationId xmlns:p14="http://schemas.microsoft.com/office/powerpoint/2010/main" val="281422842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3½ Floppy (A:)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3½ Floppy (A:)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3½ Floppy (A:)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½ Floppy (A:)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3½ Floppy (A:)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½ Floppy (A:)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½ Floppy (A:)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½ Floppy (A:)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½ Floppy (A:)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Pages>13</Pages>
  <Words>406</Words>
  <Application>Microsoft Office PowerPoint</Application>
  <PresentationFormat>On-screen Show (4:3)</PresentationFormat>
  <Paragraphs>142</Paragraphs>
  <Slides>26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Arial</vt:lpstr>
      <vt:lpstr>Calibri</vt:lpstr>
      <vt:lpstr>Cambria</vt:lpstr>
      <vt:lpstr>Times New Roman</vt:lpstr>
      <vt:lpstr>Wingdings</vt:lpstr>
      <vt:lpstr>Wingdings 2</vt:lpstr>
      <vt:lpstr>3½ Floppy (A:)</vt:lpstr>
      <vt:lpstr>Median</vt:lpstr>
      <vt:lpstr>Microsoft ClipArt Gallery</vt:lpstr>
      <vt:lpstr>Document</vt:lpstr>
      <vt:lpstr>Determinancy Diagrams</vt:lpstr>
      <vt:lpstr>Determinancy Diagram Exercises</vt:lpstr>
      <vt:lpstr>Exercise 1 Table: Order Processing</vt:lpstr>
      <vt:lpstr>Order # Determinancy</vt:lpstr>
      <vt:lpstr>Customer # Determinancy</vt:lpstr>
      <vt:lpstr>Product # Determinancy</vt:lpstr>
      <vt:lpstr>Order# &amp; Product# Determinancy</vt:lpstr>
      <vt:lpstr>All Determinancies</vt:lpstr>
      <vt:lpstr>Individual Diagrams</vt:lpstr>
      <vt:lpstr>Construct Tables</vt:lpstr>
      <vt:lpstr>Exercise 2 Table: Cinema</vt:lpstr>
      <vt:lpstr>Initial Diagram</vt:lpstr>
      <vt:lpstr>Individual Diagrams</vt:lpstr>
      <vt:lpstr>Construct Tables</vt:lpstr>
      <vt:lpstr>Exercise 3 Table: Hospital Appointment</vt:lpstr>
      <vt:lpstr>Initial Diagram</vt:lpstr>
      <vt:lpstr>Individual Diagrams</vt:lpstr>
      <vt:lpstr>Construct Tables</vt:lpstr>
      <vt:lpstr>SQL Table Creation</vt:lpstr>
      <vt:lpstr>SQL Table Creation</vt:lpstr>
      <vt:lpstr>SQL Table Creation</vt:lpstr>
      <vt:lpstr>Adding Values to Tables</vt:lpstr>
      <vt:lpstr>Adding Values to Tables</vt:lpstr>
      <vt:lpstr>Adding Values to Tables</vt:lpstr>
      <vt:lpstr>Querying the Tables</vt:lpstr>
      <vt:lpstr>Querying the Tables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Determinancy Diagram Exercises</dc:title>
  <dc:subject>IPD</dc:subject>
  <dc:creator>Stephen Hole</dc:creator>
  <cp:keywords/>
  <dc:description/>
  <cp:lastModifiedBy>Stephen Hole</cp:lastModifiedBy>
  <cp:revision>15</cp:revision>
  <cp:lastPrinted>1996-11-11T13:13:44Z</cp:lastPrinted>
  <dcterms:created xsi:type="dcterms:W3CDTF">1996-02-27T15:41:36Z</dcterms:created>
  <dcterms:modified xsi:type="dcterms:W3CDTF">2022-10-03T11:11:07Z</dcterms:modified>
</cp:coreProperties>
</file>