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1" r:id="rId1"/>
  </p:sldMasterIdLst>
  <p:notesMasterIdLst>
    <p:notesMasterId r:id="rId30"/>
  </p:notesMasterIdLst>
  <p:sldIdLst>
    <p:sldId id="260" r:id="rId2"/>
    <p:sldId id="259" r:id="rId3"/>
    <p:sldId id="261" r:id="rId4"/>
    <p:sldId id="262" r:id="rId5"/>
    <p:sldId id="256" r:id="rId6"/>
    <p:sldId id="273" r:id="rId7"/>
    <p:sldId id="275" r:id="rId8"/>
    <p:sldId id="276" r:id="rId9"/>
    <p:sldId id="274" r:id="rId10"/>
    <p:sldId id="257" r:id="rId11"/>
    <p:sldId id="263" r:id="rId12"/>
    <p:sldId id="265" r:id="rId13"/>
    <p:sldId id="266" r:id="rId14"/>
    <p:sldId id="267" r:id="rId15"/>
    <p:sldId id="264" r:id="rId16"/>
    <p:sldId id="268" r:id="rId17"/>
    <p:sldId id="269" r:id="rId18"/>
    <p:sldId id="270" r:id="rId19"/>
    <p:sldId id="271" r:id="rId20"/>
    <p:sldId id="272" r:id="rId21"/>
    <p:sldId id="277" r:id="rId22"/>
    <p:sldId id="278" r:id="rId23"/>
    <p:sldId id="279" r:id="rId24"/>
    <p:sldId id="280" r:id="rId25"/>
    <p:sldId id="281" r:id="rId26"/>
    <p:sldId id="282" r:id="rId27"/>
    <p:sldId id="285"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99"/>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B05151-F5DB-47D1-9CF2-3A825A1EA8ED}" v="13" dt="2024-12-09T17:02:50.3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443" autoAdjust="0"/>
    <p:restoredTop sz="93305" autoAdjust="0"/>
  </p:normalViewPr>
  <p:slideViewPr>
    <p:cSldViewPr snapToGrid="0">
      <p:cViewPr>
        <p:scale>
          <a:sx n="40" d="100"/>
          <a:sy n="40" d="100"/>
        </p:scale>
        <p:origin x="155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 Bowring (Abbey Primary School)" userId="334ae920-1b74-43df-acf1-a50b282e9134" providerId="ADAL" clId="{60B05151-F5DB-47D1-9CF2-3A825A1EA8ED}"/>
    <pc:docChg chg="undo custSel modSld">
      <pc:chgData name="K Bowring (Abbey Primary School)" userId="334ae920-1b74-43df-acf1-a50b282e9134" providerId="ADAL" clId="{60B05151-F5DB-47D1-9CF2-3A825A1EA8ED}" dt="2024-12-09T17:02:53.132" v="124" actId="1076"/>
      <pc:docMkLst>
        <pc:docMk/>
      </pc:docMkLst>
      <pc:sldChg chg="setBg">
        <pc:chgData name="K Bowring (Abbey Primary School)" userId="334ae920-1b74-43df-acf1-a50b282e9134" providerId="ADAL" clId="{60B05151-F5DB-47D1-9CF2-3A825A1EA8ED}" dt="2024-12-09T16:33:59.342" v="17"/>
        <pc:sldMkLst>
          <pc:docMk/>
          <pc:sldMk cId="3930092896" sldId="257"/>
        </pc:sldMkLst>
      </pc:sldChg>
      <pc:sldChg chg="modSp mod">
        <pc:chgData name="K Bowring (Abbey Primary School)" userId="334ae920-1b74-43df-acf1-a50b282e9134" providerId="ADAL" clId="{60B05151-F5DB-47D1-9CF2-3A825A1EA8ED}" dt="2024-12-09T16:31:28.627" v="10" actId="313"/>
        <pc:sldMkLst>
          <pc:docMk/>
          <pc:sldMk cId="3314006257" sldId="261"/>
        </pc:sldMkLst>
        <pc:spChg chg="mod">
          <ac:chgData name="K Bowring (Abbey Primary School)" userId="334ae920-1b74-43df-acf1-a50b282e9134" providerId="ADAL" clId="{60B05151-F5DB-47D1-9CF2-3A825A1EA8ED}" dt="2024-12-09T16:31:28.627" v="10" actId="313"/>
          <ac:spMkLst>
            <pc:docMk/>
            <pc:sldMk cId="3314006257" sldId="261"/>
            <ac:spMk id="5" creationId="{12674E66-0CC9-02CE-7364-E98B0A1F595C}"/>
          </ac:spMkLst>
        </pc:spChg>
      </pc:sldChg>
      <pc:sldChg chg="addSp modSp mod modAnim">
        <pc:chgData name="K Bowring (Abbey Primary School)" userId="334ae920-1b74-43df-acf1-a50b282e9134" providerId="ADAL" clId="{60B05151-F5DB-47D1-9CF2-3A825A1EA8ED}" dt="2024-12-09T16:46:41.412" v="87" actId="1076"/>
        <pc:sldMkLst>
          <pc:docMk/>
          <pc:sldMk cId="4221925285" sldId="263"/>
        </pc:sldMkLst>
        <pc:spChg chg="mod">
          <ac:chgData name="K Bowring (Abbey Primary School)" userId="334ae920-1b74-43df-acf1-a50b282e9134" providerId="ADAL" clId="{60B05151-F5DB-47D1-9CF2-3A825A1EA8ED}" dt="2024-12-09T16:37:46.333" v="49" actId="20577"/>
          <ac:spMkLst>
            <pc:docMk/>
            <pc:sldMk cId="4221925285" sldId="263"/>
            <ac:spMk id="2" creationId="{CF83DA21-E969-2D49-1170-4399E96097C6}"/>
          </ac:spMkLst>
        </pc:spChg>
        <pc:picChg chg="add mod">
          <ac:chgData name="K Bowring (Abbey Primary School)" userId="334ae920-1b74-43df-acf1-a50b282e9134" providerId="ADAL" clId="{60B05151-F5DB-47D1-9CF2-3A825A1EA8ED}" dt="2024-12-09T16:46:41.412" v="87" actId="1076"/>
          <ac:picMkLst>
            <pc:docMk/>
            <pc:sldMk cId="4221925285" sldId="263"/>
            <ac:picMk id="6" creationId="{2D3168F8-4D99-CF0C-8A12-C7F0D06B6AE0}"/>
          </ac:picMkLst>
        </pc:picChg>
      </pc:sldChg>
      <pc:sldChg chg="addSp delSp modSp mod">
        <pc:chgData name="K Bowring (Abbey Primary School)" userId="334ae920-1b74-43df-acf1-a50b282e9134" providerId="ADAL" clId="{60B05151-F5DB-47D1-9CF2-3A825A1EA8ED}" dt="2024-12-09T16:33:40.620" v="16" actId="1582"/>
        <pc:sldMkLst>
          <pc:docMk/>
          <pc:sldMk cId="3798582528" sldId="264"/>
        </pc:sldMkLst>
        <pc:picChg chg="del">
          <ac:chgData name="K Bowring (Abbey Primary School)" userId="334ae920-1b74-43df-acf1-a50b282e9134" providerId="ADAL" clId="{60B05151-F5DB-47D1-9CF2-3A825A1EA8ED}" dt="2024-12-09T16:33:27.290" v="11" actId="478"/>
          <ac:picMkLst>
            <pc:docMk/>
            <pc:sldMk cId="3798582528" sldId="264"/>
            <ac:picMk id="5" creationId="{04567DCF-C40A-A09C-C036-0B17BE7B11CD}"/>
          </ac:picMkLst>
        </pc:picChg>
        <pc:picChg chg="add mod">
          <ac:chgData name="K Bowring (Abbey Primary School)" userId="334ae920-1b74-43df-acf1-a50b282e9134" providerId="ADAL" clId="{60B05151-F5DB-47D1-9CF2-3A825A1EA8ED}" dt="2024-12-09T16:33:40.620" v="16" actId="1582"/>
          <ac:picMkLst>
            <pc:docMk/>
            <pc:sldMk cId="3798582528" sldId="264"/>
            <ac:picMk id="7" creationId="{5B7E2AED-2690-1DBA-5091-8CA17CA094D8}"/>
          </ac:picMkLst>
        </pc:picChg>
      </pc:sldChg>
      <pc:sldChg chg="addSp delSp modSp mod modAnim">
        <pc:chgData name="K Bowring (Abbey Primary School)" userId="334ae920-1b74-43df-acf1-a50b282e9134" providerId="ADAL" clId="{60B05151-F5DB-47D1-9CF2-3A825A1EA8ED}" dt="2024-12-09T16:51:05.317" v="112" actId="1076"/>
        <pc:sldMkLst>
          <pc:docMk/>
          <pc:sldMk cId="2381699890" sldId="265"/>
        </pc:sldMkLst>
        <pc:spChg chg="mod">
          <ac:chgData name="K Bowring (Abbey Primary School)" userId="334ae920-1b74-43df-acf1-a50b282e9134" providerId="ADAL" clId="{60B05151-F5DB-47D1-9CF2-3A825A1EA8ED}" dt="2024-12-09T16:48:00.506" v="101" actId="207"/>
          <ac:spMkLst>
            <pc:docMk/>
            <pc:sldMk cId="2381699890" sldId="265"/>
            <ac:spMk id="4" creationId="{86BEBF44-807A-1DB1-48BE-9B4662F88814}"/>
          </ac:spMkLst>
        </pc:spChg>
        <pc:spChg chg="del mod">
          <ac:chgData name="K Bowring (Abbey Primary School)" userId="334ae920-1b74-43df-acf1-a50b282e9134" providerId="ADAL" clId="{60B05151-F5DB-47D1-9CF2-3A825A1EA8ED}" dt="2024-12-09T15:28:44.488" v="1" actId="478"/>
          <ac:spMkLst>
            <pc:docMk/>
            <pc:sldMk cId="2381699890" sldId="265"/>
            <ac:spMk id="7" creationId="{17DC25D8-37BA-B969-2252-65471FF20F56}"/>
          </ac:spMkLst>
        </pc:spChg>
        <pc:spChg chg="add mod">
          <ac:chgData name="K Bowring (Abbey Primary School)" userId="334ae920-1b74-43df-acf1-a50b282e9134" providerId="ADAL" clId="{60B05151-F5DB-47D1-9CF2-3A825A1EA8ED}" dt="2024-12-09T16:51:05.317" v="112" actId="1076"/>
          <ac:spMkLst>
            <pc:docMk/>
            <pc:sldMk cId="2381699890" sldId="265"/>
            <ac:spMk id="9" creationId="{2CC46AD4-2748-4B60-7BB6-F2A84142F925}"/>
          </ac:spMkLst>
        </pc:spChg>
        <pc:picChg chg="add mod">
          <ac:chgData name="K Bowring (Abbey Primary School)" userId="334ae920-1b74-43df-acf1-a50b282e9134" providerId="ADAL" clId="{60B05151-F5DB-47D1-9CF2-3A825A1EA8ED}" dt="2024-12-09T16:46:30.756" v="85" actId="1367"/>
          <ac:picMkLst>
            <pc:docMk/>
            <pc:sldMk cId="2381699890" sldId="265"/>
            <ac:picMk id="8" creationId="{1FC1F8CD-A697-D54D-DA85-3065D52247B2}"/>
          </ac:picMkLst>
        </pc:picChg>
      </pc:sldChg>
      <pc:sldChg chg="addSp delSp modSp mod modAnim">
        <pc:chgData name="K Bowring (Abbey Primary School)" userId="334ae920-1b74-43df-acf1-a50b282e9134" providerId="ADAL" clId="{60B05151-F5DB-47D1-9CF2-3A825A1EA8ED}" dt="2024-12-09T16:50:34.129" v="109" actId="1367"/>
        <pc:sldMkLst>
          <pc:docMk/>
          <pc:sldMk cId="1195157595" sldId="266"/>
        </pc:sldMkLst>
        <pc:spChg chg="mod">
          <ac:chgData name="K Bowring (Abbey Primary School)" userId="334ae920-1b74-43df-acf1-a50b282e9134" providerId="ADAL" clId="{60B05151-F5DB-47D1-9CF2-3A825A1EA8ED}" dt="2024-12-09T16:47:49.845" v="98" actId="1076"/>
          <ac:spMkLst>
            <pc:docMk/>
            <pc:sldMk cId="1195157595" sldId="266"/>
            <ac:spMk id="2" creationId="{F808F3FB-93F0-E36C-306F-83D54B767496}"/>
          </ac:spMkLst>
        </pc:spChg>
        <pc:spChg chg="del">
          <ac:chgData name="K Bowring (Abbey Primary School)" userId="334ae920-1b74-43df-acf1-a50b282e9134" providerId="ADAL" clId="{60B05151-F5DB-47D1-9CF2-3A825A1EA8ED}" dt="2024-12-09T15:28:51.404" v="2" actId="478"/>
          <ac:spMkLst>
            <pc:docMk/>
            <pc:sldMk cId="1195157595" sldId="266"/>
            <ac:spMk id="3" creationId="{7DF26B96-30F5-6EE1-4F4C-9F9A9C2D5975}"/>
          </ac:spMkLst>
        </pc:spChg>
        <pc:spChg chg="add mod">
          <ac:chgData name="K Bowring (Abbey Primary School)" userId="334ae920-1b74-43df-acf1-a50b282e9134" providerId="ADAL" clId="{60B05151-F5DB-47D1-9CF2-3A825A1EA8ED}" dt="2024-12-09T15:28:51.740" v="3"/>
          <ac:spMkLst>
            <pc:docMk/>
            <pc:sldMk cId="1195157595" sldId="266"/>
            <ac:spMk id="4" creationId="{04A62222-DF1E-41CA-D5AA-E9483A6A3FC6}"/>
          </ac:spMkLst>
        </pc:spChg>
        <pc:spChg chg="add del mod">
          <ac:chgData name="K Bowring (Abbey Primary School)" userId="334ae920-1b74-43df-acf1-a50b282e9134" providerId="ADAL" clId="{60B05151-F5DB-47D1-9CF2-3A825A1EA8ED}" dt="2024-12-09T15:28:56.670" v="5" actId="478"/>
          <ac:spMkLst>
            <pc:docMk/>
            <pc:sldMk cId="1195157595" sldId="266"/>
            <ac:spMk id="5" creationId="{5CD03863-CAD5-77D7-7C3A-65FC9A31AAC8}"/>
          </ac:spMkLst>
        </pc:spChg>
        <pc:spChg chg="add del mod">
          <ac:chgData name="K Bowring (Abbey Primary School)" userId="334ae920-1b74-43df-acf1-a50b282e9134" providerId="ADAL" clId="{60B05151-F5DB-47D1-9CF2-3A825A1EA8ED}" dt="2024-12-09T15:28:56.028" v="4" actId="478"/>
          <ac:spMkLst>
            <pc:docMk/>
            <pc:sldMk cId="1195157595" sldId="266"/>
            <ac:spMk id="6" creationId="{B81D8493-2C2A-455D-AC8D-C28BF6319137}"/>
          </ac:spMkLst>
        </pc:spChg>
        <pc:picChg chg="add mod">
          <ac:chgData name="K Bowring (Abbey Primary School)" userId="334ae920-1b74-43df-acf1-a50b282e9134" providerId="ADAL" clId="{60B05151-F5DB-47D1-9CF2-3A825A1EA8ED}" dt="2024-12-09T16:50:34.129" v="109" actId="1367"/>
          <ac:picMkLst>
            <pc:docMk/>
            <pc:sldMk cId="1195157595" sldId="266"/>
            <ac:picMk id="7" creationId="{8D1A638A-63A3-C63E-B5F6-8EEB9D4EB37B}"/>
          </ac:picMkLst>
        </pc:picChg>
      </pc:sldChg>
      <pc:sldChg chg="addSp delSp modSp mod">
        <pc:chgData name="K Bowring (Abbey Primary School)" userId="334ae920-1b74-43df-acf1-a50b282e9134" providerId="ADAL" clId="{60B05151-F5DB-47D1-9CF2-3A825A1EA8ED}" dt="2024-12-09T15:29:07.365" v="9" actId="478"/>
        <pc:sldMkLst>
          <pc:docMk/>
          <pc:sldMk cId="530670165" sldId="267"/>
        </pc:sldMkLst>
        <pc:spChg chg="del">
          <ac:chgData name="K Bowring (Abbey Primary School)" userId="334ae920-1b74-43df-acf1-a50b282e9134" providerId="ADAL" clId="{60B05151-F5DB-47D1-9CF2-3A825A1EA8ED}" dt="2024-12-09T15:29:06.856" v="8" actId="478"/>
          <ac:spMkLst>
            <pc:docMk/>
            <pc:sldMk cId="530670165" sldId="267"/>
            <ac:spMk id="3" creationId="{48829C2D-EAB3-C643-8392-AF4AE5918C57}"/>
          </ac:spMkLst>
        </pc:spChg>
        <pc:spChg chg="add mod">
          <ac:chgData name="K Bowring (Abbey Primary School)" userId="334ae920-1b74-43df-acf1-a50b282e9134" providerId="ADAL" clId="{60B05151-F5DB-47D1-9CF2-3A825A1EA8ED}" dt="2024-12-09T15:29:02.642" v="6"/>
          <ac:spMkLst>
            <pc:docMk/>
            <pc:sldMk cId="530670165" sldId="267"/>
            <ac:spMk id="4" creationId="{E2BCD1B6-31D4-51A4-0AB8-39E731DE1083}"/>
          </ac:spMkLst>
        </pc:spChg>
        <pc:spChg chg="add del mod">
          <ac:chgData name="K Bowring (Abbey Primary School)" userId="334ae920-1b74-43df-acf1-a50b282e9134" providerId="ADAL" clId="{60B05151-F5DB-47D1-9CF2-3A825A1EA8ED}" dt="2024-12-09T15:29:06.270" v="7" actId="478"/>
          <ac:spMkLst>
            <pc:docMk/>
            <pc:sldMk cId="530670165" sldId="267"/>
            <ac:spMk id="5" creationId="{8469D951-8499-4119-0927-AA0E660BC276}"/>
          </ac:spMkLst>
        </pc:spChg>
        <pc:spChg chg="add del mod">
          <ac:chgData name="K Bowring (Abbey Primary School)" userId="334ae920-1b74-43df-acf1-a50b282e9134" providerId="ADAL" clId="{60B05151-F5DB-47D1-9CF2-3A825A1EA8ED}" dt="2024-12-09T15:29:07.365" v="9" actId="478"/>
          <ac:spMkLst>
            <pc:docMk/>
            <pc:sldMk cId="530670165" sldId="267"/>
            <ac:spMk id="6" creationId="{912E9533-3FC9-1282-A3CE-E393CE8523CB}"/>
          </ac:spMkLst>
        </pc:spChg>
      </pc:sldChg>
      <pc:sldChg chg="addSp modSp mod modAnim">
        <pc:chgData name="K Bowring (Abbey Primary School)" userId="334ae920-1b74-43df-acf1-a50b282e9134" providerId="ADAL" clId="{60B05151-F5DB-47D1-9CF2-3A825A1EA8ED}" dt="2024-12-09T17:02:53.132" v="124" actId="1076"/>
        <pc:sldMkLst>
          <pc:docMk/>
          <pc:sldMk cId="288057950" sldId="275"/>
        </pc:sldMkLst>
        <pc:picChg chg="mod">
          <ac:chgData name="K Bowring (Abbey Primary School)" userId="334ae920-1b74-43df-acf1-a50b282e9134" providerId="ADAL" clId="{60B05151-F5DB-47D1-9CF2-3A825A1EA8ED}" dt="2024-12-09T16:51:24.985" v="113" actId="1076"/>
          <ac:picMkLst>
            <pc:docMk/>
            <pc:sldMk cId="288057950" sldId="275"/>
            <ac:picMk id="9" creationId="{C49AF555-1120-CFC4-3565-81B40AE09872}"/>
          </ac:picMkLst>
        </pc:picChg>
        <pc:picChg chg="add mod">
          <ac:chgData name="K Bowring (Abbey Primary School)" userId="334ae920-1b74-43df-acf1-a50b282e9134" providerId="ADAL" clId="{60B05151-F5DB-47D1-9CF2-3A825A1EA8ED}" dt="2024-12-09T17:02:53.132" v="124" actId="1076"/>
          <ac:picMkLst>
            <pc:docMk/>
            <pc:sldMk cId="288057950" sldId="275"/>
            <ac:picMk id="10" creationId="{91D7B701-3EDA-E11A-1BF4-D08DF93D1262}"/>
          </ac:picMkLst>
        </pc:picChg>
      </pc:sldChg>
      <pc:sldChg chg="addSp delSp modSp mod">
        <pc:chgData name="K Bowring (Abbey Primary School)" userId="334ae920-1b74-43df-acf1-a50b282e9134" providerId="ADAL" clId="{60B05151-F5DB-47D1-9CF2-3A825A1EA8ED}" dt="2024-12-09T16:54:42.026" v="121" actId="478"/>
        <pc:sldMkLst>
          <pc:docMk/>
          <pc:sldMk cId="3093678623" sldId="285"/>
        </pc:sldMkLst>
        <pc:spChg chg="add del mod">
          <ac:chgData name="K Bowring (Abbey Primary School)" userId="334ae920-1b74-43df-acf1-a50b282e9134" providerId="ADAL" clId="{60B05151-F5DB-47D1-9CF2-3A825A1EA8ED}" dt="2024-12-09T16:54:42.026" v="121" actId="478"/>
          <ac:spMkLst>
            <pc:docMk/>
            <pc:sldMk cId="3093678623" sldId="285"/>
            <ac:spMk id="4" creationId="{9DCC7FC9-B829-B5F4-9136-1FEDDCB624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205B3C-0E88-4615-BE66-2178F82BD23E}" type="datetimeFigureOut">
              <a:rPr lang="cy-GB" smtClean="0"/>
              <a:t>09/12/2024</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F5A768-4468-4301-A828-74A24806694C}" type="slidenum">
              <a:rPr lang="cy-GB" smtClean="0"/>
              <a:t>‹#›</a:t>
            </a:fld>
            <a:endParaRPr lang="cy-GB"/>
          </a:p>
        </p:txBody>
      </p:sp>
    </p:spTree>
    <p:extLst>
      <p:ext uri="{BB962C8B-B14F-4D97-AF65-F5344CB8AC3E}">
        <p14:creationId xmlns:p14="http://schemas.microsoft.com/office/powerpoint/2010/main" val="216959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7</a:t>
            </a:fld>
            <a:endParaRPr lang="cy-GB"/>
          </a:p>
        </p:txBody>
      </p:sp>
    </p:spTree>
    <p:extLst>
      <p:ext uri="{BB962C8B-B14F-4D97-AF65-F5344CB8AC3E}">
        <p14:creationId xmlns:p14="http://schemas.microsoft.com/office/powerpoint/2010/main" val="28355282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11</a:t>
            </a:fld>
            <a:endParaRPr lang="cy-GB"/>
          </a:p>
        </p:txBody>
      </p:sp>
    </p:spTree>
    <p:extLst>
      <p:ext uri="{BB962C8B-B14F-4D97-AF65-F5344CB8AC3E}">
        <p14:creationId xmlns:p14="http://schemas.microsoft.com/office/powerpoint/2010/main" val="42758937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12</a:t>
            </a:fld>
            <a:endParaRPr lang="cy-GB"/>
          </a:p>
        </p:txBody>
      </p:sp>
    </p:spTree>
    <p:extLst>
      <p:ext uri="{BB962C8B-B14F-4D97-AF65-F5344CB8AC3E}">
        <p14:creationId xmlns:p14="http://schemas.microsoft.com/office/powerpoint/2010/main" val="226226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15</a:t>
            </a:fld>
            <a:endParaRPr lang="cy-GB"/>
          </a:p>
        </p:txBody>
      </p:sp>
    </p:spTree>
    <p:extLst>
      <p:ext uri="{BB962C8B-B14F-4D97-AF65-F5344CB8AC3E}">
        <p14:creationId xmlns:p14="http://schemas.microsoft.com/office/powerpoint/2010/main" val="31145730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19</a:t>
            </a:fld>
            <a:endParaRPr lang="cy-GB"/>
          </a:p>
        </p:txBody>
      </p:sp>
    </p:spTree>
    <p:extLst>
      <p:ext uri="{BB962C8B-B14F-4D97-AF65-F5344CB8AC3E}">
        <p14:creationId xmlns:p14="http://schemas.microsoft.com/office/powerpoint/2010/main" val="2892099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FBF5A768-4468-4301-A828-74A24806694C}" type="slidenum">
              <a:rPr lang="cy-GB" smtClean="0"/>
              <a:t>27</a:t>
            </a:fld>
            <a:endParaRPr lang="cy-GB"/>
          </a:p>
        </p:txBody>
      </p:sp>
    </p:spTree>
    <p:extLst>
      <p:ext uri="{BB962C8B-B14F-4D97-AF65-F5344CB8AC3E}">
        <p14:creationId xmlns:p14="http://schemas.microsoft.com/office/powerpoint/2010/main" val="262433305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91A476F7-D5C8-1CEC-9F4A-86A24C0BF39F}"/>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5455" t="5126"/>
          <a:stretch/>
        </p:blipFill>
        <p:spPr>
          <a:xfrm>
            <a:off x="0" y="0"/>
            <a:ext cx="5423337" cy="5356522"/>
          </a:xfrm>
          <a:prstGeom prst="rect">
            <a:avLst/>
          </a:prstGeom>
        </p:spPr>
      </p:pic>
      <p:pic>
        <p:nvPicPr>
          <p:cNvPr id="3" name="Graphic 2">
            <a:extLst>
              <a:ext uri="{FF2B5EF4-FFF2-40B4-BE49-F238E27FC236}">
                <a16:creationId xmlns:a16="http://schemas.microsoft.com/office/drawing/2014/main" id="{D0CBB0B7-F53E-97B4-C0F5-2D1842F1D23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14735" y="726953"/>
            <a:ext cx="3069021" cy="2381688"/>
          </a:xfrm>
          <a:prstGeom prst="rect">
            <a:avLst/>
          </a:prstGeom>
        </p:spPr>
      </p:pic>
      <p:sp>
        <p:nvSpPr>
          <p:cNvPr id="4" name="Rectangle 3">
            <a:extLst>
              <a:ext uri="{FF2B5EF4-FFF2-40B4-BE49-F238E27FC236}">
                <a16:creationId xmlns:a16="http://schemas.microsoft.com/office/drawing/2014/main" id="{EABE1252-9BC4-8186-499A-2A7107C2945E}"/>
              </a:ext>
              <a:ext uri="{C183D7F6-B498-43B3-948B-1728B52AA6E4}">
                <adec:decorative xmlns:adec="http://schemas.microsoft.com/office/drawing/2017/decorative" val="1"/>
              </a:ext>
            </a:extLst>
          </p:cNvPr>
          <p:cNvSpPr/>
          <p:nvPr/>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4873752"/>
          </a:xfrm>
          <a:prstGeom prst="rect">
            <a:avLst/>
          </a:prstGeom>
        </p:spPr>
        <p:txBody>
          <a:bodyPr anchor="b"/>
          <a:lstStyle>
            <a:lvl1pPr>
              <a:lnSpc>
                <a:spcPct val="100000"/>
              </a:lnSpc>
              <a:defRPr sz="50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5568696"/>
            <a:ext cx="5276088" cy="859536"/>
          </a:xfrm>
          <a:prstGeom prst="rect">
            <a:avLst/>
          </a:prstGeom>
        </p:spPr>
        <p:txBody>
          <a:bodyPr anchor="t"/>
          <a:lstStyle>
            <a:lvl1pPr marL="0" indent="0">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48124"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374617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FED2A3BD-B73E-1BD7-6B8B-22C9FB124839}"/>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sp>
        <p:nvSpPr>
          <p:cNvPr id="8" name="Rectangle 7">
            <a:extLst>
              <a:ext uri="{FF2B5EF4-FFF2-40B4-BE49-F238E27FC236}">
                <a16:creationId xmlns:a16="http://schemas.microsoft.com/office/drawing/2014/main" id="{0B3FCFB4-857F-ED0B-D469-F2A392F06BE2}"/>
              </a:ext>
              <a:ext uri="{C183D7F6-B498-43B3-948B-1728B52AA6E4}">
                <adec:decorative xmlns:adec="http://schemas.microsoft.com/office/drawing/2017/decorative" val="1"/>
              </a:ext>
            </a:extLst>
          </p:cNvPr>
          <p:cNvSpPr/>
          <p:nvPr/>
        </p:nvSpPr>
        <p:spPr>
          <a:xfrm>
            <a:off x="10142482" y="0"/>
            <a:ext cx="204951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0E0604BC-34A9-95A0-8560-88E7547176F4}"/>
              </a:ext>
              <a:ext uri="{C183D7F6-B498-43B3-948B-1728B52AA6E4}">
                <adec:decorative xmlns:adec="http://schemas.microsoft.com/office/drawing/2017/decorative" val="1"/>
              </a:ext>
            </a:extLst>
          </p:cNvPr>
          <p:cNvSpPr/>
          <p:nvPr/>
        </p:nvSpPr>
        <p:spPr>
          <a:xfrm flipH="1">
            <a:off x="9911255"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FF2F08ED-0715-2E8A-476E-A005A7D75B5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5400000">
            <a:off x="9013145" y="4934929"/>
            <a:ext cx="1841938" cy="968936"/>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68096" y="667512"/>
            <a:ext cx="3291840" cy="5513832"/>
          </a:xfrm>
          <a:solidFill>
            <a:schemeClr val="bg1">
              <a:lumMod val="95000"/>
            </a:schemeClr>
          </a:solidFill>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239512" y="667512"/>
            <a:ext cx="4105656" cy="5568696"/>
          </a:xfrm>
          <a:solidFill>
            <a:schemeClr val="bg1">
              <a:lumMod val="95000"/>
            </a:schemeClr>
          </a:solidFill>
        </p:spPr>
        <p:txBody>
          <a:bodyPr anchor="ctr" anchorCtr="0"/>
          <a:lstStyle>
            <a:lvl1pPr>
              <a:lnSpc>
                <a:spcPct val="150000"/>
              </a:lnSpc>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1412530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ubtitle, and image lef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248277F-DB00-5149-6533-E8AEF0BAD4D5}"/>
              </a:ext>
              <a:ext uri="{C183D7F6-B498-43B3-948B-1728B52AA6E4}">
                <adec:decorative xmlns:adec="http://schemas.microsoft.com/office/drawing/2017/decorative" val="1"/>
              </a:ext>
            </a:extLst>
          </p:cNvPr>
          <p:cNvSpPr/>
          <p:nvPr/>
        </p:nvSpPr>
        <p:spPr>
          <a:xfrm>
            <a:off x="3573518"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8067A69A-84EE-0E71-D053-F462EBCC8E9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63520"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6099048" y="658368"/>
            <a:ext cx="5486400" cy="3621024"/>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30936" y="576072"/>
            <a:ext cx="4023360" cy="5495544"/>
          </a:xfrm>
          <a:prstGeom prst="rect">
            <a:avLst/>
          </a:prstGeom>
        </p:spPr>
        <p:txBody>
          <a:bodyPr/>
          <a:lstStyle>
            <a:lvl1pPr marL="0" indent="0" algn="ctr">
              <a:buNone/>
              <a:defRPr spc="400" baseline="0"/>
            </a:lvl1pPr>
          </a:lstStyle>
          <a:p>
            <a:r>
              <a:rPr lang="en-US" dirty="0"/>
              <a:t>Click to add photo</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6099048" y="4553712"/>
            <a:ext cx="5486400" cy="1005840"/>
          </a:xfrm>
          <a:prstGeom prst="rect">
            <a:avLst/>
          </a:prstGeom>
          <a:solidFill>
            <a:schemeClr val="bg1">
              <a:lumMod val="9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Tree>
    <p:extLst>
      <p:ext uri="{BB962C8B-B14F-4D97-AF65-F5344CB8AC3E}">
        <p14:creationId xmlns:p14="http://schemas.microsoft.com/office/powerpoint/2010/main" val="1085386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E17B23C3-2F98-4465-21EA-A49296DA1F6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149840"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4370832" cy="3776472"/>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6099048" y="2112264"/>
            <a:ext cx="4370832"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964117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content, and image right">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E7C8AFE-E640-9C6A-F20C-CDE1D4EF5745}"/>
              </a:ext>
              <a:ext uri="{C183D7F6-B498-43B3-948B-1728B52AA6E4}">
                <adec:decorative xmlns:adec="http://schemas.microsoft.com/office/drawing/2017/decorative" val="1"/>
              </a:ext>
            </a:extLst>
          </p:cNvPr>
          <p:cNvSpPr/>
          <p:nvPr/>
        </p:nvSpPr>
        <p:spPr>
          <a:xfrm>
            <a:off x="9627476" y="0"/>
            <a:ext cx="133432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Graphic 2">
            <a:extLst>
              <a:ext uri="{FF2B5EF4-FFF2-40B4-BE49-F238E27FC236}">
                <a16:creationId xmlns:a16="http://schemas.microsoft.com/office/drawing/2014/main" id="{31CF2607-B5C7-9992-C51D-DD5E7FC5FB3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279827" y="3157140"/>
            <a:ext cx="2438400" cy="2070100"/>
          </a:xfrm>
          <a:prstGeom prst="rect">
            <a:avLst/>
          </a:prstGeom>
        </p:spPr>
      </p:pic>
      <p:pic>
        <p:nvPicPr>
          <p:cNvPr id="4" name="Graphic 3">
            <a:extLst>
              <a:ext uri="{FF2B5EF4-FFF2-40B4-BE49-F238E27FC236}">
                <a16:creationId xmlns:a16="http://schemas.microsoft.com/office/drawing/2014/main" id="{6D2F83CD-8345-462A-4412-5A54CB1FDDE3}"/>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28916"/>
          <a:stretch/>
        </p:blipFill>
        <p:spPr>
          <a:xfrm>
            <a:off x="0" y="3950466"/>
            <a:ext cx="3005804" cy="2224362"/>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85800"/>
            <a:ext cx="5486400" cy="3383280"/>
          </a:xfrm>
          <a:prstGeom prst="rect">
            <a:avLst/>
          </a:prstGeom>
          <a:solidFill>
            <a:schemeClr val="bg1">
              <a:lumMod val="95000"/>
            </a:schemeClr>
          </a:solidFill>
        </p:spPr>
        <p:txBody>
          <a:bodyPr anchor="b"/>
          <a:lstStyle>
            <a:lvl1pPr>
              <a:lnSpc>
                <a:spcPct val="90000"/>
              </a:lnSpc>
              <a:defRPr sz="4800" cap="all" spc="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343400"/>
            <a:ext cx="5486400" cy="1005840"/>
          </a:xfrm>
          <a:prstGeom prst="rect">
            <a:avLst/>
          </a:prstGeom>
          <a:solidFill>
            <a:schemeClr val="tx1">
              <a:alpha val="5000"/>
            </a:schemeClr>
          </a:solidFill>
        </p:spPr>
        <p:txBody>
          <a:bodyPr anchor="t">
            <a:normAutofit/>
          </a:bodyPr>
          <a:lstStyle>
            <a:lvl1pPr marL="0" indent="0">
              <a:buNone/>
              <a:defRPr sz="2400" b="0" i="0" spc="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6684264" y="576072"/>
            <a:ext cx="4023360" cy="5495544"/>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3871416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wo content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397A4D6-9D7A-63FE-63C9-A585FFE05579}"/>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777240" y="2093976"/>
            <a:ext cx="3419856" cy="3776472"/>
          </a:xfrm>
          <a:solidFill>
            <a:schemeClr val="tx1">
              <a:alpha val="5000"/>
            </a:schemeClr>
          </a:solidFill>
        </p:spPr>
        <p:txBody>
          <a:bodyPr rIns="45720" anchor="t" anchorCtr="0">
            <a:normAutofit/>
          </a:bodyPr>
          <a:lstStyle>
            <a:lvl1pPr>
              <a:spcAft>
                <a:spcPts val="1800"/>
              </a:spcAft>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Content Placeholder 2">
            <a:extLst>
              <a:ext uri="{FF2B5EF4-FFF2-40B4-BE49-F238E27FC236}">
                <a16:creationId xmlns:a16="http://schemas.microsoft.com/office/drawing/2014/main" id="{33A182AF-83EB-0BA6-3ADD-B49BDD9E37ED}"/>
              </a:ext>
            </a:extLst>
          </p:cNvPr>
          <p:cNvSpPr>
            <a:spLocks noGrp="1"/>
          </p:cNvSpPr>
          <p:nvPr>
            <p:ph idx="13"/>
          </p:nvPr>
        </p:nvSpPr>
        <p:spPr>
          <a:xfrm>
            <a:off x="4864608" y="2093976"/>
            <a:ext cx="6382512" cy="3749040"/>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pic>
        <p:nvPicPr>
          <p:cNvPr id="10" name="Graphic 9">
            <a:extLst>
              <a:ext uri="{FF2B5EF4-FFF2-40B4-BE49-F238E27FC236}">
                <a16:creationId xmlns:a16="http://schemas.microsoft.com/office/drawing/2014/main" id="{CB897DD0-4462-B31B-50A9-D399FD0F589C}"/>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3529"/>
          <a:stretch/>
        </p:blipFill>
        <p:spPr>
          <a:xfrm>
            <a:off x="3815" y="4389845"/>
            <a:ext cx="5024198" cy="2463772"/>
          </a:xfrm>
          <a:prstGeom prst="rect">
            <a:avLst/>
          </a:prstGeom>
        </p:spPr>
      </p:pic>
    </p:spTree>
    <p:extLst>
      <p:ext uri="{BB962C8B-B14F-4D97-AF65-F5344CB8AC3E}">
        <p14:creationId xmlns:p14="http://schemas.microsoft.com/office/powerpoint/2010/main" val="1526983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and content with image righ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5EA319-BD06-493B-D1CD-EC2AF739443B}"/>
              </a:ext>
              <a:ext uri="{C183D7F6-B498-43B3-948B-1728B52AA6E4}">
                <adec:decorative xmlns:adec="http://schemas.microsoft.com/office/drawing/2017/decorative" val="1"/>
              </a:ext>
            </a:extLst>
          </p:cNvPr>
          <p:cNvSpPr/>
          <p:nvPr/>
        </p:nvSpPr>
        <p:spPr>
          <a:xfrm>
            <a:off x="7547991" y="0"/>
            <a:ext cx="1703832"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8560446E-E817-5E2A-D76A-43A4168EF1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6200000">
            <a:off x="7246669" y="4842646"/>
            <a:ext cx="1611949" cy="1853259"/>
          </a:xfrm>
          <a:prstGeom prst="rect">
            <a:avLst/>
          </a:prstGeom>
        </p:spPr>
      </p:pic>
      <p:sp>
        <p:nvSpPr>
          <p:cNvPr id="10" name="Title 1">
            <a:extLst>
              <a:ext uri="{FF2B5EF4-FFF2-40B4-BE49-F238E27FC236}">
                <a16:creationId xmlns:a16="http://schemas.microsoft.com/office/drawing/2014/main" id="{17DC846D-C40C-085A-6A57-EBD733E9C244}"/>
              </a:ext>
            </a:extLst>
          </p:cNvPr>
          <p:cNvSpPr>
            <a:spLocks noGrp="1"/>
          </p:cNvSpPr>
          <p:nvPr>
            <p:ph type="title"/>
          </p:nvPr>
        </p:nvSpPr>
        <p:spPr>
          <a:xfrm>
            <a:off x="777240" y="365760"/>
            <a:ext cx="6291072" cy="2670048"/>
          </a:xfrm>
          <a:solidFill>
            <a:schemeClr val="bg1">
              <a:lumMod val="95000"/>
            </a:schemeClr>
          </a:solidFill>
        </p:spPr>
        <p:txBody>
          <a:bodyPr/>
          <a:lstStyle>
            <a:lvl1pPr>
              <a:defRPr baseline="0"/>
            </a:lvl1pPr>
          </a:lstStyle>
          <a:p>
            <a:r>
              <a:rPr lang="en-GB"/>
              <a:t>Click to edit Master title style</a:t>
            </a:r>
            <a:endParaRPr lang="en-US" dirty="0"/>
          </a:p>
        </p:txBody>
      </p:sp>
      <p:sp>
        <p:nvSpPr>
          <p:cNvPr id="11" name="Content Placeholder 2">
            <a:extLst>
              <a:ext uri="{FF2B5EF4-FFF2-40B4-BE49-F238E27FC236}">
                <a16:creationId xmlns:a16="http://schemas.microsoft.com/office/drawing/2014/main" id="{0F5F674E-A7FF-FC97-AC6B-9E98247F633F}"/>
              </a:ext>
            </a:extLst>
          </p:cNvPr>
          <p:cNvSpPr>
            <a:spLocks noGrp="1"/>
          </p:cNvSpPr>
          <p:nvPr>
            <p:ph idx="1"/>
          </p:nvPr>
        </p:nvSpPr>
        <p:spPr>
          <a:xfrm>
            <a:off x="777240" y="3346704"/>
            <a:ext cx="6016752" cy="2670048"/>
          </a:xfrm>
          <a:solidFill>
            <a:schemeClr val="bg1">
              <a:lumMod val="95000"/>
            </a:schemeClr>
          </a:solidFill>
        </p:spPr>
        <p:txBody>
          <a:bodyPr rIns="45720"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Picture Placeholder 10">
            <a:extLst>
              <a:ext uri="{FF2B5EF4-FFF2-40B4-BE49-F238E27FC236}">
                <a16:creationId xmlns:a16="http://schemas.microsoft.com/office/drawing/2014/main" id="{F3752326-0FB4-41C5-2D91-5CBFDC2DAD85}"/>
              </a:ext>
            </a:extLst>
          </p:cNvPr>
          <p:cNvSpPr>
            <a:spLocks noGrp="1"/>
          </p:cNvSpPr>
          <p:nvPr>
            <p:ph type="pic" sz="quarter" idx="13" hasCustomPrompt="1"/>
          </p:nvPr>
        </p:nvSpPr>
        <p:spPr>
          <a:xfrm>
            <a:off x="7818120" y="950976"/>
            <a:ext cx="4050792" cy="4965192"/>
          </a:xfrm>
          <a:prstGeom prst="rect">
            <a:avLst/>
          </a:prstGeom>
        </p:spPr>
        <p:txBody>
          <a:bodyPr/>
          <a:lstStyle>
            <a:lvl1pPr marL="0" indent="0" algn="ctr">
              <a:buNone/>
              <a:defRPr spc="400" baseline="0"/>
            </a:lvl1pPr>
          </a:lstStyle>
          <a:p>
            <a:r>
              <a:rPr lang="en-US" dirty="0"/>
              <a:t>Click to add photo</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3604619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and content 2">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14BC85D4-4139-2AAA-166E-6FBA095A8B10}"/>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25455" t="5126"/>
          <a:stretch/>
        </p:blipFill>
        <p:spPr>
          <a:xfrm>
            <a:off x="0" y="1729776"/>
            <a:ext cx="5423337" cy="5356522"/>
          </a:xfrm>
          <a:prstGeom prst="rect">
            <a:avLst/>
          </a:prstGeom>
        </p:spPr>
      </p:pic>
      <p:sp>
        <p:nvSpPr>
          <p:cNvPr id="13" name="Rectangle 12">
            <a:extLst>
              <a:ext uri="{FF2B5EF4-FFF2-40B4-BE49-F238E27FC236}">
                <a16:creationId xmlns:a16="http://schemas.microsoft.com/office/drawing/2014/main" id="{A931BC73-A262-809F-6027-25B33F16B5F3}"/>
              </a:ext>
              <a:ext uri="{C183D7F6-B498-43B3-948B-1728B52AA6E4}">
                <adec:decorative xmlns:adec="http://schemas.microsoft.com/office/drawing/2017/decorative" val="1"/>
              </a:ext>
            </a:extLst>
          </p:cNvPr>
          <p:cNvSpPr/>
          <p:nvPr/>
        </p:nvSpPr>
        <p:spPr>
          <a:xfrm>
            <a:off x="10941270" y="0"/>
            <a:ext cx="1250729"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FAEA2C9-0142-1847-0FE5-307C101C610D}"/>
              </a:ext>
              <a:ext uri="{C183D7F6-B498-43B3-948B-1728B52AA6E4}">
                <adec:decorative xmlns:adec="http://schemas.microsoft.com/office/drawing/2017/decorative" val="1"/>
              </a:ext>
            </a:extLst>
          </p:cNvPr>
          <p:cNvSpPr/>
          <p:nvPr/>
        </p:nvSpPr>
        <p:spPr>
          <a:xfrm flipH="1">
            <a:off x="10683241" y="0"/>
            <a:ext cx="45719" cy="6858000"/>
          </a:xfrm>
          <a:prstGeom prst="rect">
            <a:avLst/>
          </a:prstGeom>
          <a:solidFill>
            <a:schemeClr val="accent6">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
            <a:extLst>
              <a:ext uri="{FF2B5EF4-FFF2-40B4-BE49-F238E27FC236}">
                <a16:creationId xmlns:a16="http://schemas.microsoft.com/office/drawing/2014/main" id="{6007DF4F-A4F8-98C7-5975-55CBED0DB375}"/>
              </a:ext>
            </a:extLst>
          </p:cNvPr>
          <p:cNvSpPr>
            <a:spLocks noGrp="1"/>
          </p:cNvSpPr>
          <p:nvPr>
            <p:ph type="title"/>
          </p:nvPr>
        </p:nvSpPr>
        <p:spPr>
          <a:xfrm>
            <a:off x="777240" y="667512"/>
            <a:ext cx="3621024" cy="5513832"/>
          </a:xfrm>
          <a:solidFill>
            <a:schemeClr val="bg1">
              <a:lumMod val="95000"/>
            </a:schemeClr>
          </a:solidFill>
        </p:spPr>
        <p:txBody>
          <a:bodyPr/>
          <a:lstStyle/>
          <a:p>
            <a:r>
              <a:rPr lang="en-GB"/>
              <a:t>Click to edit Master title style</a:t>
            </a:r>
            <a:endParaRPr lang="en-US"/>
          </a:p>
        </p:txBody>
      </p:sp>
      <p:sp>
        <p:nvSpPr>
          <p:cNvPr id="16" name="Content Placeholder 2">
            <a:extLst>
              <a:ext uri="{FF2B5EF4-FFF2-40B4-BE49-F238E27FC236}">
                <a16:creationId xmlns:a16="http://schemas.microsoft.com/office/drawing/2014/main" id="{659D4968-2C08-763C-19C6-59134968556A}"/>
              </a:ext>
            </a:extLst>
          </p:cNvPr>
          <p:cNvSpPr>
            <a:spLocks noGrp="1"/>
          </p:cNvSpPr>
          <p:nvPr>
            <p:ph idx="1"/>
          </p:nvPr>
        </p:nvSpPr>
        <p:spPr>
          <a:xfrm>
            <a:off x="4846320" y="1161288"/>
            <a:ext cx="5276088" cy="4535424"/>
          </a:xfrm>
          <a:solidFill>
            <a:schemeClr val="bg1">
              <a:lumMod val="95000"/>
            </a:schemeClr>
          </a:solidFill>
        </p:spPr>
        <p:txBody>
          <a:bodyPr anchor="t" anchorCtr="0">
            <a:normAutofit/>
          </a:bodyPr>
          <a:lstStyle>
            <a:lvl1pPr marL="457200" indent="-457200">
              <a:lnSpc>
                <a:spcPct val="80000"/>
              </a:lnSpc>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714500" indent="-342900">
              <a:buFont typeface="+mj-lt"/>
              <a:buAutoNum type="alphaLcParenR"/>
              <a:defRPr sz="1400"/>
            </a:lvl4pPr>
            <a:lvl5pPr marL="2228850" indent="-400050">
              <a:buFont typeface="+mj-lt"/>
              <a:buAutoNum type="romanL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5592410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wo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9F0B854-EF27-FB51-FED5-D9C462D789D0}"/>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7AAF96D3-D3E2-FEAC-EE69-279502A579CE}"/>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FFA9ADD0-45A7-DB71-D010-70B5B174CC7B}"/>
              </a:ext>
            </a:extLst>
          </p:cNvPr>
          <p:cNvSpPr>
            <a:spLocks noGrp="1"/>
          </p:cNvSpPr>
          <p:nvPr>
            <p:ph idx="1"/>
          </p:nvPr>
        </p:nvSpPr>
        <p:spPr>
          <a:xfrm>
            <a:off x="777240" y="2093976"/>
            <a:ext cx="2880360" cy="3776472"/>
          </a:xfrm>
          <a:solidFill>
            <a:schemeClr val="tx1">
              <a:alpha val="5000"/>
            </a:schemeClr>
          </a:solidFill>
        </p:spPr>
        <p:txBody>
          <a:bodyPr rIns="45720" anchor="t" anchorCtr="0">
            <a:normAutofit/>
          </a:bodyPr>
          <a:lstStyle>
            <a:lvl1pPr>
              <a:spcAft>
                <a:spcPts val="1800"/>
              </a:spcAft>
              <a:defRPr sz="20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2">
            <a:extLst>
              <a:ext uri="{FF2B5EF4-FFF2-40B4-BE49-F238E27FC236}">
                <a16:creationId xmlns:a16="http://schemas.microsoft.com/office/drawing/2014/main" id="{D4ECD368-DD7D-CC8B-3678-D0BFE829181C}"/>
              </a:ext>
            </a:extLst>
          </p:cNvPr>
          <p:cNvSpPr>
            <a:spLocks noGrp="1"/>
          </p:cNvSpPr>
          <p:nvPr>
            <p:ph idx="13"/>
          </p:nvPr>
        </p:nvSpPr>
        <p:spPr>
          <a:xfrm>
            <a:off x="4261104" y="2093976"/>
            <a:ext cx="6967728"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217468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3F9824-10E6-81A0-0A31-9658CC0091BE}"/>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C3002FB0-0A62-2FA3-FB8D-3275F1072D07}"/>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4B5BF220-87F8-C1D3-102B-15C9BF2EE478}"/>
              </a:ext>
            </a:extLst>
          </p:cNvPr>
          <p:cNvSpPr>
            <a:spLocks noGrp="1"/>
          </p:cNvSpPr>
          <p:nvPr>
            <p:ph idx="13"/>
          </p:nvPr>
        </p:nvSpPr>
        <p:spPr>
          <a:xfrm>
            <a:off x="804672" y="2093976"/>
            <a:ext cx="10469880" cy="4014216"/>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2744695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EE4764D-8226-78DF-9303-299C95FA31F7}"/>
              </a:ext>
              <a:ext uri="{C183D7F6-B498-43B3-948B-1728B52AA6E4}">
                <adec:decorative xmlns:adec="http://schemas.microsoft.com/office/drawing/2017/decorative" val="1"/>
              </a:ext>
            </a:extLst>
          </p:cNvPr>
          <p:cNvSpPr/>
          <p:nvPr/>
        </p:nvSpPr>
        <p:spPr>
          <a:xfrm>
            <a:off x="3598984" y="0"/>
            <a:ext cx="1336431"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9">
            <a:extLst>
              <a:ext uri="{FF2B5EF4-FFF2-40B4-BE49-F238E27FC236}">
                <a16:creationId xmlns:a16="http://schemas.microsoft.com/office/drawing/2014/main" id="{77C27D79-5B49-F06F-29C2-BF642952740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353477" y="5154421"/>
            <a:ext cx="3279227" cy="1229710"/>
          </a:xfrm>
          <a:prstGeom prst="rect">
            <a:avLst/>
          </a:prstGeom>
        </p:spPr>
      </p:pic>
      <p:pic>
        <p:nvPicPr>
          <p:cNvPr id="11" name="Graphic 10">
            <a:extLst>
              <a:ext uri="{FF2B5EF4-FFF2-40B4-BE49-F238E27FC236}">
                <a16:creationId xmlns:a16="http://schemas.microsoft.com/office/drawing/2014/main" id="{1545B34A-525D-FD4C-2384-D583B495C037}"/>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l="25455" t="5126"/>
          <a:stretch/>
        </p:blipFill>
        <p:spPr>
          <a:xfrm flipH="1">
            <a:off x="6768663" y="1729776"/>
            <a:ext cx="5423337" cy="5356522"/>
          </a:xfrm>
          <a:prstGeom prst="rect">
            <a:avLst/>
          </a:prstGeom>
        </p:spPr>
      </p:pic>
      <p:sp>
        <p:nvSpPr>
          <p:cNvPr id="7" name="Title 6">
            <a:extLst>
              <a:ext uri="{FF2B5EF4-FFF2-40B4-BE49-F238E27FC236}">
                <a16:creationId xmlns:a16="http://schemas.microsoft.com/office/drawing/2014/main" id="{1B59FA15-E93F-D07D-D82B-86E08C540E92}"/>
              </a:ext>
            </a:extLst>
          </p:cNvPr>
          <p:cNvSpPr>
            <a:spLocks noGrp="1"/>
          </p:cNvSpPr>
          <p:nvPr>
            <p:ph type="title" hasCustomPrompt="1"/>
          </p:nvPr>
        </p:nvSpPr>
        <p:spPr>
          <a:xfrm>
            <a:off x="5632704" y="795528"/>
            <a:ext cx="6099048" cy="5120640"/>
          </a:xfrm>
          <a:prstGeom prst="rect">
            <a:avLst/>
          </a:prstGeom>
          <a:solidFill>
            <a:schemeClr val="tx1">
              <a:alpha val="5000"/>
            </a:schemeClr>
          </a:solidFill>
        </p:spPr>
        <p:txBody>
          <a:bodyPr anchor="ctr"/>
          <a:lstStyle>
            <a:lvl1pPr>
              <a:lnSpc>
                <a:spcPct val="90000"/>
              </a:lnSpc>
              <a:defRPr sz="4800" cap="all" spc="0" baseline="0"/>
            </a:lvl1pPr>
          </a:lstStyle>
          <a:p>
            <a:r>
              <a:rPr lang="en-US" dirty="0"/>
              <a:t>Click to add title</a:t>
            </a:r>
          </a:p>
        </p:txBody>
      </p:sp>
      <p:sp>
        <p:nvSpPr>
          <p:cNvPr id="8" name="Picture Placeholder 10">
            <a:extLst>
              <a:ext uri="{FF2B5EF4-FFF2-40B4-BE49-F238E27FC236}">
                <a16:creationId xmlns:a16="http://schemas.microsoft.com/office/drawing/2014/main" id="{4F1B2B40-3852-2BC5-AA67-3AC0C94B5350}"/>
              </a:ext>
            </a:extLst>
          </p:cNvPr>
          <p:cNvSpPr>
            <a:spLocks noGrp="1"/>
          </p:cNvSpPr>
          <p:nvPr>
            <p:ph type="pic" sz="quarter" idx="13" hasCustomPrompt="1"/>
          </p:nvPr>
        </p:nvSpPr>
        <p:spPr>
          <a:xfrm>
            <a:off x="576072" y="950976"/>
            <a:ext cx="4050792" cy="4965192"/>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4066727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wo content 4">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6177962F-BF83-8BF0-521C-AC2FE18512C0}"/>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5400000">
            <a:off x="7746274" y="2898378"/>
            <a:ext cx="3089740" cy="4876799"/>
          </a:xfrm>
          <a:prstGeom prst="rect">
            <a:avLst/>
          </a:prstGeom>
        </p:spPr>
      </p:pic>
      <p:sp>
        <p:nvSpPr>
          <p:cNvPr id="7" name="Rectangle 6">
            <a:extLst>
              <a:ext uri="{FF2B5EF4-FFF2-40B4-BE49-F238E27FC236}">
                <a16:creationId xmlns:a16="http://schemas.microsoft.com/office/drawing/2014/main" id="{5D003ACC-3116-807F-81D2-E8057D4C2C0F}"/>
              </a:ext>
              <a:ext uri="{C183D7F6-B498-43B3-948B-1728B52AA6E4}">
                <adec:decorative xmlns:adec="http://schemas.microsoft.com/office/drawing/2017/decorative" val="1"/>
              </a:ext>
            </a:extLst>
          </p:cNvPr>
          <p:cNvSpPr/>
          <p:nvPr/>
        </p:nvSpPr>
        <p:spPr>
          <a:xfrm>
            <a:off x="0" y="4383"/>
            <a:ext cx="12192000" cy="1524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B43485B2-AA3A-87CC-3B1B-A193C6EB5985}"/>
              </a:ext>
            </a:extLst>
          </p:cNvPr>
          <p:cNvSpPr>
            <a:spLocks noGrp="1"/>
          </p:cNvSpPr>
          <p:nvPr>
            <p:ph type="title"/>
          </p:nvPr>
        </p:nvSpPr>
        <p:spPr>
          <a:xfrm>
            <a:off x="777240" y="365760"/>
            <a:ext cx="10890504" cy="1545336"/>
          </a:xfrm>
          <a:solidFill>
            <a:schemeClr val="bg1">
              <a:lumMod val="95000"/>
            </a:schemeClr>
          </a:solidFill>
        </p:spPr>
        <p:txBody>
          <a:bodyPr/>
          <a:lstStyle>
            <a:lvl1pPr>
              <a:defRPr baseline="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16EF9689-52F4-4A6F-BEAC-E0B840C117B5}"/>
              </a:ext>
            </a:extLst>
          </p:cNvPr>
          <p:cNvSpPr>
            <a:spLocks noGrp="1"/>
          </p:cNvSpPr>
          <p:nvPr>
            <p:ph idx="1"/>
          </p:nvPr>
        </p:nvSpPr>
        <p:spPr>
          <a:xfrm>
            <a:off x="777240" y="2093976"/>
            <a:ext cx="5833872" cy="3776472"/>
          </a:xfrm>
          <a:solidFill>
            <a:schemeClr val="bg1">
              <a:lumMod val="95000"/>
            </a:schemeClr>
          </a:solidFill>
        </p:spPr>
        <p:txBody>
          <a:bodyPr rIns="91440" anchor="t" anchorCtr="0">
            <a:normAutofit/>
          </a:bodyPr>
          <a:lstStyle>
            <a:lvl1pPr marL="457200" indent="-457200">
              <a:spcAft>
                <a:spcPts val="1800"/>
              </a:spcAft>
              <a:buFont typeface="+mj-lt"/>
              <a:buAutoNum type="arabicPeriod"/>
              <a:defRPr sz="2000"/>
            </a:lvl1pPr>
            <a:lvl2pPr marL="914400" indent="-457200">
              <a:buFont typeface="+mj-lt"/>
              <a:buAutoNum type="alphaLcPeriod"/>
              <a:defRPr sz="1800"/>
            </a:lvl2pPr>
            <a:lvl3pPr marL="1371600" indent="-457200">
              <a:buFont typeface="+mj-lt"/>
              <a:buAutoNum type="arabicParenR"/>
              <a:defRPr sz="1600"/>
            </a:lvl3pPr>
            <a:lvl4pPr marL="1828800" indent="-457200">
              <a:buFont typeface="+mj-lt"/>
              <a:buAutoNum type="alphaLcParenR"/>
              <a:defRPr sz="1400"/>
            </a:lvl4pPr>
            <a:lvl5pPr marL="2286000" indent="-457200">
              <a:buFont typeface="+mj-lt"/>
              <a:buAutoNum type="romanL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2">
            <a:extLst>
              <a:ext uri="{FF2B5EF4-FFF2-40B4-BE49-F238E27FC236}">
                <a16:creationId xmlns:a16="http://schemas.microsoft.com/office/drawing/2014/main" id="{DB532826-83B5-DC67-7DDB-45FD78E830A1}"/>
              </a:ext>
            </a:extLst>
          </p:cNvPr>
          <p:cNvSpPr>
            <a:spLocks noGrp="1"/>
          </p:cNvSpPr>
          <p:nvPr>
            <p:ph idx="13"/>
          </p:nvPr>
        </p:nvSpPr>
        <p:spPr>
          <a:xfrm>
            <a:off x="7306056" y="2093976"/>
            <a:ext cx="3172968" cy="3776472"/>
          </a:xfrm>
          <a:noFill/>
        </p:spPr>
        <p:txBody>
          <a:bodyPr anchor="t" anchorCtr="0">
            <a:normAutofit/>
          </a:bodyPr>
          <a:lstStyle>
            <a:lvl1pPr>
              <a:spcAft>
                <a:spcPts val="1800"/>
              </a:spcAft>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3878406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647051E-220B-9586-3E85-05AF9DC9B680}"/>
              </a:ext>
              <a:ext uri="{C183D7F6-B498-43B3-948B-1728B52AA6E4}">
                <adec:decorative xmlns:adec="http://schemas.microsoft.com/office/drawing/2017/decorative" val="1"/>
              </a:ext>
            </a:extLst>
          </p:cNvPr>
          <p:cNvSpPr/>
          <p:nvPr/>
        </p:nvSpPr>
        <p:spPr>
          <a:xfrm>
            <a:off x="7315203" y="0"/>
            <a:ext cx="2045247" cy="6858000"/>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Graphic 5">
            <a:extLst>
              <a:ext uri="{FF2B5EF4-FFF2-40B4-BE49-F238E27FC236}">
                <a16:creationId xmlns:a16="http://schemas.microsoft.com/office/drawing/2014/main" id="{68FA6629-B230-F528-AAE3-D182D963F05E}"/>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 r="27085" b="-104"/>
          <a:stretch/>
        </p:blipFill>
        <p:spPr>
          <a:xfrm rot="10800000">
            <a:off x="0" y="671161"/>
            <a:ext cx="3089740" cy="4876799"/>
          </a:xfrm>
          <a:prstGeom prst="rect">
            <a:avLst/>
          </a:prstGeom>
        </p:spPr>
      </p:pic>
      <p:pic>
        <p:nvPicPr>
          <p:cNvPr id="8" name="Graphic 7">
            <a:extLst>
              <a:ext uri="{FF2B5EF4-FFF2-40B4-BE49-F238E27FC236}">
                <a16:creationId xmlns:a16="http://schemas.microsoft.com/office/drawing/2014/main" id="{7FA0390C-256A-CE3C-1348-C39DBAE01D8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37644" y="655677"/>
            <a:ext cx="2438400" cy="2070100"/>
          </a:xfrm>
          <a:prstGeom prst="rect">
            <a:avLst/>
          </a:prstGeom>
        </p:spPr>
      </p:pic>
      <p:sp>
        <p:nvSpPr>
          <p:cNvPr id="7" name="Title 6">
            <a:extLst>
              <a:ext uri="{FF2B5EF4-FFF2-40B4-BE49-F238E27FC236}">
                <a16:creationId xmlns:a16="http://schemas.microsoft.com/office/drawing/2014/main" id="{544ACCFF-64A9-40AA-93F9-86E3CE016187}"/>
              </a:ext>
            </a:extLst>
          </p:cNvPr>
          <p:cNvSpPr>
            <a:spLocks noGrp="1"/>
          </p:cNvSpPr>
          <p:nvPr>
            <p:ph type="title" hasCustomPrompt="1"/>
          </p:nvPr>
        </p:nvSpPr>
        <p:spPr>
          <a:xfrm>
            <a:off x="768096" y="667512"/>
            <a:ext cx="5916168" cy="3666744"/>
          </a:xfrm>
          <a:prstGeom prst="rect">
            <a:avLst/>
          </a:prstGeom>
        </p:spPr>
        <p:txBody>
          <a:bodyPr anchor="b">
            <a:normAutofit/>
          </a:bodyPr>
          <a:lstStyle>
            <a:lvl1pPr>
              <a:lnSpc>
                <a:spcPct val="100000"/>
              </a:lnSpc>
              <a:defRPr sz="4800" cap="all" spc="200" baseline="0"/>
            </a:lvl1pPr>
          </a:lstStyle>
          <a:p>
            <a:r>
              <a:rPr lang="en-US" dirty="0"/>
              <a:t>Click to add title</a:t>
            </a:r>
          </a:p>
        </p:txBody>
      </p:sp>
      <p:sp>
        <p:nvSpPr>
          <p:cNvPr id="9" name="Text Placeholder 8">
            <a:extLst>
              <a:ext uri="{FF2B5EF4-FFF2-40B4-BE49-F238E27FC236}">
                <a16:creationId xmlns:a16="http://schemas.microsoft.com/office/drawing/2014/main" id="{AD785D0F-160C-4A31-93B3-F251B0730757}"/>
              </a:ext>
            </a:extLst>
          </p:cNvPr>
          <p:cNvSpPr>
            <a:spLocks noGrp="1"/>
          </p:cNvSpPr>
          <p:nvPr>
            <p:ph type="body" sz="quarter" idx="10" hasCustomPrompt="1"/>
          </p:nvPr>
        </p:nvSpPr>
        <p:spPr>
          <a:xfrm>
            <a:off x="768096" y="4636008"/>
            <a:ext cx="5276088" cy="1554480"/>
          </a:xfrm>
          <a:prstGeom prst="rect">
            <a:avLst/>
          </a:prstGeom>
        </p:spPr>
        <p:txBody>
          <a:bodyPr anchor="t"/>
          <a:lstStyle>
            <a:lvl1pPr marL="0" indent="0">
              <a:spcAft>
                <a:spcPts val="600"/>
              </a:spcAft>
              <a:buNone/>
              <a:defRPr sz="2000" b="0" i="0" spc="200" baseline="0">
                <a:solidFill>
                  <a:schemeClr val="accent4"/>
                </a:solidFill>
              </a:defRPr>
            </a:lvl1pPr>
          </a:lstStyle>
          <a:p>
            <a:pPr lvl="0"/>
            <a:r>
              <a:rPr lang="en-US" dirty="0"/>
              <a:t>Click to add name</a:t>
            </a:r>
          </a:p>
        </p:txBody>
      </p:sp>
      <p:sp>
        <p:nvSpPr>
          <p:cNvPr id="11" name="Picture Placeholder 10">
            <a:extLst>
              <a:ext uri="{FF2B5EF4-FFF2-40B4-BE49-F238E27FC236}">
                <a16:creationId xmlns:a16="http://schemas.microsoft.com/office/drawing/2014/main" id="{31CCC134-2698-41E9-A225-76300EF59E5D}"/>
              </a:ext>
            </a:extLst>
          </p:cNvPr>
          <p:cNvSpPr>
            <a:spLocks noGrp="1"/>
          </p:cNvSpPr>
          <p:nvPr>
            <p:ph type="pic" sz="quarter" idx="11" hasCustomPrompt="1"/>
          </p:nvPr>
        </p:nvSpPr>
        <p:spPr>
          <a:xfrm>
            <a:off x="7754112" y="947737"/>
            <a:ext cx="4023360" cy="4962525"/>
          </a:xfrm>
          <a:prstGeom prst="rect">
            <a:avLst/>
          </a:prstGeom>
        </p:spPr>
        <p:txBody>
          <a:bodyPr/>
          <a:lstStyle>
            <a:lvl1pPr marL="0" indent="0" algn="ctr">
              <a:buNone/>
              <a:defRPr spc="400" baseline="0"/>
            </a:lvl1pPr>
          </a:lstStyle>
          <a:p>
            <a:r>
              <a:rPr lang="en-US" dirty="0"/>
              <a:t>Click to add photo</a:t>
            </a:r>
          </a:p>
        </p:txBody>
      </p:sp>
    </p:spTree>
    <p:extLst>
      <p:ext uri="{BB962C8B-B14F-4D97-AF65-F5344CB8AC3E}">
        <p14:creationId xmlns:p14="http://schemas.microsoft.com/office/powerpoint/2010/main" val="22609040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2B405D-DF52-4741-AC01-E347EA3CE742}" type="datetimeFigureOut">
              <a:rPr lang="cy-GB" smtClean="0"/>
              <a:t>09/12/2024</a:t>
            </a:fld>
            <a:endParaRPr lang="cy-GB"/>
          </a:p>
        </p:txBody>
      </p:sp>
      <p:sp>
        <p:nvSpPr>
          <p:cNvPr id="3" name="Footer Placeholder 2"/>
          <p:cNvSpPr>
            <a:spLocks noGrp="1"/>
          </p:cNvSpPr>
          <p:nvPr>
            <p:ph type="ftr" sz="quarter" idx="11"/>
          </p:nvPr>
        </p:nvSpPr>
        <p:spPr/>
        <p:txBody>
          <a:bodyPr/>
          <a:lstStyle/>
          <a:p>
            <a:endParaRPr lang="cy-GB"/>
          </a:p>
        </p:txBody>
      </p:sp>
      <p:sp>
        <p:nvSpPr>
          <p:cNvPr id="4" name="Slide Number Placeholder 3"/>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1332199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GB"/>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62B405D-DF52-4741-AC01-E347EA3CE742}" type="datetimeFigureOut">
              <a:rPr lang="cy-GB" smtClean="0"/>
              <a:t>09/12/2024</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15EF3771-C408-4FB2-87ED-2FD1D67F02FF}" type="slidenum">
              <a:rPr lang="cy-GB" smtClean="0"/>
              <a:t>‹#›</a:t>
            </a:fld>
            <a:endParaRPr lang="cy-GB"/>
          </a:p>
        </p:txBody>
      </p:sp>
    </p:spTree>
    <p:extLst>
      <p:ext uri="{BB962C8B-B14F-4D97-AF65-F5344CB8AC3E}">
        <p14:creationId xmlns:p14="http://schemas.microsoft.com/office/powerpoint/2010/main" val="41009512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3FB4E19-B10C-43FA-AB4B-5D0396BD64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50" baseline="0">
                <a:solidFill>
                  <a:schemeClr val="accent4">
                    <a:lumMod val="75000"/>
                  </a:schemeClr>
                </a:solidFill>
              </a:defRPr>
            </a:lvl1pPr>
          </a:lstStyle>
          <a:p>
            <a:fld id="{862B405D-DF52-4741-AC01-E347EA3CE742}" type="datetimeFigureOut">
              <a:rPr lang="cy-GB" smtClean="0"/>
              <a:t>09/12/2024</a:t>
            </a:fld>
            <a:endParaRPr lang="cy-GB"/>
          </a:p>
        </p:txBody>
      </p:sp>
      <p:sp>
        <p:nvSpPr>
          <p:cNvPr id="5" name="Footer Placeholder 4">
            <a:extLst>
              <a:ext uri="{FF2B5EF4-FFF2-40B4-BE49-F238E27FC236}">
                <a16:creationId xmlns:a16="http://schemas.microsoft.com/office/drawing/2014/main" id="{3E5C552B-0CAD-4920-B258-233A9F86DF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50" baseline="0">
                <a:solidFill>
                  <a:schemeClr val="accent4">
                    <a:lumMod val="75000"/>
                  </a:schemeClr>
                </a:solidFill>
              </a:defRPr>
            </a:lvl1pPr>
          </a:lstStyle>
          <a:p>
            <a:endParaRPr lang="cy-GB"/>
          </a:p>
        </p:txBody>
      </p:sp>
      <p:sp>
        <p:nvSpPr>
          <p:cNvPr id="6" name="Slide Number Placeholder 5">
            <a:extLst>
              <a:ext uri="{FF2B5EF4-FFF2-40B4-BE49-F238E27FC236}">
                <a16:creationId xmlns:a16="http://schemas.microsoft.com/office/drawing/2014/main" id="{CE983FFB-15A3-4B11-A130-4565577A3F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50" baseline="0">
                <a:solidFill>
                  <a:schemeClr val="accent4">
                    <a:lumMod val="75000"/>
                  </a:schemeClr>
                </a:solidFill>
              </a:defRPr>
            </a:lvl1pPr>
          </a:lstStyle>
          <a:p>
            <a:fld id="{15EF3771-C408-4FB2-87ED-2FD1D67F02FF}" type="slidenum">
              <a:rPr lang="cy-GB" smtClean="0"/>
              <a:t>‹#›</a:t>
            </a:fld>
            <a:endParaRPr lang="cy-GB"/>
          </a:p>
        </p:txBody>
      </p:sp>
      <p:sp>
        <p:nvSpPr>
          <p:cNvPr id="2" name="Title Placeholder 1">
            <a:extLst>
              <a:ext uri="{FF2B5EF4-FFF2-40B4-BE49-F238E27FC236}">
                <a16:creationId xmlns:a16="http://schemas.microsoft.com/office/drawing/2014/main" id="{7575F976-A881-DB46-9D98-9D55727C19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9C7589-D4CD-50AB-9AA4-198FD4932D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44398968"/>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Lst>
  <p:txStyles>
    <p:titleStyle>
      <a:lvl1pPr algn="l" defTabSz="914400" rtl="0" eaLnBrk="1" latinLnBrk="0" hangingPunct="1">
        <a:lnSpc>
          <a:spcPct val="90000"/>
        </a:lnSpc>
        <a:spcBef>
          <a:spcPct val="0"/>
        </a:spcBef>
        <a:buNone/>
        <a:defRPr sz="4400" kern="1200">
          <a:solidFill>
            <a:schemeClr val="accent4">
              <a:lumMod val="7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lumMod val="7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lumMod val="7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lumMod val="7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lumMod val="7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2.png"/><Relationship Id="rId4"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2.png"/><Relationship Id="rId4"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4.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83F74C6-543E-9C77-79B9-82339A114ECA}"/>
              </a:ext>
            </a:extLst>
          </p:cNvPr>
          <p:cNvPicPr>
            <a:picLocks noChangeAspect="1"/>
          </p:cNvPicPr>
          <p:nvPr/>
        </p:nvPicPr>
        <p:blipFill>
          <a:blip r:embed="rId2"/>
          <a:stretch>
            <a:fillRect/>
          </a:stretch>
        </p:blipFill>
        <p:spPr>
          <a:xfrm>
            <a:off x="328843" y="2034842"/>
            <a:ext cx="7074040" cy="3164098"/>
          </a:xfrm>
          <a:prstGeom prst="rect">
            <a:avLst/>
          </a:prstGeom>
        </p:spPr>
      </p:pic>
    </p:spTree>
    <p:extLst>
      <p:ext uri="{BB962C8B-B14F-4D97-AF65-F5344CB8AC3E}">
        <p14:creationId xmlns:p14="http://schemas.microsoft.com/office/powerpoint/2010/main" val="443941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45DF355-0FE1-A06B-2927-0EF90C05800C}"/>
              </a:ext>
            </a:extLst>
          </p:cNvPr>
          <p:cNvSpPr txBox="1"/>
          <p:nvPr/>
        </p:nvSpPr>
        <p:spPr>
          <a:xfrm>
            <a:off x="1377863" y="1453019"/>
            <a:ext cx="10108504" cy="4140301"/>
          </a:xfrm>
          <a:prstGeom prst="rect">
            <a:avLst/>
          </a:prstGeom>
          <a:noFill/>
        </p:spPr>
        <p:txBody>
          <a:bodyPr wrap="square">
            <a:spAutoFit/>
          </a:bodyPr>
          <a:lstStyle/>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Dewisais i’r pwnc cadw'n heini o fewn y thema hamdden. Dewisais i’r thema hon achos mae llawer o blant yn cymryd rhan mewn gweithgareddau tu allan i’r ysgol i gadw'n heini. Mae gan bob plentyn brofiad o chwarae chwaraeon y tu mewn neu y tu allan i’r ysgol. </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Mae'n bwysig gwneud dysgu'n berthnasol i blant. Hefyd, mae'n bwysig rhoi llawer o gyfleoedd i blant ddefnyddio geirfa newydd, patrymau ac ymarfer siarad a gwrando. Mae addysg ieithyddol drawsgwricwlaidd yn helpu plant i wneud cysylltiadau rhwng pynciau ac i gymhwyso’r dysgu i weithgareddau gwirioneddol. Mae'n helpu plant ddysgu geirfa a defnyddio. </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6591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2674E66-0CC9-02CE-7364-E98B0A1F595C}"/>
              </a:ext>
            </a:extLst>
          </p:cNvPr>
          <p:cNvSpPr txBox="1"/>
          <p:nvPr/>
        </p:nvSpPr>
        <p:spPr>
          <a:xfrm>
            <a:off x="479642" y="574083"/>
            <a:ext cx="11532818" cy="5709833"/>
          </a:xfrm>
          <a:prstGeom prst="rect">
            <a:avLst/>
          </a:prstGeom>
          <a:noFill/>
        </p:spPr>
        <p:txBody>
          <a:bodyPr wrap="square">
            <a:spAutoFit/>
          </a:bodyPr>
          <a:lstStyle/>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Dewisais i ddysgu geirfa newydd drwy drilio ac ailadrodd, canu cân, a chwarae gêm 'Chwap!' achos mae’r gweithgareddau hyn yn gwneud dysgu’n hwyliog ac yn ymgysylltu. Drwy drilio, mae’r plant yn dysgu’r eirfa newydd trwy ailadrodd. Mae’r plant yn cael mwy o hyder, a trwy ddefnyddio ailadrodd rydw i'n gallu ynganiad cywir a strwythur brawddegau. Mae plant yn caru canu. Mae canu cân yn gwneud dysgu’n fwy cofiadwy a bydd y plant yn cofia'r eirfa newydd. Mae chwarae’r gêm "Chwap!" yn gwneud dysgu’n hwyliog ac ymgysylltu. Mae’n helpu’r plant ddysgu trwy gystadleuaeth. Mae’r plant yn mwynhau chwarae’r gêm ac mae hefyd yn dysgu’r eirfa newydd.</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sz="2400" kern="100" dirty="0">
                <a:effectLst/>
                <a:latin typeface="Calibri" panose="020F0502020204030204" pitchFamily="34" charset="0"/>
                <a:ea typeface="Calibri" panose="020F0502020204030204" pitchFamily="34" charset="0"/>
                <a:cs typeface="Calibri" panose="020F0502020204030204" pitchFamily="34" charset="0"/>
              </a:rPr>
              <a:t>I ymarfer ysgrifennu, dewisais i ddefnyddio dyddiadur. Rydw i wedi creu enghraifft i ddangos i’r plant y strwythur ac i roi syniadau iddyn nhw. Bydd y mat iaith yn helpu'r plant gyda syniadau a geirfa newydd. Hefyd, defnyddiais i ddull amlsynhwyraidd gan ddefnyddio sain a geiriau i helpu pob dysgwr. mae’r gweithgareddau yn ymwneud â sefyllfaoedd go iawn, gan wella perthnasedd a chymhelliant. Gwahaniaethais i’r testunau ar wahanol lefelau i gefnogi gwahanol anghenion a bydd pob plentyn yn gallu gwneud y dasg.</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14006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A25E70-E97A-D9D6-44D4-BEF44035C4A1}"/>
              </a:ext>
            </a:extLst>
          </p:cNvPr>
          <p:cNvSpPr txBox="1"/>
          <p:nvPr/>
        </p:nvSpPr>
        <p:spPr>
          <a:xfrm>
            <a:off x="1177447" y="1062583"/>
            <a:ext cx="10058400" cy="4732834"/>
          </a:xfrm>
          <a:prstGeom prst="rect">
            <a:avLst/>
          </a:prstGeom>
          <a:noFill/>
        </p:spPr>
        <p:txBody>
          <a:bodyPr wrap="square">
            <a:spAutoFit/>
          </a:bodyPr>
          <a:lstStyle/>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hyrwyddo gwrando yn fy ngwers Addysg Gorfforol. Mae llawer o blant yn mwynhau Addysg Gorfforol, felly mae hyn yn gwneud dysgu’n hwyliog ac ymgolli. Drwy ymarfer gwrando wrth symud, creu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Total</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Physical</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Response</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a bydd symud yn atgyfnerthu’r dysgu, yn enwedig ar gyfer geirfa neu orchmynion. Hefyd, bydda i’n defnyddio’r dysgu blaenorol yn y gwers Addysg Gorfforol, gan greu dolenni trawsgwricwlaidd. Bydda i'n gallu gweld yn gyflym os y plant yn gallu gwrando a deall y geirfa newydd.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Mae fy ngweithgaredd mathemateg yn helpu’r plant ymarfer siarad trwy wneud holiadur. Mae cyfweliadau cyfoedion yn hyrwyddo siarad a gwrando. Mae’r gweithgaredd hwn yn helpu’r plant i gydweithio trwy gyfnewid gwybodaeth a datblygu hyder. Mae’r dasg yn helpu dysgwyr i ddefnyddio’r iaith mewn ffordd ystyrlon. Mae’n rhaid i’r plant ofyn cwestiynau am bwrpas ac i wrando’n ofalus ar yr atebion. Mae’r gweithgaredd hwn yn helpu siarad trwy ailadrodd y cwestiwn llawer o weithiau. Hefyd, mae’n helpu’r plant gael hyder wrth siarad achos maen nhw’n gofyn y cwestiwn i ffrindiau.  Mae’r gweithgaredd hwn hefyd yn ffordd ymarferol i’r plant ymgysylltu â chyfoedion, gan wneud y dysgu yn fwy difyr ac ystyrlon.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416663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BC12222E-1558-3739-300A-1B8453E59470}"/>
              </a:ext>
            </a:extLst>
          </p:cNvPr>
          <p:cNvGraphicFramePr>
            <a:graphicFrameLocks noGrp="1"/>
          </p:cNvGraphicFramePr>
          <p:nvPr>
            <p:extLst>
              <p:ext uri="{D42A27DB-BD31-4B8C-83A1-F6EECF244321}">
                <p14:modId xmlns:p14="http://schemas.microsoft.com/office/powerpoint/2010/main" val="1765932884"/>
              </p:ext>
            </p:extLst>
          </p:nvPr>
        </p:nvGraphicFramePr>
        <p:xfrm>
          <a:off x="410684" y="126400"/>
          <a:ext cx="11370631" cy="6605200"/>
        </p:xfrm>
        <a:graphic>
          <a:graphicData uri="http://schemas.openxmlformats.org/drawingml/2006/table">
            <a:tbl>
              <a:tblPr firstRow="1" firstCol="1" bandRow="1"/>
              <a:tblGrid>
                <a:gridCol w="3639428">
                  <a:extLst>
                    <a:ext uri="{9D8B030D-6E8A-4147-A177-3AD203B41FA5}">
                      <a16:colId xmlns:a16="http://schemas.microsoft.com/office/drawing/2014/main" val="946175615"/>
                    </a:ext>
                  </a:extLst>
                </a:gridCol>
                <a:gridCol w="3639428">
                  <a:extLst>
                    <a:ext uri="{9D8B030D-6E8A-4147-A177-3AD203B41FA5}">
                      <a16:colId xmlns:a16="http://schemas.microsoft.com/office/drawing/2014/main" val="153524693"/>
                    </a:ext>
                  </a:extLst>
                </a:gridCol>
                <a:gridCol w="4091775">
                  <a:extLst>
                    <a:ext uri="{9D8B030D-6E8A-4147-A177-3AD203B41FA5}">
                      <a16:colId xmlns:a16="http://schemas.microsoft.com/office/drawing/2014/main" val="2131013653"/>
                    </a:ext>
                  </a:extLst>
                </a:gridCol>
              </a:tblGrid>
              <a:tr h="2870653">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 Celfyddydau Mynegiannol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am ymarfer corff a'r ffyrdd gwahanol o gadw'n heini (e.e., nofio, rhedeg, cerdded, ac ati).</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defnyddio’r patrwm maen nhw wedi dysgu i ddisgrifio eu hoff chwaraeon.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(chwaraeon)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yn (fendigedig, wych, cyffrous, ddiddorol etc..) achos...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Rhedeg, nofio, pêl-droed, rygbi, dawnsio, cerdded, chwarae, cyflym, ymarfer, parc, campfa, môr.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creu poster am eu hoff chwaraeon i helpu eraill i ddewis chwaraeon newydd. Byddan nhw’n defnyddio'r eirfa newydd i ddisgrifio eu chwaraeon. Byddan nhw’n gwneud y posteri'n lliwgar. Byddan nhw’n ddewis paent,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biro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ffelt , pensiliau neu'r cyfrifiadur  ei ddefnyddio i wneud y poster.</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6C6"/>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Mathemateg a Rhifedd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Mae’r plant wedi dysgu o'r blaen am ddata syml, casglu gwybodaeth, a chreu siartiau.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kern="100" dirty="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Siarad</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Gofyn ac ateb cwestiynau.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Wyt ti’n hoffi... ? Rydw 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Dydw i ddim yn hoffi..</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Cadw’n heini</a:t>
                      </a: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rhedeg, nofio, pêl-droed, rygbi, dawnsio, cyfrifo, data, poblogaidd, lleiaf, mwyaf.</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symud o gwmpas y dosbarth ac yn gofyn y cwestiwn,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“Wyt ti’n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am gadw’n heini.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gwrando ar yr atebion: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neu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“Dydw i ddim yn hoffi...”</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ac yn llenwi’r grid.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Creu siart bar gan ddefnyddio’r atebion.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spcAft>
                          <a:spcPts val="800"/>
                        </a:spcAft>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Gofynnwch gwestiynau fel: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“Faint o bobl sy'n hoffi pêl-droed?”</a:t>
                      </a:r>
                      <a:b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 weithgaredd ydy’r mwyaf poblogaidd?”</a:t>
                      </a:r>
                      <a:b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 weithgaredd ydy’r leiaf poblogaidd?”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3DBFF"/>
                    </a:solidFill>
                  </a:tcPr>
                </a:tc>
                <a:tc>
                  <a:txBody>
                    <a:bodyPr/>
                    <a:lstStyle/>
                    <a:p>
                      <a:pPr algn="l">
                        <a:lnSpc>
                          <a:spcPct val="107000"/>
                        </a:lnSpc>
                        <a:spcAft>
                          <a:spcPts val="800"/>
                        </a:spcAft>
                      </a:pPr>
                      <a:r>
                        <a:rPr lang="cy-GB" sz="800" b="1" u="sng"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Gwyddoniaeth a Thechnoleg</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wedi dysgu pa rannau o'r corff rydyn ni'n defnyddio wrth wneud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Canfod a labelu rhannau o'r corff.</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rhannau'r corff.</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 Rannau’r Corff: coes, braich, y cefn, traed, y pen, y galon.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b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Bydda i'n siarad â'r plant am rannau o'r corff rydyn ni’n defnyddio wrth gadw’n heini. Bydda i'n defnyddio drilio i helpu i ddysgu’r eirfa newydd am rannau’r corff. Wedyn, byddan nhw’n gweithio mewn  grŵp o dri. Byddan nhw’n darlunio o gwmpas un plentyn yn y grwp ac yn defnyddio’r darlun i labelu’r rhannau o’r corff newydd rydyn ni wedi eu dysgu.</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u="none" strike="noStrike" kern="100">
                          <a:effectLst/>
                          <a:latin typeface="Calibri" panose="020F0502020204030204" pitchFamily="34" charset="0"/>
                          <a:ea typeface="Calibri" panose="020F0502020204030204" pitchFamily="34" charset="0"/>
                          <a:cs typeface="Calibri" panose="020F0502020204030204" pitchFamily="34" charset="0"/>
                        </a:rPr>
                        <a: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C79"/>
                    </a:solidFill>
                  </a:tcPr>
                </a:tc>
                <a:extLst>
                  <a:ext uri="{0D108BD9-81ED-4DB2-BD59-A6C34878D82A}">
                    <a16:rowId xmlns:a16="http://schemas.microsoft.com/office/drawing/2014/main" val="1889522694"/>
                  </a:ext>
                </a:extLst>
              </a:tr>
              <a:tr h="3682422">
                <a:tc>
                  <a:txBody>
                    <a:bodyPr/>
                    <a:lstStyle/>
                    <a:p>
                      <a:pPr algn="l">
                        <a:lnSpc>
                          <a:spcPct val="107000"/>
                        </a:lnSpc>
                        <a:spcAft>
                          <a:spcPts val="800"/>
                        </a:spcAft>
                      </a:pPr>
                      <a:r>
                        <a:rPr lang="cy-GB" sz="800" b="1" u="sng"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Ieithoedd, Llythrennedd a Chyfathrebu</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yn gallu </a:t>
                      </a:r>
                      <a:r>
                        <a:rPr lang="cy-GB" sz="800" kern="10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ysgrifennu</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paragraff syml yn y presennol. Maen nhw’n gallu siarad am eu hunain a gweithgareddau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Defnyddio'r amser presennol i ddisgrifio gweithgareddau chwaraeon.</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Ar y penwythnos, rydw i’n...</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Dydd Sadwrn, rydw i’n chwarae...</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hoffi... achos...</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Dydd Sul, rydw i’n mynd i...</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meddwl bod...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 </a:t>
                      </a: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Chwaraeon: pêl-droed, rygbi, nofio, rhedeg, beicio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Dyddiau’r wythnos: Dydd Sadwrn, Dydd Sul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Berfau: chwarae, mynd, hoffi, gwneud </a:t>
                      </a:r>
                      <a:b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 Ansoddeiriau: cyffrous, blinedig, hwyliog</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Gwrando a darllen y Dyddiadur: Rhowch ddyddiadur enghreifftiol am benwythnos gyda chwaraeon i’r plant.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Newid y Dyddiadur: Mae’r plant yn defnyddio’r patrymau iaith.</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a:solidFill>
                            <a:srgbClr val="000000"/>
                          </a:solidFill>
                          <a:effectLst/>
                          <a:latin typeface="Calibri" panose="020F0502020204030204" pitchFamily="34" charset="0"/>
                          <a:ea typeface="Calibri" panose="020F0502020204030204" pitchFamily="34" charset="0"/>
                          <a:cs typeface="Calibri" panose="020F0502020204030204" pitchFamily="34" charset="0"/>
                        </a:rPr>
                        <a:t>Ysgrifennu’r Dyddiadur:  Mae'r plant yn defnyddio'r patrwm i ysgrifennu dyddiadur am eu penwythnos.</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u="none" strike="noStrike" kern="100">
                          <a:effectLst/>
                          <a:latin typeface="Calibri" panose="020F0502020204030204" pitchFamily="34" charset="0"/>
                          <a:ea typeface="Calibri" panose="020F0502020204030204" pitchFamily="34" charset="0"/>
                          <a:cs typeface="Calibri" panose="020F0502020204030204" pitchFamily="34" charset="0"/>
                        </a:rPr>
                        <a:t> </a:t>
                      </a:r>
                      <a:endParaRPr lang="en-GB" sz="800" kern="10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AB81"/>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 Dyniaethau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Ateb cwestiynau yn y trydydd person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Beth ydy’r chwaraeon mae e/hi'n wneud?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pêl-droed)</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Pryd mae e/hi'n chwarae’r chwaraeon?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ar y penwythnos)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Ble mae e/hi'n chwarae y chwaraeon?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yn y stadiwm)</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gn="l">
                        <a:lnSpc>
                          <a:spcPct val="107000"/>
                        </a:lnSpc>
                        <a:spcAft>
                          <a:spcPts val="800"/>
                        </a:spcAft>
                        <a:buFont typeface="Symbol" panose="05050102010706020507" pitchFamily="18" charset="2"/>
                        <a:buChar char=""/>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Pwy mae e/hi'n gwneud y chwaraeon gyda?</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(e.e. Mae </a:t>
                      </a:r>
                      <a:r>
                        <a:rPr lang="cy-GB" sz="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chwarae gyda thîm)</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athletwr, chwaraeon, pryd, ble, pwy, tîm, ymarfer, gorau, gemau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Bydda i’n chwarae recordiad sain neu dangoswch fideo byr o'r athletwr yn trafod ei chwaraeon, gan ddefnyddio iaith syml. Bydda i’n gofyn i'r plant gwrando’n ofalus ac ar ôl gwrando, bydda i’n gofyn i’r plant ateb cwestiynau am yr athletwr.</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u="none" strike="noStrike" kern="100" dirty="0">
                          <a:effectLst/>
                          <a:latin typeface="Calibri" panose="020F0502020204030204" pitchFamily="34" charset="0"/>
                          <a:ea typeface="Calibri" panose="020F0502020204030204" pitchFamily="34" charset="0"/>
                          <a:cs typeface="Calibri" panose="020F0502020204030204" pitchFamily="34" charset="0"/>
                        </a:rPr>
                        <a:t>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189F7"/>
                    </a:solidFill>
                  </a:tcPr>
                </a:tc>
                <a:tc>
                  <a:txBody>
                    <a:bodyPr/>
                    <a:lstStyle/>
                    <a:p>
                      <a:pPr algn="l">
                        <a:lnSpc>
                          <a:spcPct val="107000"/>
                        </a:lnSpc>
                        <a:spcAft>
                          <a:spcPts val="800"/>
                        </a:spcAft>
                      </a:pPr>
                      <a:r>
                        <a:rPr lang="cy-GB" sz="800" b="1" u="sng"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Iechyd a Lles</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Gwybodaeth Flaenorol: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Mae’r plant wedi dysgu am wahanol fathau o symudiadau a gweithgareddau chwaraeon. Maen nhw’n dysgu </a:t>
                      </a:r>
                      <a:r>
                        <a:rPr lang="cy-GB" sz="800" kern="100" dirty="0">
                          <a:solidFill>
                            <a:srgbClr val="000000"/>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gwrando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ar y gorchmynion yn Gymraeg ac yn dilyn y 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iaith: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Gwrandewch ar y gorchmynion, deallwch y geirfa ac yn dilyn y 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Patrwm: - </a:t>
                      </a:r>
                      <a:b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Gorchmynion</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-Rydw i’n...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Geirfa:</a:t>
                      </a:r>
                      <a:b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Symudiadau: rhedeg, cerdded, neidio, ymarfer, eistedd, sefyll, neidio.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Ffocws Corfforol: cyflym, ofalus, uchel, isel.</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Gweithgareddau: </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Cynhesu - Gwrando ar y Gorchmynion</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symud o gwmpas y neuadd ac yn gwrando ar y gorchmynion. </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p>
                      <a:pPr algn="l">
                        <a:lnSpc>
                          <a:spcPct val="107000"/>
                        </a:lnSpc>
                        <a:spcAft>
                          <a:spcPts val="800"/>
                        </a:spcAft>
                      </a:pP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Gweithgaredd Gwrando - Symud fel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gwrando ar y gorchmynion ac yn symud o gwmpas y neuadd fel anifail.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Gem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Parau Gwrando:</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Un plentyn fydd yn dweud 'Rydw i'n hoffi' ac yna'n dweud gweithred. Mae rhaid i’r plentyn arall yn gwrando a gwneud yr weithred</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b="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Ymlacio</a:t>
                      </a:r>
                      <a:b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b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Bydd y plant yn dod o hyd i le i ymlacio. Bydd y plant yn gwrando ar y gorchmynion. </a:t>
                      </a:r>
                      <a:r>
                        <a:rPr lang="cy-GB" sz="8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Gwnewch siâp tal</a:t>
                      </a:r>
                      <a:r>
                        <a:rPr lang="cy-GB" sz="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Gwnewch siâp bach.</a:t>
                      </a:r>
                      <a:endParaRPr lang="en-GB" sz="800" kern="100" dirty="0">
                        <a:effectLst/>
                        <a:latin typeface="Calibri" panose="020F0502020204030204" pitchFamily="34" charset="0"/>
                        <a:ea typeface="Calibri" panose="020F0502020204030204" pitchFamily="34" charset="0"/>
                        <a:cs typeface="Calibri" panose="020F0502020204030204" pitchFamily="34" charset="0"/>
                      </a:endParaRPr>
                    </a:p>
                  </a:txBody>
                  <a:tcPr marL="40702" marR="40702"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AE571"/>
                    </a:solidFill>
                  </a:tcPr>
                </a:tc>
                <a:extLst>
                  <a:ext uri="{0D108BD9-81ED-4DB2-BD59-A6C34878D82A}">
                    <a16:rowId xmlns:a16="http://schemas.microsoft.com/office/drawing/2014/main" val="1538805473"/>
                  </a:ext>
                </a:extLst>
              </a:tr>
            </a:tbl>
          </a:graphicData>
        </a:graphic>
      </p:graphicFrame>
    </p:spTree>
    <p:extLst>
      <p:ext uri="{BB962C8B-B14F-4D97-AF65-F5344CB8AC3E}">
        <p14:creationId xmlns:p14="http://schemas.microsoft.com/office/powerpoint/2010/main" val="3397070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F6DF043-B8C3-7706-9BA0-23F7A8F2AF64}"/>
              </a:ext>
            </a:extLst>
          </p:cNvPr>
          <p:cNvSpPr txBox="1"/>
          <p:nvPr/>
        </p:nvSpPr>
        <p:spPr>
          <a:xfrm>
            <a:off x="1888821" y="1250029"/>
            <a:ext cx="8790140" cy="4151521"/>
          </a:xfrm>
          <a:prstGeom prst="rect">
            <a:avLst/>
          </a:prstGeom>
          <a:noFill/>
        </p:spPr>
        <p:txBody>
          <a:bodyPr wrap="square">
            <a:spAutoFit/>
          </a:bodyPr>
          <a:lstStyle/>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Slot drilio a chyflwyno geirfa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cy-GB" sz="1800" u="sng" kern="100" dirty="0">
                <a:effectLst/>
                <a:latin typeface="Aptos" panose="020B0004020202020204" pitchFamily="34" charset="0"/>
                <a:ea typeface="Aptos" panose="020B0004020202020204" pitchFamily="34" charset="0"/>
                <a:cs typeface="Times New Roman" panose="02020603050405020304" pitchFamily="18" charset="0"/>
              </a:rPr>
              <a:t>Slot drilio a gemau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Nod y wers</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Datblygu hyder y plant gyda phatrymau a brawddegau cyfarwydd, a chyflwyno’r eirfa newydd, byddan nhw'n  defnyddio o fewn thema cadw’n heini.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Gweithgareddau: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defnyddio drilio i helpu’r plant i ddysgu geirfa newydd. Mae drilio yn helpu plant i ddysgu geiriau newydd drwy ailadrodd ac ymarfer. Mae drilio yn helpu ynganiad, hyder ac iaith.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Yn gyntaf, bydda i’n cyflwyno’r eirfa newydd gan ddefnyddio cardiau fflach. Bydd y plant yn ailadrodd pob gair newydd ar ôl i fi. Bydda i’n edrych am ynganiad cywir ac yn helpu gyda hyder wrth siarad. Bydda i’n defnyddio pêl fach i basio i’r plant ac yn gofyn iddyn nhw ailadrodd ar ôl i fi.</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2172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4D660A-A425-349F-EF5B-7C8DBFF6B4E5}"/>
              </a:ext>
            </a:extLst>
          </p:cNvPr>
          <p:cNvSpPr txBox="1"/>
          <p:nvPr/>
        </p:nvSpPr>
        <p:spPr>
          <a:xfrm>
            <a:off x="1461380" y="450741"/>
            <a:ext cx="9849623" cy="532903"/>
          </a:xfrm>
          <a:prstGeom prst="rect">
            <a:avLst/>
          </a:prstGeom>
          <a:noFill/>
        </p:spPr>
        <p:txBody>
          <a:bodyPr wrap="square">
            <a:spAutoFit/>
          </a:bodyPr>
          <a:lstStyle/>
          <a:p>
            <a:pPr>
              <a:lnSpc>
                <a:spcPct val="107000"/>
              </a:lnSpc>
              <a:spcAft>
                <a:spcPts val="800"/>
              </a:spcAft>
            </a:pPr>
            <a:r>
              <a:rPr lang="cy-GB" sz="2800" kern="100" dirty="0">
                <a:effectLst/>
                <a:latin typeface="Calibri" panose="020F0502020204030204" pitchFamily="34" charset="0"/>
                <a:ea typeface="Calibri" panose="020F0502020204030204" pitchFamily="34" charset="0"/>
                <a:cs typeface="Calibri" panose="020F0502020204030204" pitchFamily="34" charset="0"/>
              </a:rPr>
              <a:t>Byddwn i'n helpu'r plant i ddysgu'r eirfa newydd drwy ganu cân.</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4098" name="Picture 2" descr="Kids Singing Clipart &amp; Look At Clip Art Images - ClipartLook">
            <a:extLst>
              <a:ext uri="{FF2B5EF4-FFF2-40B4-BE49-F238E27FC236}">
                <a16:creationId xmlns:a16="http://schemas.microsoft.com/office/drawing/2014/main" id="{F7729FED-C6F2-E4FD-A44B-67768770C63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8859"/>
          <a:stretch/>
        </p:blipFill>
        <p:spPr bwMode="auto">
          <a:xfrm>
            <a:off x="7655501" y="3429000"/>
            <a:ext cx="4269277" cy="332006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C49AF555-1120-CFC4-3565-81B40AE09872}"/>
              </a:ext>
            </a:extLst>
          </p:cNvPr>
          <p:cNvPicPr>
            <a:picLocks noChangeAspect="1"/>
          </p:cNvPicPr>
          <p:nvPr/>
        </p:nvPicPr>
        <p:blipFill>
          <a:blip r:embed="rId6"/>
          <a:stretch>
            <a:fillRect/>
          </a:stretch>
        </p:blipFill>
        <p:spPr>
          <a:xfrm>
            <a:off x="1461380" y="1973159"/>
            <a:ext cx="5578323" cy="3462828"/>
          </a:xfrm>
          <a:prstGeom prst="rect">
            <a:avLst/>
          </a:prstGeom>
        </p:spPr>
      </p:pic>
      <p:pic>
        <p:nvPicPr>
          <p:cNvPr id="10" name="Cadw’n Heini 1">
            <a:hlinkClick r:id="" action="ppaction://media"/>
            <a:extLst>
              <a:ext uri="{FF2B5EF4-FFF2-40B4-BE49-F238E27FC236}">
                <a16:creationId xmlns:a16="http://schemas.microsoft.com/office/drawing/2014/main" id="{91D7B701-3EDA-E11A-1BF4-D08DF93D126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64745" y="1857367"/>
            <a:ext cx="964281" cy="964281"/>
          </a:xfrm>
          <a:prstGeom prst="rect">
            <a:avLst/>
          </a:prstGeom>
        </p:spPr>
      </p:pic>
    </p:spTree>
    <p:extLst>
      <p:ext uri="{BB962C8B-B14F-4D97-AF65-F5344CB8AC3E}">
        <p14:creationId xmlns:p14="http://schemas.microsoft.com/office/powerpoint/2010/main" val="288057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13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3E319C-57DC-4132-8BE0-72DE44D31BA2}"/>
              </a:ext>
            </a:extLst>
          </p:cNvPr>
          <p:cNvSpPr txBox="1"/>
          <p:nvPr/>
        </p:nvSpPr>
        <p:spPr>
          <a:xfrm>
            <a:off x="2270342" y="1442434"/>
            <a:ext cx="7938370" cy="4242700"/>
          </a:xfrm>
          <a:prstGeom prst="rect">
            <a:avLst/>
          </a:prstGeom>
          <a:noFill/>
        </p:spPr>
        <p:txBody>
          <a:bodyPr wrap="square">
            <a:spAutoFit/>
          </a:bodyPr>
          <a:lstStyle/>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Pan fydd y plant yn hyderus gyda’r eirfa newydd, bydda i’n dysgu’r geirfa drwy chwarae gemau.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u="sng" kern="100" dirty="0">
                <a:effectLst/>
                <a:latin typeface="Aptos" panose="020B0004020202020204" pitchFamily="34" charset="0"/>
                <a:ea typeface="Aptos" panose="020B0004020202020204" pitchFamily="34" charset="0"/>
                <a:cs typeface="Times New Roman" panose="02020603050405020304" pitchFamily="18" charset="0"/>
              </a:rPr>
              <a:t>Gêm CHWAP!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Nesaf, bydda i'n chwarae'r gêm Chwap! Yn gyntaf, bydda i'n rhoi'r plant mewn dau dîm. Bydda i'n rhoi y cardiau fflach ar y llawr. Wedyn, bydda i'n dewis plentyn o bob tîm i chwarae. Byddan nhw'n defnyddio "</a:t>
            </a:r>
            <a:r>
              <a:rPr lang="cy-GB" sz="1800" kern="100" dirty="0" err="1">
                <a:effectLst/>
                <a:latin typeface="Aptos" panose="020B0004020202020204" pitchFamily="34" charset="0"/>
                <a:ea typeface="Aptos" panose="020B0004020202020204" pitchFamily="34" charset="0"/>
                <a:cs typeface="Times New Roman" panose="02020603050405020304" pitchFamily="18" charset="0"/>
              </a:rPr>
              <a:t>chwapper</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Bydda i'n dweud un o'r geiriau newydd, a bydd y cyntaf i ddod o hyd i'r gair cywir yn ennill pwynt i’r tîm. Bydda i'n Parhau i ddweud geiriau tan bod pob plentyn wedi cael tro. Yr enillydd ydy’r tîm gyda mwyaf bwyntiau.</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Bydda i’n gwahaniaethu drwy fy newis o bartneriaid ac hefyd drwy fy newis o eiriau. Hefyd, Byddwn i’n gwneud y gêm yn anoddach trwy ddechrau gyda geiriau a lluniau. Wedyn, byddwn i’n tynnu’r geiriau i ymarfer gwrando, ac fel her darllen, byddwn i’n defnyddio’r geiriau yn unig.</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8918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EF2FB25-EA3B-A79F-BE2E-33D48C241479}"/>
              </a:ext>
            </a:extLst>
          </p:cNvPr>
          <p:cNvPicPr>
            <a:picLocks noChangeAspect="1"/>
          </p:cNvPicPr>
          <p:nvPr/>
        </p:nvPicPr>
        <p:blipFill>
          <a:blip r:embed="rId2"/>
          <a:stretch>
            <a:fillRect/>
          </a:stretch>
        </p:blipFill>
        <p:spPr>
          <a:xfrm>
            <a:off x="177800" y="882806"/>
            <a:ext cx="8920598" cy="6251263"/>
          </a:xfrm>
          <a:prstGeom prst="rect">
            <a:avLst/>
          </a:prstGeom>
        </p:spPr>
      </p:pic>
      <p:sp>
        <p:nvSpPr>
          <p:cNvPr id="7" name="Rectangle 6">
            <a:extLst>
              <a:ext uri="{FF2B5EF4-FFF2-40B4-BE49-F238E27FC236}">
                <a16:creationId xmlns:a16="http://schemas.microsoft.com/office/drawing/2014/main" id="{23B4B994-2DA6-16BA-BBF5-E183EEF6FAFB}"/>
              </a:ext>
            </a:extLst>
          </p:cNvPr>
          <p:cNvSpPr/>
          <p:nvPr/>
        </p:nvSpPr>
        <p:spPr>
          <a:xfrm>
            <a:off x="4218274" y="109538"/>
            <a:ext cx="3755452" cy="847604"/>
          </a:xfrm>
          <a:prstGeom prst="rect">
            <a:avLst/>
          </a:prstGeom>
          <a:noFill/>
        </p:spPr>
        <p:txBody>
          <a:bodyPr wrap="none" lIns="91440" tIns="45720" rIns="91440" bIns="45720">
            <a:spAutoFit/>
          </a:bodyPr>
          <a:lstStyle/>
          <a:p>
            <a:pPr>
              <a:lnSpc>
                <a:spcPct val="107000"/>
              </a:lnSpc>
              <a:spcAft>
                <a:spcPts val="800"/>
              </a:spcAft>
            </a:pPr>
            <a:r>
              <a:rPr lang="cy-GB" sz="4800" u="sng" kern="100" dirty="0">
                <a:effectLst/>
                <a:latin typeface="Calibri" panose="020F0502020204030204" pitchFamily="34" charset="0"/>
                <a:ea typeface="Calibri" panose="020F0502020204030204" pitchFamily="34" charset="0"/>
                <a:cs typeface="Calibri" panose="020F0502020204030204" pitchFamily="34" charset="0"/>
              </a:rPr>
              <a:t>Gêm CHWAP! </a:t>
            </a:r>
            <a:endParaRPr lang="en-GB" sz="4800" kern="100" dirty="0">
              <a:effectLst/>
              <a:latin typeface="Calibri" panose="020F0502020204030204" pitchFamily="34" charset="0"/>
              <a:ea typeface="Calibri" panose="020F0502020204030204" pitchFamily="34" charset="0"/>
              <a:cs typeface="Calibri" panose="020F0502020204030204" pitchFamily="34" charset="0"/>
            </a:endParaRPr>
          </a:p>
        </p:txBody>
      </p:sp>
      <p:pic>
        <p:nvPicPr>
          <p:cNvPr id="3090" name="Picture 18" descr="Vertak Cheap Plastic Swatter,Flywatter,Fly Flapper - Buy Fly Flapper ...">
            <a:extLst>
              <a:ext uri="{FF2B5EF4-FFF2-40B4-BE49-F238E27FC236}">
                <a16:creationId xmlns:a16="http://schemas.microsoft.com/office/drawing/2014/main" id="{D7EED140-9D9F-629B-CD55-4E802160F7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8398" y="3429000"/>
            <a:ext cx="2799757" cy="299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973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07F1717-A480-FD16-EB61-C9EE0652231A}"/>
              </a:ext>
            </a:extLst>
          </p:cNvPr>
          <p:cNvSpPr txBox="1"/>
          <p:nvPr/>
        </p:nvSpPr>
        <p:spPr>
          <a:xfrm>
            <a:off x="2295916" y="1282406"/>
            <a:ext cx="9177925" cy="3784626"/>
          </a:xfrm>
          <a:prstGeom prst="rect">
            <a:avLst/>
          </a:prstGeom>
          <a:noFill/>
        </p:spPr>
        <p:txBody>
          <a:bodyPr wrap="square">
            <a:spAutoFit/>
          </a:bodyPr>
          <a:lstStyle/>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AOLE</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Ieithoedd, Llythrennedd a Chyfathrebu</a:t>
            </a:r>
            <a:br>
              <a:rPr lang="cy-GB" kern="100" dirty="0">
                <a:effectLst/>
                <a:latin typeface="Aptos" panose="020B0004020202020204" pitchFamily="34" charset="0"/>
                <a:ea typeface="Aptos" panose="020B0004020202020204" pitchFamily="34" charset="0"/>
                <a:cs typeface="Times New Roman" panose="02020603050405020304" pitchFamily="18" charset="0"/>
              </a:rPr>
            </a:br>
            <a:r>
              <a:rPr lang="cy-GB" sz="2000" b="1" kern="10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Gwrando ac ysgrifennu </a:t>
            </a:r>
          </a:p>
          <a:p>
            <a:pPr algn="ctr">
              <a:lnSpc>
                <a:spcPct val="107000"/>
              </a:lnSpc>
              <a:spcAft>
                <a:spcPts val="800"/>
              </a:spcAft>
            </a:pPr>
            <a:r>
              <a:rPr lang="cy-GB" sz="2000" u="sng" kern="100" dirty="0">
                <a:effectLst/>
                <a:latin typeface="Aptos" panose="020B0004020202020204" pitchFamily="34" charset="0"/>
                <a:ea typeface="Aptos" panose="020B0004020202020204" pitchFamily="34" charset="0"/>
                <a:cs typeface="Times New Roman" panose="02020603050405020304" pitchFamily="18" charset="0"/>
              </a:rPr>
              <a:t>Dyddiadur am gadw'n heini ar y penwythnos</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Gweithgareddau:</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Nod y wers</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I blant ysgrifennu dyddiadur yn annibynnol am beth maen nhw'n ei wneud ar y penwythnos i gadw'n heini.</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kern="100" dirty="0">
                <a:effectLst/>
                <a:latin typeface="Aptos" panose="020B0004020202020204" pitchFamily="34" charset="0"/>
                <a:ea typeface="Aptos" panose="020B0004020202020204" pitchFamily="34" charset="0"/>
                <a:cs typeface="Times New Roman" panose="02020603050405020304" pitchFamily="18" charset="0"/>
              </a:rPr>
              <a:t>Yn gyntaf, bydd y plant yn gwrando’r enghraifft o’r dyddiadur.</a:t>
            </a:r>
            <a:br>
              <a:rPr lang="cy-GB" sz="2000" kern="100" dirty="0">
                <a:effectLst/>
                <a:latin typeface="Aptos" panose="020B0004020202020204" pitchFamily="34" charset="0"/>
                <a:ea typeface="Aptos" panose="020B0004020202020204" pitchFamily="34" charset="0"/>
                <a:cs typeface="Times New Roman" panose="02020603050405020304" pitchFamily="18" charset="0"/>
              </a:rPr>
            </a:br>
            <a:r>
              <a:rPr lang="cy-GB" sz="2000" kern="100" dirty="0">
                <a:effectLst/>
                <a:latin typeface="Aptos" panose="020B0004020202020204" pitchFamily="34" charset="0"/>
                <a:ea typeface="Aptos" panose="020B0004020202020204" pitchFamily="34" charset="0"/>
                <a:cs typeface="Times New Roman" panose="02020603050405020304" pitchFamily="18" charset="0"/>
              </a:rPr>
              <a:t>Nesaf, bydd y plant yn darllen ar y dyddiadur.</a:t>
            </a:r>
            <a:br>
              <a:rPr lang="cy-GB" sz="2000" u="sng" kern="100" dirty="0">
                <a:effectLst/>
                <a:latin typeface="Aptos" panose="020B0004020202020204" pitchFamily="34" charset="0"/>
                <a:ea typeface="Aptos" panose="020B0004020202020204" pitchFamily="34" charset="0"/>
                <a:cs typeface="Times New Roman" panose="02020603050405020304" pitchFamily="18" charset="0"/>
              </a:rPr>
            </a:br>
            <a:r>
              <a:rPr lang="cy-GB" sz="2000" kern="100" dirty="0">
                <a:effectLst/>
                <a:latin typeface="Aptos" panose="020B0004020202020204" pitchFamily="34" charset="0"/>
                <a:ea typeface="Aptos" panose="020B0004020202020204" pitchFamily="34" charset="0"/>
                <a:cs typeface="Times New Roman" panose="02020603050405020304" pitchFamily="18" charset="0"/>
              </a:rPr>
              <a:t>Yna, bydd y plant yn newid y dyddiadur i siarad am eu penwythnos. </a:t>
            </a:r>
            <a:br>
              <a:rPr lang="cy-GB" sz="2000" kern="100" dirty="0">
                <a:effectLst/>
                <a:latin typeface="Aptos" panose="020B0004020202020204" pitchFamily="34" charset="0"/>
                <a:ea typeface="Aptos" panose="020B0004020202020204" pitchFamily="34" charset="0"/>
                <a:cs typeface="Times New Roman" panose="02020603050405020304" pitchFamily="18" charset="0"/>
              </a:rPr>
            </a:br>
            <a:r>
              <a:rPr lang="cy-GB" sz="2000" kern="100" dirty="0">
                <a:effectLst/>
                <a:latin typeface="Aptos" panose="020B0004020202020204" pitchFamily="34" charset="0"/>
                <a:ea typeface="Aptos" panose="020B0004020202020204" pitchFamily="34" charset="0"/>
                <a:cs typeface="Times New Roman" panose="02020603050405020304" pitchFamily="18" charset="0"/>
              </a:rPr>
              <a:t>Wedyn, bydd y plant yn gallu ysgrifennu eu dyddiadur eu hunain. </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30092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CF83DA21-E969-2D49-1170-4399E96097C6}"/>
              </a:ext>
            </a:extLst>
          </p:cNvPr>
          <p:cNvSpPr txBox="1">
            <a:spLocks noChangeArrowheads="1"/>
          </p:cNvSpPr>
          <p:nvPr/>
        </p:nvSpPr>
        <p:spPr bwMode="auto">
          <a:xfrm>
            <a:off x="653832" y="513740"/>
            <a:ext cx="11034648" cy="5273286"/>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2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Mae’r penwythnos yn brysur. Nos Wener, rydw i'n ymarfer pêl-droed. Rydw i'n chwarae pêl-droed gyda fy ffrindiau. Mae fy nhîm enw ydy "Y Ddraig Goch." Rydw i'n chwarae pêl-droed ar y maes yn y clwb pêl-droed. Rydw i’n meddwl bod pêl-droed yn wych achos rydw i'n hoffi chwarae gyda fy ffrindiau.</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Bore Dydd Sadwrn, rydw i'n codi’n gynnar ac rydw i'n mynd am dro gyda fy rhieni. Rydw i'n mynd am dro yn y goedwig. Rydw i'n cerdded o gwmpas y parc. Rydw i’n meddwl bod cerdded yn hwyl achos rydw i'n hoffi cadw'n heini.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Ar brynhawn Dydd Sadwrn, rydw i'n chwarae gêm rygbi. Rydw i'n chwarae ar y cae rygbi. Rydw i'n hoffi rygbi achos rydw i'n hoffi ennill. Rydw i'n gwisgo top gwyrdd, siorts gwyn ac esgidiau rygbi. Ar ôl rygbi, rydw i'n teimlo wedi blino.</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dydd Sul, rydw i'n hoffi ymlacio. Rydw i'n nofio yn y pwll. Rydw i'n mwynhau nofio achos mae </a:t>
            </a:r>
            <a:r>
              <a:rPr lang="cy-GB" sz="2200" kern="100" dirty="0" err="1">
                <a:effectLst/>
                <a:latin typeface="Comic Sans MS" panose="030F0702030302020204" pitchFamily="66" charset="0"/>
                <a:ea typeface="Aptos" panose="020B0004020202020204" pitchFamily="34" charset="0"/>
                <a:cs typeface="Times New Roman" panose="02020603050405020304" pitchFamily="18" charset="0"/>
              </a:rPr>
              <a:t>e’n</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dawel. Rydw i’n meddwl bod chwaraeon yn gyffrous achos rydw i'n hoffi cadw’n heini.</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3" name="Star: 5 Points 2">
            <a:extLst>
              <a:ext uri="{FF2B5EF4-FFF2-40B4-BE49-F238E27FC236}">
                <a16:creationId xmlns:a16="http://schemas.microsoft.com/office/drawing/2014/main" id="{A57BD657-397D-5B16-04F9-B54ABCD67C58}"/>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4" name="Star: 5 Points 3">
            <a:extLst>
              <a:ext uri="{FF2B5EF4-FFF2-40B4-BE49-F238E27FC236}">
                <a16:creationId xmlns:a16="http://schemas.microsoft.com/office/drawing/2014/main" id="{00A3FFD4-917A-41DE-136B-3CBB0FA5B806}"/>
              </a:ext>
            </a:extLst>
          </p:cNvPr>
          <p:cNvSpPr/>
          <p:nvPr/>
        </p:nvSpPr>
        <p:spPr>
          <a:xfrm>
            <a:off x="955735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5" name="Star: 5 Points 4">
            <a:extLst>
              <a:ext uri="{FF2B5EF4-FFF2-40B4-BE49-F238E27FC236}">
                <a16:creationId xmlns:a16="http://schemas.microsoft.com/office/drawing/2014/main" id="{DCA6486D-FE27-B31F-7E2E-EEEB0C53964D}"/>
              </a:ext>
            </a:extLst>
          </p:cNvPr>
          <p:cNvSpPr/>
          <p:nvPr/>
        </p:nvSpPr>
        <p:spPr>
          <a:xfrm>
            <a:off x="10434180"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6" name="Dyddiadur 1">
            <a:hlinkClick r:id="" action="ppaction://media"/>
            <a:extLst>
              <a:ext uri="{FF2B5EF4-FFF2-40B4-BE49-F238E27FC236}">
                <a16:creationId xmlns:a16="http://schemas.microsoft.com/office/drawing/2014/main" id="{2D3168F8-4D99-CF0C-8A12-C7F0D06B6AE0}"/>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tretch>
            <a:fillRect/>
          </a:stretch>
        </p:blipFill>
        <p:spPr>
          <a:xfrm>
            <a:off x="10847539" y="102558"/>
            <a:ext cx="1150046" cy="1150046"/>
          </a:xfrm>
          <a:prstGeom prst="rect">
            <a:avLst/>
          </a:prstGeom>
        </p:spPr>
      </p:pic>
    </p:spTree>
    <p:extLst>
      <p:ext uri="{BB962C8B-B14F-4D97-AF65-F5344CB8AC3E}">
        <p14:creationId xmlns:p14="http://schemas.microsoft.com/office/powerpoint/2010/main" val="4221925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05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86BEBF44-807A-1DB1-48BE-9B4662F88814}"/>
              </a:ext>
            </a:extLst>
          </p:cNvPr>
          <p:cNvSpPr txBox="1">
            <a:spLocks noChangeArrowheads="1"/>
          </p:cNvSpPr>
          <p:nvPr/>
        </p:nvSpPr>
        <p:spPr bwMode="auto">
          <a:xfrm>
            <a:off x="1161136" y="854684"/>
            <a:ext cx="9869728" cy="4544033"/>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2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Nos Wener,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gyda fy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ffrindiau</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2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ar 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cae 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meddwl bod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pêl-droed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wych</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gyda fy ffrindiau</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Bore Dydd Sadwrn,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y </a:t>
            </a:r>
            <a:r>
              <a:rPr lang="cy-GB" sz="2200" b="1" u="sng" kern="100" dirty="0">
                <a:solidFill>
                  <a:srgbClr val="77206D"/>
                </a:solidFill>
                <a:latin typeface="Comic Sans MS" panose="030F0702030302020204" pitchFamily="66" charset="0"/>
                <a:ea typeface="Aptos" panose="020B0004020202020204" pitchFamily="34" charset="0"/>
                <a:cs typeface="Times New Roman" panose="02020603050405020304" pitchFamily="18" charset="0"/>
              </a:rPr>
              <a:t>g</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oedwig.</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cerdded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cadw’n heini.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P</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rynhawn Dydd Sadwrn,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gêm rygbi</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2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achos </a:t>
            </a:r>
            <a:r>
              <a:rPr lang="cy-GB" sz="2200" b="1"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rydw i'n hoffi ennill</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chwarae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rygbi</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ar y </a:t>
            </a:r>
            <a:r>
              <a:rPr lang="cy-GB" sz="22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cae rygbi.</a:t>
            </a:r>
            <a:b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200" kern="100" dirty="0">
                <a:latin typeface="Comic Sans MS" panose="030F0702030302020204" pitchFamily="66" charset="0"/>
                <a:ea typeface="Aptos" panose="020B0004020202020204" pitchFamily="34" charset="0"/>
                <a:cs typeface="Times New Roman" panose="02020603050405020304" pitchFamily="18" charset="0"/>
              </a:rPr>
              <a:t>D</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dydd Sul, rydw i'n hoffi ymlacio. Rydw i'n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yn y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pwll</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200" kern="100" dirty="0">
                <a:effectLst/>
                <a:latin typeface="Comic Sans MS" panose="030F0702030302020204" pitchFamily="66" charset="0"/>
                <a:ea typeface="Aptos" panose="020B0004020202020204" pitchFamily="34" charset="0"/>
                <a:cs typeface="Times New Roman" panose="02020603050405020304" pitchFamily="18" charset="0"/>
              </a:rPr>
              <a:t> achos </a:t>
            </a:r>
            <a:r>
              <a:rPr lang="cy-GB" sz="22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mae’n dawel.</a:t>
            </a:r>
            <a:endParaRPr lang="en-GB" sz="22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5" name="Star: 5 Points 4">
            <a:extLst>
              <a:ext uri="{FF2B5EF4-FFF2-40B4-BE49-F238E27FC236}">
                <a16:creationId xmlns:a16="http://schemas.microsoft.com/office/drawing/2014/main" id="{3200857C-D40B-EDCF-557B-95D569701E05}"/>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6" name="Star: 5 Points 5">
            <a:extLst>
              <a:ext uri="{FF2B5EF4-FFF2-40B4-BE49-F238E27FC236}">
                <a16:creationId xmlns:a16="http://schemas.microsoft.com/office/drawing/2014/main" id="{767E81E7-358A-A014-A63F-53E69AB2E321}"/>
              </a:ext>
            </a:extLst>
          </p:cNvPr>
          <p:cNvSpPr/>
          <p:nvPr/>
        </p:nvSpPr>
        <p:spPr>
          <a:xfrm>
            <a:off x="955735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8" name="Dyddiadur 2">
            <a:hlinkClick r:id="" action="ppaction://media"/>
            <a:extLst>
              <a:ext uri="{FF2B5EF4-FFF2-40B4-BE49-F238E27FC236}">
                <a16:creationId xmlns:a16="http://schemas.microsoft.com/office/drawing/2014/main" id="{1FC1F8CD-A697-D54D-DA85-3065D52247B2}"/>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tretch>
            <a:fillRect/>
          </a:stretch>
        </p:blipFill>
        <p:spPr>
          <a:xfrm>
            <a:off x="723097" y="5541442"/>
            <a:ext cx="1084827" cy="1084827"/>
          </a:xfrm>
          <a:prstGeom prst="rect">
            <a:avLst/>
          </a:prstGeom>
        </p:spPr>
      </p:pic>
      <p:sp>
        <p:nvSpPr>
          <p:cNvPr id="9" name="Rectangle 1">
            <a:extLst>
              <a:ext uri="{FF2B5EF4-FFF2-40B4-BE49-F238E27FC236}">
                <a16:creationId xmlns:a16="http://schemas.microsoft.com/office/drawing/2014/main" id="{2CC46AD4-2748-4B60-7BB6-F2A84142F925}"/>
              </a:ext>
            </a:extLst>
          </p:cNvPr>
          <p:cNvSpPr>
            <a:spLocks noChangeArrowheads="1"/>
          </p:cNvSpPr>
          <p:nvPr/>
        </p:nvSpPr>
        <p:spPr bwMode="auto">
          <a:xfrm>
            <a:off x="276802" y="197502"/>
            <a:ext cx="513211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Bydd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y plant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yn</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newid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y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geiriau</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sydd</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wedi</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18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tanlinellu</a:t>
            </a:r>
            <a:r>
              <a:rPr kumimoji="0" lang="en-US" altLang="en-US" sz="18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2381699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18"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F808F3FB-93F0-E36C-306F-83D54B767496}"/>
              </a:ext>
            </a:extLst>
          </p:cNvPr>
          <p:cNvSpPr txBox="1">
            <a:spLocks noChangeArrowheads="1"/>
          </p:cNvSpPr>
          <p:nvPr/>
        </p:nvSpPr>
        <p:spPr bwMode="auto">
          <a:xfrm>
            <a:off x="1014804" y="981227"/>
            <a:ext cx="10162392" cy="4093880"/>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8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8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107000"/>
              </a:lnSpc>
              <a:spcAft>
                <a:spcPts val="800"/>
              </a:spcAft>
            </a:pP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Nos Wener, rydw i'n</a:t>
            </a:r>
            <a:r>
              <a:rPr lang="cy-GB" sz="28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pêl-droed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pêl-droed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achos</a:t>
            </a:r>
            <a:r>
              <a:rPr lang="cy-GB" sz="2800" b="1" u="sng" kern="100" dirty="0">
                <a:solidFill>
                  <a:srgbClr val="7030A0"/>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mae’n hwyl</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Bore</a:t>
            </a:r>
            <a:r>
              <a:rPr lang="cy-GB" sz="2800" kern="100" dirty="0">
                <a:latin typeface="Comic Sans MS" panose="030F0702030302020204" pitchFamily="66" charset="0"/>
                <a:ea typeface="Aptos" panose="020B0004020202020204" pitchFamily="34" charset="0"/>
                <a:cs typeface="Times New Roman" panose="02020603050405020304" pitchFamily="18" charset="0"/>
              </a:rPr>
              <a:t> Dydd</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Sadwrn, rydw i'n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mynd am dro.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A02B93"/>
                </a:solidFill>
                <a:effectLst/>
                <a:latin typeface="Comic Sans MS" panose="030F0702030302020204" pitchFamily="66" charset="0"/>
                <a:ea typeface="Aptos" panose="020B0004020202020204" pitchFamily="34" charset="0"/>
                <a:cs typeface="Times New Roman" panose="02020603050405020304" pitchFamily="18" charset="0"/>
              </a:rPr>
              <a:t>cerdded</a:t>
            </a:r>
            <a:r>
              <a:rPr lang="cy-GB" sz="2800" kern="100" dirty="0">
                <a:solidFill>
                  <a:srgbClr val="A02B93"/>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achos rydw i'n</a:t>
            </a:r>
            <a:r>
              <a:rPr lang="cy-GB" sz="2800" b="1" u="sng" kern="100" dirty="0">
                <a:solidFill>
                  <a:srgbClr val="3F0065"/>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hoffi cadw'n heini</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Prynhawn Dydd Sadwrn, rydw i'n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chwarae rygbi</a:t>
            </a:r>
            <a:r>
              <a:rPr lang="cy-GB" sz="28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achos mae </a:t>
            </a:r>
            <a:r>
              <a:rPr lang="cy-GB" sz="2800" kern="100" dirty="0" err="1">
                <a:effectLst/>
                <a:latin typeface="Comic Sans MS" panose="030F0702030302020204" pitchFamily="66" charset="0"/>
                <a:ea typeface="Aptos" panose="020B0004020202020204" pitchFamily="34" charset="0"/>
                <a:cs typeface="Times New Roman" panose="02020603050405020304" pitchFamily="18" charset="0"/>
              </a:rPr>
              <a:t>e’n</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wych. Ddydd Sul, rydw i'n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nofio</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 achos </a:t>
            </a:r>
            <a:r>
              <a:rPr lang="cy-GB" sz="2800" b="1" u="sng" kern="100" dirty="0">
                <a:solidFill>
                  <a:srgbClr val="990099"/>
                </a:solidFill>
                <a:effectLst/>
                <a:latin typeface="Comic Sans MS" panose="030F0702030302020204" pitchFamily="66" charset="0"/>
                <a:ea typeface="Aptos" panose="020B0004020202020204" pitchFamily="34" charset="0"/>
                <a:cs typeface="Times New Roman" panose="02020603050405020304" pitchFamily="18" charset="0"/>
              </a:rPr>
              <a:t>mae'n dawel</a:t>
            </a:r>
            <a:r>
              <a:rPr lang="cy-GB" sz="2800" kern="100" dirty="0">
                <a:effectLst/>
                <a:latin typeface="Comic Sans MS" panose="030F0702030302020204" pitchFamily="66" charset="0"/>
                <a:ea typeface="Aptos" panose="020B0004020202020204" pitchFamily="34" charset="0"/>
                <a:cs typeface="Times New Roman" panose="02020603050405020304" pitchFamily="18" charset="0"/>
              </a:rPr>
              <a:t>.</a:t>
            </a:r>
            <a:endParaRPr lang="en-GB" sz="28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4" name="Star: 5 Points 3">
            <a:extLst>
              <a:ext uri="{FF2B5EF4-FFF2-40B4-BE49-F238E27FC236}">
                <a16:creationId xmlns:a16="http://schemas.microsoft.com/office/drawing/2014/main" id="{04A62222-DF1E-41CA-D5AA-E9483A6A3FC6}"/>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pic>
        <p:nvPicPr>
          <p:cNvPr id="7" name="Dyddiadur 3">
            <a:hlinkClick r:id="" action="ppaction://media"/>
            <a:extLst>
              <a:ext uri="{FF2B5EF4-FFF2-40B4-BE49-F238E27FC236}">
                <a16:creationId xmlns:a16="http://schemas.microsoft.com/office/drawing/2014/main" id="{8D1A638A-63A3-C63E-B5F6-8EEB9D4EB37B}"/>
              </a:ext>
            </a:extLst>
          </p:cNvPr>
          <p:cNvPicPr>
            <a:picLocks noChangeAspect="1"/>
          </p:cNvPicPr>
          <p:nvPr>
            <a:audioFile r:link="rId2"/>
            <p:extLst>
              <p:ext uri="{DAA4B4D4-6D71-4841-9C94-3DE7FCFB9230}">
                <p14:media xmlns:p14="http://schemas.microsoft.com/office/powerpoint/2010/main" r:embed="rId1"/>
              </p:ext>
            </p:extLst>
          </p:nvPr>
        </p:nvPicPr>
        <p:blipFill>
          <a:blip r:embed="rId4">
            <a:biLevel thresh="75000"/>
          </a:blip>
          <a:stretch>
            <a:fillRect/>
          </a:stretch>
        </p:blipFill>
        <p:spPr>
          <a:xfrm>
            <a:off x="768915" y="5511429"/>
            <a:ext cx="1161659" cy="1161659"/>
          </a:xfrm>
          <a:prstGeom prst="rect">
            <a:avLst/>
          </a:prstGeom>
        </p:spPr>
      </p:pic>
    </p:spTree>
    <p:extLst>
      <p:ext uri="{BB962C8B-B14F-4D97-AF65-F5344CB8AC3E}">
        <p14:creationId xmlns:p14="http://schemas.microsoft.com/office/powerpoint/2010/main" val="119515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4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Box 2">
            <a:extLst>
              <a:ext uri="{FF2B5EF4-FFF2-40B4-BE49-F238E27FC236}">
                <a16:creationId xmlns:a16="http://schemas.microsoft.com/office/drawing/2014/main" id="{352862C8-A323-8EDE-E102-C5CD07854575}"/>
              </a:ext>
            </a:extLst>
          </p:cNvPr>
          <p:cNvSpPr txBox="1">
            <a:spLocks noChangeArrowheads="1"/>
          </p:cNvSpPr>
          <p:nvPr/>
        </p:nvSpPr>
        <p:spPr bwMode="auto">
          <a:xfrm>
            <a:off x="672621" y="231731"/>
            <a:ext cx="11047175" cy="5548204"/>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a:lnSpc>
                <a:spcPct val="107000"/>
              </a:lnSpc>
              <a:spcAft>
                <a:spcPts val="800"/>
              </a:spcAft>
            </a:pPr>
            <a:r>
              <a:rPr lang="cy-GB" sz="2400" b="1" u="sng" kern="100" dirty="0">
                <a:effectLst/>
                <a:latin typeface="Comic Sans MS" panose="030F0702030302020204" pitchFamily="66" charset="0"/>
                <a:ea typeface="Aptos" panose="020B0004020202020204" pitchFamily="34" charset="0"/>
                <a:cs typeface="Times New Roman" panose="02020603050405020304" pitchFamily="18" charset="0"/>
              </a:rPr>
              <a:t>Dyddiadur</a:t>
            </a:r>
            <a:endParaRPr lang="en-GB" sz="2400" kern="100" dirty="0">
              <a:effectLst/>
              <a:latin typeface="Comic Sans MS" panose="030F0702030302020204" pitchFamily="66" charset="0"/>
              <a:ea typeface="Aptos" panose="020B0004020202020204" pitchFamily="34" charset="0"/>
              <a:cs typeface="Times New Roman" panose="02020603050405020304" pitchFamily="18" charset="0"/>
            </a:endParaRP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Nos Wener</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a:t>
            </a:r>
            <a:r>
              <a:rPr lang="cy-GB" sz="20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000" b="1" u="sng" kern="100" dirty="0">
                <a:effectLst/>
                <a:latin typeface="Comic Sans MS" panose="030F0702030302020204" pitchFamily="66" charset="0"/>
                <a:ea typeface="Aptos" panose="020B0004020202020204" pitchFamily="34" charset="0"/>
                <a:cs typeface="Times New Roman" panose="02020603050405020304" pitchFamily="18" charset="0"/>
              </a:rPr>
              <a:t>________________________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hoffi </a:t>
            </a: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_________________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achos mae’n _______________. </a:t>
            </a: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Bore Dydd Sadwrn</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a:t>
            </a:r>
            <a:r>
              <a:rPr lang="cy-GB" sz="2000" b="1" u="sng" kern="100" dirty="0">
                <a:effectLst/>
                <a:latin typeface="Comic Sans MS" panose="030F0702030302020204" pitchFamily="66" charset="0"/>
                <a:ea typeface="Aptos" panose="020B0004020202020204" pitchFamily="34" charset="0"/>
                <a:cs typeface="Times New Roman" panose="02020603050405020304" pitchFamily="18" charset="0"/>
              </a:rPr>
              <a:t>_______________.</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hoffi _______________achos rydw i'n ____________________. </a:t>
            </a:r>
            <a:b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b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Prynhawn Dydd Sadwrn</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i'n_________________. Rydw i'n hoffi _________________</a:t>
            </a:r>
            <a:r>
              <a:rPr lang="cy-GB" sz="2000" kern="100" dirty="0">
                <a:solidFill>
                  <a:srgbClr val="77206D"/>
                </a:solidFill>
                <a:effectLst/>
                <a:latin typeface="Comic Sans MS" panose="030F0702030302020204" pitchFamily="66" charset="0"/>
                <a:ea typeface="Aptos" panose="020B0004020202020204" pitchFamily="34" charset="0"/>
                <a:cs typeface="Times New Roman" panose="02020603050405020304" pitchFamily="18" charset="0"/>
              </a:rPr>
              <a:t> </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achos mae’n ___________________. </a:t>
            </a:r>
          </a:p>
          <a:p>
            <a:pPr>
              <a:lnSpc>
                <a:spcPct val="200000"/>
              </a:lnSpc>
              <a:spcAft>
                <a:spcPts val="800"/>
              </a:spcAft>
            </a:pP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D</a:t>
            </a:r>
            <a:r>
              <a:rPr lang="cy-GB" sz="2000" b="1" kern="100" dirty="0">
                <a:latin typeface="Comic Sans MS" panose="030F0702030302020204" pitchFamily="66" charset="0"/>
                <a:ea typeface="Aptos" panose="020B0004020202020204" pitchFamily="34" charset="0"/>
                <a:cs typeface="Times New Roman" panose="02020603050405020304" pitchFamily="18" charset="0"/>
              </a:rPr>
              <a:t>d</a:t>
            </a:r>
            <a:r>
              <a:rPr lang="cy-GB" sz="2000" b="1" kern="100" dirty="0">
                <a:effectLst/>
                <a:latin typeface="Comic Sans MS" panose="030F0702030302020204" pitchFamily="66" charset="0"/>
                <a:ea typeface="Aptos" panose="020B0004020202020204" pitchFamily="34" charset="0"/>
                <a:cs typeface="Times New Roman" panose="02020603050405020304" pitchFamily="18" charset="0"/>
              </a:rPr>
              <a:t>ydd Sul</a:t>
            </a:r>
            <a:r>
              <a:rPr lang="cy-GB" sz="2000" kern="100" dirty="0">
                <a:effectLst/>
                <a:latin typeface="Comic Sans MS" panose="030F0702030302020204" pitchFamily="66" charset="0"/>
                <a:ea typeface="Aptos" panose="020B0004020202020204" pitchFamily="34" charset="0"/>
                <a:cs typeface="Times New Roman" panose="02020603050405020304" pitchFamily="18" charset="0"/>
              </a:rPr>
              <a:t>, rydw i'n _______________. Rydw i'n hoffi _____________________ achos mae’n _____________.</a:t>
            </a:r>
            <a:endParaRPr lang="en-GB" sz="2000" kern="100" dirty="0">
              <a:effectLst/>
              <a:latin typeface="Comic Sans MS" panose="030F0702030302020204" pitchFamily="66" charset="0"/>
              <a:ea typeface="Aptos" panose="020B0004020202020204" pitchFamily="34" charset="0"/>
              <a:cs typeface="Times New Roman" panose="02020603050405020304" pitchFamily="18" charset="0"/>
            </a:endParaRPr>
          </a:p>
        </p:txBody>
      </p:sp>
      <p:sp>
        <p:nvSpPr>
          <p:cNvPr id="4" name="Star: 5 Points 3">
            <a:extLst>
              <a:ext uri="{FF2B5EF4-FFF2-40B4-BE49-F238E27FC236}">
                <a16:creationId xmlns:a16="http://schemas.microsoft.com/office/drawing/2014/main" id="{E2BCD1B6-31D4-51A4-0AB8-39E731DE1083}"/>
              </a:ext>
            </a:extLst>
          </p:cNvPr>
          <p:cNvSpPr/>
          <p:nvPr/>
        </p:nvSpPr>
        <p:spPr>
          <a:xfrm>
            <a:off x="8705588" y="5899759"/>
            <a:ext cx="826718" cy="726510"/>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530670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B7E2AED-2690-1DBA-5091-8CA17CA094D8}"/>
              </a:ext>
            </a:extLst>
          </p:cNvPr>
          <p:cNvPicPr>
            <a:picLocks noChangeAspect="1"/>
          </p:cNvPicPr>
          <p:nvPr/>
        </p:nvPicPr>
        <p:blipFill>
          <a:blip r:embed="rId3"/>
          <a:stretch>
            <a:fillRect/>
          </a:stretch>
        </p:blipFill>
        <p:spPr>
          <a:xfrm>
            <a:off x="1541964" y="233185"/>
            <a:ext cx="9108072" cy="6391630"/>
          </a:xfrm>
          <a:prstGeom prst="rect">
            <a:avLst/>
          </a:prstGeom>
          <a:ln w="38100">
            <a:solidFill>
              <a:srgbClr val="00B050"/>
            </a:solidFill>
          </a:ln>
        </p:spPr>
      </p:pic>
    </p:spTree>
    <p:extLst>
      <p:ext uri="{BB962C8B-B14F-4D97-AF65-F5344CB8AC3E}">
        <p14:creationId xmlns:p14="http://schemas.microsoft.com/office/powerpoint/2010/main" val="3798582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971365-F627-15CE-D205-398F50D699C2}"/>
              </a:ext>
            </a:extLst>
          </p:cNvPr>
          <p:cNvSpPr txBox="1"/>
          <p:nvPr/>
        </p:nvSpPr>
        <p:spPr>
          <a:xfrm>
            <a:off x="1380994" y="351651"/>
            <a:ext cx="9178448" cy="6154698"/>
          </a:xfrm>
          <a:prstGeom prst="rect">
            <a:avLst/>
          </a:prstGeom>
          <a:noFill/>
        </p:spPr>
        <p:txBody>
          <a:bodyPr wrap="square">
            <a:spAutoFit/>
          </a:bodyPr>
          <a:lstStyle/>
          <a:p>
            <a:pPr algn="ctr">
              <a:lnSpc>
                <a:spcPct val="107000"/>
              </a:lnSpc>
              <a:spcAft>
                <a:spcPts val="800"/>
              </a:spcAft>
            </a:pPr>
            <a:r>
              <a:rPr lang="cy-GB" u="sng" kern="100" dirty="0">
                <a:effectLst/>
                <a:latin typeface="Calibri" panose="020F0502020204030204" pitchFamily="34" charset="0"/>
                <a:ea typeface="Calibri" panose="020F0502020204030204" pitchFamily="34" charset="0"/>
                <a:cs typeface="Calibri" panose="020F0502020204030204" pitchFamily="34" charset="0"/>
              </a:rPr>
              <a:t>Data syml, casglu gwybodaeth, a chreu siartiau.</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AOLE</a:t>
            </a:r>
            <a:r>
              <a:rPr lang="cy-GB" kern="100" dirty="0">
                <a:effectLst/>
                <a:latin typeface="Calibri" panose="020F0502020204030204" pitchFamily="34" charset="0"/>
                <a:ea typeface="Calibri" panose="020F0502020204030204" pitchFamily="34" charset="0"/>
                <a:cs typeface="Calibri" panose="020F0502020204030204" pitchFamily="34" charset="0"/>
              </a:rPr>
              <a:t>: Mathemateg a Rhifedd</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err="1">
                <a:effectLst/>
                <a:latin typeface="Calibri" panose="020F0502020204030204" pitchFamily="34" charset="0"/>
                <a:ea typeface="Calibri" panose="020F0502020204030204" pitchFamily="34" charset="0"/>
                <a:cs typeface="Calibri" panose="020F0502020204030204" pitchFamily="34" charset="0"/>
              </a:rPr>
              <a:t>CfW</a:t>
            </a:r>
            <a:r>
              <a:rPr lang="cy-GB" kern="100" dirty="0">
                <a:effectLst/>
                <a:latin typeface="Calibri" panose="020F0502020204030204" pitchFamily="34" charset="0"/>
                <a:ea typeface="Calibri" panose="020F0502020204030204" pitchFamily="34" charset="0"/>
                <a:cs typeface="Calibri" panose="020F0502020204030204" pitchFamily="34" charset="0"/>
              </a:rPr>
              <a:t>: Dylai dysgwyr ddangos annibyniaeth gynyddol wrth gasglu gwybodaeth a'i gwerthuso, yn enwedig mewn gweithgareddau sy'n ymwneud â chydweithio a thrin data.</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Ffocws </a:t>
            </a:r>
            <a:r>
              <a:rPr lang="cy-GB" b="1" kern="100" dirty="0">
                <a:latin typeface="Calibri" panose="020F0502020204030204" pitchFamily="34" charset="0"/>
                <a:ea typeface="Calibri" panose="020F0502020204030204" pitchFamily="34" charset="0"/>
                <a:cs typeface="Calibri" panose="020F0502020204030204" pitchFamily="34" charset="0"/>
              </a:rPr>
              <a:t>iaith</a:t>
            </a:r>
            <a:r>
              <a:rPr lang="cy-GB" kern="100" dirty="0">
                <a:latin typeface="Calibri" panose="020F0502020204030204" pitchFamily="34" charset="0"/>
                <a:ea typeface="Calibri" panose="020F0502020204030204" pitchFamily="34" charset="0"/>
                <a:cs typeface="Calibri" panose="020F0502020204030204" pitchFamily="34" charset="0"/>
              </a:rPr>
              <a:t>: L</a:t>
            </a:r>
            <a:r>
              <a:rPr lang="en-GB" kern="100" dirty="0" err="1">
                <a:latin typeface="Calibri" panose="020F0502020204030204" pitchFamily="34" charset="0"/>
                <a:ea typeface="Calibri" panose="020F0502020204030204" pitchFamily="34" charset="0"/>
                <a:cs typeface="Calibri" panose="020F0502020204030204" pitchFamily="34" charset="0"/>
              </a:rPr>
              <a:t>lafaredd</a:t>
            </a:r>
            <a:r>
              <a:rPr lang="cy-GB" kern="100" dirty="0">
                <a:latin typeface="Calibri" panose="020F0502020204030204" pitchFamily="34" charset="0"/>
                <a:ea typeface="Calibri" panose="020F0502020204030204" pitchFamily="34" charset="0"/>
                <a:cs typeface="Calibri" panose="020F0502020204030204" pitchFamily="34" charset="0"/>
              </a:rPr>
              <a:t> </a:t>
            </a:r>
            <a:r>
              <a:rPr lang="cy-GB" kern="100" dirty="0">
                <a:effectLst/>
                <a:latin typeface="Calibri" panose="020F0502020204030204" pitchFamily="34" charset="0"/>
                <a:ea typeface="Calibri" panose="020F0502020204030204" pitchFamily="34" charset="0"/>
                <a:cs typeface="Calibri" panose="020F0502020204030204" pitchFamily="34" charset="0"/>
              </a:rPr>
              <a:t>a siarad.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u="sng" kern="100" dirty="0">
                <a:effectLst/>
                <a:latin typeface="Calibri" panose="020F0502020204030204" pitchFamily="34" charset="0"/>
                <a:ea typeface="Calibri" panose="020F0502020204030204" pitchFamily="34" charset="0"/>
                <a:cs typeface="Calibri" panose="020F0502020204030204" pitchFamily="34" charset="0"/>
              </a:rPr>
              <a:t>Nod y wers</a:t>
            </a:r>
            <a:r>
              <a:rPr lang="cy-GB" u="sng" kern="100" dirty="0">
                <a:effectLst/>
                <a:latin typeface="Calibri" panose="020F0502020204030204" pitchFamily="34" charset="0"/>
                <a:ea typeface="Calibri" panose="020F0502020204030204" pitchFamily="34" charset="0"/>
                <a:cs typeface="Calibri" panose="020F0502020204030204" pitchFamily="34" charset="0"/>
              </a:rPr>
              <a:t>:</a:t>
            </a:r>
            <a:r>
              <a:rPr lang="cy-GB" kern="100" dirty="0">
                <a:effectLst/>
                <a:latin typeface="Calibri" panose="020F0502020204030204" pitchFamily="34" charset="0"/>
                <a:ea typeface="Calibri" panose="020F0502020204030204" pitchFamily="34" charset="0"/>
                <a:cs typeface="Calibri" panose="020F0502020204030204" pitchFamily="34" charset="0"/>
              </a:rPr>
              <a:t> I blant ofyn y cwestiwn "Wyt ti'n hoffi...?" ac ateb "Rydw i'n hoffi..." a "Dydw i ddim yn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Cwestiwn:</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Wyt ti'n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Atebion Posibl:</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Rydw i'n hoffi...</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Dydw i ddim yn hoffi...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cy-GB" b="1" kern="100" dirty="0">
                <a:effectLst/>
                <a:latin typeface="Calibri" panose="020F0502020204030204" pitchFamily="34" charset="0"/>
                <a:ea typeface="Calibri" panose="020F0502020204030204" pitchFamily="34" charset="0"/>
                <a:cs typeface="Calibri" panose="020F0502020204030204" pitchFamily="34" charset="0"/>
              </a:rPr>
              <a:t>Enghreifftiau:</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cy-GB" b="1" kern="100" dirty="0">
                <a:effectLst/>
                <a:latin typeface="Calibri" panose="020F0502020204030204" pitchFamily="34" charset="0"/>
                <a:ea typeface="Calibri" panose="020F0502020204030204" pitchFamily="34" charset="0"/>
                <a:cs typeface="Calibri" panose="020F0502020204030204" pitchFamily="34" charset="0"/>
              </a:rPr>
              <a:t>Wyt ti'n hoffi rhedeg?</a:t>
            </a:r>
            <a:r>
              <a:rPr lang="cy-GB" kern="100" dirty="0">
                <a:effectLst/>
                <a:latin typeface="Calibri" panose="020F0502020204030204" pitchFamily="34" charset="0"/>
                <a:ea typeface="Calibri" panose="020F0502020204030204" pitchFamily="34" charset="0"/>
                <a:cs typeface="Calibri" panose="020F0502020204030204" pitchFamily="34" charset="0"/>
              </a:rPr>
              <a:t>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Rydw i'n hoffi rhedeg.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cy-GB" kern="100" dirty="0">
                <a:effectLst/>
                <a:latin typeface="Calibri" panose="020F0502020204030204" pitchFamily="34" charset="0"/>
                <a:ea typeface="Calibri" panose="020F0502020204030204" pitchFamily="34" charset="0"/>
                <a:cs typeface="Calibri" panose="020F0502020204030204" pitchFamily="34" charset="0"/>
              </a:rPr>
              <a:t>Dydw i ddim yn hoffi rhedeg. </a:t>
            </a:r>
            <a:endParaRPr lang="en-GB" kern="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30456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C277447-EF6E-E487-45C2-DFCBD6F46147}"/>
              </a:ext>
            </a:extLst>
          </p:cNvPr>
          <p:cNvPicPr>
            <a:picLocks noChangeAspect="1"/>
          </p:cNvPicPr>
          <p:nvPr/>
        </p:nvPicPr>
        <p:blipFill>
          <a:blip r:embed="rId2"/>
          <a:stretch>
            <a:fillRect/>
          </a:stretch>
        </p:blipFill>
        <p:spPr>
          <a:xfrm>
            <a:off x="1283059" y="170814"/>
            <a:ext cx="9163648" cy="6516372"/>
          </a:xfrm>
          <a:prstGeom prst="rect">
            <a:avLst/>
          </a:prstGeom>
        </p:spPr>
      </p:pic>
    </p:spTree>
    <p:extLst>
      <p:ext uri="{BB962C8B-B14F-4D97-AF65-F5344CB8AC3E}">
        <p14:creationId xmlns:p14="http://schemas.microsoft.com/office/powerpoint/2010/main" val="1801873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C992AEC7-A971-E759-A5B4-2CA73CA8658E}"/>
              </a:ext>
            </a:extLst>
          </p:cNvPr>
          <p:cNvGrpSpPr/>
          <p:nvPr/>
        </p:nvGrpSpPr>
        <p:grpSpPr>
          <a:xfrm>
            <a:off x="990989" y="239282"/>
            <a:ext cx="10877944" cy="6419965"/>
            <a:chOff x="837154" y="243572"/>
            <a:chExt cx="10931077" cy="6370855"/>
          </a:xfrm>
        </p:grpSpPr>
        <p:grpSp>
          <p:nvGrpSpPr>
            <p:cNvPr id="9" name="Group 8">
              <a:extLst>
                <a:ext uri="{FF2B5EF4-FFF2-40B4-BE49-F238E27FC236}">
                  <a16:creationId xmlns:a16="http://schemas.microsoft.com/office/drawing/2014/main" id="{83794EAF-8A11-C4C0-CC87-3E4C4DF5D5D9}"/>
                </a:ext>
              </a:extLst>
            </p:cNvPr>
            <p:cNvGrpSpPr/>
            <p:nvPr/>
          </p:nvGrpSpPr>
          <p:grpSpPr>
            <a:xfrm>
              <a:off x="3657601" y="243572"/>
              <a:ext cx="8110630" cy="6370855"/>
              <a:chOff x="3999317" y="545486"/>
              <a:chExt cx="7618601" cy="6370855"/>
            </a:xfrm>
          </p:grpSpPr>
          <p:grpSp>
            <p:nvGrpSpPr>
              <p:cNvPr id="7" name="Group 6">
                <a:extLst>
                  <a:ext uri="{FF2B5EF4-FFF2-40B4-BE49-F238E27FC236}">
                    <a16:creationId xmlns:a16="http://schemas.microsoft.com/office/drawing/2014/main" id="{84138432-D05D-62EC-9567-AAAF80D70DAD}"/>
                  </a:ext>
                </a:extLst>
              </p:cNvPr>
              <p:cNvGrpSpPr/>
              <p:nvPr/>
            </p:nvGrpSpPr>
            <p:grpSpPr>
              <a:xfrm>
                <a:off x="3999317" y="946319"/>
                <a:ext cx="7618601" cy="5970022"/>
                <a:chOff x="3999317" y="946319"/>
                <a:chExt cx="7618601" cy="5970022"/>
              </a:xfrm>
            </p:grpSpPr>
            <p:pic>
              <p:nvPicPr>
                <p:cNvPr id="5" name="Picture 4">
                  <a:extLst>
                    <a:ext uri="{FF2B5EF4-FFF2-40B4-BE49-F238E27FC236}">
                      <a16:creationId xmlns:a16="http://schemas.microsoft.com/office/drawing/2014/main" id="{DE411FA2-F3C7-C49D-72CD-7385089CD983}"/>
                    </a:ext>
                  </a:extLst>
                </p:cNvPr>
                <p:cNvPicPr>
                  <a:picLocks noChangeAspect="1"/>
                </p:cNvPicPr>
                <p:nvPr/>
              </p:nvPicPr>
              <p:blipFill>
                <a:blip r:embed="rId2"/>
                <a:stretch>
                  <a:fillRect/>
                </a:stretch>
              </p:blipFill>
              <p:spPr>
                <a:xfrm>
                  <a:off x="3999317" y="946319"/>
                  <a:ext cx="7230294" cy="5970022"/>
                </a:xfrm>
                <a:prstGeom prst="rect">
                  <a:avLst/>
                </a:prstGeom>
              </p:spPr>
            </p:pic>
            <p:sp>
              <p:nvSpPr>
                <p:cNvPr id="6" name="Rectangle 5">
                  <a:extLst>
                    <a:ext uri="{FF2B5EF4-FFF2-40B4-BE49-F238E27FC236}">
                      <a16:creationId xmlns:a16="http://schemas.microsoft.com/office/drawing/2014/main" id="{D5EA8BB0-3A20-04DE-5E96-E641606C19AE}"/>
                    </a:ext>
                  </a:extLst>
                </p:cNvPr>
                <p:cNvSpPr/>
                <p:nvPr/>
              </p:nvSpPr>
              <p:spPr>
                <a:xfrm>
                  <a:off x="10202476" y="6114676"/>
                  <a:ext cx="1415442" cy="8016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grpSp>
          <p:sp>
            <p:nvSpPr>
              <p:cNvPr id="8" name="Rectangle 7">
                <a:extLst>
                  <a:ext uri="{FF2B5EF4-FFF2-40B4-BE49-F238E27FC236}">
                    <a16:creationId xmlns:a16="http://schemas.microsoft.com/office/drawing/2014/main" id="{655591E5-14AB-A9DC-018F-0376649B8A7B}"/>
                  </a:ext>
                </a:extLst>
              </p:cNvPr>
              <p:cNvSpPr/>
              <p:nvPr/>
            </p:nvSpPr>
            <p:spPr>
              <a:xfrm>
                <a:off x="10651326" y="545486"/>
                <a:ext cx="910252" cy="8016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grpSp>
        <p:pic>
          <p:nvPicPr>
            <p:cNvPr id="11" name="Picture 10">
              <a:extLst>
                <a:ext uri="{FF2B5EF4-FFF2-40B4-BE49-F238E27FC236}">
                  <a16:creationId xmlns:a16="http://schemas.microsoft.com/office/drawing/2014/main" id="{AE68E72A-37C4-BBA5-4675-73076988B934}"/>
                </a:ext>
              </a:extLst>
            </p:cNvPr>
            <p:cNvPicPr>
              <a:picLocks noChangeAspect="1"/>
            </p:cNvPicPr>
            <p:nvPr/>
          </p:nvPicPr>
          <p:blipFill>
            <a:blip r:embed="rId3"/>
            <a:stretch>
              <a:fillRect/>
            </a:stretch>
          </p:blipFill>
          <p:spPr>
            <a:xfrm>
              <a:off x="837154" y="1604098"/>
              <a:ext cx="2619741" cy="4305901"/>
            </a:xfrm>
            <a:prstGeom prst="rect">
              <a:avLst/>
            </a:prstGeom>
          </p:spPr>
        </p:pic>
      </p:grpSp>
      <p:pic>
        <p:nvPicPr>
          <p:cNvPr id="16" name="Picture 15">
            <a:extLst>
              <a:ext uri="{FF2B5EF4-FFF2-40B4-BE49-F238E27FC236}">
                <a16:creationId xmlns:a16="http://schemas.microsoft.com/office/drawing/2014/main" id="{E719F47D-1668-3DBF-1468-069C3EDE402A}"/>
              </a:ext>
            </a:extLst>
          </p:cNvPr>
          <p:cNvPicPr>
            <a:picLocks noChangeAspect="1"/>
          </p:cNvPicPr>
          <p:nvPr/>
        </p:nvPicPr>
        <p:blipFill>
          <a:blip r:embed="rId4"/>
          <a:stretch>
            <a:fillRect/>
          </a:stretch>
        </p:blipFill>
        <p:spPr>
          <a:xfrm>
            <a:off x="133912" y="239282"/>
            <a:ext cx="4608975" cy="1377815"/>
          </a:xfrm>
          <a:prstGeom prst="rect">
            <a:avLst/>
          </a:prstGeom>
        </p:spPr>
      </p:pic>
    </p:spTree>
    <p:extLst>
      <p:ext uri="{BB962C8B-B14F-4D97-AF65-F5344CB8AC3E}">
        <p14:creationId xmlns:p14="http://schemas.microsoft.com/office/powerpoint/2010/main" val="34110620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34A808F-08F0-9E6A-EBBC-A7C886D5FADF}"/>
              </a:ext>
            </a:extLst>
          </p:cNvPr>
          <p:cNvSpPr>
            <a:spLocks noChangeArrowheads="1"/>
          </p:cNvSpPr>
          <p:nvPr/>
        </p:nvSpPr>
        <p:spPr bwMode="auto">
          <a:xfrm>
            <a:off x="526093" y="1185455"/>
            <a:ext cx="10954281"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Cwestiynau</a:t>
            </a:r>
            <a:r>
              <a:rPr kumimoji="0" lang="en-US" altLang="en-US" sz="28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800" b="1"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a:t>
            </a:r>
            <a:r>
              <a:rPr kumimoji="0" lang="en-US" altLang="en-US" sz="28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800" b="1"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gofyn</a:t>
            </a:r>
            <a:r>
              <a:rPr kumimoji="0" lang="en-US" altLang="en-US" sz="28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800" b="1" i="0" u="sng"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i'r</a:t>
            </a:r>
            <a:r>
              <a:rPr kumimoji="0" lang="en-US" altLang="en-US" sz="2800" b="1"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plant.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a:t>
            </a:r>
            <a:r>
              <a:rPr lang="en-US" altLang="en-US" sz="2400" dirty="0" err="1">
                <a:latin typeface="Calibri" panose="020F0502020204030204" pitchFamily="34" charset="0"/>
                <a:ea typeface="Calibri" panose="020F0502020204030204" pitchFamily="34" charset="0"/>
                <a:cs typeface="Calibri" panose="020F0502020204030204" pitchFamily="34" charset="0"/>
              </a:rPr>
              <a:t>dy</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mwyaf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yw'r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lleiaf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Faint o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bobl</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hoffi</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â'r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mwyaf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â'r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lleiaf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Sawl</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cy-GB"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person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hoffi</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mwy</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na</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un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endParaRPr lang="en-US" altLang="en-US" sz="2400" dirty="0">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Beth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a:t>
            </a:r>
            <a:r>
              <a:rPr lang="en-US" altLang="en-US" sz="2400" dirty="0" err="1">
                <a:latin typeface="Calibri" panose="020F0502020204030204" pitchFamily="34" charset="0"/>
                <a:ea typeface="Calibri" panose="020F0502020204030204" pitchFamily="34" charset="0"/>
                <a:cs typeface="Calibri" panose="020F0502020204030204" pitchFamily="34" charset="0"/>
              </a:rPr>
              <a:t>dy</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ail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mwyaf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Faint </a:t>
            </a:r>
            <a:r>
              <a:rPr lang="en-US" altLang="en-US" sz="2400" dirty="0" err="1">
                <a:latin typeface="Calibri" panose="020F0502020204030204" pitchFamily="34" charset="0"/>
                <a:ea typeface="Calibri" panose="020F0502020204030204" pitchFamily="34" charset="0"/>
                <a:cs typeface="Calibri" panose="020F0502020204030204" pitchFamily="34" charset="0"/>
              </a:rPr>
              <a:t>ydy</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gwahaniaeth</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rhwng</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y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mwyaf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a'r</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lleiaf</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Pa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cy-GB"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sy'n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fwy</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poblogaidd</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na</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kumimoji="0" lang="en-US" altLang="en-US" sz="240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chwaraeon</a:t>
            </a:r>
            <a:r>
              <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br>
              <a:rPr lang="en-US" altLang="en-US" sz="2400" dirty="0">
                <a:latin typeface="Calibri" panose="020F0502020204030204" pitchFamily="34" charset="0"/>
                <a:ea typeface="Calibri" panose="020F0502020204030204" pitchFamily="34" charset="0"/>
                <a:cs typeface="Calibri" panose="020F0502020204030204" pitchFamily="34" charset="0"/>
              </a:rPr>
            </a:br>
            <a:endParaRPr kumimoji="0" lang="en-US" altLang="en-US" sz="240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1" name="Picture 3" descr="Question mark pictures of questions marks clipart cliparting - Clipartix">
            <a:extLst>
              <a:ext uri="{FF2B5EF4-FFF2-40B4-BE49-F238E27FC236}">
                <a16:creationId xmlns:a16="http://schemas.microsoft.com/office/drawing/2014/main" id="{5E6BB3D0-C7C3-3B16-9B91-741B7E7249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6003" y="250521"/>
            <a:ext cx="2568879" cy="2568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5129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96A6B76-34A4-E4AE-88F9-320E65FA215D}"/>
              </a:ext>
            </a:extLst>
          </p:cNvPr>
          <p:cNvSpPr txBox="1"/>
          <p:nvPr/>
        </p:nvSpPr>
        <p:spPr>
          <a:xfrm>
            <a:off x="880474" y="793978"/>
            <a:ext cx="8488993" cy="3222036"/>
          </a:xfrm>
          <a:prstGeom prst="rect">
            <a:avLst/>
          </a:prstGeom>
          <a:noFill/>
        </p:spPr>
        <p:txBody>
          <a:bodyPr wrap="square">
            <a:spAutoFit/>
          </a:bodyPr>
          <a:lstStyle/>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Ffocws iaith</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Gwrando ac i ddilyn y cyfarwyddiadau.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107000"/>
              </a:lnSpc>
              <a:spcAft>
                <a:spcPts val="800"/>
              </a:spcAft>
            </a:pPr>
            <a:r>
              <a:rPr lang="cy-GB" sz="2000" u="sng" kern="100" dirty="0">
                <a:effectLst/>
                <a:latin typeface="Aptos" panose="020B0004020202020204" pitchFamily="34" charset="0"/>
                <a:ea typeface="Aptos" panose="020B0004020202020204" pitchFamily="34" charset="0"/>
                <a:cs typeface="Times New Roman" panose="02020603050405020304" pitchFamily="18" charset="0"/>
              </a:rPr>
              <a:t>Addysg Gorfforol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Nod y wers</a:t>
            </a:r>
            <a:r>
              <a:rPr lang="cy-GB" sz="2000" kern="100" dirty="0">
                <a:effectLst/>
                <a:latin typeface="Aptos" panose="020B0004020202020204" pitchFamily="34" charset="0"/>
                <a:ea typeface="Aptos" panose="020B0004020202020204" pitchFamily="34" charset="0"/>
                <a:cs typeface="Times New Roman" panose="02020603050405020304" pitchFamily="18" charset="0"/>
              </a:rPr>
              <a:t>: I'r plant gwrando'n ofalus ar orchmynion ac i ddilyn y cyfarwyddiadau'n gywir.</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2000" b="1" kern="100" dirty="0">
                <a:effectLst/>
                <a:latin typeface="Aptos" panose="020B0004020202020204" pitchFamily="34" charset="0"/>
                <a:ea typeface="Aptos" panose="020B0004020202020204" pitchFamily="34" charset="0"/>
                <a:cs typeface="Times New Roman" panose="02020603050405020304" pitchFamily="18" charset="0"/>
              </a:rPr>
              <a:t>Gweithgareddau:</a:t>
            </a:r>
            <a:br>
              <a:rPr lang="cy-GB" sz="1800" kern="100" dirty="0">
                <a:effectLst/>
                <a:latin typeface="Aptos" panose="020B0004020202020204" pitchFamily="34" charset="0"/>
                <a:ea typeface="Aptos" panose="020B0004020202020204" pitchFamily="34" charset="0"/>
                <a:cs typeface="Times New Roman" panose="02020603050405020304" pitchFamily="18" charset="0"/>
              </a:rPr>
            </a:br>
            <a:br>
              <a:rPr lang="cy-GB" sz="1800" kern="100" dirty="0">
                <a:effectLst/>
                <a:latin typeface="Aptos" panose="020B0004020202020204" pitchFamily="34" charset="0"/>
                <a:ea typeface="Aptos" panose="020B0004020202020204" pitchFamily="34" charset="0"/>
                <a:cs typeface="Times New Roman" panose="02020603050405020304" pitchFamily="18" charset="0"/>
              </a:rPr>
            </a:br>
            <a:r>
              <a:rPr lang="cy-GB" sz="1800" kern="100" dirty="0">
                <a:effectLst/>
                <a:latin typeface="Aptos" panose="020B0004020202020204" pitchFamily="34" charset="0"/>
                <a:ea typeface="Aptos" panose="020B0004020202020204" pitchFamily="34" charset="0"/>
                <a:cs typeface="Times New Roman" panose="02020603050405020304" pitchFamily="18" charset="0"/>
              </a:rPr>
              <a:t>Mae'r plant wedi dysgu'r eirfa newydd yn y thema cadw'n heini, felly i ddefnyddio'r eirfa hon, bydd y plant yn gwneud gwers Addysg Gorfforol gyda'r cynorthwyydd addysgu.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6146" name="Picture 2" descr="Sport clipart pe class - Pencil and in color sport clipart pe class">
            <a:extLst>
              <a:ext uri="{FF2B5EF4-FFF2-40B4-BE49-F238E27FC236}">
                <a16:creationId xmlns:a16="http://schemas.microsoft.com/office/drawing/2014/main" id="{36418307-553E-F52A-E39F-1297267953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6903" y="4138430"/>
            <a:ext cx="3489151" cy="2473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6098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77210E-8D1D-EE8F-BFF9-6170741D96D4}"/>
              </a:ext>
            </a:extLst>
          </p:cNvPr>
          <p:cNvSpPr txBox="1"/>
          <p:nvPr/>
        </p:nvSpPr>
        <p:spPr>
          <a:xfrm>
            <a:off x="886738" y="162080"/>
            <a:ext cx="10418524" cy="6533840"/>
          </a:xfrm>
          <a:prstGeom prst="rect">
            <a:avLst/>
          </a:prstGeom>
          <a:noFill/>
        </p:spPr>
        <p:txBody>
          <a:bodyPr wrap="square">
            <a:spAutoFit/>
          </a:bodyPr>
          <a:lstStyle/>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Ymarfer Cynnes: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y plant yn dod o hyd i le gwag yn y neuadd. Bydd y cynorthwyydd addysgu yn rhoi cyfarwyddyd i'r plant, e.e., "Rhedwch yn gyflym!" ac mae'n rhaid i'r plant wrando'n ofalus ar y gorchymyn a ddilyn. Wedyn, bydd y cynorthwyydd addysg yn rhoi cyfarwyddyd lle bydd y plant yn symud fel anifail, e.e., "Neidiwch fel cangarŵ!" ac mae'n rhaid i'r plant gwrando'n ofalus a dilyn y gorchymyn.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y plant yn defnyddio’r dysgu blaenorol am anifeiliaid a'r dysgu am gadw'n heini.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Gêm gwrando </a:t>
            </a:r>
            <a:r>
              <a:rPr lang="cy-GB" sz="1800" kern="100" dirty="0">
                <a:effectLst/>
                <a:latin typeface="Aptos" panose="020B0004020202020204" pitchFamily="34" charset="0"/>
                <a:ea typeface="Aptos" panose="020B0004020202020204" pitchFamily="34" charset="0"/>
                <a:cs typeface="Times New Roman" panose="02020603050405020304" pitchFamily="18" charset="0"/>
              </a:rPr>
              <a:t>- Mae'r athletwr yn cadw'n heini.: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Bydd cardiau fflach o gwmpas gyda ble mae pobl yn cadw'n heini ar draws y neuadd e.e. y gamfa, y maes, y pwll a'r parc. Bydd y plant yn gwrando ar orchmynion ac yn symud o gwmpas y neuadd. Bydd y cynorthwyydd addysg  yn dweud "Mae'r athletwr yn cadw'n heini" a bydd y plant yn gweiddi "Ble?". Wedyn, bydd y cynorthwyydd addysg yn dweud lle ac mae rhaid y plant rhedeg i'r lle hwnnw. Y person sy'n cyrraedd olaf fydd allan. Chwarae tan bod un enillydd.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Parau Gwrando: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Un plentyn fydd yn dweud 'Rydw i'n hoffi' ac yna'n dweud gweithred. Mae rhaid i’r plentyn arall yn gwrando a gwneud yr weithred.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kern="100" dirty="0">
                <a:effectLst/>
                <a:latin typeface="Aptos" panose="020B0004020202020204" pitchFamily="34" charset="0"/>
                <a:ea typeface="Aptos" panose="020B0004020202020204" pitchFamily="34" charset="0"/>
                <a:cs typeface="Times New Roman" panose="02020603050405020304" pitchFamily="18" charset="0"/>
              </a:rPr>
              <a:t>Ymlacio: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Aptos" panose="020B0004020202020204" pitchFamily="34" charset="0"/>
                <a:ea typeface="Aptos" panose="020B0004020202020204" pitchFamily="34" charset="0"/>
                <a:cs typeface="Times New Roman" panose="02020603050405020304" pitchFamily="18" charset="0"/>
              </a:rPr>
              <a:t>I ymlacio, bydd y plant yn estyniad ac yn gwrando ar orchmynion. Bydd y plant yn dod o hyd i le gwag. Bydd y cynorthwyydd addysgu yn dweud "Gwnewch siâp ___.." a rhaid i'r plant estyniad i wneud y siâp hwnnw.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5656034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D75B62-678C-A3E9-03A6-775F6655F00C}"/>
              </a:ext>
            </a:extLst>
          </p:cNvPr>
          <p:cNvSpPr txBox="1"/>
          <p:nvPr/>
        </p:nvSpPr>
        <p:spPr>
          <a:xfrm>
            <a:off x="967636" y="662697"/>
            <a:ext cx="8714984" cy="5532605"/>
          </a:xfrm>
          <a:prstGeom prst="rect">
            <a:avLst/>
          </a:prstGeom>
          <a:noFill/>
        </p:spPr>
        <p:txBody>
          <a:bodyPr wrap="square">
            <a:spAutoFit/>
          </a:bodyPr>
          <a:lstStyle/>
          <a:p>
            <a:pPr>
              <a:lnSpc>
                <a:spcPct val="107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Rydw i eisiau i ti chwarae gêm gyda y plant os gwelwch yn dda. Mwynhewch, bawb!</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b="1" u="sng" kern="100" dirty="0">
                <a:effectLst/>
                <a:latin typeface="Times New Roman" panose="02020603050405020304" pitchFamily="18" charset="0"/>
                <a:ea typeface="Aptos" panose="020B0004020202020204" pitchFamily="34" charset="0"/>
                <a:cs typeface="Times New Roman" panose="02020603050405020304" pitchFamily="18" charset="0"/>
              </a:rPr>
              <a:t>Patrymau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Gorchmynion</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Geirfa cadw’n heini</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Rydw i’n...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b="1" u="sng" kern="100" dirty="0">
                <a:effectLst/>
                <a:latin typeface="Times New Roman" panose="02020603050405020304" pitchFamily="18" charset="0"/>
                <a:ea typeface="Aptos" panose="020B0004020202020204" pitchFamily="34" charset="0"/>
                <a:cs typeface="Times New Roman" panose="02020603050405020304" pitchFamily="18" charset="0"/>
              </a:rPr>
              <a:t>Cyn y gêm</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Ar ôl amser chwarae, gofynna i'r plant ddod i'r dosbarth. </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FF0000"/>
                </a:solidFill>
                <a:effectLst/>
                <a:latin typeface="Times New Roman" panose="02020603050405020304" pitchFamily="18" charset="0"/>
                <a:ea typeface="Aptos" panose="020B0004020202020204" pitchFamily="34" charset="0"/>
                <a:cs typeface="Times New Roman" panose="02020603050405020304" pitchFamily="18" charset="0"/>
              </a:rPr>
              <a:t>“Dewch i mewn”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Eistedda'r grŵp ar y carped.</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“Eisteddwch yn dawel ar y carped, edrychwch arna i a dim siarad”</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Yn gyntaf, cofia ymarfer yr eirfa am cadw’n heini ar y mat iaith. Paid â rhuthro. </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“Gwrandewch arna i a ailadroddwch”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2929161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766F2D-4130-34EF-1902-65A3671AD319}"/>
              </a:ext>
            </a:extLst>
          </p:cNvPr>
          <p:cNvSpPr txBox="1"/>
          <p:nvPr/>
        </p:nvSpPr>
        <p:spPr>
          <a:xfrm>
            <a:off x="5251537" y="2644933"/>
            <a:ext cx="6093912" cy="376385"/>
          </a:xfrm>
          <a:prstGeom prst="rect">
            <a:avLst/>
          </a:prstGeom>
          <a:noFill/>
        </p:spPr>
        <p:txBody>
          <a:bodyPr wrap="square">
            <a:spAutoFit/>
          </a:bodyPr>
          <a:lstStyle/>
          <a:p>
            <a:pPr>
              <a:lnSpc>
                <a:spcPct val="107000"/>
              </a:lnSpc>
              <a:spcAft>
                <a:spcPts val="800"/>
              </a:spcAft>
            </a:pPr>
            <a:r>
              <a:rPr lang="en-US" kern="100" dirty="0">
                <a:latin typeface="Times New Roman" panose="02020603050405020304" pitchFamily="18" charset="0"/>
                <a:ea typeface="Aptos" panose="020B0004020202020204" pitchFamily="34" charset="0"/>
                <a:cs typeface="Times New Roman" panose="02020603050405020304" pitchFamily="18" charset="0"/>
              </a:rPr>
              <a:t>FLASHCARDS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387515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638A9A-FAD7-9E50-7F50-3F4C13B128F4}"/>
              </a:ext>
            </a:extLst>
          </p:cNvPr>
          <p:cNvSpPr txBox="1"/>
          <p:nvPr/>
        </p:nvSpPr>
        <p:spPr>
          <a:xfrm>
            <a:off x="1105421" y="535073"/>
            <a:ext cx="10305789" cy="5446556"/>
          </a:xfrm>
          <a:prstGeom prst="rect">
            <a:avLst/>
          </a:prstGeom>
          <a:noFill/>
        </p:spPr>
        <p:txBody>
          <a:bodyPr wrap="square">
            <a:spAutoFit/>
          </a:bodyPr>
          <a:lstStyle/>
          <a:p>
            <a:pPr>
              <a:lnSpc>
                <a:spcPct val="150000"/>
              </a:lnSpc>
              <a:spcAft>
                <a:spcPts val="800"/>
              </a:spcAft>
            </a:pPr>
            <a:r>
              <a:rPr lang="cy-GB" sz="1800" b="1" u="sng" kern="100" dirty="0">
                <a:effectLst/>
                <a:latin typeface="Times New Roman" panose="02020603050405020304" pitchFamily="18" charset="0"/>
                <a:ea typeface="Aptos" panose="020B0004020202020204" pitchFamily="34" charset="0"/>
                <a:cs typeface="Times New Roman" panose="02020603050405020304" pitchFamily="18" charset="0"/>
              </a:rPr>
              <a:t>Gwers Addysg Gorfforol</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Cer i'r neuadd gyda'r plant.</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“Dewch o hyd i le gwag a gwrandewch arna i”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b="1" u="sng" kern="100" dirty="0">
                <a:effectLst/>
                <a:latin typeface="Times New Roman" panose="02020603050405020304" pitchFamily="18" charset="0"/>
                <a:ea typeface="Aptos" panose="020B0004020202020204" pitchFamily="34" charset="0"/>
                <a:cs typeface="Times New Roman" panose="02020603050405020304" pitchFamily="18" charset="0"/>
              </a:rPr>
              <a:t>Cynhesu</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Gofynna i’r plant symud o gwmpas y neuadd yn ddiogel. </a:t>
            </a:r>
            <a:r>
              <a:rPr lang="cy-GB" sz="1800" kern="100" dirty="0" err="1">
                <a:effectLst/>
                <a:latin typeface="Times New Roman" panose="02020603050405020304" pitchFamily="18" charset="0"/>
                <a:ea typeface="Aptos" panose="020B0004020202020204" pitchFamily="34" charset="0"/>
                <a:cs typeface="Times New Roman" panose="02020603050405020304" pitchFamily="18" charset="0"/>
              </a:rPr>
              <a:t>Dweuda</a:t>
            </a: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 orchymyn, ac mae’n rhaid i’r plant gwrando ar y gorchymyn a ddilyn.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“Rhedwch yn gyflym” </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“Neidiwch yn uchel!”</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“Cerddwch yn ofalus”</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“Symudwch yn araf!”</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“Cylchwch eich breichiau!”</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“Stopiwch!”</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701305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CCD1AFF-ABF3-0908-93BB-41BE784B786B}"/>
              </a:ext>
            </a:extLst>
          </p:cNvPr>
          <p:cNvSpPr txBox="1"/>
          <p:nvPr/>
        </p:nvSpPr>
        <p:spPr>
          <a:xfrm>
            <a:off x="3049044" y="1898356"/>
            <a:ext cx="6093912" cy="3061287"/>
          </a:xfrm>
          <a:prstGeom prst="rect">
            <a:avLst/>
          </a:prstGeom>
          <a:noFill/>
        </p:spPr>
        <p:txBody>
          <a:bodyPr wrap="square">
            <a:spAutoFit/>
          </a:bodyPr>
          <a:lstStyle/>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Yn nesaf, hoffwn i ti ofyn i'r plant symud fel anifeiliaid. Rhaid i ti edrych i weld os y plant wedi deall y gorchmynion.</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“Rhedwch fel ci!”</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“Neidiwch fel cwningen!”</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“Cerddwch fel eliffant!”</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“Sychwch fel cranc!”</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“Hedfanwch fel aderyn!”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60603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38BD962-192E-4B94-1536-E2FBEBC70750}"/>
              </a:ext>
            </a:extLst>
          </p:cNvPr>
          <p:cNvSpPr txBox="1"/>
          <p:nvPr/>
        </p:nvSpPr>
        <p:spPr>
          <a:xfrm>
            <a:off x="905004" y="666705"/>
            <a:ext cx="8426885" cy="5524589"/>
          </a:xfrm>
          <a:prstGeom prst="rect">
            <a:avLst/>
          </a:prstGeom>
          <a:noFill/>
        </p:spPr>
        <p:txBody>
          <a:bodyPr wrap="square">
            <a:spAutoFit/>
          </a:bodyPr>
          <a:lstStyle/>
          <a:p>
            <a:pPr>
              <a:lnSpc>
                <a:spcPct val="150000"/>
              </a:lnSpc>
              <a:spcAft>
                <a:spcPts val="800"/>
              </a:spcAft>
            </a:pPr>
            <a:r>
              <a:rPr lang="cy-GB" sz="1800" b="1" u="sng" kern="100" dirty="0">
                <a:effectLst/>
                <a:latin typeface="Aptos" panose="020B0004020202020204" pitchFamily="34" charset="0"/>
                <a:ea typeface="Aptos" panose="020B0004020202020204" pitchFamily="34" charset="0"/>
                <a:cs typeface="Times New Roman" panose="02020603050405020304" pitchFamily="18" charset="0"/>
              </a:rPr>
              <a:t>Gêm - Mae'r athletwr yn cadw'n heini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Yn y dosbarth, rydyn ni wedi bod yn dysgu sut i gadw'n heini a ble ni gallu gadw'n heini. Wnei di chwarae gêm gyda'r plant o'r enw 'Mae'r athletwr yn cadw'n heini.'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Yn gyntaf, rhoi 4 côn yn y corneli o’r neuadd.</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Wedyn, rhoi cardiau fflach lle ar bob côn – y cae, y gampfa, y pwll, a’r parc.</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Gofynna i’r plant symud o gwmpas y neuadd gan ddefnyddio’r gorchmynion o’r cynhesu.</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Wedyn, </a:t>
            </a:r>
            <a:r>
              <a:rPr lang="cy-GB" sz="1800" kern="100" dirty="0" err="1">
                <a:effectLst/>
                <a:latin typeface="Times New Roman" panose="02020603050405020304" pitchFamily="18" charset="0"/>
                <a:ea typeface="Aptos" panose="020B0004020202020204" pitchFamily="34" charset="0"/>
                <a:cs typeface="Times New Roman" panose="02020603050405020304" pitchFamily="18" charset="0"/>
              </a:rPr>
              <a:t>gweiddia</a:t>
            </a: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“Mae'r athletwr yn cadw'n heini!" </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Bydd y plant yn gweiddi </a:t>
            </a:r>
            <a:r>
              <a:rPr lang="cy-GB" sz="1800" kern="100" dirty="0">
                <a:solidFill>
                  <a:srgbClr val="007BB8"/>
                </a:solidFill>
                <a:effectLst/>
                <a:latin typeface="Times New Roman" panose="02020603050405020304" pitchFamily="18" charset="0"/>
                <a:ea typeface="Aptos" panose="020B0004020202020204" pitchFamily="34" charset="0"/>
                <a:cs typeface="Times New Roman" panose="02020603050405020304" pitchFamily="18" charset="0"/>
              </a:rPr>
              <a:t>"Ble?"</a:t>
            </a:r>
            <a:br>
              <a:rPr lang="cy-GB" sz="1800" kern="100" dirty="0">
                <a:solidFill>
                  <a:srgbClr val="007BB8"/>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Gwnei di gweiddi lle ac mae rhaid i’r plant yn rhedeg i’r lle. </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“Dim twyllwr!” “Byddwch yn ofalus”</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Yr olaf i gyrraedd fydd allan. Chwaraea tan bod un enillydd.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cy-GB" sz="1800" dirty="0">
                <a:solidFill>
                  <a:srgbClr val="ED0000"/>
                </a:solidFill>
                <a:effectLst/>
                <a:latin typeface="Times New Roman" panose="02020603050405020304" pitchFamily="18" charset="0"/>
                <a:ea typeface="Aptos" panose="020B0004020202020204" pitchFamily="34" charset="0"/>
              </a:rPr>
              <a:t>“Pwy sydd wedi ennill?” “</a:t>
            </a:r>
            <a:r>
              <a:rPr lang="cy-GB" sz="1800" i="1" dirty="0">
                <a:solidFill>
                  <a:srgbClr val="ED0000"/>
                </a:solidFill>
                <a:effectLst/>
                <a:latin typeface="Times New Roman" panose="02020603050405020304" pitchFamily="18" charset="0"/>
                <a:ea typeface="Aptos" panose="020B0004020202020204" pitchFamily="34" charset="0"/>
              </a:rPr>
              <a:t>Ffion</a:t>
            </a:r>
            <a:r>
              <a:rPr lang="cy-GB" sz="1800" dirty="0">
                <a:solidFill>
                  <a:srgbClr val="ED0000"/>
                </a:solidFill>
                <a:effectLst/>
                <a:latin typeface="Times New Roman" panose="02020603050405020304" pitchFamily="18" charset="0"/>
                <a:ea typeface="Aptos" panose="020B0004020202020204" pitchFamily="34" charset="0"/>
              </a:rPr>
              <a:t> sy wedi ennill!” </a:t>
            </a:r>
            <a:br>
              <a:rPr lang="cy-GB" sz="1800" dirty="0">
                <a:solidFill>
                  <a:srgbClr val="ED0000"/>
                </a:solidFill>
                <a:effectLst/>
                <a:latin typeface="Times New Roman" panose="02020603050405020304" pitchFamily="18" charset="0"/>
                <a:ea typeface="Aptos" panose="020B0004020202020204" pitchFamily="34" charset="0"/>
              </a:rPr>
            </a:br>
            <a:endParaRPr lang="cy-GB" dirty="0"/>
          </a:p>
        </p:txBody>
      </p:sp>
    </p:spTree>
    <p:extLst>
      <p:ext uri="{BB962C8B-B14F-4D97-AF65-F5344CB8AC3E}">
        <p14:creationId xmlns:p14="http://schemas.microsoft.com/office/powerpoint/2010/main" val="28208686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CEEDFC3-03B8-1608-30C6-E5EA5463A020}"/>
              </a:ext>
            </a:extLst>
          </p:cNvPr>
          <p:cNvPicPr>
            <a:picLocks noChangeAspect="1"/>
          </p:cNvPicPr>
          <p:nvPr/>
        </p:nvPicPr>
        <p:blipFill>
          <a:blip r:embed="rId3"/>
          <a:stretch>
            <a:fillRect/>
          </a:stretch>
        </p:blipFill>
        <p:spPr>
          <a:xfrm>
            <a:off x="670175" y="406777"/>
            <a:ext cx="11076182" cy="6451223"/>
          </a:xfrm>
          <a:prstGeom prst="rect">
            <a:avLst/>
          </a:prstGeom>
        </p:spPr>
      </p:pic>
    </p:spTree>
    <p:extLst>
      <p:ext uri="{BB962C8B-B14F-4D97-AF65-F5344CB8AC3E}">
        <p14:creationId xmlns:p14="http://schemas.microsoft.com/office/powerpoint/2010/main" val="30936786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18C802-BD71-075E-4BA5-06751D973166}"/>
              </a:ext>
            </a:extLst>
          </p:cNvPr>
          <p:cNvSpPr txBox="1"/>
          <p:nvPr/>
        </p:nvSpPr>
        <p:spPr>
          <a:xfrm>
            <a:off x="836634" y="413944"/>
            <a:ext cx="10518732" cy="6030112"/>
          </a:xfrm>
          <a:prstGeom prst="rect">
            <a:avLst/>
          </a:prstGeom>
          <a:noFill/>
        </p:spPr>
        <p:txBody>
          <a:bodyPr wrap="square">
            <a:spAutoFit/>
          </a:bodyPr>
          <a:lstStyle/>
          <a:p>
            <a:pPr>
              <a:lnSpc>
                <a:spcPct val="107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Hefyd, yn mathemateg, rydyn ni wedi bod yn ymarfer siarad ac yn defnyddio'r 'Rydw i'n hoffi...' i wneud holiadur. Bydd y plant yn gweithio mewn parau. Un plentyn fydd yn dweud 'Rydw i'n hoffi' ac yna'n dweud gweithred. Mae rhaid i’r plentyn arall yn gwrando a gwneud yr weithred. Er enghraifft, “Rydw i'n hoffi rhedeg."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“Dewch o hyd i bartner” </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“Deudwch ‘Rydw i’n hoffi a deudwch gweithgaredd’” </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“Gwnewch y gweithredu!” </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b="1" u="sng" kern="100" dirty="0">
                <a:effectLst/>
                <a:latin typeface="Times New Roman" panose="02020603050405020304" pitchFamily="18" charset="0"/>
                <a:ea typeface="Aptos" panose="020B0004020202020204" pitchFamily="34" charset="0"/>
                <a:cs typeface="Times New Roman" panose="02020603050405020304" pitchFamily="18" charset="0"/>
              </a:rPr>
              <a:t>Ymlacio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I ymlacio, bydd y plant yn estyniad. Gofynna i'r plant ddod o hyd i le. </a:t>
            </a:r>
            <a:b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“Dewch o hyd i le gwag.”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Gofynna i'r plant wneud siapiau gwahanol. Mae rhaid i'r plant ymestyn i wneud y siâp.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“Gwnewch siâp mawr”</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“Gwnewch siâp tal”</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“Gwnewch siâp bach”</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“Gwnewch siâp llydan”</a:t>
            </a:r>
            <a:b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b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cy-GB" sz="1800" kern="100" dirty="0">
                <a:effectLst/>
                <a:latin typeface="Times New Roman" panose="02020603050405020304" pitchFamily="18" charset="0"/>
                <a:ea typeface="Aptos" panose="020B0004020202020204" pitchFamily="34" charset="0"/>
                <a:cs typeface="Times New Roman" panose="02020603050405020304" pitchFamily="18" charset="0"/>
              </a:rPr>
              <a:t>Paid ag anghofio tacluso lan! </a:t>
            </a:r>
            <a:br>
              <a:rPr lang="cy-GB" sz="1800" kern="100" dirty="0">
                <a:solidFill>
                  <a:srgbClr val="007BB8"/>
                </a:solidFill>
                <a:effectLst/>
                <a:latin typeface="Times New Roman" panose="02020603050405020304" pitchFamily="18" charset="0"/>
                <a:ea typeface="Aptos" panose="020B0004020202020204" pitchFamily="34" charset="0"/>
                <a:cs typeface="Times New Roman" panose="02020603050405020304" pitchFamily="18" charset="0"/>
              </a:rPr>
            </a:br>
            <a:r>
              <a:rPr lang="cy-GB" sz="1800" kern="100" dirty="0">
                <a:solidFill>
                  <a:srgbClr val="ED0000"/>
                </a:solidFill>
                <a:effectLst/>
                <a:latin typeface="Times New Roman" panose="02020603050405020304" pitchFamily="18" charset="0"/>
                <a:ea typeface="Aptos" panose="020B0004020202020204" pitchFamily="34" charset="0"/>
                <a:cs typeface="Times New Roman" panose="02020603050405020304" pitchFamily="18" charset="0"/>
              </a:rPr>
              <a:t>“Tacluswch y gêm.” “Casglwch y conau.”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486265359"/>
      </p:ext>
    </p:extLst>
  </p:cSld>
  <p:clrMapOvr>
    <a:masterClrMapping/>
  </p:clrMapOvr>
</p:sld>
</file>

<file path=ppt/theme/theme1.xml><?xml version="1.0" encoding="utf-8"?>
<a:theme xmlns:a="http://schemas.openxmlformats.org/drawingml/2006/main" name="Custom">
  <a:themeElements>
    <a:clrScheme name="Custom 17">
      <a:dk1>
        <a:sysClr val="windowText" lastClr="000000"/>
      </a:dk1>
      <a:lt1>
        <a:sysClr val="window" lastClr="FFFFFF"/>
      </a:lt1>
      <a:dk2>
        <a:srgbClr val="44546A"/>
      </a:dk2>
      <a:lt2>
        <a:srgbClr val="E7E6E6"/>
      </a:lt2>
      <a:accent1>
        <a:srgbClr val="BED6DA"/>
      </a:accent1>
      <a:accent2>
        <a:srgbClr val="3E7090"/>
      </a:accent2>
      <a:accent3>
        <a:srgbClr val="93A5A8"/>
      </a:accent3>
      <a:accent4>
        <a:srgbClr val="627272"/>
      </a:accent4>
      <a:accent5>
        <a:srgbClr val="BDA07D"/>
      </a:accent5>
      <a:accent6>
        <a:srgbClr val="D8CAB7"/>
      </a:accent6>
      <a:hlink>
        <a:srgbClr val="0563C1"/>
      </a:hlink>
      <a:folHlink>
        <a:srgbClr val="954F72"/>
      </a:folHlink>
    </a:clrScheme>
    <a:fontScheme name="Custom 24">
      <a:majorFont>
        <a:latin typeface="Segoe UI Light"/>
        <a:ea typeface=""/>
        <a:cs typeface=""/>
      </a:majorFont>
      <a:minorFont>
        <a:latin typeface="Segoe U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468121_win32_CP_V3" id="{DB41292E-DA07-4A60-84D2-21F0B686AF93}" vid="{CD2DD4A9-674C-44A3-BA93-D7C3019ED0B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Coastal presentation</Template>
  <TotalTime>398</TotalTime>
  <Words>3532</Words>
  <Application>Microsoft Office PowerPoint</Application>
  <PresentationFormat>Widescreen</PresentationFormat>
  <Paragraphs>160</Paragraphs>
  <Slides>28</Slides>
  <Notes>6</Notes>
  <HiddenSlides>0</HiddenSlides>
  <MMClips>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Aptos</vt:lpstr>
      <vt:lpstr>Arial</vt:lpstr>
      <vt:lpstr>Calibri</vt:lpstr>
      <vt:lpstr>Comic Sans MS</vt:lpstr>
      <vt:lpstr>Courier New</vt:lpstr>
      <vt:lpstr>Segoe UI Light</vt:lpstr>
      <vt:lpstr>Symbol</vt:lpstr>
      <vt:lpstr>Times New Roman</vt:lpstr>
      <vt:lpstr>Custom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Neath Port Talbot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 Bowring (Abbey Primary School)</dc:creator>
  <cp:lastModifiedBy>K Bowring (Abbey Primary School)</cp:lastModifiedBy>
  <cp:revision>1</cp:revision>
  <dcterms:created xsi:type="dcterms:W3CDTF">2024-12-09T10:24:20Z</dcterms:created>
  <dcterms:modified xsi:type="dcterms:W3CDTF">2024-12-09T17:02:58Z</dcterms:modified>
</cp:coreProperties>
</file>