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5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83" r:id="rId4"/>
    <p:sldId id="282" r:id="rId5"/>
    <p:sldId id="272" r:id="rId6"/>
    <p:sldId id="274" r:id="rId7"/>
    <p:sldId id="285" r:id="rId8"/>
    <p:sldId id="284" r:id="rId9"/>
    <p:sldId id="289" r:id="rId10"/>
    <p:sldId id="278" r:id="rId11"/>
    <p:sldId id="279" r:id="rId12"/>
    <p:sldId id="280" r:id="rId13"/>
    <p:sldId id="275" r:id="rId14"/>
    <p:sldId id="286" r:id="rId15"/>
    <p:sldId id="281" r:id="rId16"/>
    <p:sldId id="287" r:id="rId17"/>
    <p:sldId id="288" r:id="rId18"/>
    <p:sldId id="290" r:id="rId19"/>
    <p:sldId id="291" r:id="rId20"/>
    <p:sldId id="268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800000"/>
    <a:srgbClr val="000000"/>
    <a:srgbClr val="CC00CC"/>
    <a:srgbClr val="09A7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CO</a:t>
            </a:r>
            <a:r>
              <a:rPr lang="en-GB" baseline="-25000" dirty="0"/>
              <a:t>2</a:t>
            </a:r>
            <a:r>
              <a:rPr lang="en-GB" dirty="0"/>
              <a:t> emissions</a:t>
            </a:r>
          </a:p>
        </c:rich>
      </c:tx>
      <c:layout>
        <c:manualLayout>
          <c:xMode val="edge"/>
          <c:yMode val="edge"/>
          <c:x val="0.37090269884542743"/>
          <c:y val="6.9554087104562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CO2 emissions</c:v>
                </c:pt>
              </c:strCache>
            </c:strRef>
          </c:tx>
          <c:spPr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gradFill flip="none" rotWithShape="1">
                <a:gsLst>
                  <a:gs pos="0">
                    <a:schemeClr val="accent6">
                      <a:lumMod val="5000"/>
                      <a:lumOff val="95000"/>
                    </a:schemeClr>
                  </a:gs>
                  <a:gs pos="74000">
                    <a:schemeClr val="accent6">
                      <a:lumMod val="45000"/>
                      <a:lumOff val="55000"/>
                    </a:schemeClr>
                  </a:gs>
                  <a:gs pos="83000">
                    <a:schemeClr val="accent6">
                      <a:lumMod val="45000"/>
                      <a:lumOff val="55000"/>
                    </a:schemeClr>
                  </a:gs>
                  <a:gs pos="100000">
                    <a:schemeClr val="accent6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n w="19050">
                <a:solidFill>
                  <a:schemeClr val="lt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gradFill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</a:gradFill>
              <a:ln w="19050">
                <a:solidFill>
                  <a:schemeClr val="lt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dPt>
          <c:dLbls>
            <c:dLbl>
              <c:idx val="0"/>
              <c:layout>
                <c:manualLayout>
                  <c:x val="7.0184383202099743E-2"/>
                  <c:y val="1.8007874015748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3623031496063006E-2"/>
                  <c:y val="-5.13073326771654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Due to Use</c:v>
                </c:pt>
                <c:pt idx="1">
                  <c:v>Due to Transport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0.1401</c:v>
                </c:pt>
                <c:pt idx="1">
                  <c:v>0.8599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Tons of CO</a:t>
            </a:r>
            <a:r>
              <a:rPr lang="en-US" baseline="-25000" dirty="0" smtClean="0"/>
              <a:t>2</a:t>
            </a:r>
            <a:r>
              <a:rPr lang="en-US" dirty="0" smtClean="0"/>
              <a:t> emissions in  a year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Toneladas de CO2 anuales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Hoja1!$A$2:$A$5</c:f>
              <c:strCache>
                <c:ptCount val="4"/>
                <c:pt idx="0">
                  <c:v>UA</c:v>
                </c:pt>
                <c:pt idx="1">
                  <c:v>UB</c:v>
                </c:pt>
                <c:pt idx="2">
                  <c:v>USC</c:v>
                </c:pt>
                <c:pt idx="3">
                  <c:v>UPC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33655.356</c:v>
                </c:pt>
                <c:pt idx="1">
                  <c:v>30885</c:v>
                </c:pt>
                <c:pt idx="2">
                  <c:v>20601</c:v>
                </c:pt>
                <c:pt idx="3">
                  <c:v>25100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91440896"/>
        <c:axId val="391441288"/>
      </c:barChart>
      <c:catAx>
        <c:axId val="39144089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391441288"/>
        <c:crosses val="autoZero"/>
        <c:auto val="1"/>
        <c:lblAlgn val="ctr"/>
        <c:lblOffset val="100"/>
        <c:noMultiLvlLbl val="0"/>
      </c:catAx>
      <c:valAx>
        <c:axId val="391441288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391440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Tons</a:t>
            </a:r>
            <a:r>
              <a:rPr lang="en-US" baseline="0" dirty="0" smtClean="0"/>
              <a:t> of</a:t>
            </a:r>
            <a:r>
              <a:rPr lang="en-US" dirty="0" smtClean="0"/>
              <a:t> CO</a:t>
            </a:r>
            <a:r>
              <a:rPr lang="en-US" baseline="-25000" dirty="0" smtClean="0"/>
              <a:t>2</a:t>
            </a:r>
            <a:r>
              <a:rPr lang="en-US" baseline="0" dirty="0" smtClean="0"/>
              <a:t> emissions per </a:t>
            </a:r>
            <a:r>
              <a:rPr lang="en-US" dirty="0" smtClean="0"/>
              <a:t>user</a:t>
            </a:r>
            <a:r>
              <a:rPr lang="en-US" baseline="0" dirty="0" smtClean="0"/>
              <a:t> and </a:t>
            </a:r>
            <a:r>
              <a:rPr lang="en-US" dirty="0" smtClean="0"/>
              <a:t>day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Toneladas de CO2/persona/día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Hoja1!$A$2:$A$5</c:f>
              <c:strCache>
                <c:ptCount val="4"/>
                <c:pt idx="0">
                  <c:v>UA</c:v>
                </c:pt>
                <c:pt idx="1">
                  <c:v>UB</c:v>
                </c:pt>
                <c:pt idx="2">
                  <c:v>USC</c:v>
                </c:pt>
                <c:pt idx="3">
                  <c:v>UPC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3.91</c:v>
                </c:pt>
                <c:pt idx="1">
                  <c:v>2.29</c:v>
                </c:pt>
                <c:pt idx="2">
                  <c:v>4.2</c:v>
                </c:pt>
                <c:pt idx="3">
                  <c:v>4.9400000000000004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25402304"/>
        <c:axId val="225402696"/>
      </c:barChart>
      <c:catAx>
        <c:axId val="22540230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225402696"/>
        <c:crosses val="autoZero"/>
        <c:auto val="1"/>
        <c:lblAlgn val="ctr"/>
        <c:lblOffset val="100"/>
        <c:noMultiLvlLbl val="0"/>
      </c:catAx>
      <c:valAx>
        <c:axId val="225402696"/>
        <c:scaling>
          <c:orientation val="minMax"/>
        </c:scaling>
        <c:delete val="0"/>
        <c:axPos val="b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2254023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2400" b="1"/>
              <a:t>TOTAL CARBON FOOTPRINT DUE</a:t>
            </a:r>
            <a:r>
              <a:rPr lang="en-GB" sz="2400" b="1" baseline="0"/>
              <a:t> TO USE</a:t>
            </a:r>
            <a:endParaRPr lang="en-GB" sz="2400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560440741501899"/>
          <c:y val="0.19432888597258677"/>
          <c:w val="0.789033276375538"/>
          <c:h val="0.69827172645086033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solidFill>
                <a:schemeClr val="accent6">
                  <a:lumMod val="60000"/>
                  <a:lumOff val="40000"/>
                  <a:alpha val="98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val>
            <c:numRef>
              <c:f>'Huella total'!$E$63:$M$63</c:f>
              <c:numCache>
                <c:formatCode>_-* #,##0.00\ _€_-;\-* #,##0.00\ _€_-;_-* "-"??\ _€_-;_-@_-</c:formatCode>
                <c:ptCount val="5"/>
                <c:pt idx="0">
                  <c:v>19.56473857882445</c:v>
                </c:pt>
                <c:pt idx="1">
                  <c:v>21.908439891064837</c:v>
                </c:pt>
                <c:pt idx="2">
                  <c:v>15.711020004346318</c:v>
                </c:pt>
                <c:pt idx="3">
                  <c:v>15.28858271262451</c:v>
                </c:pt>
                <c:pt idx="4">
                  <c:v>21.860646734391715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9"/>
        <c:axId val="225403872"/>
        <c:axId val="225404264"/>
      </c:barChart>
      <c:catAx>
        <c:axId val="225403872"/>
        <c:scaling>
          <c:orientation val="minMax"/>
        </c:scaling>
        <c:delete val="0"/>
        <c:axPos val="b"/>
        <c:numFmt formatCode="\20\1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5404264"/>
        <c:crosses val="autoZero"/>
        <c:auto val="1"/>
        <c:lblAlgn val="ctr"/>
        <c:lblOffset val="100"/>
        <c:noMultiLvlLbl val="0"/>
      </c:catAx>
      <c:valAx>
        <c:axId val="225404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.00\ _€_-;\-* #,##0.00\ _€_-;_-* &quot;-&quot;??\ _€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5403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2000" b="1"/>
              <a:t>CO</a:t>
            </a:r>
            <a:r>
              <a:rPr lang="en-GB" sz="2000" b="1" baseline="-25000"/>
              <a:t>2</a:t>
            </a:r>
            <a:r>
              <a:rPr lang="en-GB" sz="2000" b="1" baseline="0"/>
              <a:t> EMISSIONS PER BUILDING IN USE</a:t>
            </a:r>
            <a:endParaRPr lang="en-GB" sz="2000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8009165480737829"/>
          <c:y val="0.13681401619569006"/>
          <c:w val="0.78045467439191352"/>
          <c:h val="0.54766319824113108"/>
        </c:manualLayout>
      </c:layout>
      <c:lineChart>
        <c:grouping val="standard"/>
        <c:varyColors val="0"/>
        <c:ser>
          <c:idx val="0"/>
          <c:order val="0"/>
          <c:tx>
            <c:strRef>
              <c:f>'Huella total'!$B$6</c:f>
              <c:strCache>
                <c:ptCount val="1"/>
                <c:pt idx="0">
                  <c:v>TOTAL SPORTIVE ZONE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total'!$C$6:$M$6</c:f>
              <c:numCache>
                <c:formatCode>_-* #,##0.00\ _€_-;\-* #,##0.00\ _€_-;_-* "-"??\ _€_-;_-@_-</c:formatCode>
                <c:ptCount val="5"/>
                <c:pt idx="0" formatCode="0.00">
                  <c:v>23.210106371582672</c:v>
                </c:pt>
                <c:pt idx="1">
                  <c:v>24.367020784204332</c:v>
                </c:pt>
                <c:pt idx="2">
                  <c:v>21.568400721282007</c:v>
                </c:pt>
                <c:pt idx="3">
                  <c:v>12.098997107742855</c:v>
                </c:pt>
                <c:pt idx="4">
                  <c:v>24.734494603868331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'Huella total'!$B$8</c:f>
              <c:strCache>
                <c:ptCount val="1"/>
                <c:pt idx="0">
                  <c:v>SCIENCE FACULTY III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total'!$C$8:$M$8</c:f>
              <c:numCache>
                <c:formatCode>_-* #,##0.00\ _€_-;\-* #,##0.00\ _€_-;_-* "-"??\ _€_-;_-@_-</c:formatCode>
                <c:ptCount val="5"/>
                <c:pt idx="0" formatCode="0.00">
                  <c:v>53.067812479717311</c:v>
                </c:pt>
                <c:pt idx="1">
                  <c:v>46.852179713698483</c:v>
                </c:pt>
                <c:pt idx="2">
                  <c:v>34.725338044928421</c:v>
                </c:pt>
                <c:pt idx="3">
                  <c:v>34.383362780802656</c:v>
                </c:pt>
                <c:pt idx="4">
                  <c:v>46.188407312587891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'Huella total'!$B$10</c:f>
              <c:strCache>
                <c:ptCount val="1"/>
                <c:pt idx="0">
                  <c:v>DATA PROCESS CENTRE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total'!$C$10:$M$10</c:f>
              <c:numCache>
                <c:formatCode>_-* #,##0.00\ _€_-;\-* #,##0.00\ _€_-;_-* "-"??\ _€_-;_-@_-</c:formatCode>
                <c:ptCount val="5"/>
                <c:pt idx="0" formatCode="0.00">
                  <c:v>196.65434646100115</c:v>
                </c:pt>
                <c:pt idx="1">
                  <c:v>205.09885564610011</c:v>
                </c:pt>
                <c:pt idx="2">
                  <c:v>142.29189289871942</c:v>
                </c:pt>
                <c:pt idx="3">
                  <c:v>138.17809080325961</c:v>
                </c:pt>
                <c:pt idx="4">
                  <c:v>186.63753667054715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'Huella total'!$B$16</c:f>
              <c:strCache>
                <c:ptCount val="1"/>
                <c:pt idx="0">
                  <c:v>LAW FACULTY - AUDITORIUM</c:v>
                </c:pt>
              </c:strCache>
            </c:strRef>
          </c:tx>
          <c:spPr>
            <a:ln w="28575" cap="rnd">
              <a:solidFill>
                <a:srgbClr val="002060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total'!$C$16:$M$16</c:f>
              <c:numCache>
                <c:formatCode>_-* #,##0.00\ _€_-;\-* #,##0.00\ _€_-;_-* "-"??\ _€_-;_-@_-</c:formatCode>
                <c:ptCount val="5"/>
                <c:pt idx="0" formatCode="0.00">
                  <c:v>14.252121057586058</c:v>
                </c:pt>
                <c:pt idx="1">
                  <c:v>19.218419461418755</c:v>
                </c:pt>
                <c:pt idx="2">
                  <c:v>15.28994107249779</c:v>
                </c:pt>
                <c:pt idx="3">
                  <c:v>12.413473195202245</c:v>
                </c:pt>
                <c:pt idx="4">
                  <c:v>15.553455835496807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'Huella total'!$B$22</c:f>
              <c:strCache>
                <c:ptCount val="1"/>
                <c:pt idx="0">
                  <c:v>SOCIAL CLUB I</c:v>
                </c:pt>
              </c:strCache>
            </c:strRef>
          </c:tx>
          <c:spPr>
            <a:ln w="28575" cap="rnd">
              <a:solidFill>
                <a:srgbClr val="CC00CC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total'!$C$22:$M$22</c:f>
              <c:numCache>
                <c:formatCode>_-* #,##0.00\ _€_-;\-* #,##0.00\ _€_-;_-* "-"??\ _€_-;_-@_-</c:formatCode>
                <c:ptCount val="5"/>
                <c:pt idx="0" formatCode="0.00">
                  <c:v>6.9150782683393297</c:v>
                </c:pt>
                <c:pt idx="1">
                  <c:v>28.640608015386775</c:v>
                </c:pt>
                <c:pt idx="2">
                  <c:v>19.359561087879669</c:v>
                </c:pt>
                <c:pt idx="3">
                  <c:v>19.623970523085568</c:v>
                </c:pt>
                <c:pt idx="4">
                  <c:v>28.820218915794136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'Huella total'!$B$29</c:f>
              <c:strCache>
                <c:ptCount val="1"/>
                <c:pt idx="0">
                  <c:v>GENERAL LECTUREROOM BUILDING I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total'!$C$29:$M$29</c:f>
              <c:numCache>
                <c:formatCode>_-* #,##0.00\ _€_-;\-* #,##0.00\ _€_-;_-* "-"??\ _€_-;_-@_-</c:formatCode>
                <c:ptCount val="5"/>
                <c:pt idx="0" formatCode="0.00">
                  <c:v>11.086856834952734</c:v>
                </c:pt>
                <c:pt idx="1">
                  <c:v>12.060806014417887</c:v>
                </c:pt>
                <c:pt idx="2">
                  <c:v>8.3806458447000907</c:v>
                </c:pt>
                <c:pt idx="3">
                  <c:v>8.0327934364951314</c:v>
                </c:pt>
                <c:pt idx="4">
                  <c:v>11.762227342906563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'Huella total'!$B$37</c:f>
              <c:strCache>
                <c:ptCount val="1"/>
                <c:pt idx="0">
                  <c:v>GENERAL LIBRARY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total'!$C$37:$M$37</c:f>
              <c:numCache>
                <c:formatCode>_-* #,##0.00\ _€_-;\-* #,##0.00\ _€_-;_-* "-"??\ _€_-;_-@_-</c:formatCode>
                <c:ptCount val="5"/>
                <c:pt idx="0" formatCode="0.00">
                  <c:v>43.42234991136673</c:v>
                </c:pt>
                <c:pt idx="1">
                  <c:v>37.55369661006565</c:v>
                </c:pt>
                <c:pt idx="2">
                  <c:v>28.678393969117018</c:v>
                </c:pt>
                <c:pt idx="3">
                  <c:v>28.952112080408259</c:v>
                </c:pt>
                <c:pt idx="4">
                  <c:v>27.724119250118406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'Huella total'!$B$39</c:f>
              <c:strCache>
                <c:ptCount val="1"/>
                <c:pt idx="0">
                  <c:v>COMMERCIAL CENTRE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total'!$C$39:$M$39</c:f>
              <c:numCache>
                <c:formatCode>_-* #,##0.00\ _€_-;\-* #,##0.00\ _€_-;_-* "-"??\ _€_-;_-@_-</c:formatCode>
                <c:ptCount val="5"/>
                <c:pt idx="0" formatCode="0.00">
                  <c:v>9.3632292342416861</c:v>
                </c:pt>
                <c:pt idx="1">
                  <c:v>9.7900818860962211</c:v>
                </c:pt>
                <c:pt idx="2">
                  <c:v>5.9476241169069972</c:v>
                </c:pt>
                <c:pt idx="3">
                  <c:v>4.3867908330029382</c:v>
                </c:pt>
                <c:pt idx="4">
                  <c:v>5.9083437655116864</c:v>
                </c:pt>
              </c:numCache>
            </c:numRef>
          </c:val>
          <c:smooth val="0"/>
        </c:ser>
        <c:ser>
          <c:idx val="8"/>
          <c:order val="8"/>
          <c:tx>
            <c:strRef>
              <c:f>'Huella total'!$B$43</c:f>
              <c:strCache>
                <c:ptCount val="1"/>
                <c:pt idx="0">
                  <c:v>POLYTECHNIC FACULTY IV</c:v>
                </c:pt>
              </c:strCache>
            </c:strRef>
          </c:tx>
          <c:spPr>
            <a:ln w="28575" cap="rnd">
              <a:solidFill>
                <a:srgbClr val="800000"/>
              </a:solidFill>
              <a:round/>
            </a:ln>
            <a:effectLst/>
          </c:spPr>
          <c:marker>
            <c:symbol val="none"/>
          </c:marker>
          <c:val>
            <c:numRef>
              <c:f>'Huella total'!$C$43:$M$43</c:f>
              <c:numCache>
                <c:formatCode>_-* #,##0.00\ _€_-;\-* #,##0.00\ _€_-;_-* "-"??\ _€_-;_-@_-</c:formatCode>
                <c:ptCount val="5"/>
                <c:pt idx="0" formatCode="0.00">
                  <c:v>14.434375893656052</c:v>
                </c:pt>
                <c:pt idx="1">
                  <c:v>13.82635037202626</c:v>
                </c:pt>
                <c:pt idx="2">
                  <c:v>9.45130221659619</c:v>
                </c:pt>
                <c:pt idx="3">
                  <c:v>9.0379715167239763</c:v>
                </c:pt>
                <c:pt idx="4">
                  <c:v>12.402910772551754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25404656"/>
        <c:axId val="225405048"/>
      </c:lineChart>
      <c:catAx>
        <c:axId val="225404656"/>
        <c:scaling>
          <c:orientation val="minMax"/>
        </c:scaling>
        <c:delete val="0"/>
        <c:axPos val="b"/>
        <c:numFmt formatCode="\20\1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5405048"/>
        <c:crosses val="autoZero"/>
        <c:auto val="0"/>
        <c:lblAlgn val="ctr"/>
        <c:lblOffset val="1"/>
        <c:tickLblSkip val="1"/>
        <c:noMultiLvlLbl val="0"/>
      </c:catAx>
      <c:valAx>
        <c:axId val="225405048"/>
        <c:scaling>
          <c:orientation val="minMax"/>
          <c:max val="22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540465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4425303076880176E-2"/>
          <c:y val="0.76218798067067761"/>
          <c:w val="0.91557469692311966"/>
          <c:h val="0.237812019329322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6ACF06-422F-4FB7-A8A3-7B5D69F9F03F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A5A00DC-EA34-4C67-8F39-56AEFB0AA29D}">
      <dgm:prSet phldrT="[Texto]"/>
      <dgm:spPr/>
      <dgm:t>
        <a:bodyPr/>
        <a:lstStyle/>
        <a:p>
          <a:r>
            <a:rPr lang="es-ES" b="1" dirty="0" smtClean="0"/>
            <a:t>1. </a:t>
          </a:r>
          <a:r>
            <a:rPr lang="es-ES" b="1" dirty="0" err="1" smtClean="0"/>
            <a:t>Introduction</a:t>
          </a:r>
          <a:endParaRPr lang="es-ES" b="1" dirty="0"/>
        </a:p>
      </dgm:t>
    </dgm:pt>
    <dgm:pt modelId="{CE66B49E-02D8-4362-9B91-CA4C1ABFCEDD}" type="parTrans" cxnId="{03AD3F23-E4A4-4597-8B7D-33C4A4E52529}">
      <dgm:prSet/>
      <dgm:spPr/>
      <dgm:t>
        <a:bodyPr/>
        <a:lstStyle/>
        <a:p>
          <a:endParaRPr lang="es-ES"/>
        </a:p>
      </dgm:t>
    </dgm:pt>
    <dgm:pt modelId="{94D7F1C2-5DFD-4F4C-9735-F8722B93D4B0}" type="sibTrans" cxnId="{03AD3F23-E4A4-4597-8B7D-33C4A4E52529}">
      <dgm:prSet/>
      <dgm:spPr/>
      <dgm:t>
        <a:bodyPr/>
        <a:lstStyle/>
        <a:p>
          <a:endParaRPr lang="es-ES"/>
        </a:p>
      </dgm:t>
    </dgm:pt>
    <dgm:pt modelId="{855D21D4-6B0C-4816-AB30-1571245BEC74}">
      <dgm:prSet/>
      <dgm:spPr/>
      <dgm:t>
        <a:bodyPr/>
        <a:lstStyle/>
        <a:p>
          <a:r>
            <a:rPr lang="es-ES" b="1" dirty="0" smtClean="0"/>
            <a:t>2. </a:t>
          </a:r>
          <a:r>
            <a:rPr lang="es-ES" b="1" dirty="0" err="1" smtClean="0"/>
            <a:t>Aim</a:t>
          </a:r>
          <a:r>
            <a:rPr lang="es-ES" b="1" dirty="0" smtClean="0"/>
            <a:t> and </a:t>
          </a:r>
          <a:r>
            <a:rPr lang="es-ES" b="1" dirty="0" err="1" smtClean="0"/>
            <a:t>Objectives</a:t>
          </a:r>
          <a:endParaRPr lang="es-ES" b="1" dirty="0"/>
        </a:p>
      </dgm:t>
    </dgm:pt>
    <dgm:pt modelId="{019790DD-2024-4B86-A77D-881B438F3C61}" type="parTrans" cxnId="{E5A6CDB1-E73A-40AB-AA30-E2A7E920DCFF}">
      <dgm:prSet/>
      <dgm:spPr/>
      <dgm:t>
        <a:bodyPr/>
        <a:lstStyle/>
        <a:p>
          <a:endParaRPr lang="es-ES"/>
        </a:p>
      </dgm:t>
    </dgm:pt>
    <dgm:pt modelId="{C1AB506C-9486-4EDF-9CC7-BE3FE1AA67A5}" type="sibTrans" cxnId="{E5A6CDB1-E73A-40AB-AA30-E2A7E920DCFF}">
      <dgm:prSet/>
      <dgm:spPr/>
      <dgm:t>
        <a:bodyPr/>
        <a:lstStyle/>
        <a:p>
          <a:endParaRPr lang="es-ES"/>
        </a:p>
      </dgm:t>
    </dgm:pt>
    <dgm:pt modelId="{724E72ED-F5CB-4D54-9A71-0B9F083D3E1E}">
      <dgm:prSet/>
      <dgm:spPr/>
      <dgm:t>
        <a:bodyPr/>
        <a:lstStyle/>
        <a:p>
          <a:r>
            <a:rPr lang="es-ES" b="1" dirty="0" smtClean="0"/>
            <a:t>3. </a:t>
          </a:r>
          <a:r>
            <a:rPr lang="es-ES" b="1" dirty="0" err="1" smtClean="0"/>
            <a:t>Methodology</a:t>
          </a:r>
          <a:endParaRPr lang="es-ES" b="1" dirty="0"/>
        </a:p>
      </dgm:t>
    </dgm:pt>
    <dgm:pt modelId="{4A47F03A-080D-4A2E-99D3-E632D68F6740}" type="parTrans" cxnId="{91722FCE-CEE8-415E-8C3A-6D49B757A0CB}">
      <dgm:prSet/>
      <dgm:spPr/>
      <dgm:t>
        <a:bodyPr/>
        <a:lstStyle/>
        <a:p>
          <a:endParaRPr lang="es-ES"/>
        </a:p>
      </dgm:t>
    </dgm:pt>
    <dgm:pt modelId="{C5544EBA-BAAE-45BF-8A71-731FEAE28EEA}" type="sibTrans" cxnId="{91722FCE-CEE8-415E-8C3A-6D49B757A0CB}">
      <dgm:prSet/>
      <dgm:spPr/>
      <dgm:t>
        <a:bodyPr/>
        <a:lstStyle/>
        <a:p>
          <a:endParaRPr lang="es-ES"/>
        </a:p>
      </dgm:t>
    </dgm:pt>
    <dgm:pt modelId="{136AB360-CFFB-4B08-AF90-615F2DF56178}">
      <dgm:prSet/>
      <dgm:spPr/>
      <dgm:t>
        <a:bodyPr/>
        <a:lstStyle/>
        <a:p>
          <a:r>
            <a:rPr lang="es-ES" b="1" dirty="0" smtClean="0"/>
            <a:t>4. </a:t>
          </a:r>
          <a:r>
            <a:rPr lang="es-ES" b="1" dirty="0" err="1" smtClean="0"/>
            <a:t>Results</a:t>
          </a:r>
          <a:r>
            <a:rPr lang="es-ES" b="1" dirty="0" smtClean="0"/>
            <a:t> and </a:t>
          </a:r>
          <a:r>
            <a:rPr lang="es-ES" b="1" dirty="0" err="1" smtClean="0"/>
            <a:t>analysis</a:t>
          </a:r>
          <a:endParaRPr lang="es-ES" b="1" dirty="0"/>
        </a:p>
      </dgm:t>
    </dgm:pt>
    <dgm:pt modelId="{8252E10A-456B-42A0-8A75-FDB5149CBAF9}" type="parTrans" cxnId="{F80D6A0C-19EB-42B6-9819-7DCA2AE6CDF0}">
      <dgm:prSet/>
      <dgm:spPr/>
      <dgm:t>
        <a:bodyPr/>
        <a:lstStyle/>
        <a:p>
          <a:endParaRPr lang="es-ES"/>
        </a:p>
      </dgm:t>
    </dgm:pt>
    <dgm:pt modelId="{93289F4C-0B16-42D3-8433-3272A5E5896A}" type="sibTrans" cxnId="{F80D6A0C-19EB-42B6-9819-7DCA2AE6CDF0}">
      <dgm:prSet/>
      <dgm:spPr/>
      <dgm:t>
        <a:bodyPr/>
        <a:lstStyle/>
        <a:p>
          <a:endParaRPr lang="es-ES"/>
        </a:p>
      </dgm:t>
    </dgm:pt>
    <dgm:pt modelId="{57EF25DF-BFAB-4EEA-9434-BE99D9044571}">
      <dgm:prSet/>
      <dgm:spPr/>
      <dgm:t>
        <a:bodyPr/>
        <a:lstStyle/>
        <a:p>
          <a:r>
            <a:rPr lang="es-ES" b="1" dirty="0" smtClean="0"/>
            <a:t>5. </a:t>
          </a:r>
          <a:r>
            <a:rPr lang="es-ES" b="1" dirty="0" err="1" smtClean="0"/>
            <a:t>Conclussions</a:t>
          </a:r>
          <a:endParaRPr lang="es-ES" b="1" dirty="0"/>
        </a:p>
      </dgm:t>
    </dgm:pt>
    <dgm:pt modelId="{AEF02E79-69D2-4555-861A-9769AE536588}" type="parTrans" cxnId="{83AD95F2-F143-4A7B-984F-9C4C2A4B29A1}">
      <dgm:prSet/>
      <dgm:spPr/>
      <dgm:t>
        <a:bodyPr/>
        <a:lstStyle/>
        <a:p>
          <a:endParaRPr lang="es-ES"/>
        </a:p>
      </dgm:t>
    </dgm:pt>
    <dgm:pt modelId="{36427BB9-26A7-4F61-BB58-80DF37512E71}" type="sibTrans" cxnId="{83AD95F2-F143-4A7B-984F-9C4C2A4B29A1}">
      <dgm:prSet/>
      <dgm:spPr/>
      <dgm:t>
        <a:bodyPr/>
        <a:lstStyle/>
        <a:p>
          <a:endParaRPr lang="es-ES"/>
        </a:p>
      </dgm:t>
    </dgm:pt>
    <dgm:pt modelId="{B724607F-E81D-4D6A-B989-A3E2D6F5F2E5}" type="pres">
      <dgm:prSet presAssocID="{056ACF06-422F-4FB7-A8A3-7B5D69F9F0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F256322-5301-4369-A410-B7E497FB5224}" type="pres">
      <dgm:prSet presAssocID="{1A5A00DC-EA34-4C67-8F39-56AEFB0AA29D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532A1B8-7902-493D-A2CF-CBF27C72CA0A}" type="pres">
      <dgm:prSet presAssocID="{94D7F1C2-5DFD-4F4C-9735-F8722B93D4B0}" presName="spacer" presStyleCnt="0"/>
      <dgm:spPr/>
    </dgm:pt>
    <dgm:pt modelId="{BC3D97A8-B9D3-4D31-A8DC-FF9735314A6B}" type="pres">
      <dgm:prSet presAssocID="{855D21D4-6B0C-4816-AB30-1571245BEC74}" presName="parentText" presStyleLbl="node1" presStyleIdx="1" presStyleCnt="5" custLinFactNeighborY="-2758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885BB36-69F1-4D37-AC93-CCF0DFF12741}" type="pres">
      <dgm:prSet presAssocID="{C1AB506C-9486-4EDF-9CC7-BE3FE1AA67A5}" presName="spacer" presStyleCnt="0"/>
      <dgm:spPr/>
    </dgm:pt>
    <dgm:pt modelId="{2F04855C-70FC-4487-9702-966AF59A0196}" type="pres">
      <dgm:prSet presAssocID="{724E72ED-F5CB-4D54-9A71-0B9F083D3E1E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FA18E39-8DC2-4C5B-86AA-382174878DB2}" type="pres">
      <dgm:prSet presAssocID="{C5544EBA-BAAE-45BF-8A71-731FEAE28EEA}" presName="spacer" presStyleCnt="0"/>
      <dgm:spPr/>
    </dgm:pt>
    <dgm:pt modelId="{B0FA8734-96E4-466D-B76A-D6A545835DE6}" type="pres">
      <dgm:prSet presAssocID="{136AB360-CFFB-4B08-AF90-615F2DF5617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B225239-4EA5-44E9-9BCA-765DE578C8B4}" type="pres">
      <dgm:prSet presAssocID="{93289F4C-0B16-42D3-8433-3272A5E5896A}" presName="spacer" presStyleCnt="0"/>
      <dgm:spPr/>
    </dgm:pt>
    <dgm:pt modelId="{9A6C044F-AEFA-406D-8BD6-691DE94AB9ED}" type="pres">
      <dgm:prSet presAssocID="{57EF25DF-BFAB-4EEA-9434-BE99D904457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87B1570-5A22-4999-B12B-405259159345}" type="presOf" srcId="{57EF25DF-BFAB-4EEA-9434-BE99D9044571}" destId="{9A6C044F-AEFA-406D-8BD6-691DE94AB9ED}" srcOrd="0" destOrd="0" presId="urn:microsoft.com/office/officeart/2005/8/layout/vList2"/>
    <dgm:cxn modelId="{FDF5FC6F-0D5D-4DFD-98C2-1F27553D91F9}" type="presOf" srcId="{056ACF06-422F-4FB7-A8A3-7B5D69F9F03F}" destId="{B724607F-E81D-4D6A-B989-A3E2D6F5F2E5}" srcOrd="0" destOrd="0" presId="urn:microsoft.com/office/officeart/2005/8/layout/vList2"/>
    <dgm:cxn modelId="{AAC4E6DA-49F3-418F-B6FA-62FB2B708C24}" type="presOf" srcId="{724E72ED-F5CB-4D54-9A71-0B9F083D3E1E}" destId="{2F04855C-70FC-4487-9702-966AF59A0196}" srcOrd="0" destOrd="0" presId="urn:microsoft.com/office/officeart/2005/8/layout/vList2"/>
    <dgm:cxn modelId="{14967F70-FFD0-475D-9405-33A3C1C86F2E}" type="presOf" srcId="{855D21D4-6B0C-4816-AB30-1571245BEC74}" destId="{BC3D97A8-B9D3-4D31-A8DC-FF9735314A6B}" srcOrd="0" destOrd="0" presId="urn:microsoft.com/office/officeart/2005/8/layout/vList2"/>
    <dgm:cxn modelId="{88EC51E4-04B5-4602-99ED-05C11E8AFDB6}" type="presOf" srcId="{136AB360-CFFB-4B08-AF90-615F2DF56178}" destId="{B0FA8734-96E4-466D-B76A-D6A545835DE6}" srcOrd="0" destOrd="0" presId="urn:microsoft.com/office/officeart/2005/8/layout/vList2"/>
    <dgm:cxn modelId="{83AD95F2-F143-4A7B-984F-9C4C2A4B29A1}" srcId="{056ACF06-422F-4FB7-A8A3-7B5D69F9F03F}" destId="{57EF25DF-BFAB-4EEA-9434-BE99D9044571}" srcOrd="4" destOrd="0" parTransId="{AEF02E79-69D2-4555-861A-9769AE536588}" sibTransId="{36427BB9-26A7-4F61-BB58-80DF37512E71}"/>
    <dgm:cxn modelId="{3886F7DF-571C-4906-A763-0296CFB685C8}" type="presOf" srcId="{1A5A00DC-EA34-4C67-8F39-56AEFB0AA29D}" destId="{EF256322-5301-4369-A410-B7E497FB5224}" srcOrd="0" destOrd="0" presId="urn:microsoft.com/office/officeart/2005/8/layout/vList2"/>
    <dgm:cxn modelId="{91722FCE-CEE8-415E-8C3A-6D49B757A0CB}" srcId="{056ACF06-422F-4FB7-A8A3-7B5D69F9F03F}" destId="{724E72ED-F5CB-4D54-9A71-0B9F083D3E1E}" srcOrd="2" destOrd="0" parTransId="{4A47F03A-080D-4A2E-99D3-E632D68F6740}" sibTransId="{C5544EBA-BAAE-45BF-8A71-731FEAE28EEA}"/>
    <dgm:cxn modelId="{F80D6A0C-19EB-42B6-9819-7DCA2AE6CDF0}" srcId="{056ACF06-422F-4FB7-A8A3-7B5D69F9F03F}" destId="{136AB360-CFFB-4B08-AF90-615F2DF56178}" srcOrd="3" destOrd="0" parTransId="{8252E10A-456B-42A0-8A75-FDB5149CBAF9}" sibTransId="{93289F4C-0B16-42D3-8433-3272A5E5896A}"/>
    <dgm:cxn modelId="{03AD3F23-E4A4-4597-8B7D-33C4A4E52529}" srcId="{056ACF06-422F-4FB7-A8A3-7B5D69F9F03F}" destId="{1A5A00DC-EA34-4C67-8F39-56AEFB0AA29D}" srcOrd="0" destOrd="0" parTransId="{CE66B49E-02D8-4362-9B91-CA4C1ABFCEDD}" sibTransId="{94D7F1C2-5DFD-4F4C-9735-F8722B93D4B0}"/>
    <dgm:cxn modelId="{E5A6CDB1-E73A-40AB-AA30-E2A7E920DCFF}" srcId="{056ACF06-422F-4FB7-A8A3-7B5D69F9F03F}" destId="{855D21D4-6B0C-4816-AB30-1571245BEC74}" srcOrd="1" destOrd="0" parTransId="{019790DD-2024-4B86-A77D-881B438F3C61}" sibTransId="{C1AB506C-9486-4EDF-9CC7-BE3FE1AA67A5}"/>
    <dgm:cxn modelId="{4F676828-A1AE-43A4-96B6-B32845661546}" type="presParOf" srcId="{B724607F-E81D-4D6A-B989-A3E2D6F5F2E5}" destId="{EF256322-5301-4369-A410-B7E497FB5224}" srcOrd="0" destOrd="0" presId="urn:microsoft.com/office/officeart/2005/8/layout/vList2"/>
    <dgm:cxn modelId="{84ADFF37-AA92-48D7-A4A3-C676CB4BC44D}" type="presParOf" srcId="{B724607F-E81D-4D6A-B989-A3E2D6F5F2E5}" destId="{D532A1B8-7902-493D-A2CF-CBF27C72CA0A}" srcOrd="1" destOrd="0" presId="urn:microsoft.com/office/officeart/2005/8/layout/vList2"/>
    <dgm:cxn modelId="{8F0EFD21-00DB-4E57-996E-BCBE6FF88410}" type="presParOf" srcId="{B724607F-E81D-4D6A-B989-A3E2D6F5F2E5}" destId="{BC3D97A8-B9D3-4D31-A8DC-FF9735314A6B}" srcOrd="2" destOrd="0" presId="urn:microsoft.com/office/officeart/2005/8/layout/vList2"/>
    <dgm:cxn modelId="{6D78A460-C6CF-4D5A-8C7C-7D59176974EA}" type="presParOf" srcId="{B724607F-E81D-4D6A-B989-A3E2D6F5F2E5}" destId="{8885BB36-69F1-4D37-AC93-CCF0DFF12741}" srcOrd="3" destOrd="0" presId="urn:microsoft.com/office/officeart/2005/8/layout/vList2"/>
    <dgm:cxn modelId="{4CDE36FD-5B38-4733-A854-7AF361301D77}" type="presParOf" srcId="{B724607F-E81D-4D6A-B989-A3E2D6F5F2E5}" destId="{2F04855C-70FC-4487-9702-966AF59A0196}" srcOrd="4" destOrd="0" presId="urn:microsoft.com/office/officeart/2005/8/layout/vList2"/>
    <dgm:cxn modelId="{457B4D01-54BD-426E-8D3A-4755E2690762}" type="presParOf" srcId="{B724607F-E81D-4D6A-B989-A3E2D6F5F2E5}" destId="{0FA18E39-8DC2-4C5B-86AA-382174878DB2}" srcOrd="5" destOrd="0" presId="urn:microsoft.com/office/officeart/2005/8/layout/vList2"/>
    <dgm:cxn modelId="{482BFCD1-E031-485A-AC36-FFDDFCBE2026}" type="presParOf" srcId="{B724607F-E81D-4D6A-B989-A3E2D6F5F2E5}" destId="{B0FA8734-96E4-466D-B76A-D6A545835DE6}" srcOrd="6" destOrd="0" presId="urn:microsoft.com/office/officeart/2005/8/layout/vList2"/>
    <dgm:cxn modelId="{65D59340-5D46-4F43-A5CE-EC49293A07EB}" type="presParOf" srcId="{B724607F-E81D-4D6A-B989-A3E2D6F5F2E5}" destId="{BB225239-4EA5-44E9-9BCA-765DE578C8B4}" srcOrd="7" destOrd="0" presId="urn:microsoft.com/office/officeart/2005/8/layout/vList2"/>
    <dgm:cxn modelId="{6276217B-206E-448D-9DDB-AE369775AE13}" type="presParOf" srcId="{B724607F-E81D-4D6A-B989-A3E2D6F5F2E5}" destId="{9A6C044F-AEFA-406D-8BD6-691DE94AB9E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C161E9-BE06-4D6B-BD11-256267C9B4F8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0431A60B-86C0-442F-B622-F79599A61BD9}">
      <dgm:prSet phldrT="[Texto]"/>
      <dgm:spPr/>
      <dgm:t>
        <a:bodyPr/>
        <a:lstStyle/>
        <a:p>
          <a:r>
            <a:rPr lang="es-ES" b="1" dirty="0" err="1" smtClean="0"/>
            <a:t>Aim</a:t>
          </a:r>
          <a:r>
            <a:rPr lang="es-ES" b="1" dirty="0" smtClean="0"/>
            <a:t>:</a:t>
          </a:r>
          <a:endParaRPr lang="es-ES" b="1" dirty="0"/>
        </a:p>
      </dgm:t>
    </dgm:pt>
    <dgm:pt modelId="{5EB782DD-B312-49C0-93FC-E71BEE66FF3C}" type="parTrans" cxnId="{EA6D4E9C-1ED5-4A71-8A11-B52FB789AAC7}">
      <dgm:prSet/>
      <dgm:spPr/>
      <dgm:t>
        <a:bodyPr/>
        <a:lstStyle/>
        <a:p>
          <a:endParaRPr lang="es-ES"/>
        </a:p>
      </dgm:t>
    </dgm:pt>
    <dgm:pt modelId="{0F3F9C72-467D-42B5-8C33-93BE4591A037}" type="sibTrans" cxnId="{EA6D4E9C-1ED5-4A71-8A11-B52FB789AAC7}">
      <dgm:prSet/>
      <dgm:spPr/>
      <dgm:t>
        <a:bodyPr/>
        <a:lstStyle/>
        <a:p>
          <a:endParaRPr lang="es-ES"/>
        </a:p>
      </dgm:t>
    </dgm:pt>
    <dgm:pt modelId="{250DD926-358C-45CB-BF71-BD7DEE7154B6}">
      <dgm:prSet phldrT="[Texto]" custT="1"/>
      <dgm:spPr/>
      <dgm:t>
        <a:bodyPr/>
        <a:lstStyle/>
        <a:p>
          <a:pPr algn="just">
            <a:lnSpc>
              <a:spcPct val="150000"/>
            </a:lnSpc>
          </a:pPr>
          <a:r>
            <a:rPr lang="es-ES" sz="2000" dirty="0" err="1" smtClean="0"/>
            <a:t>Develop</a:t>
          </a:r>
          <a:r>
            <a:rPr lang="es-ES" sz="2000" dirty="0" smtClean="0"/>
            <a:t> a </a:t>
          </a:r>
          <a:r>
            <a:rPr lang="es-ES" sz="2000" dirty="0" err="1" smtClean="0"/>
            <a:t>simplified</a:t>
          </a:r>
          <a:r>
            <a:rPr lang="es-ES" sz="2000" dirty="0" smtClean="0"/>
            <a:t> </a:t>
          </a:r>
          <a:r>
            <a:rPr lang="es-ES" sz="2000" dirty="0" err="1" smtClean="0"/>
            <a:t>methodology</a:t>
          </a:r>
          <a:r>
            <a:rPr lang="es-ES" sz="2000" dirty="0" smtClean="0"/>
            <a:t> to </a:t>
          </a:r>
          <a:r>
            <a:rPr lang="es-ES" sz="2000" dirty="0" err="1" smtClean="0"/>
            <a:t>calculate</a:t>
          </a:r>
          <a:r>
            <a:rPr lang="es-ES" sz="2000" dirty="0" smtClean="0"/>
            <a:t> and compare </a:t>
          </a:r>
          <a:r>
            <a:rPr lang="es-ES" sz="2000" dirty="0" err="1" smtClean="0"/>
            <a:t>carbon</a:t>
          </a:r>
          <a:r>
            <a:rPr lang="es-ES" sz="2000" dirty="0" smtClean="0"/>
            <a:t> </a:t>
          </a:r>
          <a:r>
            <a:rPr lang="es-ES" sz="2000" dirty="0" err="1" smtClean="0"/>
            <a:t>emissions</a:t>
          </a:r>
          <a:r>
            <a:rPr lang="es-ES" sz="2000" dirty="0" smtClean="0"/>
            <a:t> per </a:t>
          </a:r>
          <a:r>
            <a:rPr lang="es-ES" sz="2000" dirty="0" err="1" smtClean="0"/>
            <a:t>user</a:t>
          </a:r>
          <a:r>
            <a:rPr lang="es-ES" sz="2000" dirty="0" smtClean="0"/>
            <a:t> at </a:t>
          </a:r>
          <a:r>
            <a:rPr lang="es-ES" sz="2000" dirty="0" err="1" smtClean="0"/>
            <a:t>the</a:t>
          </a:r>
          <a:r>
            <a:rPr lang="es-ES" sz="2000" dirty="0" smtClean="0"/>
            <a:t> </a:t>
          </a:r>
          <a:r>
            <a:rPr lang="es-ES" sz="2000" dirty="0" err="1" smtClean="0"/>
            <a:t>University</a:t>
          </a:r>
          <a:r>
            <a:rPr lang="es-ES" sz="2000" dirty="0" smtClean="0"/>
            <a:t> campus.</a:t>
          </a:r>
          <a:endParaRPr lang="es-ES" sz="2000" dirty="0"/>
        </a:p>
      </dgm:t>
    </dgm:pt>
    <dgm:pt modelId="{34D79705-13C6-45A3-A973-0F59E2644240}" type="parTrans" cxnId="{6BECC338-1468-450D-908F-BF6948EF70B6}">
      <dgm:prSet/>
      <dgm:spPr/>
      <dgm:t>
        <a:bodyPr/>
        <a:lstStyle/>
        <a:p>
          <a:endParaRPr lang="es-ES"/>
        </a:p>
      </dgm:t>
    </dgm:pt>
    <dgm:pt modelId="{6B685E3C-FF53-45BF-B86B-BC35E4459B4C}" type="sibTrans" cxnId="{6BECC338-1468-450D-908F-BF6948EF70B6}">
      <dgm:prSet/>
      <dgm:spPr/>
      <dgm:t>
        <a:bodyPr/>
        <a:lstStyle/>
        <a:p>
          <a:endParaRPr lang="es-ES"/>
        </a:p>
      </dgm:t>
    </dgm:pt>
    <dgm:pt modelId="{443EB67A-31CD-4A37-8034-4712B4FB7EEA}">
      <dgm:prSet phldrT="[Texto]"/>
      <dgm:spPr/>
      <dgm:t>
        <a:bodyPr/>
        <a:lstStyle/>
        <a:p>
          <a:r>
            <a:rPr lang="es-ES" b="1" dirty="0" err="1" smtClean="0"/>
            <a:t>Objectives</a:t>
          </a:r>
          <a:r>
            <a:rPr lang="es-ES" b="1" dirty="0" smtClean="0"/>
            <a:t>:</a:t>
          </a:r>
          <a:endParaRPr lang="es-ES" b="1" dirty="0"/>
        </a:p>
      </dgm:t>
    </dgm:pt>
    <dgm:pt modelId="{F26CB176-9C54-46CA-BA1B-E959BDF7306A}" type="parTrans" cxnId="{805AA6D3-A903-4F4A-93AC-20CD386825E0}">
      <dgm:prSet/>
      <dgm:spPr/>
      <dgm:t>
        <a:bodyPr/>
        <a:lstStyle/>
        <a:p>
          <a:endParaRPr lang="es-ES"/>
        </a:p>
      </dgm:t>
    </dgm:pt>
    <dgm:pt modelId="{202068A1-CA13-4221-9680-6A505DF5CDB2}" type="sibTrans" cxnId="{805AA6D3-A903-4F4A-93AC-20CD386825E0}">
      <dgm:prSet/>
      <dgm:spPr/>
      <dgm:t>
        <a:bodyPr/>
        <a:lstStyle/>
        <a:p>
          <a:endParaRPr lang="es-ES"/>
        </a:p>
      </dgm:t>
    </dgm:pt>
    <dgm:pt modelId="{6B67B562-9D1B-4A89-9C78-7C675899D6CF}">
      <dgm:prSet phldrT="[Texto]"/>
      <dgm:spPr/>
      <dgm:t>
        <a:bodyPr/>
        <a:lstStyle/>
        <a:p>
          <a:pPr algn="just">
            <a:lnSpc>
              <a:spcPct val="150000"/>
            </a:lnSpc>
          </a:pPr>
          <a:r>
            <a:rPr lang="es-ES" dirty="0" err="1" smtClean="0"/>
            <a:t>Study</a:t>
          </a:r>
          <a:r>
            <a:rPr lang="es-ES" dirty="0" smtClean="0"/>
            <a:t> </a:t>
          </a:r>
          <a:r>
            <a:rPr lang="es-ES" dirty="0" err="1" smtClean="0"/>
            <a:t>other</a:t>
          </a:r>
          <a:r>
            <a:rPr lang="es-ES" dirty="0" smtClean="0"/>
            <a:t> </a:t>
          </a:r>
          <a:r>
            <a:rPr lang="es-ES" dirty="0" err="1" smtClean="0"/>
            <a:t>methodologies</a:t>
          </a:r>
          <a:r>
            <a:rPr lang="es-ES" dirty="0" smtClean="0"/>
            <a:t> </a:t>
          </a:r>
          <a:r>
            <a:rPr lang="es-ES" dirty="0" err="1" smtClean="0"/>
            <a:t>applied</a:t>
          </a:r>
          <a:r>
            <a:rPr lang="es-ES" dirty="0" smtClean="0"/>
            <a:t> in </a:t>
          </a:r>
          <a:r>
            <a:rPr lang="es-ES" dirty="0" err="1" smtClean="0"/>
            <a:t>different</a:t>
          </a:r>
          <a:r>
            <a:rPr lang="es-ES" dirty="0" smtClean="0"/>
            <a:t> </a:t>
          </a:r>
          <a:r>
            <a:rPr lang="es-ES" dirty="0" err="1" smtClean="0"/>
            <a:t>campuses</a:t>
          </a:r>
          <a:r>
            <a:rPr lang="es-ES" dirty="0" smtClean="0"/>
            <a:t> in </a:t>
          </a:r>
          <a:r>
            <a:rPr lang="es-ES" dirty="0" err="1" smtClean="0"/>
            <a:t>Spain</a:t>
          </a:r>
          <a:r>
            <a:rPr lang="es-ES" dirty="0" smtClean="0"/>
            <a:t>;</a:t>
          </a:r>
          <a:endParaRPr lang="es-ES" dirty="0"/>
        </a:p>
      </dgm:t>
    </dgm:pt>
    <dgm:pt modelId="{3102C141-C17E-4429-950F-036EE67A0E82}" type="parTrans" cxnId="{C075F4B8-7C1A-4660-A1F9-4FF0F4834B91}">
      <dgm:prSet/>
      <dgm:spPr/>
      <dgm:t>
        <a:bodyPr/>
        <a:lstStyle/>
        <a:p>
          <a:endParaRPr lang="es-ES"/>
        </a:p>
      </dgm:t>
    </dgm:pt>
    <dgm:pt modelId="{C2BADA0F-E678-432A-99C6-4D50068F516F}" type="sibTrans" cxnId="{C075F4B8-7C1A-4660-A1F9-4FF0F4834B91}">
      <dgm:prSet/>
      <dgm:spPr/>
      <dgm:t>
        <a:bodyPr/>
        <a:lstStyle/>
        <a:p>
          <a:endParaRPr lang="es-ES"/>
        </a:p>
      </dgm:t>
    </dgm:pt>
    <dgm:pt modelId="{9BCC74C8-CA43-46DB-89B8-C584B92C096D}">
      <dgm:prSet phldrT="[Texto]"/>
      <dgm:spPr/>
      <dgm:t>
        <a:bodyPr/>
        <a:lstStyle/>
        <a:p>
          <a:pPr algn="just">
            <a:lnSpc>
              <a:spcPct val="90000"/>
            </a:lnSpc>
          </a:pPr>
          <a:endParaRPr lang="es-ES" sz="1900" dirty="0"/>
        </a:p>
      </dgm:t>
    </dgm:pt>
    <dgm:pt modelId="{11B6436E-C52F-4A18-A72D-10BFD89AB0B1}" type="parTrans" cxnId="{9FF8936F-DFA6-4C26-B79E-E8CEF032C526}">
      <dgm:prSet/>
      <dgm:spPr/>
      <dgm:t>
        <a:bodyPr/>
        <a:lstStyle/>
        <a:p>
          <a:endParaRPr lang="es-ES"/>
        </a:p>
      </dgm:t>
    </dgm:pt>
    <dgm:pt modelId="{529B434D-A47D-4D07-92FA-10628EA4B340}" type="sibTrans" cxnId="{9FF8936F-DFA6-4C26-B79E-E8CEF032C526}">
      <dgm:prSet/>
      <dgm:spPr/>
      <dgm:t>
        <a:bodyPr/>
        <a:lstStyle/>
        <a:p>
          <a:endParaRPr lang="es-ES"/>
        </a:p>
      </dgm:t>
    </dgm:pt>
    <dgm:pt modelId="{F71BE4E3-7F38-4478-8913-92A40A27C9BD}">
      <dgm:prSet phldrT="[Texto]"/>
      <dgm:spPr/>
      <dgm:t>
        <a:bodyPr/>
        <a:lstStyle/>
        <a:p>
          <a:pPr algn="just">
            <a:lnSpc>
              <a:spcPct val="150000"/>
            </a:lnSpc>
          </a:pPr>
          <a:r>
            <a:rPr lang="es-ES" dirty="0" err="1" smtClean="0"/>
            <a:t>Establish</a:t>
          </a:r>
          <a:r>
            <a:rPr lang="es-ES" dirty="0" smtClean="0"/>
            <a:t> </a:t>
          </a:r>
          <a:r>
            <a:rPr lang="es-ES" dirty="0" err="1" smtClean="0"/>
            <a:t>own</a:t>
          </a:r>
          <a:r>
            <a:rPr lang="es-ES" dirty="0" smtClean="0"/>
            <a:t> </a:t>
          </a:r>
          <a:r>
            <a:rPr lang="es-ES" dirty="0" err="1" smtClean="0"/>
            <a:t>methodology</a:t>
          </a:r>
          <a:r>
            <a:rPr lang="es-ES" dirty="0" smtClean="0"/>
            <a:t> </a:t>
          </a:r>
          <a:r>
            <a:rPr lang="es-ES" dirty="0" err="1" smtClean="0"/>
            <a:t>considering</a:t>
          </a:r>
          <a:r>
            <a:rPr lang="es-ES" dirty="0" smtClean="0"/>
            <a:t> </a:t>
          </a:r>
          <a:r>
            <a:rPr lang="es-ES" dirty="0" err="1" smtClean="0"/>
            <a:t>building</a:t>
          </a:r>
          <a:r>
            <a:rPr lang="es-ES" dirty="0" smtClean="0"/>
            <a:t> </a:t>
          </a:r>
          <a:r>
            <a:rPr lang="es-ES" dirty="0" err="1" smtClean="0"/>
            <a:t>operations</a:t>
          </a:r>
          <a:r>
            <a:rPr lang="es-ES" dirty="0" smtClean="0"/>
            <a:t> and </a:t>
          </a:r>
          <a:r>
            <a:rPr lang="es-ES" dirty="0" err="1" smtClean="0"/>
            <a:t>transport</a:t>
          </a:r>
          <a:r>
            <a:rPr lang="es-ES" dirty="0" smtClean="0"/>
            <a:t>;</a:t>
          </a:r>
          <a:endParaRPr lang="es-ES" dirty="0"/>
        </a:p>
      </dgm:t>
    </dgm:pt>
    <dgm:pt modelId="{EEC8D2C1-6C73-4881-B2BC-679541744991}" type="parTrans" cxnId="{7B501584-BBDC-44E7-9A32-0F6EAFF95D91}">
      <dgm:prSet/>
      <dgm:spPr/>
      <dgm:t>
        <a:bodyPr/>
        <a:lstStyle/>
        <a:p>
          <a:endParaRPr lang="en-GB"/>
        </a:p>
      </dgm:t>
    </dgm:pt>
    <dgm:pt modelId="{28F481ED-B356-4380-8EFB-AE200285629F}" type="sibTrans" cxnId="{7B501584-BBDC-44E7-9A32-0F6EAFF95D91}">
      <dgm:prSet/>
      <dgm:spPr/>
      <dgm:t>
        <a:bodyPr/>
        <a:lstStyle/>
        <a:p>
          <a:endParaRPr lang="en-GB"/>
        </a:p>
      </dgm:t>
    </dgm:pt>
    <dgm:pt modelId="{59E24C95-085C-4343-8CC1-00920F815C98}">
      <dgm:prSet phldrT="[Texto]"/>
      <dgm:spPr/>
      <dgm:t>
        <a:bodyPr/>
        <a:lstStyle/>
        <a:p>
          <a:pPr algn="just">
            <a:lnSpc>
              <a:spcPct val="150000"/>
            </a:lnSpc>
          </a:pPr>
          <a:r>
            <a:rPr lang="es-ES" dirty="0" smtClean="0"/>
            <a:t>Compare and </a:t>
          </a:r>
          <a:r>
            <a:rPr lang="es-ES" dirty="0" err="1" smtClean="0"/>
            <a:t>analyse</a:t>
          </a:r>
          <a:r>
            <a:rPr lang="es-ES" dirty="0" smtClean="0"/>
            <a:t> </a:t>
          </a:r>
          <a:r>
            <a:rPr lang="es-ES" dirty="0" err="1" smtClean="0"/>
            <a:t>these</a:t>
          </a:r>
          <a:r>
            <a:rPr lang="es-ES" dirty="0" smtClean="0"/>
            <a:t> </a:t>
          </a:r>
          <a:r>
            <a:rPr lang="es-ES" dirty="0" err="1" smtClean="0"/>
            <a:t>results</a:t>
          </a:r>
          <a:r>
            <a:rPr lang="es-ES" dirty="0" smtClean="0"/>
            <a:t>.</a:t>
          </a:r>
          <a:endParaRPr lang="es-ES" dirty="0"/>
        </a:p>
      </dgm:t>
    </dgm:pt>
    <dgm:pt modelId="{50F8C538-4194-4FC4-A4F2-33D3F1B27410}" type="parTrans" cxnId="{1B0CD3E2-0D32-4A2B-82E1-F30B870C8D7E}">
      <dgm:prSet/>
      <dgm:spPr/>
      <dgm:t>
        <a:bodyPr/>
        <a:lstStyle/>
        <a:p>
          <a:endParaRPr lang="en-GB"/>
        </a:p>
      </dgm:t>
    </dgm:pt>
    <dgm:pt modelId="{D53E63CC-0E33-4170-BBAB-FAA979AE6AE4}" type="sibTrans" cxnId="{1B0CD3E2-0D32-4A2B-82E1-F30B870C8D7E}">
      <dgm:prSet/>
      <dgm:spPr/>
      <dgm:t>
        <a:bodyPr/>
        <a:lstStyle/>
        <a:p>
          <a:endParaRPr lang="en-GB"/>
        </a:p>
      </dgm:t>
    </dgm:pt>
    <dgm:pt modelId="{673BF995-A8E0-442F-9463-4EC5ADFB84CF}" type="pres">
      <dgm:prSet presAssocID="{6BC161E9-BE06-4D6B-BD11-256267C9B4F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2BEEF42-6A96-4CEE-AC78-2D950A636ACC}" type="pres">
      <dgm:prSet presAssocID="{0431A60B-86C0-442F-B622-F79599A61BD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7EFE884-F728-4C0B-A1B5-1A77B35FF518}" type="pres">
      <dgm:prSet presAssocID="{0431A60B-86C0-442F-B622-F79599A61BD9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1BCE74-5B4C-44C7-9A8E-F2EDBCC88205}" type="pres">
      <dgm:prSet presAssocID="{443EB67A-31CD-4A37-8034-4712B4FB7EE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1BBD867-07D5-43BE-B5DD-66B107E5DC74}" type="pres">
      <dgm:prSet presAssocID="{443EB67A-31CD-4A37-8034-4712B4FB7EEA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075F4B8-7C1A-4660-A1F9-4FF0F4834B91}" srcId="{443EB67A-31CD-4A37-8034-4712B4FB7EEA}" destId="{6B67B562-9D1B-4A89-9C78-7C675899D6CF}" srcOrd="0" destOrd="0" parTransId="{3102C141-C17E-4429-950F-036EE67A0E82}" sibTransId="{C2BADA0F-E678-432A-99C6-4D50068F516F}"/>
    <dgm:cxn modelId="{D334B3FD-F68F-432B-B5E2-941C3FEAAE3A}" type="presOf" srcId="{59E24C95-085C-4343-8CC1-00920F815C98}" destId="{31BBD867-07D5-43BE-B5DD-66B107E5DC74}" srcOrd="0" destOrd="2" presId="urn:microsoft.com/office/officeart/2005/8/layout/vList2"/>
    <dgm:cxn modelId="{B255D15A-992C-4299-9A3F-6812268322A8}" type="presOf" srcId="{F71BE4E3-7F38-4478-8913-92A40A27C9BD}" destId="{31BBD867-07D5-43BE-B5DD-66B107E5DC74}" srcOrd="0" destOrd="1" presId="urn:microsoft.com/office/officeart/2005/8/layout/vList2"/>
    <dgm:cxn modelId="{9FF8936F-DFA6-4C26-B79E-E8CEF032C526}" srcId="{0431A60B-86C0-442F-B622-F79599A61BD9}" destId="{9BCC74C8-CA43-46DB-89B8-C584B92C096D}" srcOrd="1" destOrd="0" parTransId="{11B6436E-C52F-4A18-A72D-10BFD89AB0B1}" sibTransId="{529B434D-A47D-4D07-92FA-10628EA4B340}"/>
    <dgm:cxn modelId="{AB6F18FD-CADC-4A14-8711-8D68B5E7D23B}" type="presOf" srcId="{0431A60B-86C0-442F-B622-F79599A61BD9}" destId="{82BEEF42-6A96-4CEE-AC78-2D950A636ACC}" srcOrd="0" destOrd="0" presId="urn:microsoft.com/office/officeart/2005/8/layout/vList2"/>
    <dgm:cxn modelId="{6BECC338-1468-450D-908F-BF6948EF70B6}" srcId="{0431A60B-86C0-442F-B622-F79599A61BD9}" destId="{250DD926-358C-45CB-BF71-BD7DEE7154B6}" srcOrd="0" destOrd="0" parTransId="{34D79705-13C6-45A3-A973-0F59E2644240}" sibTransId="{6B685E3C-FF53-45BF-B86B-BC35E4459B4C}"/>
    <dgm:cxn modelId="{EC37A9D4-5DF4-4788-90DC-6F53A9BC54C9}" type="presOf" srcId="{6BC161E9-BE06-4D6B-BD11-256267C9B4F8}" destId="{673BF995-A8E0-442F-9463-4EC5ADFB84CF}" srcOrd="0" destOrd="0" presId="urn:microsoft.com/office/officeart/2005/8/layout/vList2"/>
    <dgm:cxn modelId="{997F2D34-F2DD-4C72-9935-AF7F964F7AA0}" type="presOf" srcId="{250DD926-358C-45CB-BF71-BD7DEE7154B6}" destId="{C7EFE884-F728-4C0B-A1B5-1A77B35FF518}" srcOrd="0" destOrd="0" presId="urn:microsoft.com/office/officeart/2005/8/layout/vList2"/>
    <dgm:cxn modelId="{1B0CD3E2-0D32-4A2B-82E1-F30B870C8D7E}" srcId="{443EB67A-31CD-4A37-8034-4712B4FB7EEA}" destId="{59E24C95-085C-4343-8CC1-00920F815C98}" srcOrd="2" destOrd="0" parTransId="{50F8C538-4194-4FC4-A4F2-33D3F1B27410}" sibTransId="{D53E63CC-0E33-4170-BBAB-FAA979AE6AE4}"/>
    <dgm:cxn modelId="{1F68A436-CFA9-413D-8300-8EE68960AC8E}" type="presOf" srcId="{6B67B562-9D1B-4A89-9C78-7C675899D6CF}" destId="{31BBD867-07D5-43BE-B5DD-66B107E5DC74}" srcOrd="0" destOrd="0" presId="urn:microsoft.com/office/officeart/2005/8/layout/vList2"/>
    <dgm:cxn modelId="{EA6D4E9C-1ED5-4A71-8A11-B52FB789AAC7}" srcId="{6BC161E9-BE06-4D6B-BD11-256267C9B4F8}" destId="{0431A60B-86C0-442F-B622-F79599A61BD9}" srcOrd="0" destOrd="0" parTransId="{5EB782DD-B312-49C0-93FC-E71BEE66FF3C}" sibTransId="{0F3F9C72-467D-42B5-8C33-93BE4591A037}"/>
    <dgm:cxn modelId="{7B501584-BBDC-44E7-9A32-0F6EAFF95D91}" srcId="{443EB67A-31CD-4A37-8034-4712B4FB7EEA}" destId="{F71BE4E3-7F38-4478-8913-92A40A27C9BD}" srcOrd="1" destOrd="0" parTransId="{EEC8D2C1-6C73-4881-B2BC-679541744991}" sibTransId="{28F481ED-B356-4380-8EFB-AE200285629F}"/>
    <dgm:cxn modelId="{805AA6D3-A903-4F4A-93AC-20CD386825E0}" srcId="{6BC161E9-BE06-4D6B-BD11-256267C9B4F8}" destId="{443EB67A-31CD-4A37-8034-4712B4FB7EEA}" srcOrd="1" destOrd="0" parTransId="{F26CB176-9C54-46CA-BA1B-E959BDF7306A}" sibTransId="{202068A1-CA13-4221-9680-6A505DF5CDB2}"/>
    <dgm:cxn modelId="{372C2198-66D5-477D-A9EA-8C18FC75132C}" type="presOf" srcId="{443EB67A-31CD-4A37-8034-4712B4FB7EEA}" destId="{A41BCE74-5B4C-44C7-9A8E-F2EDBCC88205}" srcOrd="0" destOrd="0" presId="urn:microsoft.com/office/officeart/2005/8/layout/vList2"/>
    <dgm:cxn modelId="{2CEA2254-F192-4480-982B-41A8AE6DDC9A}" type="presOf" srcId="{9BCC74C8-CA43-46DB-89B8-C584B92C096D}" destId="{C7EFE884-F728-4C0B-A1B5-1A77B35FF518}" srcOrd="0" destOrd="1" presId="urn:microsoft.com/office/officeart/2005/8/layout/vList2"/>
    <dgm:cxn modelId="{D4DA3D95-1C97-41E8-A6A4-0BBE06BCF394}" type="presParOf" srcId="{673BF995-A8E0-442F-9463-4EC5ADFB84CF}" destId="{82BEEF42-6A96-4CEE-AC78-2D950A636ACC}" srcOrd="0" destOrd="0" presId="urn:microsoft.com/office/officeart/2005/8/layout/vList2"/>
    <dgm:cxn modelId="{20F6DD36-6FAE-4ACF-8568-75F36FD748DF}" type="presParOf" srcId="{673BF995-A8E0-442F-9463-4EC5ADFB84CF}" destId="{C7EFE884-F728-4C0B-A1B5-1A77B35FF518}" srcOrd="1" destOrd="0" presId="urn:microsoft.com/office/officeart/2005/8/layout/vList2"/>
    <dgm:cxn modelId="{2B17F3FA-1703-494F-8638-60BAEB827500}" type="presParOf" srcId="{673BF995-A8E0-442F-9463-4EC5ADFB84CF}" destId="{A41BCE74-5B4C-44C7-9A8E-F2EDBCC88205}" srcOrd="2" destOrd="0" presId="urn:microsoft.com/office/officeart/2005/8/layout/vList2"/>
    <dgm:cxn modelId="{111011F2-55C1-485F-AA41-237214C5B94E}" type="presParOf" srcId="{673BF995-A8E0-442F-9463-4EC5ADFB84CF}" destId="{31BBD867-07D5-43BE-B5DD-66B107E5DC7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9E62528-C60B-448B-9DE2-1DF9CA63603D}" type="doc">
      <dgm:prSet loTypeId="urn:microsoft.com/office/officeart/2005/8/layout/hProcess9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BA97DB54-992F-493F-A432-F32EB24AF32E}">
      <dgm:prSet phldrT="[Texto]"/>
      <dgm:spPr/>
      <dgm:t>
        <a:bodyPr/>
        <a:lstStyle/>
        <a:p>
          <a:r>
            <a:rPr lang="es-ES" b="1" dirty="0" smtClean="0"/>
            <a:t>INFORMATION COMPILATION </a:t>
          </a:r>
        </a:p>
        <a:p>
          <a:r>
            <a:rPr lang="es-ES" b="1" dirty="0" smtClean="0"/>
            <a:t>+ </a:t>
          </a:r>
        </a:p>
        <a:p>
          <a:r>
            <a:rPr lang="es-ES" b="1" dirty="0" smtClean="0"/>
            <a:t>REFERENCES</a:t>
          </a:r>
          <a:endParaRPr lang="es-ES" b="1" dirty="0"/>
        </a:p>
      </dgm:t>
    </dgm:pt>
    <dgm:pt modelId="{4429F438-B429-4C45-8357-589D19CB56A9}" type="parTrans" cxnId="{C166A465-955B-4880-BBEC-CB5302B872DF}">
      <dgm:prSet/>
      <dgm:spPr/>
      <dgm:t>
        <a:bodyPr/>
        <a:lstStyle/>
        <a:p>
          <a:endParaRPr lang="es-ES"/>
        </a:p>
      </dgm:t>
    </dgm:pt>
    <dgm:pt modelId="{6A19F891-1555-4551-863B-37D4350C3D8F}" type="sibTrans" cxnId="{C166A465-955B-4880-BBEC-CB5302B872DF}">
      <dgm:prSet/>
      <dgm:spPr/>
      <dgm:t>
        <a:bodyPr/>
        <a:lstStyle/>
        <a:p>
          <a:endParaRPr lang="es-ES"/>
        </a:p>
      </dgm:t>
    </dgm:pt>
    <dgm:pt modelId="{CB731A0E-19DC-4EC2-9271-5DFB0E89B962}">
      <dgm:prSet/>
      <dgm:spPr/>
      <dgm:t>
        <a:bodyPr/>
        <a:lstStyle/>
        <a:p>
          <a:r>
            <a:rPr lang="es-ES" b="1" dirty="0" smtClean="0"/>
            <a:t>METHODOLOGIES FOR ASSESSMENT</a:t>
          </a:r>
          <a:endParaRPr lang="es-ES" b="1" dirty="0"/>
        </a:p>
      </dgm:t>
    </dgm:pt>
    <dgm:pt modelId="{3C0E011D-CD8D-400F-B541-4ABAA083E94D}" type="parTrans" cxnId="{D436A6DC-3F9E-4FE1-AFCE-A94A8404662F}">
      <dgm:prSet/>
      <dgm:spPr/>
      <dgm:t>
        <a:bodyPr/>
        <a:lstStyle/>
        <a:p>
          <a:endParaRPr lang="es-ES"/>
        </a:p>
      </dgm:t>
    </dgm:pt>
    <dgm:pt modelId="{0AD61EA6-D92B-43D8-85F8-364F478479F4}" type="sibTrans" cxnId="{D436A6DC-3F9E-4FE1-AFCE-A94A8404662F}">
      <dgm:prSet/>
      <dgm:spPr/>
      <dgm:t>
        <a:bodyPr/>
        <a:lstStyle/>
        <a:p>
          <a:endParaRPr lang="es-ES"/>
        </a:p>
      </dgm:t>
    </dgm:pt>
    <dgm:pt modelId="{10D8BBC9-4C1A-4918-8BC7-E2D0245DF986}">
      <dgm:prSet/>
      <dgm:spPr/>
      <dgm:t>
        <a:bodyPr/>
        <a:lstStyle/>
        <a:p>
          <a:r>
            <a:rPr lang="es-ES" b="1" dirty="0" smtClean="0"/>
            <a:t>DEFINITION OF OWN METHODOLOGY</a:t>
          </a:r>
          <a:endParaRPr lang="es-ES" b="1" dirty="0"/>
        </a:p>
      </dgm:t>
    </dgm:pt>
    <dgm:pt modelId="{2B2C0B99-07D9-4426-8CE4-11C5ED8316FD}" type="parTrans" cxnId="{68DB60FE-4CA9-4734-80B6-DE5275C2D5A0}">
      <dgm:prSet/>
      <dgm:spPr/>
      <dgm:t>
        <a:bodyPr/>
        <a:lstStyle/>
        <a:p>
          <a:endParaRPr lang="es-ES"/>
        </a:p>
      </dgm:t>
    </dgm:pt>
    <dgm:pt modelId="{5684D88F-C1CF-47C2-BF9E-D5DB3E893BD1}" type="sibTrans" cxnId="{68DB60FE-4CA9-4734-80B6-DE5275C2D5A0}">
      <dgm:prSet/>
      <dgm:spPr/>
      <dgm:t>
        <a:bodyPr/>
        <a:lstStyle/>
        <a:p>
          <a:endParaRPr lang="es-ES"/>
        </a:p>
      </dgm:t>
    </dgm:pt>
    <dgm:pt modelId="{B31708D0-7D11-4B2D-8DD1-C7962D89383C}" type="pres">
      <dgm:prSet presAssocID="{A9E62528-C60B-448B-9DE2-1DF9CA63603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9E0C8462-93F3-4640-9891-F5A3210BEB83}" type="pres">
      <dgm:prSet presAssocID="{A9E62528-C60B-448B-9DE2-1DF9CA63603D}" presName="arrow" presStyleLbl="bgShp" presStyleIdx="0" presStyleCnt="1" custLinFactNeighborX="980" custLinFactNeighborY="-397"/>
      <dgm:spPr/>
    </dgm:pt>
    <dgm:pt modelId="{A6B058F8-AB8B-4067-98E4-FB27DF543285}" type="pres">
      <dgm:prSet presAssocID="{A9E62528-C60B-448B-9DE2-1DF9CA63603D}" presName="linearProcess" presStyleCnt="0"/>
      <dgm:spPr/>
    </dgm:pt>
    <dgm:pt modelId="{E640377D-4692-410D-B59D-4CD4222D1CB8}" type="pres">
      <dgm:prSet presAssocID="{BA97DB54-992F-493F-A432-F32EB24AF32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EE5691B-C453-4CA0-BD1C-075304D150BB}" type="pres">
      <dgm:prSet presAssocID="{6A19F891-1555-4551-863B-37D4350C3D8F}" presName="sibTrans" presStyleCnt="0"/>
      <dgm:spPr/>
    </dgm:pt>
    <dgm:pt modelId="{30125DBD-1F81-4C66-8A0E-A0551FBC55DE}" type="pres">
      <dgm:prSet presAssocID="{CB731A0E-19DC-4EC2-9271-5DFB0E89B96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E313C9-444E-42D4-B359-0A7B6B3BF064}" type="pres">
      <dgm:prSet presAssocID="{0AD61EA6-D92B-43D8-85F8-364F478479F4}" presName="sibTrans" presStyleCnt="0"/>
      <dgm:spPr/>
    </dgm:pt>
    <dgm:pt modelId="{6BED5F1A-F598-4504-8022-48C54B42C753}" type="pres">
      <dgm:prSet presAssocID="{10D8BBC9-4C1A-4918-8BC7-E2D0245DF98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20B4D79-1545-4B96-BCF9-B1F2C45401CC}" type="presOf" srcId="{CB731A0E-19DC-4EC2-9271-5DFB0E89B962}" destId="{30125DBD-1F81-4C66-8A0E-A0551FBC55DE}" srcOrd="0" destOrd="0" presId="urn:microsoft.com/office/officeart/2005/8/layout/hProcess9"/>
    <dgm:cxn modelId="{C166A465-955B-4880-BBEC-CB5302B872DF}" srcId="{A9E62528-C60B-448B-9DE2-1DF9CA63603D}" destId="{BA97DB54-992F-493F-A432-F32EB24AF32E}" srcOrd="0" destOrd="0" parTransId="{4429F438-B429-4C45-8357-589D19CB56A9}" sibTransId="{6A19F891-1555-4551-863B-37D4350C3D8F}"/>
    <dgm:cxn modelId="{68DB60FE-4CA9-4734-80B6-DE5275C2D5A0}" srcId="{A9E62528-C60B-448B-9DE2-1DF9CA63603D}" destId="{10D8BBC9-4C1A-4918-8BC7-E2D0245DF986}" srcOrd="2" destOrd="0" parTransId="{2B2C0B99-07D9-4426-8CE4-11C5ED8316FD}" sibTransId="{5684D88F-C1CF-47C2-BF9E-D5DB3E893BD1}"/>
    <dgm:cxn modelId="{E0C7FA36-B493-4245-9C70-B8376373B130}" type="presOf" srcId="{10D8BBC9-4C1A-4918-8BC7-E2D0245DF986}" destId="{6BED5F1A-F598-4504-8022-48C54B42C753}" srcOrd="0" destOrd="0" presId="urn:microsoft.com/office/officeart/2005/8/layout/hProcess9"/>
    <dgm:cxn modelId="{875C0089-E091-4890-A9BE-0EBE34B8B78A}" type="presOf" srcId="{A9E62528-C60B-448B-9DE2-1DF9CA63603D}" destId="{B31708D0-7D11-4B2D-8DD1-C7962D89383C}" srcOrd="0" destOrd="0" presId="urn:microsoft.com/office/officeart/2005/8/layout/hProcess9"/>
    <dgm:cxn modelId="{D30A0F78-DA85-4AA8-91CC-CC708E6B5145}" type="presOf" srcId="{BA97DB54-992F-493F-A432-F32EB24AF32E}" destId="{E640377D-4692-410D-B59D-4CD4222D1CB8}" srcOrd="0" destOrd="0" presId="urn:microsoft.com/office/officeart/2005/8/layout/hProcess9"/>
    <dgm:cxn modelId="{D436A6DC-3F9E-4FE1-AFCE-A94A8404662F}" srcId="{A9E62528-C60B-448B-9DE2-1DF9CA63603D}" destId="{CB731A0E-19DC-4EC2-9271-5DFB0E89B962}" srcOrd="1" destOrd="0" parTransId="{3C0E011D-CD8D-400F-B541-4ABAA083E94D}" sibTransId="{0AD61EA6-D92B-43D8-85F8-364F478479F4}"/>
    <dgm:cxn modelId="{8E1F0A91-48B0-40E2-AA54-E02FFF281DA8}" type="presParOf" srcId="{B31708D0-7D11-4B2D-8DD1-C7962D89383C}" destId="{9E0C8462-93F3-4640-9891-F5A3210BEB83}" srcOrd="0" destOrd="0" presId="urn:microsoft.com/office/officeart/2005/8/layout/hProcess9"/>
    <dgm:cxn modelId="{F0E45392-FC67-497C-ACE0-F6FF3BD0107D}" type="presParOf" srcId="{B31708D0-7D11-4B2D-8DD1-C7962D89383C}" destId="{A6B058F8-AB8B-4067-98E4-FB27DF543285}" srcOrd="1" destOrd="0" presId="urn:microsoft.com/office/officeart/2005/8/layout/hProcess9"/>
    <dgm:cxn modelId="{53E89A31-45FA-4058-B2C8-A35CD0DAB7C0}" type="presParOf" srcId="{A6B058F8-AB8B-4067-98E4-FB27DF543285}" destId="{E640377D-4692-410D-B59D-4CD4222D1CB8}" srcOrd="0" destOrd="0" presId="urn:microsoft.com/office/officeart/2005/8/layout/hProcess9"/>
    <dgm:cxn modelId="{D6237725-4485-4646-9A6F-601E9993E031}" type="presParOf" srcId="{A6B058F8-AB8B-4067-98E4-FB27DF543285}" destId="{7EE5691B-C453-4CA0-BD1C-075304D150BB}" srcOrd="1" destOrd="0" presId="urn:microsoft.com/office/officeart/2005/8/layout/hProcess9"/>
    <dgm:cxn modelId="{C01A0AFC-658D-4701-BA09-54296F608E7C}" type="presParOf" srcId="{A6B058F8-AB8B-4067-98E4-FB27DF543285}" destId="{30125DBD-1F81-4C66-8A0E-A0551FBC55DE}" srcOrd="2" destOrd="0" presId="urn:microsoft.com/office/officeart/2005/8/layout/hProcess9"/>
    <dgm:cxn modelId="{600CFAB6-FD84-4CC4-B1CA-AB865532FE52}" type="presParOf" srcId="{A6B058F8-AB8B-4067-98E4-FB27DF543285}" destId="{95E313C9-444E-42D4-B359-0A7B6B3BF064}" srcOrd="3" destOrd="0" presId="urn:microsoft.com/office/officeart/2005/8/layout/hProcess9"/>
    <dgm:cxn modelId="{67FE5B93-89F3-4F3D-9B89-F9E0951140D6}" type="presParOf" srcId="{A6B058F8-AB8B-4067-98E4-FB27DF543285}" destId="{6BED5F1A-F598-4504-8022-48C54B42C75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736D11-C318-410E-A6BB-3967D82F7E99}" type="doc">
      <dgm:prSet loTypeId="urn:microsoft.com/office/officeart/2005/8/layout/hierarchy4" loCatId="hierarchy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BD65FCD-C4DA-477F-9634-535374DEEAD4}">
      <dgm:prSet phldrT="[Texto]" custT="1"/>
      <dgm:sp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2000" b="1" dirty="0" smtClean="0"/>
            <a:t>ESTIMATION OF CARBON FOOTPRINT</a:t>
          </a:r>
        </a:p>
        <a:p>
          <a:r>
            <a:rPr lang="es-ES" sz="2400" b="1" dirty="0" smtClean="0"/>
            <a:t>DUE TO BUILDING AND URBAN SERVICES IN THE CAMPUS</a:t>
          </a:r>
          <a:endParaRPr lang="es-ES" sz="2400" b="1" dirty="0"/>
        </a:p>
      </dgm:t>
    </dgm:pt>
    <dgm:pt modelId="{0EDF66F0-4053-4386-B0FC-A2FD967CD960}" type="parTrans" cxnId="{D729DE6F-55C5-47B0-8352-4F7DA890F295}">
      <dgm:prSet/>
      <dgm:spPr/>
      <dgm:t>
        <a:bodyPr/>
        <a:lstStyle/>
        <a:p>
          <a:endParaRPr lang="es-ES"/>
        </a:p>
      </dgm:t>
    </dgm:pt>
    <dgm:pt modelId="{928861F3-77D2-48B1-A8B5-DBE951F250CB}" type="sibTrans" cxnId="{D729DE6F-55C5-47B0-8352-4F7DA890F295}">
      <dgm:prSet/>
      <dgm:spPr/>
      <dgm:t>
        <a:bodyPr/>
        <a:lstStyle/>
        <a:p>
          <a:endParaRPr lang="es-ES"/>
        </a:p>
      </dgm:t>
    </dgm:pt>
    <dgm:pt modelId="{5AFBF99B-9274-4760-9574-AEFEFE148E8D}">
      <dgm:prSet phldrT="[Texto]"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es-ES" sz="2400" b="1" dirty="0" smtClean="0"/>
            <a:t>OBTAIN ENERGY CONSUMPTION </a:t>
          </a:r>
          <a:endParaRPr lang="es-ES" sz="2400" b="1" dirty="0"/>
        </a:p>
      </dgm:t>
    </dgm:pt>
    <dgm:pt modelId="{AD32F9CE-1412-4E4B-A043-73ADE30FCA97}" type="parTrans" cxnId="{EABFCAA2-6560-4098-9E13-16D1790712DB}">
      <dgm:prSet/>
      <dgm:spPr/>
      <dgm:t>
        <a:bodyPr/>
        <a:lstStyle/>
        <a:p>
          <a:endParaRPr lang="es-ES"/>
        </a:p>
      </dgm:t>
    </dgm:pt>
    <dgm:pt modelId="{42F7A7DD-A821-4167-8276-E5F72D625F3E}" type="sibTrans" cxnId="{EABFCAA2-6560-4098-9E13-16D1790712DB}">
      <dgm:prSet/>
      <dgm:spPr/>
      <dgm:t>
        <a:bodyPr/>
        <a:lstStyle/>
        <a:p>
          <a:endParaRPr lang="es-ES"/>
        </a:p>
      </dgm:t>
    </dgm:pt>
    <dgm:pt modelId="{CD0C4E78-689E-44D5-93CF-306FCD6F6578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es-ES" sz="2000" b="1" dirty="0" smtClean="0"/>
            <a:t>ESTIMATION OF ELECTRICITY </a:t>
          </a:r>
        </a:p>
        <a:p>
          <a:pPr>
            <a:spcAft>
              <a:spcPct val="35000"/>
            </a:spcAft>
          </a:pPr>
          <a:r>
            <a:rPr lang="es-ES" sz="2000" b="1" dirty="0" smtClean="0"/>
            <a:t>CARBON EMISSIONS</a:t>
          </a:r>
          <a:endParaRPr lang="es-ES" sz="2000" b="1" dirty="0"/>
        </a:p>
      </dgm:t>
    </dgm:pt>
    <dgm:pt modelId="{6274189F-E9BA-420D-9D2E-0996775D192B}" type="parTrans" cxnId="{459C55F7-8B3E-4935-BC4A-639D332FFD9B}">
      <dgm:prSet/>
      <dgm:spPr/>
      <dgm:t>
        <a:bodyPr/>
        <a:lstStyle/>
        <a:p>
          <a:endParaRPr lang="es-ES"/>
        </a:p>
      </dgm:t>
    </dgm:pt>
    <dgm:pt modelId="{462CAF19-8350-4DF2-8BC7-46EB706AAB3B}" type="sibTrans" cxnId="{459C55F7-8B3E-4935-BC4A-639D332FFD9B}">
      <dgm:prSet/>
      <dgm:spPr/>
      <dgm:t>
        <a:bodyPr/>
        <a:lstStyle/>
        <a:p>
          <a:endParaRPr lang="es-ES"/>
        </a:p>
      </dgm:t>
    </dgm:pt>
    <dgm:pt modelId="{190F353B-26F3-48AC-B997-E52C11BD89C4}">
      <dgm:prSet custT="1"/>
      <dgm:spPr/>
      <dgm:t>
        <a:bodyPr/>
        <a:lstStyle/>
        <a:p>
          <a:r>
            <a:rPr lang="es-ES" sz="2000" b="1" dirty="0" smtClean="0"/>
            <a:t>ESTIMATION OF NATURAL GAS CARBON EMISSIONS</a:t>
          </a:r>
          <a:endParaRPr lang="es-ES" sz="2000" b="1" dirty="0"/>
        </a:p>
      </dgm:t>
    </dgm:pt>
    <dgm:pt modelId="{2015335F-DC29-412C-8268-0AA6DBF6476F}" type="parTrans" cxnId="{53E9F8D0-9F71-4326-B396-D9E3CFE1A368}">
      <dgm:prSet/>
      <dgm:spPr/>
      <dgm:t>
        <a:bodyPr/>
        <a:lstStyle/>
        <a:p>
          <a:endParaRPr lang="es-ES"/>
        </a:p>
      </dgm:t>
    </dgm:pt>
    <dgm:pt modelId="{B8FC9BE6-5C24-4296-8B8C-C058D9C9E2F2}" type="sibTrans" cxnId="{53E9F8D0-9F71-4326-B396-D9E3CFE1A368}">
      <dgm:prSet/>
      <dgm:spPr/>
      <dgm:t>
        <a:bodyPr/>
        <a:lstStyle/>
        <a:p>
          <a:endParaRPr lang="es-ES"/>
        </a:p>
      </dgm:t>
    </dgm:pt>
    <dgm:pt modelId="{E5FD651E-758B-4ED5-B626-93D57423B52C}">
      <dgm:prSet custT="1"/>
      <dgm:spPr/>
      <dgm:t>
        <a:bodyPr/>
        <a:lstStyle/>
        <a:p>
          <a:pPr>
            <a:spcAft>
              <a:spcPct val="35000"/>
            </a:spcAft>
          </a:pPr>
          <a:r>
            <a:rPr lang="es-ES" sz="1800" b="1" dirty="0" smtClean="0"/>
            <a:t>ESTIMATION OF TOTAL CARBON FOOTPRINT</a:t>
          </a:r>
        </a:p>
        <a:p>
          <a:pPr>
            <a:spcAft>
              <a:spcPts val="0"/>
            </a:spcAft>
          </a:pPr>
          <a:r>
            <a:rPr lang="es-ES" sz="1800" b="1" dirty="0" smtClean="0"/>
            <a:t>ELECTRICITY </a:t>
          </a:r>
        </a:p>
        <a:p>
          <a:pPr>
            <a:spcAft>
              <a:spcPts val="0"/>
            </a:spcAft>
          </a:pPr>
          <a:r>
            <a:rPr lang="es-ES" sz="1800" b="1" dirty="0" smtClean="0"/>
            <a:t>+</a:t>
          </a:r>
        </a:p>
        <a:p>
          <a:pPr>
            <a:spcAft>
              <a:spcPct val="35000"/>
            </a:spcAft>
          </a:pPr>
          <a:r>
            <a:rPr lang="es-ES" sz="1800" b="1" dirty="0" smtClean="0"/>
            <a:t> NATURAL GAS</a:t>
          </a:r>
          <a:endParaRPr lang="es-ES" sz="1800" b="1" dirty="0"/>
        </a:p>
      </dgm:t>
    </dgm:pt>
    <dgm:pt modelId="{ADDBC8E8-F3D1-464C-BCE9-14154800FB91}" type="parTrans" cxnId="{951EF2C5-713A-4575-87C5-7B2512B62717}">
      <dgm:prSet/>
      <dgm:spPr/>
      <dgm:t>
        <a:bodyPr/>
        <a:lstStyle/>
        <a:p>
          <a:endParaRPr lang="es-ES"/>
        </a:p>
      </dgm:t>
    </dgm:pt>
    <dgm:pt modelId="{55BFEE28-1C91-4B40-842F-1475E006BC57}" type="sibTrans" cxnId="{951EF2C5-713A-4575-87C5-7B2512B62717}">
      <dgm:prSet/>
      <dgm:spPr/>
      <dgm:t>
        <a:bodyPr/>
        <a:lstStyle/>
        <a:p>
          <a:endParaRPr lang="es-ES"/>
        </a:p>
      </dgm:t>
    </dgm:pt>
    <dgm:pt modelId="{80E29B90-D077-49EF-96D3-8909E05A7FD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es-ES" sz="1800" b="1" dirty="0" smtClean="0"/>
            <a:t>EMISSION FACTOR:</a:t>
          </a:r>
        </a:p>
        <a:p>
          <a:pPr>
            <a:spcAft>
              <a:spcPts val="0"/>
            </a:spcAft>
          </a:pPr>
          <a:r>
            <a:rPr lang="es-ES" sz="1800" b="1" dirty="0" smtClean="0"/>
            <a:t>ELECTRIC MIX</a:t>
          </a:r>
          <a:endParaRPr lang="es-ES" sz="1800" b="1" dirty="0"/>
        </a:p>
      </dgm:t>
    </dgm:pt>
    <dgm:pt modelId="{CB6A49C1-6827-4CE9-B5ED-D661A630178C}" type="parTrans" cxnId="{714542B1-0304-416E-9CFE-156E8F9902C2}">
      <dgm:prSet/>
      <dgm:spPr/>
      <dgm:t>
        <a:bodyPr/>
        <a:lstStyle/>
        <a:p>
          <a:endParaRPr lang="es-ES"/>
        </a:p>
      </dgm:t>
    </dgm:pt>
    <dgm:pt modelId="{62B45E2B-5C67-4F1B-87F3-1D45E719B156}" type="sibTrans" cxnId="{714542B1-0304-416E-9CFE-156E8F9902C2}">
      <dgm:prSet/>
      <dgm:spPr/>
      <dgm:t>
        <a:bodyPr/>
        <a:lstStyle/>
        <a:p>
          <a:endParaRPr lang="es-ES"/>
        </a:p>
      </dgm:t>
    </dgm:pt>
    <dgm:pt modelId="{23B0B64D-04A5-4DA3-86AB-BB28AB3F9609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es-ES" sz="1800" b="1" dirty="0" smtClean="0"/>
            <a:t>EMISSION FACTOR: </a:t>
          </a:r>
        </a:p>
        <a:p>
          <a:pPr>
            <a:spcAft>
              <a:spcPts val="0"/>
            </a:spcAft>
          </a:pPr>
          <a:r>
            <a:rPr lang="es-ES" sz="1800" b="1" dirty="0" smtClean="0"/>
            <a:t>IDAE</a:t>
          </a:r>
          <a:endParaRPr lang="es-ES" sz="1800" b="1" dirty="0"/>
        </a:p>
      </dgm:t>
    </dgm:pt>
    <dgm:pt modelId="{C85366BE-4EAD-4055-AA48-92D1345F56F2}" type="parTrans" cxnId="{E2C5BC84-65D1-40DE-A010-754B7FEAD534}">
      <dgm:prSet/>
      <dgm:spPr/>
      <dgm:t>
        <a:bodyPr/>
        <a:lstStyle/>
        <a:p>
          <a:endParaRPr lang="es-ES"/>
        </a:p>
      </dgm:t>
    </dgm:pt>
    <dgm:pt modelId="{362EAD01-0A3A-477D-AAB1-54CA1327AAC3}" type="sibTrans" cxnId="{E2C5BC84-65D1-40DE-A010-754B7FEAD534}">
      <dgm:prSet/>
      <dgm:spPr/>
      <dgm:t>
        <a:bodyPr/>
        <a:lstStyle/>
        <a:p>
          <a:endParaRPr lang="es-ES"/>
        </a:p>
      </dgm:t>
    </dgm:pt>
    <dgm:pt modelId="{2555DB90-9E44-4499-AAF9-C315DAB1590A}" type="pres">
      <dgm:prSet presAssocID="{0E736D11-C318-410E-A6BB-3967D82F7E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EE1DD871-A910-4579-8CBC-2EFF96CBBA28}" type="pres">
      <dgm:prSet presAssocID="{0BD65FCD-C4DA-477F-9634-535374DEEAD4}" presName="vertOne" presStyleCnt="0"/>
      <dgm:spPr/>
    </dgm:pt>
    <dgm:pt modelId="{BEAF65AC-FEFF-4592-A736-977F5B24E369}" type="pres">
      <dgm:prSet presAssocID="{0BD65FCD-C4DA-477F-9634-535374DEEAD4}" presName="txOne" presStyleLbl="node0" presStyleIdx="0" presStyleCnt="1" custScaleY="14018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3C7EA83-F4C0-4F42-BA1A-3A4507747A39}" type="pres">
      <dgm:prSet presAssocID="{0BD65FCD-C4DA-477F-9634-535374DEEAD4}" presName="parTransOne" presStyleCnt="0"/>
      <dgm:spPr/>
    </dgm:pt>
    <dgm:pt modelId="{89DAB3B2-0A61-48E6-87F9-AC5905B62AA8}" type="pres">
      <dgm:prSet presAssocID="{0BD65FCD-C4DA-477F-9634-535374DEEAD4}" presName="horzOne" presStyleCnt="0"/>
      <dgm:spPr/>
    </dgm:pt>
    <dgm:pt modelId="{0CB777A0-322E-44A7-A1A1-7DF200D96C4E}" type="pres">
      <dgm:prSet presAssocID="{5AFBF99B-9274-4760-9574-AEFEFE148E8D}" presName="vertTwo" presStyleCnt="0"/>
      <dgm:spPr/>
    </dgm:pt>
    <dgm:pt modelId="{87EB5B4F-1277-413A-A3DD-D9D40910D7B6}" type="pres">
      <dgm:prSet presAssocID="{5AFBF99B-9274-4760-9574-AEFEFE148E8D}" presName="txTwo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14C03FFA-7A6C-42A6-98F4-BC08208A9412}" type="pres">
      <dgm:prSet presAssocID="{5AFBF99B-9274-4760-9574-AEFEFE148E8D}" presName="parTransTwo" presStyleCnt="0"/>
      <dgm:spPr/>
    </dgm:pt>
    <dgm:pt modelId="{C50DE8E8-A9A9-47D5-9B09-96CE8D0FDC91}" type="pres">
      <dgm:prSet presAssocID="{5AFBF99B-9274-4760-9574-AEFEFE148E8D}" presName="horzTwo" presStyleCnt="0"/>
      <dgm:spPr/>
    </dgm:pt>
    <dgm:pt modelId="{DF61A359-D48A-4511-A0DA-4AF9FC30CD30}" type="pres">
      <dgm:prSet presAssocID="{CD0C4E78-689E-44D5-93CF-306FCD6F6578}" presName="vertThree" presStyleCnt="0"/>
      <dgm:spPr/>
    </dgm:pt>
    <dgm:pt modelId="{60AD8E5E-8015-422F-8334-3FC548A59385}" type="pres">
      <dgm:prSet presAssocID="{CD0C4E78-689E-44D5-93CF-306FCD6F6578}" presName="txThree" presStyleLbl="node3" presStyleIdx="0" presStyleCnt="3" custScaleY="168870" custLinFactNeighborX="-1324" custLinFactNeighborY="53116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37AE6F7-0608-470D-8049-3B69C03544B2}" type="pres">
      <dgm:prSet presAssocID="{CD0C4E78-689E-44D5-93CF-306FCD6F6578}" presName="parTransThree" presStyleCnt="0"/>
      <dgm:spPr/>
    </dgm:pt>
    <dgm:pt modelId="{A04C47CA-F8FE-4E3F-B859-CDB3A3DAADC1}" type="pres">
      <dgm:prSet presAssocID="{CD0C4E78-689E-44D5-93CF-306FCD6F6578}" presName="horzThree" presStyleCnt="0"/>
      <dgm:spPr/>
    </dgm:pt>
    <dgm:pt modelId="{16AC4708-B46C-4B09-9340-C27713AB800B}" type="pres">
      <dgm:prSet presAssocID="{80E29B90-D077-49EF-96D3-8909E05A7FD9}" presName="vertFour" presStyleCnt="0">
        <dgm:presLayoutVars>
          <dgm:chPref val="3"/>
        </dgm:presLayoutVars>
      </dgm:prSet>
      <dgm:spPr/>
    </dgm:pt>
    <dgm:pt modelId="{622E33FE-F948-4E73-928E-C425AD9A5D6A}" type="pres">
      <dgm:prSet presAssocID="{80E29B90-D077-49EF-96D3-8909E05A7FD9}" presName="txFour" presStyleLbl="node4" presStyleIdx="0" presStyleCnt="2" custLinFactNeighborX="-1324" custLinFactNeighborY="2938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6659447-C217-4224-A92D-EBEB63560E60}" type="pres">
      <dgm:prSet presAssocID="{80E29B90-D077-49EF-96D3-8909E05A7FD9}" presName="horzFour" presStyleCnt="0"/>
      <dgm:spPr/>
    </dgm:pt>
    <dgm:pt modelId="{4A772033-AC36-4739-8B59-6A92BBA2CA2D}" type="pres">
      <dgm:prSet presAssocID="{462CAF19-8350-4DF2-8BC7-46EB706AAB3B}" presName="sibSpaceThree" presStyleCnt="0"/>
      <dgm:spPr/>
    </dgm:pt>
    <dgm:pt modelId="{3637A0C0-6F10-4AB1-8610-9845B1D68003}" type="pres">
      <dgm:prSet presAssocID="{190F353B-26F3-48AC-B997-E52C11BD89C4}" presName="vertThree" presStyleCnt="0"/>
      <dgm:spPr/>
    </dgm:pt>
    <dgm:pt modelId="{A314F75C-16ED-4933-88E2-D118E346AA3C}" type="pres">
      <dgm:prSet presAssocID="{190F353B-26F3-48AC-B997-E52C11BD89C4}" presName="txThree" presStyleLbl="node3" presStyleIdx="1" presStyleCnt="3" custScaleY="164479" custLinFactNeighborX="-123" custLinFactNeighborY="48036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CE02A90-ECFF-4F81-B5F5-6E5832C85B80}" type="pres">
      <dgm:prSet presAssocID="{190F353B-26F3-48AC-B997-E52C11BD89C4}" presName="parTransThree" presStyleCnt="0"/>
      <dgm:spPr/>
    </dgm:pt>
    <dgm:pt modelId="{3B2F6CBE-D66A-431F-9FED-295DC45BA6A5}" type="pres">
      <dgm:prSet presAssocID="{190F353B-26F3-48AC-B997-E52C11BD89C4}" presName="horzThree" presStyleCnt="0"/>
      <dgm:spPr/>
    </dgm:pt>
    <dgm:pt modelId="{B4FCEC8B-AE25-42D1-AB83-FE967254B9B8}" type="pres">
      <dgm:prSet presAssocID="{23B0B64D-04A5-4DA3-86AB-BB28AB3F9609}" presName="vertFour" presStyleCnt="0">
        <dgm:presLayoutVars>
          <dgm:chPref val="3"/>
        </dgm:presLayoutVars>
      </dgm:prSet>
      <dgm:spPr/>
    </dgm:pt>
    <dgm:pt modelId="{FA928C5F-834B-487B-BB4E-4621509EF2E8}" type="pres">
      <dgm:prSet presAssocID="{23B0B64D-04A5-4DA3-86AB-BB28AB3F9609}" presName="txFour" presStyleLbl="node4" presStyleIdx="1" presStyleCnt="2" custLinFactNeighborX="-123" custLinFactNeighborY="3377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FAABAC4-842D-4DFA-BD84-2D12D437CF6B}" type="pres">
      <dgm:prSet presAssocID="{23B0B64D-04A5-4DA3-86AB-BB28AB3F9609}" presName="horzFour" presStyleCnt="0"/>
      <dgm:spPr/>
    </dgm:pt>
    <dgm:pt modelId="{63373D71-59C3-4023-A79B-2A1B0CC68AD6}" type="pres">
      <dgm:prSet presAssocID="{B8FC9BE6-5C24-4296-8B8C-C058D9C9E2F2}" presName="sibSpaceThree" presStyleCnt="0"/>
      <dgm:spPr/>
    </dgm:pt>
    <dgm:pt modelId="{330A9249-4C08-43A0-8E5D-BD59D7EF8BA0}" type="pres">
      <dgm:prSet presAssocID="{E5FD651E-758B-4ED5-B626-93D57423B52C}" presName="vertThree" presStyleCnt="0"/>
      <dgm:spPr/>
    </dgm:pt>
    <dgm:pt modelId="{51CD04DF-9016-4B51-A659-E96D29138453}" type="pres">
      <dgm:prSet presAssocID="{E5FD651E-758B-4ED5-B626-93D57423B52C}" presName="txThree" presStyleLbl="node3" presStyleIdx="2" presStyleCnt="3" custScaleY="285076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6E57C88-C4FD-4619-A4B2-4BDD70753EF7}" type="pres">
      <dgm:prSet presAssocID="{E5FD651E-758B-4ED5-B626-93D57423B52C}" presName="horzThree" presStyleCnt="0"/>
      <dgm:spPr/>
    </dgm:pt>
  </dgm:ptLst>
  <dgm:cxnLst>
    <dgm:cxn modelId="{292A52DC-92D5-40B6-9654-931F1E6A7550}" type="presOf" srcId="{190F353B-26F3-48AC-B997-E52C11BD89C4}" destId="{A314F75C-16ED-4933-88E2-D118E346AA3C}" srcOrd="0" destOrd="0" presId="urn:microsoft.com/office/officeart/2005/8/layout/hierarchy4"/>
    <dgm:cxn modelId="{89DEB81C-E1E5-4492-A51A-13A0A39B2A05}" type="presOf" srcId="{CD0C4E78-689E-44D5-93CF-306FCD6F6578}" destId="{60AD8E5E-8015-422F-8334-3FC548A59385}" srcOrd="0" destOrd="0" presId="urn:microsoft.com/office/officeart/2005/8/layout/hierarchy4"/>
    <dgm:cxn modelId="{2FA3999D-604E-4F11-AFBC-51BC94B0912F}" type="presOf" srcId="{23B0B64D-04A5-4DA3-86AB-BB28AB3F9609}" destId="{FA928C5F-834B-487B-BB4E-4621509EF2E8}" srcOrd="0" destOrd="0" presId="urn:microsoft.com/office/officeart/2005/8/layout/hierarchy4"/>
    <dgm:cxn modelId="{25509C58-4D33-4646-9D6B-659ABF1C5430}" type="presOf" srcId="{E5FD651E-758B-4ED5-B626-93D57423B52C}" destId="{51CD04DF-9016-4B51-A659-E96D29138453}" srcOrd="0" destOrd="0" presId="urn:microsoft.com/office/officeart/2005/8/layout/hierarchy4"/>
    <dgm:cxn modelId="{951EF2C5-713A-4575-87C5-7B2512B62717}" srcId="{5AFBF99B-9274-4760-9574-AEFEFE148E8D}" destId="{E5FD651E-758B-4ED5-B626-93D57423B52C}" srcOrd="2" destOrd="0" parTransId="{ADDBC8E8-F3D1-464C-BCE9-14154800FB91}" sibTransId="{55BFEE28-1C91-4B40-842F-1475E006BC57}"/>
    <dgm:cxn modelId="{D729DE6F-55C5-47B0-8352-4F7DA890F295}" srcId="{0E736D11-C318-410E-A6BB-3967D82F7E99}" destId="{0BD65FCD-C4DA-477F-9634-535374DEEAD4}" srcOrd="0" destOrd="0" parTransId="{0EDF66F0-4053-4386-B0FC-A2FD967CD960}" sibTransId="{928861F3-77D2-48B1-A8B5-DBE951F250CB}"/>
    <dgm:cxn modelId="{E49B8810-F966-41CB-8B58-1166F4111A0D}" type="presOf" srcId="{80E29B90-D077-49EF-96D3-8909E05A7FD9}" destId="{622E33FE-F948-4E73-928E-C425AD9A5D6A}" srcOrd="0" destOrd="0" presId="urn:microsoft.com/office/officeart/2005/8/layout/hierarchy4"/>
    <dgm:cxn modelId="{9EE798C2-3D34-49F5-AFE2-426DF92E0AC3}" type="presOf" srcId="{0E736D11-C318-410E-A6BB-3967D82F7E99}" destId="{2555DB90-9E44-4499-AAF9-C315DAB1590A}" srcOrd="0" destOrd="0" presId="urn:microsoft.com/office/officeart/2005/8/layout/hierarchy4"/>
    <dgm:cxn modelId="{86734218-88AB-4DF4-9FFB-9FB117A03652}" type="presOf" srcId="{0BD65FCD-C4DA-477F-9634-535374DEEAD4}" destId="{BEAF65AC-FEFF-4592-A736-977F5B24E369}" srcOrd="0" destOrd="0" presId="urn:microsoft.com/office/officeart/2005/8/layout/hierarchy4"/>
    <dgm:cxn modelId="{E2C5BC84-65D1-40DE-A010-754B7FEAD534}" srcId="{190F353B-26F3-48AC-B997-E52C11BD89C4}" destId="{23B0B64D-04A5-4DA3-86AB-BB28AB3F9609}" srcOrd="0" destOrd="0" parTransId="{C85366BE-4EAD-4055-AA48-92D1345F56F2}" sibTransId="{362EAD01-0A3A-477D-AAB1-54CA1327AAC3}"/>
    <dgm:cxn modelId="{714542B1-0304-416E-9CFE-156E8F9902C2}" srcId="{CD0C4E78-689E-44D5-93CF-306FCD6F6578}" destId="{80E29B90-D077-49EF-96D3-8909E05A7FD9}" srcOrd="0" destOrd="0" parTransId="{CB6A49C1-6827-4CE9-B5ED-D661A630178C}" sibTransId="{62B45E2B-5C67-4F1B-87F3-1D45E719B156}"/>
    <dgm:cxn modelId="{53E9F8D0-9F71-4326-B396-D9E3CFE1A368}" srcId="{5AFBF99B-9274-4760-9574-AEFEFE148E8D}" destId="{190F353B-26F3-48AC-B997-E52C11BD89C4}" srcOrd="1" destOrd="0" parTransId="{2015335F-DC29-412C-8268-0AA6DBF6476F}" sibTransId="{B8FC9BE6-5C24-4296-8B8C-C058D9C9E2F2}"/>
    <dgm:cxn modelId="{003D9EB5-BD42-4B30-9351-0E3DD49F93BD}" type="presOf" srcId="{5AFBF99B-9274-4760-9574-AEFEFE148E8D}" destId="{87EB5B4F-1277-413A-A3DD-D9D40910D7B6}" srcOrd="0" destOrd="0" presId="urn:microsoft.com/office/officeart/2005/8/layout/hierarchy4"/>
    <dgm:cxn modelId="{EABFCAA2-6560-4098-9E13-16D1790712DB}" srcId="{0BD65FCD-C4DA-477F-9634-535374DEEAD4}" destId="{5AFBF99B-9274-4760-9574-AEFEFE148E8D}" srcOrd="0" destOrd="0" parTransId="{AD32F9CE-1412-4E4B-A043-73ADE30FCA97}" sibTransId="{42F7A7DD-A821-4167-8276-E5F72D625F3E}"/>
    <dgm:cxn modelId="{459C55F7-8B3E-4935-BC4A-639D332FFD9B}" srcId="{5AFBF99B-9274-4760-9574-AEFEFE148E8D}" destId="{CD0C4E78-689E-44D5-93CF-306FCD6F6578}" srcOrd="0" destOrd="0" parTransId="{6274189F-E9BA-420D-9D2E-0996775D192B}" sibTransId="{462CAF19-8350-4DF2-8BC7-46EB706AAB3B}"/>
    <dgm:cxn modelId="{6ADF6CF3-664A-4168-89A5-BB3E0C521FD1}" type="presParOf" srcId="{2555DB90-9E44-4499-AAF9-C315DAB1590A}" destId="{EE1DD871-A910-4579-8CBC-2EFF96CBBA28}" srcOrd="0" destOrd="0" presId="urn:microsoft.com/office/officeart/2005/8/layout/hierarchy4"/>
    <dgm:cxn modelId="{92AEBAEC-15AC-4B79-B65F-0E7B3A3E1377}" type="presParOf" srcId="{EE1DD871-A910-4579-8CBC-2EFF96CBBA28}" destId="{BEAF65AC-FEFF-4592-A736-977F5B24E369}" srcOrd="0" destOrd="0" presId="urn:microsoft.com/office/officeart/2005/8/layout/hierarchy4"/>
    <dgm:cxn modelId="{FA847E58-95B4-487B-AA83-ADB1F1ABFD06}" type="presParOf" srcId="{EE1DD871-A910-4579-8CBC-2EFF96CBBA28}" destId="{B3C7EA83-F4C0-4F42-BA1A-3A4507747A39}" srcOrd="1" destOrd="0" presId="urn:microsoft.com/office/officeart/2005/8/layout/hierarchy4"/>
    <dgm:cxn modelId="{1B046EBB-6DE1-4B46-86B7-5362E6007DFB}" type="presParOf" srcId="{EE1DD871-A910-4579-8CBC-2EFF96CBBA28}" destId="{89DAB3B2-0A61-48E6-87F9-AC5905B62AA8}" srcOrd="2" destOrd="0" presId="urn:microsoft.com/office/officeart/2005/8/layout/hierarchy4"/>
    <dgm:cxn modelId="{FDD10ED7-7084-412C-8D1B-A51AB9D3F045}" type="presParOf" srcId="{89DAB3B2-0A61-48E6-87F9-AC5905B62AA8}" destId="{0CB777A0-322E-44A7-A1A1-7DF200D96C4E}" srcOrd="0" destOrd="0" presId="urn:microsoft.com/office/officeart/2005/8/layout/hierarchy4"/>
    <dgm:cxn modelId="{186EFBB0-8B12-418B-87C3-EE76F606DC76}" type="presParOf" srcId="{0CB777A0-322E-44A7-A1A1-7DF200D96C4E}" destId="{87EB5B4F-1277-413A-A3DD-D9D40910D7B6}" srcOrd="0" destOrd="0" presId="urn:microsoft.com/office/officeart/2005/8/layout/hierarchy4"/>
    <dgm:cxn modelId="{A0954AC5-E113-4512-A319-39AA1641A06E}" type="presParOf" srcId="{0CB777A0-322E-44A7-A1A1-7DF200D96C4E}" destId="{14C03FFA-7A6C-42A6-98F4-BC08208A9412}" srcOrd="1" destOrd="0" presId="urn:microsoft.com/office/officeart/2005/8/layout/hierarchy4"/>
    <dgm:cxn modelId="{8240EAA6-EFDC-403C-81E2-51748D87E58C}" type="presParOf" srcId="{0CB777A0-322E-44A7-A1A1-7DF200D96C4E}" destId="{C50DE8E8-A9A9-47D5-9B09-96CE8D0FDC91}" srcOrd="2" destOrd="0" presId="urn:microsoft.com/office/officeart/2005/8/layout/hierarchy4"/>
    <dgm:cxn modelId="{B72A726C-605A-4FBA-8C46-731CC1473096}" type="presParOf" srcId="{C50DE8E8-A9A9-47D5-9B09-96CE8D0FDC91}" destId="{DF61A359-D48A-4511-A0DA-4AF9FC30CD30}" srcOrd="0" destOrd="0" presId="urn:microsoft.com/office/officeart/2005/8/layout/hierarchy4"/>
    <dgm:cxn modelId="{1DF2BA4C-F97D-4455-AAC5-4BE6C7605B23}" type="presParOf" srcId="{DF61A359-D48A-4511-A0DA-4AF9FC30CD30}" destId="{60AD8E5E-8015-422F-8334-3FC548A59385}" srcOrd="0" destOrd="0" presId="urn:microsoft.com/office/officeart/2005/8/layout/hierarchy4"/>
    <dgm:cxn modelId="{1B861658-4AF2-4165-93D6-94D1AFD0B6F4}" type="presParOf" srcId="{DF61A359-D48A-4511-A0DA-4AF9FC30CD30}" destId="{E37AE6F7-0608-470D-8049-3B69C03544B2}" srcOrd="1" destOrd="0" presId="urn:microsoft.com/office/officeart/2005/8/layout/hierarchy4"/>
    <dgm:cxn modelId="{48E64270-04E4-47CB-BF85-5D4EBC0E87CC}" type="presParOf" srcId="{DF61A359-D48A-4511-A0DA-4AF9FC30CD30}" destId="{A04C47CA-F8FE-4E3F-B859-CDB3A3DAADC1}" srcOrd="2" destOrd="0" presId="urn:microsoft.com/office/officeart/2005/8/layout/hierarchy4"/>
    <dgm:cxn modelId="{F6520EF7-31A1-4C73-B440-D75B084059D4}" type="presParOf" srcId="{A04C47CA-F8FE-4E3F-B859-CDB3A3DAADC1}" destId="{16AC4708-B46C-4B09-9340-C27713AB800B}" srcOrd="0" destOrd="0" presId="urn:microsoft.com/office/officeart/2005/8/layout/hierarchy4"/>
    <dgm:cxn modelId="{D6DAECF8-E180-4189-B15B-22A159286967}" type="presParOf" srcId="{16AC4708-B46C-4B09-9340-C27713AB800B}" destId="{622E33FE-F948-4E73-928E-C425AD9A5D6A}" srcOrd="0" destOrd="0" presId="urn:microsoft.com/office/officeart/2005/8/layout/hierarchy4"/>
    <dgm:cxn modelId="{F1018825-40A6-495D-92E3-B8491AA40E9C}" type="presParOf" srcId="{16AC4708-B46C-4B09-9340-C27713AB800B}" destId="{F6659447-C217-4224-A92D-EBEB63560E60}" srcOrd="1" destOrd="0" presId="urn:microsoft.com/office/officeart/2005/8/layout/hierarchy4"/>
    <dgm:cxn modelId="{D29FD8F9-50B0-4F08-B32D-EE446DE63A3D}" type="presParOf" srcId="{C50DE8E8-A9A9-47D5-9B09-96CE8D0FDC91}" destId="{4A772033-AC36-4739-8B59-6A92BBA2CA2D}" srcOrd="1" destOrd="0" presId="urn:microsoft.com/office/officeart/2005/8/layout/hierarchy4"/>
    <dgm:cxn modelId="{37B5CB28-8654-4BE4-962C-983F0C58493C}" type="presParOf" srcId="{C50DE8E8-A9A9-47D5-9B09-96CE8D0FDC91}" destId="{3637A0C0-6F10-4AB1-8610-9845B1D68003}" srcOrd="2" destOrd="0" presId="urn:microsoft.com/office/officeart/2005/8/layout/hierarchy4"/>
    <dgm:cxn modelId="{1840BEF8-50F3-4F00-A174-F4B5D68B7762}" type="presParOf" srcId="{3637A0C0-6F10-4AB1-8610-9845B1D68003}" destId="{A314F75C-16ED-4933-88E2-D118E346AA3C}" srcOrd="0" destOrd="0" presId="urn:microsoft.com/office/officeart/2005/8/layout/hierarchy4"/>
    <dgm:cxn modelId="{EED1E10B-F376-4778-B9AC-733348558EEB}" type="presParOf" srcId="{3637A0C0-6F10-4AB1-8610-9845B1D68003}" destId="{4CE02A90-ECFF-4F81-B5F5-6E5832C85B80}" srcOrd="1" destOrd="0" presId="urn:microsoft.com/office/officeart/2005/8/layout/hierarchy4"/>
    <dgm:cxn modelId="{057D8BCB-CEE3-4EB8-AEEA-86DC8CF452FE}" type="presParOf" srcId="{3637A0C0-6F10-4AB1-8610-9845B1D68003}" destId="{3B2F6CBE-D66A-431F-9FED-295DC45BA6A5}" srcOrd="2" destOrd="0" presId="urn:microsoft.com/office/officeart/2005/8/layout/hierarchy4"/>
    <dgm:cxn modelId="{1CE9F82A-050B-4109-AB75-ED0F425D1729}" type="presParOf" srcId="{3B2F6CBE-D66A-431F-9FED-295DC45BA6A5}" destId="{B4FCEC8B-AE25-42D1-AB83-FE967254B9B8}" srcOrd="0" destOrd="0" presId="urn:microsoft.com/office/officeart/2005/8/layout/hierarchy4"/>
    <dgm:cxn modelId="{107C6254-DDC5-43FF-B562-58920F3ECE8E}" type="presParOf" srcId="{B4FCEC8B-AE25-42D1-AB83-FE967254B9B8}" destId="{FA928C5F-834B-487B-BB4E-4621509EF2E8}" srcOrd="0" destOrd="0" presId="urn:microsoft.com/office/officeart/2005/8/layout/hierarchy4"/>
    <dgm:cxn modelId="{D3FD011B-BBEC-4FE7-B48A-D8ECF9175A50}" type="presParOf" srcId="{B4FCEC8B-AE25-42D1-AB83-FE967254B9B8}" destId="{BFAABAC4-842D-4DFA-BD84-2D12D437CF6B}" srcOrd="1" destOrd="0" presId="urn:microsoft.com/office/officeart/2005/8/layout/hierarchy4"/>
    <dgm:cxn modelId="{46AD236A-1F1F-4523-8465-946F696BDC4F}" type="presParOf" srcId="{C50DE8E8-A9A9-47D5-9B09-96CE8D0FDC91}" destId="{63373D71-59C3-4023-A79B-2A1B0CC68AD6}" srcOrd="3" destOrd="0" presId="urn:microsoft.com/office/officeart/2005/8/layout/hierarchy4"/>
    <dgm:cxn modelId="{E07EA4BF-5FFF-4F8E-82C9-283FDFAC15E6}" type="presParOf" srcId="{C50DE8E8-A9A9-47D5-9B09-96CE8D0FDC91}" destId="{330A9249-4C08-43A0-8E5D-BD59D7EF8BA0}" srcOrd="4" destOrd="0" presId="urn:microsoft.com/office/officeart/2005/8/layout/hierarchy4"/>
    <dgm:cxn modelId="{D459E6A8-83C5-455D-8B8D-4215CB07D833}" type="presParOf" srcId="{330A9249-4C08-43A0-8E5D-BD59D7EF8BA0}" destId="{51CD04DF-9016-4B51-A659-E96D29138453}" srcOrd="0" destOrd="0" presId="urn:microsoft.com/office/officeart/2005/8/layout/hierarchy4"/>
    <dgm:cxn modelId="{8F23CBD2-CB08-4985-B927-9719A905CA8F}" type="presParOf" srcId="{330A9249-4C08-43A0-8E5D-BD59D7EF8BA0}" destId="{36E57C88-C4FD-4619-A4B2-4BDD70753EF7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E736D11-C318-410E-A6BB-3967D82F7E99}" type="doc">
      <dgm:prSet loTypeId="urn:microsoft.com/office/officeart/2005/8/layout/hierarchy4" loCatId="hierarchy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BD65FCD-C4DA-477F-9634-535374DEEAD4}">
      <dgm:prSet phldrT="[Texto]" custT="1"/>
      <dgm:sp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2400" b="1" dirty="0" smtClean="0"/>
            <a:t>RATE</a:t>
          </a:r>
          <a:endParaRPr lang="es-ES" sz="2400" b="1" dirty="0"/>
        </a:p>
      </dgm:t>
    </dgm:pt>
    <dgm:pt modelId="{0EDF66F0-4053-4386-B0FC-A2FD967CD960}" type="parTrans" cxnId="{D729DE6F-55C5-47B0-8352-4F7DA890F295}">
      <dgm:prSet/>
      <dgm:spPr/>
      <dgm:t>
        <a:bodyPr/>
        <a:lstStyle/>
        <a:p>
          <a:endParaRPr lang="es-ES"/>
        </a:p>
      </dgm:t>
    </dgm:pt>
    <dgm:pt modelId="{928861F3-77D2-48B1-A8B5-DBE951F250CB}" type="sibTrans" cxnId="{D729DE6F-55C5-47B0-8352-4F7DA890F295}">
      <dgm:prSet/>
      <dgm:spPr/>
      <dgm:t>
        <a:bodyPr/>
        <a:lstStyle/>
        <a:p>
          <a:endParaRPr lang="es-ES"/>
        </a:p>
      </dgm:t>
    </dgm:pt>
    <dgm:pt modelId="{5F50CD86-81EC-420A-85E0-48ACBB1867F1}">
      <dgm:prSet custT="1"/>
      <dgm:spPr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1600" b="1" dirty="0" smtClean="0"/>
            <a:t>PER M</a:t>
          </a:r>
          <a:r>
            <a:rPr lang="es-ES" sz="1600" b="1" baseline="30000" dirty="0" smtClean="0"/>
            <a:t>2</a:t>
          </a:r>
          <a:r>
            <a:rPr lang="es-ES" sz="1600" b="1" dirty="0" smtClean="0"/>
            <a:t> BUILT</a:t>
          </a:r>
          <a:endParaRPr lang="es-ES" sz="1600" b="1" dirty="0"/>
        </a:p>
      </dgm:t>
    </dgm:pt>
    <dgm:pt modelId="{5E1F8A37-0FDC-40E0-8550-E5E5448D11E3}" type="parTrans" cxnId="{6D6A659D-5F58-4217-855F-2AC7B3DB80C8}">
      <dgm:prSet/>
      <dgm:spPr/>
      <dgm:t>
        <a:bodyPr/>
        <a:lstStyle/>
        <a:p>
          <a:endParaRPr lang="es-ES"/>
        </a:p>
      </dgm:t>
    </dgm:pt>
    <dgm:pt modelId="{D60AAEA1-A4EA-4F63-9B39-97EE57E26703}" type="sibTrans" cxnId="{6D6A659D-5F58-4217-855F-2AC7B3DB80C8}">
      <dgm:prSet/>
      <dgm:spPr/>
      <dgm:t>
        <a:bodyPr/>
        <a:lstStyle/>
        <a:p>
          <a:endParaRPr lang="es-ES"/>
        </a:p>
      </dgm:t>
    </dgm:pt>
    <dgm:pt modelId="{1EB60DB9-915A-4244-81EE-EAEF3F0D5752}">
      <dgm:prSet custT="1"/>
      <dgm:spPr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1600" b="1" dirty="0" smtClean="0"/>
            <a:t>OVER THE CAMPUS</a:t>
          </a:r>
          <a:endParaRPr lang="es-ES" sz="1600" b="1" dirty="0"/>
        </a:p>
      </dgm:t>
    </dgm:pt>
    <dgm:pt modelId="{63155379-FA78-4F6A-9670-7930624411FD}" type="parTrans" cxnId="{75B1DC61-7C3B-43FC-89B6-30F273B10A76}">
      <dgm:prSet/>
      <dgm:spPr/>
      <dgm:t>
        <a:bodyPr/>
        <a:lstStyle/>
        <a:p>
          <a:endParaRPr lang="es-ES"/>
        </a:p>
      </dgm:t>
    </dgm:pt>
    <dgm:pt modelId="{DCF42207-31F8-4EC3-BFCC-5738D5805ACD}" type="sibTrans" cxnId="{75B1DC61-7C3B-43FC-89B6-30F273B10A76}">
      <dgm:prSet/>
      <dgm:spPr/>
      <dgm:t>
        <a:bodyPr/>
        <a:lstStyle/>
        <a:p>
          <a:endParaRPr lang="es-ES"/>
        </a:p>
      </dgm:t>
    </dgm:pt>
    <dgm:pt modelId="{15D30555-EC49-428B-A633-71A36A93BF32}">
      <dgm:prSet custT="1"/>
      <dgm:spPr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1600" b="1" dirty="0" smtClean="0"/>
            <a:t>PER USER</a:t>
          </a:r>
          <a:endParaRPr lang="es-ES" sz="1600" b="1" dirty="0"/>
        </a:p>
      </dgm:t>
    </dgm:pt>
    <dgm:pt modelId="{FA834F24-0C4B-47DC-BDD9-95BF875A4D2D}" type="parTrans" cxnId="{08B2F699-023F-4D6E-84BE-C5A165487E2F}">
      <dgm:prSet/>
      <dgm:spPr/>
      <dgm:t>
        <a:bodyPr/>
        <a:lstStyle/>
        <a:p>
          <a:endParaRPr lang="es-ES"/>
        </a:p>
      </dgm:t>
    </dgm:pt>
    <dgm:pt modelId="{23F6064D-7443-40B5-A9DA-E1A1DAF6D77C}" type="sibTrans" cxnId="{08B2F699-023F-4D6E-84BE-C5A165487E2F}">
      <dgm:prSet/>
      <dgm:spPr/>
      <dgm:t>
        <a:bodyPr/>
        <a:lstStyle/>
        <a:p>
          <a:endParaRPr lang="es-ES"/>
        </a:p>
      </dgm:t>
    </dgm:pt>
    <dgm:pt modelId="{2555DB90-9E44-4499-AAF9-C315DAB1590A}" type="pres">
      <dgm:prSet presAssocID="{0E736D11-C318-410E-A6BB-3967D82F7E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EE1DD871-A910-4579-8CBC-2EFF96CBBA28}" type="pres">
      <dgm:prSet presAssocID="{0BD65FCD-C4DA-477F-9634-535374DEEAD4}" presName="vertOne" presStyleCnt="0"/>
      <dgm:spPr/>
    </dgm:pt>
    <dgm:pt modelId="{BEAF65AC-FEFF-4592-A736-977F5B24E369}" type="pres">
      <dgm:prSet presAssocID="{0BD65FCD-C4DA-477F-9634-535374DEEAD4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3C7EA83-F4C0-4F42-BA1A-3A4507747A39}" type="pres">
      <dgm:prSet presAssocID="{0BD65FCD-C4DA-477F-9634-535374DEEAD4}" presName="parTransOne" presStyleCnt="0"/>
      <dgm:spPr/>
    </dgm:pt>
    <dgm:pt modelId="{89DAB3B2-0A61-48E6-87F9-AC5905B62AA8}" type="pres">
      <dgm:prSet presAssocID="{0BD65FCD-C4DA-477F-9634-535374DEEAD4}" presName="horzOne" presStyleCnt="0"/>
      <dgm:spPr/>
    </dgm:pt>
    <dgm:pt modelId="{D2FB5B90-62E8-4DE3-ADC6-89F1595F1655}" type="pres">
      <dgm:prSet presAssocID="{5F50CD86-81EC-420A-85E0-48ACBB1867F1}" presName="vertTwo" presStyleCnt="0"/>
      <dgm:spPr/>
    </dgm:pt>
    <dgm:pt modelId="{37196938-A973-4617-B388-3EF702C4572F}" type="pres">
      <dgm:prSet presAssocID="{5F50CD86-81EC-420A-85E0-48ACBB1867F1}" presName="txTwo" presStyleLbl="node2" presStyleIdx="0" presStyleCnt="3" custLinFactNeighborX="-114" custLinFactNeighborY="-1777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0017751-76D3-41FC-A0BE-F5856125CADC}" type="pres">
      <dgm:prSet presAssocID="{5F50CD86-81EC-420A-85E0-48ACBB1867F1}" presName="horzTwo" presStyleCnt="0"/>
      <dgm:spPr/>
    </dgm:pt>
    <dgm:pt modelId="{11FF93F7-C51D-4CE7-A714-AA3371D1FBF5}" type="pres">
      <dgm:prSet presAssocID="{D60AAEA1-A4EA-4F63-9B39-97EE57E26703}" presName="sibSpaceTwo" presStyleCnt="0"/>
      <dgm:spPr/>
    </dgm:pt>
    <dgm:pt modelId="{8A090A46-341B-41C9-9C58-E9025F9F25AF}" type="pres">
      <dgm:prSet presAssocID="{1EB60DB9-915A-4244-81EE-EAEF3F0D5752}" presName="vertTwo" presStyleCnt="0"/>
      <dgm:spPr/>
    </dgm:pt>
    <dgm:pt modelId="{8EE2D612-3F74-4CB8-8DD1-52B8C18D1159}" type="pres">
      <dgm:prSet presAssocID="{1EB60DB9-915A-4244-81EE-EAEF3F0D5752}" presName="txTwo" presStyleLbl="node2" presStyleIdx="1" presStyleCnt="3" custLinFactNeighborX="-114" custLinFactNeighborY="-1777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9249A74-977D-4F59-A853-89DC1760ADF3}" type="pres">
      <dgm:prSet presAssocID="{1EB60DB9-915A-4244-81EE-EAEF3F0D5752}" presName="horzTwo" presStyleCnt="0"/>
      <dgm:spPr/>
    </dgm:pt>
    <dgm:pt modelId="{EB43160E-9CBD-4F51-AA81-A079C4068D4B}" type="pres">
      <dgm:prSet presAssocID="{DCF42207-31F8-4EC3-BFCC-5738D5805ACD}" presName="sibSpaceTwo" presStyleCnt="0"/>
      <dgm:spPr/>
    </dgm:pt>
    <dgm:pt modelId="{15928F08-E44F-4AA6-A726-317F88903506}" type="pres">
      <dgm:prSet presAssocID="{15D30555-EC49-428B-A633-71A36A93BF32}" presName="vertTwo" presStyleCnt="0"/>
      <dgm:spPr/>
    </dgm:pt>
    <dgm:pt modelId="{2FF4C79C-0D0E-437E-BC7D-4095C13C994C}" type="pres">
      <dgm:prSet presAssocID="{15D30555-EC49-428B-A633-71A36A93BF32}" presName="txTwo" presStyleLbl="node2" presStyleIdx="2" presStyleCnt="3" custLinFactNeighborX="-114" custLinFactNeighborY="-1777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69678B9C-AA3C-4BD9-B9A3-D35D74F5C65C}" type="pres">
      <dgm:prSet presAssocID="{15D30555-EC49-428B-A633-71A36A93BF32}" presName="horzTwo" presStyleCnt="0"/>
      <dgm:spPr/>
    </dgm:pt>
  </dgm:ptLst>
  <dgm:cxnLst>
    <dgm:cxn modelId="{D729DE6F-55C5-47B0-8352-4F7DA890F295}" srcId="{0E736D11-C318-410E-A6BB-3967D82F7E99}" destId="{0BD65FCD-C4DA-477F-9634-535374DEEAD4}" srcOrd="0" destOrd="0" parTransId="{0EDF66F0-4053-4386-B0FC-A2FD967CD960}" sibTransId="{928861F3-77D2-48B1-A8B5-DBE951F250CB}"/>
    <dgm:cxn modelId="{C6A2E5FE-9D2C-49E5-94B0-DB954A45F509}" type="presOf" srcId="{0E736D11-C318-410E-A6BB-3967D82F7E99}" destId="{2555DB90-9E44-4499-AAF9-C315DAB1590A}" srcOrd="0" destOrd="0" presId="urn:microsoft.com/office/officeart/2005/8/layout/hierarchy4"/>
    <dgm:cxn modelId="{6D6A659D-5F58-4217-855F-2AC7B3DB80C8}" srcId="{0BD65FCD-C4DA-477F-9634-535374DEEAD4}" destId="{5F50CD86-81EC-420A-85E0-48ACBB1867F1}" srcOrd="0" destOrd="0" parTransId="{5E1F8A37-0FDC-40E0-8550-E5E5448D11E3}" sibTransId="{D60AAEA1-A4EA-4F63-9B39-97EE57E26703}"/>
    <dgm:cxn modelId="{8B3CCBCC-7A9F-4D9C-AE55-0E1123981964}" type="presOf" srcId="{5F50CD86-81EC-420A-85E0-48ACBB1867F1}" destId="{37196938-A973-4617-B388-3EF702C4572F}" srcOrd="0" destOrd="0" presId="urn:microsoft.com/office/officeart/2005/8/layout/hierarchy4"/>
    <dgm:cxn modelId="{F6AFD226-3043-4F6C-971B-B7289F56A233}" type="presOf" srcId="{1EB60DB9-915A-4244-81EE-EAEF3F0D5752}" destId="{8EE2D612-3F74-4CB8-8DD1-52B8C18D1159}" srcOrd="0" destOrd="0" presId="urn:microsoft.com/office/officeart/2005/8/layout/hierarchy4"/>
    <dgm:cxn modelId="{75B1DC61-7C3B-43FC-89B6-30F273B10A76}" srcId="{0BD65FCD-C4DA-477F-9634-535374DEEAD4}" destId="{1EB60DB9-915A-4244-81EE-EAEF3F0D5752}" srcOrd="1" destOrd="0" parTransId="{63155379-FA78-4F6A-9670-7930624411FD}" sibTransId="{DCF42207-31F8-4EC3-BFCC-5738D5805ACD}"/>
    <dgm:cxn modelId="{878618D3-8AD0-472A-AE17-5978B9A249A3}" type="presOf" srcId="{15D30555-EC49-428B-A633-71A36A93BF32}" destId="{2FF4C79C-0D0E-437E-BC7D-4095C13C994C}" srcOrd="0" destOrd="0" presId="urn:microsoft.com/office/officeart/2005/8/layout/hierarchy4"/>
    <dgm:cxn modelId="{A8080F4B-8A7C-465E-884A-6D0B28EB1455}" type="presOf" srcId="{0BD65FCD-C4DA-477F-9634-535374DEEAD4}" destId="{BEAF65AC-FEFF-4592-A736-977F5B24E369}" srcOrd="0" destOrd="0" presId="urn:microsoft.com/office/officeart/2005/8/layout/hierarchy4"/>
    <dgm:cxn modelId="{08B2F699-023F-4D6E-84BE-C5A165487E2F}" srcId="{0BD65FCD-C4DA-477F-9634-535374DEEAD4}" destId="{15D30555-EC49-428B-A633-71A36A93BF32}" srcOrd="2" destOrd="0" parTransId="{FA834F24-0C4B-47DC-BDD9-95BF875A4D2D}" sibTransId="{23F6064D-7443-40B5-A9DA-E1A1DAF6D77C}"/>
    <dgm:cxn modelId="{6285A9BD-33E5-4C6E-AF52-DF2D346A80BF}" type="presParOf" srcId="{2555DB90-9E44-4499-AAF9-C315DAB1590A}" destId="{EE1DD871-A910-4579-8CBC-2EFF96CBBA28}" srcOrd="0" destOrd="0" presId="urn:microsoft.com/office/officeart/2005/8/layout/hierarchy4"/>
    <dgm:cxn modelId="{3FCB01BA-1E52-4145-9930-C374A541D3CE}" type="presParOf" srcId="{EE1DD871-A910-4579-8CBC-2EFF96CBBA28}" destId="{BEAF65AC-FEFF-4592-A736-977F5B24E369}" srcOrd="0" destOrd="0" presId="urn:microsoft.com/office/officeart/2005/8/layout/hierarchy4"/>
    <dgm:cxn modelId="{0A4ED71E-E095-4EF1-BE8C-DB683255CD60}" type="presParOf" srcId="{EE1DD871-A910-4579-8CBC-2EFF96CBBA28}" destId="{B3C7EA83-F4C0-4F42-BA1A-3A4507747A39}" srcOrd="1" destOrd="0" presId="urn:microsoft.com/office/officeart/2005/8/layout/hierarchy4"/>
    <dgm:cxn modelId="{051BBA94-3BCA-4010-AD2E-D9F5E0324A8D}" type="presParOf" srcId="{EE1DD871-A910-4579-8CBC-2EFF96CBBA28}" destId="{89DAB3B2-0A61-48E6-87F9-AC5905B62AA8}" srcOrd="2" destOrd="0" presId="urn:microsoft.com/office/officeart/2005/8/layout/hierarchy4"/>
    <dgm:cxn modelId="{CBD902DD-8357-4946-8257-E3FFA361D0E0}" type="presParOf" srcId="{89DAB3B2-0A61-48E6-87F9-AC5905B62AA8}" destId="{D2FB5B90-62E8-4DE3-ADC6-89F1595F1655}" srcOrd="0" destOrd="0" presId="urn:microsoft.com/office/officeart/2005/8/layout/hierarchy4"/>
    <dgm:cxn modelId="{DB5BD4CE-15A6-4E3F-820A-B4B71F10D0EA}" type="presParOf" srcId="{D2FB5B90-62E8-4DE3-ADC6-89F1595F1655}" destId="{37196938-A973-4617-B388-3EF702C4572F}" srcOrd="0" destOrd="0" presId="urn:microsoft.com/office/officeart/2005/8/layout/hierarchy4"/>
    <dgm:cxn modelId="{C526C1C7-C7AA-4963-BBF9-F7CF7078C1C8}" type="presParOf" srcId="{D2FB5B90-62E8-4DE3-ADC6-89F1595F1655}" destId="{20017751-76D3-41FC-A0BE-F5856125CADC}" srcOrd="1" destOrd="0" presId="urn:microsoft.com/office/officeart/2005/8/layout/hierarchy4"/>
    <dgm:cxn modelId="{90486F59-DFF0-42B8-A33B-4CD572DBD866}" type="presParOf" srcId="{89DAB3B2-0A61-48E6-87F9-AC5905B62AA8}" destId="{11FF93F7-C51D-4CE7-A714-AA3371D1FBF5}" srcOrd="1" destOrd="0" presId="urn:microsoft.com/office/officeart/2005/8/layout/hierarchy4"/>
    <dgm:cxn modelId="{AF269D27-0568-4A7A-9A0D-598A484A5586}" type="presParOf" srcId="{89DAB3B2-0A61-48E6-87F9-AC5905B62AA8}" destId="{8A090A46-341B-41C9-9C58-E9025F9F25AF}" srcOrd="2" destOrd="0" presId="urn:microsoft.com/office/officeart/2005/8/layout/hierarchy4"/>
    <dgm:cxn modelId="{80197FEA-92E5-4A19-9F44-14189A676898}" type="presParOf" srcId="{8A090A46-341B-41C9-9C58-E9025F9F25AF}" destId="{8EE2D612-3F74-4CB8-8DD1-52B8C18D1159}" srcOrd="0" destOrd="0" presId="urn:microsoft.com/office/officeart/2005/8/layout/hierarchy4"/>
    <dgm:cxn modelId="{80DEEEB5-526F-4751-9B45-F8E44090D039}" type="presParOf" srcId="{8A090A46-341B-41C9-9C58-E9025F9F25AF}" destId="{B9249A74-977D-4F59-A853-89DC1760ADF3}" srcOrd="1" destOrd="0" presId="urn:microsoft.com/office/officeart/2005/8/layout/hierarchy4"/>
    <dgm:cxn modelId="{2F6CE3B4-F8AC-42E3-94F1-EF8029C0D12E}" type="presParOf" srcId="{89DAB3B2-0A61-48E6-87F9-AC5905B62AA8}" destId="{EB43160E-9CBD-4F51-AA81-A079C4068D4B}" srcOrd="3" destOrd="0" presId="urn:microsoft.com/office/officeart/2005/8/layout/hierarchy4"/>
    <dgm:cxn modelId="{4329A357-4CEC-45EF-9EBC-607D22B26E11}" type="presParOf" srcId="{89DAB3B2-0A61-48E6-87F9-AC5905B62AA8}" destId="{15928F08-E44F-4AA6-A726-317F88903506}" srcOrd="4" destOrd="0" presId="urn:microsoft.com/office/officeart/2005/8/layout/hierarchy4"/>
    <dgm:cxn modelId="{45A8B0D5-F9ED-4BC9-8FB1-1C50CA83EBE9}" type="presParOf" srcId="{15928F08-E44F-4AA6-A726-317F88903506}" destId="{2FF4C79C-0D0E-437E-BC7D-4095C13C994C}" srcOrd="0" destOrd="0" presId="urn:microsoft.com/office/officeart/2005/8/layout/hierarchy4"/>
    <dgm:cxn modelId="{D4E65D3F-8CE4-4573-89EA-C38A2760D937}" type="presParOf" srcId="{15928F08-E44F-4AA6-A726-317F88903506}" destId="{69678B9C-AA3C-4BD9-B9A3-D35D74F5C65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E736D11-C318-410E-A6BB-3967D82F7E99}" type="doc">
      <dgm:prSet loTypeId="urn:microsoft.com/office/officeart/2005/8/layout/hierarchy4" loCatId="hierarchy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BD65FCD-C4DA-477F-9634-535374DEEAD4}">
      <dgm:prSet phldrT="[Texto]" custT="1"/>
      <dgm:spPr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2000" b="1" dirty="0" smtClean="0"/>
            <a:t>ESTIMATION OF CARBON FOOTPRINT</a:t>
          </a:r>
        </a:p>
        <a:p>
          <a:r>
            <a:rPr lang="es-ES" sz="2400" b="1" dirty="0" smtClean="0"/>
            <a:t>DUE TO TRANSPORT</a:t>
          </a:r>
          <a:endParaRPr lang="es-ES" sz="2400" b="1" dirty="0"/>
        </a:p>
      </dgm:t>
    </dgm:pt>
    <dgm:pt modelId="{0EDF66F0-4053-4386-B0FC-A2FD967CD960}" type="parTrans" cxnId="{D729DE6F-55C5-47B0-8352-4F7DA890F295}">
      <dgm:prSet/>
      <dgm:spPr/>
      <dgm:t>
        <a:bodyPr/>
        <a:lstStyle/>
        <a:p>
          <a:endParaRPr lang="es-ES"/>
        </a:p>
      </dgm:t>
    </dgm:pt>
    <dgm:pt modelId="{928861F3-77D2-48B1-A8B5-DBE951F250CB}" type="sibTrans" cxnId="{D729DE6F-55C5-47B0-8352-4F7DA890F295}">
      <dgm:prSet/>
      <dgm:spPr/>
      <dgm:t>
        <a:bodyPr/>
        <a:lstStyle/>
        <a:p>
          <a:endParaRPr lang="es-ES"/>
        </a:p>
      </dgm:t>
    </dgm:pt>
    <dgm:pt modelId="{5AFBF99B-9274-4760-9574-AEFEFE148E8D}">
      <dgm:prSet phldrT="[Texto]" custT="1"/>
      <dgm:sp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es-ES" sz="2000" b="1" dirty="0" smtClean="0"/>
            <a:t>DIFFERENT SITUATIONS</a:t>
          </a:r>
          <a:endParaRPr lang="es-ES" sz="2000" b="1" dirty="0"/>
        </a:p>
      </dgm:t>
    </dgm:pt>
    <dgm:pt modelId="{AD32F9CE-1412-4E4B-A043-73ADE30FCA97}" type="parTrans" cxnId="{EABFCAA2-6560-4098-9E13-16D1790712DB}">
      <dgm:prSet/>
      <dgm:spPr/>
      <dgm:t>
        <a:bodyPr/>
        <a:lstStyle/>
        <a:p>
          <a:endParaRPr lang="es-ES"/>
        </a:p>
      </dgm:t>
    </dgm:pt>
    <dgm:pt modelId="{42F7A7DD-A821-4167-8276-E5F72D625F3E}" type="sibTrans" cxnId="{EABFCAA2-6560-4098-9E13-16D1790712DB}">
      <dgm:prSet/>
      <dgm:spPr/>
      <dgm:t>
        <a:bodyPr/>
        <a:lstStyle/>
        <a:p>
          <a:endParaRPr lang="es-ES"/>
        </a:p>
      </dgm:t>
    </dgm:pt>
    <dgm:pt modelId="{8520D6CD-20BD-4CBA-A56A-6D7E323DD55E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es-ES" sz="1400" b="1" dirty="0" smtClean="0"/>
            <a:t>ESTABLISH % OF DAILY ATTENDANCE</a:t>
          </a:r>
          <a:endParaRPr lang="es-ES" sz="1400" b="1" dirty="0"/>
        </a:p>
      </dgm:t>
    </dgm:pt>
    <dgm:pt modelId="{1F75FAA5-0933-4F94-9EB3-DBBF3C15FA38}" type="parTrans" cxnId="{25B8E583-B8FE-4F67-A7D5-7BF7E674D744}">
      <dgm:prSet/>
      <dgm:spPr/>
      <dgm:t>
        <a:bodyPr/>
        <a:lstStyle/>
        <a:p>
          <a:endParaRPr lang="es-ES"/>
        </a:p>
      </dgm:t>
    </dgm:pt>
    <dgm:pt modelId="{16F47442-F4D0-438B-B966-59DDF927C977}" type="sibTrans" cxnId="{25B8E583-B8FE-4F67-A7D5-7BF7E674D744}">
      <dgm:prSet/>
      <dgm:spPr/>
      <dgm:t>
        <a:bodyPr/>
        <a:lstStyle/>
        <a:p>
          <a:endParaRPr lang="es-ES"/>
        </a:p>
      </dgm:t>
    </dgm:pt>
    <dgm:pt modelId="{1EA70F60-3C2B-4D7D-A6C9-040CBB5F1D87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es-ES" sz="1400" b="1" dirty="0" smtClean="0"/>
            <a:t>ASIGN AVERAGE CONSUMPTION </a:t>
          </a:r>
          <a:endParaRPr lang="es-ES" sz="1400" b="1" dirty="0"/>
        </a:p>
      </dgm:t>
    </dgm:pt>
    <dgm:pt modelId="{3A5CA573-1004-4667-A9A2-B99852F1B9ED}" type="parTrans" cxnId="{3D76EA55-A667-4CD2-BB41-3A32A710DDB0}">
      <dgm:prSet/>
      <dgm:spPr/>
      <dgm:t>
        <a:bodyPr/>
        <a:lstStyle/>
        <a:p>
          <a:endParaRPr lang="es-ES"/>
        </a:p>
      </dgm:t>
    </dgm:pt>
    <dgm:pt modelId="{91F30775-8D6A-4F8C-818E-48666007AEAD}" type="sibTrans" cxnId="{3D76EA55-A667-4CD2-BB41-3A32A710DDB0}">
      <dgm:prSet/>
      <dgm:spPr/>
      <dgm:t>
        <a:bodyPr/>
        <a:lstStyle/>
        <a:p>
          <a:endParaRPr lang="es-ES"/>
        </a:p>
      </dgm:t>
    </dgm:pt>
    <dgm:pt modelId="{205B1449-2C32-4DF6-AC5D-0FA0CC929EA5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800" b="1" dirty="0" smtClean="0"/>
            <a:t>TRANSPORT SURVEY</a:t>
          </a:r>
          <a:endParaRPr lang="es-ES" sz="1800" b="1" dirty="0"/>
        </a:p>
      </dgm:t>
    </dgm:pt>
    <dgm:pt modelId="{A2078DF6-DF6F-48BA-AB30-784C841A7C89}" type="parTrans" cxnId="{06E145B6-90D7-4F9D-A2A0-48C8EF26E492}">
      <dgm:prSet/>
      <dgm:spPr/>
      <dgm:t>
        <a:bodyPr/>
        <a:lstStyle/>
        <a:p>
          <a:endParaRPr lang="es-ES"/>
        </a:p>
      </dgm:t>
    </dgm:pt>
    <dgm:pt modelId="{1E2957C3-2830-4915-A4CB-2DE83037AD67}" type="sibTrans" cxnId="{06E145B6-90D7-4F9D-A2A0-48C8EF26E492}">
      <dgm:prSet/>
      <dgm:spPr/>
      <dgm:t>
        <a:bodyPr/>
        <a:lstStyle/>
        <a:p>
          <a:endParaRPr lang="es-ES"/>
        </a:p>
      </dgm:t>
    </dgm:pt>
    <dgm:pt modelId="{7D8DB393-BC19-4A17-B0B4-69AAE4A55DA4}">
      <dgm:prSet custT="1"/>
      <dgm:spPr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800" b="1" dirty="0" smtClean="0"/>
            <a:t>UNIVERSITY USERS</a:t>
          </a:r>
          <a:endParaRPr lang="es-ES" sz="1800" b="1" dirty="0"/>
        </a:p>
      </dgm:t>
    </dgm:pt>
    <dgm:pt modelId="{7738C733-29A7-4333-97F1-75789903AF58}" type="parTrans" cxnId="{EC123C9D-7FB1-4778-AE55-F1AFBB18D3B5}">
      <dgm:prSet/>
      <dgm:spPr/>
      <dgm:t>
        <a:bodyPr/>
        <a:lstStyle/>
        <a:p>
          <a:endParaRPr lang="es-ES"/>
        </a:p>
      </dgm:t>
    </dgm:pt>
    <dgm:pt modelId="{CCCEF96D-DEBD-493A-B483-E1533AE6CE19}" type="sibTrans" cxnId="{EC123C9D-7FB1-4778-AE55-F1AFBB18D3B5}">
      <dgm:prSet/>
      <dgm:spPr/>
      <dgm:t>
        <a:bodyPr/>
        <a:lstStyle/>
        <a:p>
          <a:endParaRPr lang="es-ES"/>
        </a:p>
      </dgm:t>
    </dgm:pt>
    <dgm:pt modelId="{14734B9E-77A3-47CD-9A92-9EAF8CEF7BFA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800" b="1" dirty="0" smtClean="0"/>
            <a:t>SPANISH FLEET</a:t>
          </a:r>
          <a:endParaRPr lang="es-ES" sz="1800" b="1" dirty="0"/>
        </a:p>
      </dgm:t>
    </dgm:pt>
    <dgm:pt modelId="{13679794-C404-4E59-93EC-3A40274DFEE2}" type="parTrans" cxnId="{73745F81-CE60-4EA9-91E2-17898B58EE76}">
      <dgm:prSet/>
      <dgm:spPr/>
      <dgm:t>
        <a:bodyPr/>
        <a:lstStyle/>
        <a:p>
          <a:endParaRPr lang="es-ES"/>
        </a:p>
      </dgm:t>
    </dgm:pt>
    <dgm:pt modelId="{2873147B-57B3-4E6C-95D4-1E4F4F44D8FB}" type="sibTrans" cxnId="{73745F81-CE60-4EA9-91E2-17898B58EE76}">
      <dgm:prSet/>
      <dgm:spPr/>
      <dgm:t>
        <a:bodyPr/>
        <a:lstStyle/>
        <a:p>
          <a:endParaRPr lang="es-ES"/>
        </a:p>
      </dgm:t>
    </dgm:pt>
    <dgm:pt modelId="{0F544082-C426-4C91-95A4-014141AA3E79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800" b="1" dirty="0" smtClean="0"/>
            <a:t>ACADEMIC CALENDAR</a:t>
          </a:r>
          <a:endParaRPr lang="es-ES" sz="1800" b="1" dirty="0"/>
        </a:p>
      </dgm:t>
    </dgm:pt>
    <dgm:pt modelId="{3DA5100C-D061-47EE-9E47-71318BC57637}" type="parTrans" cxnId="{F04E692C-BF08-453A-BAB5-5EC2B3BFAB89}">
      <dgm:prSet/>
      <dgm:spPr/>
      <dgm:t>
        <a:bodyPr/>
        <a:lstStyle/>
        <a:p>
          <a:endParaRPr lang="es-ES"/>
        </a:p>
      </dgm:t>
    </dgm:pt>
    <dgm:pt modelId="{27AF70FB-9194-4557-8FBB-FE22965798D3}" type="sibTrans" cxnId="{F04E692C-BF08-453A-BAB5-5EC2B3BFAB89}">
      <dgm:prSet/>
      <dgm:spPr/>
      <dgm:t>
        <a:bodyPr/>
        <a:lstStyle/>
        <a:p>
          <a:endParaRPr lang="es-ES"/>
        </a:p>
      </dgm:t>
    </dgm:pt>
    <dgm:pt modelId="{E290D84F-0154-459B-BBD5-BB63CCE9B7C1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400" b="1" dirty="0" smtClean="0"/>
            <a:t>TERM TIME</a:t>
          </a:r>
          <a:endParaRPr lang="es-ES" sz="1400" b="1" dirty="0"/>
        </a:p>
      </dgm:t>
    </dgm:pt>
    <dgm:pt modelId="{5F958EC1-9876-4E66-8255-2857F75A1DE0}" type="parTrans" cxnId="{5B519195-F5F4-411B-B0C8-BCEEF568BCBF}">
      <dgm:prSet/>
      <dgm:spPr/>
      <dgm:t>
        <a:bodyPr/>
        <a:lstStyle/>
        <a:p>
          <a:endParaRPr lang="es-ES"/>
        </a:p>
      </dgm:t>
    </dgm:pt>
    <dgm:pt modelId="{C2414846-B496-4679-8C84-5772E4D67D4D}" type="sibTrans" cxnId="{5B519195-F5F4-411B-B0C8-BCEEF568BCBF}">
      <dgm:prSet/>
      <dgm:spPr/>
      <dgm:t>
        <a:bodyPr/>
        <a:lstStyle/>
        <a:p>
          <a:endParaRPr lang="es-ES"/>
        </a:p>
      </dgm:t>
    </dgm:pt>
    <dgm:pt modelId="{2AFF730D-4F07-4FF4-B590-5810FE9E72B4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400" b="1" dirty="0" smtClean="0"/>
            <a:t>OUTSIDE TERM TIME</a:t>
          </a:r>
          <a:endParaRPr lang="es-ES" sz="1400" b="1" dirty="0"/>
        </a:p>
      </dgm:t>
    </dgm:pt>
    <dgm:pt modelId="{0E9CFAF6-B84E-4928-9D87-F2CA3EBFBAD0}" type="parTrans" cxnId="{49F7D245-4EF6-4F9C-9D7B-2B4560061F74}">
      <dgm:prSet/>
      <dgm:spPr/>
      <dgm:t>
        <a:bodyPr/>
        <a:lstStyle/>
        <a:p>
          <a:endParaRPr lang="es-ES"/>
        </a:p>
      </dgm:t>
    </dgm:pt>
    <dgm:pt modelId="{BA72A1E4-9F2F-4A61-8BAE-13CF1C10B8CD}" type="sibTrans" cxnId="{49F7D245-4EF6-4F9C-9D7B-2B4560061F74}">
      <dgm:prSet/>
      <dgm:spPr/>
      <dgm:t>
        <a:bodyPr/>
        <a:lstStyle/>
        <a:p>
          <a:endParaRPr lang="es-ES"/>
        </a:p>
      </dgm:t>
    </dgm:pt>
    <dgm:pt modelId="{BCB6ED40-8071-4812-B937-C3874A877C49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400" b="1" dirty="0" smtClean="0"/>
            <a:t>FUEL TYPE</a:t>
          </a:r>
          <a:endParaRPr lang="es-ES" sz="1400" b="1" dirty="0"/>
        </a:p>
      </dgm:t>
    </dgm:pt>
    <dgm:pt modelId="{5D243030-DF11-4184-97E8-327F73C79312}" type="parTrans" cxnId="{A9121B02-A5E3-40A8-9721-351BFFC8C246}">
      <dgm:prSet/>
      <dgm:spPr/>
      <dgm:t>
        <a:bodyPr/>
        <a:lstStyle/>
        <a:p>
          <a:endParaRPr lang="es-ES"/>
        </a:p>
      </dgm:t>
    </dgm:pt>
    <dgm:pt modelId="{2CF75B13-6291-47D2-81BD-56111887E359}" type="sibTrans" cxnId="{A9121B02-A5E3-40A8-9721-351BFFC8C246}">
      <dgm:prSet/>
      <dgm:spPr/>
      <dgm:t>
        <a:bodyPr/>
        <a:lstStyle/>
        <a:p>
          <a:endParaRPr lang="es-ES"/>
        </a:p>
      </dgm:t>
    </dgm:pt>
    <dgm:pt modelId="{045F0BD0-BDD6-4DC5-A1E4-D1811F44F9EE}">
      <dgm:prSet custT="1"/>
      <dgm:spPr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</dgm:spPr>
      <dgm:t>
        <a:bodyPr vert="vert270"/>
        <a:lstStyle/>
        <a:p>
          <a:r>
            <a:rPr lang="es-ES" sz="1400" b="1" dirty="0" smtClean="0"/>
            <a:t>VEHICLE TYPE</a:t>
          </a:r>
          <a:endParaRPr lang="es-ES" sz="1400" b="1" dirty="0"/>
        </a:p>
      </dgm:t>
    </dgm:pt>
    <dgm:pt modelId="{173AB0E1-97FF-4EF7-95D7-53AB619782E2}" type="parTrans" cxnId="{199BC661-FE10-4565-9A57-EE1BF1B27C51}">
      <dgm:prSet/>
      <dgm:spPr/>
      <dgm:t>
        <a:bodyPr/>
        <a:lstStyle/>
        <a:p>
          <a:endParaRPr lang="es-ES"/>
        </a:p>
      </dgm:t>
    </dgm:pt>
    <dgm:pt modelId="{88F53951-75C9-4F19-A707-E8DF338A07D9}" type="sibTrans" cxnId="{199BC661-FE10-4565-9A57-EE1BF1B27C51}">
      <dgm:prSet/>
      <dgm:spPr/>
      <dgm:t>
        <a:bodyPr/>
        <a:lstStyle/>
        <a:p>
          <a:endParaRPr lang="es-ES"/>
        </a:p>
      </dgm:t>
    </dgm:pt>
    <dgm:pt modelId="{2555DB90-9E44-4499-AAF9-C315DAB1590A}" type="pres">
      <dgm:prSet presAssocID="{0E736D11-C318-410E-A6BB-3967D82F7E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EE1DD871-A910-4579-8CBC-2EFF96CBBA28}" type="pres">
      <dgm:prSet presAssocID="{0BD65FCD-C4DA-477F-9634-535374DEEAD4}" presName="vertOne" presStyleCnt="0"/>
      <dgm:spPr/>
    </dgm:pt>
    <dgm:pt modelId="{BEAF65AC-FEFF-4592-A736-977F5B24E369}" type="pres">
      <dgm:prSet presAssocID="{0BD65FCD-C4DA-477F-9634-535374DEEAD4}" presName="txOne" presStyleLbl="node0" presStyleIdx="0" presStyleCnt="1" custScaleY="26295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3C7EA83-F4C0-4F42-BA1A-3A4507747A39}" type="pres">
      <dgm:prSet presAssocID="{0BD65FCD-C4DA-477F-9634-535374DEEAD4}" presName="parTransOne" presStyleCnt="0"/>
      <dgm:spPr/>
    </dgm:pt>
    <dgm:pt modelId="{89DAB3B2-0A61-48E6-87F9-AC5905B62AA8}" type="pres">
      <dgm:prSet presAssocID="{0BD65FCD-C4DA-477F-9634-535374DEEAD4}" presName="horzOne" presStyleCnt="0"/>
      <dgm:spPr/>
    </dgm:pt>
    <dgm:pt modelId="{7A530B70-7860-4EC0-B389-AE010AD86BB8}" type="pres">
      <dgm:prSet presAssocID="{5AFBF99B-9274-4760-9574-AEFEFE148E8D}" presName="vertTwo" presStyleCnt="0"/>
      <dgm:spPr/>
    </dgm:pt>
    <dgm:pt modelId="{AA8B3FB7-81AA-470A-8957-CA34913370DC}" type="pres">
      <dgm:prSet presAssocID="{5AFBF99B-9274-4760-9574-AEFEFE148E8D}" presName="txTwo" presStyleLbl="node2" presStyleIdx="0" presStyleCnt="1" custScaleY="13153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1CDEC59-43B1-4F3F-90D3-57FB3632983E}" type="pres">
      <dgm:prSet presAssocID="{5AFBF99B-9274-4760-9574-AEFEFE148E8D}" presName="parTransTwo" presStyleCnt="0"/>
      <dgm:spPr/>
    </dgm:pt>
    <dgm:pt modelId="{E2D5C398-6227-46FD-80A2-C29DE24FDE2D}" type="pres">
      <dgm:prSet presAssocID="{5AFBF99B-9274-4760-9574-AEFEFE148E8D}" presName="horzTwo" presStyleCnt="0"/>
      <dgm:spPr/>
    </dgm:pt>
    <dgm:pt modelId="{557A06DC-BC5E-4E03-8AAA-DEB3D0EE47FE}" type="pres">
      <dgm:prSet presAssocID="{205B1449-2C32-4DF6-AC5D-0FA0CC929EA5}" presName="vertThree" presStyleCnt="0"/>
      <dgm:spPr/>
    </dgm:pt>
    <dgm:pt modelId="{107482E0-E308-4019-B0DD-88DBF6A7D5D9}" type="pres">
      <dgm:prSet presAssocID="{205B1449-2C32-4DF6-AC5D-0FA0CC929EA5}" presName="txThree" presStyleLbl="node3" presStyleIdx="0" presStyleCnt="6" custScaleY="51015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49ABC78-2FBF-4765-A8FD-91A615F11F76}" type="pres">
      <dgm:prSet presAssocID="{205B1449-2C32-4DF6-AC5D-0FA0CC929EA5}" presName="horzThree" presStyleCnt="0"/>
      <dgm:spPr/>
    </dgm:pt>
    <dgm:pt modelId="{01D78DA9-6B48-450E-9FF0-56C154A116DD}" type="pres">
      <dgm:prSet presAssocID="{1E2957C3-2830-4915-A4CB-2DE83037AD67}" presName="sibSpaceThree" presStyleCnt="0"/>
      <dgm:spPr/>
    </dgm:pt>
    <dgm:pt modelId="{1A565038-57A1-4AA5-A20A-7D65FDE97FE6}" type="pres">
      <dgm:prSet presAssocID="{7D8DB393-BC19-4A17-B0B4-69AAE4A55DA4}" presName="vertThree" presStyleCnt="0"/>
      <dgm:spPr/>
    </dgm:pt>
    <dgm:pt modelId="{A1769164-4B19-42BB-864F-D6E6C8F3C610}" type="pres">
      <dgm:prSet presAssocID="{7D8DB393-BC19-4A17-B0B4-69AAE4A55DA4}" presName="txThree" presStyleLbl="node3" presStyleIdx="1" presStyleCnt="6" custScaleY="51142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775DB4E5-B116-4022-8AF1-38BAFEAD7E33}" type="pres">
      <dgm:prSet presAssocID="{7D8DB393-BC19-4A17-B0B4-69AAE4A55DA4}" presName="horzThree" presStyleCnt="0"/>
      <dgm:spPr/>
    </dgm:pt>
    <dgm:pt modelId="{687EF765-373F-4FBE-B4C3-CBD67D2A64C8}" type="pres">
      <dgm:prSet presAssocID="{CCCEF96D-DEBD-493A-B483-E1533AE6CE19}" presName="sibSpaceThree" presStyleCnt="0"/>
      <dgm:spPr/>
    </dgm:pt>
    <dgm:pt modelId="{E906099D-3E8E-4CBB-9E1C-F0D3670541C8}" type="pres">
      <dgm:prSet presAssocID="{14734B9E-77A3-47CD-9A92-9EAF8CEF7BFA}" presName="vertThree" presStyleCnt="0"/>
      <dgm:spPr/>
    </dgm:pt>
    <dgm:pt modelId="{6712456E-5FCE-4D60-BC4B-5B23051E2E63}" type="pres">
      <dgm:prSet presAssocID="{14734B9E-77A3-47CD-9A92-9EAF8CEF7BFA}" presName="txThree" presStyleLbl="node3" presStyleIdx="2" presStyleCnt="6" custScaleY="50850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D494647B-2C36-400E-BBA6-482ABB4B96BB}" type="pres">
      <dgm:prSet presAssocID="{14734B9E-77A3-47CD-9A92-9EAF8CEF7BFA}" presName="horzThree" presStyleCnt="0"/>
      <dgm:spPr/>
    </dgm:pt>
    <dgm:pt modelId="{6372B33F-F78E-4D0E-A7AC-D59BFF444B0A}" type="pres">
      <dgm:prSet presAssocID="{2873147B-57B3-4E6C-95D4-1E4F4F44D8FB}" presName="sibSpaceThree" presStyleCnt="0"/>
      <dgm:spPr/>
    </dgm:pt>
    <dgm:pt modelId="{92A32726-CD64-440C-8130-FFCB97C6FB57}" type="pres">
      <dgm:prSet presAssocID="{0F544082-C426-4C91-95A4-014141AA3E79}" presName="vertThree" presStyleCnt="0"/>
      <dgm:spPr/>
    </dgm:pt>
    <dgm:pt modelId="{D3B6A27C-5F0A-4085-AD3D-4EBF7A269946}" type="pres">
      <dgm:prSet presAssocID="{0F544082-C426-4C91-95A4-014141AA3E79}" presName="txThree" presStyleLbl="node3" presStyleIdx="3" presStyleCnt="6" custScaleY="50850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7F04F0A8-7E8A-4D49-8282-CB5482459251}" type="pres">
      <dgm:prSet presAssocID="{0F544082-C426-4C91-95A4-014141AA3E79}" presName="horzThree" presStyleCnt="0"/>
      <dgm:spPr/>
    </dgm:pt>
    <dgm:pt modelId="{CB27B8CD-595C-4423-8D5F-FEA8FC286E74}" type="pres">
      <dgm:prSet presAssocID="{27AF70FB-9194-4557-8FBB-FE22965798D3}" presName="sibSpaceThree" presStyleCnt="0"/>
      <dgm:spPr/>
    </dgm:pt>
    <dgm:pt modelId="{0B58C3F5-F1BF-4D2F-BC3C-18442130449C}" type="pres">
      <dgm:prSet presAssocID="{8520D6CD-20BD-4CBA-A56A-6D7E323DD55E}" presName="vertThree" presStyleCnt="0"/>
      <dgm:spPr/>
    </dgm:pt>
    <dgm:pt modelId="{697F37DB-76B6-4D5B-AC13-2032A4F54E59}" type="pres">
      <dgm:prSet presAssocID="{8520D6CD-20BD-4CBA-A56A-6D7E323DD55E}" presName="txThree" presStyleLbl="node3" presStyleIdx="4" presStyleCnt="6" custScaleY="13702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D2C3A28-975D-470C-9E4B-A5841219B73C}" type="pres">
      <dgm:prSet presAssocID="{8520D6CD-20BD-4CBA-A56A-6D7E323DD55E}" presName="parTransThree" presStyleCnt="0"/>
      <dgm:spPr/>
    </dgm:pt>
    <dgm:pt modelId="{4321C5A0-8FD2-4E6E-B342-6D74E8890449}" type="pres">
      <dgm:prSet presAssocID="{8520D6CD-20BD-4CBA-A56A-6D7E323DD55E}" presName="horzThree" presStyleCnt="0"/>
      <dgm:spPr/>
    </dgm:pt>
    <dgm:pt modelId="{C1C42B4F-25BE-4F4D-AD8D-8787FCAE23F2}" type="pres">
      <dgm:prSet presAssocID="{E290D84F-0154-459B-BBD5-BB63CCE9B7C1}" presName="vertFour" presStyleCnt="0">
        <dgm:presLayoutVars>
          <dgm:chPref val="3"/>
        </dgm:presLayoutVars>
      </dgm:prSet>
      <dgm:spPr/>
    </dgm:pt>
    <dgm:pt modelId="{6EDE9B85-F7BB-4449-8967-75B75A4C025E}" type="pres">
      <dgm:prSet presAssocID="{E290D84F-0154-459B-BBD5-BB63CCE9B7C1}" presName="txFour" presStyleLbl="node4" presStyleIdx="0" presStyleCnt="4" custScaleY="3562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677B5C7-5781-4740-9081-45E2C1F55C79}" type="pres">
      <dgm:prSet presAssocID="{E290D84F-0154-459B-BBD5-BB63CCE9B7C1}" presName="horzFour" presStyleCnt="0"/>
      <dgm:spPr/>
    </dgm:pt>
    <dgm:pt modelId="{93B6ABB6-0E9D-42C4-8B14-E04D922652DB}" type="pres">
      <dgm:prSet presAssocID="{C2414846-B496-4679-8C84-5772E4D67D4D}" presName="sibSpaceFour" presStyleCnt="0"/>
      <dgm:spPr/>
    </dgm:pt>
    <dgm:pt modelId="{A5E9908B-BE58-4890-AC84-D346DE8CBD41}" type="pres">
      <dgm:prSet presAssocID="{2AFF730D-4F07-4FF4-B590-5810FE9E72B4}" presName="vertFour" presStyleCnt="0">
        <dgm:presLayoutVars>
          <dgm:chPref val="3"/>
        </dgm:presLayoutVars>
      </dgm:prSet>
      <dgm:spPr/>
    </dgm:pt>
    <dgm:pt modelId="{A6E55EFD-AB7E-4C76-A625-8E1AEB9EA187}" type="pres">
      <dgm:prSet presAssocID="{2AFF730D-4F07-4FF4-B590-5810FE9E72B4}" presName="txFour" presStyleLbl="node4" presStyleIdx="1" presStyleCnt="4" custScaleY="35625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011FADB-339F-4B7B-9DDA-1212CBF4F638}" type="pres">
      <dgm:prSet presAssocID="{2AFF730D-4F07-4FF4-B590-5810FE9E72B4}" presName="horzFour" presStyleCnt="0"/>
      <dgm:spPr/>
    </dgm:pt>
    <dgm:pt modelId="{1163325C-94FA-46DA-B6B4-3C5F22EC5E8C}" type="pres">
      <dgm:prSet presAssocID="{16F47442-F4D0-438B-B966-59DDF927C977}" presName="sibSpaceThree" presStyleCnt="0"/>
      <dgm:spPr/>
    </dgm:pt>
    <dgm:pt modelId="{BB1F3661-6A33-47A4-8496-19FFDA59804F}" type="pres">
      <dgm:prSet presAssocID="{1EA70F60-3C2B-4D7D-A6C9-040CBB5F1D87}" presName="vertThree" presStyleCnt="0"/>
      <dgm:spPr/>
    </dgm:pt>
    <dgm:pt modelId="{5D86C909-BE19-4E40-914F-366A5A3ECF2E}" type="pres">
      <dgm:prSet presAssocID="{1EA70F60-3C2B-4D7D-A6C9-040CBB5F1D87}" presName="txThree" presStyleLbl="node3" presStyleIdx="5" presStyleCnt="6" custScaleY="13702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92D3FC7D-D271-4558-8D34-1A7A08BDF69E}" type="pres">
      <dgm:prSet presAssocID="{1EA70F60-3C2B-4D7D-A6C9-040CBB5F1D87}" presName="parTransThree" presStyleCnt="0"/>
      <dgm:spPr/>
    </dgm:pt>
    <dgm:pt modelId="{07A8DD80-D30D-4229-BC5A-DE725066E1B8}" type="pres">
      <dgm:prSet presAssocID="{1EA70F60-3C2B-4D7D-A6C9-040CBB5F1D87}" presName="horzThree" presStyleCnt="0"/>
      <dgm:spPr/>
    </dgm:pt>
    <dgm:pt modelId="{8C4A2738-37D1-4D17-BDD2-18127B692D92}" type="pres">
      <dgm:prSet presAssocID="{BCB6ED40-8071-4812-B937-C3874A877C49}" presName="vertFour" presStyleCnt="0">
        <dgm:presLayoutVars>
          <dgm:chPref val="3"/>
        </dgm:presLayoutVars>
      </dgm:prSet>
      <dgm:spPr/>
    </dgm:pt>
    <dgm:pt modelId="{223026D3-DEA7-4B40-9CCF-43C0D17F74F4}" type="pres">
      <dgm:prSet presAssocID="{BCB6ED40-8071-4812-B937-C3874A877C49}" presName="txFour" presStyleLbl="node4" presStyleIdx="2" presStyleCnt="4" custScaleY="35625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28D3347-54FD-4A47-B4B0-E302736D71D2}" type="pres">
      <dgm:prSet presAssocID="{BCB6ED40-8071-4812-B937-C3874A877C49}" presName="horzFour" presStyleCnt="0"/>
      <dgm:spPr/>
    </dgm:pt>
    <dgm:pt modelId="{CD4E407B-754E-45D9-BD4F-F8DA924C27EE}" type="pres">
      <dgm:prSet presAssocID="{2CF75B13-6291-47D2-81BD-56111887E359}" presName="sibSpaceFour" presStyleCnt="0"/>
      <dgm:spPr/>
    </dgm:pt>
    <dgm:pt modelId="{C47A46AE-B2B8-4543-B296-389A92BA594D}" type="pres">
      <dgm:prSet presAssocID="{045F0BD0-BDD6-4DC5-A1E4-D1811F44F9EE}" presName="vertFour" presStyleCnt="0">
        <dgm:presLayoutVars>
          <dgm:chPref val="3"/>
        </dgm:presLayoutVars>
      </dgm:prSet>
      <dgm:spPr/>
    </dgm:pt>
    <dgm:pt modelId="{C1E8BF8B-27AE-48DE-8FAF-E62B1F10817E}" type="pres">
      <dgm:prSet presAssocID="{045F0BD0-BDD6-4DC5-A1E4-D1811F44F9EE}" presName="txFour" presStyleLbl="node4" presStyleIdx="3" presStyleCnt="4" custScaleY="35625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E1A5CD4-5DB4-48F5-9F3B-E0E257EB8E6F}" type="pres">
      <dgm:prSet presAssocID="{045F0BD0-BDD6-4DC5-A1E4-D1811F44F9EE}" presName="horzFour" presStyleCnt="0"/>
      <dgm:spPr/>
    </dgm:pt>
  </dgm:ptLst>
  <dgm:cxnLst>
    <dgm:cxn modelId="{441B72EF-F0E2-4352-BD7D-19C306F90628}" type="presOf" srcId="{5AFBF99B-9274-4760-9574-AEFEFE148E8D}" destId="{AA8B3FB7-81AA-470A-8957-CA34913370DC}" srcOrd="0" destOrd="0" presId="urn:microsoft.com/office/officeart/2005/8/layout/hierarchy4"/>
    <dgm:cxn modelId="{3D76EA55-A667-4CD2-BB41-3A32A710DDB0}" srcId="{5AFBF99B-9274-4760-9574-AEFEFE148E8D}" destId="{1EA70F60-3C2B-4D7D-A6C9-040CBB5F1D87}" srcOrd="5" destOrd="0" parTransId="{3A5CA573-1004-4667-A9A2-B99852F1B9ED}" sibTransId="{91F30775-8D6A-4F8C-818E-48666007AEAD}"/>
    <dgm:cxn modelId="{5B519195-F5F4-411B-B0C8-BCEEF568BCBF}" srcId="{8520D6CD-20BD-4CBA-A56A-6D7E323DD55E}" destId="{E290D84F-0154-459B-BBD5-BB63CCE9B7C1}" srcOrd="0" destOrd="0" parTransId="{5F958EC1-9876-4E66-8255-2857F75A1DE0}" sibTransId="{C2414846-B496-4679-8C84-5772E4D67D4D}"/>
    <dgm:cxn modelId="{49F7D245-4EF6-4F9C-9D7B-2B4560061F74}" srcId="{8520D6CD-20BD-4CBA-A56A-6D7E323DD55E}" destId="{2AFF730D-4F07-4FF4-B590-5810FE9E72B4}" srcOrd="1" destOrd="0" parTransId="{0E9CFAF6-B84E-4928-9D87-F2CA3EBFBAD0}" sibTransId="{BA72A1E4-9F2F-4A61-8BAE-13CF1C10B8CD}"/>
    <dgm:cxn modelId="{324DACB0-AE8A-4BDE-A02D-31256C49BEF1}" type="presOf" srcId="{7D8DB393-BC19-4A17-B0B4-69AAE4A55DA4}" destId="{A1769164-4B19-42BB-864F-D6E6C8F3C610}" srcOrd="0" destOrd="0" presId="urn:microsoft.com/office/officeart/2005/8/layout/hierarchy4"/>
    <dgm:cxn modelId="{73745F81-CE60-4EA9-91E2-17898B58EE76}" srcId="{5AFBF99B-9274-4760-9574-AEFEFE148E8D}" destId="{14734B9E-77A3-47CD-9A92-9EAF8CEF7BFA}" srcOrd="2" destOrd="0" parTransId="{13679794-C404-4E59-93EC-3A40274DFEE2}" sibTransId="{2873147B-57B3-4E6C-95D4-1E4F4F44D8FB}"/>
    <dgm:cxn modelId="{F04E692C-BF08-453A-BAB5-5EC2B3BFAB89}" srcId="{5AFBF99B-9274-4760-9574-AEFEFE148E8D}" destId="{0F544082-C426-4C91-95A4-014141AA3E79}" srcOrd="3" destOrd="0" parTransId="{3DA5100C-D061-47EE-9E47-71318BC57637}" sibTransId="{27AF70FB-9194-4557-8FBB-FE22965798D3}"/>
    <dgm:cxn modelId="{199BC661-FE10-4565-9A57-EE1BF1B27C51}" srcId="{1EA70F60-3C2B-4D7D-A6C9-040CBB5F1D87}" destId="{045F0BD0-BDD6-4DC5-A1E4-D1811F44F9EE}" srcOrd="1" destOrd="0" parTransId="{173AB0E1-97FF-4EF7-95D7-53AB619782E2}" sibTransId="{88F53951-75C9-4F19-A707-E8DF338A07D9}"/>
    <dgm:cxn modelId="{51B93659-CC32-42E6-B8E5-C71E862F2A46}" type="presOf" srcId="{2AFF730D-4F07-4FF4-B590-5810FE9E72B4}" destId="{A6E55EFD-AB7E-4C76-A625-8E1AEB9EA187}" srcOrd="0" destOrd="0" presId="urn:microsoft.com/office/officeart/2005/8/layout/hierarchy4"/>
    <dgm:cxn modelId="{08B67328-4015-4BF7-9104-FB0F2375F07C}" type="presOf" srcId="{0BD65FCD-C4DA-477F-9634-535374DEEAD4}" destId="{BEAF65AC-FEFF-4592-A736-977F5B24E369}" srcOrd="0" destOrd="0" presId="urn:microsoft.com/office/officeart/2005/8/layout/hierarchy4"/>
    <dgm:cxn modelId="{E59F9A2E-8469-4C8D-B66A-4CA7699C9E92}" type="presOf" srcId="{045F0BD0-BDD6-4DC5-A1E4-D1811F44F9EE}" destId="{C1E8BF8B-27AE-48DE-8FAF-E62B1F10817E}" srcOrd="0" destOrd="0" presId="urn:microsoft.com/office/officeart/2005/8/layout/hierarchy4"/>
    <dgm:cxn modelId="{8248FDA7-CA6B-4E7E-876E-57D0306C625B}" type="presOf" srcId="{E290D84F-0154-459B-BBD5-BB63CCE9B7C1}" destId="{6EDE9B85-F7BB-4449-8967-75B75A4C025E}" srcOrd="0" destOrd="0" presId="urn:microsoft.com/office/officeart/2005/8/layout/hierarchy4"/>
    <dgm:cxn modelId="{CE1F0830-3F68-43E0-B2BB-C54F48BE1610}" type="presOf" srcId="{0E736D11-C318-410E-A6BB-3967D82F7E99}" destId="{2555DB90-9E44-4499-AAF9-C315DAB1590A}" srcOrd="0" destOrd="0" presId="urn:microsoft.com/office/officeart/2005/8/layout/hierarchy4"/>
    <dgm:cxn modelId="{D729DE6F-55C5-47B0-8352-4F7DA890F295}" srcId="{0E736D11-C318-410E-A6BB-3967D82F7E99}" destId="{0BD65FCD-C4DA-477F-9634-535374DEEAD4}" srcOrd="0" destOrd="0" parTransId="{0EDF66F0-4053-4386-B0FC-A2FD967CD960}" sibTransId="{928861F3-77D2-48B1-A8B5-DBE951F250CB}"/>
    <dgm:cxn modelId="{7FB6C53F-2768-430D-998D-A1C78F097FDE}" type="presOf" srcId="{1EA70F60-3C2B-4D7D-A6C9-040CBB5F1D87}" destId="{5D86C909-BE19-4E40-914F-366A5A3ECF2E}" srcOrd="0" destOrd="0" presId="urn:microsoft.com/office/officeart/2005/8/layout/hierarchy4"/>
    <dgm:cxn modelId="{06E145B6-90D7-4F9D-A2A0-48C8EF26E492}" srcId="{5AFBF99B-9274-4760-9574-AEFEFE148E8D}" destId="{205B1449-2C32-4DF6-AC5D-0FA0CC929EA5}" srcOrd="0" destOrd="0" parTransId="{A2078DF6-DF6F-48BA-AB30-784C841A7C89}" sibTransId="{1E2957C3-2830-4915-A4CB-2DE83037AD67}"/>
    <dgm:cxn modelId="{2D6DEE51-9F56-44A2-9925-2D9E62A5F970}" type="presOf" srcId="{0F544082-C426-4C91-95A4-014141AA3E79}" destId="{D3B6A27C-5F0A-4085-AD3D-4EBF7A269946}" srcOrd="0" destOrd="0" presId="urn:microsoft.com/office/officeart/2005/8/layout/hierarchy4"/>
    <dgm:cxn modelId="{0BBB7A96-1493-48DF-8C16-1D2C9A1FBE37}" type="presOf" srcId="{205B1449-2C32-4DF6-AC5D-0FA0CC929EA5}" destId="{107482E0-E308-4019-B0DD-88DBF6A7D5D9}" srcOrd="0" destOrd="0" presId="urn:microsoft.com/office/officeart/2005/8/layout/hierarchy4"/>
    <dgm:cxn modelId="{25B8E583-B8FE-4F67-A7D5-7BF7E674D744}" srcId="{5AFBF99B-9274-4760-9574-AEFEFE148E8D}" destId="{8520D6CD-20BD-4CBA-A56A-6D7E323DD55E}" srcOrd="4" destOrd="0" parTransId="{1F75FAA5-0933-4F94-9EB3-DBBF3C15FA38}" sibTransId="{16F47442-F4D0-438B-B966-59DDF927C977}"/>
    <dgm:cxn modelId="{EC123C9D-7FB1-4778-AE55-F1AFBB18D3B5}" srcId="{5AFBF99B-9274-4760-9574-AEFEFE148E8D}" destId="{7D8DB393-BC19-4A17-B0B4-69AAE4A55DA4}" srcOrd="1" destOrd="0" parTransId="{7738C733-29A7-4333-97F1-75789903AF58}" sibTransId="{CCCEF96D-DEBD-493A-B483-E1533AE6CE19}"/>
    <dgm:cxn modelId="{EABFCAA2-6560-4098-9E13-16D1790712DB}" srcId="{0BD65FCD-C4DA-477F-9634-535374DEEAD4}" destId="{5AFBF99B-9274-4760-9574-AEFEFE148E8D}" srcOrd="0" destOrd="0" parTransId="{AD32F9CE-1412-4E4B-A043-73ADE30FCA97}" sibTransId="{42F7A7DD-A821-4167-8276-E5F72D625F3E}"/>
    <dgm:cxn modelId="{99560E46-3F9E-4492-B50D-D3DF93E5A15A}" type="presOf" srcId="{8520D6CD-20BD-4CBA-A56A-6D7E323DD55E}" destId="{697F37DB-76B6-4D5B-AC13-2032A4F54E59}" srcOrd="0" destOrd="0" presId="urn:microsoft.com/office/officeart/2005/8/layout/hierarchy4"/>
    <dgm:cxn modelId="{A9121B02-A5E3-40A8-9721-351BFFC8C246}" srcId="{1EA70F60-3C2B-4D7D-A6C9-040CBB5F1D87}" destId="{BCB6ED40-8071-4812-B937-C3874A877C49}" srcOrd="0" destOrd="0" parTransId="{5D243030-DF11-4184-97E8-327F73C79312}" sibTransId="{2CF75B13-6291-47D2-81BD-56111887E359}"/>
    <dgm:cxn modelId="{E7B56DE6-3803-45A6-9D40-9F787BE6A299}" type="presOf" srcId="{BCB6ED40-8071-4812-B937-C3874A877C49}" destId="{223026D3-DEA7-4B40-9CCF-43C0D17F74F4}" srcOrd="0" destOrd="0" presId="urn:microsoft.com/office/officeart/2005/8/layout/hierarchy4"/>
    <dgm:cxn modelId="{AE1D4FF5-3481-48A7-8DAE-45E02CFD58DE}" type="presOf" srcId="{14734B9E-77A3-47CD-9A92-9EAF8CEF7BFA}" destId="{6712456E-5FCE-4D60-BC4B-5B23051E2E63}" srcOrd="0" destOrd="0" presId="urn:microsoft.com/office/officeart/2005/8/layout/hierarchy4"/>
    <dgm:cxn modelId="{8942AE9C-EF2A-4A4E-BDF6-C6F85AA10CD2}" type="presParOf" srcId="{2555DB90-9E44-4499-AAF9-C315DAB1590A}" destId="{EE1DD871-A910-4579-8CBC-2EFF96CBBA28}" srcOrd="0" destOrd="0" presId="urn:microsoft.com/office/officeart/2005/8/layout/hierarchy4"/>
    <dgm:cxn modelId="{87574133-B3FE-40FE-97EB-1D652123E1EE}" type="presParOf" srcId="{EE1DD871-A910-4579-8CBC-2EFF96CBBA28}" destId="{BEAF65AC-FEFF-4592-A736-977F5B24E369}" srcOrd="0" destOrd="0" presId="urn:microsoft.com/office/officeart/2005/8/layout/hierarchy4"/>
    <dgm:cxn modelId="{1300070C-B385-46C1-AF88-1F71AD770FB4}" type="presParOf" srcId="{EE1DD871-A910-4579-8CBC-2EFF96CBBA28}" destId="{B3C7EA83-F4C0-4F42-BA1A-3A4507747A39}" srcOrd="1" destOrd="0" presId="urn:microsoft.com/office/officeart/2005/8/layout/hierarchy4"/>
    <dgm:cxn modelId="{A061C279-5C31-4019-AFDF-27401B151291}" type="presParOf" srcId="{EE1DD871-A910-4579-8CBC-2EFF96CBBA28}" destId="{89DAB3B2-0A61-48E6-87F9-AC5905B62AA8}" srcOrd="2" destOrd="0" presId="urn:microsoft.com/office/officeart/2005/8/layout/hierarchy4"/>
    <dgm:cxn modelId="{75888649-F8E0-4AEE-8FD6-3D163ACBDC13}" type="presParOf" srcId="{89DAB3B2-0A61-48E6-87F9-AC5905B62AA8}" destId="{7A530B70-7860-4EC0-B389-AE010AD86BB8}" srcOrd="0" destOrd="0" presId="urn:microsoft.com/office/officeart/2005/8/layout/hierarchy4"/>
    <dgm:cxn modelId="{FC6539A8-8E62-4A33-B1BC-49C026129C6D}" type="presParOf" srcId="{7A530B70-7860-4EC0-B389-AE010AD86BB8}" destId="{AA8B3FB7-81AA-470A-8957-CA34913370DC}" srcOrd="0" destOrd="0" presId="urn:microsoft.com/office/officeart/2005/8/layout/hierarchy4"/>
    <dgm:cxn modelId="{9AA0B92B-8112-4628-B9B1-25AEC58604AD}" type="presParOf" srcId="{7A530B70-7860-4EC0-B389-AE010AD86BB8}" destId="{51CDEC59-43B1-4F3F-90D3-57FB3632983E}" srcOrd="1" destOrd="0" presId="urn:microsoft.com/office/officeart/2005/8/layout/hierarchy4"/>
    <dgm:cxn modelId="{6519E8E4-7859-43B9-A4DC-3CCF1F6AE325}" type="presParOf" srcId="{7A530B70-7860-4EC0-B389-AE010AD86BB8}" destId="{E2D5C398-6227-46FD-80A2-C29DE24FDE2D}" srcOrd="2" destOrd="0" presId="urn:microsoft.com/office/officeart/2005/8/layout/hierarchy4"/>
    <dgm:cxn modelId="{85FCBF31-B926-4E91-9D15-0319C031EC3A}" type="presParOf" srcId="{E2D5C398-6227-46FD-80A2-C29DE24FDE2D}" destId="{557A06DC-BC5E-4E03-8AAA-DEB3D0EE47FE}" srcOrd="0" destOrd="0" presId="urn:microsoft.com/office/officeart/2005/8/layout/hierarchy4"/>
    <dgm:cxn modelId="{F63F96CB-AA6E-4DFE-893C-D6970C02E405}" type="presParOf" srcId="{557A06DC-BC5E-4E03-8AAA-DEB3D0EE47FE}" destId="{107482E0-E308-4019-B0DD-88DBF6A7D5D9}" srcOrd="0" destOrd="0" presId="urn:microsoft.com/office/officeart/2005/8/layout/hierarchy4"/>
    <dgm:cxn modelId="{15A3ECCF-8908-439C-B3AB-3104C74BAE5E}" type="presParOf" srcId="{557A06DC-BC5E-4E03-8AAA-DEB3D0EE47FE}" destId="{549ABC78-2FBF-4765-A8FD-91A615F11F76}" srcOrd="1" destOrd="0" presId="urn:microsoft.com/office/officeart/2005/8/layout/hierarchy4"/>
    <dgm:cxn modelId="{8B8D5A27-052D-4485-8244-51FFCA6A1398}" type="presParOf" srcId="{E2D5C398-6227-46FD-80A2-C29DE24FDE2D}" destId="{01D78DA9-6B48-450E-9FF0-56C154A116DD}" srcOrd="1" destOrd="0" presId="urn:microsoft.com/office/officeart/2005/8/layout/hierarchy4"/>
    <dgm:cxn modelId="{9E870783-36BB-44D7-B7BE-4E25D82AE9E9}" type="presParOf" srcId="{E2D5C398-6227-46FD-80A2-C29DE24FDE2D}" destId="{1A565038-57A1-4AA5-A20A-7D65FDE97FE6}" srcOrd="2" destOrd="0" presId="urn:microsoft.com/office/officeart/2005/8/layout/hierarchy4"/>
    <dgm:cxn modelId="{A12704FC-63D0-4E38-AE37-58E231BACD1A}" type="presParOf" srcId="{1A565038-57A1-4AA5-A20A-7D65FDE97FE6}" destId="{A1769164-4B19-42BB-864F-D6E6C8F3C610}" srcOrd="0" destOrd="0" presId="urn:microsoft.com/office/officeart/2005/8/layout/hierarchy4"/>
    <dgm:cxn modelId="{BB292D9D-6D3F-408B-B138-32FE3602E93A}" type="presParOf" srcId="{1A565038-57A1-4AA5-A20A-7D65FDE97FE6}" destId="{775DB4E5-B116-4022-8AF1-38BAFEAD7E33}" srcOrd="1" destOrd="0" presId="urn:microsoft.com/office/officeart/2005/8/layout/hierarchy4"/>
    <dgm:cxn modelId="{1D4013EB-9CC1-44DC-89EB-3CD8398A40FF}" type="presParOf" srcId="{E2D5C398-6227-46FD-80A2-C29DE24FDE2D}" destId="{687EF765-373F-4FBE-B4C3-CBD67D2A64C8}" srcOrd="3" destOrd="0" presId="urn:microsoft.com/office/officeart/2005/8/layout/hierarchy4"/>
    <dgm:cxn modelId="{6F9593DA-6B64-443E-9F1A-27CF7B3CD79A}" type="presParOf" srcId="{E2D5C398-6227-46FD-80A2-C29DE24FDE2D}" destId="{E906099D-3E8E-4CBB-9E1C-F0D3670541C8}" srcOrd="4" destOrd="0" presId="urn:microsoft.com/office/officeart/2005/8/layout/hierarchy4"/>
    <dgm:cxn modelId="{A305D258-55FC-4AF2-81F6-ECF43B60B878}" type="presParOf" srcId="{E906099D-3E8E-4CBB-9E1C-F0D3670541C8}" destId="{6712456E-5FCE-4D60-BC4B-5B23051E2E63}" srcOrd="0" destOrd="0" presId="urn:microsoft.com/office/officeart/2005/8/layout/hierarchy4"/>
    <dgm:cxn modelId="{2F11A91C-7713-4982-A477-C2A5C8F3D994}" type="presParOf" srcId="{E906099D-3E8E-4CBB-9E1C-F0D3670541C8}" destId="{D494647B-2C36-400E-BBA6-482ABB4B96BB}" srcOrd="1" destOrd="0" presId="urn:microsoft.com/office/officeart/2005/8/layout/hierarchy4"/>
    <dgm:cxn modelId="{FBCEAE23-B5DC-4806-B19F-9068439B5220}" type="presParOf" srcId="{E2D5C398-6227-46FD-80A2-C29DE24FDE2D}" destId="{6372B33F-F78E-4D0E-A7AC-D59BFF444B0A}" srcOrd="5" destOrd="0" presId="urn:microsoft.com/office/officeart/2005/8/layout/hierarchy4"/>
    <dgm:cxn modelId="{55ED2D86-6189-4A0A-980D-6869D0B25145}" type="presParOf" srcId="{E2D5C398-6227-46FD-80A2-C29DE24FDE2D}" destId="{92A32726-CD64-440C-8130-FFCB97C6FB57}" srcOrd="6" destOrd="0" presId="urn:microsoft.com/office/officeart/2005/8/layout/hierarchy4"/>
    <dgm:cxn modelId="{DAB5DB1B-C52A-471F-8BF8-9B13FBFF4B6C}" type="presParOf" srcId="{92A32726-CD64-440C-8130-FFCB97C6FB57}" destId="{D3B6A27C-5F0A-4085-AD3D-4EBF7A269946}" srcOrd="0" destOrd="0" presId="urn:microsoft.com/office/officeart/2005/8/layout/hierarchy4"/>
    <dgm:cxn modelId="{1B6C2DF4-A351-48EC-9FC8-3344F61BF620}" type="presParOf" srcId="{92A32726-CD64-440C-8130-FFCB97C6FB57}" destId="{7F04F0A8-7E8A-4D49-8282-CB5482459251}" srcOrd="1" destOrd="0" presId="urn:microsoft.com/office/officeart/2005/8/layout/hierarchy4"/>
    <dgm:cxn modelId="{86CB6E68-30A8-4C42-B699-67BE40677D65}" type="presParOf" srcId="{E2D5C398-6227-46FD-80A2-C29DE24FDE2D}" destId="{CB27B8CD-595C-4423-8D5F-FEA8FC286E74}" srcOrd="7" destOrd="0" presId="urn:microsoft.com/office/officeart/2005/8/layout/hierarchy4"/>
    <dgm:cxn modelId="{13C83E6D-D598-4272-89C7-93495F4A4E93}" type="presParOf" srcId="{E2D5C398-6227-46FD-80A2-C29DE24FDE2D}" destId="{0B58C3F5-F1BF-4D2F-BC3C-18442130449C}" srcOrd="8" destOrd="0" presId="urn:microsoft.com/office/officeart/2005/8/layout/hierarchy4"/>
    <dgm:cxn modelId="{07C41CE2-1384-48D7-A06E-2E84C8F7DAF4}" type="presParOf" srcId="{0B58C3F5-F1BF-4D2F-BC3C-18442130449C}" destId="{697F37DB-76B6-4D5B-AC13-2032A4F54E59}" srcOrd="0" destOrd="0" presId="urn:microsoft.com/office/officeart/2005/8/layout/hierarchy4"/>
    <dgm:cxn modelId="{B35CB3A9-E238-415B-A86F-48770EC60106}" type="presParOf" srcId="{0B58C3F5-F1BF-4D2F-BC3C-18442130449C}" destId="{4D2C3A28-975D-470C-9E4B-A5841219B73C}" srcOrd="1" destOrd="0" presId="urn:microsoft.com/office/officeart/2005/8/layout/hierarchy4"/>
    <dgm:cxn modelId="{CB99F32A-4B11-4D55-8823-099C5CEA6468}" type="presParOf" srcId="{0B58C3F5-F1BF-4D2F-BC3C-18442130449C}" destId="{4321C5A0-8FD2-4E6E-B342-6D74E8890449}" srcOrd="2" destOrd="0" presId="urn:microsoft.com/office/officeart/2005/8/layout/hierarchy4"/>
    <dgm:cxn modelId="{C5F44242-6D2F-4C81-B89A-D47A582D75F3}" type="presParOf" srcId="{4321C5A0-8FD2-4E6E-B342-6D74E8890449}" destId="{C1C42B4F-25BE-4F4D-AD8D-8787FCAE23F2}" srcOrd="0" destOrd="0" presId="urn:microsoft.com/office/officeart/2005/8/layout/hierarchy4"/>
    <dgm:cxn modelId="{AD52EB98-A700-4C1C-A096-3833CB35EDFE}" type="presParOf" srcId="{C1C42B4F-25BE-4F4D-AD8D-8787FCAE23F2}" destId="{6EDE9B85-F7BB-4449-8967-75B75A4C025E}" srcOrd="0" destOrd="0" presId="urn:microsoft.com/office/officeart/2005/8/layout/hierarchy4"/>
    <dgm:cxn modelId="{AFBE5CCB-EDC6-4E21-979D-DC59470D8A3E}" type="presParOf" srcId="{C1C42B4F-25BE-4F4D-AD8D-8787FCAE23F2}" destId="{4677B5C7-5781-4740-9081-45E2C1F55C79}" srcOrd="1" destOrd="0" presId="urn:microsoft.com/office/officeart/2005/8/layout/hierarchy4"/>
    <dgm:cxn modelId="{0282D35E-2641-4568-8D3B-23D7EE5C727A}" type="presParOf" srcId="{4321C5A0-8FD2-4E6E-B342-6D74E8890449}" destId="{93B6ABB6-0E9D-42C4-8B14-E04D922652DB}" srcOrd="1" destOrd="0" presId="urn:microsoft.com/office/officeart/2005/8/layout/hierarchy4"/>
    <dgm:cxn modelId="{4B0429A2-71B6-4D6F-ACDD-FA645B1A3189}" type="presParOf" srcId="{4321C5A0-8FD2-4E6E-B342-6D74E8890449}" destId="{A5E9908B-BE58-4890-AC84-D346DE8CBD41}" srcOrd="2" destOrd="0" presId="urn:microsoft.com/office/officeart/2005/8/layout/hierarchy4"/>
    <dgm:cxn modelId="{EEA8871B-3751-444F-88C7-D7646A206119}" type="presParOf" srcId="{A5E9908B-BE58-4890-AC84-D346DE8CBD41}" destId="{A6E55EFD-AB7E-4C76-A625-8E1AEB9EA187}" srcOrd="0" destOrd="0" presId="urn:microsoft.com/office/officeart/2005/8/layout/hierarchy4"/>
    <dgm:cxn modelId="{B2302A36-021B-4EE1-82CD-974345BEF273}" type="presParOf" srcId="{A5E9908B-BE58-4890-AC84-D346DE8CBD41}" destId="{0011FADB-339F-4B7B-9DDA-1212CBF4F638}" srcOrd="1" destOrd="0" presId="urn:microsoft.com/office/officeart/2005/8/layout/hierarchy4"/>
    <dgm:cxn modelId="{0E592EDF-09B5-4996-91B2-6403082D7879}" type="presParOf" srcId="{E2D5C398-6227-46FD-80A2-C29DE24FDE2D}" destId="{1163325C-94FA-46DA-B6B4-3C5F22EC5E8C}" srcOrd="9" destOrd="0" presId="urn:microsoft.com/office/officeart/2005/8/layout/hierarchy4"/>
    <dgm:cxn modelId="{BFC7591D-37BE-489E-97C7-CF1446F26793}" type="presParOf" srcId="{E2D5C398-6227-46FD-80A2-C29DE24FDE2D}" destId="{BB1F3661-6A33-47A4-8496-19FFDA59804F}" srcOrd="10" destOrd="0" presId="urn:microsoft.com/office/officeart/2005/8/layout/hierarchy4"/>
    <dgm:cxn modelId="{91613F68-6DB0-4239-A9B9-EDC52E32BB9D}" type="presParOf" srcId="{BB1F3661-6A33-47A4-8496-19FFDA59804F}" destId="{5D86C909-BE19-4E40-914F-366A5A3ECF2E}" srcOrd="0" destOrd="0" presId="urn:microsoft.com/office/officeart/2005/8/layout/hierarchy4"/>
    <dgm:cxn modelId="{78B22D64-F2A1-4514-B7B7-DFBA0ECD64C9}" type="presParOf" srcId="{BB1F3661-6A33-47A4-8496-19FFDA59804F}" destId="{92D3FC7D-D271-4558-8D34-1A7A08BDF69E}" srcOrd="1" destOrd="0" presId="urn:microsoft.com/office/officeart/2005/8/layout/hierarchy4"/>
    <dgm:cxn modelId="{98D012E3-3FC5-405F-A089-35DBDC2330AB}" type="presParOf" srcId="{BB1F3661-6A33-47A4-8496-19FFDA59804F}" destId="{07A8DD80-D30D-4229-BC5A-DE725066E1B8}" srcOrd="2" destOrd="0" presId="urn:microsoft.com/office/officeart/2005/8/layout/hierarchy4"/>
    <dgm:cxn modelId="{D458088D-23D2-4917-A917-8C279F865F8C}" type="presParOf" srcId="{07A8DD80-D30D-4229-BC5A-DE725066E1B8}" destId="{8C4A2738-37D1-4D17-BDD2-18127B692D92}" srcOrd="0" destOrd="0" presId="urn:microsoft.com/office/officeart/2005/8/layout/hierarchy4"/>
    <dgm:cxn modelId="{766E827E-B50E-4C52-8995-20CE8063C10D}" type="presParOf" srcId="{8C4A2738-37D1-4D17-BDD2-18127B692D92}" destId="{223026D3-DEA7-4B40-9CCF-43C0D17F74F4}" srcOrd="0" destOrd="0" presId="urn:microsoft.com/office/officeart/2005/8/layout/hierarchy4"/>
    <dgm:cxn modelId="{391EC8AF-2D49-46E0-AECF-870C3BE697E6}" type="presParOf" srcId="{8C4A2738-37D1-4D17-BDD2-18127B692D92}" destId="{328D3347-54FD-4A47-B4B0-E302736D71D2}" srcOrd="1" destOrd="0" presId="urn:microsoft.com/office/officeart/2005/8/layout/hierarchy4"/>
    <dgm:cxn modelId="{106D2FEA-3C10-41A6-B7E7-83A72870A82F}" type="presParOf" srcId="{07A8DD80-D30D-4229-BC5A-DE725066E1B8}" destId="{CD4E407B-754E-45D9-BD4F-F8DA924C27EE}" srcOrd="1" destOrd="0" presId="urn:microsoft.com/office/officeart/2005/8/layout/hierarchy4"/>
    <dgm:cxn modelId="{EE827A12-EA50-4F8C-9FCA-56EF3D6427C9}" type="presParOf" srcId="{07A8DD80-D30D-4229-BC5A-DE725066E1B8}" destId="{C47A46AE-B2B8-4543-B296-389A92BA594D}" srcOrd="2" destOrd="0" presId="urn:microsoft.com/office/officeart/2005/8/layout/hierarchy4"/>
    <dgm:cxn modelId="{2F45D3B2-85C2-450E-BF05-00BC1E9CBAA2}" type="presParOf" srcId="{C47A46AE-B2B8-4543-B296-389A92BA594D}" destId="{C1E8BF8B-27AE-48DE-8FAF-E62B1F10817E}" srcOrd="0" destOrd="0" presId="urn:microsoft.com/office/officeart/2005/8/layout/hierarchy4"/>
    <dgm:cxn modelId="{82258725-786D-4A07-9883-1C8EAC626F76}" type="presParOf" srcId="{C47A46AE-B2B8-4543-B296-389A92BA594D}" destId="{2E1A5CD4-5DB4-48F5-9F3B-E0E257EB8E6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E736D11-C318-410E-A6BB-3967D82F7E99}" type="doc">
      <dgm:prSet loTypeId="urn:microsoft.com/office/officeart/2005/8/layout/hierarchy4" loCatId="hierarchy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BD65FCD-C4DA-477F-9634-535374DEEAD4}">
      <dgm:prSet phldrT="[Texto]" custT="1"/>
      <dgm:spPr/>
      <dgm:t>
        <a:bodyPr/>
        <a:lstStyle/>
        <a:p>
          <a:r>
            <a:rPr lang="es-ES" sz="1800" b="1" dirty="0" smtClean="0"/>
            <a:t>ESTIMATION OF USERS PER TYPE OF VEHICLE</a:t>
          </a:r>
          <a:endParaRPr lang="es-ES" sz="1800" b="1" dirty="0"/>
        </a:p>
      </dgm:t>
    </dgm:pt>
    <dgm:pt modelId="{0EDF66F0-4053-4386-B0FC-A2FD967CD960}" type="parTrans" cxnId="{D729DE6F-55C5-47B0-8352-4F7DA890F295}">
      <dgm:prSet/>
      <dgm:spPr/>
      <dgm:t>
        <a:bodyPr/>
        <a:lstStyle/>
        <a:p>
          <a:endParaRPr lang="es-ES"/>
        </a:p>
      </dgm:t>
    </dgm:pt>
    <dgm:pt modelId="{928861F3-77D2-48B1-A8B5-DBE951F250CB}" type="sibTrans" cxnId="{D729DE6F-55C5-47B0-8352-4F7DA890F295}">
      <dgm:prSet/>
      <dgm:spPr/>
      <dgm:t>
        <a:bodyPr/>
        <a:lstStyle/>
        <a:p>
          <a:endParaRPr lang="es-ES"/>
        </a:p>
      </dgm:t>
    </dgm:pt>
    <dgm:pt modelId="{AEF8DFF2-283B-4C4A-B4FB-532952FD9BEF}">
      <dgm:prSet custT="1"/>
      <dgm:spPr/>
      <dgm:t>
        <a:bodyPr/>
        <a:lstStyle/>
        <a:p>
          <a:r>
            <a:rPr lang="es-ES" sz="1800" b="1" dirty="0" smtClean="0"/>
            <a:t>NUMBER OF TRIPS</a:t>
          </a:r>
          <a:endParaRPr lang="es-ES" sz="1800" b="1" dirty="0"/>
        </a:p>
      </dgm:t>
    </dgm:pt>
    <dgm:pt modelId="{39A59BFE-AAD5-4AED-BE1B-626686432C8B}" type="parTrans" cxnId="{ACE1E74E-8210-49C1-8385-BECF3DFC4A9C}">
      <dgm:prSet/>
      <dgm:spPr/>
      <dgm:t>
        <a:bodyPr/>
        <a:lstStyle/>
        <a:p>
          <a:endParaRPr lang="es-ES"/>
        </a:p>
      </dgm:t>
    </dgm:pt>
    <dgm:pt modelId="{3759E44F-9691-4A01-AC1E-ED73759148DE}" type="sibTrans" cxnId="{ACE1E74E-8210-49C1-8385-BECF3DFC4A9C}">
      <dgm:prSet/>
      <dgm:spPr/>
      <dgm:t>
        <a:bodyPr/>
        <a:lstStyle/>
        <a:p>
          <a:endParaRPr lang="es-ES"/>
        </a:p>
      </dgm:t>
    </dgm:pt>
    <dgm:pt modelId="{DF22B025-30F3-4D2D-9146-F7CC7FBFCA02}">
      <dgm:prSet custT="1"/>
      <dgm:spPr/>
      <dgm:t>
        <a:bodyPr/>
        <a:lstStyle/>
        <a:p>
          <a:r>
            <a:rPr lang="es-ES" sz="1800" b="1" smtClean="0"/>
            <a:t>ASSIGN AVERAGE DISTANCE</a:t>
          </a:r>
          <a:endParaRPr lang="es-ES" sz="1800" b="1" dirty="0"/>
        </a:p>
      </dgm:t>
    </dgm:pt>
    <dgm:pt modelId="{5071B6D3-AC0B-472A-BAB4-D110375B899E}" type="parTrans" cxnId="{F65E0F77-2F25-4A50-8FC0-EFB4F383484D}">
      <dgm:prSet/>
      <dgm:spPr/>
      <dgm:t>
        <a:bodyPr/>
        <a:lstStyle/>
        <a:p>
          <a:endParaRPr lang="es-ES"/>
        </a:p>
      </dgm:t>
    </dgm:pt>
    <dgm:pt modelId="{339AC7E0-7A19-460B-B3C2-E85FFB37274D}" type="sibTrans" cxnId="{F65E0F77-2F25-4A50-8FC0-EFB4F383484D}">
      <dgm:prSet/>
      <dgm:spPr/>
      <dgm:t>
        <a:bodyPr/>
        <a:lstStyle/>
        <a:p>
          <a:endParaRPr lang="es-ES"/>
        </a:p>
      </dgm:t>
    </dgm:pt>
    <dgm:pt modelId="{58A7D810-B1BB-4EE2-957A-932464DECFAC}">
      <dgm:prSet custT="1"/>
      <dgm:spPr/>
      <dgm:t>
        <a:bodyPr/>
        <a:lstStyle/>
        <a:p>
          <a:r>
            <a:rPr lang="es-ES" sz="1800" b="1" i="0" dirty="0" smtClean="0"/>
            <a:t>ESTIMATION OF DAILY km</a:t>
          </a:r>
          <a:endParaRPr lang="es-ES" sz="1800" b="1" i="0" dirty="0"/>
        </a:p>
      </dgm:t>
    </dgm:pt>
    <dgm:pt modelId="{590E4ED4-C88D-43D6-BE04-A5995214DA3B}" type="parTrans" cxnId="{3C64CBBB-DB62-43CB-8F60-B2DC15B9DFD5}">
      <dgm:prSet/>
      <dgm:spPr/>
      <dgm:t>
        <a:bodyPr/>
        <a:lstStyle/>
        <a:p>
          <a:endParaRPr lang="es-ES"/>
        </a:p>
      </dgm:t>
    </dgm:pt>
    <dgm:pt modelId="{8EF9BF1C-7693-4031-9C33-0410CC331B3B}" type="sibTrans" cxnId="{3C64CBBB-DB62-43CB-8F60-B2DC15B9DFD5}">
      <dgm:prSet/>
      <dgm:spPr/>
      <dgm:t>
        <a:bodyPr/>
        <a:lstStyle/>
        <a:p>
          <a:endParaRPr lang="es-ES"/>
        </a:p>
      </dgm:t>
    </dgm:pt>
    <dgm:pt modelId="{0BC39AA4-C651-41D0-B85E-2C7C54B6F343}">
      <dgm:prSet custT="1"/>
      <dgm:spPr/>
      <dgm:t>
        <a:bodyPr/>
        <a:lstStyle/>
        <a:p>
          <a:r>
            <a:rPr lang="es-ES" sz="1800" b="1" dirty="0" smtClean="0"/>
            <a:t>(L) OF DAILY FUEL</a:t>
          </a:r>
          <a:endParaRPr lang="es-ES" sz="1800" b="1" dirty="0"/>
        </a:p>
      </dgm:t>
    </dgm:pt>
    <dgm:pt modelId="{1CF0D4EA-6102-4AB3-BB14-D917996A9C59}" type="parTrans" cxnId="{AD0FC965-3B54-4202-903B-B699B57FEFC9}">
      <dgm:prSet/>
      <dgm:spPr/>
      <dgm:t>
        <a:bodyPr/>
        <a:lstStyle/>
        <a:p>
          <a:endParaRPr lang="es-ES"/>
        </a:p>
      </dgm:t>
    </dgm:pt>
    <dgm:pt modelId="{F48A9676-5533-4E75-B4AA-3EA7DF109FFF}" type="sibTrans" cxnId="{AD0FC965-3B54-4202-903B-B699B57FEFC9}">
      <dgm:prSet/>
      <dgm:spPr/>
      <dgm:t>
        <a:bodyPr/>
        <a:lstStyle/>
        <a:p>
          <a:endParaRPr lang="es-ES"/>
        </a:p>
      </dgm:t>
    </dgm:pt>
    <dgm:pt modelId="{1443F5B5-68BB-413C-9756-9B28AFBCFB53}">
      <dgm:prSet custT="1"/>
      <dgm:spPr/>
      <dgm:t>
        <a:bodyPr/>
        <a:lstStyle/>
        <a:p>
          <a:r>
            <a:rPr lang="es-ES" sz="1400" b="1" dirty="0" smtClean="0"/>
            <a:t>CONVERSION FACTORS: IDAE</a:t>
          </a:r>
          <a:endParaRPr lang="es-ES" sz="1400" b="1" dirty="0"/>
        </a:p>
      </dgm:t>
    </dgm:pt>
    <dgm:pt modelId="{0F78DA61-2413-4230-8F54-74B45B34ABC2}" type="parTrans" cxnId="{AC89C950-6538-4AA0-BE9B-B4E00624292E}">
      <dgm:prSet/>
      <dgm:spPr/>
      <dgm:t>
        <a:bodyPr/>
        <a:lstStyle/>
        <a:p>
          <a:endParaRPr lang="es-ES"/>
        </a:p>
      </dgm:t>
    </dgm:pt>
    <dgm:pt modelId="{308E3986-7AE0-40E9-9088-1A0F6624AFF5}" type="sibTrans" cxnId="{AC89C950-6538-4AA0-BE9B-B4E00624292E}">
      <dgm:prSet/>
      <dgm:spPr/>
      <dgm:t>
        <a:bodyPr/>
        <a:lstStyle/>
        <a:p>
          <a:endParaRPr lang="es-ES"/>
        </a:p>
      </dgm:t>
    </dgm:pt>
    <dgm:pt modelId="{2555DB90-9E44-4499-AAF9-C315DAB1590A}" type="pres">
      <dgm:prSet presAssocID="{0E736D11-C318-410E-A6BB-3967D82F7E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EE1DD871-A910-4579-8CBC-2EFF96CBBA28}" type="pres">
      <dgm:prSet presAssocID="{0BD65FCD-C4DA-477F-9634-535374DEEAD4}" presName="vertOne" presStyleCnt="0"/>
      <dgm:spPr/>
    </dgm:pt>
    <dgm:pt modelId="{BEAF65AC-FEFF-4592-A736-977F5B24E369}" type="pres">
      <dgm:prSet presAssocID="{0BD65FCD-C4DA-477F-9634-535374DEEAD4}" presName="txOne" presStyleLbl="node0" presStyleIdx="0" presStyleCnt="1" custLinFactNeighborX="-32" custLinFactNeighborY="-235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3C7EA83-F4C0-4F42-BA1A-3A4507747A39}" type="pres">
      <dgm:prSet presAssocID="{0BD65FCD-C4DA-477F-9634-535374DEEAD4}" presName="parTransOne" presStyleCnt="0"/>
      <dgm:spPr/>
    </dgm:pt>
    <dgm:pt modelId="{89DAB3B2-0A61-48E6-87F9-AC5905B62AA8}" type="pres">
      <dgm:prSet presAssocID="{0BD65FCD-C4DA-477F-9634-535374DEEAD4}" presName="horzOne" presStyleCnt="0"/>
      <dgm:spPr/>
    </dgm:pt>
    <dgm:pt modelId="{033EE217-1783-41D7-B5BC-9280BB518CB7}" type="pres">
      <dgm:prSet presAssocID="{AEF8DFF2-283B-4C4A-B4FB-532952FD9BEF}" presName="vertTwo" presStyleCnt="0"/>
      <dgm:spPr/>
    </dgm:pt>
    <dgm:pt modelId="{C7258559-806E-4773-A8D6-596F87CD253F}" type="pres">
      <dgm:prSet presAssocID="{AEF8DFF2-283B-4C4A-B4FB-532952FD9BEF}" presName="txTwo" presStyleLbl="node2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A5C2A39B-9292-4A9C-A06B-408C3BBB0027}" type="pres">
      <dgm:prSet presAssocID="{AEF8DFF2-283B-4C4A-B4FB-532952FD9BEF}" presName="parTransTwo" presStyleCnt="0"/>
      <dgm:spPr/>
    </dgm:pt>
    <dgm:pt modelId="{3FE32A5B-1427-4C7E-B110-1FD1536D6065}" type="pres">
      <dgm:prSet presAssocID="{AEF8DFF2-283B-4C4A-B4FB-532952FD9BEF}" presName="horzTwo" presStyleCnt="0"/>
      <dgm:spPr/>
    </dgm:pt>
    <dgm:pt modelId="{6637CF0F-804A-4526-A743-D234492E6081}" type="pres">
      <dgm:prSet presAssocID="{DF22B025-30F3-4D2D-9146-F7CC7FBFCA02}" presName="vertThree" presStyleCnt="0"/>
      <dgm:spPr/>
    </dgm:pt>
    <dgm:pt modelId="{DA9AAE67-4E48-40F2-9BD3-E4DCF99AEACC}" type="pres">
      <dgm:prSet presAssocID="{DF22B025-30F3-4D2D-9146-F7CC7FBFCA02}" presName="txThre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541FE9D-9D8E-4854-964E-DAA79B1E82E3}" type="pres">
      <dgm:prSet presAssocID="{DF22B025-30F3-4D2D-9146-F7CC7FBFCA02}" presName="parTransThree" presStyleCnt="0"/>
      <dgm:spPr/>
    </dgm:pt>
    <dgm:pt modelId="{6356461F-3A20-4D6E-8E52-634D272DCFF8}" type="pres">
      <dgm:prSet presAssocID="{DF22B025-30F3-4D2D-9146-F7CC7FBFCA02}" presName="horzThree" presStyleCnt="0"/>
      <dgm:spPr/>
    </dgm:pt>
    <dgm:pt modelId="{F1B31549-95F6-44AE-BE2B-4CA45C01CE96}" type="pres">
      <dgm:prSet presAssocID="{58A7D810-B1BB-4EE2-957A-932464DECFAC}" presName="vertFour" presStyleCnt="0">
        <dgm:presLayoutVars>
          <dgm:chPref val="3"/>
        </dgm:presLayoutVars>
      </dgm:prSet>
      <dgm:spPr/>
    </dgm:pt>
    <dgm:pt modelId="{449FEA3A-48C8-4C84-89B8-18C24F5E24B1}" type="pres">
      <dgm:prSet presAssocID="{58A7D810-B1BB-4EE2-957A-932464DECFAC}" presName="txFour" presStyleLbl="node4" presStyleIdx="0" presStyleCnt="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E2A83FD-3707-4B65-9676-5CD8BB61F119}" type="pres">
      <dgm:prSet presAssocID="{58A7D810-B1BB-4EE2-957A-932464DECFAC}" presName="parTransFour" presStyleCnt="0"/>
      <dgm:spPr/>
    </dgm:pt>
    <dgm:pt modelId="{80767B05-DCFB-46B4-B48F-3BFF0BC7B742}" type="pres">
      <dgm:prSet presAssocID="{58A7D810-B1BB-4EE2-957A-932464DECFAC}" presName="horzFour" presStyleCnt="0"/>
      <dgm:spPr/>
    </dgm:pt>
    <dgm:pt modelId="{FA0FFF2B-7B7B-4452-A934-98D9A48998C5}" type="pres">
      <dgm:prSet presAssocID="{0BC39AA4-C651-41D0-B85E-2C7C54B6F343}" presName="vertFour" presStyleCnt="0">
        <dgm:presLayoutVars>
          <dgm:chPref val="3"/>
        </dgm:presLayoutVars>
      </dgm:prSet>
      <dgm:spPr/>
    </dgm:pt>
    <dgm:pt modelId="{9FA2D2FB-C96E-49E3-A916-10A1437BB4B0}" type="pres">
      <dgm:prSet presAssocID="{0BC39AA4-C651-41D0-B85E-2C7C54B6F343}" presName="txFour" presStyleLbl="node4" presStyleIdx="1" presStyleCnt="3" custScaleX="28831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55E4D0C-07D1-43B7-8D92-990EB9526553}" type="pres">
      <dgm:prSet presAssocID="{0BC39AA4-C651-41D0-B85E-2C7C54B6F343}" presName="horzFour" presStyleCnt="0"/>
      <dgm:spPr/>
    </dgm:pt>
    <dgm:pt modelId="{32682DDD-E61E-4E76-B1AD-84D134394BE6}" type="pres">
      <dgm:prSet presAssocID="{F48A9676-5533-4E75-B4AA-3EA7DF109FFF}" presName="sibSpaceFour" presStyleCnt="0"/>
      <dgm:spPr/>
    </dgm:pt>
    <dgm:pt modelId="{87424A7F-5F46-433B-B662-AAD37A0CC380}" type="pres">
      <dgm:prSet presAssocID="{1443F5B5-68BB-413C-9756-9B28AFBCFB53}" presName="vertFour" presStyleCnt="0">
        <dgm:presLayoutVars>
          <dgm:chPref val="3"/>
        </dgm:presLayoutVars>
      </dgm:prSet>
      <dgm:spPr/>
    </dgm:pt>
    <dgm:pt modelId="{19756ECF-8B01-4CFD-8104-D0BC9E151930}" type="pres">
      <dgm:prSet presAssocID="{1443F5B5-68BB-413C-9756-9B28AFBCFB53}" presName="txFour" presStyleLbl="node4" presStyleIdx="2" presStyleCnt="3" custScaleX="18401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8094246-539C-4AB5-9824-F2A56A772A94}" type="pres">
      <dgm:prSet presAssocID="{1443F5B5-68BB-413C-9756-9B28AFBCFB53}" presName="horzFour" presStyleCnt="0"/>
      <dgm:spPr/>
    </dgm:pt>
  </dgm:ptLst>
  <dgm:cxnLst>
    <dgm:cxn modelId="{ACE1E74E-8210-49C1-8385-BECF3DFC4A9C}" srcId="{0BD65FCD-C4DA-477F-9634-535374DEEAD4}" destId="{AEF8DFF2-283B-4C4A-B4FB-532952FD9BEF}" srcOrd="0" destOrd="0" parTransId="{39A59BFE-AAD5-4AED-BE1B-626686432C8B}" sibTransId="{3759E44F-9691-4A01-AC1E-ED73759148DE}"/>
    <dgm:cxn modelId="{3C64CBBB-DB62-43CB-8F60-B2DC15B9DFD5}" srcId="{DF22B025-30F3-4D2D-9146-F7CC7FBFCA02}" destId="{58A7D810-B1BB-4EE2-957A-932464DECFAC}" srcOrd="0" destOrd="0" parTransId="{590E4ED4-C88D-43D6-BE04-A5995214DA3B}" sibTransId="{8EF9BF1C-7693-4031-9C33-0410CC331B3B}"/>
    <dgm:cxn modelId="{F65E0F77-2F25-4A50-8FC0-EFB4F383484D}" srcId="{AEF8DFF2-283B-4C4A-B4FB-532952FD9BEF}" destId="{DF22B025-30F3-4D2D-9146-F7CC7FBFCA02}" srcOrd="0" destOrd="0" parTransId="{5071B6D3-AC0B-472A-BAB4-D110375B899E}" sibTransId="{339AC7E0-7A19-460B-B3C2-E85FFB37274D}"/>
    <dgm:cxn modelId="{D729DE6F-55C5-47B0-8352-4F7DA890F295}" srcId="{0E736D11-C318-410E-A6BB-3967D82F7E99}" destId="{0BD65FCD-C4DA-477F-9634-535374DEEAD4}" srcOrd="0" destOrd="0" parTransId="{0EDF66F0-4053-4386-B0FC-A2FD967CD960}" sibTransId="{928861F3-77D2-48B1-A8B5-DBE951F250CB}"/>
    <dgm:cxn modelId="{695DD8DA-D04C-468E-808E-998604E0912B}" type="presOf" srcId="{DF22B025-30F3-4D2D-9146-F7CC7FBFCA02}" destId="{DA9AAE67-4E48-40F2-9BD3-E4DCF99AEACC}" srcOrd="0" destOrd="0" presId="urn:microsoft.com/office/officeart/2005/8/layout/hierarchy4"/>
    <dgm:cxn modelId="{AD0FC965-3B54-4202-903B-B699B57FEFC9}" srcId="{58A7D810-B1BB-4EE2-957A-932464DECFAC}" destId="{0BC39AA4-C651-41D0-B85E-2C7C54B6F343}" srcOrd="0" destOrd="0" parTransId="{1CF0D4EA-6102-4AB3-BB14-D917996A9C59}" sibTransId="{F48A9676-5533-4E75-B4AA-3EA7DF109FFF}"/>
    <dgm:cxn modelId="{AC89C950-6538-4AA0-BE9B-B4E00624292E}" srcId="{58A7D810-B1BB-4EE2-957A-932464DECFAC}" destId="{1443F5B5-68BB-413C-9756-9B28AFBCFB53}" srcOrd="1" destOrd="0" parTransId="{0F78DA61-2413-4230-8F54-74B45B34ABC2}" sibTransId="{308E3986-7AE0-40E9-9088-1A0F6624AFF5}"/>
    <dgm:cxn modelId="{901B5976-FA48-4D48-A6B6-731E88B680E7}" type="presOf" srcId="{0BC39AA4-C651-41D0-B85E-2C7C54B6F343}" destId="{9FA2D2FB-C96E-49E3-A916-10A1437BB4B0}" srcOrd="0" destOrd="0" presId="urn:microsoft.com/office/officeart/2005/8/layout/hierarchy4"/>
    <dgm:cxn modelId="{1DA0AE57-CD29-4C95-9B01-577D6F9DA15B}" type="presOf" srcId="{0BD65FCD-C4DA-477F-9634-535374DEEAD4}" destId="{BEAF65AC-FEFF-4592-A736-977F5B24E369}" srcOrd="0" destOrd="0" presId="urn:microsoft.com/office/officeart/2005/8/layout/hierarchy4"/>
    <dgm:cxn modelId="{06DB719A-7ECB-45A5-A4FB-63639B5C6698}" type="presOf" srcId="{1443F5B5-68BB-413C-9756-9B28AFBCFB53}" destId="{19756ECF-8B01-4CFD-8104-D0BC9E151930}" srcOrd="0" destOrd="0" presId="urn:microsoft.com/office/officeart/2005/8/layout/hierarchy4"/>
    <dgm:cxn modelId="{6CCC6FA6-BC65-48DF-A7CF-9F95F73875C3}" type="presOf" srcId="{0E736D11-C318-410E-A6BB-3967D82F7E99}" destId="{2555DB90-9E44-4499-AAF9-C315DAB1590A}" srcOrd="0" destOrd="0" presId="urn:microsoft.com/office/officeart/2005/8/layout/hierarchy4"/>
    <dgm:cxn modelId="{0E418441-6A0D-4318-81DD-353CCE977009}" type="presOf" srcId="{AEF8DFF2-283B-4C4A-B4FB-532952FD9BEF}" destId="{C7258559-806E-4773-A8D6-596F87CD253F}" srcOrd="0" destOrd="0" presId="urn:microsoft.com/office/officeart/2005/8/layout/hierarchy4"/>
    <dgm:cxn modelId="{9AEB10BC-6BCA-4F14-A9D0-073570CE0685}" type="presOf" srcId="{58A7D810-B1BB-4EE2-957A-932464DECFAC}" destId="{449FEA3A-48C8-4C84-89B8-18C24F5E24B1}" srcOrd="0" destOrd="0" presId="urn:microsoft.com/office/officeart/2005/8/layout/hierarchy4"/>
    <dgm:cxn modelId="{B72F5013-F4B7-4E11-957C-1102B23CF430}" type="presParOf" srcId="{2555DB90-9E44-4499-AAF9-C315DAB1590A}" destId="{EE1DD871-A910-4579-8CBC-2EFF96CBBA28}" srcOrd="0" destOrd="0" presId="urn:microsoft.com/office/officeart/2005/8/layout/hierarchy4"/>
    <dgm:cxn modelId="{7CF69996-AF11-4219-8677-59321F0DBB29}" type="presParOf" srcId="{EE1DD871-A910-4579-8CBC-2EFF96CBBA28}" destId="{BEAF65AC-FEFF-4592-A736-977F5B24E369}" srcOrd="0" destOrd="0" presId="urn:microsoft.com/office/officeart/2005/8/layout/hierarchy4"/>
    <dgm:cxn modelId="{9E2A9968-6E27-42E4-B742-AF18B7E9E101}" type="presParOf" srcId="{EE1DD871-A910-4579-8CBC-2EFF96CBBA28}" destId="{B3C7EA83-F4C0-4F42-BA1A-3A4507747A39}" srcOrd="1" destOrd="0" presId="urn:microsoft.com/office/officeart/2005/8/layout/hierarchy4"/>
    <dgm:cxn modelId="{802C5164-D525-413F-B927-CE118482392C}" type="presParOf" srcId="{EE1DD871-A910-4579-8CBC-2EFF96CBBA28}" destId="{89DAB3B2-0A61-48E6-87F9-AC5905B62AA8}" srcOrd="2" destOrd="0" presId="urn:microsoft.com/office/officeart/2005/8/layout/hierarchy4"/>
    <dgm:cxn modelId="{B0757214-6AAB-4C5E-8773-07498BA7B88F}" type="presParOf" srcId="{89DAB3B2-0A61-48E6-87F9-AC5905B62AA8}" destId="{033EE217-1783-41D7-B5BC-9280BB518CB7}" srcOrd="0" destOrd="0" presId="urn:microsoft.com/office/officeart/2005/8/layout/hierarchy4"/>
    <dgm:cxn modelId="{A2FF4B26-6904-43C2-8C31-BCE724B988DD}" type="presParOf" srcId="{033EE217-1783-41D7-B5BC-9280BB518CB7}" destId="{C7258559-806E-4773-A8D6-596F87CD253F}" srcOrd="0" destOrd="0" presId="urn:microsoft.com/office/officeart/2005/8/layout/hierarchy4"/>
    <dgm:cxn modelId="{DE457A94-7FD4-4013-ADB1-C7EA92A37844}" type="presParOf" srcId="{033EE217-1783-41D7-B5BC-9280BB518CB7}" destId="{A5C2A39B-9292-4A9C-A06B-408C3BBB0027}" srcOrd="1" destOrd="0" presId="urn:microsoft.com/office/officeart/2005/8/layout/hierarchy4"/>
    <dgm:cxn modelId="{AC0A5866-2114-4BD8-867D-74E8DC8F1AB9}" type="presParOf" srcId="{033EE217-1783-41D7-B5BC-9280BB518CB7}" destId="{3FE32A5B-1427-4C7E-B110-1FD1536D6065}" srcOrd="2" destOrd="0" presId="urn:microsoft.com/office/officeart/2005/8/layout/hierarchy4"/>
    <dgm:cxn modelId="{A22A75D3-269D-41D8-9884-4DE36B02E314}" type="presParOf" srcId="{3FE32A5B-1427-4C7E-B110-1FD1536D6065}" destId="{6637CF0F-804A-4526-A743-D234492E6081}" srcOrd="0" destOrd="0" presId="urn:microsoft.com/office/officeart/2005/8/layout/hierarchy4"/>
    <dgm:cxn modelId="{F2189620-FD7A-4344-BC0A-9DA3CB2B7233}" type="presParOf" srcId="{6637CF0F-804A-4526-A743-D234492E6081}" destId="{DA9AAE67-4E48-40F2-9BD3-E4DCF99AEACC}" srcOrd="0" destOrd="0" presId="urn:microsoft.com/office/officeart/2005/8/layout/hierarchy4"/>
    <dgm:cxn modelId="{5BE38BD3-A2A8-47BE-AD81-579E4AA72BA8}" type="presParOf" srcId="{6637CF0F-804A-4526-A743-D234492E6081}" destId="{5541FE9D-9D8E-4854-964E-DAA79B1E82E3}" srcOrd="1" destOrd="0" presId="urn:microsoft.com/office/officeart/2005/8/layout/hierarchy4"/>
    <dgm:cxn modelId="{ADA5D0E3-F659-4304-8E85-98ADF719AD8A}" type="presParOf" srcId="{6637CF0F-804A-4526-A743-D234492E6081}" destId="{6356461F-3A20-4D6E-8E52-634D272DCFF8}" srcOrd="2" destOrd="0" presId="urn:microsoft.com/office/officeart/2005/8/layout/hierarchy4"/>
    <dgm:cxn modelId="{79B5E56C-026D-4CB7-B052-56270E950F4F}" type="presParOf" srcId="{6356461F-3A20-4D6E-8E52-634D272DCFF8}" destId="{F1B31549-95F6-44AE-BE2B-4CA45C01CE96}" srcOrd="0" destOrd="0" presId="urn:microsoft.com/office/officeart/2005/8/layout/hierarchy4"/>
    <dgm:cxn modelId="{08A5F4A9-AB36-4506-9A3E-692A2B50445A}" type="presParOf" srcId="{F1B31549-95F6-44AE-BE2B-4CA45C01CE96}" destId="{449FEA3A-48C8-4C84-89B8-18C24F5E24B1}" srcOrd="0" destOrd="0" presId="urn:microsoft.com/office/officeart/2005/8/layout/hierarchy4"/>
    <dgm:cxn modelId="{937A2B2E-A9A7-4817-8E99-A776DCEF9468}" type="presParOf" srcId="{F1B31549-95F6-44AE-BE2B-4CA45C01CE96}" destId="{FE2A83FD-3707-4B65-9676-5CD8BB61F119}" srcOrd="1" destOrd="0" presId="urn:microsoft.com/office/officeart/2005/8/layout/hierarchy4"/>
    <dgm:cxn modelId="{7E39E0D6-ED4C-4D33-953A-381912F7CE72}" type="presParOf" srcId="{F1B31549-95F6-44AE-BE2B-4CA45C01CE96}" destId="{80767B05-DCFB-46B4-B48F-3BFF0BC7B742}" srcOrd="2" destOrd="0" presId="urn:microsoft.com/office/officeart/2005/8/layout/hierarchy4"/>
    <dgm:cxn modelId="{90917A85-44B2-4CC2-BCAD-0922B9E689E9}" type="presParOf" srcId="{80767B05-DCFB-46B4-B48F-3BFF0BC7B742}" destId="{FA0FFF2B-7B7B-4452-A934-98D9A48998C5}" srcOrd="0" destOrd="0" presId="urn:microsoft.com/office/officeart/2005/8/layout/hierarchy4"/>
    <dgm:cxn modelId="{3D3C9F3F-BB28-429C-9741-13ACAD12F1A7}" type="presParOf" srcId="{FA0FFF2B-7B7B-4452-A934-98D9A48998C5}" destId="{9FA2D2FB-C96E-49E3-A916-10A1437BB4B0}" srcOrd="0" destOrd="0" presId="urn:microsoft.com/office/officeart/2005/8/layout/hierarchy4"/>
    <dgm:cxn modelId="{803F8611-A01B-4C08-A351-0F4D06D3A2F7}" type="presParOf" srcId="{FA0FFF2B-7B7B-4452-A934-98D9A48998C5}" destId="{455E4D0C-07D1-43B7-8D92-990EB9526553}" srcOrd="1" destOrd="0" presId="urn:microsoft.com/office/officeart/2005/8/layout/hierarchy4"/>
    <dgm:cxn modelId="{9EC22021-DF9D-4496-982B-EA5553EFFBD5}" type="presParOf" srcId="{80767B05-DCFB-46B4-B48F-3BFF0BC7B742}" destId="{32682DDD-E61E-4E76-B1AD-84D134394BE6}" srcOrd="1" destOrd="0" presId="urn:microsoft.com/office/officeart/2005/8/layout/hierarchy4"/>
    <dgm:cxn modelId="{B1C47308-D702-4110-8938-D770A0A36ACA}" type="presParOf" srcId="{80767B05-DCFB-46B4-B48F-3BFF0BC7B742}" destId="{87424A7F-5F46-433B-B662-AAD37A0CC380}" srcOrd="2" destOrd="0" presId="urn:microsoft.com/office/officeart/2005/8/layout/hierarchy4"/>
    <dgm:cxn modelId="{9BED253C-07B0-4870-B8F2-D84A1F7A51B5}" type="presParOf" srcId="{87424A7F-5F46-433B-B662-AAD37A0CC380}" destId="{19756ECF-8B01-4CFD-8104-D0BC9E151930}" srcOrd="0" destOrd="0" presId="urn:microsoft.com/office/officeart/2005/8/layout/hierarchy4"/>
    <dgm:cxn modelId="{CFF42F50-5183-45FA-8BEF-758785CEB5BE}" type="presParOf" srcId="{87424A7F-5F46-433B-B662-AAD37A0CC380}" destId="{28094246-539C-4AB5-9824-F2A56A772A9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E736D11-C318-410E-A6BB-3967D82F7E99}" type="doc">
      <dgm:prSet loTypeId="urn:microsoft.com/office/officeart/2005/8/layout/hierarchy4" loCatId="hierarchy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BD65FCD-C4DA-477F-9634-535374DEEAD4}">
      <dgm:prSet phldrT="[Texto]" custT="1"/>
      <dgm:spPr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</dgm:spPr>
      <dgm:t>
        <a:bodyPr/>
        <a:lstStyle/>
        <a:p>
          <a:r>
            <a:rPr lang="es-ES" sz="2400" b="1" dirty="0" smtClean="0"/>
            <a:t>RATE PER USER</a:t>
          </a:r>
        </a:p>
      </dgm:t>
    </dgm:pt>
    <dgm:pt modelId="{0EDF66F0-4053-4386-B0FC-A2FD967CD960}" type="parTrans" cxnId="{D729DE6F-55C5-47B0-8352-4F7DA890F295}">
      <dgm:prSet/>
      <dgm:spPr/>
      <dgm:t>
        <a:bodyPr/>
        <a:lstStyle/>
        <a:p>
          <a:endParaRPr lang="es-ES" sz="2400"/>
        </a:p>
      </dgm:t>
    </dgm:pt>
    <dgm:pt modelId="{928861F3-77D2-48B1-A8B5-DBE951F250CB}" type="sibTrans" cxnId="{D729DE6F-55C5-47B0-8352-4F7DA890F295}">
      <dgm:prSet/>
      <dgm:spPr/>
      <dgm:t>
        <a:bodyPr/>
        <a:lstStyle/>
        <a:p>
          <a:endParaRPr lang="es-ES" sz="2400"/>
        </a:p>
      </dgm:t>
    </dgm:pt>
    <dgm:pt modelId="{2555DB90-9E44-4499-AAF9-C315DAB1590A}" type="pres">
      <dgm:prSet presAssocID="{0E736D11-C318-410E-A6BB-3967D82F7E9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EE1DD871-A910-4579-8CBC-2EFF96CBBA28}" type="pres">
      <dgm:prSet presAssocID="{0BD65FCD-C4DA-477F-9634-535374DEEAD4}" presName="vertOne" presStyleCnt="0"/>
      <dgm:spPr/>
    </dgm:pt>
    <dgm:pt modelId="{BEAF65AC-FEFF-4592-A736-977F5B24E369}" type="pres">
      <dgm:prSet presAssocID="{0BD65FCD-C4DA-477F-9634-535374DEEAD4}" presName="txOne" presStyleLbl="node0" presStyleIdx="0" presStyleCnt="1" custLinFactNeighborY="426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89DAB3B2-0A61-48E6-87F9-AC5905B62AA8}" type="pres">
      <dgm:prSet presAssocID="{0BD65FCD-C4DA-477F-9634-535374DEEAD4}" presName="horzOne" presStyleCnt="0"/>
      <dgm:spPr/>
    </dgm:pt>
  </dgm:ptLst>
  <dgm:cxnLst>
    <dgm:cxn modelId="{D729DE6F-55C5-47B0-8352-4F7DA890F295}" srcId="{0E736D11-C318-410E-A6BB-3967D82F7E99}" destId="{0BD65FCD-C4DA-477F-9634-535374DEEAD4}" srcOrd="0" destOrd="0" parTransId="{0EDF66F0-4053-4386-B0FC-A2FD967CD960}" sibTransId="{928861F3-77D2-48B1-A8B5-DBE951F250CB}"/>
    <dgm:cxn modelId="{9EDCD651-9254-4718-82EE-50A42913B1C7}" type="presOf" srcId="{0BD65FCD-C4DA-477F-9634-535374DEEAD4}" destId="{BEAF65AC-FEFF-4592-A736-977F5B24E369}" srcOrd="0" destOrd="0" presId="urn:microsoft.com/office/officeart/2005/8/layout/hierarchy4"/>
    <dgm:cxn modelId="{3B74396A-9A85-4B83-824C-FAE73E3D9CDC}" type="presOf" srcId="{0E736D11-C318-410E-A6BB-3967D82F7E99}" destId="{2555DB90-9E44-4499-AAF9-C315DAB1590A}" srcOrd="0" destOrd="0" presId="urn:microsoft.com/office/officeart/2005/8/layout/hierarchy4"/>
    <dgm:cxn modelId="{E7E805C0-A906-4FC0-A0F1-E6751F89D634}" type="presParOf" srcId="{2555DB90-9E44-4499-AAF9-C315DAB1590A}" destId="{EE1DD871-A910-4579-8CBC-2EFF96CBBA28}" srcOrd="0" destOrd="0" presId="urn:microsoft.com/office/officeart/2005/8/layout/hierarchy4"/>
    <dgm:cxn modelId="{075DB26A-54A9-47B4-A4A9-A07DD1082F36}" type="presParOf" srcId="{EE1DD871-A910-4579-8CBC-2EFF96CBBA28}" destId="{BEAF65AC-FEFF-4592-A736-977F5B24E369}" srcOrd="0" destOrd="0" presId="urn:microsoft.com/office/officeart/2005/8/layout/hierarchy4"/>
    <dgm:cxn modelId="{AB2DFDAD-E94D-4CC7-8C7D-5B18DDDA7340}" type="presParOf" srcId="{EE1DD871-A910-4579-8CBC-2EFF96CBBA28}" destId="{89DAB3B2-0A61-48E6-87F9-AC5905B62AA8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F1583A1-BE94-4776-B953-0A9A499A7256}" type="doc">
      <dgm:prSet loTypeId="urn:microsoft.com/office/officeart/2005/8/layout/equation2" loCatId="process" qsTypeId="urn:microsoft.com/office/officeart/2005/8/quickstyle/simple5" qsCatId="simple" csTypeId="urn:microsoft.com/office/officeart/2005/8/colors/colorful5" csCatId="colorful" phldr="1"/>
      <dgm:spPr/>
    </dgm:pt>
    <dgm:pt modelId="{B6E492C1-DE1F-427E-95C3-EBCE764087A3}">
      <dgm:prSet phldrT="[Texto]"/>
      <dgm:spPr/>
      <dgm:t>
        <a:bodyPr/>
        <a:lstStyle/>
        <a:p>
          <a:r>
            <a:rPr lang="es-ES" b="1" dirty="0" smtClean="0"/>
            <a:t>CARBON FOOTPRINT DUE TO USE</a:t>
          </a:r>
          <a:endParaRPr lang="es-ES" b="1" dirty="0"/>
        </a:p>
      </dgm:t>
    </dgm:pt>
    <dgm:pt modelId="{88335E07-1B63-4DF3-8B4E-B22C8EBE87A3}" type="parTrans" cxnId="{4DDBFD14-594C-4DD9-AD86-F76A7651FC9F}">
      <dgm:prSet/>
      <dgm:spPr/>
      <dgm:t>
        <a:bodyPr/>
        <a:lstStyle/>
        <a:p>
          <a:endParaRPr lang="es-ES"/>
        </a:p>
      </dgm:t>
    </dgm:pt>
    <dgm:pt modelId="{ED7CAE15-6514-4C65-B537-2FB7910C81EF}" type="sibTrans" cxnId="{4DDBFD14-594C-4DD9-AD86-F76A7651FC9F}">
      <dgm:prSet/>
      <dgm:spPr/>
      <dgm:t>
        <a:bodyPr/>
        <a:lstStyle/>
        <a:p>
          <a:endParaRPr lang="es-ES"/>
        </a:p>
      </dgm:t>
    </dgm:pt>
    <dgm:pt modelId="{19494CB2-841F-4901-8498-11358CA0D072}">
      <dgm:prSet phldrT="[Texto]"/>
      <dgm:spPr/>
      <dgm:t>
        <a:bodyPr/>
        <a:lstStyle/>
        <a:p>
          <a:r>
            <a:rPr lang="es-ES" b="1" dirty="0" smtClean="0"/>
            <a:t>CARBON FOOTPRINT DUE TO TRANSPORT</a:t>
          </a:r>
          <a:endParaRPr lang="es-ES" b="1" dirty="0"/>
        </a:p>
      </dgm:t>
    </dgm:pt>
    <dgm:pt modelId="{2F4AF2EE-5725-44E9-B306-F9F23A9C2647}" type="parTrans" cxnId="{9875A43C-3C3F-43C4-9C0B-EAA9699231BA}">
      <dgm:prSet/>
      <dgm:spPr/>
      <dgm:t>
        <a:bodyPr/>
        <a:lstStyle/>
        <a:p>
          <a:endParaRPr lang="es-ES"/>
        </a:p>
      </dgm:t>
    </dgm:pt>
    <dgm:pt modelId="{CDBBF02A-A220-4BBC-A593-2E5314F1A3EA}" type="sibTrans" cxnId="{9875A43C-3C3F-43C4-9C0B-EAA9699231BA}">
      <dgm:prSet/>
      <dgm:spPr/>
      <dgm:t>
        <a:bodyPr/>
        <a:lstStyle/>
        <a:p>
          <a:endParaRPr lang="es-ES"/>
        </a:p>
      </dgm:t>
    </dgm:pt>
    <dgm:pt modelId="{DDAF9874-D64A-4882-9E55-B42F7DBAEAAC}">
      <dgm:prSet phldrT="[Texto]"/>
      <dgm:spPr/>
      <dgm:t>
        <a:bodyPr/>
        <a:lstStyle/>
        <a:p>
          <a:r>
            <a:rPr lang="es-ES" b="1" dirty="0" smtClean="0"/>
            <a:t>FINAL CARBON FOOTPRINT</a:t>
          </a:r>
          <a:endParaRPr lang="es-ES" b="1" dirty="0"/>
        </a:p>
      </dgm:t>
    </dgm:pt>
    <dgm:pt modelId="{2844A701-2F01-4816-A305-F247531B3EC3}" type="parTrans" cxnId="{FB8F5759-AFB4-4F66-A79C-5AFD34096EE9}">
      <dgm:prSet/>
      <dgm:spPr/>
      <dgm:t>
        <a:bodyPr/>
        <a:lstStyle/>
        <a:p>
          <a:endParaRPr lang="es-ES"/>
        </a:p>
      </dgm:t>
    </dgm:pt>
    <dgm:pt modelId="{55D4782B-5EF0-42FE-86AC-AACC779F4DBB}" type="sibTrans" cxnId="{FB8F5759-AFB4-4F66-A79C-5AFD34096EE9}">
      <dgm:prSet/>
      <dgm:spPr/>
      <dgm:t>
        <a:bodyPr/>
        <a:lstStyle/>
        <a:p>
          <a:endParaRPr lang="es-ES"/>
        </a:p>
      </dgm:t>
    </dgm:pt>
    <dgm:pt modelId="{871F2169-D229-4EB3-A582-CBFCA9B49B14}" type="pres">
      <dgm:prSet presAssocID="{1F1583A1-BE94-4776-B953-0A9A499A7256}" presName="Name0" presStyleCnt="0">
        <dgm:presLayoutVars>
          <dgm:dir/>
          <dgm:resizeHandles val="exact"/>
        </dgm:presLayoutVars>
      </dgm:prSet>
      <dgm:spPr/>
    </dgm:pt>
    <dgm:pt modelId="{AF1082D1-154D-46EF-AB63-91554304E9FC}" type="pres">
      <dgm:prSet presAssocID="{1F1583A1-BE94-4776-B953-0A9A499A7256}" presName="vNodes" presStyleCnt="0"/>
      <dgm:spPr/>
    </dgm:pt>
    <dgm:pt modelId="{54E4CD26-1096-4552-8FFE-53455ADB647C}" type="pres">
      <dgm:prSet presAssocID="{B6E492C1-DE1F-427E-95C3-EBCE764087A3}" presName="node" presStyleLbl="node1" presStyleIdx="0" presStyleCnt="3" custScaleX="131419" custScaleY="12456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4E5C4BB-B54F-4578-93BB-8BFA709F97F8}" type="pres">
      <dgm:prSet presAssocID="{ED7CAE15-6514-4C65-B537-2FB7910C81EF}" presName="spacerT" presStyleCnt="0"/>
      <dgm:spPr/>
    </dgm:pt>
    <dgm:pt modelId="{E55FC999-E4C4-4C83-8F7C-865CF5022781}" type="pres">
      <dgm:prSet presAssocID="{ED7CAE15-6514-4C65-B537-2FB7910C81EF}" presName="sibTrans" presStyleLbl="sibTrans2D1" presStyleIdx="0" presStyleCnt="2" custScaleX="84734" custScaleY="89388"/>
      <dgm:spPr/>
      <dgm:t>
        <a:bodyPr/>
        <a:lstStyle/>
        <a:p>
          <a:endParaRPr lang="en-GB"/>
        </a:p>
      </dgm:t>
    </dgm:pt>
    <dgm:pt modelId="{3B0E57FC-C4FF-4743-AAC3-207F76599D2C}" type="pres">
      <dgm:prSet presAssocID="{ED7CAE15-6514-4C65-B537-2FB7910C81EF}" presName="spacerB" presStyleCnt="0"/>
      <dgm:spPr/>
    </dgm:pt>
    <dgm:pt modelId="{47BEE51F-CA77-49F5-940E-59FF192BE1D8}" type="pres">
      <dgm:prSet presAssocID="{19494CB2-841F-4901-8498-11358CA0D072}" presName="node" presStyleLbl="node1" presStyleIdx="1" presStyleCnt="3" custScaleX="126602" custScaleY="12477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A8C8D3E-A880-4905-BF3F-16ACDAAD8727}" type="pres">
      <dgm:prSet presAssocID="{1F1583A1-BE94-4776-B953-0A9A499A7256}" presName="sibTransLast" presStyleLbl="sibTrans2D1" presStyleIdx="1" presStyleCnt="2"/>
      <dgm:spPr/>
      <dgm:t>
        <a:bodyPr/>
        <a:lstStyle/>
        <a:p>
          <a:endParaRPr lang="en-GB"/>
        </a:p>
      </dgm:t>
    </dgm:pt>
    <dgm:pt modelId="{ABDAE618-927E-4D87-86E9-C16C88532A43}" type="pres">
      <dgm:prSet presAssocID="{1F1583A1-BE94-4776-B953-0A9A499A7256}" presName="connectorText" presStyleLbl="sibTrans2D1" presStyleIdx="1" presStyleCnt="2"/>
      <dgm:spPr/>
      <dgm:t>
        <a:bodyPr/>
        <a:lstStyle/>
        <a:p>
          <a:endParaRPr lang="en-GB"/>
        </a:p>
      </dgm:t>
    </dgm:pt>
    <dgm:pt modelId="{5372DB5B-C7BA-4E04-B2E3-384276847714}" type="pres">
      <dgm:prSet presAssocID="{1F1583A1-BE94-4776-B953-0A9A499A7256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169D393-18DC-4A1C-816C-75ACF3E36F20}" type="presOf" srcId="{CDBBF02A-A220-4BBC-A593-2E5314F1A3EA}" destId="{FA8C8D3E-A880-4905-BF3F-16ACDAAD8727}" srcOrd="0" destOrd="0" presId="urn:microsoft.com/office/officeart/2005/8/layout/equation2"/>
    <dgm:cxn modelId="{6F33998F-37CF-4B7E-B213-08C26F0B2CFC}" type="presOf" srcId="{1F1583A1-BE94-4776-B953-0A9A499A7256}" destId="{871F2169-D229-4EB3-A582-CBFCA9B49B14}" srcOrd="0" destOrd="0" presId="urn:microsoft.com/office/officeart/2005/8/layout/equation2"/>
    <dgm:cxn modelId="{D4F7D73B-C5FF-41D9-AB41-A7C91AE807E2}" type="presOf" srcId="{DDAF9874-D64A-4882-9E55-B42F7DBAEAAC}" destId="{5372DB5B-C7BA-4E04-B2E3-384276847714}" srcOrd="0" destOrd="0" presId="urn:microsoft.com/office/officeart/2005/8/layout/equation2"/>
    <dgm:cxn modelId="{176343FD-6E07-4398-B09D-D31D60A24CAA}" type="presOf" srcId="{ED7CAE15-6514-4C65-B537-2FB7910C81EF}" destId="{E55FC999-E4C4-4C83-8F7C-865CF5022781}" srcOrd="0" destOrd="0" presId="urn:microsoft.com/office/officeart/2005/8/layout/equation2"/>
    <dgm:cxn modelId="{39D09238-B003-4F3B-96C7-C3623592A7BD}" type="presOf" srcId="{B6E492C1-DE1F-427E-95C3-EBCE764087A3}" destId="{54E4CD26-1096-4552-8FFE-53455ADB647C}" srcOrd="0" destOrd="0" presId="urn:microsoft.com/office/officeart/2005/8/layout/equation2"/>
    <dgm:cxn modelId="{FB8F5759-AFB4-4F66-A79C-5AFD34096EE9}" srcId="{1F1583A1-BE94-4776-B953-0A9A499A7256}" destId="{DDAF9874-D64A-4882-9E55-B42F7DBAEAAC}" srcOrd="2" destOrd="0" parTransId="{2844A701-2F01-4816-A305-F247531B3EC3}" sibTransId="{55D4782B-5EF0-42FE-86AC-AACC779F4DBB}"/>
    <dgm:cxn modelId="{4FEBACEA-E69F-41C8-82AE-CEFE4432E965}" type="presOf" srcId="{CDBBF02A-A220-4BBC-A593-2E5314F1A3EA}" destId="{ABDAE618-927E-4D87-86E9-C16C88532A43}" srcOrd="1" destOrd="0" presId="urn:microsoft.com/office/officeart/2005/8/layout/equation2"/>
    <dgm:cxn modelId="{9875A43C-3C3F-43C4-9C0B-EAA9699231BA}" srcId="{1F1583A1-BE94-4776-B953-0A9A499A7256}" destId="{19494CB2-841F-4901-8498-11358CA0D072}" srcOrd="1" destOrd="0" parTransId="{2F4AF2EE-5725-44E9-B306-F9F23A9C2647}" sibTransId="{CDBBF02A-A220-4BBC-A593-2E5314F1A3EA}"/>
    <dgm:cxn modelId="{43DAFF86-D9DC-40BD-9FA3-4F5922601231}" type="presOf" srcId="{19494CB2-841F-4901-8498-11358CA0D072}" destId="{47BEE51F-CA77-49F5-940E-59FF192BE1D8}" srcOrd="0" destOrd="0" presId="urn:microsoft.com/office/officeart/2005/8/layout/equation2"/>
    <dgm:cxn modelId="{4DDBFD14-594C-4DD9-AD86-F76A7651FC9F}" srcId="{1F1583A1-BE94-4776-B953-0A9A499A7256}" destId="{B6E492C1-DE1F-427E-95C3-EBCE764087A3}" srcOrd="0" destOrd="0" parTransId="{88335E07-1B63-4DF3-8B4E-B22C8EBE87A3}" sibTransId="{ED7CAE15-6514-4C65-B537-2FB7910C81EF}"/>
    <dgm:cxn modelId="{AD083D48-940A-4A8D-8137-634D8430F449}" type="presParOf" srcId="{871F2169-D229-4EB3-A582-CBFCA9B49B14}" destId="{AF1082D1-154D-46EF-AB63-91554304E9FC}" srcOrd="0" destOrd="0" presId="urn:microsoft.com/office/officeart/2005/8/layout/equation2"/>
    <dgm:cxn modelId="{4ABAA5E9-01A7-49F3-A984-495408F7C556}" type="presParOf" srcId="{AF1082D1-154D-46EF-AB63-91554304E9FC}" destId="{54E4CD26-1096-4552-8FFE-53455ADB647C}" srcOrd="0" destOrd="0" presId="urn:microsoft.com/office/officeart/2005/8/layout/equation2"/>
    <dgm:cxn modelId="{90E42394-2C08-4284-A180-76CD00B74B43}" type="presParOf" srcId="{AF1082D1-154D-46EF-AB63-91554304E9FC}" destId="{D4E5C4BB-B54F-4578-93BB-8BFA709F97F8}" srcOrd="1" destOrd="0" presId="urn:microsoft.com/office/officeart/2005/8/layout/equation2"/>
    <dgm:cxn modelId="{DA9F0F02-D47C-4F8F-B98F-81C5E41B8D5A}" type="presParOf" srcId="{AF1082D1-154D-46EF-AB63-91554304E9FC}" destId="{E55FC999-E4C4-4C83-8F7C-865CF5022781}" srcOrd="2" destOrd="0" presId="urn:microsoft.com/office/officeart/2005/8/layout/equation2"/>
    <dgm:cxn modelId="{77804465-E439-4C41-BB78-079792000119}" type="presParOf" srcId="{AF1082D1-154D-46EF-AB63-91554304E9FC}" destId="{3B0E57FC-C4FF-4743-AAC3-207F76599D2C}" srcOrd="3" destOrd="0" presId="urn:microsoft.com/office/officeart/2005/8/layout/equation2"/>
    <dgm:cxn modelId="{7DE5235D-9E7A-432C-A367-9F635211D699}" type="presParOf" srcId="{AF1082D1-154D-46EF-AB63-91554304E9FC}" destId="{47BEE51F-CA77-49F5-940E-59FF192BE1D8}" srcOrd="4" destOrd="0" presId="urn:microsoft.com/office/officeart/2005/8/layout/equation2"/>
    <dgm:cxn modelId="{9B30FB9C-0B03-4A14-B08C-FA86B8B226C1}" type="presParOf" srcId="{871F2169-D229-4EB3-A582-CBFCA9B49B14}" destId="{FA8C8D3E-A880-4905-BF3F-16ACDAAD8727}" srcOrd="1" destOrd="0" presId="urn:microsoft.com/office/officeart/2005/8/layout/equation2"/>
    <dgm:cxn modelId="{1F2C82CF-434A-480E-8998-7BF3DDAFE670}" type="presParOf" srcId="{FA8C8D3E-A880-4905-BF3F-16ACDAAD8727}" destId="{ABDAE618-927E-4D87-86E9-C16C88532A43}" srcOrd="0" destOrd="0" presId="urn:microsoft.com/office/officeart/2005/8/layout/equation2"/>
    <dgm:cxn modelId="{4154117F-1E33-46D1-A4E8-73032161820B}" type="presParOf" srcId="{871F2169-D229-4EB3-A582-CBFCA9B49B14}" destId="{5372DB5B-C7BA-4E04-B2E3-384276847714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256322-5301-4369-A410-B7E497FB5224}">
      <dsp:nvSpPr>
        <dsp:cNvPr id="0" name=""/>
        <dsp:cNvSpPr/>
      </dsp:nvSpPr>
      <dsp:spPr>
        <a:xfrm>
          <a:off x="0" y="46258"/>
          <a:ext cx="4608512" cy="8634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/>
            <a:t>1. </a:t>
          </a:r>
          <a:r>
            <a:rPr lang="es-ES" sz="3600" b="1" kern="1200" dirty="0" err="1" smtClean="0"/>
            <a:t>Introduction</a:t>
          </a:r>
          <a:endParaRPr lang="es-ES" sz="3600" b="1" kern="1200" dirty="0"/>
        </a:p>
      </dsp:txBody>
      <dsp:txXfrm>
        <a:off x="42151" y="88409"/>
        <a:ext cx="4524210" cy="779158"/>
      </dsp:txXfrm>
    </dsp:sp>
    <dsp:sp modelId="{BC3D97A8-B9D3-4D31-A8DC-FF9735314A6B}">
      <dsp:nvSpPr>
        <dsp:cNvPr id="0" name=""/>
        <dsp:cNvSpPr/>
      </dsp:nvSpPr>
      <dsp:spPr>
        <a:xfrm>
          <a:off x="0" y="1010538"/>
          <a:ext cx="4608512" cy="863460"/>
        </a:xfrm>
        <a:prstGeom prst="roundRect">
          <a:avLst/>
        </a:prstGeom>
        <a:gradFill rotWithShape="0">
          <a:gsLst>
            <a:gs pos="0">
              <a:schemeClr val="accent5">
                <a:hueOff val="-459284"/>
                <a:satOff val="68"/>
                <a:lumOff val="-1618"/>
                <a:alphaOff val="0"/>
                <a:shade val="51000"/>
                <a:satMod val="130000"/>
              </a:schemeClr>
            </a:gs>
            <a:gs pos="80000">
              <a:schemeClr val="accent5">
                <a:hueOff val="-459284"/>
                <a:satOff val="68"/>
                <a:lumOff val="-1618"/>
                <a:alphaOff val="0"/>
                <a:shade val="93000"/>
                <a:satMod val="130000"/>
              </a:schemeClr>
            </a:gs>
            <a:gs pos="100000">
              <a:schemeClr val="accent5">
                <a:hueOff val="-459284"/>
                <a:satOff val="68"/>
                <a:lumOff val="-161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/>
            <a:t>2. </a:t>
          </a:r>
          <a:r>
            <a:rPr lang="es-ES" sz="3600" b="1" kern="1200" dirty="0" err="1" smtClean="0"/>
            <a:t>Aim</a:t>
          </a:r>
          <a:r>
            <a:rPr lang="es-ES" sz="3600" b="1" kern="1200" dirty="0" smtClean="0"/>
            <a:t> and </a:t>
          </a:r>
          <a:r>
            <a:rPr lang="es-ES" sz="3600" b="1" kern="1200" dirty="0" err="1" smtClean="0"/>
            <a:t>Objectives</a:t>
          </a:r>
          <a:endParaRPr lang="es-ES" sz="3600" b="1" kern="1200" dirty="0"/>
        </a:p>
      </dsp:txBody>
      <dsp:txXfrm>
        <a:off x="42151" y="1052689"/>
        <a:ext cx="4524210" cy="779158"/>
      </dsp:txXfrm>
    </dsp:sp>
    <dsp:sp modelId="{2F04855C-70FC-4487-9702-966AF59A0196}">
      <dsp:nvSpPr>
        <dsp:cNvPr id="0" name=""/>
        <dsp:cNvSpPr/>
      </dsp:nvSpPr>
      <dsp:spPr>
        <a:xfrm>
          <a:off x="0" y="1980538"/>
          <a:ext cx="4608512" cy="863460"/>
        </a:xfrm>
        <a:prstGeom prst="roundRect">
          <a:avLst/>
        </a:prstGeom>
        <a:gradFill rotWithShape="0">
          <a:gsLst>
            <a:gs pos="0">
              <a:schemeClr val="accent5">
                <a:hueOff val="-918568"/>
                <a:satOff val="135"/>
                <a:lumOff val="-3236"/>
                <a:alphaOff val="0"/>
                <a:shade val="51000"/>
                <a:satMod val="130000"/>
              </a:schemeClr>
            </a:gs>
            <a:gs pos="80000">
              <a:schemeClr val="accent5">
                <a:hueOff val="-918568"/>
                <a:satOff val="135"/>
                <a:lumOff val="-3236"/>
                <a:alphaOff val="0"/>
                <a:shade val="93000"/>
                <a:satMod val="130000"/>
              </a:schemeClr>
            </a:gs>
            <a:gs pos="100000">
              <a:schemeClr val="accent5">
                <a:hueOff val="-918568"/>
                <a:satOff val="135"/>
                <a:lumOff val="-323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/>
            <a:t>3. </a:t>
          </a:r>
          <a:r>
            <a:rPr lang="es-ES" sz="3600" b="1" kern="1200" dirty="0" err="1" smtClean="0"/>
            <a:t>Methodology</a:t>
          </a:r>
          <a:endParaRPr lang="es-ES" sz="3600" b="1" kern="1200" dirty="0"/>
        </a:p>
      </dsp:txBody>
      <dsp:txXfrm>
        <a:off x="42151" y="2022689"/>
        <a:ext cx="4524210" cy="779158"/>
      </dsp:txXfrm>
    </dsp:sp>
    <dsp:sp modelId="{B0FA8734-96E4-466D-B76A-D6A545835DE6}">
      <dsp:nvSpPr>
        <dsp:cNvPr id="0" name=""/>
        <dsp:cNvSpPr/>
      </dsp:nvSpPr>
      <dsp:spPr>
        <a:xfrm>
          <a:off x="0" y="2947678"/>
          <a:ext cx="4608512" cy="863460"/>
        </a:xfrm>
        <a:prstGeom prst="roundRect">
          <a:avLst/>
        </a:prstGeom>
        <a:gradFill rotWithShape="0">
          <a:gsLst>
            <a:gs pos="0">
              <a:schemeClr val="accent5">
                <a:hueOff val="-1377853"/>
                <a:satOff val="203"/>
                <a:lumOff val="-4853"/>
                <a:alphaOff val="0"/>
                <a:shade val="51000"/>
                <a:satMod val="130000"/>
              </a:schemeClr>
            </a:gs>
            <a:gs pos="80000">
              <a:schemeClr val="accent5">
                <a:hueOff val="-1377853"/>
                <a:satOff val="203"/>
                <a:lumOff val="-4853"/>
                <a:alphaOff val="0"/>
                <a:shade val="93000"/>
                <a:satMod val="130000"/>
              </a:schemeClr>
            </a:gs>
            <a:gs pos="100000">
              <a:schemeClr val="accent5">
                <a:hueOff val="-1377853"/>
                <a:satOff val="203"/>
                <a:lumOff val="-48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/>
            <a:t>4. </a:t>
          </a:r>
          <a:r>
            <a:rPr lang="es-ES" sz="3600" b="1" kern="1200" dirty="0" err="1" smtClean="0"/>
            <a:t>Results</a:t>
          </a:r>
          <a:r>
            <a:rPr lang="es-ES" sz="3600" b="1" kern="1200" dirty="0" smtClean="0"/>
            <a:t> and </a:t>
          </a:r>
          <a:r>
            <a:rPr lang="es-ES" sz="3600" b="1" kern="1200" dirty="0" err="1" smtClean="0"/>
            <a:t>analysis</a:t>
          </a:r>
          <a:endParaRPr lang="es-ES" sz="3600" b="1" kern="1200" dirty="0"/>
        </a:p>
      </dsp:txBody>
      <dsp:txXfrm>
        <a:off x="42151" y="2989829"/>
        <a:ext cx="4524210" cy="779158"/>
      </dsp:txXfrm>
    </dsp:sp>
    <dsp:sp modelId="{9A6C044F-AEFA-406D-8BD6-691DE94AB9ED}">
      <dsp:nvSpPr>
        <dsp:cNvPr id="0" name=""/>
        <dsp:cNvSpPr/>
      </dsp:nvSpPr>
      <dsp:spPr>
        <a:xfrm>
          <a:off x="0" y="3914818"/>
          <a:ext cx="4608512" cy="863460"/>
        </a:xfrm>
        <a:prstGeom prst="roundRect">
          <a:avLst/>
        </a:prstGeom>
        <a:gradFill rotWithShape="0">
          <a:gsLst>
            <a:gs pos="0">
              <a:schemeClr val="accent5">
                <a:hueOff val="-1837137"/>
                <a:satOff val="270"/>
                <a:lumOff val="-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1837137"/>
                <a:satOff val="270"/>
                <a:lumOff val="-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1837137"/>
                <a:satOff val="270"/>
                <a:lumOff val="-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/>
            <a:t>5. </a:t>
          </a:r>
          <a:r>
            <a:rPr lang="es-ES" sz="3600" b="1" kern="1200" dirty="0" err="1" smtClean="0"/>
            <a:t>Conclussions</a:t>
          </a:r>
          <a:endParaRPr lang="es-ES" sz="3600" b="1" kern="1200" dirty="0"/>
        </a:p>
      </dsp:txBody>
      <dsp:txXfrm>
        <a:off x="42151" y="3956969"/>
        <a:ext cx="4524210" cy="779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BEEF42-6A96-4CEE-AC78-2D950A636ACC}">
      <dsp:nvSpPr>
        <dsp:cNvPr id="0" name=""/>
        <dsp:cNvSpPr/>
      </dsp:nvSpPr>
      <dsp:spPr>
        <a:xfrm>
          <a:off x="0" y="295896"/>
          <a:ext cx="7848872" cy="62361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dirty="0" err="1" smtClean="0"/>
            <a:t>Aim</a:t>
          </a:r>
          <a:r>
            <a:rPr lang="es-ES" sz="2600" b="1" kern="1200" dirty="0" smtClean="0"/>
            <a:t>:</a:t>
          </a:r>
          <a:endParaRPr lang="es-ES" sz="2600" b="1" kern="1200" dirty="0"/>
        </a:p>
      </dsp:txBody>
      <dsp:txXfrm>
        <a:off x="30442" y="326338"/>
        <a:ext cx="7787988" cy="562726"/>
      </dsp:txXfrm>
    </dsp:sp>
    <dsp:sp modelId="{C7EFE884-F728-4C0B-A1B5-1A77B35FF518}">
      <dsp:nvSpPr>
        <dsp:cNvPr id="0" name=""/>
        <dsp:cNvSpPr/>
      </dsp:nvSpPr>
      <dsp:spPr>
        <a:xfrm>
          <a:off x="0" y="919506"/>
          <a:ext cx="7848872" cy="1318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202" tIns="25400" rIns="142240" bIns="25400" numCol="1" spcCol="1270" anchor="t" anchorCtr="0">
          <a:noAutofit/>
        </a:bodyPr>
        <a:lstStyle/>
        <a:p>
          <a:pPr marL="228600" lvl="1" indent="-228600" algn="just" defTabSz="8890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kern="1200" dirty="0" err="1" smtClean="0"/>
            <a:t>Develop</a:t>
          </a:r>
          <a:r>
            <a:rPr lang="es-ES" sz="2000" kern="1200" dirty="0" smtClean="0"/>
            <a:t> a </a:t>
          </a:r>
          <a:r>
            <a:rPr lang="es-ES" sz="2000" kern="1200" dirty="0" err="1" smtClean="0"/>
            <a:t>simplified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methodology</a:t>
          </a:r>
          <a:r>
            <a:rPr lang="es-ES" sz="2000" kern="1200" dirty="0" smtClean="0"/>
            <a:t> to </a:t>
          </a:r>
          <a:r>
            <a:rPr lang="es-ES" sz="2000" kern="1200" dirty="0" err="1" smtClean="0"/>
            <a:t>calculate</a:t>
          </a:r>
          <a:r>
            <a:rPr lang="es-ES" sz="2000" kern="1200" dirty="0" smtClean="0"/>
            <a:t> and compare </a:t>
          </a:r>
          <a:r>
            <a:rPr lang="es-ES" sz="2000" kern="1200" dirty="0" err="1" smtClean="0"/>
            <a:t>carbon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emissions</a:t>
          </a:r>
          <a:r>
            <a:rPr lang="es-ES" sz="2000" kern="1200" dirty="0" smtClean="0"/>
            <a:t> per </a:t>
          </a:r>
          <a:r>
            <a:rPr lang="es-ES" sz="2000" kern="1200" dirty="0" err="1" smtClean="0"/>
            <a:t>user</a:t>
          </a:r>
          <a:r>
            <a:rPr lang="es-ES" sz="2000" kern="1200" dirty="0" smtClean="0"/>
            <a:t> at </a:t>
          </a:r>
          <a:r>
            <a:rPr lang="es-ES" sz="2000" kern="1200" dirty="0" err="1" smtClean="0"/>
            <a:t>the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University</a:t>
          </a:r>
          <a:r>
            <a:rPr lang="es-ES" sz="2000" kern="1200" dirty="0" smtClean="0"/>
            <a:t> campus.</a:t>
          </a:r>
          <a:endParaRPr lang="es-ES" sz="2000" kern="1200" dirty="0"/>
        </a:p>
        <a:p>
          <a:pPr marL="171450" lvl="1" indent="-171450" algn="just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s-ES" sz="1900" kern="1200" dirty="0"/>
        </a:p>
      </dsp:txBody>
      <dsp:txXfrm>
        <a:off x="0" y="919506"/>
        <a:ext cx="7848872" cy="1318590"/>
      </dsp:txXfrm>
    </dsp:sp>
    <dsp:sp modelId="{A41BCE74-5B4C-44C7-9A8E-F2EDBCC88205}">
      <dsp:nvSpPr>
        <dsp:cNvPr id="0" name=""/>
        <dsp:cNvSpPr/>
      </dsp:nvSpPr>
      <dsp:spPr>
        <a:xfrm>
          <a:off x="0" y="2238096"/>
          <a:ext cx="7848872" cy="623610"/>
        </a:xfrm>
        <a:prstGeom prst="roundRect">
          <a:avLst/>
        </a:prstGeom>
        <a:gradFill rotWithShape="0">
          <a:gsLst>
            <a:gs pos="0">
              <a:schemeClr val="accent5">
                <a:hueOff val="-1837137"/>
                <a:satOff val="270"/>
                <a:lumOff val="-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1837137"/>
                <a:satOff val="270"/>
                <a:lumOff val="-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1837137"/>
                <a:satOff val="270"/>
                <a:lumOff val="-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600" b="1" kern="1200" dirty="0" err="1" smtClean="0"/>
            <a:t>Objectives</a:t>
          </a:r>
          <a:r>
            <a:rPr lang="es-ES" sz="2600" b="1" kern="1200" dirty="0" smtClean="0"/>
            <a:t>:</a:t>
          </a:r>
          <a:endParaRPr lang="es-ES" sz="2600" b="1" kern="1200" dirty="0"/>
        </a:p>
      </dsp:txBody>
      <dsp:txXfrm>
        <a:off x="30442" y="2268538"/>
        <a:ext cx="7787988" cy="562726"/>
      </dsp:txXfrm>
    </dsp:sp>
    <dsp:sp modelId="{31BBD867-07D5-43BE-B5DD-66B107E5DC74}">
      <dsp:nvSpPr>
        <dsp:cNvPr id="0" name=""/>
        <dsp:cNvSpPr/>
      </dsp:nvSpPr>
      <dsp:spPr>
        <a:xfrm>
          <a:off x="0" y="2861707"/>
          <a:ext cx="7848872" cy="20989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202" tIns="33020" rIns="184912" bIns="33020" numCol="1" spcCol="1270" anchor="t" anchorCtr="0">
          <a:noAutofit/>
        </a:bodyPr>
        <a:lstStyle/>
        <a:p>
          <a:pPr marL="228600" lvl="1" indent="-228600" algn="just" defTabSz="8890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kern="1200" dirty="0" err="1" smtClean="0"/>
            <a:t>Study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other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methodologies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applied</a:t>
          </a:r>
          <a:r>
            <a:rPr lang="es-ES" sz="2000" kern="1200" dirty="0" smtClean="0"/>
            <a:t> in </a:t>
          </a:r>
          <a:r>
            <a:rPr lang="es-ES" sz="2000" kern="1200" dirty="0" err="1" smtClean="0"/>
            <a:t>different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campuses</a:t>
          </a:r>
          <a:r>
            <a:rPr lang="es-ES" sz="2000" kern="1200" dirty="0" smtClean="0"/>
            <a:t> in </a:t>
          </a:r>
          <a:r>
            <a:rPr lang="es-ES" sz="2000" kern="1200" dirty="0" err="1" smtClean="0"/>
            <a:t>Spain</a:t>
          </a:r>
          <a:r>
            <a:rPr lang="es-ES" sz="2000" kern="1200" dirty="0" smtClean="0"/>
            <a:t>;</a:t>
          </a:r>
          <a:endParaRPr lang="es-ES" sz="2000" kern="1200" dirty="0"/>
        </a:p>
        <a:p>
          <a:pPr marL="228600" lvl="1" indent="-228600" algn="just" defTabSz="8890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kern="1200" dirty="0" err="1" smtClean="0"/>
            <a:t>Establish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own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methodology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considering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building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operations</a:t>
          </a:r>
          <a:r>
            <a:rPr lang="es-ES" sz="2000" kern="1200" dirty="0" smtClean="0"/>
            <a:t> and </a:t>
          </a:r>
          <a:r>
            <a:rPr lang="es-ES" sz="2000" kern="1200" dirty="0" err="1" smtClean="0"/>
            <a:t>transport</a:t>
          </a:r>
          <a:r>
            <a:rPr lang="es-ES" sz="2000" kern="1200" dirty="0" smtClean="0"/>
            <a:t>;</a:t>
          </a:r>
          <a:endParaRPr lang="es-ES" sz="2000" kern="1200" dirty="0"/>
        </a:p>
        <a:p>
          <a:pPr marL="228600" lvl="1" indent="-228600" algn="just" defTabSz="88900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" sz="2000" kern="1200" dirty="0" smtClean="0"/>
            <a:t>Compare and </a:t>
          </a:r>
          <a:r>
            <a:rPr lang="es-ES" sz="2000" kern="1200" dirty="0" err="1" smtClean="0"/>
            <a:t>analyse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these</a:t>
          </a:r>
          <a:r>
            <a:rPr lang="es-ES" sz="2000" kern="1200" dirty="0" smtClean="0"/>
            <a:t> </a:t>
          </a:r>
          <a:r>
            <a:rPr lang="es-ES" sz="2000" kern="1200" dirty="0" err="1" smtClean="0"/>
            <a:t>results</a:t>
          </a:r>
          <a:r>
            <a:rPr lang="es-ES" sz="2000" kern="1200" dirty="0" smtClean="0"/>
            <a:t>.</a:t>
          </a:r>
          <a:endParaRPr lang="es-ES" sz="2000" kern="1200" dirty="0"/>
        </a:p>
      </dsp:txBody>
      <dsp:txXfrm>
        <a:off x="0" y="2861707"/>
        <a:ext cx="7848872" cy="20989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0C8462-93F3-4640-9891-F5A3210BEB83}">
      <dsp:nvSpPr>
        <dsp:cNvPr id="0" name=""/>
        <dsp:cNvSpPr/>
      </dsp:nvSpPr>
      <dsp:spPr>
        <a:xfrm>
          <a:off x="612043" y="0"/>
          <a:ext cx="6243093" cy="5760640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640377D-4692-410D-B59D-4CD4222D1CB8}">
      <dsp:nvSpPr>
        <dsp:cNvPr id="0" name=""/>
        <dsp:cNvSpPr/>
      </dsp:nvSpPr>
      <dsp:spPr>
        <a:xfrm>
          <a:off x="7889" y="1728192"/>
          <a:ext cx="2364112" cy="230425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INFORMATION COMPILATION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+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REFERENCES</a:t>
          </a:r>
          <a:endParaRPr lang="es-ES" sz="2100" b="1" kern="1200" dirty="0"/>
        </a:p>
      </dsp:txBody>
      <dsp:txXfrm>
        <a:off x="120374" y="1840677"/>
        <a:ext cx="2139142" cy="2079286"/>
      </dsp:txXfrm>
    </dsp:sp>
    <dsp:sp modelId="{30125DBD-1F81-4C66-8A0E-A0551FBC55DE}">
      <dsp:nvSpPr>
        <dsp:cNvPr id="0" name=""/>
        <dsp:cNvSpPr/>
      </dsp:nvSpPr>
      <dsp:spPr>
        <a:xfrm>
          <a:off x="2490351" y="1728192"/>
          <a:ext cx="2364112" cy="230425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METHODOLOGIES FOR ASSESSMENT</a:t>
          </a:r>
          <a:endParaRPr lang="es-ES" sz="2100" b="1" kern="1200" dirty="0"/>
        </a:p>
      </dsp:txBody>
      <dsp:txXfrm>
        <a:off x="2602836" y="1840677"/>
        <a:ext cx="2139142" cy="2079286"/>
      </dsp:txXfrm>
    </dsp:sp>
    <dsp:sp modelId="{6BED5F1A-F598-4504-8022-48C54B42C753}">
      <dsp:nvSpPr>
        <dsp:cNvPr id="0" name=""/>
        <dsp:cNvSpPr/>
      </dsp:nvSpPr>
      <dsp:spPr>
        <a:xfrm>
          <a:off x="4972813" y="1728192"/>
          <a:ext cx="2364112" cy="230425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DEFINITION OF OWN METHODOLOGY</a:t>
          </a:r>
          <a:endParaRPr lang="es-ES" sz="2100" b="1" kern="1200" dirty="0"/>
        </a:p>
      </dsp:txBody>
      <dsp:txXfrm>
        <a:off x="5085298" y="1840677"/>
        <a:ext cx="2139142" cy="20792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F65AC-FEFF-4592-A736-977F5B24E369}">
      <dsp:nvSpPr>
        <dsp:cNvPr id="0" name=""/>
        <dsp:cNvSpPr/>
      </dsp:nvSpPr>
      <dsp:spPr>
        <a:xfrm>
          <a:off x="441" y="933"/>
          <a:ext cx="8064013" cy="1012524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ESTIMATION OF CARBON FOOTPRINT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/>
            <a:t>DUE TO BUILDING AND URBAN SERVICES IN THE CAMPUS</a:t>
          </a:r>
          <a:endParaRPr lang="es-ES" sz="2400" b="1" kern="1200" dirty="0"/>
        </a:p>
      </dsp:txBody>
      <dsp:txXfrm>
        <a:off x="30097" y="30589"/>
        <a:ext cx="8004701" cy="953212"/>
      </dsp:txXfrm>
    </dsp:sp>
    <dsp:sp modelId="{87EB5B4F-1277-413A-A3DD-D9D40910D7B6}">
      <dsp:nvSpPr>
        <dsp:cNvPr id="0" name=""/>
        <dsp:cNvSpPr/>
      </dsp:nvSpPr>
      <dsp:spPr>
        <a:xfrm>
          <a:off x="8312" y="1095823"/>
          <a:ext cx="8048271" cy="722277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/>
            <a:t>OBTAIN ENERGY CONSUMPTION </a:t>
          </a:r>
          <a:endParaRPr lang="es-ES" sz="2400" b="1" kern="1200" dirty="0"/>
        </a:p>
      </dsp:txBody>
      <dsp:txXfrm>
        <a:off x="29467" y="1116978"/>
        <a:ext cx="8005961" cy="679967"/>
      </dsp:txXfrm>
    </dsp:sp>
    <dsp:sp modelId="{60AD8E5E-8015-422F-8334-3FC548A59385}">
      <dsp:nvSpPr>
        <dsp:cNvPr id="0" name=""/>
        <dsp:cNvSpPr/>
      </dsp:nvSpPr>
      <dsp:spPr>
        <a:xfrm>
          <a:off x="0" y="1944216"/>
          <a:ext cx="2599506" cy="12197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2000" b="1" kern="1200" dirty="0" smtClean="0"/>
            <a:t>ESTIMATION OF ELECTRICITY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CARBON EMISSIONS</a:t>
          </a:r>
          <a:endParaRPr lang="es-ES" sz="2000" b="1" kern="1200" dirty="0"/>
        </a:p>
      </dsp:txBody>
      <dsp:txXfrm>
        <a:off x="35724" y="1979940"/>
        <a:ext cx="2528058" cy="1148262"/>
      </dsp:txXfrm>
    </dsp:sp>
    <dsp:sp modelId="{622E33FE-F948-4E73-928E-C425AD9A5D6A}">
      <dsp:nvSpPr>
        <dsp:cNvPr id="0" name=""/>
        <dsp:cNvSpPr/>
      </dsp:nvSpPr>
      <dsp:spPr>
        <a:xfrm>
          <a:off x="0" y="3238162"/>
          <a:ext cx="2599506" cy="722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800" b="1" kern="1200" dirty="0" smtClean="0"/>
            <a:t>EMISSION FACTOR: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800" b="1" kern="1200" dirty="0" smtClean="0"/>
            <a:t>ELECTRIC MIX</a:t>
          </a:r>
          <a:endParaRPr lang="es-ES" sz="1800" b="1" kern="1200" dirty="0"/>
        </a:p>
      </dsp:txBody>
      <dsp:txXfrm>
        <a:off x="21155" y="3259317"/>
        <a:ext cx="2557196" cy="679967"/>
      </dsp:txXfrm>
    </dsp:sp>
    <dsp:sp modelId="{A314F75C-16ED-4933-88E2-D118E346AA3C}">
      <dsp:nvSpPr>
        <dsp:cNvPr id="0" name=""/>
        <dsp:cNvSpPr/>
      </dsp:nvSpPr>
      <dsp:spPr>
        <a:xfrm>
          <a:off x="2729497" y="1940032"/>
          <a:ext cx="2599506" cy="11879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ESTIMATION OF NATURAL GAS CARBON EMISSIONS</a:t>
          </a:r>
          <a:endParaRPr lang="es-ES" sz="2000" b="1" kern="1200" dirty="0"/>
        </a:p>
      </dsp:txBody>
      <dsp:txXfrm>
        <a:off x="2764292" y="1974827"/>
        <a:ext cx="2529916" cy="1118404"/>
      </dsp:txXfrm>
    </dsp:sp>
    <dsp:sp modelId="{FA928C5F-834B-487B-BB4E-4621509EF2E8}">
      <dsp:nvSpPr>
        <dsp:cNvPr id="0" name=""/>
        <dsp:cNvSpPr/>
      </dsp:nvSpPr>
      <dsp:spPr>
        <a:xfrm>
          <a:off x="2729497" y="3238162"/>
          <a:ext cx="2599506" cy="7222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800" b="1" kern="1200" dirty="0" smtClean="0"/>
            <a:t>EMISSION FACTOR: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800" b="1" kern="1200" dirty="0" smtClean="0"/>
            <a:t>IDAE</a:t>
          </a:r>
          <a:endParaRPr lang="es-ES" sz="1800" b="1" kern="1200" dirty="0"/>
        </a:p>
      </dsp:txBody>
      <dsp:txXfrm>
        <a:off x="2750652" y="3259317"/>
        <a:ext cx="2557196" cy="679967"/>
      </dsp:txXfrm>
    </dsp:sp>
    <dsp:sp modelId="{51CD04DF-9016-4B51-A659-E96D29138453}">
      <dsp:nvSpPr>
        <dsp:cNvPr id="0" name=""/>
        <dsp:cNvSpPr/>
      </dsp:nvSpPr>
      <dsp:spPr>
        <a:xfrm>
          <a:off x="5441380" y="1900467"/>
          <a:ext cx="2599506" cy="205903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ESTIMATION OF TOTAL CARBON FOOTPRINT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800" b="1" kern="1200" dirty="0" smtClean="0"/>
            <a:t>ELECTRICITY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es-ES" sz="1800" b="1" kern="1200" dirty="0" smtClean="0"/>
            <a:t>+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 NATURAL GAS</a:t>
          </a:r>
          <a:endParaRPr lang="es-ES" sz="1800" b="1" kern="1200" dirty="0"/>
        </a:p>
      </dsp:txBody>
      <dsp:txXfrm>
        <a:off x="5501687" y="1960774"/>
        <a:ext cx="2478892" cy="19384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F65AC-FEFF-4592-A736-977F5B24E369}">
      <dsp:nvSpPr>
        <dsp:cNvPr id="0" name=""/>
        <dsp:cNvSpPr/>
      </dsp:nvSpPr>
      <dsp:spPr>
        <a:xfrm>
          <a:off x="2898" y="243"/>
          <a:ext cx="8059099" cy="653397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/>
            <a:t>RATE</a:t>
          </a:r>
          <a:endParaRPr lang="es-ES" sz="2400" b="1" kern="1200" dirty="0"/>
        </a:p>
      </dsp:txBody>
      <dsp:txXfrm>
        <a:off x="22035" y="19380"/>
        <a:ext cx="8020825" cy="615123"/>
      </dsp:txXfrm>
    </dsp:sp>
    <dsp:sp modelId="{37196938-A973-4617-B388-3EF702C4572F}">
      <dsp:nvSpPr>
        <dsp:cNvPr id="0" name=""/>
        <dsp:cNvSpPr/>
      </dsp:nvSpPr>
      <dsp:spPr>
        <a:xfrm>
          <a:off x="0" y="733785"/>
          <a:ext cx="2543907" cy="653397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/>
            <a:t>PER M</a:t>
          </a:r>
          <a:r>
            <a:rPr lang="es-ES" sz="1600" b="1" kern="1200" baseline="30000" dirty="0" smtClean="0"/>
            <a:t>2</a:t>
          </a:r>
          <a:r>
            <a:rPr lang="es-ES" sz="1600" b="1" kern="1200" dirty="0" smtClean="0"/>
            <a:t> BUILT</a:t>
          </a:r>
          <a:endParaRPr lang="es-ES" sz="1600" b="1" kern="1200" dirty="0"/>
        </a:p>
      </dsp:txBody>
      <dsp:txXfrm>
        <a:off x="19137" y="752922"/>
        <a:ext cx="2505633" cy="615123"/>
      </dsp:txXfrm>
    </dsp:sp>
    <dsp:sp modelId="{8EE2D612-3F74-4CB8-8DD1-52B8C18D1159}">
      <dsp:nvSpPr>
        <dsp:cNvPr id="0" name=""/>
        <dsp:cNvSpPr/>
      </dsp:nvSpPr>
      <dsp:spPr>
        <a:xfrm>
          <a:off x="2757594" y="733785"/>
          <a:ext cx="2543907" cy="653397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/>
            <a:t>OVER THE CAMPUS</a:t>
          </a:r>
          <a:endParaRPr lang="es-ES" sz="1600" b="1" kern="1200" dirty="0"/>
        </a:p>
      </dsp:txBody>
      <dsp:txXfrm>
        <a:off x="2776731" y="752922"/>
        <a:ext cx="2505633" cy="615123"/>
      </dsp:txXfrm>
    </dsp:sp>
    <dsp:sp modelId="{2FF4C79C-0D0E-437E-BC7D-4095C13C994C}">
      <dsp:nvSpPr>
        <dsp:cNvPr id="0" name=""/>
        <dsp:cNvSpPr/>
      </dsp:nvSpPr>
      <dsp:spPr>
        <a:xfrm>
          <a:off x="5515189" y="733785"/>
          <a:ext cx="2543907" cy="653397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/>
            <a:t>PER USER</a:t>
          </a:r>
          <a:endParaRPr lang="es-ES" sz="1600" b="1" kern="1200" dirty="0"/>
        </a:p>
      </dsp:txBody>
      <dsp:txXfrm>
        <a:off x="5534326" y="752922"/>
        <a:ext cx="2505633" cy="6151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F65AC-FEFF-4592-A736-977F5B24E369}">
      <dsp:nvSpPr>
        <dsp:cNvPr id="0" name=""/>
        <dsp:cNvSpPr/>
      </dsp:nvSpPr>
      <dsp:spPr>
        <a:xfrm>
          <a:off x="2821" y="1234"/>
          <a:ext cx="7123149" cy="789652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3">
                <a:lumMod val="89000"/>
              </a:schemeClr>
            </a:gs>
            <a:gs pos="23000">
              <a:schemeClr val="accent3">
                <a:lumMod val="89000"/>
              </a:schemeClr>
            </a:gs>
            <a:gs pos="69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ESTIMATION OF CARBON FOOTPRINT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/>
            <a:t>DUE TO TRANSPORT</a:t>
          </a:r>
          <a:endParaRPr lang="es-ES" sz="2400" b="1" kern="1200" dirty="0"/>
        </a:p>
      </dsp:txBody>
      <dsp:txXfrm>
        <a:off x="25949" y="24362"/>
        <a:ext cx="7076893" cy="743396"/>
      </dsp:txXfrm>
    </dsp:sp>
    <dsp:sp modelId="{AA8B3FB7-81AA-470A-8957-CA34913370DC}">
      <dsp:nvSpPr>
        <dsp:cNvPr id="0" name=""/>
        <dsp:cNvSpPr/>
      </dsp:nvSpPr>
      <dsp:spPr>
        <a:xfrm>
          <a:off x="9773" y="833575"/>
          <a:ext cx="7109244" cy="394997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dirty="0" smtClean="0"/>
            <a:t>DIFFERENT SITUATIONS</a:t>
          </a:r>
          <a:endParaRPr lang="es-ES" sz="2000" b="1" kern="1200" dirty="0"/>
        </a:p>
      </dsp:txBody>
      <dsp:txXfrm>
        <a:off x="21342" y="845144"/>
        <a:ext cx="7086106" cy="371859"/>
      </dsp:txXfrm>
    </dsp:sp>
    <dsp:sp modelId="{107482E0-E308-4019-B0DD-88DBF6A7D5D9}">
      <dsp:nvSpPr>
        <dsp:cNvPr id="0" name=""/>
        <dsp:cNvSpPr/>
      </dsp:nvSpPr>
      <dsp:spPr>
        <a:xfrm>
          <a:off x="23621" y="1271262"/>
          <a:ext cx="858206" cy="1531998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TRANSPORT SURVEY</a:t>
          </a:r>
          <a:endParaRPr lang="es-ES" sz="1800" b="1" kern="1200" dirty="0"/>
        </a:p>
      </dsp:txBody>
      <dsp:txXfrm>
        <a:off x="48757" y="1296398"/>
        <a:ext cx="807934" cy="1481726"/>
      </dsp:txXfrm>
    </dsp:sp>
    <dsp:sp modelId="{A1769164-4B19-42BB-864F-D6E6C8F3C610}">
      <dsp:nvSpPr>
        <dsp:cNvPr id="0" name=""/>
        <dsp:cNvSpPr/>
      </dsp:nvSpPr>
      <dsp:spPr>
        <a:xfrm>
          <a:off x="917801" y="1271262"/>
          <a:ext cx="858206" cy="1535815"/>
        </a:xfrm>
        <a:prstGeom prst="roundRect">
          <a:avLst>
            <a:gd name="adj" fmla="val 10000"/>
          </a:avLst>
        </a:prstGeom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UNIVERSITY USERS</a:t>
          </a:r>
          <a:endParaRPr lang="es-ES" sz="1800" b="1" kern="1200" dirty="0"/>
        </a:p>
      </dsp:txBody>
      <dsp:txXfrm>
        <a:off x="942937" y="1296398"/>
        <a:ext cx="807934" cy="1485543"/>
      </dsp:txXfrm>
    </dsp:sp>
    <dsp:sp modelId="{6712456E-5FCE-4D60-BC4B-5B23051E2E63}">
      <dsp:nvSpPr>
        <dsp:cNvPr id="0" name=""/>
        <dsp:cNvSpPr/>
      </dsp:nvSpPr>
      <dsp:spPr>
        <a:xfrm>
          <a:off x="1811982" y="1271262"/>
          <a:ext cx="858206" cy="152704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SPANISH FLEET</a:t>
          </a:r>
          <a:endParaRPr lang="es-ES" sz="1800" b="1" kern="1200" dirty="0"/>
        </a:p>
      </dsp:txBody>
      <dsp:txXfrm>
        <a:off x="1837118" y="1296398"/>
        <a:ext cx="807934" cy="1476777"/>
      </dsp:txXfrm>
    </dsp:sp>
    <dsp:sp modelId="{D3B6A27C-5F0A-4085-AD3D-4EBF7A269946}">
      <dsp:nvSpPr>
        <dsp:cNvPr id="0" name=""/>
        <dsp:cNvSpPr/>
      </dsp:nvSpPr>
      <dsp:spPr>
        <a:xfrm>
          <a:off x="2706163" y="1271262"/>
          <a:ext cx="858206" cy="152704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ACADEMIC CALENDAR</a:t>
          </a:r>
          <a:endParaRPr lang="es-ES" sz="1800" b="1" kern="1200" dirty="0"/>
        </a:p>
      </dsp:txBody>
      <dsp:txXfrm>
        <a:off x="2731299" y="1296398"/>
        <a:ext cx="807934" cy="1476777"/>
      </dsp:txXfrm>
    </dsp:sp>
    <dsp:sp modelId="{697F37DB-76B6-4D5B-AC13-2032A4F54E59}">
      <dsp:nvSpPr>
        <dsp:cNvPr id="0" name=""/>
        <dsp:cNvSpPr/>
      </dsp:nvSpPr>
      <dsp:spPr>
        <a:xfrm>
          <a:off x="3600343" y="1271262"/>
          <a:ext cx="1734435" cy="411481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ESTABLISH % OF DAILY ATTENDANCE</a:t>
          </a:r>
          <a:endParaRPr lang="es-ES" sz="1400" b="1" kern="1200" dirty="0"/>
        </a:p>
      </dsp:txBody>
      <dsp:txXfrm>
        <a:off x="3612395" y="1283314"/>
        <a:ext cx="1710331" cy="387377"/>
      </dsp:txXfrm>
    </dsp:sp>
    <dsp:sp modelId="{6EDE9B85-F7BB-4449-8967-75B75A4C025E}">
      <dsp:nvSpPr>
        <dsp:cNvPr id="0" name=""/>
        <dsp:cNvSpPr/>
      </dsp:nvSpPr>
      <dsp:spPr>
        <a:xfrm>
          <a:off x="3613873" y="1725432"/>
          <a:ext cx="844894" cy="1069847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TERM TIME</a:t>
          </a:r>
          <a:endParaRPr lang="es-ES" sz="1400" b="1" kern="1200" dirty="0"/>
        </a:p>
      </dsp:txBody>
      <dsp:txXfrm>
        <a:off x="3638619" y="1750178"/>
        <a:ext cx="795402" cy="1020355"/>
      </dsp:txXfrm>
    </dsp:sp>
    <dsp:sp modelId="{A6E55EFD-AB7E-4C76-A625-8E1AEB9EA187}">
      <dsp:nvSpPr>
        <dsp:cNvPr id="0" name=""/>
        <dsp:cNvSpPr/>
      </dsp:nvSpPr>
      <dsp:spPr>
        <a:xfrm>
          <a:off x="4476355" y="1725432"/>
          <a:ext cx="844894" cy="106985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OUTSIDE TERM TIME</a:t>
          </a:r>
          <a:endParaRPr lang="es-ES" sz="1400" b="1" kern="1200" dirty="0"/>
        </a:p>
      </dsp:txBody>
      <dsp:txXfrm>
        <a:off x="4501101" y="1750178"/>
        <a:ext cx="795402" cy="1020358"/>
      </dsp:txXfrm>
    </dsp:sp>
    <dsp:sp modelId="{5D86C909-BE19-4E40-914F-366A5A3ECF2E}">
      <dsp:nvSpPr>
        <dsp:cNvPr id="0" name=""/>
        <dsp:cNvSpPr/>
      </dsp:nvSpPr>
      <dsp:spPr>
        <a:xfrm>
          <a:off x="5370753" y="1271262"/>
          <a:ext cx="1734417" cy="411481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ASIGN AVERAGE CONSUMPTION </a:t>
          </a:r>
          <a:endParaRPr lang="es-ES" sz="1400" b="1" kern="1200" dirty="0"/>
        </a:p>
      </dsp:txBody>
      <dsp:txXfrm>
        <a:off x="5382805" y="1283314"/>
        <a:ext cx="1710313" cy="387377"/>
      </dsp:txXfrm>
    </dsp:sp>
    <dsp:sp modelId="{223026D3-DEA7-4B40-9CCF-43C0D17F74F4}">
      <dsp:nvSpPr>
        <dsp:cNvPr id="0" name=""/>
        <dsp:cNvSpPr/>
      </dsp:nvSpPr>
      <dsp:spPr>
        <a:xfrm>
          <a:off x="5384273" y="1725432"/>
          <a:ext cx="844894" cy="106985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FUEL TYPE</a:t>
          </a:r>
          <a:endParaRPr lang="es-ES" sz="1400" b="1" kern="1200" dirty="0"/>
        </a:p>
      </dsp:txBody>
      <dsp:txXfrm>
        <a:off x="5409019" y="1750178"/>
        <a:ext cx="795402" cy="1020358"/>
      </dsp:txXfrm>
    </dsp:sp>
    <dsp:sp modelId="{C1E8BF8B-27AE-48DE-8FAF-E62B1F10817E}">
      <dsp:nvSpPr>
        <dsp:cNvPr id="0" name=""/>
        <dsp:cNvSpPr/>
      </dsp:nvSpPr>
      <dsp:spPr>
        <a:xfrm>
          <a:off x="6246755" y="1725432"/>
          <a:ext cx="844894" cy="106985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vert270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VEHICLE TYPE</a:t>
          </a:r>
          <a:endParaRPr lang="es-ES" sz="1400" b="1" kern="1200" dirty="0"/>
        </a:p>
      </dsp:txBody>
      <dsp:txXfrm>
        <a:off x="6271501" y="1750178"/>
        <a:ext cx="795402" cy="102035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F65AC-FEFF-4592-A736-977F5B24E369}">
      <dsp:nvSpPr>
        <dsp:cNvPr id="0" name=""/>
        <dsp:cNvSpPr/>
      </dsp:nvSpPr>
      <dsp:spPr>
        <a:xfrm>
          <a:off x="0" y="0"/>
          <a:ext cx="4966527" cy="4627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ESTIMATION OF USERS PER TYPE OF VEHICLE</a:t>
          </a:r>
          <a:endParaRPr lang="es-ES" sz="1800" b="1" kern="1200" dirty="0"/>
        </a:p>
      </dsp:txBody>
      <dsp:txXfrm>
        <a:off x="13552" y="13552"/>
        <a:ext cx="4939423" cy="435603"/>
      </dsp:txXfrm>
    </dsp:sp>
    <dsp:sp modelId="{C7258559-806E-4773-A8D6-596F87CD253F}">
      <dsp:nvSpPr>
        <dsp:cNvPr id="0" name=""/>
        <dsp:cNvSpPr/>
      </dsp:nvSpPr>
      <dsp:spPr>
        <a:xfrm>
          <a:off x="5860" y="514995"/>
          <a:ext cx="4956831" cy="4627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NUMBER OF TRIPS</a:t>
          </a:r>
          <a:endParaRPr lang="es-ES" sz="1800" b="1" kern="1200" dirty="0"/>
        </a:p>
      </dsp:txBody>
      <dsp:txXfrm>
        <a:off x="19412" y="528547"/>
        <a:ext cx="4929727" cy="435603"/>
      </dsp:txXfrm>
    </dsp:sp>
    <dsp:sp modelId="{DA9AAE67-4E48-40F2-9BD3-E4DCF99AEACC}">
      <dsp:nvSpPr>
        <dsp:cNvPr id="0" name=""/>
        <dsp:cNvSpPr/>
      </dsp:nvSpPr>
      <dsp:spPr>
        <a:xfrm>
          <a:off x="15527" y="1028786"/>
          <a:ext cx="4937497" cy="4627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smtClean="0"/>
            <a:t>ASSIGN AVERAGE DISTANCE</a:t>
          </a:r>
          <a:endParaRPr lang="es-ES" sz="1800" b="1" kern="1200" dirty="0"/>
        </a:p>
      </dsp:txBody>
      <dsp:txXfrm>
        <a:off x="29079" y="1042338"/>
        <a:ext cx="4910393" cy="435603"/>
      </dsp:txXfrm>
    </dsp:sp>
    <dsp:sp modelId="{449FEA3A-48C8-4C84-89B8-18C24F5E24B1}">
      <dsp:nvSpPr>
        <dsp:cNvPr id="0" name=""/>
        <dsp:cNvSpPr/>
      </dsp:nvSpPr>
      <dsp:spPr>
        <a:xfrm>
          <a:off x="34748" y="1542576"/>
          <a:ext cx="4899054" cy="4627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i="0" kern="1200" dirty="0" smtClean="0"/>
            <a:t>ESTIMATION OF DAILY km</a:t>
          </a:r>
          <a:endParaRPr lang="es-ES" sz="1800" b="1" i="0" kern="1200" dirty="0"/>
        </a:p>
      </dsp:txBody>
      <dsp:txXfrm>
        <a:off x="48300" y="1556128"/>
        <a:ext cx="4871950" cy="435603"/>
      </dsp:txXfrm>
    </dsp:sp>
    <dsp:sp modelId="{9FA2D2FB-C96E-49E3-A916-10A1437BB4B0}">
      <dsp:nvSpPr>
        <dsp:cNvPr id="0" name=""/>
        <dsp:cNvSpPr/>
      </dsp:nvSpPr>
      <dsp:spPr>
        <a:xfrm>
          <a:off x="34748" y="2056367"/>
          <a:ext cx="2977226" cy="4627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/>
            <a:t>(L) OF DAILY FUEL</a:t>
          </a:r>
          <a:endParaRPr lang="es-ES" sz="1800" b="1" kern="1200" dirty="0"/>
        </a:p>
      </dsp:txBody>
      <dsp:txXfrm>
        <a:off x="48300" y="2069919"/>
        <a:ext cx="2950122" cy="435603"/>
      </dsp:txXfrm>
    </dsp:sp>
    <dsp:sp modelId="{19756ECF-8B01-4CFD-8104-D0BC9E151930}">
      <dsp:nvSpPr>
        <dsp:cNvPr id="0" name=""/>
        <dsp:cNvSpPr/>
      </dsp:nvSpPr>
      <dsp:spPr>
        <a:xfrm>
          <a:off x="3033660" y="2056367"/>
          <a:ext cx="1900143" cy="4627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400" b="1" kern="1200" dirty="0" smtClean="0"/>
            <a:t>CONVERSION FACTORS: IDAE</a:t>
          </a:r>
          <a:endParaRPr lang="es-ES" sz="1400" b="1" kern="1200" dirty="0"/>
        </a:p>
      </dsp:txBody>
      <dsp:txXfrm>
        <a:off x="3047212" y="2069919"/>
        <a:ext cx="1873039" cy="4356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F65AC-FEFF-4592-A736-977F5B24E369}">
      <dsp:nvSpPr>
        <dsp:cNvPr id="0" name=""/>
        <dsp:cNvSpPr/>
      </dsp:nvSpPr>
      <dsp:spPr>
        <a:xfrm>
          <a:off x="0" y="0"/>
          <a:ext cx="1728192" cy="2520280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b="1" kern="1200" dirty="0" smtClean="0"/>
            <a:t>RATE PER USER</a:t>
          </a:r>
        </a:p>
      </dsp:txBody>
      <dsp:txXfrm>
        <a:off x="50617" y="50617"/>
        <a:ext cx="1626958" cy="24190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E4CD26-1096-4552-8FFE-53455ADB647C}">
      <dsp:nvSpPr>
        <dsp:cNvPr id="0" name=""/>
        <dsp:cNvSpPr/>
      </dsp:nvSpPr>
      <dsp:spPr>
        <a:xfrm>
          <a:off x="1405" y="8478"/>
          <a:ext cx="2199135" cy="208442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 dirty="0" smtClean="0"/>
            <a:t>CARBON FOOTPRINT DUE TO USE</a:t>
          </a:r>
          <a:endParaRPr lang="es-ES" sz="2200" b="1" kern="1200" dirty="0"/>
        </a:p>
      </dsp:txBody>
      <dsp:txXfrm>
        <a:off x="323461" y="313735"/>
        <a:ext cx="1555023" cy="1473911"/>
      </dsp:txXfrm>
    </dsp:sp>
    <dsp:sp modelId="{E55FC999-E4C4-4C83-8F7C-865CF5022781}">
      <dsp:nvSpPr>
        <dsp:cNvPr id="0" name=""/>
        <dsp:cNvSpPr/>
      </dsp:nvSpPr>
      <dsp:spPr>
        <a:xfrm>
          <a:off x="689776" y="2228782"/>
          <a:ext cx="822393" cy="867563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300" kern="1200"/>
        </a:p>
      </dsp:txBody>
      <dsp:txXfrm>
        <a:off x="798784" y="2565850"/>
        <a:ext cx="604377" cy="193427"/>
      </dsp:txXfrm>
    </dsp:sp>
    <dsp:sp modelId="{47BEE51F-CA77-49F5-940E-59FF192BE1D8}">
      <dsp:nvSpPr>
        <dsp:cNvPr id="0" name=""/>
        <dsp:cNvSpPr/>
      </dsp:nvSpPr>
      <dsp:spPr>
        <a:xfrm>
          <a:off x="41708" y="3232223"/>
          <a:ext cx="2118529" cy="2087889"/>
        </a:xfrm>
        <a:prstGeom prst="ellipse">
          <a:avLst/>
        </a:prstGeom>
        <a:gradFill rotWithShape="0">
          <a:gsLst>
            <a:gs pos="0">
              <a:schemeClr val="accent5">
                <a:hueOff val="-918568"/>
                <a:satOff val="135"/>
                <a:lumOff val="-3236"/>
                <a:alphaOff val="0"/>
                <a:shade val="51000"/>
                <a:satMod val="130000"/>
              </a:schemeClr>
            </a:gs>
            <a:gs pos="80000">
              <a:schemeClr val="accent5">
                <a:hueOff val="-918568"/>
                <a:satOff val="135"/>
                <a:lumOff val="-3236"/>
                <a:alphaOff val="0"/>
                <a:shade val="93000"/>
                <a:satMod val="130000"/>
              </a:schemeClr>
            </a:gs>
            <a:gs pos="100000">
              <a:schemeClr val="accent5">
                <a:hueOff val="-918568"/>
                <a:satOff val="135"/>
                <a:lumOff val="-323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200" b="1" kern="1200" dirty="0" smtClean="0"/>
            <a:t>CARBON FOOTPRINT DUE TO TRANSPORT</a:t>
          </a:r>
          <a:endParaRPr lang="es-ES" sz="2200" b="1" kern="1200" dirty="0"/>
        </a:p>
      </dsp:txBody>
      <dsp:txXfrm>
        <a:off x="351959" y="3537987"/>
        <a:ext cx="1498027" cy="1476361"/>
      </dsp:txXfrm>
    </dsp:sp>
    <dsp:sp modelId="{FA8C8D3E-A880-4905-BF3F-16ACDAAD8727}">
      <dsp:nvSpPr>
        <dsp:cNvPr id="0" name=""/>
        <dsp:cNvSpPr/>
      </dsp:nvSpPr>
      <dsp:spPr>
        <a:xfrm>
          <a:off x="2451547" y="2353047"/>
          <a:ext cx="532133" cy="6224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-1837137"/>
                <a:satOff val="270"/>
                <a:lumOff val="-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1837137"/>
                <a:satOff val="270"/>
                <a:lumOff val="-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1837137"/>
                <a:satOff val="270"/>
                <a:lumOff val="-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800" kern="1200"/>
        </a:p>
      </dsp:txBody>
      <dsp:txXfrm>
        <a:off x="2451547" y="2477546"/>
        <a:ext cx="372493" cy="373498"/>
      </dsp:txXfrm>
    </dsp:sp>
    <dsp:sp modelId="{5372DB5B-C7BA-4E04-B2E3-384276847714}">
      <dsp:nvSpPr>
        <dsp:cNvPr id="0" name=""/>
        <dsp:cNvSpPr/>
      </dsp:nvSpPr>
      <dsp:spPr>
        <a:xfrm>
          <a:off x="3204567" y="990918"/>
          <a:ext cx="3346754" cy="3346754"/>
        </a:xfrm>
        <a:prstGeom prst="ellipse">
          <a:avLst/>
        </a:prstGeom>
        <a:gradFill rotWithShape="0">
          <a:gsLst>
            <a:gs pos="0">
              <a:schemeClr val="accent5">
                <a:hueOff val="-1837137"/>
                <a:satOff val="270"/>
                <a:lumOff val="-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1837137"/>
                <a:satOff val="270"/>
                <a:lumOff val="-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1837137"/>
                <a:satOff val="270"/>
                <a:lumOff val="-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700" b="1" kern="1200" dirty="0" smtClean="0"/>
            <a:t>FINAL CARBON FOOTPRINT</a:t>
          </a:r>
          <a:endParaRPr lang="es-ES" sz="3700" b="1" kern="1200" dirty="0"/>
        </a:p>
      </dsp:txBody>
      <dsp:txXfrm>
        <a:off x="3694688" y="1481039"/>
        <a:ext cx="2366512" cy="2366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0.01905</cdr:x>
      <cdr:y>0.2</cdr:y>
    </cdr:from>
    <cdr:to>
      <cdr:x>0.079</cdr:x>
      <cdr:y>0.62857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44016" y="864096"/>
          <a:ext cx="453272" cy="18516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sz="1600" dirty="0"/>
            <a:t>kg</a:t>
          </a:r>
          <a:r>
            <a:rPr lang="en-GB" sz="1600" baseline="0" dirty="0"/>
            <a:t> CO</a:t>
          </a:r>
          <a:r>
            <a:rPr lang="en-GB" sz="1600" baseline="-25000" dirty="0"/>
            <a:t>2</a:t>
          </a:r>
          <a:r>
            <a:rPr lang="en-GB" sz="1600" baseline="0" dirty="0"/>
            <a:t>/m</a:t>
          </a:r>
          <a:r>
            <a:rPr lang="en-GB" sz="1600" baseline="30000" dirty="0"/>
            <a:t>2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0.00209</cdr:x>
      <cdr:y>0.21717</cdr:y>
    </cdr:from>
    <cdr:to>
      <cdr:x>0.05858</cdr:x>
      <cdr:y>0.49805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86" y="908959"/>
          <a:ext cx="293915" cy="11756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square" rtlCol="0"/>
        <a:lstStyle xmlns:a="http://schemas.openxmlformats.org/drawingml/2006/main"/>
        <a:p xmlns:a="http://schemas.openxmlformats.org/drawingml/2006/main">
          <a:r>
            <a:rPr lang="en-GB" sz="1600"/>
            <a:t>kg</a:t>
          </a:r>
          <a:r>
            <a:rPr lang="en-GB" sz="1600" baseline="0"/>
            <a:t> CO</a:t>
          </a:r>
          <a:r>
            <a:rPr lang="en-GB" sz="1600" baseline="-25000"/>
            <a:t>2</a:t>
          </a:r>
          <a:r>
            <a:rPr lang="en-GB" sz="1600" baseline="0"/>
            <a:t>/m</a:t>
          </a:r>
          <a:r>
            <a:rPr lang="en-GB" sz="1600" baseline="30000"/>
            <a:t>2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C9ACD-1D05-4FCD-8E19-07845A3D8B72}" type="datetimeFigureOut">
              <a:rPr lang="es-ES" smtClean="0"/>
              <a:pPr/>
              <a:t>01/11/2017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92783-BE1C-4D36-BB2C-2DCA3340A390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1444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89013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3525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6419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00535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2306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0593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439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54400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6455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969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2922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0324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25083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6272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6262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95344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6374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12725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92783-BE1C-4D36-BB2C-2DCA3340A390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94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5E81F-6434-4993-939F-B39378BBCCA4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8BB5A-95C2-4425-AD28-57832B95E03B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E52CE-E179-4AE0-AF0A-25A6412EAFAC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00B13-0E53-4897-BF48-43175D159F98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66141-D292-4DF0-952C-4429FFAD01A2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A88AE-CEB0-49D4-B80C-8D23527D3CC8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707E-6AEA-422A-A20B-81820F555787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FA140-8269-4F25-A25A-7CD42D3C2198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92AA-A6BA-4D11-837B-C0DB033E4349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1111D-EEC9-4023-84CA-CB2FFDCAD781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026570-94E9-472A-A287-98A8E81E2699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343D6-335C-442A-B686-DAE655E5962A}" type="datetime1">
              <a:rPr lang="es-ES" smtClean="0"/>
              <a:pPr/>
              <a:t>01/11/2017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4C643-6B8D-4E4A-9367-005EBB8225FF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6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 PORTADA copia.jpg"/>
          <p:cNvPicPr>
            <a:picLocks noChangeAspect="1"/>
          </p:cNvPicPr>
          <p:nvPr/>
        </p:nvPicPr>
        <p:blipFill rotWithShape="1">
          <a:blip r:embed="rId2" cstate="print"/>
          <a:srcRect l="6066" t="13611" r="3538" b="1995"/>
          <a:stretch/>
        </p:blipFill>
        <p:spPr>
          <a:xfrm>
            <a:off x="0" y="3432"/>
            <a:ext cx="9144000" cy="603504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60989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Carbon</a:t>
            </a:r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es-ES" sz="36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footprint</a:t>
            </a:r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of </a:t>
            </a:r>
            <a:r>
              <a:rPr lang="es-ES" sz="36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Educational</a:t>
            </a:r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Establishments:</a:t>
            </a:r>
          </a:p>
          <a:p>
            <a:pPr algn="ctr"/>
            <a:r>
              <a:rPr lang="es-ES" sz="36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The</a:t>
            </a:r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Case of </a:t>
            </a:r>
            <a:r>
              <a:rPr lang="es-ES" sz="36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the</a:t>
            </a:r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es-ES" sz="36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University</a:t>
            </a:r>
            <a:r>
              <a:rPr lang="es-ES" sz="36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of Alicante</a:t>
            </a:r>
            <a:endParaRPr lang="es-ES" sz="3600" b="1" dirty="0">
              <a:solidFill>
                <a:schemeClr val="accent6">
                  <a:lumMod val="50000"/>
                </a:schemeClr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19672" y="1628800"/>
            <a:ext cx="44644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Authors</a:t>
            </a:r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ctr"/>
            <a:endParaRPr lang="es-ES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b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Maria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Reyes Mula-Molina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Mariareyes.mm@gmail.com</a:t>
            </a:r>
          </a:p>
          <a:p>
            <a:pPr algn="ctr"/>
            <a:endParaRPr lang="es-ES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Juan Antonio </a:t>
            </a:r>
            <a:r>
              <a:rPr lang="es-ES" b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Ferriz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-Papi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Juan.ferriz-papi@uwtsd.ac.uk</a:t>
            </a:r>
          </a:p>
        </p:txBody>
      </p:sp>
      <p:pic>
        <p:nvPicPr>
          <p:cNvPr id="1026" name="Picture 2" descr="UW Trinity Saint David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866" y="6099752"/>
            <a:ext cx="180975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77" b="27309"/>
          <a:stretch/>
        </p:blipFill>
        <p:spPr bwMode="auto">
          <a:xfrm>
            <a:off x="28687" y="6064729"/>
            <a:ext cx="2893938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waset.org/i/a/wase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064729"/>
            <a:ext cx="743477" cy="74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292080" y="6281682"/>
            <a:ext cx="252028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70C0"/>
                </a:solidFill>
              </a:rPr>
              <a:t>ICABE </a:t>
            </a:r>
            <a:r>
              <a:rPr lang="en-GB" sz="2800" b="1" dirty="0" smtClean="0">
                <a:solidFill>
                  <a:srgbClr val="FF0000"/>
                </a:solidFill>
              </a:rPr>
              <a:t>2016</a:t>
            </a:r>
            <a:r>
              <a:rPr lang="en-GB" sz="2400" b="1" dirty="0" smtClean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London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12 Diagrama"/>
          <p:cNvGraphicFramePr/>
          <p:nvPr>
            <p:extLst>
              <p:ext uri="{D42A27DB-BD31-4B8C-83A1-F6EECF244321}">
                <p14:modId xmlns:p14="http://schemas.microsoft.com/office/powerpoint/2010/main" val="2263928834"/>
              </p:ext>
            </p:extLst>
          </p:nvPr>
        </p:nvGraphicFramePr>
        <p:xfrm>
          <a:off x="2195736" y="1340768"/>
          <a:ext cx="460851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2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</a:t>
              </a:r>
              <a:endParaRPr lang="es-ES" sz="1600" b="1" dirty="0"/>
            </a:p>
          </p:txBody>
        </p:sp>
        <p:sp>
          <p:nvSpPr>
            <p:cNvPr id="22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0. Index</a:t>
              </a:r>
              <a:endParaRPr lang="en-GB" b="1" dirty="0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1177352" y="3331564"/>
            <a:ext cx="6700112" cy="1037604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Universities as centres of knowledge and research excellence</a:t>
            </a:r>
            <a:endParaRPr lang="en-GB" sz="2400" b="1" dirty="0"/>
          </a:p>
        </p:txBody>
      </p:sp>
      <p:sp>
        <p:nvSpPr>
          <p:cNvPr id="32" name="Rounded Rectangle 31"/>
          <p:cNvSpPr/>
          <p:nvPr/>
        </p:nvSpPr>
        <p:spPr>
          <a:xfrm>
            <a:off x="1187624" y="1412776"/>
            <a:ext cx="6689840" cy="112899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Society expectative about environment protection and sustainable development</a:t>
            </a:r>
            <a:endParaRPr lang="en-GB" sz="2400" b="1" dirty="0"/>
          </a:p>
        </p:txBody>
      </p:sp>
      <p:sp>
        <p:nvSpPr>
          <p:cNvPr id="4" name="Chevron 3"/>
          <p:cNvSpPr/>
          <p:nvPr/>
        </p:nvSpPr>
        <p:spPr>
          <a:xfrm>
            <a:off x="4283968" y="2541769"/>
            <a:ext cx="360040" cy="504056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Chevron 16"/>
          <p:cNvSpPr/>
          <p:nvPr/>
        </p:nvSpPr>
        <p:spPr>
          <a:xfrm>
            <a:off x="4283968" y="2827508"/>
            <a:ext cx="360040" cy="504056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hevron 17"/>
          <p:cNvSpPr/>
          <p:nvPr/>
        </p:nvSpPr>
        <p:spPr>
          <a:xfrm>
            <a:off x="4283968" y="4369168"/>
            <a:ext cx="360040" cy="504056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Chevron 18"/>
          <p:cNvSpPr/>
          <p:nvPr/>
        </p:nvSpPr>
        <p:spPr>
          <a:xfrm>
            <a:off x="4283968" y="4654907"/>
            <a:ext cx="360040" cy="504056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182488" y="5276912"/>
            <a:ext cx="6689840" cy="112899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/>
              <a:t>Solutions for our challenging world</a:t>
            </a:r>
            <a:endParaRPr lang="en-GB" sz="3200" b="1" dirty="0"/>
          </a:p>
        </p:txBody>
      </p:sp>
      <p:grpSp>
        <p:nvGrpSpPr>
          <p:cNvPr id="21" name="Group 20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22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2</a:t>
              </a:r>
              <a:endParaRPr lang="es-ES" sz="1600" b="1" dirty="0"/>
            </a:p>
          </p:txBody>
        </p:sp>
        <p:sp>
          <p:nvSpPr>
            <p:cNvPr id="23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1. Introduction</a:t>
              </a:r>
              <a:endParaRPr lang="en-GB" b="1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82944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330432" y="1360494"/>
            <a:ext cx="6408712" cy="648072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Environment awareness of Spanish Universities</a:t>
            </a:r>
            <a:endParaRPr lang="en-GB" sz="2400" b="1" dirty="0"/>
          </a:p>
        </p:txBody>
      </p:sp>
      <p:sp>
        <p:nvSpPr>
          <p:cNvPr id="28" name="Rounded Rectangle 27"/>
          <p:cNvSpPr/>
          <p:nvPr/>
        </p:nvSpPr>
        <p:spPr>
          <a:xfrm>
            <a:off x="1979712" y="2673852"/>
            <a:ext cx="6912768" cy="50405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/>
              <a:t>2007. Creation of ECOCAMPUS office at the University of Alicante</a:t>
            </a:r>
            <a:endParaRPr lang="en-GB" b="1" dirty="0"/>
          </a:p>
        </p:txBody>
      </p:sp>
      <p:sp>
        <p:nvSpPr>
          <p:cNvPr id="32" name="Rounded Rectangle 31"/>
          <p:cNvSpPr/>
          <p:nvPr/>
        </p:nvSpPr>
        <p:spPr>
          <a:xfrm>
            <a:off x="330432" y="3843195"/>
            <a:ext cx="6408712" cy="648072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/>
              <a:t>Necessity of environment assessment</a:t>
            </a:r>
            <a:endParaRPr lang="en-GB" sz="2400" b="1" dirty="0"/>
          </a:p>
        </p:txBody>
      </p:sp>
      <p:sp>
        <p:nvSpPr>
          <p:cNvPr id="33" name="Rounded Rectangle 32"/>
          <p:cNvSpPr/>
          <p:nvPr/>
        </p:nvSpPr>
        <p:spPr>
          <a:xfrm>
            <a:off x="1979712" y="4554160"/>
            <a:ext cx="6912768" cy="50405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 smtClean="0"/>
              <a:t>Know present situation – scarce or non-existing information</a:t>
            </a:r>
            <a:endParaRPr lang="en-GB" sz="2000" b="1" dirty="0"/>
          </a:p>
        </p:txBody>
      </p:sp>
      <p:sp>
        <p:nvSpPr>
          <p:cNvPr id="34" name="Rounded Rectangle 33"/>
          <p:cNvSpPr/>
          <p:nvPr/>
        </p:nvSpPr>
        <p:spPr>
          <a:xfrm>
            <a:off x="1979712" y="5108211"/>
            <a:ext cx="6912768" cy="50405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 smtClean="0"/>
              <a:t>Some actions already carried out. Others to put in practice</a:t>
            </a:r>
            <a:endParaRPr lang="en-GB" sz="2000" b="1" dirty="0"/>
          </a:p>
        </p:txBody>
      </p:sp>
      <p:sp>
        <p:nvSpPr>
          <p:cNvPr id="35" name="Rounded Rectangle 34"/>
          <p:cNvSpPr/>
          <p:nvPr/>
        </p:nvSpPr>
        <p:spPr>
          <a:xfrm>
            <a:off x="1979712" y="2096232"/>
            <a:ext cx="6912768" cy="50405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CRUE. Environment Quality and Sustainable Development Workgroup</a:t>
            </a:r>
            <a:endParaRPr lang="en-GB" b="1" dirty="0"/>
          </a:p>
        </p:txBody>
      </p:sp>
      <p:grpSp>
        <p:nvGrpSpPr>
          <p:cNvPr id="37" name="Group 36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38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3</a:t>
              </a:r>
              <a:endParaRPr lang="es-ES" sz="1600" b="1" dirty="0"/>
            </a:p>
          </p:txBody>
        </p:sp>
        <p:sp>
          <p:nvSpPr>
            <p:cNvPr id="39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1. Introduction</a:t>
              </a:r>
              <a:endParaRPr lang="en-GB" b="1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74847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Diagrama"/>
          <p:cNvGraphicFramePr/>
          <p:nvPr>
            <p:extLst>
              <p:ext uri="{D42A27DB-BD31-4B8C-83A1-F6EECF244321}">
                <p14:modId xmlns:p14="http://schemas.microsoft.com/office/powerpoint/2010/main" val="2495145770"/>
              </p:ext>
            </p:extLst>
          </p:nvPr>
        </p:nvGraphicFramePr>
        <p:xfrm>
          <a:off x="683568" y="1196752"/>
          <a:ext cx="784887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5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4</a:t>
              </a:r>
              <a:endParaRPr lang="es-ES" sz="1600" b="1" dirty="0"/>
            </a:p>
          </p:txBody>
        </p:sp>
        <p:sp>
          <p:nvSpPr>
            <p:cNvPr id="16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2. Aim and objectives</a:t>
              </a:r>
              <a:endParaRPr lang="en-GB" b="1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2BEEF42-6A96-4CEE-AC78-2D950A636A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7EFE884-F728-4C0B-A1B5-1A77B35FF5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41BCE74-5B4C-44C7-9A8E-F2EDBCC88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1BBD867-07D5-43BE-B5DD-66B107E5D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Diagrama"/>
          <p:cNvGraphicFramePr/>
          <p:nvPr>
            <p:extLst>
              <p:ext uri="{D42A27DB-BD31-4B8C-83A1-F6EECF244321}">
                <p14:modId xmlns:p14="http://schemas.microsoft.com/office/powerpoint/2010/main" val="1366312180"/>
              </p:ext>
            </p:extLst>
          </p:nvPr>
        </p:nvGraphicFramePr>
        <p:xfrm>
          <a:off x="899592" y="893742"/>
          <a:ext cx="734481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12 CuadroTexto"/>
          <p:cNvSpPr txBox="1"/>
          <p:nvPr/>
        </p:nvSpPr>
        <p:spPr>
          <a:xfrm>
            <a:off x="4179098" y="5229200"/>
            <a:ext cx="4098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C00000"/>
                </a:solidFill>
              </a:rPr>
              <a:t> </a:t>
            </a:r>
            <a:r>
              <a:rPr lang="es-ES" b="1" dirty="0" err="1" smtClean="0">
                <a:solidFill>
                  <a:srgbClr val="C00000"/>
                </a:solidFill>
              </a:rPr>
              <a:t>University</a:t>
            </a:r>
            <a:r>
              <a:rPr lang="es-ES" b="1" dirty="0" smtClean="0">
                <a:solidFill>
                  <a:srgbClr val="C00000"/>
                </a:solidFill>
              </a:rPr>
              <a:t> of Santiago de Compostela</a:t>
            </a:r>
          </a:p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C00000"/>
                </a:solidFill>
              </a:rPr>
              <a:t> </a:t>
            </a:r>
            <a:r>
              <a:rPr lang="es-ES" b="1" dirty="0" err="1" smtClean="0">
                <a:solidFill>
                  <a:srgbClr val="C00000"/>
                </a:solidFill>
              </a:rPr>
              <a:t>University</a:t>
            </a:r>
            <a:r>
              <a:rPr lang="es-ES" b="1" dirty="0" smtClean="0">
                <a:solidFill>
                  <a:srgbClr val="C00000"/>
                </a:solidFill>
              </a:rPr>
              <a:t> of Barcelona</a:t>
            </a:r>
          </a:p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C00000"/>
                </a:solidFill>
              </a:rPr>
              <a:t> </a:t>
            </a:r>
            <a:r>
              <a:rPr lang="es-ES" b="1" dirty="0" err="1" smtClean="0">
                <a:solidFill>
                  <a:srgbClr val="C00000"/>
                </a:solidFill>
              </a:rPr>
              <a:t>Polytechnic</a:t>
            </a:r>
            <a:r>
              <a:rPr lang="es-ES" b="1" dirty="0" smtClean="0">
                <a:solidFill>
                  <a:srgbClr val="C00000"/>
                </a:solidFill>
              </a:rPr>
              <a:t> </a:t>
            </a:r>
            <a:r>
              <a:rPr lang="es-ES" b="1" dirty="0" err="1" smtClean="0">
                <a:solidFill>
                  <a:srgbClr val="C00000"/>
                </a:solidFill>
              </a:rPr>
              <a:t>University</a:t>
            </a:r>
            <a:r>
              <a:rPr lang="es-ES" b="1" dirty="0" smtClean="0">
                <a:solidFill>
                  <a:srgbClr val="C00000"/>
                </a:solidFill>
              </a:rPr>
              <a:t> of Cataluña</a:t>
            </a:r>
          </a:p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C00000"/>
                </a:solidFill>
              </a:rPr>
              <a:t>Miguel Hernández </a:t>
            </a:r>
            <a:r>
              <a:rPr lang="es-ES" b="1" dirty="0" err="1" smtClean="0">
                <a:solidFill>
                  <a:srgbClr val="C00000"/>
                </a:solidFill>
              </a:rPr>
              <a:t>University</a:t>
            </a:r>
            <a:endParaRPr lang="es-ES" b="1" dirty="0" smtClean="0">
              <a:solidFill>
                <a:srgbClr val="C0000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179098" y="980728"/>
            <a:ext cx="40981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Ecological</a:t>
            </a: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footprint</a:t>
            </a:r>
            <a:endParaRPr lang="es-ES" b="1" dirty="0" smtClean="0">
              <a:solidFill>
                <a:srgbClr val="0070C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Carbon</a:t>
            </a: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footprint</a:t>
            </a:r>
            <a:endParaRPr lang="es-ES" b="1" dirty="0" smtClean="0">
              <a:solidFill>
                <a:srgbClr val="0070C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Corporate</a:t>
            </a: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ecological</a:t>
            </a:r>
            <a:r>
              <a:rPr lang="es-ES" b="1" dirty="0" smtClean="0">
                <a:solidFill>
                  <a:srgbClr val="0070C0"/>
                </a:solidFill>
              </a:rPr>
              <a:t> </a:t>
            </a:r>
            <a:r>
              <a:rPr lang="es-ES" b="1" dirty="0" err="1" smtClean="0">
                <a:solidFill>
                  <a:srgbClr val="0070C0"/>
                </a:solidFill>
              </a:rPr>
              <a:t>footprint</a:t>
            </a:r>
            <a:endParaRPr lang="es-ES" b="1" dirty="0" smtClean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43608" y="980728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70C0"/>
                </a:solidFill>
              </a:rPr>
              <a:t> Sustainable development</a:t>
            </a:r>
          </a:p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70C0"/>
                </a:solidFill>
              </a:rPr>
              <a:t> Environment assessment</a:t>
            </a:r>
          </a:p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0070C0"/>
                </a:solidFill>
              </a:rPr>
              <a:t> Indicators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35648" y="5229200"/>
            <a:ext cx="2808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C00000"/>
                </a:solidFill>
              </a:rPr>
              <a:t>UN </a:t>
            </a:r>
            <a:r>
              <a:rPr lang="en-GB" b="1" dirty="0" smtClean="0">
                <a:solidFill>
                  <a:srgbClr val="C00000"/>
                </a:solidFill>
              </a:rPr>
              <a:t>publications</a:t>
            </a:r>
          </a:p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C00000"/>
                </a:solidFill>
              </a:rPr>
              <a:t>ISO,BSI, AENOR</a:t>
            </a:r>
            <a:endParaRPr lang="en-GB" b="1" dirty="0">
              <a:solidFill>
                <a:srgbClr val="C00000"/>
              </a:solidFill>
            </a:endParaRPr>
          </a:p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C00000"/>
                </a:solidFill>
              </a:rPr>
              <a:t>EU Directives</a:t>
            </a:r>
          </a:p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C00000"/>
                </a:solidFill>
              </a:rPr>
              <a:t>World Resources Institute</a:t>
            </a:r>
          </a:p>
          <a:p>
            <a:pPr marL="91440" indent="-9144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C00000"/>
                </a:solidFill>
              </a:rPr>
              <a:t>e</a:t>
            </a:r>
            <a:r>
              <a:rPr lang="en-GB" b="1" dirty="0" smtClean="0">
                <a:solidFill>
                  <a:srgbClr val="C00000"/>
                </a:solidFill>
              </a:rPr>
              <a:t>tc.</a:t>
            </a:r>
            <a:endParaRPr lang="en-GB" b="1" dirty="0">
              <a:solidFill>
                <a:srgbClr val="C00000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20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5</a:t>
              </a:r>
              <a:endParaRPr lang="es-ES" sz="1600" b="1" dirty="0"/>
            </a:p>
          </p:txBody>
        </p:sp>
        <p:sp>
          <p:nvSpPr>
            <p:cNvPr id="21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3" grpId="0"/>
      <p:bldP spid="14" grpId="0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0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6</a:t>
              </a:r>
              <a:endParaRPr lang="es-ES" sz="1600" b="1" dirty="0"/>
            </a:p>
          </p:txBody>
        </p:sp>
        <p:sp>
          <p:nvSpPr>
            <p:cNvPr id="18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pic>
        <p:nvPicPr>
          <p:cNvPr id="1026" name="Picture 2" descr="Resultado de imagen de universidad de alicante plano localizac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59" y="1124744"/>
            <a:ext cx="818028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66063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8296828"/>
              </p:ext>
            </p:extLst>
          </p:nvPr>
        </p:nvGraphicFramePr>
        <p:xfrm>
          <a:off x="-12043" y="386914"/>
          <a:ext cx="9156043" cy="64710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Acrobat Document" r:id="rId4" imgW="6415686" imgH="4533492" progId="AcroExch.Document.11">
                  <p:embed/>
                </p:oleObj>
              </mc:Choice>
              <mc:Fallback>
                <p:oleObj name="Acrobat Document" r:id="rId4" imgW="6415686" imgH="4533492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12043" y="386914"/>
                        <a:ext cx="9156043" cy="64710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0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7</a:t>
              </a:r>
              <a:endParaRPr lang="es-ES" sz="1600" b="1" dirty="0"/>
            </a:p>
          </p:txBody>
        </p:sp>
        <p:sp>
          <p:nvSpPr>
            <p:cNvPr id="18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71272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Resultado de imagen de universidad de alicante camp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246" y="4166094"/>
            <a:ext cx="6191250" cy="258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0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/>
                <a:t>8</a:t>
              </a:r>
            </a:p>
          </p:txBody>
        </p:sp>
        <p:sp>
          <p:nvSpPr>
            <p:cNvPr id="18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pic>
        <p:nvPicPr>
          <p:cNvPr id="3074" name="Picture 2" descr="Resultado de imagen de ua.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05032"/>
            <a:ext cx="567183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Resultado de imagen de universidad de alicante campu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45024"/>
            <a:ext cx="4498836" cy="295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sultado de imagen de universidad de alicante campu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20" y="1181922"/>
            <a:ext cx="4496564" cy="299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sultado de imagen de universidad de alicante campu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86165"/>
            <a:ext cx="4486300" cy="298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Resultado de imagen de universidad de alicante campu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140" y="3191130"/>
            <a:ext cx="4486300" cy="299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32" y="3276985"/>
            <a:ext cx="4179892" cy="313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358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14 Diagrama"/>
          <p:cNvGraphicFramePr/>
          <p:nvPr>
            <p:extLst>
              <p:ext uri="{D42A27DB-BD31-4B8C-83A1-F6EECF244321}">
                <p14:modId xmlns:p14="http://schemas.microsoft.com/office/powerpoint/2010/main" val="2291856161"/>
              </p:ext>
            </p:extLst>
          </p:nvPr>
        </p:nvGraphicFramePr>
        <p:xfrm>
          <a:off x="546352" y="908720"/>
          <a:ext cx="8064896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6" name="15 Diagrama"/>
          <p:cNvGraphicFramePr/>
          <p:nvPr>
            <p:extLst>
              <p:ext uri="{D42A27DB-BD31-4B8C-83A1-F6EECF244321}">
                <p14:modId xmlns:p14="http://schemas.microsoft.com/office/powerpoint/2010/main" val="1257592276"/>
              </p:ext>
            </p:extLst>
          </p:nvPr>
        </p:nvGraphicFramePr>
        <p:xfrm>
          <a:off x="539552" y="5085184"/>
          <a:ext cx="8064896" cy="1503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0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/>
                <a:t>9</a:t>
              </a:r>
            </a:p>
          </p:txBody>
        </p:sp>
        <p:sp>
          <p:nvSpPr>
            <p:cNvPr id="18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Chevron 1"/>
          <p:cNvSpPr/>
          <p:nvPr/>
        </p:nvSpPr>
        <p:spPr>
          <a:xfrm>
            <a:off x="1673678" y="2564904"/>
            <a:ext cx="324036" cy="432048"/>
          </a:xfrm>
          <a:prstGeom prst="chevron">
            <a:avLst/>
          </a:prstGeom>
          <a:solidFill>
            <a:srgbClr val="0070C0"/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hevron 20"/>
          <p:cNvSpPr/>
          <p:nvPr/>
        </p:nvSpPr>
        <p:spPr>
          <a:xfrm>
            <a:off x="4355976" y="2564904"/>
            <a:ext cx="324036" cy="432048"/>
          </a:xfrm>
          <a:prstGeom prst="chevron">
            <a:avLst/>
          </a:prstGeom>
          <a:solidFill>
            <a:srgbClr val="0070C0"/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Chevron 21"/>
          <p:cNvSpPr/>
          <p:nvPr/>
        </p:nvSpPr>
        <p:spPr>
          <a:xfrm>
            <a:off x="5796136" y="3645024"/>
            <a:ext cx="324036" cy="432048"/>
          </a:xfrm>
          <a:prstGeom prst="chevron">
            <a:avLst/>
          </a:prstGeom>
          <a:solidFill>
            <a:srgbClr val="0070C0"/>
          </a:solid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Chevron 22"/>
          <p:cNvSpPr/>
          <p:nvPr/>
        </p:nvSpPr>
        <p:spPr>
          <a:xfrm>
            <a:off x="7145428" y="4725144"/>
            <a:ext cx="324036" cy="432048"/>
          </a:xfrm>
          <a:prstGeom prst="chevron">
            <a:avLst/>
          </a:prstGeom>
          <a:solidFill>
            <a:srgbClr val="0070C0"/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14 Diagrama"/>
          <p:cNvGraphicFramePr/>
          <p:nvPr>
            <p:extLst>
              <p:ext uri="{D42A27DB-BD31-4B8C-83A1-F6EECF244321}">
                <p14:modId xmlns:p14="http://schemas.microsoft.com/office/powerpoint/2010/main" val="1447896913"/>
              </p:ext>
            </p:extLst>
          </p:nvPr>
        </p:nvGraphicFramePr>
        <p:xfrm>
          <a:off x="1043608" y="764704"/>
          <a:ext cx="7128792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10 Diagrama"/>
          <p:cNvGraphicFramePr/>
          <p:nvPr>
            <p:extLst>
              <p:ext uri="{D42A27DB-BD31-4B8C-83A1-F6EECF244321}">
                <p14:modId xmlns:p14="http://schemas.microsoft.com/office/powerpoint/2010/main" val="4212262627"/>
              </p:ext>
            </p:extLst>
          </p:nvPr>
        </p:nvGraphicFramePr>
        <p:xfrm>
          <a:off x="1043608" y="3933056"/>
          <a:ext cx="4968552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2" name="11 Diagrama"/>
          <p:cNvGraphicFramePr/>
          <p:nvPr>
            <p:extLst>
              <p:ext uri="{D42A27DB-BD31-4B8C-83A1-F6EECF244321}">
                <p14:modId xmlns:p14="http://schemas.microsoft.com/office/powerpoint/2010/main" val="3418537534"/>
              </p:ext>
            </p:extLst>
          </p:nvPr>
        </p:nvGraphicFramePr>
        <p:xfrm>
          <a:off x="6444208" y="3933056"/>
          <a:ext cx="1728192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pSp>
        <p:nvGrpSpPr>
          <p:cNvPr id="19" name="Group 18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20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10</a:t>
              </a:r>
              <a:endParaRPr lang="es-ES" sz="1600" b="1" dirty="0"/>
            </a:p>
          </p:txBody>
        </p:sp>
        <p:sp>
          <p:nvSpPr>
            <p:cNvPr id="21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24" name="Chevron 23"/>
          <p:cNvSpPr/>
          <p:nvPr/>
        </p:nvSpPr>
        <p:spPr>
          <a:xfrm>
            <a:off x="3347864" y="3573016"/>
            <a:ext cx="324036" cy="432048"/>
          </a:xfrm>
          <a:prstGeom prst="chevron">
            <a:avLst/>
          </a:prstGeom>
          <a:solidFill>
            <a:srgbClr val="0070C0"/>
          </a:solidFill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Chevron 24"/>
          <p:cNvSpPr/>
          <p:nvPr/>
        </p:nvSpPr>
        <p:spPr>
          <a:xfrm>
            <a:off x="6066166" y="4869160"/>
            <a:ext cx="324036" cy="432048"/>
          </a:xfrm>
          <a:prstGeom prst="chevron">
            <a:avLst/>
          </a:prstGeom>
          <a:solidFill>
            <a:srgbClr val="0070C0"/>
          </a:solidFill>
          <a:ln>
            <a:noFill/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12 Diagrama"/>
          <p:cNvGraphicFramePr/>
          <p:nvPr>
            <p:extLst>
              <p:ext uri="{D42A27DB-BD31-4B8C-83A1-F6EECF244321}">
                <p14:modId xmlns:p14="http://schemas.microsoft.com/office/powerpoint/2010/main" val="2172353464"/>
              </p:ext>
            </p:extLst>
          </p:nvPr>
        </p:nvGraphicFramePr>
        <p:xfrm>
          <a:off x="1475656" y="1124744"/>
          <a:ext cx="655272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9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11</a:t>
              </a:r>
              <a:endParaRPr lang="es-ES" sz="1600" b="1" dirty="0"/>
            </a:p>
          </p:txBody>
        </p:sp>
        <p:sp>
          <p:nvSpPr>
            <p:cNvPr id="16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 smtClean="0"/>
                <a:t>3. Methodology</a:t>
              </a:r>
              <a:endParaRPr lang="en-GB" b="1" dirty="0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8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098711"/>
              </p:ext>
            </p:extLst>
          </p:nvPr>
        </p:nvGraphicFramePr>
        <p:xfrm>
          <a:off x="1144200" y="1052736"/>
          <a:ext cx="6840760" cy="216024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2808312"/>
                <a:gridCol w="2376264"/>
                <a:gridCol w="1656184"/>
              </a:tblGrid>
              <a:tr h="473566">
                <a:tc gridSpan="3">
                  <a:txBody>
                    <a:bodyPr/>
                    <a:lstStyle/>
                    <a:p>
                      <a:pPr algn="ctr"/>
                      <a:r>
                        <a:rPr lang="es-ES" sz="2000" dirty="0" smtClean="0"/>
                        <a:t>2011</a:t>
                      </a:r>
                      <a:endParaRPr lang="es-ES" sz="2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</a:tr>
              <a:tr h="473566">
                <a:tc gridSpan="2">
                  <a:txBody>
                    <a:bodyPr/>
                    <a:lstStyle/>
                    <a:p>
                      <a:pPr algn="ctr"/>
                      <a:r>
                        <a:rPr lang="es-ES" sz="2000" dirty="0" smtClean="0"/>
                        <a:t>Kg CO</a:t>
                      </a:r>
                      <a:r>
                        <a:rPr lang="es-ES" sz="2000" baseline="-25000" dirty="0" smtClean="0"/>
                        <a:t>2</a:t>
                      </a:r>
                      <a:endParaRPr lang="es-ES" sz="2000" b="1" baseline="-25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TOTAL</a:t>
                      </a:r>
                      <a:endParaRPr lang="es-ES" sz="2000" b="1" dirty="0"/>
                    </a:p>
                  </a:txBody>
                  <a:tcPr anchor="ctr"/>
                </a:tc>
              </a:tr>
              <a:tr h="739542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err="1" smtClean="0"/>
                        <a:t>Carbon</a:t>
                      </a:r>
                      <a:r>
                        <a:rPr lang="es-ES" sz="1800" dirty="0" smtClean="0"/>
                        <a:t> </a:t>
                      </a:r>
                      <a:r>
                        <a:rPr lang="es-ES" sz="1800" dirty="0" err="1" smtClean="0"/>
                        <a:t>Footprint</a:t>
                      </a:r>
                      <a:r>
                        <a:rPr lang="es-ES" sz="1800" dirty="0" smtClean="0"/>
                        <a:t> </a:t>
                      </a:r>
                      <a:r>
                        <a:rPr lang="es-ES" sz="1800" dirty="0" err="1" smtClean="0"/>
                        <a:t>due</a:t>
                      </a:r>
                      <a:r>
                        <a:rPr lang="es-ES" sz="1800" dirty="0" smtClean="0"/>
                        <a:t> to Use</a:t>
                      </a:r>
                      <a:endParaRPr lang="es-E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err="1" smtClean="0"/>
                        <a:t>Carbon</a:t>
                      </a:r>
                      <a:r>
                        <a:rPr lang="es-ES" sz="1800" dirty="0" smtClean="0"/>
                        <a:t> </a:t>
                      </a:r>
                      <a:r>
                        <a:rPr lang="es-ES" sz="1800" dirty="0" err="1" smtClean="0"/>
                        <a:t>Footprint</a:t>
                      </a:r>
                      <a:r>
                        <a:rPr lang="es-ES" sz="1800" dirty="0" smtClean="0"/>
                        <a:t> </a:t>
                      </a:r>
                      <a:r>
                        <a:rPr lang="es-ES" sz="1800" dirty="0" err="1" smtClean="0"/>
                        <a:t>due</a:t>
                      </a:r>
                      <a:r>
                        <a:rPr lang="es-ES" sz="1800" dirty="0" smtClean="0"/>
                        <a:t> to </a:t>
                      </a:r>
                      <a:r>
                        <a:rPr lang="es-ES" sz="1800" dirty="0" err="1" smtClean="0"/>
                        <a:t>Transport</a:t>
                      </a:r>
                      <a:endParaRPr lang="es-ES" sz="1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</a:tr>
              <a:tr h="473566">
                <a:tc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4,716,481</a:t>
                      </a:r>
                      <a:endParaRPr lang="es-E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28,938,875</a:t>
                      </a:r>
                      <a:endParaRPr lang="es-E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000" b="1" dirty="0" smtClean="0"/>
                        <a:t>33,655,356</a:t>
                      </a:r>
                      <a:endParaRPr lang="es-ES" sz="20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 redondeado"/>
          <p:cNvSpPr/>
          <p:nvPr/>
        </p:nvSpPr>
        <p:spPr>
          <a:xfrm>
            <a:off x="1174884" y="4199071"/>
            <a:ext cx="6840760" cy="43204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RATE PER USER</a:t>
            </a:r>
            <a:endParaRPr lang="es-ES" b="1" dirty="0"/>
          </a:p>
        </p:txBody>
      </p:sp>
      <p:sp>
        <p:nvSpPr>
          <p:cNvPr id="14" name="13 Flecha abajo"/>
          <p:cNvSpPr/>
          <p:nvPr/>
        </p:nvSpPr>
        <p:spPr>
          <a:xfrm>
            <a:off x="4175956" y="3426134"/>
            <a:ext cx="792088" cy="576064"/>
          </a:xfrm>
          <a:prstGeom prst="down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470125" y="4884543"/>
                <a:ext cx="6378797" cy="55528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𝐸𝑚𝑖𝑠𝑠𝑖𝑜𝑛𝑠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𝑝𝑒𝑟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𝑢𝑠𝑒𝑟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33,655,356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43,258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𝟕𝟕𝟖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𝟎𝟏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𝒌𝒈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𝑪𝑶</m:t>
                      </m:r>
                      <m:r>
                        <a:rPr lang="en-GB" b="1" i="1" baseline="-2500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𝒑𝒆𝒓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𝒚𝒆𝒂𝒓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0125" y="4884543"/>
                <a:ext cx="6378797" cy="55528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470125" y="5805264"/>
                <a:ext cx="5569282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𝐸𝑚𝑖𝑠𝑠𝑖𝑜𝑛𝑠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𝑝𝑒𝑟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𝑢𝑠𝑒𝑟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778.01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199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𝟗𝟏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𝒌𝒈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𝑪𝑶</m:t>
                      </m:r>
                      <m:r>
                        <a:rPr lang="en-GB" b="1" i="1" baseline="-25000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𝒑𝒆𝒓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b="1" i="1" smtClean="0">
                          <a:latin typeface="Cambria Math" panose="02040503050406030204" pitchFamily="18" charset="0"/>
                        </a:rPr>
                        <m:t>𝒅𝒂𝒚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0125" y="5805264"/>
                <a:ext cx="5569282" cy="52039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Group 20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22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12</a:t>
              </a:r>
              <a:endParaRPr lang="es-ES" sz="1600" b="1" dirty="0"/>
            </a:p>
          </p:txBody>
        </p:sp>
        <p:sp>
          <p:nvSpPr>
            <p:cNvPr id="23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4. Results and Analysis</a:t>
              </a:r>
              <a:endParaRPr lang="en-GB" sz="1600" b="1" dirty="0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7864" y="3429000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Pie chart</a:t>
            </a:r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1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13</a:t>
              </a:r>
              <a:endParaRPr lang="es-ES" sz="1600" b="1" dirty="0"/>
            </a:p>
          </p:txBody>
        </p:sp>
        <p:sp>
          <p:nvSpPr>
            <p:cNvPr id="12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4. Results and Analysis</a:t>
              </a:r>
              <a:endParaRPr lang="en-GB" sz="1600" b="1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4115023279"/>
              </p:ext>
            </p:extLst>
          </p:nvPr>
        </p:nvGraphicFramePr>
        <p:xfrm>
          <a:off x="899592" y="1052736"/>
          <a:ext cx="748883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27900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23 Gráfico"/>
          <p:cNvGraphicFramePr/>
          <p:nvPr>
            <p:extLst>
              <p:ext uri="{D42A27DB-BD31-4B8C-83A1-F6EECF244321}">
                <p14:modId xmlns:p14="http://schemas.microsoft.com/office/powerpoint/2010/main" val="1058056695"/>
              </p:ext>
            </p:extLst>
          </p:nvPr>
        </p:nvGraphicFramePr>
        <p:xfrm>
          <a:off x="1115616" y="796668"/>
          <a:ext cx="7008440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25 Gráfico"/>
          <p:cNvGraphicFramePr/>
          <p:nvPr>
            <p:extLst>
              <p:ext uri="{D42A27DB-BD31-4B8C-83A1-F6EECF244321}">
                <p14:modId xmlns:p14="http://schemas.microsoft.com/office/powerpoint/2010/main" val="3566161566"/>
              </p:ext>
            </p:extLst>
          </p:nvPr>
        </p:nvGraphicFramePr>
        <p:xfrm>
          <a:off x="1115616" y="3789040"/>
          <a:ext cx="6768752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6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14</a:t>
              </a:r>
              <a:endParaRPr lang="es-ES" sz="1600" b="1" dirty="0"/>
            </a:p>
          </p:txBody>
        </p:sp>
        <p:sp>
          <p:nvSpPr>
            <p:cNvPr id="19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4. Results and Analysis</a:t>
              </a:r>
              <a:endParaRPr lang="en-GB" sz="1600" b="1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1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15</a:t>
              </a:r>
              <a:endParaRPr lang="es-ES" sz="1600" b="1" dirty="0"/>
            </a:p>
          </p:txBody>
        </p:sp>
        <p:sp>
          <p:nvSpPr>
            <p:cNvPr id="12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4. Results and Analysis</a:t>
              </a:r>
              <a:endParaRPr lang="en-GB" sz="1600" b="1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1922504"/>
              </p:ext>
            </p:extLst>
          </p:nvPr>
        </p:nvGraphicFramePr>
        <p:xfrm>
          <a:off x="467544" y="1556792"/>
          <a:ext cx="75608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35205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1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16</a:t>
              </a:r>
              <a:endParaRPr lang="es-ES" sz="1600" b="1" dirty="0"/>
            </a:p>
          </p:txBody>
        </p:sp>
        <p:sp>
          <p:nvSpPr>
            <p:cNvPr id="12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4. Results and Analysis</a:t>
              </a:r>
              <a:endParaRPr lang="en-GB" sz="1600" b="1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0040780"/>
              </p:ext>
            </p:extLst>
          </p:nvPr>
        </p:nvGraphicFramePr>
        <p:xfrm>
          <a:off x="539552" y="1124744"/>
          <a:ext cx="8064896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550231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1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17</a:t>
              </a:r>
              <a:endParaRPr lang="es-ES" sz="1600" b="1" dirty="0"/>
            </a:p>
          </p:txBody>
        </p:sp>
        <p:sp>
          <p:nvSpPr>
            <p:cNvPr id="12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5. </a:t>
              </a:r>
              <a:r>
                <a:rPr lang="en-GB" sz="1600" b="1" dirty="0" err="1" smtClean="0"/>
                <a:t>Conclussions</a:t>
              </a:r>
              <a:endParaRPr lang="en-GB" sz="1600" b="1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971600" y="1442393"/>
            <a:ext cx="77768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Methodology established for carbon footprint estimation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Consideration of use and transport footprints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Aspects not considered: water consumption, paper or other consumables, waste management, etc.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GB" sz="20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No apparent decrease of carbon footprint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Energy meters since 2010</a:t>
            </a:r>
            <a:endParaRPr lang="en-GB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It was reduced in 2013 and 2014. What happened?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No evolution comparison  per user, only per m2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New buildings have been incorporated, not analysed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No possibility to split per use inside the building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Global meters, not per zones or use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Different uses in each building, difficult to compare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Transport Report only in 2011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No later information. Change in  bus lanes and new tram lane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80768" y="788574"/>
            <a:ext cx="6975608" cy="4616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CONCLUSSIONS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069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35496" y="73202"/>
            <a:ext cx="9001000" cy="523220"/>
            <a:chOff x="35496" y="73202"/>
            <a:chExt cx="9001000" cy="523220"/>
          </a:xfrm>
        </p:grpSpPr>
        <p:sp>
          <p:nvSpPr>
            <p:cNvPr id="11" name="11 Rectángulo"/>
            <p:cNvSpPr/>
            <p:nvPr/>
          </p:nvSpPr>
          <p:spPr>
            <a:xfrm>
              <a:off x="8604448" y="73202"/>
              <a:ext cx="4320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1600" b="1" dirty="0" smtClean="0"/>
                <a:t>18</a:t>
              </a:r>
              <a:endParaRPr lang="es-ES" sz="1600" b="1" dirty="0"/>
            </a:p>
          </p:txBody>
        </p:sp>
        <p:sp>
          <p:nvSpPr>
            <p:cNvPr id="12" name="4 CuadroTexto"/>
            <p:cNvSpPr txBox="1"/>
            <p:nvPr/>
          </p:nvSpPr>
          <p:spPr>
            <a:xfrm>
              <a:off x="1835696" y="73202"/>
              <a:ext cx="4392488" cy="523220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Carbon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Educational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Establishments:</a:t>
              </a:r>
            </a:p>
            <a:p>
              <a:pPr algn="ctr"/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Case of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s-ES" sz="1400" b="1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University</a:t>
              </a:r>
              <a:r>
                <a:rPr lang="es-ES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of Alicante</a:t>
              </a:r>
              <a:endParaRPr 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300192" y="73202"/>
              <a:ext cx="2232248" cy="5232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</a:schemeClr>
                </a:gs>
                <a:gs pos="46000">
                  <a:schemeClr val="accent4">
                    <a:lumMod val="95000"/>
                    <a:lumOff val="5000"/>
                  </a:schemeClr>
                </a:gs>
                <a:gs pos="100000">
                  <a:schemeClr val="accent4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/>
                <a:t>5. </a:t>
              </a:r>
              <a:r>
                <a:rPr lang="en-GB" sz="1600" b="1" dirty="0" err="1" smtClean="0"/>
                <a:t>Conclussions</a:t>
              </a:r>
              <a:endParaRPr lang="en-GB" sz="1600" b="1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5496" y="73202"/>
              <a:ext cx="1728192" cy="523219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circle">
                <a:fillToRect l="50000" t="130000" r="50000" b="-30000"/>
              </a:path>
              <a:tileRect/>
            </a:gra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 smtClean="0">
                  <a:solidFill>
                    <a:schemeClr val="bg1"/>
                  </a:solidFill>
                </a:rPr>
                <a:t>ICABE </a:t>
              </a:r>
              <a:r>
                <a:rPr lang="en-GB" sz="2800" b="1" dirty="0" smtClean="0">
                  <a:solidFill>
                    <a:schemeClr val="bg1"/>
                  </a:solidFill>
                </a:rPr>
                <a:t>2016</a:t>
              </a:r>
              <a:r>
                <a:rPr lang="en-GB" sz="2400" b="1" dirty="0" smtClean="0">
                  <a:solidFill>
                    <a:schemeClr val="bg1"/>
                  </a:solidFill>
                </a:rPr>
                <a:t> 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116720" y="1253395"/>
            <a:ext cx="727280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Evolution of carbon footprint along time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Per user and per m2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Consideration of new buildings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Extension to other campuses of the UA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20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Consideration of other carbon footprints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Water consumption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Paper and other consumables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dirty="0" smtClean="0"/>
              <a:t>LCA of buildings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20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Action Plan to reduce the carbon footprint in this campus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Reduction of energy consumption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Separate energy meters per use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Use of renewable energies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New Transport Study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Analysis of uses in each building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GB" dirty="0" smtClean="0"/>
              <a:t>Energy </a:t>
            </a:r>
            <a:r>
              <a:rPr lang="en-GB" dirty="0" err="1" smtClean="0"/>
              <a:t>efficiengy</a:t>
            </a:r>
            <a:r>
              <a:rPr lang="en-GB" dirty="0" smtClean="0"/>
              <a:t>, LED technology, Smart buildings</a:t>
            </a:r>
          </a:p>
          <a:p>
            <a:pPr lvl="1"/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2000" dirty="0" smtClean="0"/>
              <a:t>Comparison to other universities. Network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79612" y="759933"/>
            <a:ext cx="7020780" cy="461665"/>
          </a:xfrm>
          <a:prstGeom prst="rect">
            <a:avLst/>
          </a:prstGeom>
          <a:gradFill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FURTHER RESEARCH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5598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323528" y="2276872"/>
            <a:ext cx="5112568" cy="1569660"/>
          </a:xfrm>
          <a:prstGeom prst="rect">
            <a:avLst/>
          </a:prstGeom>
          <a:gradFill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s-ES" sz="4800" dirty="0" err="1" smtClean="0">
                <a:solidFill>
                  <a:schemeClr val="bg1"/>
                </a:solidFill>
              </a:rPr>
              <a:t>Thank</a:t>
            </a:r>
            <a:r>
              <a:rPr lang="es-ES" sz="4800" dirty="0" smtClean="0">
                <a:solidFill>
                  <a:schemeClr val="bg1"/>
                </a:solidFill>
              </a:rPr>
              <a:t> </a:t>
            </a:r>
            <a:r>
              <a:rPr lang="es-ES" sz="4800" dirty="0" err="1" smtClean="0">
                <a:solidFill>
                  <a:schemeClr val="bg1"/>
                </a:solidFill>
              </a:rPr>
              <a:t>you</a:t>
            </a:r>
            <a:r>
              <a:rPr lang="es-ES" sz="48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s-ES" sz="4800" dirty="0" err="1" smtClean="0">
                <a:solidFill>
                  <a:schemeClr val="bg1"/>
                </a:solidFill>
              </a:rPr>
              <a:t>for</a:t>
            </a:r>
            <a:r>
              <a:rPr lang="es-ES" sz="4800" dirty="0" smtClean="0">
                <a:solidFill>
                  <a:schemeClr val="bg1"/>
                </a:solidFill>
              </a:rPr>
              <a:t> </a:t>
            </a:r>
            <a:r>
              <a:rPr lang="es-ES" sz="4800" dirty="0" err="1" smtClean="0">
                <a:solidFill>
                  <a:schemeClr val="bg1"/>
                </a:solidFill>
              </a:rPr>
              <a:t>your</a:t>
            </a:r>
            <a:r>
              <a:rPr lang="es-ES" sz="4800" dirty="0" smtClean="0">
                <a:solidFill>
                  <a:schemeClr val="bg1"/>
                </a:solidFill>
              </a:rPr>
              <a:t> </a:t>
            </a:r>
            <a:r>
              <a:rPr lang="es-ES" sz="4800" dirty="0" err="1" smtClean="0">
                <a:solidFill>
                  <a:schemeClr val="bg1"/>
                </a:solidFill>
              </a:rPr>
              <a:t>attention</a:t>
            </a:r>
            <a:endParaRPr lang="es-ES" sz="4800" dirty="0">
              <a:solidFill>
                <a:schemeClr val="bg1"/>
              </a:solidFill>
            </a:endParaRPr>
          </a:p>
        </p:txBody>
      </p:sp>
      <p:sp>
        <p:nvSpPr>
          <p:cNvPr id="11" name="5 CuadroTexto"/>
          <p:cNvSpPr txBox="1"/>
          <p:nvPr/>
        </p:nvSpPr>
        <p:spPr>
          <a:xfrm>
            <a:off x="1098256" y="4395366"/>
            <a:ext cx="44644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Maria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Reyes Mula-Molina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Mariareyes.mm@gmail.com</a:t>
            </a:r>
            <a:endParaRPr lang="es-ES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ES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ES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Juan Antonio </a:t>
            </a:r>
            <a:r>
              <a:rPr lang="es-ES" b="1" dirty="0" err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Ferriz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-Papi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Juan.ferriz-papi@uwtsd.ac.uk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464" y="1723563"/>
            <a:ext cx="3530928" cy="4707904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635000"/>
          </a:effectLst>
        </p:spPr>
      </p:pic>
      <p:sp>
        <p:nvSpPr>
          <p:cNvPr id="12" name="4 CuadroTexto"/>
          <p:cNvSpPr txBox="1"/>
          <p:nvPr/>
        </p:nvSpPr>
        <p:spPr>
          <a:xfrm>
            <a:off x="0" y="260989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Carbon</a:t>
            </a: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es-ES" sz="28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footprint</a:t>
            </a: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of </a:t>
            </a:r>
            <a:r>
              <a:rPr lang="es-ES" sz="28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Educational</a:t>
            </a: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Establishments:</a:t>
            </a:r>
          </a:p>
          <a:p>
            <a:pPr algn="ctr"/>
            <a:r>
              <a:rPr lang="es-ES" sz="28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The</a:t>
            </a: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Case of </a:t>
            </a:r>
            <a:r>
              <a:rPr lang="es-ES" sz="28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the</a:t>
            </a: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es-ES" sz="2800" b="1" dirty="0" err="1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University</a:t>
            </a: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 of Alicante</a:t>
            </a:r>
            <a:endParaRPr lang="es-ES" sz="2800" b="1" dirty="0">
              <a:solidFill>
                <a:schemeClr val="accent6">
                  <a:lumMod val="50000"/>
                </a:schemeClr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pic>
        <p:nvPicPr>
          <p:cNvPr id="13" name="Picture 4" descr="Imag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" t="35137" r="74882" b="34495"/>
          <a:stretch/>
        </p:blipFill>
        <p:spPr bwMode="auto">
          <a:xfrm>
            <a:off x="611560" y="433006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48" y="5373216"/>
            <a:ext cx="635504" cy="89591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2374</TotalTime>
  <Words>1013</Words>
  <Application>Microsoft Office PowerPoint</Application>
  <PresentationFormat>On-screen Show (4:3)</PresentationFormat>
  <Paragraphs>269</Paragraphs>
  <Slides>20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Arial Narrow</vt:lpstr>
      <vt:lpstr>Calibri</vt:lpstr>
      <vt:lpstr>Cambria Math</vt:lpstr>
      <vt:lpstr>Times New Roman</vt:lpstr>
      <vt:lpstr>Wingdings</vt:lpstr>
      <vt:lpstr>Tema de Office</vt:lpstr>
      <vt:lpstr>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 Reyes</dc:creator>
  <cp:lastModifiedBy>Juan Ferriz-Papi</cp:lastModifiedBy>
  <cp:revision>65</cp:revision>
  <dcterms:created xsi:type="dcterms:W3CDTF">2013-11-04T21:24:16Z</dcterms:created>
  <dcterms:modified xsi:type="dcterms:W3CDTF">2017-11-01T09:56:43Z</dcterms:modified>
</cp:coreProperties>
</file>