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4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5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9" r:id="rId5"/>
    <p:sldMasterId id="2147483685" r:id="rId6"/>
    <p:sldMasterId id="2147483693" r:id="rId7"/>
    <p:sldMasterId id="2147483696" r:id="rId8"/>
    <p:sldMasterId id="2147483700" r:id="rId9"/>
    <p:sldMasterId id="2147483704" r:id="rId10"/>
  </p:sldMasterIdLst>
  <p:notesMasterIdLst>
    <p:notesMasterId r:id="rId61"/>
  </p:notesMasterIdLst>
  <p:handoutMasterIdLst>
    <p:handoutMasterId r:id="rId62"/>
  </p:handoutMasterIdLst>
  <p:sldIdLst>
    <p:sldId id="404" r:id="rId11"/>
    <p:sldId id="314" r:id="rId12"/>
    <p:sldId id="430" r:id="rId13"/>
    <p:sldId id="291" r:id="rId14"/>
    <p:sldId id="438" r:id="rId15"/>
    <p:sldId id="323" r:id="rId16"/>
    <p:sldId id="259" r:id="rId17"/>
    <p:sldId id="405" r:id="rId18"/>
    <p:sldId id="292" r:id="rId19"/>
    <p:sldId id="284" r:id="rId20"/>
    <p:sldId id="293" r:id="rId21"/>
    <p:sldId id="294" r:id="rId22"/>
    <p:sldId id="325" r:id="rId23"/>
    <p:sldId id="446" r:id="rId24"/>
    <p:sldId id="447" r:id="rId25"/>
    <p:sldId id="448" r:id="rId26"/>
    <p:sldId id="449" r:id="rId27"/>
    <p:sldId id="432" r:id="rId28"/>
    <p:sldId id="434" r:id="rId29"/>
    <p:sldId id="433" r:id="rId30"/>
    <p:sldId id="435" r:id="rId31"/>
    <p:sldId id="436" r:id="rId32"/>
    <p:sldId id="286" r:id="rId33"/>
    <p:sldId id="287" r:id="rId34"/>
    <p:sldId id="407" r:id="rId35"/>
    <p:sldId id="274" r:id="rId36"/>
    <p:sldId id="275" r:id="rId37"/>
    <p:sldId id="326" r:id="rId38"/>
    <p:sldId id="327" r:id="rId39"/>
    <p:sldId id="258" r:id="rId40"/>
    <p:sldId id="282" r:id="rId41"/>
    <p:sldId id="409" r:id="rId42"/>
    <p:sldId id="289" r:id="rId43"/>
    <p:sldId id="260" r:id="rId44"/>
    <p:sldId id="304" r:id="rId45"/>
    <p:sldId id="281" r:id="rId46"/>
    <p:sldId id="280" r:id="rId47"/>
    <p:sldId id="296" r:id="rId48"/>
    <p:sldId id="305" r:id="rId49"/>
    <p:sldId id="321" r:id="rId50"/>
    <p:sldId id="439" r:id="rId51"/>
    <p:sldId id="440" r:id="rId52"/>
    <p:sldId id="441" r:id="rId53"/>
    <p:sldId id="443" r:id="rId54"/>
    <p:sldId id="442" r:id="rId55"/>
    <p:sldId id="444" r:id="rId56"/>
    <p:sldId id="445" r:id="rId57"/>
    <p:sldId id="322" r:id="rId58"/>
    <p:sldId id="312" r:id="rId59"/>
    <p:sldId id="313" r:id="rId6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CD9486-D0EA-4B80-BC5D-C1EB9C30182D}" v="35" dt="2025-02-17T10:18:13.9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8366" autoAdjust="0"/>
  </p:normalViewPr>
  <p:slideViewPr>
    <p:cSldViewPr>
      <p:cViewPr varScale="1">
        <p:scale>
          <a:sx n="48" d="100"/>
          <a:sy n="48" d="100"/>
        </p:scale>
        <p:origin x="2458" y="26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6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50" Type="http://schemas.openxmlformats.org/officeDocument/2006/relationships/slide" Target="slides/slide40.xml"/><Relationship Id="rId55" Type="http://schemas.openxmlformats.org/officeDocument/2006/relationships/slide" Target="slides/slide45.xml"/><Relationship Id="rId63" Type="http://schemas.openxmlformats.org/officeDocument/2006/relationships/presProps" Target="presProps.xml"/><Relationship Id="rId68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3" Type="http://schemas.openxmlformats.org/officeDocument/2006/relationships/slide" Target="slides/slide43.xml"/><Relationship Id="rId58" Type="http://schemas.openxmlformats.org/officeDocument/2006/relationships/slide" Target="slides/slide48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slide" Target="slides/slide38.xml"/><Relationship Id="rId56" Type="http://schemas.openxmlformats.org/officeDocument/2006/relationships/slide" Target="slides/slide46.xml"/><Relationship Id="rId64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1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59" Type="http://schemas.openxmlformats.org/officeDocument/2006/relationships/slide" Target="slides/slide49.xml"/><Relationship Id="rId67" Type="http://schemas.microsoft.com/office/2016/11/relationships/changesInfo" Target="changesInfos/changesInfo1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54" Type="http://schemas.openxmlformats.org/officeDocument/2006/relationships/slide" Target="slides/slide44.xml"/><Relationship Id="rId62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slide" Target="slides/slide39.xml"/><Relationship Id="rId57" Type="http://schemas.openxmlformats.org/officeDocument/2006/relationships/slide" Target="slides/slide47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slide" Target="slides/slide42.xml"/><Relationship Id="rId60" Type="http://schemas.openxmlformats.org/officeDocument/2006/relationships/slide" Target="slides/slide50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9" Type="http://schemas.openxmlformats.org/officeDocument/2006/relationships/slide" Target="slides/slide2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e B" userId="8940502075193e3a" providerId="LiveId" clId="{11CD9486-D0EA-4B80-BC5D-C1EB9C30182D}"/>
    <pc:docChg chg="undo redo custSel addSld delSld modSld">
      <pc:chgData name="Bee B" userId="8940502075193e3a" providerId="LiveId" clId="{11CD9486-D0EA-4B80-BC5D-C1EB9C30182D}" dt="2025-02-17T10:18:25.937" v="996" actId="122"/>
      <pc:docMkLst>
        <pc:docMk/>
      </pc:docMkLst>
      <pc:sldChg chg="modSp mod">
        <pc:chgData name="Bee B" userId="8940502075193e3a" providerId="LiveId" clId="{11CD9486-D0EA-4B80-BC5D-C1EB9C30182D}" dt="2025-02-17T09:46:04.716" v="79" actId="27636"/>
        <pc:sldMkLst>
          <pc:docMk/>
          <pc:sldMk cId="2217588447" sldId="259"/>
        </pc:sldMkLst>
        <pc:spChg chg="mod">
          <ac:chgData name="Bee B" userId="8940502075193e3a" providerId="LiveId" clId="{11CD9486-D0EA-4B80-BC5D-C1EB9C30182D}" dt="2025-02-17T09:45:55.853" v="74" actId="2710"/>
          <ac:spMkLst>
            <pc:docMk/>
            <pc:sldMk cId="2217588447" sldId="259"/>
            <ac:spMk id="2" creationId="{00000000-0000-0000-0000-000000000000}"/>
          </ac:spMkLst>
        </pc:spChg>
        <pc:spChg chg="mod">
          <ac:chgData name="Bee B" userId="8940502075193e3a" providerId="LiveId" clId="{11CD9486-D0EA-4B80-BC5D-C1EB9C30182D}" dt="2025-02-17T09:46:04.716" v="79" actId="27636"/>
          <ac:spMkLst>
            <pc:docMk/>
            <pc:sldMk cId="2217588447" sldId="259"/>
            <ac:spMk id="3" creationId="{00000000-0000-0000-0000-000000000000}"/>
          </ac:spMkLst>
        </pc:spChg>
      </pc:sldChg>
      <pc:sldChg chg="addSp delSp modSp mod modAnim modNotesTx">
        <pc:chgData name="Bee B" userId="8940502075193e3a" providerId="LiveId" clId="{11CD9486-D0EA-4B80-BC5D-C1EB9C30182D}" dt="2025-02-17T10:01:40.705" v="647"/>
        <pc:sldMkLst>
          <pc:docMk/>
          <pc:sldMk cId="4266846079" sldId="275"/>
        </pc:sldMkLst>
        <pc:spChg chg="del mod">
          <ac:chgData name="Bee B" userId="8940502075193e3a" providerId="LiveId" clId="{11CD9486-D0EA-4B80-BC5D-C1EB9C30182D}" dt="2025-02-17T10:01:39.102" v="646" actId="478"/>
          <ac:spMkLst>
            <pc:docMk/>
            <pc:sldMk cId="4266846079" sldId="275"/>
            <ac:spMk id="2" creationId="{00000000-0000-0000-0000-000000000000}"/>
          </ac:spMkLst>
        </pc:spChg>
        <pc:spChg chg="mod">
          <ac:chgData name="Bee B" userId="8940502075193e3a" providerId="LiveId" clId="{11CD9486-D0EA-4B80-BC5D-C1EB9C30182D}" dt="2025-02-17T10:00:49.044" v="640" actId="207"/>
          <ac:spMkLst>
            <pc:docMk/>
            <pc:sldMk cId="4266846079" sldId="275"/>
            <ac:spMk id="4" creationId="{00000000-0000-0000-0000-000000000000}"/>
          </ac:spMkLst>
        </pc:spChg>
        <pc:picChg chg="add mod">
          <ac:chgData name="Bee B" userId="8940502075193e3a" providerId="LiveId" clId="{11CD9486-D0EA-4B80-BC5D-C1EB9C30182D}" dt="2025-02-17T10:01:37.524" v="645" actId="1076"/>
          <ac:picMkLst>
            <pc:docMk/>
            <pc:sldMk cId="4266846079" sldId="275"/>
            <ac:picMk id="3" creationId="{962B708D-B2D2-BC27-116E-CC5C468325F2}"/>
          </ac:picMkLst>
        </pc:picChg>
      </pc:sldChg>
      <pc:sldChg chg="addSp delSp modSp mod modAnim modNotesTx">
        <pc:chgData name="Bee B" userId="8940502075193e3a" providerId="LiveId" clId="{11CD9486-D0EA-4B80-BC5D-C1EB9C30182D}" dt="2025-02-17T10:04:20.843" v="678" actId="1076"/>
        <pc:sldMkLst>
          <pc:docMk/>
          <pc:sldMk cId="382629575" sldId="280"/>
        </pc:sldMkLst>
        <pc:spChg chg="mod">
          <ac:chgData name="Bee B" userId="8940502075193e3a" providerId="LiveId" clId="{11CD9486-D0EA-4B80-BC5D-C1EB9C30182D}" dt="2025-02-17T10:03:58.562" v="672" actId="20577"/>
          <ac:spMkLst>
            <pc:docMk/>
            <pc:sldMk cId="382629575" sldId="280"/>
            <ac:spMk id="2" creationId="{00000000-0000-0000-0000-000000000000}"/>
          </ac:spMkLst>
        </pc:spChg>
        <pc:spChg chg="del">
          <ac:chgData name="Bee B" userId="8940502075193e3a" providerId="LiveId" clId="{11CD9486-D0EA-4B80-BC5D-C1EB9C30182D}" dt="2025-02-17T10:04:06.556" v="674" actId="478"/>
          <ac:spMkLst>
            <pc:docMk/>
            <pc:sldMk cId="382629575" sldId="280"/>
            <ac:spMk id="3" creationId="{00000000-0000-0000-0000-000000000000}"/>
          </ac:spMkLst>
        </pc:spChg>
        <pc:spChg chg="add del mod">
          <ac:chgData name="Bee B" userId="8940502075193e3a" providerId="LiveId" clId="{11CD9486-D0EA-4B80-BC5D-C1EB9C30182D}" dt="2025-02-17T10:04:07.612" v="675" actId="478"/>
          <ac:spMkLst>
            <pc:docMk/>
            <pc:sldMk cId="382629575" sldId="280"/>
            <ac:spMk id="5" creationId="{A8219CE4-C4B7-700E-4322-25CF4C1FA9AB}"/>
          </ac:spMkLst>
        </pc:spChg>
        <pc:picChg chg="add mod">
          <ac:chgData name="Bee B" userId="8940502075193e3a" providerId="LiveId" clId="{11CD9486-D0EA-4B80-BC5D-C1EB9C30182D}" dt="2025-02-17T10:04:20.843" v="678" actId="1076"/>
          <ac:picMkLst>
            <pc:docMk/>
            <pc:sldMk cId="382629575" sldId="280"/>
            <ac:picMk id="6" creationId="{56AF92F5-8E90-EEBA-1F24-D9BA937B5961}"/>
          </ac:picMkLst>
        </pc:picChg>
      </pc:sldChg>
      <pc:sldChg chg="modSp del mod">
        <pc:chgData name="Bee B" userId="8940502075193e3a" providerId="LiveId" clId="{11CD9486-D0EA-4B80-BC5D-C1EB9C30182D}" dt="2025-02-17T09:46:30.018" v="83" actId="47"/>
        <pc:sldMkLst>
          <pc:docMk/>
          <pc:sldMk cId="683055077" sldId="283"/>
        </pc:sldMkLst>
        <pc:spChg chg="mod">
          <ac:chgData name="Bee B" userId="8940502075193e3a" providerId="LiveId" clId="{11CD9486-D0EA-4B80-BC5D-C1EB9C30182D}" dt="2025-02-17T09:46:24.214" v="82" actId="207"/>
          <ac:spMkLst>
            <pc:docMk/>
            <pc:sldMk cId="683055077" sldId="283"/>
            <ac:spMk id="2" creationId="{00000000-0000-0000-0000-000000000000}"/>
          </ac:spMkLst>
        </pc:spChg>
      </pc:sldChg>
      <pc:sldChg chg="modSp mod">
        <pc:chgData name="Bee B" userId="8940502075193e3a" providerId="LiveId" clId="{11CD9486-D0EA-4B80-BC5D-C1EB9C30182D}" dt="2025-02-17T09:47:35.021" v="107" actId="27636"/>
        <pc:sldMkLst>
          <pc:docMk/>
          <pc:sldMk cId="3288473080" sldId="284"/>
        </pc:sldMkLst>
        <pc:spChg chg="mod">
          <ac:chgData name="Bee B" userId="8940502075193e3a" providerId="LiveId" clId="{11CD9486-D0EA-4B80-BC5D-C1EB9C30182D}" dt="2025-02-17T09:47:35.021" v="107" actId="27636"/>
          <ac:spMkLst>
            <pc:docMk/>
            <pc:sldMk cId="3288473080" sldId="284"/>
            <ac:spMk id="5" creationId="{881ADFFF-20EB-BD03-19B9-2484B9C840DB}"/>
          </ac:spMkLst>
        </pc:spChg>
      </pc:sldChg>
      <pc:sldChg chg="modSp mod">
        <pc:chgData name="Bee B" userId="8940502075193e3a" providerId="LiveId" clId="{11CD9486-D0EA-4B80-BC5D-C1EB9C30182D}" dt="2025-02-17T09:59:32.182" v="623" actId="2710"/>
        <pc:sldMkLst>
          <pc:docMk/>
          <pc:sldMk cId="2003530315" sldId="286"/>
        </pc:sldMkLst>
        <pc:spChg chg="mod">
          <ac:chgData name="Bee B" userId="8940502075193e3a" providerId="LiveId" clId="{11CD9486-D0EA-4B80-BC5D-C1EB9C30182D}" dt="2025-02-17T09:59:32.182" v="623" actId="2710"/>
          <ac:spMkLst>
            <pc:docMk/>
            <pc:sldMk cId="2003530315" sldId="286"/>
            <ac:spMk id="2" creationId="{00000000-0000-0000-0000-000000000000}"/>
          </ac:spMkLst>
        </pc:spChg>
      </pc:sldChg>
      <pc:sldChg chg="addSp modSp mod modNotesTx">
        <pc:chgData name="Bee B" userId="8940502075193e3a" providerId="LiveId" clId="{11CD9486-D0EA-4B80-BC5D-C1EB9C30182D}" dt="2025-02-17T10:00:24.258" v="638" actId="20577"/>
        <pc:sldMkLst>
          <pc:docMk/>
          <pc:sldMk cId="2603315097" sldId="287"/>
        </pc:sldMkLst>
        <pc:spChg chg="mod">
          <ac:chgData name="Bee B" userId="8940502075193e3a" providerId="LiveId" clId="{11CD9486-D0EA-4B80-BC5D-C1EB9C30182D}" dt="2025-02-17T09:59:46.019" v="626" actId="1076"/>
          <ac:spMkLst>
            <pc:docMk/>
            <pc:sldMk cId="2603315097" sldId="287"/>
            <ac:spMk id="2" creationId="{00000000-0000-0000-0000-000000000000}"/>
          </ac:spMkLst>
        </pc:spChg>
        <pc:spChg chg="mod">
          <ac:chgData name="Bee B" userId="8940502075193e3a" providerId="LiveId" clId="{11CD9486-D0EA-4B80-BC5D-C1EB9C30182D}" dt="2025-02-17T10:00:15.065" v="634" actId="1076"/>
          <ac:spMkLst>
            <pc:docMk/>
            <pc:sldMk cId="2603315097" sldId="287"/>
            <ac:spMk id="3" creationId="{7FF91DCB-2782-D430-F32C-C697A3BB1A45}"/>
          </ac:spMkLst>
        </pc:spChg>
        <pc:spChg chg="add mod">
          <ac:chgData name="Bee B" userId="8940502075193e3a" providerId="LiveId" clId="{11CD9486-D0EA-4B80-BC5D-C1EB9C30182D}" dt="2025-02-17T10:00:21.532" v="637" actId="1076"/>
          <ac:spMkLst>
            <pc:docMk/>
            <pc:sldMk cId="2603315097" sldId="287"/>
            <ac:spMk id="4" creationId="{172FF602-112F-E461-BC08-784D3E0E2FFB}"/>
          </ac:spMkLst>
        </pc:spChg>
        <pc:picChg chg="mod">
          <ac:chgData name="Bee B" userId="8940502075193e3a" providerId="LiveId" clId="{11CD9486-D0EA-4B80-BC5D-C1EB9C30182D}" dt="2025-02-17T10:00:18.743" v="636" actId="1076"/>
          <ac:picMkLst>
            <pc:docMk/>
            <pc:sldMk cId="2603315097" sldId="287"/>
            <ac:picMk id="2050" creationId="{A0D77809-3161-BBA0-7DEC-65A3F8C8F4E4}"/>
          </ac:picMkLst>
        </pc:picChg>
        <pc:picChg chg="mod">
          <ac:chgData name="Bee B" userId="8940502075193e3a" providerId="LiveId" clId="{11CD9486-D0EA-4B80-BC5D-C1EB9C30182D}" dt="2025-02-17T10:00:16.135" v="635" actId="1076"/>
          <ac:picMkLst>
            <pc:docMk/>
            <pc:sldMk cId="2603315097" sldId="287"/>
            <ac:picMk id="2052" creationId="{930A5CF9-7959-D1F4-92E3-4BF791A31E0E}"/>
          </ac:picMkLst>
        </pc:picChg>
      </pc:sldChg>
      <pc:sldChg chg="delSp modSp mod">
        <pc:chgData name="Bee B" userId="8940502075193e3a" providerId="LiveId" clId="{11CD9486-D0EA-4B80-BC5D-C1EB9C30182D}" dt="2025-02-17T09:36:51.528" v="30" actId="14100"/>
        <pc:sldMkLst>
          <pc:docMk/>
          <pc:sldMk cId="740097587" sldId="291"/>
        </pc:sldMkLst>
        <pc:spChg chg="mod">
          <ac:chgData name="Bee B" userId="8940502075193e3a" providerId="LiveId" clId="{11CD9486-D0EA-4B80-BC5D-C1EB9C30182D}" dt="2025-02-17T09:36:38.032" v="26" actId="20577"/>
          <ac:spMkLst>
            <pc:docMk/>
            <pc:sldMk cId="740097587" sldId="291"/>
            <ac:spMk id="2" creationId="{00000000-0000-0000-0000-000000000000}"/>
          </ac:spMkLst>
        </pc:spChg>
        <pc:spChg chg="mod">
          <ac:chgData name="Bee B" userId="8940502075193e3a" providerId="LiveId" clId="{11CD9486-D0EA-4B80-BC5D-C1EB9C30182D}" dt="2025-02-17T09:36:51.528" v="30" actId="14100"/>
          <ac:spMkLst>
            <pc:docMk/>
            <pc:sldMk cId="740097587" sldId="291"/>
            <ac:spMk id="3" creationId="{00000000-0000-0000-0000-000000000000}"/>
          </ac:spMkLst>
        </pc:spChg>
        <pc:spChg chg="del">
          <ac:chgData name="Bee B" userId="8940502075193e3a" providerId="LiveId" clId="{11CD9486-D0EA-4B80-BC5D-C1EB9C30182D}" dt="2025-02-17T09:36:40.861" v="27" actId="478"/>
          <ac:spMkLst>
            <pc:docMk/>
            <pc:sldMk cId="740097587" sldId="291"/>
            <ac:spMk id="7" creationId="{5895EF4C-6DD0-0D23-E9AE-2983735D9B86}"/>
          </ac:spMkLst>
        </pc:spChg>
      </pc:sldChg>
      <pc:sldChg chg="modSp mod">
        <pc:chgData name="Bee B" userId="8940502075193e3a" providerId="LiveId" clId="{11CD9486-D0EA-4B80-BC5D-C1EB9C30182D}" dt="2025-02-17T09:47:15.507" v="104" actId="27636"/>
        <pc:sldMkLst>
          <pc:docMk/>
          <pc:sldMk cId="2232418630" sldId="292"/>
        </pc:sldMkLst>
        <pc:spChg chg="mod">
          <ac:chgData name="Bee B" userId="8940502075193e3a" providerId="LiveId" clId="{11CD9486-D0EA-4B80-BC5D-C1EB9C30182D}" dt="2025-02-17T09:47:15.507" v="104" actId="27636"/>
          <ac:spMkLst>
            <pc:docMk/>
            <pc:sldMk cId="2232418630" sldId="292"/>
            <ac:spMk id="5" creationId="{0BAD4371-9E98-436F-8F3B-2172AEB13DC8}"/>
          </ac:spMkLst>
        </pc:spChg>
      </pc:sldChg>
      <pc:sldChg chg="modSp mod">
        <pc:chgData name="Bee B" userId="8940502075193e3a" providerId="LiveId" clId="{11CD9486-D0EA-4B80-BC5D-C1EB9C30182D}" dt="2025-02-17T09:47:47.509" v="114" actId="27636"/>
        <pc:sldMkLst>
          <pc:docMk/>
          <pc:sldMk cId="2945101845" sldId="293"/>
        </pc:sldMkLst>
        <pc:spChg chg="mod">
          <ac:chgData name="Bee B" userId="8940502075193e3a" providerId="LiveId" clId="{11CD9486-D0EA-4B80-BC5D-C1EB9C30182D}" dt="2025-02-17T09:47:47.509" v="114" actId="27636"/>
          <ac:spMkLst>
            <pc:docMk/>
            <pc:sldMk cId="2945101845" sldId="293"/>
            <ac:spMk id="5" creationId="{4D892A21-1507-35E1-EAC1-FA5F7F941BBB}"/>
          </ac:spMkLst>
        </pc:spChg>
      </pc:sldChg>
      <pc:sldChg chg="addSp delSp modSp mod modAnim modNotesTx">
        <pc:chgData name="Bee B" userId="8940502075193e3a" providerId="LiveId" clId="{11CD9486-D0EA-4B80-BC5D-C1EB9C30182D}" dt="2025-02-17T10:03:52.513" v="671" actId="1076"/>
        <pc:sldMkLst>
          <pc:docMk/>
          <pc:sldMk cId="2479690237" sldId="304"/>
        </pc:sldMkLst>
        <pc:spChg chg="mod">
          <ac:chgData name="Bee B" userId="8940502075193e3a" providerId="LiveId" clId="{11CD9486-D0EA-4B80-BC5D-C1EB9C30182D}" dt="2025-02-17T10:03:26.752" v="665" actId="20577"/>
          <ac:spMkLst>
            <pc:docMk/>
            <pc:sldMk cId="2479690237" sldId="304"/>
            <ac:spMk id="2" creationId="{00000000-0000-0000-0000-000000000000}"/>
          </ac:spMkLst>
        </pc:spChg>
        <pc:spChg chg="del">
          <ac:chgData name="Bee B" userId="8940502075193e3a" providerId="LiveId" clId="{11CD9486-D0EA-4B80-BC5D-C1EB9C30182D}" dt="2025-02-17T10:03:34.635" v="666" actId="478"/>
          <ac:spMkLst>
            <pc:docMk/>
            <pc:sldMk cId="2479690237" sldId="304"/>
            <ac:spMk id="3" creationId="{00000000-0000-0000-0000-000000000000}"/>
          </ac:spMkLst>
        </pc:spChg>
        <pc:spChg chg="add del mod">
          <ac:chgData name="Bee B" userId="8940502075193e3a" providerId="LiveId" clId="{11CD9486-D0EA-4B80-BC5D-C1EB9C30182D}" dt="2025-02-17T10:03:35.806" v="667" actId="478"/>
          <ac:spMkLst>
            <pc:docMk/>
            <pc:sldMk cId="2479690237" sldId="304"/>
            <ac:spMk id="5" creationId="{C3329067-542C-3A74-A945-C4EF6FBFE35B}"/>
          </ac:spMkLst>
        </pc:spChg>
        <pc:picChg chg="add mod">
          <ac:chgData name="Bee B" userId="8940502075193e3a" providerId="LiveId" clId="{11CD9486-D0EA-4B80-BC5D-C1EB9C30182D}" dt="2025-02-17T10:03:52.513" v="671" actId="1076"/>
          <ac:picMkLst>
            <pc:docMk/>
            <pc:sldMk cId="2479690237" sldId="304"/>
            <ac:picMk id="6" creationId="{60ED58E8-EB36-2D93-275E-42E874ABBE2D}"/>
          </ac:picMkLst>
        </pc:picChg>
      </pc:sldChg>
      <pc:sldChg chg="addSp delSp modSp mod modAnim modNotesTx">
        <pc:chgData name="Bee B" userId="8940502075193e3a" providerId="LiveId" clId="{11CD9486-D0EA-4B80-BC5D-C1EB9C30182D}" dt="2025-02-17T10:04:50.022" v="685" actId="1076"/>
        <pc:sldMkLst>
          <pc:docMk/>
          <pc:sldMk cId="475473744" sldId="305"/>
        </pc:sldMkLst>
        <pc:spChg chg="mod">
          <ac:chgData name="Bee B" userId="8940502075193e3a" providerId="LiveId" clId="{11CD9486-D0EA-4B80-BC5D-C1EB9C30182D}" dt="2025-02-17T10:04:26.815" v="679" actId="20577"/>
          <ac:spMkLst>
            <pc:docMk/>
            <pc:sldMk cId="475473744" sldId="305"/>
            <ac:spMk id="2" creationId="{00000000-0000-0000-0000-000000000000}"/>
          </ac:spMkLst>
        </pc:spChg>
        <pc:spChg chg="del">
          <ac:chgData name="Bee B" userId="8940502075193e3a" providerId="LiveId" clId="{11CD9486-D0EA-4B80-BC5D-C1EB9C30182D}" dt="2025-02-17T10:04:35.189" v="681" actId="478"/>
          <ac:spMkLst>
            <pc:docMk/>
            <pc:sldMk cId="475473744" sldId="305"/>
            <ac:spMk id="3" creationId="{00000000-0000-0000-0000-000000000000}"/>
          </ac:spMkLst>
        </pc:spChg>
        <pc:spChg chg="add del mod">
          <ac:chgData name="Bee B" userId="8940502075193e3a" providerId="LiveId" clId="{11CD9486-D0EA-4B80-BC5D-C1EB9C30182D}" dt="2025-02-17T10:04:36.218" v="682" actId="478"/>
          <ac:spMkLst>
            <pc:docMk/>
            <pc:sldMk cId="475473744" sldId="305"/>
            <ac:spMk id="5" creationId="{AB7228D1-0181-EA1A-95F9-ACFA4EBABB01}"/>
          </ac:spMkLst>
        </pc:spChg>
        <pc:picChg chg="add mod">
          <ac:chgData name="Bee B" userId="8940502075193e3a" providerId="LiveId" clId="{11CD9486-D0EA-4B80-BC5D-C1EB9C30182D}" dt="2025-02-17T10:04:50.022" v="685" actId="1076"/>
          <ac:picMkLst>
            <pc:docMk/>
            <pc:sldMk cId="475473744" sldId="305"/>
            <ac:picMk id="6" creationId="{FC681999-FD98-E487-5353-0373BF72B185}"/>
          </ac:picMkLst>
        </pc:picChg>
      </pc:sldChg>
      <pc:sldChg chg="modSp mod">
        <pc:chgData name="Bee B" userId="8940502075193e3a" providerId="LiveId" clId="{11CD9486-D0EA-4B80-BC5D-C1EB9C30182D}" dt="2025-02-17T10:18:20.743" v="995" actId="20577"/>
        <pc:sldMkLst>
          <pc:docMk/>
          <pc:sldMk cId="2838950702" sldId="312"/>
        </pc:sldMkLst>
        <pc:spChg chg="mod">
          <ac:chgData name="Bee B" userId="8940502075193e3a" providerId="LiveId" clId="{11CD9486-D0EA-4B80-BC5D-C1EB9C30182D}" dt="2025-02-17T10:17:18.794" v="867" actId="122"/>
          <ac:spMkLst>
            <pc:docMk/>
            <pc:sldMk cId="2838950702" sldId="312"/>
            <ac:spMk id="5" creationId="{00000000-0000-0000-0000-000000000000}"/>
          </ac:spMkLst>
        </pc:spChg>
        <pc:spChg chg="mod">
          <ac:chgData name="Bee B" userId="8940502075193e3a" providerId="LiveId" clId="{11CD9486-D0EA-4B80-BC5D-C1EB9C30182D}" dt="2025-02-17T10:18:20.743" v="995" actId="20577"/>
          <ac:spMkLst>
            <pc:docMk/>
            <pc:sldMk cId="2838950702" sldId="312"/>
            <ac:spMk id="6" creationId="{00000000-0000-0000-0000-000000000000}"/>
          </ac:spMkLst>
        </pc:spChg>
      </pc:sldChg>
      <pc:sldChg chg="modSp mod">
        <pc:chgData name="Bee B" userId="8940502075193e3a" providerId="LiveId" clId="{11CD9486-D0EA-4B80-BC5D-C1EB9C30182D}" dt="2025-02-17T10:18:25.937" v="996" actId="122"/>
        <pc:sldMkLst>
          <pc:docMk/>
          <pc:sldMk cId="2832783671" sldId="313"/>
        </pc:sldMkLst>
        <pc:spChg chg="mod">
          <ac:chgData name="Bee B" userId="8940502075193e3a" providerId="LiveId" clId="{11CD9486-D0EA-4B80-BC5D-C1EB9C30182D}" dt="2025-02-17T10:18:25.937" v="996" actId="122"/>
          <ac:spMkLst>
            <pc:docMk/>
            <pc:sldMk cId="2832783671" sldId="313"/>
            <ac:spMk id="2" creationId="{00000000-0000-0000-0000-000000000000}"/>
          </ac:spMkLst>
        </pc:spChg>
      </pc:sldChg>
      <pc:sldChg chg="modSp mod">
        <pc:chgData name="Bee B" userId="8940502075193e3a" providerId="LiveId" clId="{11CD9486-D0EA-4B80-BC5D-C1EB9C30182D}" dt="2025-02-17T09:34:24.505" v="8" actId="20577"/>
        <pc:sldMkLst>
          <pc:docMk/>
          <pc:sldMk cId="3916259843" sldId="314"/>
        </pc:sldMkLst>
        <pc:spChg chg="mod">
          <ac:chgData name="Bee B" userId="8940502075193e3a" providerId="LiveId" clId="{11CD9486-D0EA-4B80-BC5D-C1EB9C30182D}" dt="2025-02-17T09:34:24.505" v="8" actId="20577"/>
          <ac:spMkLst>
            <pc:docMk/>
            <pc:sldMk cId="3916259843" sldId="314"/>
            <ac:spMk id="2" creationId="{00000000-0000-0000-0000-000000000000}"/>
          </ac:spMkLst>
        </pc:spChg>
      </pc:sldChg>
      <pc:sldChg chg="del">
        <pc:chgData name="Bee B" userId="8940502075193e3a" providerId="LiveId" clId="{11CD9486-D0EA-4B80-BC5D-C1EB9C30182D}" dt="2025-02-17T09:47:08.952" v="100" actId="47"/>
        <pc:sldMkLst>
          <pc:docMk/>
          <pc:sldMk cId="2486238128" sldId="318"/>
        </pc:sldMkLst>
      </pc:sldChg>
      <pc:sldChg chg="del">
        <pc:chgData name="Bee B" userId="8940502075193e3a" providerId="LiveId" clId="{11CD9486-D0EA-4B80-BC5D-C1EB9C30182D}" dt="2025-02-17T09:47:29.649" v="105" actId="47"/>
        <pc:sldMkLst>
          <pc:docMk/>
          <pc:sldMk cId="3931359504" sldId="319"/>
        </pc:sldMkLst>
      </pc:sldChg>
      <pc:sldChg chg="del">
        <pc:chgData name="Bee B" userId="8940502075193e3a" providerId="LiveId" clId="{11CD9486-D0EA-4B80-BC5D-C1EB9C30182D}" dt="2025-02-17T09:47:51.329" v="115" actId="47"/>
        <pc:sldMkLst>
          <pc:docMk/>
          <pc:sldMk cId="3944226243" sldId="320"/>
        </pc:sldMkLst>
      </pc:sldChg>
      <pc:sldChg chg="addSp delSp modSp mod">
        <pc:chgData name="Bee B" userId="8940502075193e3a" providerId="LiveId" clId="{11CD9486-D0EA-4B80-BC5D-C1EB9C30182D}" dt="2025-02-17T10:05:32.830" v="694" actId="1076"/>
        <pc:sldMkLst>
          <pc:docMk/>
          <pc:sldMk cId="2484116474" sldId="321"/>
        </pc:sldMkLst>
        <pc:spChg chg="mod">
          <ac:chgData name="Bee B" userId="8940502075193e3a" providerId="LiveId" clId="{11CD9486-D0EA-4B80-BC5D-C1EB9C30182D}" dt="2025-02-17T10:04:53.355" v="686" actId="20577"/>
          <ac:spMkLst>
            <pc:docMk/>
            <pc:sldMk cId="2484116474" sldId="321"/>
            <ac:spMk id="2" creationId="{00000000-0000-0000-0000-000000000000}"/>
          </ac:spMkLst>
        </pc:spChg>
        <pc:spChg chg="del">
          <ac:chgData name="Bee B" userId="8940502075193e3a" providerId="LiveId" clId="{11CD9486-D0EA-4B80-BC5D-C1EB9C30182D}" dt="2025-02-17T10:04:57.268" v="687" actId="478"/>
          <ac:spMkLst>
            <pc:docMk/>
            <pc:sldMk cId="2484116474" sldId="321"/>
            <ac:spMk id="3" creationId="{1D189AE4-C644-9E68-35AD-2746AA01AA9C}"/>
          </ac:spMkLst>
        </pc:spChg>
        <pc:spChg chg="mod">
          <ac:chgData name="Bee B" userId="8940502075193e3a" providerId="LiveId" clId="{11CD9486-D0EA-4B80-BC5D-C1EB9C30182D}" dt="2025-02-17T10:05:08.583" v="691" actId="2710"/>
          <ac:spMkLst>
            <pc:docMk/>
            <pc:sldMk cId="2484116474" sldId="321"/>
            <ac:spMk id="5" creationId="{B9CC2394-7356-44D4-9C29-353D95C4CFC8}"/>
          </ac:spMkLst>
        </pc:spChg>
        <pc:picChg chg="add mod">
          <ac:chgData name="Bee B" userId="8940502075193e3a" providerId="LiveId" clId="{11CD9486-D0EA-4B80-BC5D-C1EB9C30182D}" dt="2025-02-17T10:05:32.830" v="694" actId="1076"/>
          <ac:picMkLst>
            <pc:docMk/>
            <pc:sldMk cId="2484116474" sldId="321"/>
            <ac:picMk id="3074" creationId="{0932469C-6A23-BF09-3676-ED4127AB12DB}"/>
          </ac:picMkLst>
        </pc:picChg>
      </pc:sldChg>
      <pc:sldChg chg="addSp modSp mod modNotesTx">
        <pc:chgData name="Bee B" userId="8940502075193e3a" providerId="LiveId" clId="{11CD9486-D0EA-4B80-BC5D-C1EB9C30182D}" dt="2025-02-17T10:17:12.567" v="865" actId="20577"/>
        <pc:sldMkLst>
          <pc:docMk/>
          <pc:sldMk cId="604129803" sldId="322"/>
        </pc:sldMkLst>
        <pc:spChg chg="mod">
          <ac:chgData name="Bee B" userId="8940502075193e3a" providerId="LiveId" clId="{11CD9486-D0EA-4B80-BC5D-C1EB9C30182D}" dt="2025-02-17T10:16:35.855" v="855" actId="1076"/>
          <ac:spMkLst>
            <pc:docMk/>
            <pc:sldMk cId="604129803" sldId="322"/>
            <ac:spMk id="2" creationId="{00000000-0000-0000-0000-000000000000}"/>
          </ac:spMkLst>
        </pc:spChg>
        <pc:spChg chg="add mod">
          <ac:chgData name="Bee B" userId="8940502075193e3a" providerId="LiveId" clId="{11CD9486-D0EA-4B80-BC5D-C1EB9C30182D}" dt="2025-02-17T10:17:10.261" v="864" actId="1076"/>
          <ac:spMkLst>
            <pc:docMk/>
            <pc:sldMk cId="604129803" sldId="322"/>
            <ac:spMk id="3" creationId="{501AC05E-D71B-E08D-CC3A-3F9A2BD352B2}"/>
          </ac:spMkLst>
        </pc:spChg>
      </pc:sldChg>
      <pc:sldChg chg="modSp mod">
        <pc:chgData name="Bee B" userId="8940502075193e3a" providerId="LiveId" clId="{11CD9486-D0EA-4B80-BC5D-C1EB9C30182D}" dt="2025-02-17T09:45:33.841" v="72" actId="404"/>
        <pc:sldMkLst>
          <pc:docMk/>
          <pc:sldMk cId="2929722663" sldId="323"/>
        </pc:sldMkLst>
        <pc:spChg chg="mod">
          <ac:chgData name="Bee B" userId="8940502075193e3a" providerId="LiveId" clId="{11CD9486-D0EA-4B80-BC5D-C1EB9C30182D}" dt="2025-02-17T09:44:50.280" v="51" actId="6549"/>
          <ac:spMkLst>
            <pc:docMk/>
            <pc:sldMk cId="2929722663" sldId="323"/>
            <ac:spMk id="2" creationId="{1A0B18DF-E2B8-4B92-AA53-6CD91BB80869}"/>
          </ac:spMkLst>
        </pc:spChg>
        <pc:spChg chg="mod">
          <ac:chgData name="Bee B" userId="8940502075193e3a" providerId="LiveId" clId="{11CD9486-D0EA-4B80-BC5D-C1EB9C30182D}" dt="2025-02-17T09:45:33.841" v="72" actId="404"/>
          <ac:spMkLst>
            <pc:docMk/>
            <pc:sldMk cId="2929722663" sldId="323"/>
            <ac:spMk id="3" creationId="{BB604517-11FF-4C1C-B470-1912F38E7C43}"/>
          </ac:spMkLst>
        </pc:spChg>
      </pc:sldChg>
      <pc:sldChg chg="addSp delSp modSp mod">
        <pc:chgData name="Bee B" userId="8940502075193e3a" providerId="LiveId" clId="{11CD9486-D0EA-4B80-BC5D-C1EB9C30182D}" dt="2025-02-17T09:49:04.465" v="124" actId="1076"/>
        <pc:sldMkLst>
          <pc:docMk/>
          <pc:sldMk cId="1695221026" sldId="325"/>
        </pc:sldMkLst>
        <pc:spChg chg="mod">
          <ac:chgData name="Bee B" userId="8940502075193e3a" providerId="LiveId" clId="{11CD9486-D0EA-4B80-BC5D-C1EB9C30182D}" dt="2025-02-17T09:48:08.036" v="117" actId="6549"/>
          <ac:spMkLst>
            <pc:docMk/>
            <pc:sldMk cId="1695221026" sldId="325"/>
            <ac:spMk id="2" creationId="{A7E60F69-9D4B-4E58-8BA0-BC869E2E4763}"/>
          </ac:spMkLst>
        </pc:spChg>
        <pc:spChg chg="del">
          <ac:chgData name="Bee B" userId="8940502075193e3a" providerId="LiveId" clId="{11CD9486-D0EA-4B80-BC5D-C1EB9C30182D}" dt="2025-02-17T09:48:12.700" v="118" actId="478"/>
          <ac:spMkLst>
            <pc:docMk/>
            <pc:sldMk cId="1695221026" sldId="325"/>
            <ac:spMk id="3" creationId="{68D3968C-608A-3354-143D-F69B4B439006}"/>
          </ac:spMkLst>
        </pc:spChg>
        <pc:spChg chg="mod">
          <ac:chgData name="Bee B" userId="8940502075193e3a" providerId="LiveId" clId="{11CD9486-D0EA-4B80-BC5D-C1EB9C30182D}" dt="2025-02-17T09:48:19.206" v="121" actId="1076"/>
          <ac:spMkLst>
            <pc:docMk/>
            <pc:sldMk cId="1695221026" sldId="325"/>
            <ac:spMk id="4" creationId="{DD92555A-9D65-C763-5E5C-B4FFD9E6B2A0}"/>
          </ac:spMkLst>
        </pc:spChg>
        <pc:spChg chg="add del mod">
          <ac:chgData name="Bee B" userId="8940502075193e3a" providerId="LiveId" clId="{11CD9486-D0EA-4B80-BC5D-C1EB9C30182D}" dt="2025-02-17T09:48:14.142" v="119" actId="478"/>
          <ac:spMkLst>
            <pc:docMk/>
            <pc:sldMk cId="1695221026" sldId="325"/>
            <ac:spMk id="6" creationId="{0C883D7A-6231-C199-3E7E-E6DA2812C4D3}"/>
          </ac:spMkLst>
        </pc:spChg>
        <pc:picChg chg="add mod">
          <ac:chgData name="Bee B" userId="8940502075193e3a" providerId="LiveId" clId="{11CD9486-D0EA-4B80-BC5D-C1EB9C30182D}" dt="2025-02-17T09:49:04.465" v="124" actId="1076"/>
          <ac:picMkLst>
            <pc:docMk/>
            <pc:sldMk cId="1695221026" sldId="325"/>
            <ac:picMk id="1026" creationId="{4EF57CC5-7885-302C-09D4-954F1363D878}"/>
          </ac:picMkLst>
        </pc:picChg>
      </pc:sldChg>
      <pc:sldChg chg="addSp delSp modSp mod modAnim modNotesTx">
        <pc:chgData name="Bee B" userId="8940502075193e3a" providerId="LiveId" clId="{11CD9486-D0EA-4B80-BC5D-C1EB9C30182D}" dt="2025-02-17T10:02:50.370" v="661" actId="1076"/>
        <pc:sldMkLst>
          <pc:docMk/>
          <pc:sldMk cId="784946089" sldId="327"/>
        </pc:sldMkLst>
        <pc:spChg chg="add del">
          <ac:chgData name="Bee B" userId="8940502075193e3a" providerId="LiveId" clId="{11CD9486-D0EA-4B80-BC5D-C1EB9C30182D}" dt="2025-02-17T10:02:35.701" v="655" actId="478"/>
          <ac:spMkLst>
            <pc:docMk/>
            <pc:sldMk cId="784946089" sldId="327"/>
            <ac:spMk id="2" creationId="{00000000-0000-0000-0000-000000000000}"/>
          </ac:spMkLst>
        </pc:spChg>
        <pc:spChg chg="mod">
          <ac:chgData name="Bee B" userId="8940502075193e3a" providerId="LiveId" clId="{11CD9486-D0EA-4B80-BC5D-C1EB9C30182D}" dt="2025-02-17T10:01:50.472" v="649" actId="207"/>
          <ac:spMkLst>
            <pc:docMk/>
            <pc:sldMk cId="784946089" sldId="327"/>
            <ac:spMk id="4" creationId="{00000000-0000-0000-0000-000000000000}"/>
          </ac:spMkLst>
        </pc:spChg>
        <pc:spChg chg="add del mod">
          <ac:chgData name="Bee B" userId="8940502075193e3a" providerId="LiveId" clId="{11CD9486-D0EA-4B80-BC5D-C1EB9C30182D}" dt="2025-02-17T10:02:36.213" v="656" actId="478"/>
          <ac:spMkLst>
            <pc:docMk/>
            <pc:sldMk cId="784946089" sldId="327"/>
            <ac:spMk id="5" creationId="{E56D9F93-ADDD-0799-4F7E-8DDD4C991AC1}"/>
          </ac:spMkLst>
        </pc:spChg>
        <pc:spChg chg="add del">
          <ac:chgData name="Bee B" userId="8940502075193e3a" providerId="LiveId" clId="{11CD9486-D0EA-4B80-BC5D-C1EB9C30182D}" dt="2025-02-17T10:02:39.012" v="658" actId="22"/>
          <ac:spMkLst>
            <pc:docMk/>
            <pc:sldMk cId="784946089" sldId="327"/>
            <ac:spMk id="7" creationId="{98A263C2-7553-4B22-96F2-76B77AF786C0}"/>
          </ac:spMkLst>
        </pc:spChg>
        <pc:picChg chg="add mod">
          <ac:chgData name="Bee B" userId="8940502075193e3a" providerId="LiveId" clId="{11CD9486-D0EA-4B80-BC5D-C1EB9C30182D}" dt="2025-02-17T10:02:50.370" v="661" actId="1076"/>
          <ac:picMkLst>
            <pc:docMk/>
            <pc:sldMk cId="784946089" sldId="327"/>
            <ac:picMk id="8" creationId="{2992FA1E-B01E-333E-38E7-2EBA0E119CE2}"/>
          </ac:picMkLst>
        </pc:picChg>
      </pc:sldChg>
      <pc:sldChg chg="del">
        <pc:chgData name="Bee B" userId="8940502075193e3a" providerId="LiveId" clId="{11CD9486-D0EA-4B80-BC5D-C1EB9C30182D}" dt="2025-02-17T10:03:19.446" v="664" actId="47"/>
        <pc:sldMkLst>
          <pc:docMk/>
          <pc:sldMk cId="1725586263" sldId="328"/>
        </pc:sldMkLst>
      </pc:sldChg>
      <pc:sldChg chg="del">
        <pc:chgData name="Bee B" userId="8940502075193e3a" providerId="LiveId" clId="{11CD9486-D0EA-4B80-BC5D-C1EB9C30182D}" dt="2025-02-17T10:03:12.219" v="663" actId="47"/>
        <pc:sldMkLst>
          <pc:docMk/>
          <pc:sldMk cId="312626873" sldId="329"/>
        </pc:sldMkLst>
      </pc:sldChg>
      <pc:sldChg chg="modSp mod">
        <pc:chgData name="Bee B" userId="8940502075193e3a" providerId="LiveId" clId="{11CD9486-D0EA-4B80-BC5D-C1EB9C30182D}" dt="2025-02-17T09:47:05.782" v="99" actId="1076"/>
        <pc:sldMkLst>
          <pc:docMk/>
          <pc:sldMk cId="3367560192" sldId="405"/>
        </pc:sldMkLst>
        <pc:spChg chg="mod">
          <ac:chgData name="Bee B" userId="8940502075193e3a" providerId="LiveId" clId="{11CD9486-D0EA-4B80-BC5D-C1EB9C30182D}" dt="2025-02-17T09:46:38.723" v="86" actId="207"/>
          <ac:spMkLst>
            <pc:docMk/>
            <pc:sldMk cId="3367560192" sldId="405"/>
            <ac:spMk id="2" creationId="{00000000-0000-0000-0000-000000000000}"/>
          </ac:spMkLst>
        </pc:spChg>
        <pc:spChg chg="mod">
          <ac:chgData name="Bee B" userId="8940502075193e3a" providerId="LiveId" clId="{11CD9486-D0EA-4B80-BC5D-C1EB9C30182D}" dt="2025-02-17T09:47:05.782" v="99" actId="1076"/>
          <ac:spMkLst>
            <pc:docMk/>
            <pc:sldMk cId="3367560192" sldId="405"/>
            <ac:spMk id="5" creationId="{D46DE314-AAA8-E5A5-827B-3C8C678AF43F}"/>
          </ac:spMkLst>
        </pc:spChg>
      </pc:sldChg>
      <pc:sldChg chg="del">
        <pc:chgData name="Bee B" userId="8940502075193e3a" providerId="LiveId" clId="{11CD9486-D0EA-4B80-BC5D-C1EB9C30182D}" dt="2025-02-17T09:47:37.134" v="108" actId="47"/>
        <pc:sldMkLst>
          <pc:docMk/>
          <pc:sldMk cId="4044940159" sldId="406"/>
        </pc:sldMkLst>
      </pc:sldChg>
      <pc:sldChg chg="del">
        <pc:chgData name="Bee B" userId="8940502075193e3a" providerId="LiveId" clId="{11CD9486-D0EA-4B80-BC5D-C1EB9C30182D}" dt="2025-02-17T10:03:09.902" v="662" actId="47"/>
        <pc:sldMkLst>
          <pc:docMk/>
          <pc:sldMk cId="2593014358" sldId="408"/>
        </pc:sldMkLst>
      </pc:sldChg>
      <pc:sldChg chg="addSp delSp modSp mod">
        <pc:chgData name="Bee B" userId="8940502075193e3a" providerId="LiveId" clId="{11CD9486-D0EA-4B80-BC5D-C1EB9C30182D}" dt="2025-02-17T09:35:09.340" v="25" actId="1076"/>
        <pc:sldMkLst>
          <pc:docMk/>
          <pc:sldMk cId="3286538892" sldId="430"/>
        </pc:sldMkLst>
        <pc:spChg chg="mod">
          <ac:chgData name="Bee B" userId="8940502075193e3a" providerId="LiveId" clId="{11CD9486-D0EA-4B80-BC5D-C1EB9C30182D}" dt="2025-02-17T09:34:28.020" v="9" actId="20577"/>
          <ac:spMkLst>
            <pc:docMk/>
            <pc:sldMk cId="3286538892" sldId="430"/>
            <ac:spMk id="2" creationId="{1A0B18DF-E2B8-4B92-AA53-6CD91BB80869}"/>
          </ac:spMkLst>
        </pc:spChg>
        <pc:spChg chg="add del mod">
          <ac:chgData name="Bee B" userId="8940502075193e3a" providerId="LiveId" clId="{11CD9486-D0EA-4B80-BC5D-C1EB9C30182D}" dt="2025-02-17T09:34:35.161" v="11" actId="478"/>
          <ac:spMkLst>
            <pc:docMk/>
            <pc:sldMk cId="3286538892" sldId="430"/>
            <ac:spMk id="4" creationId="{DEB5AF40-BB08-8C16-E1C2-B9E5B931948B}"/>
          </ac:spMkLst>
        </pc:spChg>
        <pc:spChg chg="del">
          <ac:chgData name="Bee B" userId="8940502075193e3a" providerId="LiveId" clId="{11CD9486-D0EA-4B80-BC5D-C1EB9C30182D}" dt="2025-02-17T09:34:30.128" v="10" actId="478"/>
          <ac:spMkLst>
            <pc:docMk/>
            <pc:sldMk cId="3286538892" sldId="430"/>
            <ac:spMk id="5" creationId="{657E80F3-5399-10BC-5BC2-D572FFCB53C8}"/>
          </ac:spMkLst>
        </pc:spChg>
        <pc:spChg chg="mod">
          <ac:chgData name="Bee B" userId="8940502075193e3a" providerId="LiveId" clId="{11CD9486-D0EA-4B80-BC5D-C1EB9C30182D}" dt="2025-02-17T09:34:57.294" v="21" actId="1076"/>
          <ac:spMkLst>
            <pc:docMk/>
            <pc:sldMk cId="3286538892" sldId="430"/>
            <ac:spMk id="6" creationId="{633583EF-79AA-8D90-341D-ECC9483D33E9}"/>
          </ac:spMkLst>
        </pc:spChg>
        <pc:picChg chg="add mod">
          <ac:chgData name="Bee B" userId="8940502075193e3a" providerId="LiveId" clId="{11CD9486-D0EA-4B80-BC5D-C1EB9C30182D}" dt="2025-02-17T09:35:09.340" v="25" actId="1076"/>
          <ac:picMkLst>
            <pc:docMk/>
            <pc:sldMk cId="3286538892" sldId="430"/>
            <ac:picMk id="7" creationId="{B2A61602-2CCD-6715-9B22-D2C5297AF086}"/>
          </ac:picMkLst>
        </pc:picChg>
      </pc:sldChg>
      <pc:sldChg chg="addSp delSp modSp mod modNotesTx">
        <pc:chgData name="Bee B" userId="8940502075193e3a" providerId="LiveId" clId="{11CD9486-D0EA-4B80-BC5D-C1EB9C30182D}" dt="2025-02-17T09:58:06.542" v="591" actId="1076"/>
        <pc:sldMkLst>
          <pc:docMk/>
          <pc:sldMk cId="316103091" sldId="432"/>
        </pc:sldMkLst>
        <pc:spChg chg="mod">
          <ac:chgData name="Bee B" userId="8940502075193e3a" providerId="LiveId" clId="{11CD9486-D0EA-4B80-BC5D-C1EB9C30182D}" dt="2025-02-17T09:56:49.875" v="367" actId="6549"/>
          <ac:spMkLst>
            <pc:docMk/>
            <pc:sldMk cId="316103091" sldId="432"/>
            <ac:spMk id="2" creationId="{A12A50CE-018F-A289-0C65-3B171C386DD7}"/>
          </ac:spMkLst>
        </pc:spChg>
        <pc:spChg chg="del">
          <ac:chgData name="Bee B" userId="8940502075193e3a" providerId="LiveId" clId="{11CD9486-D0EA-4B80-BC5D-C1EB9C30182D}" dt="2025-02-17T09:57:56.319" v="587" actId="478"/>
          <ac:spMkLst>
            <pc:docMk/>
            <pc:sldMk cId="316103091" sldId="432"/>
            <ac:spMk id="3" creationId="{0A796D9B-D464-9051-EF0F-2795D4848FCD}"/>
          </ac:spMkLst>
        </pc:spChg>
        <pc:spChg chg="mod">
          <ac:chgData name="Bee B" userId="8940502075193e3a" providerId="LiveId" clId="{11CD9486-D0EA-4B80-BC5D-C1EB9C30182D}" dt="2025-02-17T09:58:06.542" v="591" actId="1076"/>
          <ac:spMkLst>
            <pc:docMk/>
            <pc:sldMk cId="316103091" sldId="432"/>
            <ac:spMk id="4" creationId="{AE4A68EB-6BF6-719F-7912-1710E2E4191D}"/>
          </ac:spMkLst>
        </pc:spChg>
        <pc:spChg chg="add del mod">
          <ac:chgData name="Bee B" userId="8940502075193e3a" providerId="LiveId" clId="{11CD9486-D0EA-4B80-BC5D-C1EB9C30182D}" dt="2025-02-17T09:57:59.231" v="588" actId="478"/>
          <ac:spMkLst>
            <pc:docMk/>
            <pc:sldMk cId="316103091" sldId="432"/>
            <ac:spMk id="6" creationId="{CC87BE8C-586F-80C4-683B-2B48746F89EB}"/>
          </ac:spMkLst>
        </pc:spChg>
      </pc:sldChg>
      <pc:sldChg chg="addSp delSp modSp mod">
        <pc:chgData name="Bee B" userId="8940502075193e3a" providerId="LiveId" clId="{11CD9486-D0EA-4B80-BC5D-C1EB9C30182D}" dt="2025-02-17T09:58:44.878" v="607" actId="2710"/>
        <pc:sldMkLst>
          <pc:docMk/>
          <pc:sldMk cId="1144157886" sldId="433"/>
        </pc:sldMkLst>
        <pc:spChg chg="mod">
          <ac:chgData name="Bee B" userId="8940502075193e3a" providerId="LiveId" clId="{11CD9486-D0EA-4B80-BC5D-C1EB9C30182D}" dt="2025-02-17T09:58:27.105" v="600" actId="6549"/>
          <ac:spMkLst>
            <pc:docMk/>
            <pc:sldMk cId="1144157886" sldId="433"/>
            <ac:spMk id="2" creationId="{A12A50CE-018F-A289-0C65-3B171C386DD7}"/>
          </ac:spMkLst>
        </pc:spChg>
        <pc:spChg chg="del">
          <ac:chgData name="Bee B" userId="8940502075193e3a" providerId="LiveId" clId="{11CD9486-D0EA-4B80-BC5D-C1EB9C30182D}" dt="2025-02-17T09:58:29.651" v="601" actId="478"/>
          <ac:spMkLst>
            <pc:docMk/>
            <pc:sldMk cId="1144157886" sldId="433"/>
            <ac:spMk id="3" creationId="{0A796D9B-D464-9051-EF0F-2795D4848FCD}"/>
          </ac:spMkLst>
        </pc:spChg>
        <pc:spChg chg="mod">
          <ac:chgData name="Bee B" userId="8940502075193e3a" providerId="LiveId" clId="{11CD9486-D0EA-4B80-BC5D-C1EB9C30182D}" dt="2025-02-17T09:58:44.878" v="607" actId="2710"/>
          <ac:spMkLst>
            <pc:docMk/>
            <pc:sldMk cId="1144157886" sldId="433"/>
            <ac:spMk id="4" creationId="{AE4A68EB-6BF6-719F-7912-1710E2E4191D}"/>
          </ac:spMkLst>
        </pc:spChg>
        <pc:spChg chg="add del mod">
          <ac:chgData name="Bee B" userId="8940502075193e3a" providerId="LiveId" clId="{11CD9486-D0EA-4B80-BC5D-C1EB9C30182D}" dt="2025-02-17T09:58:32.350" v="602" actId="478"/>
          <ac:spMkLst>
            <pc:docMk/>
            <pc:sldMk cId="1144157886" sldId="433"/>
            <ac:spMk id="6" creationId="{B7DEAD29-1C73-FEE5-EADA-3CB89EE01F3B}"/>
          </ac:spMkLst>
        </pc:spChg>
      </pc:sldChg>
      <pc:sldChg chg="addSp delSp modSp mod">
        <pc:chgData name="Bee B" userId="8940502075193e3a" providerId="LiveId" clId="{11CD9486-D0EA-4B80-BC5D-C1EB9C30182D}" dt="2025-02-17T09:58:23.682" v="598" actId="14100"/>
        <pc:sldMkLst>
          <pc:docMk/>
          <pc:sldMk cId="2944925589" sldId="434"/>
        </pc:sldMkLst>
        <pc:spChg chg="mod">
          <ac:chgData name="Bee B" userId="8940502075193e3a" providerId="LiveId" clId="{11CD9486-D0EA-4B80-BC5D-C1EB9C30182D}" dt="2025-02-17T09:58:09.786" v="593" actId="6549"/>
          <ac:spMkLst>
            <pc:docMk/>
            <pc:sldMk cId="2944925589" sldId="434"/>
            <ac:spMk id="2" creationId="{A12A50CE-018F-A289-0C65-3B171C386DD7}"/>
          </ac:spMkLst>
        </pc:spChg>
        <pc:spChg chg="del">
          <ac:chgData name="Bee B" userId="8940502075193e3a" providerId="LiveId" clId="{11CD9486-D0EA-4B80-BC5D-C1EB9C30182D}" dt="2025-02-17T09:58:12.048" v="594" actId="478"/>
          <ac:spMkLst>
            <pc:docMk/>
            <pc:sldMk cId="2944925589" sldId="434"/>
            <ac:spMk id="3" creationId="{0A796D9B-D464-9051-EF0F-2795D4848FCD}"/>
          </ac:spMkLst>
        </pc:spChg>
        <pc:spChg chg="mod">
          <ac:chgData name="Bee B" userId="8940502075193e3a" providerId="LiveId" clId="{11CD9486-D0EA-4B80-BC5D-C1EB9C30182D}" dt="2025-02-17T09:58:23.682" v="598" actId="14100"/>
          <ac:spMkLst>
            <pc:docMk/>
            <pc:sldMk cId="2944925589" sldId="434"/>
            <ac:spMk id="4" creationId="{AE4A68EB-6BF6-719F-7912-1710E2E4191D}"/>
          </ac:spMkLst>
        </pc:spChg>
        <pc:spChg chg="add del mod">
          <ac:chgData name="Bee B" userId="8940502075193e3a" providerId="LiveId" clId="{11CD9486-D0EA-4B80-BC5D-C1EB9C30182D}" dt="2025-02-17T09:58:15.831" v="595" actId="478"/>
          <ac:spMkLst>
            <pc:docMk/>
            <pc:sldMk cId="2944925589" sldId="434"/>
            <ac:spMk id="6" creationId="{C9F808FF-3BDC-2D5F-7EC5-9BBBFDA78A5E}"/>
          </ac:spMkLst>
        </pc:spChg>
      </pc:sldChg>
      <pc:sldChg chg="addSp delSp modSp mod">
        <pc:chgData name="Bee B" userId="8940502075193e3a" providerId="LiveId" clId="{11CD9486-D0EA-4B80-BC5D-C1EB9C30182D}" dt="2025-02-17T09:59:04.489" v="614" actId="2710"/>
        <pc:sldMkLst>
          <pc:docMk/>
          <pc:sldMk cId="81211286" sldId="435"/>
        </pc:sldMkLst>
        <pc:spChg chg="mod">
          <ac:chgData name="Bee B" userId="8940502075193e3a" providerId="LiveId" clId="{11CD9486-D0EA-4B80-BC5D-C1EB9C30182D}" dt="2025-02-17T09:58:49.730" v="609" actId="6549"/>
          <ac:spMkLst>
            <pc:docMk/>
            <pc:sldMk cId="81211286" sldId="435"/>
            <ac:spMk id="2" creationId="{A12A50CE-018F-A289-0C65-3B171C386DD7}"/>
          </ac:spMkLst>
        </pc:spChg>
        <pc:spChg chg="del">
          <ac:chgData name="Bee B" userId="8940502075193e3a" providerId="LiveId" clId="{11CD9486-D0EA-4B80-BC5D-C1EB9C30182D}" dt="2025-02-17T09:58:53.122" v="610" actId="478"/>
          <ac:spMkLst>
            <pc:docMk/>
            <pc:sldMk cId="81211286" sldId="435"/>
            <ac:spMk id="3" creationId="{0A796D9B-D464-9051-EF0F-2795D4848FCD}"/>
          </ac:spMkLst>
        </pc:spChg>
        <pc:spChg chg="mod">
          <ac:chgData name="Bee B" userId="8940502075193e3a" providerId="LiveId" clId="{11CD9486-D0EA-4B80-BC5D-C1EB9C30182D}" dt="2025-02-17T09:59:04.489" v="614" actId="2710"/>
          <ac:spMkLst>
            <pc:docMk/>
            <pc:sldMk cId="81211286" sldId="435"/>
            <ac:spMk id="4" creationId="{AE4A68EB-6BF6-719F-7912-1710E2E4191D}"/>
          </ac:spMkLst>
        </pc:spChg>
        <pc:spChg chg="add del mod">
          <ac:chgData name="Bee B" userId="8940502075193e3a" providerId="LiveId" clId="{11CD9486-D0EA-4B80-BC5D-C1EB9C30182D}" dt="2025-02-17T09:58:55.644" v="611" actId="478"/>
          <ac:spMkLst>
            <pc:docMk/>
            <pc:sldMk cId="81211286" sldId="435"/>
            <ac:spMk id="6" creationId="{645C077A-09C5-F1BB-D286-DA8B8EABB98E}"/>
          </ac:spMkLst>
        </pc:spChg>
      </pc:sldChg>
      <pc:sldChg chg="addSp delSp modSp mod">
        <pc:chgData name="Bee B" userId="8940502075193e3a" providerId="LiveId" clId="{11CD9486-D0EA-4B80-BC5D-C1EB9C30182D}" dt="2025-02-17T09:59:22.538" v="621" actId="2710"/>
        <pc:sldMkLst>
          <pc:docMk/>
          <pc:sldMk cId="1847306685" sldId="436"/>
        </pc:sldMkLst>
        <pc:spChg chg="mod">
          <ac:chgData name="Bee B" userId="8940502075193e3a" providerId="LiveId" clId="{11CD9486-D0EA-4B80-BC5D-C1EB9C30182D}" dt="2025-02-17T09:59:07.849" v="616" actId="6549"/>
          <ac:spMkLst>
            <pc:docMk/>
            <pc:sldMk cId="1847306685" sldId="436"/>
            <ac:spMk id="2" creationId="{A12A50CE-018F-A289-0C65-3B171C386DD7}"/>
          </ac:spMkLst>
        </pc:spChg>
        <pc:spChg chg="del">
          <ac:chgData name="Bee B" userId="8940502075193e3a" providerId="LiveId" clId="{11CD9486-D0EA-4B80-BC5D-C1EB9C30182D}" dt="2025-02-17T09:59:11.733" v="617" actId="478"/>
          <ac:spMkLst>
            <pc:docMk/>
            <pc:sldMk cId="1847306685" sldId="436"/>
            <ac:spMk id="3" creationId="{0A796D9B-D464-9051-EF0F-2795D4848FCD}"/>
          </ac:spMkLst>
        </pc:spChg>
        <pc:spChg chg="mod">
          <ac:chgData name="Bee B" userId="8940502075193e3a" providerId="LiveId" clId="{11CD9486-D0EA-4B80-BC5D-C1EB9C30182D}" dt="2025-02-17T09:59:22.538" v="621" actId="2710"/>
          <ac:spMkLst>
            <pc:docMk/>
            <pc:sldMk cId="1847306685" sldId="436"/>
            <ac:spMk id="4" creationId="{AE4A68EB-6BF6-719F-7912-1710E2E4191D}"/>
          </ac:spMkLst>
        </pc:spChg>
        <pc:spChg chg="add del mod">
          <ac:chgData name="Bee B" userId="8940502075193e3a" providerId="LiveId" clId="{11CD9486-D0EA-4B80-BC5D-C1EB9C30182D}" dt="2025-02-17T09:59:13.759" v="618" actId="478"/>
          <ac:spMkLst>
            <pc:docMk/>
            <pc:sldMk cId="1847306685" sldId="436"/>
            <ac:spMk id="6" creationId="{DD6E4748-1827-541C-9D61-CA636C6C2C3C}"/>
          </ac:spMkLst>
        </pc:spChg>
      </pc:sldChg>
      <pc:sldChg chg="delSp modSp mod">
        <pc:chgData name="Bee B" userId="8940502075193e3a" providerId="LiveId" clId="{11CD9486-D0EA-4B80-BC5D-C1EB9C30182D}" dt="2025-02-17T09:44:44.887" v="49" actId="27636"/>
        <pc:sldMkLst>
          <pc:docMk/>
          <pc:sldMk cId="424377792" sldId="438"/>
        </pc:sldMkLst>
        <pc:spChg chg="mod">
          <ac:chgData name="Bee B" userId="8940502075193e3a" providerId="LiveId" clId="{11CD9486-D0EA-4B80-BC5D-C1EB9C30182D}" dt="2025-02-17T09:44:26.304" v="37" actId="403"/>
          <ac:spMkLst>
            <pc:docMk/>
            <pc:sldMk cId="424377792" sldId="438"/>
            <ac:spMk id="2" creationId="{68A81E93-A0C0-FB0A-98F9-9A13B2EDD3C0}"/>
          </ac:spMkLst>
        </pc:spChg>
        <pc:spChg chg="mod">
          <ac:chgData name="Bee B" userId="8940502075193e3a" providerId="LiveId" clId="{11CD9486-D0EA-4B80-BC5D-C1EB9C30182D}" dt="2025-02-17T09:44:44.887" v="49" actId="27636"/>
          <ac:spMkLst>
            <pc:docMk/>
            <pc:sldMk cId="424377792" sldId="438"/>
            <ac:spMk id="3" creationId="{29167CC9-CCD4-AE72-43B5-DB30B173D54E}"/>
          </ac:spMkLst>
        </pc:spChg>
        <pc:spChg chg="del">
          <ac:chgData name="Bee B" userId="8940502075193e3a" providerId="LiveId" clId="{11CD9486-D0EA-4B80-BC5D-C1EB9C30182D}" dt="2025-02-17T09:44:28.814" v="38" actId="478"/>
          <ac:spMkLst>
            <pc:docMk/>
            <pc:sldMk cId="424377792" sldId="438"/>
            <ac:spMk id="5" creationId="{FFD8C338-6871-D638-F52B-F62EFDAE2F1D}"/>
          </ac:spMkLst>
        </pc:spChg>
      </pc:sldChg>
      <pc:sldChg chg="addSp delSp modSp mod">
        <pc:chgData name="Bee B" userId="8940502075193e3a" providerId="LiveId" clId="{11CD9486-D0EA-4B80-BC5D-C1EB9C30182D}" dt="2025-02-17T10:05:49.319" v="702" actId="20577"/>
        <pc:sldMkLst>
          <pc:docMk/>
          <pc:sldMk cId="1590736699" sldId="439"/>
        </pc:sldMkLst>
        <pc:spChg chg="mod">
          <ac:chgData name="Bee B" userId="8940502075193e3a" providerId="LiveId" clId="{11CD9486-D0EA-4B80-BC5D-C1EB9C30182D}" dt="2025-02-17T10:05:36.506" v="696" actId="6549"/>
          <ac:spMkLst>
            <pc:docMk/>
            <pc:sldMk cId="1590736699" sldId="439"/>
            <ac:spMk id="2" creationId="{0B0C2D0A-D93A-7F76-0F1D-EFE8E8243B4E}"/>
          </ac:spMkLst>
        </pc:spChg>
        <pc:spChg chg="del mod">
          <ac:chgData name="Bee B" userId="8940502075193e3a" providerId="LiveId" clId="{11CD9486-D0EA-4B80-BC5D-C1EB9C30182D}" dt="2025-02-17T10:05:40.131" v="698" actId="478"/>
          <ac:spMkLst>
            <pc:docMk/>
            <pc:sldMk cId="1590736699" sldId="439"/>
            <ac:spMk id="3" creationId="{C667456E-9551-CC5A-F27E-6EE8F8FB0691}"/>
          </ac:spMkLst>
        </pc:spChg>
        <pc:spChg chg="mod">
          <ac:chgData name="Bee B" userId="8940502075193e3a" providerId="LiveId" clId="{11CD9486-D0EA-4B80-BC5D-C1EB9C30182D}" dt="2025-02-17T10:05:49.319" v="702" actId="20577"/>
          <ac:spMkLst>
            <pc:docMk/>
            <pc:sldMk cId="1590736699" sldId="439"/>
            <ac:spMk id="4" creationId="{A3C5E788-AF70-95A5-CA26-E94389E1624A}"/>
          </ac:spMkLst>
        </pc:spChg>
        <pc:spChg chg="add del mod">
          <ac:chgData name="Bee B" userId="8940502075193e3a" providerId="LiveId" clId="{11CD9486-D0EA-4B80-BC5D-C1EB9C30182D}" dt="2025-02-17T10:05:41.259" v="699" actId="478"/>
          <ac:spMkLst>
            <pc:docMk/>
            <pc:sldMk cId="1590736699" sldId="439"/>
            <ac:spMk id="6" creationId="{C7D4D154-04A7-66B6-8C52-9D917719BB08}"/>
          </ac:spMkLst>
        </pc:spChg>
      </pc:sldChg>
      <pc:sldChg chg="addSp delSp modSp mod">
        <pc:chgData name="Bee B" userId="8940502075193e3a" providerId="LiveId" clId="{11CD9486-D0EA-4B80-BC5D-C1EB9C30182D}" dt="2025-02-17T10:13:24.347" v="797" actId="20577"/>
        <pc:sldMkLst>
          <pc:docMk/>
          <pc:sldMk cId="1884611208" sldId="440"/>
        </pc:sldMkLst>
        <pc:spChg chg="mod">
          <ac:chgData name="Bee B" userId="8940502075193e3a" providerId="LiveId" clId="{11CD9486-D0EA-4B80-BC5D-C1EB9C30182D}" dt="2025-02-17T10:06:23.485" v="704" actId="6549"/>
          <ac:spMkLst>
            <pc:docMk/>
            <pc:sldMk cId="1884611208" sldId="440"/>
            <ac:spMk id="2" creationId="{0B0C2D0A-D93A-7F76-0F1D-EFE8E8243B4E}"/>
          </ac:spMkLst>
        </pc:spChg>
        <pc:spChg chg="del">
          <ac:chgData name="Bee B" userId="8940502075193e3a" providerId="LiveId" clId="{11CD9486-D0EA-4B80-BC5D-C1EB9C30182D}" dt="2025-02-17T10:11:35.495" v="705" actId="478"/>
          <ac:spMkLst>
            <pc:docMk/>
            <pc:sldMk cId="1884611208" sldId="440"/>
            <ac:spMk id="3" creationId="{C667456E-9551-CC5A-F27E-6EE8F8FB0691}"/>
          </ac:spMkLst>
        </pc:spChg>
        <pc:spChg chg="mod">
          <ac:chgData name="Bee B" userId="8940502075193e3a" providerId="LiveId" clId="{11CD9486-D0EA-4B80-BC5D-C1EB9C30182D}" dt="2025-02-17T10:13:24.347" v="797" actId="20577"/>
          <ac:spMkLst>
            <pc:docMk/>
            <pc:sldMk cId="1884611208" sldId="440"/>
            <ac:spMk id="4" creationId="{A3C5E788-AF70-95A5-CA26-E94389E1624A}"/>
          </ac:spMkLst>
        </pc:spChg>
        <pc:spChg chg="add del mod">
          <ac:chgData name="Bee B" userId="8940502075193e3a" providerId="LiveId" clId="{11CD9486-D0EA-4B80-BC5D-C1EB9C30182D}" dt="2025-02-17T10:11:36.547" v="706" actId="478"/>
          <ac:spMkLst>
            <pc:docMk/>
            <pc:sldMk cId="1884611208" sldId="440"/>
            <ac:spMk id="6" creationId="{5C585A63-A47D-0EB4-B879-48D4E744D2AE}"/>
          </ac:spMkLst>
        </pc:spChg>
      </pc:sldChg>
      <pc:sldChg chg="addSp delSp modSp mod">
        <pc:chgData name="Bee B" userId="8940502075193e3a" providerId="LiveId" clId="{11CD9486-D0EA-4B80-BC5D-C1EB9C30182D}" dt="2025-02-17T10:14:43.219" v="816" actId="14100"/>
        <pc:sldMkLst>
          <pc:docMk/>
          <pc:sldMk cId="3344447699" sldId="441"/>
        </pc:sldMkLst>
        <pc:spChg chg="mod">
          <ac:chgData name="Bee B" userId="8940502075193e3a" providerId="LiveId" clId="{11CD9486-D0EA-4B80-BC5D-C1EB9C30182D}" dt="2025-02-17T10:13:34.533" v="799" actId="6549"/>
          <ac:spMkLst>
            <pc:docMk/>
            <pc:sldMk cId="3344447699" sldId="441"/>
            <ac:spMk id="2" creationId="{0B0C2D0A-D93A-7F76-0F1D-EFE8E8243B4E}"/>
          </ac:spMkLst>
        </pc:spChg>
        <pc:spChg chg="del">
          <ac:chgData name="Bee B" userId="8940502075193e3a" providerId="LiveId" clId="{11CD9486-D0EA-4B80-BC5D-C1EB9C30182D}" dt="2025-02-17T10:13:37.857" v="800" actId="478"/>
          <ac:spMkLst>
            <pc:docMk/>
            <pc:sldMk cId="3344447699" sldId="441"/>
            <ac:spMk id="3" creationId="{C667456E-9551-CC5A-F27E-6EE8F8FB0691}"/>
          </ac:spMkLst>
        </pc:spChg>
        <pc:spChg chg="mod">
          <ac:chgData name="Bee B" userId="8940502075193e3a" providerId="LiveId" clId="{11CD9486-D0EA-4B80-BC5D-C1EB9C30182D}" dt="2025-02-17T10:14:29.629" v="812" actId="1076"/>
          <ac:spMkLst>
            <pc:docMk/>
            <pc:sldMk cId="3344447699" sldId="441"/>
            <ac:spMk id="4" creationId="{A3C5E788-AF70-95A5-CA26-E94389E1624A}"/>
          </ac:spMkLst>
        </pc:spChg>
        <pc:spChg chg="add del mod">
          <ac:chgData name="Bee B" userId="8940502075193e3a" providerId="LiveId" clId="{11CD9486-D0EA-4B80-BC5D-C1EB9C30182D}" dt="2025-02-17T10:13:40.411" v="801" actId="478"/>
          <ac:spMkLst>
            <pc:docMk/>
            <pc:sldMk cId="3344447699" sldId="441"/>
            <ac:spMk id="6" creationId="{71F17F51-1B70-4AD6-B893-A03BD69920F3}"/>
          </ac:spMkLst>
        </pc:spChg>
        <pc:picChg chg="add mod">
          <ac:chgData name="Bee B" userId="8940502075193e3a" providerId="LiveId" clId="{11CD9486-D0EA-4B80-BC5D-C1EB9C30182D}" dt="2025-02-17T10:14:43.219" v="816" actId="14100"/>
          <ac:picMkLst>
            <pc:docMk/>
            <pc:sldMk cId="3344447699" sldId="441"/>
            <ac:picMk id="4098" creationId="{27C496D2-BD6A-7228-8F29-84DA1D856792}"/>
          </ac:picMkLst>
        </pc:picChg>
      </pc:sldChg>
      <pc:sldChg chg="addSp delSp modSp mod">
        <pc:chgData name="Bee B" userId="8940502075193e3a" providerId="LiveId" clId="{11CD9486-D0EA-4B80-BC5D-C1EB9C30182D}" dt="2025-02-17T10:15:29.879" v="841" actId="27636"/>
        <pc:sldMkLst>
          <pc:docMk/>
          <pc:sldMk cId="310210728" sldId="442"/>
        </pc:sldMkLst>
        <pc:spChg chg="mod">
          <ac:chgData name="Bee B" userId="8940502075193e3a" providerId="LiveId" clId="{11CD9486-D0EA-4B80-BC5D-C1EB9C30182D}" dt="2025-02-17T10:15:17.141" v="833" actId="20577"/>
          <ac:spMkLst>
            <pc:docMk/>
            <pc:sldMk cId="310210728" sldId="442"/>
            <ac:spMk id="2" creationId="{0B0C2D0A-D93A-7F76-0F1D-EFE8E8243B4E}"/>
          </ac:spMkLst>
        </pc:spChg>
        <pc:spChg chg="del">
          <ac:chgData name="Bee B" userId="8940502075193e3a" providerId="LiveId" clId="{11CD9486-D0EA-4B80-BC5D-C1EB9C30182D}" dt="2025-02-17T10:15:19.963" v="834" actId="478"/>
          <ac:spMkLst>
            <pc:docMk/>
            <pc:sldMk cId="310210728" sldId="442"/>
            <ac:spMk id="3" creationId="{C667456E-9551-CC5A-F27E-6EE8F8FB0691}"/>
          </ac:spMkLst>
        </pc:spChg>
        <pc:spChg chg="mod">
          <ac:chgData name="Bee B" userId="8940502075193e3a" providerId="LiveId" clId="{11CD9486-D0EA-4B80-BC5D-C1EB9C30182D}" dt="2025-02-17T10:15:29.879" v="841" actId="27636"/>
          <ac:spMkLst>
            <pc:docMk/>
            <pc:sldMk cId="310210728" sldId="442"/>
            <ac:spMk id="4" creationId="{A3C5E788-AF70-95A5-CA26-E94389E1624A}"/>
          </ac:spMkLst>
        </pc:spChg>
        <pc:spChg chg="add del mod">
          <ac:chgData name="Bee B" userId="8940502075193e3a" providerId="LiveId" clId="{11CD9486-D0EA-4B80-BC5D-C1EB9C30182D}" dt="2025-02-17T10:15:22.199" v="835" actId="478"/>
          <ac:spMkLst>
            <pc:docMk/>
            <pc:sldMk cId="310210728" sldId="442"/>
            <ac:spMk id="6" creationId="{27953085-53DD-3FD0-393C-9D7B6886EFB0}"/>
          </ac:spMkLst>
        </pc:spChg>
      </pc:sldChg>
      <pc:sldChg chg="addSp delSp modSp mod">
        <pc:chgData name="Bee B" userId="8940502075193e3a" providerId="LiveId" clId="{11CD9486-D0EA-4B80-BC5D-C1EB9C30182D}" dt="2025-02-17T10:15:07.265" v="829" actId="27636"/>
        <pc:sldMkLst>
          <pc:docMk/>
          <pc:sldMk cId="2431295596" sldId="443"/>
        </pc:sldMkLst>
        <pc:spChg chg="mod">
          <ac:chgData name="Bee B" userId="8940502075193e3a" providerId="LiveId" clId="{11CD9486-D0EA-4B80-BC5D-C1EB9C30182D}" dt="2025-02-17T10:14:51" v="818" actId="6549"/>
          <ac:spMkLst>
            <pc:docMk/>
            <pc:sldMk cId="2431295596" sldId="443"/>
            <ac:spMk id="2" creationId="{0B0C2D0A-D93A-7F76-0F1D-EFE8E8243B4E}"/>
          </ac:spMkLst>
        </pc:spChg>
        <pc:spChg chg="del">
          <ac:chgData name="Bee B" userId="8940502075193e3a" providerId="LiveId" clId="{11CD9486-D0EA-4B80-BC5D-C1EB9C30182D}" dt="2025-02-17T10:14:56.174" v="822" actId="478"/>
          <ac:spMkLst>
            <pc:docMk/>
            <pc:sldMk cId="2431295596" sldId="443"/>
            <ac:spMk id="3" creationId="{C667456E-9551-CC5A-F27E-6EE8F8FB0691}"/>
          </ac:spMkLst>
        </pc:spChg>
        <pc:spChg chg="mod">
          <ac:chgData name="Bee B" userId="8940502075193e3a" providerId="LiveId" clId="{11CD9486-D0EA-4B80-BC5D-C1EB9C30182D}" dt="2025-02-17T10:15:07.265" v="829" actId="27636"/>
          <ac:spMkLst>
            <pc:docMk/>
            <pc:sldMk cId="2431295596" sldId="443"/>
            <ac:spMk id="4" creationId="{A3C5E788-AF70-95A5-CA26-E94389E1624A}"/>
          </ac:spMkLst>
        </pc:spChg>
        <pc:spChg chg="add del mod">
          <ac:chgData name="Bee B" userId="8940502075193e3a" providerId="LiveId" clId="{11CD9486-D0EA-4B80-BC5D-C1EB9C30182D}" dt="2025-02-17T10:14:59.428" v="823" actId="478"/>
          <ac:spMkLst>
            <pc:docMk/>
            <pc:sldMk cId="2431295596" sldId="443"/>
            <ac:spMk id="6" creationId="{5D1D0CE7-0CDC-C354-BD8B-E8717CBF95A0}"/>
          </ac:spMkLst>
        </pc:spChg>
      </pc:sldChg>
      <pc:sldChg chg="modSp mod">
        <pc:chgData name="Bee B" userId="8940502075193e3a" providerId="LiveId" clId="{11CD9486-D0EA-4B80-BC5D-C1EB9C30182D}" dt="2025-02-17T10:15:39.496" v="843" actId="122"/>
        <pc:sldMkLst>
          <pc:docMk/>
          <pc:sldMk cId="405535805" sldId="444"/>
        </pc:sldMkLst>
        <pc:spChg chg="mod">
          <ac:chgData name="Bee B" userId="8940502075193e3a" providerId="LiveId" clId="{11CD9486-D0EA-4B80-BC5D-C1EB9C30182D}" dt="2025-02-17T10:15:39.496" v="843" actId="122"/>
          <ac:spMkLst>
            <pc:docMk/>
            <pc:sldMk cId="405535805" sldId="444"/>
            <ac:spMk id="2" creationId="{5A506B5F-D04C-FE41-D576-269123A99FB3}"/>
          </ac:spMkLst>
        </pc:spChg>
      </pc:sldChg>
      <pc:sldChg chg="modSp mod">
        <pc:chgData name="Bee B" userId="8940502075193e3a" providerId="LiveId" clId="{11CD9486-D0EA-4B80-BC5D-C1EB9C30182D}" dt="2025-02-17T10:15:42.889" v="844" actId="20577"/>
        <pc:sldMkLst>
          <pc:docMk/>
          <pc:sldMk cId="1452617071" sldId="445"/>
        </pc:sldMkLst>
        <pc:spChg chg="mod">
          <ac:chgData name="Bee B" userId="8940502075193e3a" providerId="LiveId" clId="{11CD9486-D0EA-4B80-BC5D-C1EB9C30182D}" dt="2025-02-17T10:15:42.889" v="844" actId="20577"/>
          <ac:spMkLst>
            <pc:docMk/>
            <pc:sldMk cId="1452617071" sldId="445"/>
            <ac:spMk id="2" creationId="{5A506B5F-D04C-FE41-D576-269123A99FB3}"/>
          </ac:spMkLst>
        </pc:spChg>
      </pc:sldChg>
      <pc:sldChg chg="delSp modSp add mod">
        <pc:chgData name="Bee B" userId="8940502075193e3a" providerId="LiveId" clId="{11CD9486-D0EA-4B80-BC5D-C1EB9C30182D}" dt="2025-02-17T09:53:31.697" v="197" actId="207"/>
        <pc:sldMkLst>
          <pc:docMk/>
          <pc:sldMk cId="284818003" sldId="446"/>
        </pc:sldMkLst>
        <pc:spChg chg="mod">
          <ac:chgData name="Bee B" userId="8940502075193e3a" providerId="LiveId" clId="{11CD9486-D0EA-4B80-BC5D-C1EB9C30182D}" dt="2025-02-17T09:53:27.062" v="194" actId="1076"/>
          <ac:spMkLst>
            <pc:docMk/>
            <pc:sldMk cId="284818003" sldId="446"/>
            <ac:spMk id="2" creationId="{0BE0BB4F-4D4F-2838-19DF-C7F4CD9FDF84}"/>
          </ac:spMkLst>
        </pc:spChg>
        <pc:spChg chg="mod">
          <ac:chgData name="Bee B" userId="8940502075193e3a" providerId="LiveId" clId="{11CD9486-D0EA-4B80-BC5D-C1EB9C30182D}" dt="2025-02-17T09:53:31.697" v="197" actId="207"/>
          <ac:spMkLst>
            <pc:docMk/>
            <pc:sldMk cId="284818003" sldId="446"/>
            <ac:spMk id="4" creationId="{174F077A-CE26-640C-9C2B-3FF586D2FEF2}"/>
          </ac:spMkLst>
        </pc:spChg>
        <pc:picChg chg="del">
          <ac:chgData name="Bee B" userId="8940502075193e3a" providerId="LiveId" clId="{11CD9486-D0EA-4B80-BC5D-C1EB9C30182D}" dt="2025-02-17T09:49:43.191" v="165" actId="478"/>
          <ac:picMkLst>
            <pc:docMk/>
            <pc:sldMk cId="284818003" sldId="446"/>
            <ac:picMk id="1026" creationId="{CBE64FE1-0B71-1A24-232B-BB31E61C7987}"/>
          </ac:picMkLst>
        </pc:picChg>
      </pc:sldChg>
      <pc:sldChg chg="new del">
        <pc:chgData name="Bee B" userId="8940502075193e3a" providerId="LiveId" clId="{11CD9486-D0EA-4B80-BC5D-C1EB9C30182D}" dt="2025-02-17T09:44:18.900" v="32" actId="680"/>
        <pc:sldMkLst>
          <pc:docMk/>
          <pc:sldMk cId="2490699104" sldId="446"/>
        </pc:sldMkLst>
      </pc:sldChg>
      <pc:sldChg chg="addSp modSp add mod modNotesTx">
        <pc:chgData name="Bee B" userId="8940502075193e3a" providerId="LiveId" clId="{11CD9486-D0EA-4B80-BC5D-C1EB9C30182D}" dt="2025-02-17T09:53:57.043" v="207" actId="5793"/>
        <pc:sldMkLst>
          <pc:docMk/>
          <pc:sldMk cId="1365009660" sldId="447"/>
        </pc:sldMkLst>
        <pc:spChg chg="mod">
          <ac:chgData name="Bee B" userId="8940502075193e3a" providerId="LiveId" clId="{11CD9486-D0EA-4B80-BC5D-C1EB9C30182D}" dt="2025-02-17T09:53:48.028" v="204" actId="1076"/>
          <ac:spMkLst>
            <pc:docMk/>
            <pc:sldMk cId="1365009660" sldId="447"/>
            <ac:spMk id="2" creationId="{5A5B366F-40A2-414C-7528-D68B3576B03E}"/>
          </ac:spMkLst>
        </pc:spChg>
        <pc:spChg chg="add">
          <ac:chgData name="Bee B" userId="8940502075193e3a" providerId="LiveId" clId="{11CD9486-D0EA-4B80-BC5D-C1EB9C30182D}" dt="2025-02-17T09:52:50.337" v="183"/>
          <ac:spMkLst>
            <pc:docMk/>
            <pc:sldMk cId="1365009660" sldId="447"/>
            <ac:spMk id="3" creationId="{50CFF843-5348-2C82-4EF9-25E92B191245}"/>
          </ac:spMkLst>
        </pc:spChg>
        <pc:spChg chg="mod">
          <ac:chgData name="Bee B" userId="8940502075193e3a" providerId="LiveId" clId="{11CD9486-D0EA-4B80-BC5D-C1EB9C30182D}" dt="2025-02-17T09:53:57.043" v="207" actId="5793"/>
          <ac:spMkLst>
            <pc:docMk/>
            <pc:sldMk cId="1365009660" sldId="447"/>
            <ac:spMk id="4" creationId="{11096A8F-A5E7-5F4B-7FB2-98A11B7D6234}"/>
          </ac:spMkLst>
        </pc:spChg>
      </pc:sldChg>
      <pc:sldChg chg="modSp add mod">
        <pc:chgData name="Bee B" userId="8940502075193e3a" providerId="LiveId" clId="{11CD9486-D0EA-4B80-BC5D-C1EB9C30182D}" dt="2025-02-17T09:56:44.764" v="365" actId="403"/>
        <pc:sldMkLst>
          <pc:docMk/>
          <pc:sldMk cId="2956582279" sldId="448"/>
        </pc:sldMkLst>
        <pc:spChg chg="mod">
          <ac:chgData name="Bee B" userId="8940502075193e3a" providerId="LiveId" clId="{11CD9486-D0EA-4B80-BC5D-C1EB9C30182D}" dt="2025-02-17T09:56:44.764" v="365" actId="403"/>
          <ac:spMkLst>
            <pc:docMk/>
            <pc:sldMk cId="2956582279" sldId="448"/>
            <ac:spMk id="4" creationId="{204D27AC-D0BC-D3C5-FE5A-31FB7F1B1E57}"/>
          </ac:spMkLst>
        </pc:spChg>
      </pc:sldChg>
      <pc:sldChg chg="addSp modSp add mod">
        <pc:chgData name="Bee B" userId="8940502075193e3a" providerId="LiveId" clId="{11CD9486-D0EA-4B80-BC5D-C1EB9C30182D}" dt="2025-02-17T09:57:50.715" v="586" actId="403"/>
        <pc:sldMkLst>
          <pc:docMk/>
          <pc:sldMk cId="1376595229" sldId="449"/>
        </pc:sldMkLst>
        <pc:spChg chg="mod">
          <ac:chgData name="Bee B" userId="8940502075193e3a" providerId="LiveId" clId="{11CD9486-D0EA-4B80-BC5D-C1EB9C30182D}" dt="2025-02-17T09:57:08.463" v="419" actId="20577"/>
          <ac:spMkLst>
            <pc:docMk/>
            <pc:sldMk cId="1376595229" sldId="449"/>
            <ac:spMk id="2" creationId="{E1C349C9-60B7-C798-D762-19D03FBCC574}"/>
          </ac:spMkLst>
        </pc:spChg>
        <pc:spChg chg="add mod">
          <ac:chgData name="Bee B" userId="8940502075193e3a" providerId="LiveId" clId="{11CD9486-D0EA-4B80-BC5D-C1EB9C30182D}" dt="2025-02-17T09:57:50.715" v="586" actId="403"/>
          <ac:spMkLst>
            <pc:docMk/>
            <pc:sldMk cId="1376595229" sldId="449"/>
            <ac:spMk id="3" creationId="{A1E0AA0C-6B25-6537-884C-9BBF9BB7899E}"/>
          </ac:spMkLst>
        </pc:spChg>
        <pc:spChg chg="mod">
          <ac:chgData name="Bee B" userId="8940502075193e3a" providerId="LiveId" clId="{11CD9486-D0EA-4B80-BC5D-C1EB9C30182D}" dt="2025-02-17T09:57:03.173" v="394" actId="20577"/>
          <ac:spMkLst>
            <pc:docMk/>
            <pc:sldMk cId="1376595229" sldId="449"/>
            <ac:spMk id="4" creationId="{2847B09A-575F-8BD5-867A-8F8CCFE53AC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6C2C9412-41A6-4553-B59C-789CBF87DFAB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41E304AC-9FB3-44B6-B40A-869B48AC1C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2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OHFTGADcnI" TargetMode="External"/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OHFTGADcnI" TargetMode="External"/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ehOYZENvzg" TargetMode="External"/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ylL-3W7pAI" TargetMode="External"/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zCbYCOEveE" TargetMode="External"/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081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189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081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547597-80BE-4AE3-BA09-8E1934845BE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751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0837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5909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740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0020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4334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8134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427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A2F01E-8A8D-29D4-6E07-9A0A836AC5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2B5C9C-0E6B-470D-C08E-559E601D77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ED4ED9-6F95-65C2-99C9-7B095A0E6F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EE5F9D-BBAA-3560-581D-062C54637A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4228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E3F49B-CE0C-6BF0-E3E4-80743A9F48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9574D3-FDFE-1C37-B1DF-C2ED00C03E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F66AE1-702E-DF89-1379-83A030DE31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370492-EDE8-F6EB-D699-72BE90466E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6126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54B7E6-55A2-D950-D4CF-D47ED0A9B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18EDB3-5C42-B64B-686E-8F8FD37778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66F2EB-9646-E0B7-D453-27B3ADE2C6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AB3681-22AC-57FC-BE8D-891B7877A2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349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3A18D-0615-783E-D88B-1D61C90515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403784-8A85-EDAF-6A75-1827B9F1AE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452B20-45D9-864A-DC4E-3A6115EF40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500AA-2371-4CEB-8998-EB13F21E1B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2733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Additional Information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8833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0055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26597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ECERS</a:t>
            </a:r>
            <a:endParaRPr lang="en-GB" dirty="0"/>
          </a:p>
          <a:p>
            <a:r>
              <a:rPr lang="en-GB" dirty="0"/>
              <a:t>6 Subscales 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/>
              <a:t>35 items</a:t>
            </a:r>
          </a:p>
          <a:p>
            <a:r>
              <a:rPr lang="en-GB" dirty="0"/>
              <a:t>Each item has a 7 point scale </a:t>
            </a:r>
          </a:p>
          <a:p>
            <a:r>
              <a:rPr lang="en-GB" dirty="0"/>
              <a:t>1 – inadequate</a:t>
            </a:r>
          </a:p>
          <a:p>
            <a:r>
              <a:rPr lang="en-GB" dirty="0"/>
              <a:t>3 – minimal</a:t>
            </a:r>
          </a:p>
          <a:p>
            <a:r>
              <a:rPr lang="en-GB" dirty="0"/>
              <a:t>5 – Good</a:t>
            </a:r>
          </a:p>
          <a:p>
            <a:r>
              <a:rPr lang="en-GB" dirty="0"/>
              <a:t>7 – Excellent</a:t>
            </a:r>
          </a:p>
          <a:p>
            <a:r>
              <a:rPr lang="en-GB" dirty="0"/>
              <a:t>Scores are based solely on a 3 hours observation period, no interviews. Make notes.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6767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526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u="sng" dirty="0">
                <a:hlinkClick r:id="rId3"/>
              </a:rPr>
              <a:t>https://www.youtube.com/watch?v=0OHFTGADcnI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115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5260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u="sng" dirty="0">
                <a:hlinkClick r:id="rId3"/>
              </a:rPr>
              <a:t>https://www.youtube.com/watch?v=0OHFTGADcnI</a:t>
            </a:r>
            <a:endParaRPr lang="en-GB" u="sng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115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740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8108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15376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61522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4557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2763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u="sng" dirty="0">
                <a:hlinkClick r:id="rId3"/>
              </a:rPr>
              <a:t>https://www.youtube.com/watch?v=AehOYZENvzg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3952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59278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u="sng" dirty="0">
                <a:hlinkClick r:id="rId3"/>
              </a:rPr>
              <a:t>https://www.youtube.com/watch?v=bylL-3W7pAI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60655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79587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https://www.youtube.com/watch?v=GzCbYCOEveE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28402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44865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85965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3786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511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83232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47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742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722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639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012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60824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741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4698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1814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35686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624672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17931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586131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295944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67386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88162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529602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2408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3559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673863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165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5651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4016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5548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7179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18527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0264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1867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9542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93485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6877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6912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6367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499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9" Type="http://schemas.openxmlformats.org/officeDocument/2006/relationships/image" Target="../media/image8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20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307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2" r:id="rId6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606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200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299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713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42224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8883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1200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oe.ac.uk/research/153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early-years-inspection-handbook-eif/early-years-inspection-handbook-for-ofsted-registered-provision-for-september-2023#part-2-the-evaluation-schedule--how-early-years-settings-will-be-judged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3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0OHFTGADcnI?feature=oembed" TargetMode="External"/><Relationship Id="rId4" Type="http://schemas.openxmlformats.org/officeDocument/2006/relationships/image" Target="../media/image36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0OHFTGADcnI?feature=oembed" TargetMode="External"/><Relationship Id="rId4" Type="http://schemas.openxmlformats.org/officeDocument/2006/relationships/image" Target="../media/image3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AehOYZENvzg?feature=oembed" TargetMode="External"/><Relationship Id="rId4" Type="http://schemas.openxmlformats.org/officeDocument/2006/relationships/image" Target="../media/image4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bylL-3W7pAI?feature=oembed" TargetMode="External"/><Relationship Id="rId4" Type="http://schemas.openxmlformats.org/officeDocument/2006/relationships/image" Target="../media/image42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GzCbYCOEveE?feature=oembed" TargetMode="External"/><Relationship Id="rId4" Type="http://schemas.openxmlformats.org/officeDocument/2006/relationships/image" Target="../media/image4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9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9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9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early-years-inspection-handbook-eif/early-years-inspection-handbook-for-ofsted-registered-provision-for-september-2023#reaching-a-judgement-of-good-requires-improvement-or-inadequate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9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26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307" y="2204864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US" altLang="en-US" sz="4800" b="1" dirty="0"/>
              <a:t>ECEY6011_BIRM</a:t>
            </a:r>
            <a:br>
              <a:rPr lang="en-US" altLang="en-US" sz="4800" b="1" dirty="0"/>
            </a:br>
            <a:br>
              <a:rPr lang="cy-GB" altLang="en-US" sz="4800" b="1" dirty="0">
                <a:solidFill>
                  <a:schemeClr val="bg1"/>
                </a:solidFill>
              </a:rPr>
            </a:br>
            <a:r>
              <a:rPr lang="en-GB" altLang="en-US" sz="4800" b="1" dirty="0">
                <a:solidFill>
                  <a:schemeClr val="accent1">
                    <a:lumMod val="75000"/>
                  </a:schemeClr>
                </a:solidFill>
              </a:rPr>
              <a:t>Leadership for systems of quality</a:t>
            </a:r>
            <a:br>
              <a:rPr lang="en-GB" altLang="en-US" sz="4800" b="1" dirty="0"/>
            </a:br>
            <a:br>
              <a:rPr lang="en-GB" altLang="en-US" sz="4800" b="1" dirty="0"/>
            </a:br>
            <a:r>
              <a:rPr lang="en-GB" altLang="en-US" sz="4800" b="1" dirty="0">
                <a:solidFill>
                  <a:schemeClr val="accent1">
                    <a:lumMod val="75000"/>
                  </a:schemeClr>
                </a:solidFill>
              </a:rPr>
              <a:t>Lecture 3 </a:t>
            </a:r>
            <a:endParaRPr lang="en-GB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B18DF-E2B8-4B92-AA53-6CD91BB80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950" y="620688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GB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33583EF-79AA-8D90-341D-ECC9483D33E9}"/>
              </a:ext>
            </a:extLst>
          </p:cNvPr>
          <p:cNvSpPr txBox="1">
            <a:spLocks/>
          </p:cNvSpPr>
          <p:nvPr/>
        </p:nvSpPr>
        <p:spPr>
          <a:xfrm>
            <a:off x="263950" y="1965345"/>
            <a:ext cx="4740098" cy="3456384"/>
          </a:xfrm>
          <a:prstGeom prst="rect">
            <a:avLst/>
          </a:prstGeom>
        </p:spPr>
        <p:txBody>
          <a:bodyPr vert="horz" lIns="68580" tIns="34290" rIns="68580" bIns="34290" rtlCol="0">
            <a:normAutofit fontScale="70000" lnSpcReduction="2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pPr>
              <a:lnSpc>
                <a:spcPct val="150000"/>
              </a:lnSpc>
            </a:pPr>
            <a:r>
              <a:rPr lang="en-GB" alt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pPr>
              <a:lnSpc>
                <a:spcPct val="150000"/>
              </a:lnSpc>
            </a:pPr>
            <a:r>
              <a:rPr lang="en-GB" alt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pPr>
              <a:lnSpc>
                <a:spcPct val="150000"/>
              </a:lnSpc>
            </a:pPr>
            <a:r>
              <a:rPr lang="en-GB" alt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Professionalism </a:t>
            </a:r>
          </a:p>
          <a:p>
            <a:pPr>
              <a:lnSpc>
                <a:spcPct val="150000"/>
              </a:lnSpc>
            </a:pPr>
            <a:r>
              <a:rPr lang="en-GB" alt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Awareness </a:t>
            </a:r>
          </a:p>
          <a:p>
            <a:pPr>
              <a:lnSpc>
                <a:spcPct val="150000"/>
              </a:lnSpc>
            </a:pPr>
            <a:r>
              <a:rPr lang="en-GB" alt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knowledge and understanding  </a:t>
            </a:r>
            <a:endParaRPr lang="en-US" altLang="en-US" sz="28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75" dirty="0"/>
          </a:p>
        </p:txBody>
      </p:sp>
      <p:pic>
        <p:nvPicPr>
          <p:cNvPr id="7" name="Content Placeholder 2" descr="Using your transferable skills | The Chartered Society of Physiotherapy">
            <a:extLst>
              <a:ext uri="{FF2B5EF4-FFF2-40B4-BE49-F238E27FC236}">
                <a16:creationId xmlns:a16="http://schemas.microsoft.com/office/drawing/2014/main" id="{B2A61602-2CCD-6715-9B22-D2C5297AF08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276872"/>
            <a:ext cx="5037500" cy="2833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538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Overview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12933"/>
            <a:ext cx="8412506" cy="357593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Research-informed knowledge about effective early years practice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‘Measuring’ quality: Using environment rating scales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SSTEW scale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C4BFA3-C0B0-FE6B-6CA2-FEF6183DC3E8}"/>
              </a:ext>
            </a:extLst>
          </p:cNvPr>
          <p:cNvSpPr txBox="1">
            <a:spLocks/>
          </p:cNvSpPr>
          <p:nvPr/>
        </p:nvSpPr>
        <p:spPr>
          <a:xfrm>
            <a:off x="251520" y="1675854"/>
            <a:ext cx="401535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40097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1E93-A0C0-FB0A-98F9-9A13B2EDD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Glossary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67CC9-CCD4-AE72-43B5-DB30B173D5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1828411"/>
            <a:ext cx="8484514" cy="285739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500" b="1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Research Informed</a:t>
            </a:r>
            <a:r>
              <a:rPr lang="en-GB" sz="35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 – The process of linking research to practice</a:t>
            </a:r>
          </a:p>
          <a:p>
            <a:pPr marL="0" indent="0">
              <a:lnSpc>
                <a:spcPct val="150000"/>
              </a:lnSpc>
              <a:buNone/>
            </a:pPr>
            <a:endParaRPr lang="en-GB" sz="35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3500" b="1" dirty="0">
                <a:solidFill>
                  <a:schemeClr val="accent1">
                    <a:lumMod val="75000"/>
                  </a:schemeClr>
                </a:solidFill>
                <a:cs typeface="Arial"/>
              </a:rPr>
              <a:t>Pedagogy – </a:t>
            </a:r>
            <a:r>
              <a:rPr lang="en-GB" sz="3500" dirty="0">
                <a:solidFill>
                  <a:schemeClr val="accent1">
                    <a:lumMod val="75000"/>
                  </a:schemeClr>
                </a:solidFill>
                <a:cs typeface="Arial"/>
              </a:rPr>
              <a:t>the way of teaching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424377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B18DF-E2B8-4B92-AA53-6CD91BB80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What is quality?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04517-11FF-4C1C-B470-1912F38E7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118" y="1656036"/>
            <a:ext cx="8611385" cy="4077219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‘‘quality’ was a choice, not a necessity’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							(Moss, 2016, p. 8-9)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‘Quality is something everyone wants to have and everyone wants to offer, while ‘quality’ itself is taken for granted, as ‘some thing – objective, real, knowable … waiting “out there” to be discovered and measured by experts’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							(Dahlberg 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et al.,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2013, p. 5–6)</a:t>
            </a:r>
          </a:p>
          <a:p>
            <a:pPr marL="0" indent="0">
              <a:buNone/>
            </a:pPr>
            <a:r>
              <a:rPr lang="en-GB" sz="1400" dirty="0"/>
              <a:t>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929722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12205" y="717162"/>
            <a:ext cx="9768408" cy="1325563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Research-informed knowledge about effective early years practice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307" y="2042725"/>
            <a:ext cx="8611385" cy="409811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Effective Provision of Pre-school Education project -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EPPE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Effective Pre-school, Primary and Secondary Education project -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EPPSE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Researching Effective Pedagogy in the Early Years project -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REPEY</a:t>
            </a:r>
          </a:p>
        </p:txBody>
      </p:sp>
    </p:spTree>
    <p:extLst>
      <p:ext uri="{BB962C8B-B14F-4D97-AF65-F5344CB8AC3E}">
        <p14:creationId xmlns:p14="http://schemas.microsoft.com/office/powerpoint/2010/main" val="22175884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756" y="152176"/>
            <a:ext cx="8964487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EPPE/ EPPSE project 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6DE314-AAA8-E5A5-827B-3C8C678AF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6" y="1124744"/>
            <a:ext cx="8611385" cy="4060791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http://www.ioe.ac.uk/research/153.html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>
              <a:lnSpc>
                <a:spcPct val="170000"/>
              </a:lnSpc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The first major study in the UK to focus specifically on the </a:t>
            </a:r>
            <a:r>
              <a:rPr lang="en-GB" sz="1400" b="1" u="sng" dirty="0">
                <a:solidFill>
                  <a:schemeClr val="accent1">
                    <a:lumMod val="75000"/>
                  </a:schemeClr>
                </a:solidFill>
              </a:rPr>
              <a:t>effectiveness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of early years education.</a:t>
            </a:r>
          </a:p>
          <a:p>
            <a:pPr>
              <a:lnSpc>
                <a:spcPct val="170000"/>
              </a:lnSpc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Large-scale, longitudinal study of the progress and development of children from pre-school to post-compulsory education. </a:t>
            </a:r>
          </a:p>
          <a:p>
            <a:pPr>
              <a:lnSpc>
                <a:spcPct val="170000"/>
              </a:lnSpc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Aspects of pre-school provision which have a positive impact on children's attainment, progress and development.</a:t>
            </a:r>
          </a:p>
          <a:p>
            <a:pPr>
              <a:lnSpc>
                <a:spcPct val="170000"/>
              </a:lnSpc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More than 3,000 children were assessed at the start of pre-school around the age of 3 and their development was monitored until they entered school around the age of 5. They were assessed again at key points until the end of Key Stage 3 in secondary school and then tracked through their final year of compulsory schooling and on to their post 16 educational, training and employment choices.</a:t>
            </a:r>
          </a:p>
          <a:p>
            <a:pPr>
              <a:lnSpc>
                <a:spcPct val="170000"/>
              </a:lnSpc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Six participating Local Authorities in England. 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67560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Key messages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AD4371-9E98-436F-8F3B-2172AEB13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484784"/>
            <a:ext cx="8611385" cy="3916775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There is an enduring effect of pre-school. </a:t>
            </a:r>
          </a:p>
          <a:p>
            <a:pPr>
              <a:lnSpc>
                <a:spcPct val="170000"/>
              </a:lnSpc>
            </a:pPr>
            <a:endParaRPr lang="en-GB" sz="24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Attendance, </a:t>
            </a:r>
            <a:r>
              <a:rPr lang="en-GB" sz="2400" u="sng" dirty="0">
                <a:solidFill>
                  <a:schemeClr val="accent1">
                    <a:lumMod val="75000"/>
                  </a:schemeClr>
                </a:solidFill>
              </a:rPr>
              <a:t>quality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and duration at pre-school all show long term effects on students’ academic outcomes </a:t>
            </a:r>
          </a:p>
          <a:p>
            <a:pPr>
              <a:lnSpc>
                <a:spcPct val="170000"/>
              </a:lnSpc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</a:t>
            </a:r>
            <a:r>
              <a:rPr lang="en-GB" sz="2400" u="sng" dirty="0">
                <a:solidFill>
                  <a:schemeClr val="accent1">
                    <a:lumMod val="75000"/>
                  </a:schemeClr>
                </a:solidFill>
              </a:rPr>
              <a:t>quality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of pre-school predicted both total GCSE scores and English and maths grades. </a:t>
            </a:r>
          </a:p>
          <a:p>
            <a:pPr>
              <a:lnSpc>
                <a:spcPct val="170000"/>
              </a:lnSpc>
            </a:pPr>
            <a:endParaRPr lang="en-GB" sz="2400" u="sng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70000"/>
              </a:lnSpc>
            </a:pPr>
            <a:r>
              <a:rPr lang="en-GB" sz="2400" u="sng" dirty="0">
                <a:solidFill>
                  <a:schemeClr val="accent1">
                    <a:lumMod val="75000"/>
                  </a:schemeClr>
                </a:solidFill>
              </a:rPr>
              <a:t>High quality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was also linked to better self-regulation, pro-social behaviour and lower levels of hyperactivity. </a:t>
            </a:r>
          </a:p>
          <a:p>
            <a:pPr>
              <a:lnSpc>
                <a:spcPct val="170000"/>
              </a:lnSpc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quality of pre-school was especially important for children whose parents had low qualifications.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418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REPEY project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1ADFFF-20EB-BD03-19B9-2484B9C840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Researching Effective Pedagogy in the Early Years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Asked the question 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‘What does high quality look like?’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and ‘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How is it differentiated from ‘good’ quality?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12 case studies of pre-school provision where outcomes were highest (after accounting for social, economic variables)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473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Key messages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892A21-1507-35E1-EAC1-FA5F7F941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628800"/>
            <a:ext cx="8611385" cy="3772759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en-GB" sz="3400" dirty="0">
                <a:solidFill>
                  <a:schemeClr val="accent1">
                    <a:lumMod val="75000"/>
                  </a:schemeClr>
                </a:solidFill>
              </a:rPr>
              <a:t>More ‘sustained shared thinking’ was observed in settings where children made the most progress. </a:t>
            </a:r>
          </a:p>
          <a:p>
            <a:pPr>
              <a:lnSpc>
                <a:spcPct val="170000"/>
              </a:lnSpc>
            </a:pPr>
            <a:endParaRPr lang="en-GB" sz="3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70000"/>
              </a:lnSpc>
            </a:pPr>
            <a:r>
              <a:rPr lang="en-GB" sz="3400" dirty="0">
                <a:solidFill>
                  <a:schemeClr val="accent1">
                    <a:lumMod val="75000"/>
                  </a:schemeClr>
                </a:solidFill>
              </a:rPr>
              <a:t>‘Sustained shared thinking’ occurs when two or more individuals ‘work together’ in an intellectual way to solve a problem, clarify a concept, evaluate an activity, extend a narrative etc. Both parties must contribute to the thinking and it must develop and extend the understanding. It was more likely to occur when children were interacting 1:1 with an adult or with a single peer partner and during focussed group work. </a:t>
            </a:r>
          </a:p>
          <a:p>
            <a:pPr marL="0" indent="0" algn="ctr">
              <a:lnSpc>
                <a:spcPct val="170000"/>
              </a:lnSpc>
              <a:buNone/>
            </a:pPr>
            <a:r>
              <a:rPr lang="en-GB" sz="3400" b="1" dirty="0">
                <a:solidFill>
                  <a:schemeClr val="accent1">
                    <a:lumMod val="75000"/>
                  </a:schemeClr>
                </a:solidFill>
              </a:rPr>
              <a:t>The quality of adult-child verbal interaction matters. </a:t>
            </a:r>
          </a:p>
          <a:p>
            <a:pPr marL="0" indent="0">
              <a:buNone/>
            </a:pPr>
            <a:endParaRPr lang="en-GB" sz="3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1018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Effective pedagogy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AA6003-14FF-7502-6CAF-D50956E30940}"/>
              </a:ext>
            </a:extLst>
          </p:cNvPr>
          <p:cNvSpPr txBox="1"/>
          <p:nvPr/>
        </p:nvSpPr>
        <p:spPr>
          <a:xfrm>
            <a:off x="467544" y="1556792"/>
            <a:ext cx="80648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Involvement of adult and child in co-construction of knowledge 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Adults engaging in intentional pedagogic strategies such as: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Demonstration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Modelling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Questioning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Explaining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Extending</a:t>
            </a:r>
          </a:p>
          <a:p>
            <a:pPr lvl="1" algn="ctr"/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This is more than ‘facilitation’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08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60F69-9D4B-4E58-8BA0-BC869E2E4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How do we Measure Quality?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92555A-9D65-C763-5E5C-B4FFD9E6B2A0}"/>
              </a:ext>
            </a:extLst>
          </p:cNvPr>
          <p:cNvSpPr txBox="1">
            <a:spLocks/>
          </p:cNvSpPr>
          <p:nvPr/>
        </p:nvSpPr>
        <p:spPr>
          <a:xfrm>
            <a:off x="107504" y="1690689"/>
            <a:ext cx="9142784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Tools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Rating scales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Inspections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Reports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Expectations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Research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Feedback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Reflection</a:t>
            </a:r>
          </a:p>
        </p:txBody>
      </p:sp>
      <p:pic>
        <p:nvPicPr>
          <p:cNvPr id="1026" name="Picture 2" descr="Measure Quality of Work for Employees ...">
            <a:extLst>
              <a:ext uri="{FF2B5EF4-FFF2-40B4-BE49-F238E27FC236}">
                <a16:creationId xmlns:a16="http://schemas.microsoft.com/office/drawing/2014/main" id="{4EF57CC5-7885-302C-09D4-954F1363D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39034"/>
            <a:ext cx="4478039" cy="2979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52210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39F802-198D-2CEE-623F-BA667063A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0BB4F-4D4F-2838-19DF-C7F4CD9FD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53191"/>
            <a:ext cx="8611385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Ofsted – EYFS Inspection Framework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4F077A-CE26-640C-9C2B-3FF586D2FEF2}"/>
              </a:ext>
            </a:extLst>
          </p:cNvPr>
          <p:cNvSpPr txBox="1">
            <a:spLocks/>
          </p:cNvSpPr>
          <p:nvPr/>
        </p:nvSpPr>
        <p:spPr>
          <a:xfrm>
            <a:off x="107504" y="1478754"/>
            <a:ext cx="9142784" cy="4351338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Inspectors must use all their evidence to evaluate what it is like to be a child in the provision.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In making their judgements about a provider’s overall effectiveness, inspectors will consider whether the standard of education and care is good.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If it meets all the criteria for good, then inspectors will consider whether it is outstanding.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If it is not good, then inspectors will consider whether it requires improvement or is inadequate.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In judging the overall effectiveness, inspectors will take account of the 4 judgements.</a:t>
            </a:r>
            <a:endParaRPr lang="en-GB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They will also make a judgement about the effectiveness of the arrangements for safeguarding children.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8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48180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3DC117-8E4D-C10C-25B8-600B5DA25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B366F-40A2-414C-7528-D68B3576B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53191"/>
            <a:ext cx="8611385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Ofsted – EYFS Inspection Framework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096A8F-A5E7-5F4B-7FB2-98A11B7D6234}"/>
              </a:ext>
            </a:extLst>
          </p:cNvPr>
          <p:cNvSpPr txBox="1">
            <a:spLocks/>
          </p:cNvSpPr>
          <p:nvPr/>
        </p:nvSpPr>
        <p:spPr>
          <a:xfrm>
            <a:off x="14536" y="1478754"/>
            <a:ext cx="9142784" cy="435133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50000"/>
              </a:lnSpc>
              <a:spcBef>
                <a:spcPts val="1500"/>
              </a:spcBef>
              <a:spcAft>
                <a:spcPts val="1500"/>
              </a:spcAft>
              <a:buNone/>
            </a:pPr>
            <a:r>
              <a:rPr lang="en-GB" sz="11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Inspectors should take account of all the judgements made across the evaluation schedule. In particular, they should consider:</a:t>
            </a:r>
          </a:p>
          <a:p>
            <a:pPr algn="l">
              <a:lnSpc>
                <a:spcPct val="150000"/>
              </a:lnSpc>
              <a:spcBef>
                <a:spcPts val="1500"/>
              </a:spcBef>
              <a:spcAft>
                <a:spcPts val="375"/>
              </a:spcAft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the extent to which leaders and providers plan, design and implement the EYFS curriculum</a:t>
            </a:r>
          </a:p>
          <a:p>
            <a:pPr algn="l">
              <a:lnSpc>
                <a:spcPct val="150000"/>
              </a:lnSpc>
              <a:spcBef>
                <a:spcPts val="1500"/>
              </a:spcBef>
              <a:spcAft>
                <a:spcPts val="375"/>
              </a:spcAft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the extent to which the curriculum and care practices that the setting provides meet the needs of the range of children who attend, particularly children with SEND</a:t>
            </a:r>
          </a:p>
          <a:p>
            <a:pPr algn="l">
              <a:lnSpc>
                <a:spcPct val="150000"/>
              </a:lnSpc>
              <a:spcBef>
                <a:spcPts val="1500"/>
              </a:spcBef>
              <a:spcAft>
                <a:spcPts val="375"/>
              </a:spcAft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the progress children make in their learning and development relative to their starting points, and their readiness for the next stage of their education</a:t>
            </a:r>
          </a:p>
          <a:p>
            <a:pPr algn="l">
              <a:lnSpc>
                <a:spcPct val="150000"/>
              </a:lnSpc>
              <a:spcBef>
                <a:spcPts val="1500"/>
              </a:spcBef>
              <a:spcAft>
                <a:spcPts val="375"/>
              </a:spcAft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children’s personal and emotional development, including whether they feel safe and are secure and happy</a:t>
            </a:r>
          </a:p>
          <a:p>
            <a:pPr algn="l">
              <a:lnSpc>
                <a:spcPct val="150000"/>
              </a:lnSpc>
              <a:spcBef>
                <a:spcPts val="1500"/>
              </a:spcBef>
              <a:spcAft>
                <a:spcPts val="375"/>
              </a:spcAft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whether the requirements for children’s safeguarding and welfare have been fully met and there is a shared understanding of and responsibility for protecting children</a:t>
            </a:r>
          </a:p>
          <a:p>
            <a:pPr algn="l">
              <a:lnSpc>
                <a:spcPct val="150000"/>
              </a:lnSpc>
              <a:spcBef>
                <a:spcPts val="1500"/>
              </a:spcBef>
              <a:spcAft>
                <a:spcPts val="375"/>
              </a:spcAft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the effectiveness of leadership and management in evaluating practice and securing continuous development that improves children’s education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000" b="0" i="0" dirty="0">
              <a:solidFill>
                <a:srgbClr val="0B0C0C"/>
              </a:solidFill>
              <a:effectLst/>
              <a:latin typeface="GDS Transport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28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650096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A22048-4414-051F-5EEC-D0891262D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203B7-B9E3-7324-3AF0-008A8A44E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53191"/>
            <a:ext cx="8611385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Ofsted – EYFS Inspection Framework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4D27AC-D0BC-D3C5-FE5A-31FB7F1B1E57}"/>
              </a:ext>
            </a:extLst>
          </p:cNvPr>
          <p:cNvSpPr txBox="1">
            <a:spLocks/>
          </p:cNvSpPr>
          <p:nvPr/>
        </p:nvSpPr>
        <p:spPr>
          <a:xfrm>
            <a:off x="14536" y="1478754"/>
            <a:ext cx="9142784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sz="36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The Descriptors for each grade based on each area that is judged can be found on the EYFS Inspection Framework: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600" b="0" i="0" dirty="0">
                <a:solidFill>
                  <a:srgbClr val="0B0C0C"/>
                </a:solidFill>
                <a:effectLst/>
                <a:latin typeface="+mj-lt"/>
                <a:hlinkClick r:id="rId3"/>
              </a:rPr>
              <a:t>Early Years Inspection Handbook</a:t>
            </a:r>
            <a:r>
              <a:rPr lang="en-GB" sz="3600" b="0" i="0" dirty="0">
                <a:solidFill>
                  <a:srgbClr val="0B0C0C"/>
                </a:solidFill>
                <a:effectLst/>
                <a:latin typeface="+mj-lt"/>
              </a:rPr>
              <a:t>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8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565822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DF7E74-5948-D84A-C0CC-7CF64DD95D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349C9-60B7-C798-D762-19D03FBCC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53191"/>
            <a:ext cx="8611385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Additional Information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47B09A-575F-8BD5-867A-8F8CCFE53AC4}"/>
              </a:ext>
            </a:extLst>
          </p:cNvPr>
          <p:cNvSpPr txBox="1">
            <a:spLocks/>
          </p:cNvSpPr>
          <p:nvPr/>
        </p:nvSpPr>
        <p:spPr>
          <a:xfrm>
            <a:off x="14536" y="1478754"/>
            <a:ext cx="9142784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endParaRPr lang="en-GB" sz="28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E0AA0C-6B25-6537-884C-9BBF9BB7899E}"/>
              </a:ext>
            </a:extLst>
          </p:cNvPr>
          <p:cNvSpPr txBox="1"/>
          <p:nvPr/>
        </p:nvSpPr>
        <p:spPr>
          <a:xfrm>
            <a:off x="395536" y="1700808"/>
            <a:ext cx="8352928" cy="3313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In Wales they use the Quality of Care Report to Measure Quality – the next few slides are just additional information for your own reading. </a:t>
            </a:r>
          </a:p>
        </p:txBody>
      </p:sp>
    </p:spTree>
    <p:extLst>
      <p:ext uri="{BB962C8B-B14F-4D97-AF65-F5344CB8AC3E}">
        <p14:creationId xmlns:p14="http://schemas.microsoft.com/office/powerpoint/2010/main" val="13765952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81338" y="1689821"/>
            <a:ext cx="8611385" cy="435133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</a:rPr>
              <a:t>Statutory requirement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</a:rPr>
              <a:t>Part of CIW’s Self-Assessment of Service Statement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</a:rPr>
              <a:t>Regulation and Inspection of Social Care (Wales) Act 2016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</a:rPr>
              <a:t>All aspects of service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</a:rPr>
              <a:t>Reflection, evaluation and Planning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3161030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7504" y="1690690"/>
            <a:ext cx="9036496" cy="478948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Two Parts;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Part A 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– Service details and views of those who use the service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Part B 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– The quality and standard of provision</a:t>
            </a:r>
          </a:p>
        </p:txBody>
      </p:sp>
    </p:spTree>
    <p:extLst>
      <p:ext uri="{BB962C8B-B14F-4D97-AF65-F5344CB8AC3E}">
        <p14:creationId xmlns:p14="http://schemas.microsoft.com/office/powerpoint/2010/main" val="29449255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63949" y="1628800"/>
            <a:ext cx="8611385" cy="519427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Areas;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Well-being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Care and Development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Environment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Leadership and Management</a:t>
            </a:r>
          </a:p>
        </p:txBody>
      </p:sp>
    </p:spTree>
    <p:extLst>
      <p:ext uri="{BB962C8B-B14F-4D97-AF65-F5344CB8AC3E}">
        <p14:creationId xmlns:p14="http://schemas.microsoft.com/office/powerpoint/2010/main" val="11441578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78041" y="1707085"/>
            <a:ext cx="8326407" cy="4351337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Self Assessment Rating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Excellent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Good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Adequate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Poor</a:t>
            </a:r>
          </a:p>
        </p:txBody>
      </p:sp>
    </p:spTree>
    <p:extLst>
      <p:ext uri="{BB962C8B-B14F-4D97-AF65-F5344CB8AC3E}">
        <p14:creationId xmlns:p14="http://schemas.microsoft.com/office/powerpoint/2010/main" val="812112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32617" y="1690690"/>
            <a:ext cx="8611384" cy="513238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Honest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Always room to improve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Evidence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Plan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8473066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103437"/>
            <a:ext cx="8611385" cy="1325563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br>
              <a:rPr lang="cy-GB" sz="4800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Environment Ratings Scales and the Sustained Shared Thinking and Emotional Wellbeing Scale</a:t>
            </a:r>
          </a:p>
        </p:txBody>
      </p:sp>
    </p:spTree>
    <p:extLst>
      <p:ext uri="{BB962C8B-B14F-4D97-AF65-F5344CB8AC3E}">
        <p14:creationId xmlns:p14="http://schemas.microsoft.com/office/powerpoint/2010/main" val="20035303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307" y="-115651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Environment rating scales </a:t>
            </a:r>
          </a:p>
        </p:txBody>
      </p:sp>
      <p:pic>
        <p:nvPicPr>
          <p:cNvPr id="2052" name="Picture 4" descr="Infant/Toddler Environment Rating Scale (ITERS-3)">
            <a:extLst>
              <a:ext uri="{FF2B5EF4-FFF2-40B4-BE49-F238E27FC236}">
                <a16:creationId xmlns:a16="http://schemas.microsoft.com/office/drawing/2014/main" id="{930A5CF9-7959-D1F4-92E3-4BF791A31E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51685" y="2082220"/>
            <a:ext cx="3957338" cy="2995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F91DCB-2782-D430-F32C-C697A3BB1A45}"/>
              </a:ext>
            </a:extLst>
          </p:cNvPr>
          <p:cNvSpPr txBox="1"/>
          <p:nvPr/>
        </p:nvSpPr>
        <p:spPr>
          <a:xfrm>
            <a:off x="552128" y="5077705"/>
            <a:ext cx="7687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      ECERS			       ITERS</a:t>
            </a:r>
          </a:p>
        </p:txBody>
      </p:sp>
      <p:pic>
        <p:nvPicPr>
          <p:cNvPr id="2050" name="Picture 2" descr="Early Childhood Environment Rating Scales, Third Edition (Ecers-3): Early Childhood Environment Rating Scales (Ecers-3)">
            <a:extLst>
              <a:ext uri="{FF2B5EF4-FFF2-40B4-BE49-F238E27FC236}">
                <a16:creationId xmlns:a16="http://schemas.microsoft.com/office/drawing/2014/main" id="{A0D77809-3161-BBA0-7DEC-65A3F8C8F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28" y="2131768"/>
            <a:ext cx="3891880" cy="294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2FF602-112F-E461-BC08-784D3E0E2FFB}"/>
              </a:ext>
            </a:extLst>
          </p:cNvPr>
          <p:cNvSpPr txBox="1"/>
          <p:nvPr/>
        </p:nvSpPr>
        <p:spPr>
          <a:xfrm>
            <a:off x="107504" y="871358"/>
            <a:ext cx="87701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 The ECERS is a classroom assessment tool designed to measure the quality of group programs for infants and toddlers (31 months +) by collecting data through classroom observations and a staff interview. 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ea typeface="Calibri"/>
                <a:cs typeface="Calibri"/>
              </a:rPr>
              <a:t>ITERS (under 31 months)</a:t>
            </a:r>
          </a:p>
        </p:txBody>
      </p:sp>
    </p:spTree>
    <p:extLst>
      <p:ext uri="{BB962C8B-B14F-4D97-AF65-F5344CB8AC3E}">
        <p14:creationId xmlns:p14="http://schemas.microsoft.com/office/powerpoint/2010/main" val="26033150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arly Childhood Environment Rating Scale: how to use it">
            <a:extLst>
              <a:ext uri="{FF2B5EF4-FFF2-40B4-BE49-F238E27FC236}">
                <a16:creationId xmlns:a16="http://schemas.microsoft.com/office/drawing/2014/main" id="{5B706BC8-A1F5-20A2-ACAB-7563FF8E5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84" y="188640"/>
            <a:ext cx="8460432" cy="5466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29149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79512" y="-99392"/>
            <a:ext cx="8611385" cy="1325563"/>
          </a:xfrm>
        </p:spPr>
        <p:txBody>
          <a:bodyPr/>
          <a:lstStyle/>
          <a:p>
            <a:r>
              <a:rPr lang="en-GB" b="1" dirty="0"/>
              <a:t>ECERS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0D54B57-C40E-E461-4B74-8C87D21E0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3" r="396" b="31884"/>
          <a:stretch/>
        </p:blipFill>
        <p:spPr bwMode="auto">
          <a:xfrm>
            <a:off x="90651" y="1124744"/>
            <a:ext cx="8962698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97251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ECERS Video clip</a:t>
            </a:r>
          </a:p>
        </p:txBody>
      </p:sp>
      <p:pic>
        <p:nvPicPr>
          <p:cNvPr id="3" name="Online Media 2" title="set up nursery 2014">
            <a:hlinkClick r:id="" action="ppaction://media"/>
            <a:extLst>
              <a:ext uri="{FF2B5EF4-FFF2-40B4-BE49-F238E27FC236}">
                <a16:creationId xmlns:a16="http://schemas.microsoft.com/office/drawing/2014/main" id="{962B708D-B2D2-BC27-116E-CC5C468325F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49896" y="1794446"/>
            <a:ext cx="6444208" cy="3638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846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66307" y="-243408"/>
            <a:ext cx="8611385" cy="1325563"/>
          </a:xfrm>
        </p:spPr>
        <p:txBody>
          <a:bodyPr/>
          <a:lstStyle/>
          <a:p>
            <a:r>
              <a:rPr lang="en-GB" b="1" dirty="0"/>
              <a:t>ITERS-3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507" y="836712"/>
            <a:ext cx="8965493" cy="4883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4176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ITERS-3 Video clip</a:t>
            </a:r>
          </a:p>
        </p:txBody>
      </p:sp>
      <p:pic>
        <p:nvPicPr>
          <p:cNvPr id="8" name="Online Media 7" title="set up nursery 2014">
            <a:hlinkClick r:id="" action="ppaction://media"/>
            <a:extLst>
              <a:ext uri="{FF2B5EF4-FFF2-40B4-BE49-F238E27FC236}">
                <a16:creationId xmlns:a16="http://schemas.microsoft.com/office/drawing/2014/main" id="{2992FA1E-B01E-333E-38E7-2EBA0E119CE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83568" y="1650206"/>
            <a:ext cx="7524328" cy="4248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946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8494" y="2358087"/>
            <a:ext cx="4587011" cy="3246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BE3896F-26CA-F13C-2CC5-309CF73A5D3C}"/>
              </a:ext>
            </a:extLst>
          </p:cNvPr>
          <p:cNvSpPr txBox="1"/>
          <p:nvPr/>
        </p:nvSpPr>
        <p:spPr>
          <a:xfrm>
            <a:off x="395536" y="49763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	</a:t>
            </a: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Sustained Shared Thinking and Emotional Well-being</a:t>
            </a:r>
          </a:p>
        </p:txBody>
      </p:sp>
    </p:spTree>
    <p:extLst>
      <p:ext uri="{BB962C8B-B14F-4D97-AF65-F5344CB8AC3E}">
        <p14:creationId xmlns:p14="http://schemas.microsoft.com/office/powerpoint/2010/main" val="23101817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What does effective interaction in early years school/settings look like?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33921D-F971-0B74-1AF8-740CDAC96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2348880"/>
            <a:ext cx="8611385" cy="3575934"/>
          </a:xfrm>
        </p:spPr>
        <p:txBody>
          <a:bodyPr/>
          <a:lstStyle/>
          <a:p>
            <a:pPr algn="ctr"/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Listening</a:t>
            </a:r>
          </a:p>
          <a:p>
            <a:pPr algn="ctr"/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Shared interest</a:t>
            </a:r>
          </a:p>
          <a:p>
            <a:pPr algn="ctr"/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Two or more people</a:t>
            </a:r>
          </a:p>
          <a:p>
            <a:pPr algn="ctr"/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Working together</a:t>
            </a:r>
          </a:p>
          <a:p>
            <a:pPr algn="ctr"/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Problem solving</a:t>
            </a:r>
          </a:p>
          <a:p>
            <a:pPr algn="ctr"/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Evaluating activities</a:t>
            </a:r>
          </a:p>
          <a:p>
            <a:pPr algn="ctr"/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Child-initiated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2402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What does effective interaction in early years school/settings look like?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DF5844-04B3-56A2-7A10-F3057C3AF801}"/>
              </a:ext>
            </a:extLst>
          </p:cNvPr>
          <p:cNvSpPr txBox="1"/>
          <p:nvPr/>
        </p:nvSpPr>
        <p:spPr>
          <a:xfrm>
            <a:off x="2483768" y="2492896"/>
            <a:ext cx="461243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Clarifying concepts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Extending narrative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Develop and extend thinking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Modelling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Open ended questions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Sustained shared thinking</a:t>
            </a:r>
          </a:p>
        </p:txBody>
      </p:sp>
    </p:spTree>
    <p:extLst>
      <p:ext uri="{BB962C8B-B14F-4D97-AF65-F5344CB8AC3E}">
        <p14:creationId xmlns:p14="http://schemas.microsoft.com/office/powerpoint/2010/main" val="4034560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616" y="-387424"/>
            <a:ext cx="8611385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SSTEW subscales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3513737"/>
              </p:ext>
            </p:extLst>
          </p:nvPr>
        </p:nvGraphicFramePr>
        <p:xfrm>
          <a:off x="323528" y="476672"/>
          <a:ext cx="8612186" cy="64740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72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649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9982">
                <a:tc>
                  <a:txBody>
                    <a:bodyPr/>
                    <a:lstStyle/>
                    <a:p>
                      <a:r>
                        <a:rPr lang="en-GB" dirty="0"/>
                        <a:t>Subscale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Item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/>
                        <a:t>Building</a:t>
                      </a:r>
                      <a:r>
                        <a:rPr lang="en-GB" sz="1400" baseline="0" dirty="0"/>
                        <a:t> trust and confidence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Self regulation and social development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Encouraging choices and independent play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Planning for small group and individual interactions/ adult deployment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/>
                        <a:t>Social and emotional well-being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socio-emotional well-being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and extending language and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Encouraging</a:t>
                      </a:r>
                      <a:r>
                        <a:rPr lang="en-GB" sz="1400" baseline="0" dirty="0">
                          <a:solidFill>
                            <a:schemeClr val="tx1"/>
                          </a:solidFill>
                        </a:rPr>
                        <a:t> children to talk with others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Staff actively listen to children and encourage children to listen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Staff support children’s language</a:t>
                      </a:r>
                      <a:r>
                        <a:rPr lang="en-GB" sz="1400" baseline="0" dirty="0"/>
                        <a:t> use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Sensitive responsiveness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learning and critical thinking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curiosity and problem solving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Encouraging sustained,</a:t>
                      </a:r>
                      <a:r>
                        <a:rPr lang="en-GB" sz="1400" baseline="0" dirty="0"/>
                        <a:t> shared thinking through storytelling, sharing books, singing and rhymes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Encourage sustained shared</a:t>
                      </a:r>
                      <a:r>
                        <a:rPr lang="en-GB" sz="1400" baseline="0" dirty="0"/>
                        <a:t> thinking in investigation and exploration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concept development and higher order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en-GB" sz="1400" dirty="0"/>
                        <a:t>Assessing learning and language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Using assessment to support and extend language and critical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Assessing language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71164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12791" y="225526"/>
            <a:ext cx="72728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Using the SSTEW scale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0" t="5733" r="11013" b="14003"/>
          <a:stretch/>
        </p:blipFill>
        <p:spPr bwMode="auto">
          <a:xfrm>
            <a:off x="70324" y="941160"/>
            <a:ext cx="8715150" cy="4648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97886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Ice</a:t>
            </a:r>
          </a:p>
        </p:txBody>
      </p:sp>
      <p:pic>
        <p:nvPicPr>
          <p:cNvPr id="6" name="Online Media 5" title="Responding to children's ideas &amp; interests (video 2 of 4): Intentional Teaching">
            <a:hlinkClick r:id="" action="ppaction://media"/>
            <a:extLst>
              <a:ext uri="{FF2B5EF4-FFF2-40B4-BE49-F238E27FC236}">
                <a16:creationId xmlns:a16="http://schemas.microsoft.com/office/drawing/2014/main" id="{60ED58E8-EB36-2D93-275E-42E874ABBE2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37828" y="1484784"/>
            <a:ext cx="7668344" cy="432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690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287524" y="1052736"/>
            <a:ext cx="8568952" cy="4277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16C83EE-E1E7-FC9C-CD0E-38E53FFF9327}"/>
              </a:ext>
            </a:extLst>
          </p:cNvPr>
          <p:cNvSpPr/>
          <p:nvPr/>
        </p:nvSpPr>
        <p:spPr>
          <a:xfrm>
            <a:off x="912791" y="225526"/>
            <a:ext cx="72728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Using the SSTEW scale</a:t>
            </a:r>
          </a:p>
        </p:txBody>
      </p:sp>
    </p:spTree>
    <p:extLst>
      <p:ext uri="{BB962C8B-B14F-4D97-AF65-F5344CB8AC3E}">
        <p14:creationId xmlns:p14="http://schemas.microsoft.com/office/powerpoint/2010/main" val="25222411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Pulley</a:t>
            </a:r>
          </a:p>
        </p:txBody>
      </p:sp>
      <p:pic>
        <p:nvPicPr>
          <p:cNvPr id="6" name="Online Media 5" title="Extending children's ideas (video 1 of 4): Intentional teaching">
            <a:hlinkClick r:id="" action="ppaction://media"/>
            <a:extLst>
              <a:ext uri="{FF2B5EF4-FFF2-40B4-BE49-F238E27FC236}">
                <a16:creationId xmlns:a16="http://schemas.microsoft.com/office/drawing/2014/main" id="{56AF92F5-8E90-EEBA-1F24-D9BA937B596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27584" y="1672814"/>
            <a:ext cx="7122837" cy="4021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2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56DE9DB-1ACF-8C60-C16D-2B7E93FF1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278A73F-BE31-4352-D1D7-10186B485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0" t="6834" r="13013" b="23018"/>
          <a:stretch/>
        </p:blipFill>
        <p:spPr bwMode="auto">
          <a:xfrm>
            <a:off x="35496" y="332656"/>
            <a:ext cx="8886320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325768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Routine</a:t>
            </a:r>
          </a:p>
        </p:txBody>
      </p:sp>
      <p:pic>
        <p:nvPicPr>
          <p:cNvPr id="6" name="Online Media 5" title="Learning through routines (video 3 of 4): Intentional teaching">
            <a:hlinkClick r:id="" action="ppaction://media"/>
            <a:extLst>
              <a:ext uri="{FF2B5EF4-FFF2-40B4-BE49-F238E27FC236}">
                <a16:creationId xmlns:a16="http://schemas.microsoft.com/office/drawing/2014/main" id="{FC681999-FD98-E487-5353-0373BF72B18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81844" y="1556792"/>
            <a:ext cx="7380312" cy="4166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473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Thoughts?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44713A-6FB2-40C9-85F8-B7AC3B3C71F4}"/>
              </a:ext>
            </a:extLst>
          </p:cNvPr>
          <p:cNvSpPr txBox="1">
            <a:spLocks/>
          </p:cNvSpPr>
          <p:nvPr/>
        </p:nvSpPr>
        <p:spPr>
          <a:xfrm>
            <a:off x="474240" y="1609531"/>
            <a:ext cx="3826768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9CC2394-7356-44D4-9C29-353D95C4CFC8}"/>
              </a:ext>
            </a:extLst>
          </p:cNvPr>
          <p:cNvSpPr txBox="1">
            <a:spLocks/>
          </p:cNvSpPr>
          <p:nvPr/>
        </p:nvSpPr>
        <p:spPr>
          <a:xfrm>
            <a:off x="755576" y="1752601"/>
            <a:ext cx="8083624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Discuss ECERS/ITERS and SSTEW – 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do you think of them as Quality Assurance tools?</a:t>
            </a:r>
          </a:p>
        </p:txBody>
      </p:sp>
      <p:pic>
        <p:nvPicPr>
          <p:cNvPr id="3074" name="Picture 2" descr="Do thoughts even matter? - Three Principles Living">
            <a:extLst>
              <a:ext uri="{FF2B5EF4-FFF2-40B4-BE49-F238E27FC236}">
                <a16:creationId xmlns:a16="http://schemas.microsoft.com/office/drawing/2014/main" id="{0932469C-6A23-BF09-3676-ED4127AB12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028" y="3429000"/>
            <a:ext cx="2840732" cy="276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411647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C2D0A-D93A-7F76-0F1D-EFE8E8243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dirty="0">
                <a:solidFill>
                  <a:schemeClr val="accent1">
                    <a:lumMod val="76000"/>
                  </a:schemeClr>
                </a:solidFill>
                <a:cs typeface="Arial"/>
              </a:rPr>
              <a:t>Leuven's Involvement Scale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C5E788-AF70-95A5-CA26-E94389E16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8665" y="1825625"/>
            <a:ext cx="8246685" cy="38098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dirty="0">
                <a:solidFill>
                  <a:schemeClr val="accent1">
                    <a:lumMod val="76000"/>
                  </a:schemeClr>
                </a:solidFill>
                <a:cs typeface="Arial" panose="020B0604020202020204"/>
              </a:rPr>
              <a:t>Evaluates the quality and potential of involvement in children's learning experiences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800" dirty="0">
                <a:solidFill>
                  <a:schemeClr val="accent1">
                    <a:lumMod val="76000"/>
                  </a:schemeClr>
                </a:solidFill>
                <a:cs typeface="Arial" panose="020B0604020202020204"/>
              </a:rPr>
              <a:t>Focus is on involvement and well-being</a:t>
            </a:r>
          </a:p>
        </p:txBody>
      </p:sp>
    </p:spTree>
    <p:extLst>
      <p:ext uri="{BB962C8B-B14F-4D97-AF65-F5344CB8AC3E}">
        <p14:creationId xmlns:p14="http://schemas.microsoft.com/office/powerpoint/2010/main" val="159073669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C2D0A-D93A-7F76-0F1D-EFE8E8243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dirty="0">
                <a:solidFill>
                  <a:schemeClr val="accent1">
                    <a:lumMod val="76000"/>
                  </a:schemeClr>
                </a:solidFill>
                <a:cs typeface="Arial"/>
              </a:rPr>
              <a:t>Leuven's Involvement Scale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C5E788-AF70-95A5-CA26-E94389E16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55576" y="1825625"/>
            <a:ext cx="7759774" cy="380986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accent1">
                    <a:lumMod val="76000"/>
                  </a:schemeClr>
                </a:solidFill>
                <a:cs typeface="Arial" panose="020B0604020202020204"/>
              </a:rPr>
              <a:t>Ferre </a:t>
            </a:r>
            <a:r>
              <a:rPr lang="en-US" sz="2800" dirty="0" err="1">
                <a:solidFill>
                  <a:schemeClr val="accent1">
                    <a:lumMod val="76000"/>
                  </a:schemeClr>
                </a:solidFill>
                <a:cs typeface="Arial" panose="020B0604020202020204"/>
              </a:rPr>
              <a:t>Laevers</a:t>
            </a:r>
            <a:r>
              <a:rPr lang="en-US" sz="2800" dirty="0">
                <a:solidFill>
                  <a:schemeClr val="accent1">
                    <a:lumMod val="76000"/>
                  </a:schemeClr>
                </a:solidFill>
                <a:cs typeface="Arial" panose="020B0604020202020204"/>
              </a:rPr>
              <a:t> – known Pioneer in Early Education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accent1">
                    <a:lumMod val="76000"/>
                  </a:schemeClr>
                </a:solidFill>
                <a:cs typeface="Arial" panose="020B0604020202020204"/>
              </a:rPr>
              <a:t>Born in Belgium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accent1">
                    <a:lumMod val="76000"/>
                  </a:schemeClr>
                </a:solidFill>
                <a:cs typeface="Arial"/>
              </a:rPr>
              <a:t>Wanted to see how comfortable and focused children are in their learning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accent1">
                    <a:lumMod val="76000"/>
                  </a:schemeClr>
                </a:solidFill>
                <a:cs typeface="Arial"/>
              </a:rPr>
              <a:t>Links to quality</a:t>
            </a:r>
          </a:p>
        </p:txBody>
      </p:sp>
    </p:spTree>
    <p:extLst>
      <p:ext uri="{BB962C8B-B14F-4D97-AF65-F5344CB8AC3E}">
        <p14:creationId xmlns:p14="http://schemas.microsoft.com/office/powerpoint/2010/main" val="188461120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C2D0A-D93A-7F76-0F1D-EFE8E8243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dirty="0">
                <a:solidFill>
                  <a:schemeClr val="accent1">
                    <a:lumMod val="76000"/>
                  </a:schemeClr>
                </a:solidFill>
                <a:cs typeface="Arial"/>
              </a:rPr>
              <a:t>Leuven's Involvement Scale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C5E788-AF70-95A5-CA26-E94389E16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5674" y="1463476"/>
            <a:ext cx="2507850" cy="380986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b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Scale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Extremely low </a:t>
            </a:r>
            <a:endParaRPr lang="en-US" sz="2800" dirty="0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Low </a:t>
            </a:r>
            <a:endParaRPr lang="en-US" sz="2800" dirty="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Moderate </a:t>
            </a:r>
            <a:endParaRPr lang="en-US" sz="2800" dirty="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High </a:t>
            </a:r>
            <a:endParaRPr lang="en-US" sz="2800" dirty="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Extremely High</a:t>
            </a:r>
            <a:r>
              <a:rPr lang="en-US" sz="2800" dirty="0">
                <a:solidFill>
                  <a:srgbClr val="212327"/>
                </a:solidFill>
                <a:ea typeface="+mn-lt"/>
                <a:cs typeface="+mn-lt"/>
              </a:rPr>
              <a:t> </a:t>
            </a:r>
            <a:endParaRPr lang="en-US" sz="2800" dirty="0">
              <a:solidFill>
                <a:srgbClr val="212327"/>
              </a:solidFill>
              <a:cs typeface="Arial"/>
            </a:endParaRPr>
          </a:p>
          <a:p>
            <a:endParaRPr lang="en-US" sz="2800" dirty="0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</p:txBody>
      </p:sp>
      <p:pic>
        <p:nvPicPr>
          <p:cNvPr id="4098" name="Picture 2" descr="Ferre Laevers: Early Years Pioneer EXE Approach Leuven Scale">
            <a:extLst>
              <a:ext uri="{FF2B5EF4-FFF2-40B4-BE49-F238E27FC236}">
                <a16:creationId xmlns:a16="http://schemas.microsoft.com/office/drawing/2014/main" id="{27C496D2-BD6A-7228-8F29-84DA1D8567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250" y="1584662"/>
            <a:ext cx="6496799" cy="3572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44476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C2D0A-D93A-7F76-0F1D-EFE8E8243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dirty="0">
                <a:solidFill>
                  <a:schemeClr val="accent1">
                    <a:lumMod val="76000"/>
                  </a:schemeClr>
                </a:solidFill>
                <a:cs typeface="Arial"/>
              </a:rPr>
              <a:t>Leuven's Involvement Scale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C5E788-AF70-95A5-CA26-E94389E16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8665" y="1484784"/>
            <a:ext cx="8246685" cy="415070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b="1" dirty="0">
                <a:solidFill>
                  <a:schemeClr val="accent1">
                    <a:lumMod val="76000"/>
                  </a:schemeClr>
                </a:solidFill>
                <a:cs typeface="Arial"/>
              </a:rPr>
              <a:t>Why?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Rearrange the classroom in appealing corners or areas.</a:t>
            </a:r>
            <a:endParaRPr lang="en-US" sz="2400" dirty="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Check the content of the areas and make them more challenging.</a:t>
            </a:r>
            <a:endParaRPr lang="en-US" sz="2400" dirty="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Introduce new and unconventional materials and activities.</a:t>
            </a:r>
            <a:endParaRPr lang="en-US" sz="2400" dirty="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Identify children’s interests and offer activities that meet these.</a:t>
            </a:r>
            <a:endParaRPr lang="en-US" sz="2400" dirty="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Support activities by stimulating inputs</a:t>
            </a:r>
            <a:r>
              <a:rPr lang="en-US" sz="12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.</a:t>
            </a:r>
            <a:endParaRPr lang="en-US" dirty="0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  <a:p>
            <a:pPr>
              <a:buFont typeface="Arial"/>
              <a:buChar char="•"/>
            </a:pPr>
            <a:endParaRPr lang="en-US" sz="1200" dirty="0">
              <a:solidFill>
                <a:srgbClr val="212327"/>
              </a:solidFill>
              <a:cs typeface="Arial"/>
            </a:endParaRPr>
          </a:p>
          <a:p>
            <a:pPr marL="0" indent="0">
              <a:buNone/>
            </a:pPr>
            <a:endParaRPr lang="en-US" sz="2800" dirty="0">
              <a:solidFill>
                <a:srgbClr val="212327"/>
              </a:solidFill>
              <a:cs typeface="Arial"/>
            </a:endParaRPr>
          </a:p>
          <a:p>
            <a:endParaRPr lang="en-US" sz="2800" dirty="0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43129559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C2D0A-D93A-7F76-0F1D-EFE8E8243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dirty="0">
                <a:solidFill>
                  <a:schemeClr val="accent1">
                    <a:lumMod val="76000"/>
                  </a:schemeClr>
                </a:solidFill>
                <a:cs typeface="Arial"/>
              </a:rPr>
              <a:t>Leuven's Involvement Scale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C5E788-AF70-95A5-CA26-E94389E16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8665" y="1412776"/>
            <a:ext cx="8812893" cy="4460836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b="1" dirty="0">
                <a:solidFill>
                  <a:schemeClr val="accent1">
                    <a:lumMod val="76000"/>
                  </a:schemeClr>
                </a:solidFill>
                <a:cs typeface="Arial"/>
              </a:rPr>
              <a:t>Why?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Widen the possibilities for free initiative and support them with sound agreements.</a:t>
            </a:r>
            <a:endParaRPr lang="en-US" sz="2000" dirty="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Improve social skills, the quality of the relations amongst children and between children and practitioners.</a:t>
            </a:r>
            <a:endParaRPr lang="en-US" sz="2000" dirty="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Introduce activities that help children to explore the world of </a:t>
            </a:r>
            <a:r>
              <a:rPr lang="en-US" sz="2000" dirty="0" err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behaviour</a:t>
            </a:r>
            <a:r>
              <a:rPr lang="en-US" sz="20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, feelings and values.</a:t>
            </a:r>
            <a:endParaRPr lang="en-US" sz="2000" dirty="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Identify children with emotional problems and work out sustaining interventions.</a:t>
            </a:r>
            <a:endParaRPr lang="en-US" sz="2000" dirty="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Identify children with developmental needs and work out interventions that engender involvement.</a:t>
            </a:r>
            <a:endParaRPr lang="en-US" sz="2000" dirty="0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  <a:p>
            <a:pPr marL="0" indent="0">
              <a:buNone/>
            </a:pPr>
            <a:endParaRPr lang="en-US" sz="2800" dirty="0">
              <a:solidFill>
                <a:srgbClr val="212327"/>
              </a:solidFill>
              <a:cs typeface="Arial"/>
            </a:endParaRPr>
          </a:p>
          <a:p>
            <a:endParaRPr lang="en-US" sz="2800" dirty="0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1021072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06B5F-D04C-FE41-D576-269123A99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0584" y="1"/>
            <a:ext cx="9309884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accent1">
                    <a:lumMod val="76000"/>
                  </a:schemeClr>
                </a:solidFill>
                <a:cs typeface="Arial"/>
              </a:rPr>
              <a:t>Example of involvement</a:t>
            </a:r>
            <a:endParaRPr lang="en-US" b="1" dirty="0">
              <a:solidFill>
                <a:schemeClr val="accent1">
                  <a:lumMod val="76000"/>
                </a:schemeClr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4C59118-A3B9-82B2-B54E-95C8A4F84A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80131" y="1031876"/>
            <a:ext cx="6193792" cy="4661429"/>
          </a:xfrm>
        </p:spPr>
      </p:pic>
    </p:spTree>
    <p:extLst>
      <p:ext uri="{BB962C8B-B14F-4D97-AF65-F5344CB8AC3E}">
        <p14:creationId xmlns:p14="http://schemas.microsoft.com/office/powerpoint/2010/main" val="40553580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06B5F-D04C-FE41-D576-269123A99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0584" y="1"/>
            <a:ext cx="9309884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accent1">
                    <a:lumMod val="76000"/>
                  </a:schemeClr>
                </a:solidFill>
                <a:cs typeface="Arial"/>
              </a:rPr>
              <a:t>Example of well-being</a:t>
            </a:r>
          </a:p>
        </p:txBody>
      </p:sp>
      <p:pic>
        <p:nvPicPr>
          <p:cNvPr id="6" name="Content Placeholder 5" descr="A close-up of a chart&#10;&#10;Description automatically generated">
            <a:extLst>
              <a:ext uri="{FF2B5EF4-FFF2-40B4-BE49-F238E27FC236}">
                <a16:creationId xmlns:a16="http://schemas.microsoft.com/office/drawing/2014/main" id="{97E71103-4120-9D5D-3CC3-28FA49541F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2761" y="867833"/>
            <a:ext cx="5757949" cy="4830763"/>
          </a:xfrm>
        </p:spPr>
      </p:pic>
    </p:spTree>
    <p:extLst>
      <p:ext uri="{BB962C8B-B14F-4D97-AF65-F5344CB8AC3E}">
        <p14:creationId xmlns:p14="http://schemas.microsoft.com/office/powerpoint/2010/main" val="145261707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3174"/>
            <a:ext cx="8611385" cy="1325563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b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Effective Early Learning (EEL)</a:t>
            </a:r>
            <a:b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and </a:t>
            </a:r>
            <a:b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Baby Effective Early Learning (BEEL)</a:t>
            </a:r>
            <a:endParaRPr lang="en-GB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1AC05E-D71B-E08D-CC3A-3F9A2BD352B2}"/>
              </a:ext>
            </a:extLst>
          </p:cNvPr>
          <p:cNvSpPr txBox="1"/>
          <p:nvPr/>
        </p:nvSpPr>
        <p:spPr>
          <a:xfrm>
            <a:off x="323527" y="1988840"/>
            <a:ext cx="861138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EEL &amp; BEEL are designed for Early Years practitioners to become practitioner-researchers in their own settings and to drive quality improvement through a cycle of reflective practice built on child and adult observations.</a:t>
            </a:r>
            <a:br>
              <a:rPr lang="en-GB" sz="2000" dirty="0">
                <a:solidFill>
                  <a:schemeClr val="accent1">
                    <a:lumMod val="75000"/>
                  </a:schemeClr>
                </a:solidFill>
                <a:latin typeface="+mj-lt"/>
              </a:rPr>
            </a:br>
            <a:br>
              <a:rPr lang="en-GB" sz="2000" dirty="0">
                <a:solidFill>
                  <a:schemeClr val="accent1">
                    <a:lumMod val="75000"/>
                  </a:schemeClr>
                </a:solidFill>
                <a:latin typeface="+mj-lt"/>
              </a:rPr>
            </a:br>
            <a:r>
              <a:rPr lang="en-GB" sz="20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Effective Early Learning (EEL) and Baby Effective Early Learning (BEEL) are programmes of supported self-evaluation and improvement for all settings that provide early education and care for young children aged 0-7 years.</a:t>
            </a:r>
            <a:endParaRPr lang="en-GB" sz="20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12980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95536" y="332656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400" dirty="0"/>
              <a:t>Abrahamson, L. (2015) </a:t>
            </a:r>
            <a:r>
              <a:rPr lang="en-GB" sz="2400" i="1" dirty="0"/>
              <a:t>The early years teacher’s book.</a:t>
            </a:r>
            <a:r>
              <a:rPr lang="en-GB" sz="2400" dirty="0"/>
              <a:t> London: Sage.</a:t>
            </a:r>
          </a:p>
          <a:p>
            <a:r>
              <a:rPr lang="en-GB" sz="2400" dirty="0"/>
              <a:t>Bolton, G. (2014) </a:t>
            </a:r>
            <a:r>
              <a:rPr lang="en-GB" sz="2400" i="1" dirty="0"/>
              <a:t>Reflective practice: writing and professional development.</a:t>
            </a:r>
            <a:r>
              <a:rPr lang="en-GB" sz="2400" dirty="0"/>
              <a:t>  London: Sage.</a:t>
            </a:r>
          </a:p>
          <a:p>
            <a:r>
              <a:rPr lang="en-GB" sz="2400" dirty="0" err="1"/>
              <a:t>Boud</a:t>
            </a:r>
            <a:r>
              <a:rPr lang="en-GB" sz="2400" dirty="0"/>
              <a:t> D, Keogh R &amp; Walker D (1985) </a:t>
            </a:r>
            <a:r>
              <a:rPr lang="en-GB" sz="2400" i="1" dirty="0"/>
              <a:t>Reflection: turning experience into learning</a:t>
            </a:r>
            <a:r>
              <a:rPr lang="en-GB" sz="2400" dirty="0"/>
              <a:t>. London: Kogan Page.</a:t>
            </a:r>
          </a:p>
          <a:p>
            <a:r>
              <a:rPr lang="en-GB" sz="2400" dirty="0"/>
              <a:t>Department for Education (2024) </a:t>
            </a:r>
            <a:r>
              <a:rPr lang="en-GB" sz="2400" i="1" dirty="0"/>
              <a:t>Early Years Inspection Framework </a:t>
            </a:r>
            <a:r>
              <a:rPr lang="en-GB" sz="2400" dirty="0"/>
              <a:t>(online). Available at: </a:t>
            </a:r>
            <a:r>
              <a:rPr lang="en-GB" sz="2400" dirty="0">
                <a:hlinkClick r:id="rId3"/>
              </a:rPr>
              <a:t>https://www.gov.uk/government/publications/early-years-inspection-handbook-eif/early-years-inspection-handbook-for-ofsted-registered-provision-for-september-2023#reaching-a-judgement-of-good-requires-improvement-or-inadequate</a:t>
            </a:r>
            <a:r>
              <a:rPr lang="en-GB" sz="2400" dirty="0"/>
              <a:t> (Accessed 17.2.25)</a:t>
            </a:r>
          </a:p>
          <a:p>
            <a:r>
              <a:rPr lang="en-GB" sz="2400" dirty="0"/>
              <a:t>Gill, R. and Whitehouse, A.  ‘Reflecting on work-based learning’.  In C. Hayes,  D. Daly, M. Duncan, R. Gill, and A. Whitehouse,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Publishing. pp61-98.</a:t>
            </a:r>
          </a:p>
          <a:p>
            <a:r>
              <a:rPr lang="en-GB" sz="2400" dirty="0" err="1"/>
              <a:t>Hallett</a:t>
            </a:r>
            <a:r>
              <a:rPr lang="en-GB" sz="2400" dirty="0"/>
              <a:t>, E. (2013) </a:t>
            </a:r>
            <a:r>
              <a:rPr lang="en-GB" sz="2400" i="1" dirty="0"/>
              <a:t>The reflective early years practitioner.</a:t>
            </a:r>
            <a:r>
              <a:rPr lang="en-GB" sz="2400" dirty="0"/>
              <a:t>  London: Sage.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3895070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	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400" dirty="0"/>
              <a:t>Hayes, C. (2017) ‘Reflection informed by observation and assessment’. In C. Hayes,  D. Daly, M. Duncan, R. Gill, and A. Whitehouse,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Publishing. Pp98-124.</a:t>
            </a:r>
          </a:p>
          <a:p>
            <a:r>
              <a:rPr lang="en-GB" sz="2400" dirty="0"/>
              <a:t>Hayes, C., Daly, D., Duncan, M., Gill, R. and Whitehouse, A.  (2017)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Publishing.</a:t>
            </a:r>
          </a:p>
          <a:p>
            <a:r>
              <a:rPr lang="en-GB" sz="2400" dirty="0" err="1"/>
              <a:t>Lindon</a:t>
            </a:r>
            <a:r>
              <a:rPr lang="en-GB" sz="2400" dirty="0"/>
              <a:t>, J. (2012) </a:t>
            </a:r>
            <a:r>
              <a:rPr lang="en-GB" sz="2400" i="1" dirty="0"/>
              <a:t>Reflective practice and early years professionalism.</a:t>
            </a:r>
            <a:r>
              <a:rPr lang="en-GB" sz="2400" dirty="0"/>
              <a:t> (2</a:t>
            </a:r>
            <a:r>
              <a:rPr lang="en-GB" sz="2400" baseline="30000" dirty="0"/>
              <a:t>nd</a:t>
            </a:r>
            <a:r>
              <a:rPr lang="en-GB" sz="2400" dirty="0"/>
              <a:t> ed) Great </a:t>
            </a:r>
            <a:r>
              <a:rPr lang="en-GB" sz="2400" dirty="0" err="1"/>
              <a:t>Brittain</a:t>
            </a:r>
            <a:r>
              <a:rPr lang="en-GB" sz="2400" dirty="0"/>
              <a:t>: Hodder Education </a:t>
            </a:r>
          </a:p>
          <a:p>
            <a:r>
              <a:rPr lang="en-GB" sz="2400" dirty="0"/>
              <a:t>Moss, P. (2016) Why can’t we get beyond quality? </a:t>
            </a:r>
            <a:r>
              <a:rPr lang="en-GB" sz="2400" i="1" dirty="0"/>
              <a:t>Contemporary Issues in Early Childhood. </a:t>
            </a:r>
            <a:r>
              <a:rPr lang="en-GB" sz="2400" dirty="0"/>
              <a:t>Vol. 17 (1) pp. 8-15. </a:t>
            </a:r>
            <a:endParaRPr lang="en-GB" sz="2400" i="1" dirty="0"/>
          </a:p>
          <a:p>
            <a:r>
              <a:rPr lang="en-GB" sz="2400" dirty="0"/>
              <a:t>Paige-Smith, A. and Craft, A. (</a:t>
            </a:r>
            <a:r>
              <a:rPr lang="en-GB" sz="2400" dirty="0" err="1"/>
              <a:t>eds</a:t>
            </a:r>
            <a:r>
              <a:rPr lang="en-GB" sz="2400" dirty="0"/>
              <a:t>) (2011) </a:t>
            </a:r>
            <a:r>
              <a:rPr lang="en-GB" sz="2400" i="1" dirty="0"/>
              <a:t>Developing Reflective Practice in the Early Years.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ed)</a:t>
            </a:r>
            <a:r>
              <a:rPr lang="en-GB" sz="2400" i="1" dirty="0"/>
              <a:t> </a:t>
            </a:r>
            <a:r>
              <a:rPr lang="en-GB" sz="2400" dirty="0"/>
              <a:t>Maidenhead: Open University Press.</a:t>
            </a:r>
          </a:p>
          <a:p>
            <a:r>
              <a:rPr lang="en-GB" sz="2400" dirty="0"/>
              <a:t> Siraj, I. </a:t>
            </a:r>
            <a:r>
              <a:rPr lang="en-GB" sz="2400" i="1" dirty="0"/>
              <a:t>et al</a:t>
            </a:r>
            <a:r>
              <a:rPr lang="en-GB" sz="2400" dirty="0"/>
              <a:t>. (2015) </a:t>
            </a:r>
            <a:r>
              <a:rPr lang="en-GB" sz="2400" i="1" dirty="0"/>
              <a:t>Assessing quality in early childhood education and care : sustained shared thinking and emotional well-being (SSTEW) scale for 2-5-year-olds provision</a:t>
            </a:r>
            <a:r>
              <a:rPr lang="en-GB" sz="2400" dirty="0"/>
              <a:t>. London, England: IOE Press.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78367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  <SharedWithUsers xmlns="16bfc89a-06a0-41d6-ae50-6ff65b36cb8b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3A61C7C-675C-4578-BABE-12269A02DC6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  <ds:schemaRef ds:uri="16bfc89a-06a0-41d6-ae50-6ff65b36cb8b"/>
    <ds:schemaRef ds:uri="e4a72011-89be-41d7-bd49-565121a9e24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42</TotalTime>
  <Words>2183</Words>
  <Application>Microsoft Office PowerPoint</Application>
  <PresentationFormat>On-screen Show (4:3)</PresentationFormat>
  <Paragraphs>281</Paragraphs>
  <Slides>50</Slides>
  <Notes>37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50</vt:i4>
      </vt:variant>
    </vt:vector>
  </HeadingPairs>
  <TitlesOfParts>
    <vt:vector size="61" baseType="lpstr">
      <vt:lpstr>Arial</vt:lpstr>
      <vt:lpstr>Calibri</vt:lpstr>
      <vt:lpstr>Calibri Light</vt:lpstr>
      <vt:lpstr>GDS Transport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ECEY6011_BIRM  Leadership for systems of quality  Lecture 3 </vt:lpstr>
      <vt:lpstr>Employability/Transferable Skills</vt:lpstr>
      <vt:lpstr>Overview </vt:lpstr>
      <vt:lpstr>Glossary</vt:lpstr>
      <vt:lpstr>What is quality?</vt:lpstr>
      <vt:lpstr>Research-informed knowledge about effective early years practice  </vt:lpstr>
      <vt:lpstr>EPPE/ EPPSE project  </vt:lpstr>
      <vt:lpstr>Key messages </vt:lpstr>
      <vt:lpstr>REPEY project</vt:lpstr>
      <vt:lpstr>Key messages </vt:lpstr>
      <vt:lpstr>Effective pedagogy  </vt:lpstr>
      <vt:lpstr>How do we Measure Quality?</vt:lpstr>
      <vt:lpstr>Ofsted – EYFS Inspection Framework</vt:lpstr>
      <vt:lpstr>Ofsted – EYFS Inspection Framework</vt:lpstr>
      <vt:lpstr>Ofsted – EYFS Inspection Framework</vt:lpstr>
      <vt:lpstr>Additional Information</vt:lpstr>
      <vt:lpstr>Quality of Care Report - CIW</vt:lpstr>
      <vt:lpstr>Quality of Care Report - CIW</vt:lpstr>
      <vt:lpstr>Quality of Care Report - CIW</vt:lpstr>
      <vt:lpstr>Quality of Care Report - CIW</vt:lpstr>
      <vt:lpstr>Quality of Care Report - CIW</vt:lpstr>
      <vt:lpstr> Environment Ratings Scales and the Sustained Shared Thinking and Emotional Wellbeing Scale</vt:lpstr>
      <vt:lpstr>Environment rating scales </vt:lpstr>
      <vt:lpstr>PowerPoint Presentation</vt:lpstr>
      <vt:lpstr>ECERS</vt:lpstr>
      <vt:lpstr>ECERS Video clip</vt:lpstr>
      <vt:lpstr>ITERS-3</vt:lpstr>
      <vt:lpstr>ITERS-3 Video clip</vt:lpstr>
      <vt:lpstr>PowerPoint Presentation</vt:lpstr>
      <vt:lpstr>What does effective interaction in early years school/settings look like?</vt:lpstr>
      <vt:lpstr>What does effective interaction in early years school/settings look like?</vt:lpstr>
      <vt:lpstr>SSTEW subscales</vt:lpstr>
      <vt:lpstr>PowerPoint Presentation</vt:lpstr>
      <vt:lpstr>Ice</vt:lpstr>
      <vt:lpstr>PowerPoint Presentation</vt:lpstr>
      <vt:lpstr>Pulley</vt:lpstr>
      <vt:lpstr>PowerPoint Presentation</vt:lpstr>
      <vt:lpstr>Routine</vt:lpstr>
      <vt:lpstr>Thoughts?</vt:lpstr>
      <vt:lpstr>Leuven's Involvement Scale</vt:lpstr>
      <vt:lpstr>Leuven's Involvement Scale</vt:lpstr>
      <vt:lpstr>Leuven's Involvement Scale</vt:lpstr>
      <vt:lpstr>Leuven's Involvement Scale</vt:lpstr>
      <vt:lpstr>Leuven's Involvement Scale</vt:lpstr>
      <vt:lpstr>Example of involvement</vt:lpstr>
      <vt:lpstr>Example of well-being</vt:lpstr>
      <vt:lpstr> Effective Early Learning (EEL) and  Baby Effective Early Learning (BEEL)</vt:lpstr>
      <vt:lpstr>References</vt:lpstr>
      <vt:lpstr>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Bee B</cp:lastModifiedBy>
  <cp:revision>166</cp:revision>
  <cp:lastPrinted>2019-02-26T08:32:21Z</cp:lastPrinted>
  <dcterms:created xsi:type="dcterms:W3CDTF">2015-04-14T15:21:28Z</dcterms:created>
  <dcterms:modified xsi:type="dcterms:W3CDTF">2025-02-17T10:18:27Z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Order">
    <vt:lpwstr>240000.000000000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</Properties>
</file>