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49" d="100"/>
          <a:sy n="49" d="100"/>
        </p:scale>
        <p:origin x="703"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raine Thomas (2223651)" userId="aacc8262-840d-43fd-9a6e-dd8a22c3f434" providerId="ADAL" clId="{6A3AE3F7-BBCE-4EE3-B783-FC6BD4F3B0B9}"/>
    <pc:docChg chg="custSel addSld delSld modSld">
      <pc:chgData name="Lorraine Thomas (2223651)" userId="aacc8262-840d-43fd-9a6e-dd8a22c3f434" providerId="ADAL" clId="{6A3AE3F7-BBCE-4EE3-B783-FC6BD4F3B0B9}" dt="2023-02-23T14:33:36.212" v="1980" actId="20577"/>
      <pc:docMkLst>
        <pc:docMk/>
      </pc:docMkLst>
      <pc:sldChg chg="modSp del mod">
        <pc:chgData name="Lorraine Thomas (2223651)" userId="aacc8262-840d-43fd-9a6e-dd8a22c3f434" providerId="ADAL" clId="{6A3AE3F7-BBCE-4EE3-B783-FC6BD4F3B0B9}" dt="2023-02-23T11:50:05.806" v="37" actId="2696"/>
        <pc:sldMkLst>
          <pc:docMk/>
          <pc:sldMk cId="109857222" sldId="256"/>
        </pc:sldMkLst>
        <pc:spChg chg="mod">
          <ac:chgData name="Lorraine Thomas (2223651)" userId="aacc8262-840d-43fd-9a6e-dd8a22c3f434" providerId="ADAL" clId="{6A3AE3F7-BBCE-4EE3-B783-FC6BD4F3B0B9}" dt="2023-02-23T11:47:39.032" v="35" actId="20577"/>
          <ac:spMkLst>
            <pc:docMk/>
            <pc:sldMk cId="109857222" sldId="256"/>
            <ac:spMk id="2" creationId="{00000000-0000-0000-0000-000000000000}"/>
          </ac:spMkLst>
        </pc:spChg>
      </pc:sldChg>
      <pc:sldChg chg="modSp new mod">
        <pc:chgData name="Lorraine Thomas (2223651)" userId="aacc8262-840d-43fd-9a6e-dd8a22c3f434" providerId="ADAL" clId="{6A3AE3F7-BBCE-4EE3-B783-FC6BD4F3B0B9}" dt="2023-02-23T14:33:36.212" v="1980" actId="20577"/>
        <pc:sldMkLst>
          <pc:docMk/>
          <pc:sldMk cId="1782736890" sldId="257"/>
        </pc:sldMkLst>
        <pc:spChg chg="mod">
          <ac:chgData name="Lorraine Thomas (2223651)" userId="aacc8262-840d-43fd-9a6e-dd8a22c3f434" providerId="ADAL" clId="{6A3AE3F7-BBCE-4EE3-B783-FC6BD4F3B0B9}" dt="2023-02-23T11:52:05.366" v="83" actId="20577"/>
          <ac:spMkLst>
            <pc:docMk/>
            <pc:sldMk cId="1782736890" sldId="257"/>
            <ac:spMk id="2" creationId="{95D827C9-2417-6EE8-30D8-C84F037EAD96}"/>
          </ac:spMkLst>
        </pc:spChg>
        <pc:spChg chg="mod">
          <ac:chgData name="Lorraine Thomas (2223651)" userId="aacc8262-840d-43fd-9a6e-dd8a22c3f434" providerId="ADAL" clId="{6A3AE3F7-BBCE-4EE3-B783-FC6BD4F3B0B9}" dt="2023-02-23T14:33:36.212" v="1980" actId="20577"/>
          <ac:spMkLst>
            <pc:docMk/>
            <pc:sldMk cId="1782736890" sldId="257"/>
            <ac:spMk id="3" creationId="{13062291-8F79-9AA9-8556-96708B1860F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27C9-2417-6EE8-30D8-C84F037EAD96}"/>
              </a:ext>
            </a:extLst>
          </p:cNvPr>
          <p:cNvSpPr>
            <a:spLocks noGrp="1"/>
          </p:cNvSpPr>
          <p:nvPr>
            <p:ph type="title"/>
          </p:nvPr>
        </p:nvSpPr>
        <p:spPr/>
        <p:txBody>
          <a:bodyPr/>
          <a:lstStyle/>
          <a:p>
            <a:r>
              <a:rPr lang="en-GB" dirty="0"/>
              <a:t>                      Respectful</a:t>
            </a:r>
          </a:p>
        </p:txBody>
      </p:sp>
      <p:sp>
        <p:nvSpPr>
          <p:cNvPr id="3" name="Content Placeholder 2">
            <a:extLst>
              <a:ext uri="{FF2B5EF4-FFF2-40B4-BE49-F238E27FC236}">
                <a16:creationId xmlns:a16="http://schemas.microsoft.com/office/drawing/2014/main" id="{13062291-8F79-9AA9-8556-96708B1860FF}"/>
              </a:ext>
            </a:extLst>
          </p:cNvPr>
          <p:cNvSpPr>
            <a:spLocks noGrp="1"/>
          </p:cNvSpPr>
          <p:nvPr>
            <p:ph idx="1"/>
          </p:nvPr>
        </p:nvSpPr>
        <p:spPr>
          <a:xfrm>
            <a:off x="838200" y="1825625"/>
            <a:ext cx="10515600" cy="4351338"/>
          </a:xfrm>
        </p:spPr>
        <p:txBody>
          <a:bodyPr>
            <a:normAutofit fontScale="55000" lnSpcReduction="20000"/>
          </a:bodyPr>
          <a:lstStyle/>
          <a:p>
            <a:pPr marL="0" indent="0">
              <a:buNone/>
            </a:pPr>
            <a:r>
              <a:rPr lang="en-GB" dirty="0"/>
              <a:t>Respect is something that can be given and received. Respect is a key stone to all relationships formed with others and even yourself. There are many ways in which respect can be given. One example would be through accepting others for who they are and what they stand for and not treating them differently even when you may not share the same ideologies as them. Respecting them would be seeing pass those differences and treating them fairly regardless. </a:t>
            </a:r>
          </a:p>
          <a:p>
            <a:pPr marL="0" indent="0">
              <a:buNone/>
            </a:pPr>
            <a:endParaRPr lang="en-GB" dirty="0"/>
          </a:p>
          <a:p>
            <a:pPr marL="0" indent="0">
              <a:buNone/>
            </a:pPr>
            <a:r>
              <a:rPr lang="en-GB" dirty="0"/>
              <a:t>Respect is something that is taught and learned throughout life experiences which provides relationships with trust and creates a sense of safety between the two people. Respect usually is in alignment with admiration and kindness as when you respect someone you will tend to treat them well. Respect can also be given to physical and material object, an example of this would be your home. You respect your home because it shelters You, you worked hard to get it and want to keep it in the best condition possible for the present and future. </a:t>
            </a:r>
          </a:p>
          <a:p>
            <a:pPr marL="0" indent="0">
              <a:buNone/>
            </a:pPr>
            <a:endParaRPr lang="en-GB" dirty="0"/>
          </a:p>
          <a:p>
            <a:pPr marL="0" indent="0">
              <a:buNone/>
            </a:pPr>
            <a:r>
              <a:rPr lang="en-GB" dirty="0"/>
              <a:t>Respecting your home </a:t>
            </a:r>
            <a:r>
              <a:rPr lang="en-GB"/>
              <a:t>would include </a:t>
            </a:r>
            <a:r>
              <a:rPr lang="en-GB" dirty="0"/>
              <a:t>things like cleaning, general upkeep, gardening and maybe decorating . These things in turn enable you to enjoy your house and feel content in it. As mentioned earlier, respect is a crucial foundation to any relationship whether it be with material object or people. It is important for individuals to respect each other in order for society to be  at peace. Whether it be in a university class, a place of work or a business meeting, the main factor which allows these relationship to form and build is respect </a:t>
            </a:r>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7827368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162</TotalTime>
  <Words>288</Words>
  <Application>Microsoft Office PowerPoint</Application>
  <PresentationFormat>Widescreen</PresentationFormat>
  <Paragraphs>10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                      Respectful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Lorraine Thomas (2223651)</cp:lastModifiedBy>
  <cp:revision>1</cp:revision>
  <dcterms:created xsi:type="dcterms:W3CDTF">2023-01-25T10:42:37Z</dcterms:created>
  <dcterms:modified xsi:type="dcterms:W3CDTF">2023-02-23T14:33:44Z</dcterms:modified>
</cp:coreProperties>
</file>