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364" r:id="rId2"/>
    <p:sldId id="257" r:id="rId3"/>
    <p:sldId id="334" r:id="rId4"/>
    <p:sldId id="335" r:id="rId5"/>
    <p:sldId id="363" r:id="rId6"/>
    <p:sldId id="338" r:id="rId7"/>
    <p:sldId id="339" r:id="rId8"/>
    <p:sldId id="358" r:id="rId9"/>
    <p:sldId id="340" r:id="rId10"/>
    <p:sldId id="359" r:id="rId11"/>
    <p:sldId id="341" r:id="rId12"/>
    <p:sldId id="351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5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9258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AB94-5360-49DA-B739-22143F64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0C5-4EAC-4584-9164-9E75C3312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Planning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Planning Methods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User Stories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Planning Tool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Practice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A5C5-C849-B970-68A3-4C29CCA54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4B4D-9395-2188-EB49-6F9BC5381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Project planning is an important part of computing because technology projects often involve multiple team members, deadlines, tasks, and technical requirements.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Effective planning improves communication,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and productivity.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E2948-EF0F-4E8F-3A24-543299D6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56E12-F614-7350-6DEF-917A94F4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391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D8540-3CA5-6F88-E5A2-E2D422DB4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225-1E08-FFD6-DF9E-C8DA5FEE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Project Planning Method - Agile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5C07-8987-D410-577D-C206AF161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Agile is a popular project management methodology used within software development.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Agile focuses on iterative development, flexibility, collaboration, and continuous improvement.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Instead of building an entire system at once, Agile teams work in smaller stages called sprints</a:t>
            </a:r>
            <a:r>
              <a:rPr lang="en-US" dirty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299-BC26-A3B5-32DA-E03FB9689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7F9AB-A080-7EB4-F55C-84C607CFC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68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B88E8-7D73-5755-F606-12F857200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6ED0-DF9D-A9EE-991E-910AB125C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Project Planning Method - Scrum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7F6D8-E681-0493-8537-10973AC5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/>
              <a:t>Scrum is a framework commonly used within Agile development.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/>
              <a:t>Scrum teams </a:t>
            </a:r>
            <a:r>
              <a:rPr lang="en-US" dirty="0" err="1"/>
              <a:t>organise</a:t>
            </a:r>
            <a:r>
              <a:rPr lang="en-US" dirty="0"/>
              <a:t> tasks into product backlogs and complete work during sprint cycles.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/>
              <a:t>Daily stand-up meetings allow team members to discuss progress, challenges, and priorities.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A02DA-43BB-1C85-E1A8-DD634326D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E34C6-F0D3-26A3-512A-1249BDA31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544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25116-A3E0-6AC1-E457-4ABA96B50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7DCB-269E-FD98-BA34-33649723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893" y="-315416"/>
            <a:ext cx="9155360" cy="1143000"/>
          </a:xfrm>
        </p:spPr>
        <p:txBody>
          <a:bodyPr/>
          <a:lstStyle/>
          <a:p>
            <a:r>
              <a:rPr lang="en-GB" dirty="0"/>
              <a:t>User Stories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1697D-95EF-EEF2-0DDB-64C156E6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43" y="548680"/>
            <a:ext cx="887512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User stories are short descriptions of system features written from the perspective of the user.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common format is: “As a user, I want to… so that…”.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User stories help developers focus on user needs and system functionality.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81D5-264B-BF01-3A61-592F626BB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A9BB-5402-95B9-9B98-9051CB82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20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C095-B1B6-C209-E708-A190AE89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1C5F-6347-C96F-350F-DDC66C008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79" y="-315416"/>
            <a:ext cx="8939336" cy="1143000"/>
          </a:xfrm>
        </p:spPr>
        <p:txBody>
          <a:bodyPr/>
          <a:lstStyle/>
          <a:p>
            <a:r>
              <a:rPr lang="en-GB" dirty="0"/>
              <a:t>Project Planning Tool – Gantt Chart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CE4E-9643-0808-04D8-EAAAFFF51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0688"/>
            <a:ext cx="877118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Gantt charts and project timelines are useful planning tools because they help teams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tasks, deadlines, and dependencies.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These tools improve time management and allow teams to monitor progress throughout the project lifecycle.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CEED0-2E18-6E42-E3AC-0C462360E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C87D7-2FF7-6CEB-89A2-0EC1FCD3F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0747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B5BAA-224D-9BEF-9604-5D751172D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1 Gantt Chart Creation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D6FB1-4B76-9CF1-F9AC-5D11E0639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Students create project timelines.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4574C-C884-0A24-FE36-EC62B174F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1F8903-344B-7086-264F-C391635A4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1212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149E8-1A50-52A0-4DDD-C6A60E7ED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2E514-C559-6EBA-8A7B-51DFACED3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2" y="-243408"/>
            <a:ext cx="8939336" cy="1143000"/>
          </a:xfrm>
        </p:spPr>
        <p:txBody>
          <a:bodyPr/>
          <a:lstStyle/>
          <a:p>
            <a:r>
              <a:rPr lang="en-GB" dirty="0"/>
              <a:t>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D578-2F42-9649-3D49-C42467D5E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42" y="620688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Risk management involves identifying possible problems that could affect a project.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Risks may include technical failures, budget limitations, security vulnerabilities, communication problems, or time constraints.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Once risks are identified, teams can create mitigation strategies to reduce potential negative impacts.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66016-84A7-1A23-BB55-E4F4F8BF2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F421C-0342-C3EF-6C91-9A729772D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6442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14CCF-65E9-EA5F-571A-CE1B4DF2C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99392"/>
            <a:ext cx="8229600" cy="1143000"/>
          </a:xfrm>
        </p:spPr>
        <p:txBody>
          <a:bodyPr/>
          <a:lstStyle/>
          <a:p>
            <a:r>
              <a:rPr lang="en-GB" dirty="0"/>
              <a:t>Class Activity 2 – Risk Register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05CDF-BEC7-265E-30AB-D30EBA120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893175" cy="3917032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 a structured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risk register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anticipate challenges that may affect the project. This activity involves: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Identifying key risks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Assessing the impact of each risk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Estimating the probability of the occurrence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Outlining practical solutions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E946A-E749-8F5F-40F4-5524C8346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FEA4D-B855-EF5E-2D71-8902D8E5A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13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DB0D7-99B7-64E7-2F6A-213846950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D439-FD43-38B1-9DA9-3E2A7FF57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8795320" cy="1143000"/>
          </a:xfrm>
        </p:spPr>
        <p:txBody>
          <a:bodyPr/>
          <a:lstStyle/>
          <a:p>
            <a:r>
              <a:rPr lang="en-GB" dirty="0"/>
              <a:t>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0D6E3-8E44-1B68-EC90-45DAF2491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06" y="620688"/>
            <a:ext cx="8698226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 practice in computing also involves ethical and legal responsibilities.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Developers must consider privacy, security, intellectual property, accessibility, and sustainability.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Data protection laws such as GDPR regulate how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collect and store personal information.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Ethical computing also involves preventing discrimination, protecting users, and ensuring fairness within digital systems.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ECA00-E77D-E20D-1C9E-F2E486F47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E2F4D-671B-7EB9-0EA1-7D9C6F4BE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836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B582-7A3B-A539-D6B8-A3AA655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7393"/>
            <a:ext cx="8229600" cy="1143000"/>
          </a:xfrm>
        </p:spPr>
        <p:txBody>
          <a:bodyPr/>
          <a:lstStyle/>
          <a:p>
            <a:r>
              <a:rPr lang="en-GB" b="1" dirty="0"/>
              <a:t>Questions &amp;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6A2BB-1816-FDC1-EBC6-9BE759D0D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6E946-6D14-A949-84C5-899D6121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2483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425</Words>
  <Application>Microsoft Office PowerPoint</Application>
  <PresentationFormat>On-screen Show (4:3)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Learning Objectives</vt:lpstr>
      <vt:lpstr>PROJECT PLANNING</vt:lpstr>
      <vt:lpstr>Project Planning Method - Agile</vt:lpstr>
      <vt:lpstr>Project Planning Method - Scrum</vt:lpstr>
      <vt:lpstr>User Stories</vt:lpstr>
      <vt:lpstr>Project Planning Tool – Gantt Chart</vt:lpstr>
      <vt:lpstr>Class Activity 1 Gantt Chart Creation</vt:lpstr>
      <vt:lpstr>Risk Management</vt:lpstr>
      <vt:lpstr>Class Activity 2 – Risk Register</vt:lpstr>
      <vt:lpstr>PROFESSIONAL PRACTICE</vt:lpstr>
      <vt:lpstr>Questions &amp; Answers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Mobolanle Bello</cp:lastModifiedBy>
  <cp:revision>53</cp:revision>
  <cp:lastPrinted>2018-07-09T15:27:01Z</cp:lastPrinted>
  <dcterms:created xsi:type="dcterms:W3CDTF">2002-10-07T19:43:58Z</dcterms:created>
  <dcterms:modified xsi:type="dcterms:W3CDTF">2026-05-17T20:15:05Z</dcterms:modified>
</cp:coreProperties>
</file>