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57" d="100"/>
          <a:sy n="57" d="100"/>
        </p:scale>
        <p:origin x="30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5/6/2020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youtube.com/watch?v=EXYzj6qwCC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Immersive Learning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enquiring mind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871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Immersive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it?</a:t>
            </a:r>
          </a:p>
          <a:p>
            <a:r>
              <a:rPr lang="en-GB" dirty="0" smtClean="0"/>
              <a:t>Create your own definition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392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Immersive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Interactive learning environment</a:t>
            </a:r>
          </a:p>
          <a:p>
            <a:r>
              <a:rPr lang="en-GB" dirty="0" smtClean="0"/>
              <a:t>Can be physical or virtual</a:t>
            </a:r>
          </a:p>
          <a:p>
            <a:r>
              <a:rPr lang="en-GB" dirty="0" smtClean="0"/>
              <a:t>Used for: replicating scenarios, teaching skills and techniques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343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Stimulating environment- Imagination, creativity and all elements of learning develop and emerge when conditions are favourable.  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Challenge base opportunities- children learn best when they are given appropriate responsibility, allowed to make errors, decisions and choices.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</a:t>
            </a:r>
            <a:endParaRPr lang="en-GB" dirty="0"/>
          </a:p>
          <a:p>
            <a:r>
              <a:rPr lang="en-GB" dirty="0"/>
              <a:t> Flexible learning- What a child can do, as appose to what a child cannot do is the starting point to a child’s education. 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Behaviour focus- Children are active during the learning process- rather than traditionally passive forms of learning. Children have the opportunity to interact with each other and their environment in a constructive way. </a:t>
            </a:r>
          </a:p>
        </p:txBody>
      </p:sp>
    </p:spTree>
    <p:extLst>
      <p:ext uri="{BB962C8B-B14F-4D97-AF65-F5344CB8AC3E}">
        <p14:creationId xmlns:p14="http://schemas.microsoft.com/office/powerpoint/2010/main" val="3670358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VR in education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https://www.youtube.com/watch?v=EXYzj6qwCCk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subjects could be taught most effectively this way?</a:t>
            </a:r>
          </a:p>
          <a:p>
            <a:r>
              <a:rPr lang="en-GB" dirty="0" smtClean="0"/>
              <a:t>What are the advantages and disadvantages?</a:t>
            </a:r>
          </a:p>
          <a:p>
            <a:r>
              <a:rPr lang="en-GB" dirty="0" smtClean="0"/>
              <a:t>Find research to support your points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3251" y="4397259"/>
            <a:ext cx="3949946" cy="2214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22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VR in education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Task: </a:t>
            </a:r>
          </a:p>
          <a:p>
            <a:pPr marL="0" indent="0">
              <a:buNone/>
            </a:pPr>
            <a:r>
              <a:rPr lang="en-GB" dirty="0" smtClean="0"/>
              <a:t>Scan through the reading and pick up the key points.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Create ideas for an VR app that could be used in a session of your choice in education (this does not need to be for children)</a:t>
            </a:r>
          </a:p>
          <a:p>
            <a:pPr>
              <a:buFontTx/>
              <a:buChar char="-"/>
            </a:pPr>
            <a:r>
              <a:rPr lang="en-GB" dirty="0" smtClean="0"/>
              <a:t>Provide a summary of your app</a:t>
            </a:r>
          </a:p>
          <a:p>
            <a:pPr>
              <a:buFontTx/>
              <a:buChar char="-"/>
            </a:pPr>
            <a:r>
              <a:rPr lang="en-GB" dirty="0" smtClean="0"/>
              <a:t>Feedback to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878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Escape rooms in education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Game based learning (GBL)</a:t>
            </a:r>
          </a:p>
          <a:p>
            <a:endParaRPr lang="en-GB" dirty="0"/>
          </a:p>
          <a:p>
            <a:r>
              <a:rPr lang="en-GB" dirty="0" smtClean="0"/>
              <a:t>Interactive</a:t>
            </a:r>
          </a:p>
          <a:p>
            <a:r>
              <a:rPr lang="en-GB" dirty="0" smtClean="0"/>
              <a:t>Promotes skills – which ones?</a:t>
            </a:r>
          </a:p>
          <a:p>
            <a:endParaRPr lang="en-GB" dirty="0"/>
          </a:p>
          <a:p>
            <a:r>
              <a:rPr lang="en-GB" dirty="0" smtClean="0"/>
              <a:t>See article and summarise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572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framework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3618" y="2603500"/>
            <a:ext cx="8609076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650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an escape room based on your chosen topic from the curriculum.</a:t>
            </a:r>
          </a:p>
          <a:p>
            <a:r>
              <a:rPr lang="en-GB" dirty="0" smtClean="0"/>
              <a:t>Use the framework to help you.</a:t>
            </a:r>
          </a:p>
          <a:p>
            <a:r>
              <a:rPr lang="en-GB" dirty="0" smtClean="0"/>
              <a:t>Present your ideas to the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623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did you choose this particular topic</a:t>
            </a:r>
          </a:p>
          <a:p>
            <a:r>
              <a:rPr lang="en-GB" dirty="0" smtClean="0"/>
              <a:t>Are there any disadvantages of using escape rooms?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512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Questions???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1661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29</TotalTime>
  <Words>292</Words>
  <Application>Microsoft Office PowerPoint</Application>
  <PresentationFormat>Widescreen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Immersive Learning</vt:lpstr>
      <vt:lpstr>Immersive learning</vt:lpstr>
      <vt:lpstr>Immersive learning</vt:lpstr>
      <vt:lpstr>The environment</vt:lpstr>
      <vt:lpstr>VR in education </vt:lpstr>
      <vt:lpstr>VR in education </vt:lpstr>
      <vt:lpstr>Escape rooms in education </vt:lpstr>
      <vt:lpstr>The framework</vt:lpstr>
      <vt:lpstr>task</vt:lpstr>
      <vt:lpstr>Feedback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Immersive Learning</dc:title>
  <dc:creator>Laura Hutchings</dc:creator>
  <cp:lastModifiedBy>Laura Hutchings</cp:lastModifiedBy>
  <cp:revision>4</cp:revision>
  <dcterms:created xsi:type="dcterms:W3CDTF">2019-05-09T11:00:38Z</dcterms:created>
  <dcterms:modified xsi:type="dcterms:W3CDTF">2020-05-06T11:02:09Z</dcterms:modified>
</cp:coreProperties>
</file>