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2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6"/>
  </p:notesMasterIdLst>
  <p:sldIdLst>
    <p:sldId id="256" r:id="rId2"/>
    <p:sldId id="257" r:id="rId3"/>
    <p:sldId id="258" r:id="rId4"/>
    <p:sldId id="259" r:id="rId5"/>
    <p:sldId id="260" r:id="rId6"/>
    <p:sldId id="279" r:id="rId7"/>
    <p:sldId id="280" r:id="rId8"/>
    <p:sldId id="281" r:id="rId9"/>
    <p:sldId id="282" r:id="rId10"/>
    <p:sldId id="283" r:id="rId11"/>
    <p:sldId id="261" r:id="rId12"/>
    <p:sldId id="262" r:id="rId13"/>
    <p:sldId id="263" r:id="rId14"/>
    <p:sldId id="264" r:id="rId15"/>
    <p:sldId id="265" r:id="rId16"/>
    <p:sldId id="266" r:id="rId17"/>
    <p:sldId id="268" r:id="rId18"/>
    <p:sldId id="269" r:id="rId19"/>
    <p:sldId id="267" r:id="rId20"/>
    <p:sldId id="270" r:id="rId21"/>
    <p:sldId id="271" r:id="rId22"/>
    <p:sldId id="272" r:id="rId23"/>
    <p:sldId id="277" r:id="rId24"/>
    <p:sldId id="278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76881" autoAdjust="0"/>
  </p:normalViewPr>
  <p:slideViewPr>
    <p:cSldViewPr snapToGrid="0">
      <p:cViewPr varScale="1">
        <p:scale>
          <a:sx n="86" d="100"/>
          <a:sy n="86" d="100"/>
        </p:scale>
        <p:origin x="144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4" Type="http://schemas.openxmlformats.org/officeDocument/2006/relationships/image" Target="../media/image2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4" Type="http://schemas.openxmlformats.org/officeDocument/2006/relationships/image" Target="../media/image2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B7EB905-9871-4F5F-B6CA-DC6AEF81CF3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7435903-13BD-4527-8D5E-38A957EE42C1}">
      <dgm:prSet/>
      <dgm:spPr/>
      <dgm:t>
        <a:bodyPr/>
        <a:lstStyle/>
        <a:p>
          <a:r>
            <a:rPr lang="en-GB"/>
            <a:t>Aims and Learning Objectives</a:t>
          </a:r>
          <a:endParaRPr lang="en-US"/>
        </a:p>
      </dgm:t>
    </dgm:pt>
    <dgm:pt modelId="{32771ED5-6A26-43B9-BC6D-D0D223D200E2}" type="parTrans" cxnId="{FE8604E3-FB14-4B24-8C7B-CA4C78BC889F}">
      <dgm:prSet/>
      <dgm:spPr/>
      <dgm:t>
        <a:bodyPr/>
        <a:lstStyle/>
        <a:p>
          <a:endParaRPr lang="en-US"/>
        </a:p>
      </dgm:t>
    </dgm:pt>
    <dgm:pt modelId="{86D98D2B-410D-4101-8BA9-68121729C07F}" type="sibTrans" cxnId="{FE8604E3-FB14-4B24-8C7B-CA4C78BC889F}">
      <dgm:prSet/>
      <dgm:spPr/>
      <dgm:t>
        <a:bodyPr/>
        <a:lstStyle/>
        <a:p>
          <a:endParaRPr lang="en-US"/>
        </a:p>
      </dgm:t>
    </dgm:pt>
    <dgm:pt modelId="{A6B2BD39-3C1A-42AB-9D92-1613A484355C}">
      <dgm:prSet/>
      <dgm:spPr/>
      <dgm:t>
        <a:bodyPr/>
        <a:lstStyle/>
        <a:p>
          <a:r>
            <a:rPr lang="en-GB"/>
            <a:t>Consent. </a:t>
          </a:r>
          <a:endParaRPr lang="en-US"/>
        </a:p>
      </dgm:t>
    </dgm:pt>
    <dgm:pt modelId="{A80D6638-D408-4D53-951B-7984388D2C33}" type="parTrans" cxnId="{1FD86E04-DD4A-4C8B-818B-8EA4647749D6}">
      <dgm:prSet/>
      <dgm:spPr/>
      <dgm:t>
        <a:bodyPr/>
        <a:lstStyle/>
        <a:p>
          <a:endParaRPr lang="en-US"/>
        </a:p>
      </dgm:t>
    </dgm:pt>
    <dgm:pt modelId="{0B5BF561-02EA-4B2B-A7D9-D190DF364CF8}" type="sibTrans" cxnId="{1FD86E04-DD4A-4C8B-818B-8EA4647749D6}">
      <dgm:prSet/>
      <dgm:spPr/>
      <dgm:t>
        <a:bodyPr/>
        <a:lstStyle/>
        <a:p>
          <a:endParaRPr lang="en-US"/>
        </a:p>
      </dgm:t>
    </dgm:pt>
    <dgm:pt modelId="{29069327-26D4-4906-9581-EB102FF0BD1E}">
      <dgm:prSet/>
      <dgm:spPr/>
      <dgm:t>
        <a:bodyPr/>
        <a:lstStyle/>
        <a:p>
          <a:r>
            <a:rPr lang="en-GB"/>
            <a:t>Activities. </a:t>
          </a:r>
          <a:endParaRPr lang="en-US"/>
        </a:p>
      </dgm:t>
    </dgm:pt>
    <dgm:pt modelId="{7B554511-9493-4A73-A394-829DAD072299}" type="parTrans" cxnId="{96E38CE5-E1A4-427A-B0AF-9CDC619B0196}">
      <dgm:prSet/>
      <dgm:spPr/>
      <dgm:t>
        <a:bodyPr/>
        <a:lstStyle/>
        <a:p>
          <a:endParaRPr lang="en-US"/>
        </a:p>
      </dgm:t>
    </dgm:pt>
    <dgm:pt modelId="{BAD31356-4592-47BE-8D63-44C403EB9194}" type="sibTrans" cxnId="{96E38CE5-E1A4-427A-B0AF-9CDC619B0196}">
      <dgm:prSet/>
      <dgm:spPr/>
      <dgm:t>
        <a:bodyPr/>
        <a:lstStyle/>
        <a:p>
          <a:endParaRPr lang="en-US"/>
        </a:p>
      </dgm:t>
    </dgm:pt>
    <dgm:pt modelId="{428521D2-FC58-4C02-8B7E-CF693D9260EC}">
      <dgm:prSet/>
      <dgm:spPr/>
      <dgm:t>
        <a:bodyPr/>
        <a:lstStyle/>
        <a:p>
          <a:r>
            <a:rPr lang="en-GB"/>
            <a:t>Summary. </a:t>
          </a:r>
          <a:endParaRPr lang="en-US"/>
        </a:p>
      </dgm:t>
    </dgm:pt>
    <dgm:pt modelId="{2B7114AE-6B64-4C9E-97C3-EE98B6EEF2EF}" type="parTrans" cxnId="{8489F9D1-B92F-4ED3-8699-C752979FEE75}">
      <dgm:prSet/>
      <dgm:spPr/>
      <dgm:t>
        <a:bodyPr/>
        <a:lstStyle/>
        <a:p>
          <a:endParaRPr lang="en-US"/>
        </a:p>
      </dgm:t>
    </dgm:pt>
    <dgm:pt modelId="{F40E0AD8-2491-49CA-9433-6E0E9584843B}" type="sibTrans" cxnId="{8489F9D1-B92F-4ED3-8699-C752979FEE75}">
      <dgm:prSet/>
      <dgm:spPr/>
      <dgm:t>
        <a:bodyPr/>
        <a:lstStyle/>
        <a:p>
          <a:endParaRPr lang="en-US"/>
        </a:p>
      </dgm:t>
    </dgm:pt>
    <dgm:pt modelId="{3886E16B-D7DF-4DD8-89C3-41DD3181FC3F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EA5E2A94-D40C-43C0-B6BF-A9CF2049F8DB}" type="parTrans" cxnId="{D306E4C6-6922-4B72-B648-AAD685F00505}">
      <dgm:prSet/>
      <dgm:spPr/>
      <dgm:t>
        <a:bodyPr/>
        <a:lstStyle/>
        <a:p>
          <a:endParaRPr lang="en-US"/>
        </a:p>
      </dgm:t>
    </dgm:pt>
    <dgm:pt modelId="{60FC6463-06D1-4C83-8DA7-36A231115C6C}" type="sibTrans" cxnId="{D306E4C6-6922-4B72-B648-AAD685F00505}">
      <dgm:prSet/>
      <dgm:spPr/>
      <dgm:t>
        <a:bodyPr/>
        <a:lstStyle/>
        <a:p>
          <a:endParaRPr lang="en-US"/>
        </a:p>
      </dgm:t>
    </dgm:pt>
    <dgm:pt modelId="{DB62BA5F-2392-4C28-B359-67621C02442F}" type="pres">
      <dgm:prSet presAssocID="{6B7EB905-9871-4F5F-B6CA-DC6AEF81CF31}" presName="root" presStyleCnt="0">
        <dgm:presLayoutVars>
          <dgm:dir/>
          <dgm:resizeHandles val="exact"/>
        </dgm:presLayoutVars>
      </dgm:prSet>
      <dgm:spPr/>
    </dgm:pt>
    <dgm:pt modelId="{76594F96-9076-4284-9FC6-73EFFFCF2989}" type="pres">
      <dgm:prSet presAssocID="{A7435903-13BD-4527-8D5E-38A957EE42C1}" presName="compNode" presStyleCnt="0"/>
      <dgm:spPr/>
    </dgm:pt>
    <dgm:pt modelId="{CB27F6FC-E078-4B26-A122-133D5299B729}" type="pres">
      <dgm:prSet presAssocID="{A7435903-13BD-4527-8D5E-38A957EE42C1}" presName="bgRect" presStyleLbl="bgShp" presStyleIdx="0" presStyleCnt="5"/>
      <dgm:spPr/>
    </dgm:pt>
    <dgm:pt modelId="{24C3E139-28B9-427D-BC90-D3A8CAAA9DD3}" type="pres">
      <dgm:prSet presAssocID="{A7435903-13BD-4527-8D5E-38A957EE42C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ducation"/>
        </a:ext>
      </dgm:extLst>
    </dgm:pt>
    <dgm:pt modelId="{359FA53E-21CD-4AA2-AD54-42A93B306F5F}" type="pres">
      <dgm:prSet presAssocID="{A7435903-13BD-4527-8D5E-38A957EE42C1}" presName="spaceRect" presStyleCnt="0"/>
      <dgm:spPr/>
    </dgm:pt>
    <dgm:pt modelId="{17B4B1D0-2522-482F-AB73-D246D95A0B16}" type="pres">
      <dgm:prSet presAssocID="{A7435903-13BD-4527-8D5E-38A957EE42C1}" presName="parTx" presStyleLbl="revTx" presStyleIdx="0" presStyleCnt="5">
        <dgm:presLayoutVars>
          <dgm:chMax val="0"/>
          <dgm:chPref val="0"/>
        </dgm:presLayoutVars>
      </dgm:prSet>
      <dgm:spPr/>
    </dgm:pt>
    <dgm:pt modelId="{A87F4A79-EAFB-4CAC-BB99-0CE5ECCF8EA6}" type="pres">
      <dgm:prSet presAssocID="{86D98D2B-410D-4101-8BA9-68121729C07F}" presName="sibTrans" presStyleCnt="0"/>
      <dgm:spPr/>
    </dgm:pt>
    <dgm:pt modelId="{73CDF025-1C37-4843-AFC2-0F728F1C9232}" type="pres">
      <dgm:prSet presAssocID="{A6B2BD39-3C1A-42AB-9D92-1613A484355C}" presName="compNode" presStyleCnt="0"/>
      <dgm:spPr/>
    </dgm:pt>
    <dgm:pt modelId="{F0E0B794-B34E-443D-B254-48FDF6081208}" type="pres">
      <dgm:prSet presAssocID="{A6B2BD39-3C1A-42AB-9D92-1613A484355C}" presName="bgRect" presStyleLbl="bgShp" presStyleIdx="1" presStyleCnt="5"/>
      <dgm:spPr/>
    </dgm:pt>
    <dgm:pt modelId="{DF2BE52B-2D21-4322-AC9C-582713810F6A}" type="pres">
      <dgm:prSet presAssocID="{A6B2BD39-3C1A-42AB-9D92-1613A484355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ccept"/>
        </a:ext>
      </dgm:extLst>
    </dgm:pt>
    <dgm:pt modelId="{1B82ACB2-7B03-4A29-9685-242ABC779CAC}" type="pres">
      <dgm:prSet presAssocID="{A6B2BD39-3C1A-42AB-9D92-1613A484355C}" presName="spaceRect" presStyleCnt="0"/>
      <dgm:spPr/>
    </dgm:pt>
    <dgm:pt modelId="{07F93E99-B745-4A1C-A5CA-14C86A033563}" type="pres">
      <dgm:prSet presAssocID="{A6B2BD39-3C1A-42AB-9D92-1613A484355C}" presName="parTx" presStyleLbl="revTx" presStyleIdx="1" presStyleCnt="5">
        <dgm:presLayoutVars>
          <dgm:chMax val="0"/>
          <dgm:chPref val="0"/>
        </dgm:presLayoutVars>
      </dgm:prSet>
      <dgm:spPr/>
    </dgm:pt>
    <dgm:pt modelId="{32BD5873-CA9D-4F77-8BC3-0B3EF9FF293B}" type="pres">
      <dgm:prSet presAssocID="{0B5BF561-02EA-4B2B-A7D9-D190DF364CF8}" presName="sibTrans" presStyleCnt="0"/>
      <dgm:spPr/>
    </dgm:pt>
    <dgm:pt modelId="{887DDB4D-02DB-4FBC-9C83-BEAFFBAC479A}" type="pres">
      <dgm:prSet presAssocID="{29069327-26D4-4906-9581-EB102FF0BD1E}" presName="compNode" presStyleCnt="0"/>
      <dgm:spPr/>
    </dgm:pt>
    <dgm:pt modelId="{EFC2040C-4E85-4A55-84A6-999AEE3CB4F7}" type="pres">
      <dgm:prSet presAssocID="{29069327-26D4-4906-9581-EB102FF0BD1E}" presName="bgRect" presStyleLbl="bgShp" presStyleIdx="2" presStyleCnt="5"/>
      <dgm:spPr/>
    </dgm:pt>
    <dgm:pt modelId="{6E25E548-533D-440D-997B-834FF7AE1C08}" type="pres">
      <dgm:prSet presAssocID="{29069327-26D4-4906-9581-EB102FF0BD1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 Secure"/>
        </a:ext>
      </dgm:extLst>
    </dgm:pt>
    <dgm:pt modelId="{4D487A6F-3D17-4B77-A3F4-EBAC14ED4239}" type="pres">
      <dgm:prSet presAssocID="{29069327-26D4-4906-9581-EB102FF0BD1E}" presName="spaceRect" presStyleCnt="0"/>
      <dgm:spPr/>
    </dgm:pt>
    <dgm:pt modelId="{CFA2EA5C-6F72-4AE0-B1E5-C10C641DB2A9}" type="pres">
      <dgm:prSet presAssocID="{29069327-26D4-4906-9581-EB102FF0BD1E}" presName="parTx" presStyleLbl="revTx" presStyleIdx="2" presStyleCnt="5">
        <dgm:presLayoutVars>
          <dgm:chMax val="0"/>
          <dgm:chPref val="0"/>
        </dgm:presLayoutVars>
      </dgm:prSet>
      <dgm:spPr/>
    </dgm:pt>
    <dgm:pt modelId="{E4A8F773-C38C-47DD-9142-050830188052}" type="pres">
      <dgm:prSet presAssocID="{BAD31356-4592-47BE-8D63-44C403EB9194}" presName="sibTrans" presStyleCnt="0"/>
      <dgm:spPr/>
    </dgm:pt>
    <dgm:pt modelId="{D875C6AF-E35A-4976-ADD2-048E05040587}" type="pres">
      <dgm:prSet presAssocID="{428521D2-FC58-4C02-8B7E-CF693D9260EC}" presName="compNode" presStyleCnt="0"/>
      <dgm:spPr/>
    </dgm:pt>
    <dgm:pt modelId="{265B1E1B-A32D-4C08-BAB2-F1548D7FB8CD}" type="pres">
      <dgm:prSet presAssocID="{428521D2-FC58-4C02-8B7E-CF693D9260EC}" presName="bgRect" presStyleLbl="bgShp" presStyleIdx="3" presStyleCnt="5"/>
      <dgm:spPr/>
    </dgm:pt>
    <dgm:pt modelId="{9274EA95-6047-4A1C-82D2-C8CA88A1A5A0}" type="pres">
      <dgm:prSet presAssocID="{428521D2-FC58-4C02-8B7E-CF693D9260E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d Document"/>
        </a:ext>
      </dgm:extLst>
    </dgm:pt>
    <dgm:pt modelId="{8F7432DA-A906-481A-B75B-11EBEACF4968}" type="pres">
      <dgm:prSet presAssocID="{428521D2-FC58-4C02-8B7E-CF693D9260EC}" presName="spaceRect" presStyleCnt="0"/>
      <dgm:spPr/>
    </dgm:pt>
    <dgm:pt modelId="{D002D35B-E115-4867-AAC1-35A8D34C8CA6}" type="pres">
      <dgm:prSet presAssocID="{428521D2-FC58-4C02-8B7E-CF693D9260EC}" presName="parTx" presStyleLbl="revTx" presStyleIdx="3" presStyleCnt="5">
        <dgm:presLayoutVars>
          <dgm:chMax val="0"/>
          <dgm:chPref val="0"/>
        </dgm:presLayoutVars>
      </dgm:prSet>
      <dgm:spPr/>
    </dgm:pt>
    <dgm:pt modelId="{F25F2AA1-8A08-4986-BA3C-C9A7BCAE5C86}" type="pres">
      <dgm:prSet presAssocID="{F40E0AD8-2491-49CA-9433-6E0E9584843B}" presName="sibTrans" presStyleCnt="0"/>
      <dgm:spPr/>
    </dgm:pt>
    <dgm:pt modelId="{0E7ADC24-A678-4EF8-8995-16F09AF8C05A}" type="pres">
      <dgm:prSet presAssocID="{3886E16B-D7DF-4DD8-89C3-41DD3181FC3F}" presName="compNode" presStyleCnt="0"/>
      <dgm:spPr/>
    </dgm:pt>
    <dgm:pt modelId="{4D62508E-2D2B-4E93-AF08-357A1DBF1FA5}" type="pres">
      <dgm:prSet presAssocID="{3886E16B-D7DF-4DD8-89C3-41DD3181FC3F}" presName="bgRect" presStyleLbl="bgShp" presStyleIdx="4" presStyleCnt="5"/>
      <dgm:spPr/>
    </dgm:pt>
    <dgm:pt modelId="{775140C7-3044-4FC4-99ED-A24C9DE71DF8}" type="pres">
      <dgm:prSet presAssocID="{3886E16B-D7DF-4DD8-89C3-41DD3181FC3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C476DDD6-2076-4179-8CFB-C5E6DDD96510}" type="pres">
      <dgm:prSet presAssocID="{3886E16B-D7DF-4DD8-89C3-41DD3181FC3F}" presName="spaceRect" presStyleCnt="0"/>
      <dgm:spPr/>
    </dgm:pt>
    <dgm:pt modelId="{2F0662E4-859B-4579-BCB1-FD9DDC304B70}" type="pres">
      <dgm:prSet presAssocID="{3886E16B-D7DF-4DD8-89C3-41DD3181FC3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FD86E04-DD4A-4C8B-818B-8EA4647749D6}" srcId="{6B7EB905-9871-4F5F-B6CA-DC6AEF81CF31}" destId="{A6B2BD39-3C1A-42AB-9D92-1613A484355C}" srcOrd="1" destOrd="0" parTransId="{A80D6638-D408-4D53-951B-7984388D2C33}" sibTransId="{0B5BF561-02EA-4B2B-A7D9-D190DF364CF8}"/>
    <dgm:cxn modelId="{86C6A432-5379-40E3-809F-24D18E825425}" type="presOf" srcId="{A6B2BD39-3C1A-42AB-9D92-1613A484355C}" destId="{07F93E99-B745-4A1C-A5CA-14C86A033563}" srcOrd="0" destOrd="0" presId="urn:microsoft.com/office/officeart/2018/2/layout/IconVerticalSolidList"/>
    <dgm:cxn modelId="{D2200339-5D2F-466D-8B3B-DA275E2C11F3}" type="presOf" srcId="{428521D2-FC58-4C02-8B7E-CF693D9260EC}" destId="{D002D35B-E115-4867-AAC1-35A8D34C8CA6}" srcOrd="0" destOrd="0" presId="urn:microsoft.com/office/officeart/2018/2/layout/IconVerticalSolidList"/>
    <dgm:cxn modelId="{9ADF7B57-E9D6-49C3-8B52-C3AE9714ABE4}" type="presOf" srcId="{3886E16B-D7DF-4DD8-89C3-41DD3181FC3F}" destId="{2F0662E4-859B-4579-BCB1-FD9DDC304B70}" srcOrd="0" destOrd="0" presId="urn:microsoft.com/office/officeart/2018/2/layout/IconVerticalSolidList"/>
    <dgm:cxn modelId="{AFCB1D80-327C-418C-8146-C4A3C7147C99}" type="presOf" srcId="{6B7EB905-9871-4F5F-B6CA-DC6AEF81CF31}" destId="{DB62BA5F-2392-4C28-B359-67621C02442F}" srcOrd="0" destOrd="0" presId="urn:microsoft.com/office/officeart/2018/2/layout/IconVerticalSolidList"/>
    <dgm:cxn modelId="{D306E4C6-6922-4B72-B648-AAD685F00505}" srcId="{6B7EB905-9871-4F5F-B6CA-DC6AEF81CF31}" destId="{3886E16B-D7DF-4DD8-89C3-41DD3181FC3F}" srcOrd="4" destOrd="0" parTransId="{EA5E2A94-D40C-43C0-B6BF-A9CF2049F8DB}" sibTransId="{60FC6463-06D1-4C83-8DA7-36A231115C6C}"/>
    <dgm:cxn modelId="{C41F52CB-4C72-4C02-99A4-6D39555BD679}" type="presOf" srcId="{A7435903-13BD-4527-8D5E-38A957EE42C1}" destId="{17B4B1D0-2522-482F-AB73-D246D95A0B16}" srcOrd="0" destOrd="0" presId="urn:microsoft.com/office/officeart/2018/2/layout/IconVerticalSolidList"/>
    <dgm:cxn modelId="{8489F9D1-B92F-4ED3-8699-C752979FEE75}" srcId="{6B7EB905-9871-4F5F-B6CA-DC6AEF81CF31}" destId="{428521D2-FC58-4C02-8B7E-CF693D9260EC}" srcOrd="3" destOrd="0" parTransId="{2B7114AE-6B64-4C9E-97C3-EE98B6EEF2EF}" sibTransId="{F40E0AD8-2491-49CA-9433-6E0E9584843B}"/>
    <dgm:cxn modelId="{56B97ADD-5669-4E8D-9611-77BE130EC8E1}" type="presOf" srcId="{29069327-26D4-4906-9581-EB102FF0BD1E}" destId="{CFA2EA5C-6F72-4AE0-B1E5-C10C641DB2A9}" srcOrd="0" destOrd="0" presId="urn:microsoft.com/office/officeart/2018/2/layout/IconVerticalSolidList"/>
    <dgm:cxn modelId="{FE8604E3-FB14-4B24-8C7B-CA4C78BC889F}" srcId="{6B7EB905-9871-4F5F-B6CA-DC6AEF81CF31}" destId="{A7435903-13BD-4527-8D5E-38A957EE42C1}" srcOrd="0" destOrd="0" parTransId="{32771ED5-6A26-43B9-BC6D-D0D223D200E2}" sibTransId="{86D98D2B-410D-4101-8BA9-68121729C07F}"/>
    <dgm:cxn modelId="{96E38CE5-E1A4-427A-B0AF-9CDC619B0196}" srcId="{6B7EB905-9871-4F5F-B6CA-DC6AEF81CF31}" destId="{29069327-26D4-4906-9581-EB102FF0BD1E}" srcOrd="2" destOrd="0" parTransId="{7B554511-9493-4A73-A394-829DAD072299}" sibTransId="{BAD31356-4592-47BE-8D63-44C403EB9194}"/>
    <dgm:cxn modelId="{ABA51061-8F33-46FB-A45C-E8435F852CC9}" type="presParOf" srcId="{DB62BA5F-2392-4C28-B359-67621C02442F}" destId="{76594F96-9076-4284-9FC6-73EFFFCF2989}" srcOrd="0" destOrd="0" presId="urn:microsoft.com/office/officeart/2018/2/layout/IconVerticalSolidList"/>
    <dgm:cxn modelId="{A6265285-C382-46DC-955A-2B3964920EB1}" type="presParOf" srcId="{76594F96-9076-4284-9FC6-73EFFFCF2989}" destId="{CB27F6FC-E078-4B26-A122-133D5299B729}" srcOrd="0" destOrd="0" presId="urn:microsoft.com/office/officeart/2018/2/layout/IconVerticalSolidList"/>
    <dgm:cxn modelId="{3D62725F-326A-4ED6-AC00-C184E3343D5D}" type="presParOf" srcId="{76594F96-9076-4284-9FC6-73EFFFCF2989}" destId="{24C3E139-28B9-427D-BC90-D3A8CAAA9DD3}" srcOrd="1" destOrd="0" presId="urn:microsoft.com/office/officeart/2018/2/layout/IconVerticalSolidList"/>
    <dgm:cxn modelId="{1739BD75-53E4-4897-9451-1C712B7374A7}" type="presParOf" srcId="{76594F96-9076-4284-9FC6-73EFFFCF2989}" destId="{359FA53E-21CD-4AA2-AD54-42A93B306F5F}" srcOrd="2" destOrd="0" presId="urn:microsoft.com/office/officeart/2018/2/layout/IconVerticalSolidList"/>
    <dgm:cxn modelId="{DA4AF1F0-CAF5-4804-A54C-9E263A71A580}" type="presParOf" srcId="{76594F96-9076-4284-9FC6-73EFFFCF2989}" destId="{17B4B1D0-2522-482F-AB73-D246D95A0B16}" srcOrd="3" destOrd="0" presId="urn:microsoft.com/office/officeart/2018/2/layout/IconVerticalSolidList"/>
    <dgm:cxn modelId="{30647F1C-F7F5-4A2C-9535-91B160119B68}" type="presParOf" srcId="{DB62BA5F-2392-4C28-B359-67621C02442F}" destId="{A87F4A79-EAFB-4CAC-BB99-0CE5ECCF8EA6}" srcOrd="1" destOrd="0" presId="urn:microsoft.com/office/officeart/2018/2/layout/IconVerticalSolidList"/>
    <dgm:cxn modelId="{E5FEDA52-BD45-49ED-9C38-6166CDF826FD}" type="presParOf" srcId="{DB62BA5F-2392-4C28-B359-67621C02442F}" destId="{73CDF025-1C37-4843-AFC2-0F728F1C9232}" srcOrd="2" destOrd="0" presId="urn:microsoft.com/office/officeart/2018/2/layout/IconVerticalSolidList"/>
    <dgm:cxn modelId="{15AE605E-7AD5-4B9E-872B-AD4F5206CEA1}" type="presParOf" srcId="{73CDF025-1C37-4843-AFC2-0F728F1C9232}" destId="{F0E0B794-B34E-443D-B254-48FDF6081208}" srcOrd="0" destOrd="0" presId="urn:microsoft.com/office/officeart/2018/2/layout/IconVerticalSolidList"/>
    <dgm:cxn modelId="{74B2F7DD-7C84-4DAE-B866-CBA2C62E43A8}" type="presParOf" srcId="{73CDF025-1C37-4843-AFC2-0F728F1C9232}" destId="{DF2BE52B-2D21-4322-AC9C-582713810F6A}" srcOrd="1" destOrd="0" presId="urn:microsoft.com/office/officeart/2018/2/layout/IconVerticalSolidList"/>
    <dgm:cxn modelId="{6FA50F17-3D0E-466D-B393-0C4D0906980F}" type="presParOf" srcId="{73CDF025-1C37-4843-AFC2-0F728F1C9232}" destId="{1B82ACB2-7B03-4A29-9685-242ABC779CAC}" srcOrd="2" destOrd="0" presId="urn:microsoft.com/office/officeart/2018/2/layout/IconVerticalSolidList"/>
    <dgm:cxn modelId="{4A485F6E-D003-44A8-AF04-D95A66F5EF10}" type="presParOf" srcId="{73CDF025-1C37-4843-AFC2-0F728F1C9232}" destId="{07F93E99-B745-4A1C-A5CA-14C86A033563}" srcOrd="3" destOrd="0" presId="urn:microsoft.com/office/officeart/2018/2/layout/IconVerticalSolidList"/>
    <dgm:cxn modelId="{196FED47-3C92-4733-93D4-F73D720297D5}" type="presParOf" srcId="{DB62BA5F-2392-4C28-B359-67621C02442F}" destId="{32BD5873-CA9D-4F77-8BC3-0B3EF9FF293B}" srcOrd="3" destOrd="0" presId="urn:microsoft.com/office/officeart/2018/2/layout/IconVerticalSolidList"/>
    <dgm:cxn modelId="{7E536A88-5F11-4AF8-A7FF-69B33FDD779A}" type="presParOf" srcId="{DB62BA5F-2392-4C28-B359-67621C02442F}" destId="{887DDB4D-02DB-4FBC-9C83-BEAFFBAC479A}" srcOrd="4" destOrd="0" presId="urn:microsoft.com/office/officeart/2018/2/layout/IconVerticalSolidList"/>
    <dgm:cxn modelId="{6E69C19E-1E54-4986-81F6-D5C7D306EC73}" type="presParOf" srcId="{887DDB4D-02DB-4FBC-9C83-BEAFFBAC479A}" destId="{EFC2040C-4E85-4A55-84A6-999AEE3CB4F7}" srcOrd="0" destOrd="0" presId="urn:microsoft.com/office/officeart/2018/2/layout/IconVerticalSolidList"/>
    <dgm:cxn modelId="{D2673418-322F-4117-AF04-FB879441063D}" type="presParOf" srcId="{887DDB4D-02DB-4FBC-9C83-BEAFFBAC479A}" destId="{6E25E548-533D-440D-997B-834FF7AE1C08}" srcOrd="1" destOrd="0" presId="urn:microsoft.com/office/officeart/2018/2/layout/IconVerticalSolidList"/>
    <dgm:cxn modelId="{076620EA-BA6B-4952-A36A-B83A52D67B63}" type="presParOf" srcId="{887DDB4D-02DB-4FBC-9C83-BEAFFBAC479A}" destId="{4D487A6F-3D17-4B77-A3F4-EBAC14ED4239}" srcOrd="2" destOrd="0" presId="urn:microsoft.com/office/officeart/2018/2/layout/IconVerticalSolidList"/>
    <dgm:cxn modelId="{E6AF5E75-C20E-4AF7-B1CA-4D911368792C}" type="presParOf" srcId="{887DDB4D-02DB-4FBC-9C83-BEAFFBAC479A}" destId="{CFA2EA5C-6F72-4AE0-B1E5-C10C641DB2A9}" srcOrd="3" destOrd="0" presId="urn:microsoft.com/office/officeart/2018/2/layout/IconVerticalSolidList"/>
    <dgm:cxn modelId="{8024EE52-290C-472D-9E56-6CC43C9A83BD}" type="presParOf" srcId="{DB62BA5F-2392-4C28-B359-67621C02442F}" destId="{E4A8F773-C38C-47DD-9142-050830188052}" srcOrd="5" destOrd="0" presId="urn:microsoft.com/office/officeart/2018/2/layout/IconVerticalSolidList"/>
    <dgm:cxn modelId="{91815C09-D76A-4F8C-9D98-44179ABC9013}" type="presParOf" srcId="{DB62BA5F-2392-4C28-B359-67621C02442F}" destId="{D875C6AF-E35A-4976-ADD2-048E05040587}" srcOrd="6" destOrd="0" presId="urn:microsoft.com/office/officeart/2018/2/layout/IconVerticalSolidList"/>
    <dgm:cxn modelId="{248B2181-115B-44E6-BEE8-44D6C1644712}" type="presParOf" srcId="{D875C6AF-E35A-4976-ADD2-048E05040587}" destId="{265B1E1B-A32D-4C08-BAB2-F1548D7FB8CD}" srcOrd="0" destOrd="0" presId="urn:microsoft.com/office/officeart/2018/2/layout/IconVerticalSolidList"/>
    <dgm:cxn modelId="{A5917B04-CCD6-46F4-AEA7-586532A92F0D}" type="presParOf" srcId="{D875C6AF-E35A-4976-ADD2-048E05040587}" destId="{9274EA95-6047-4A1C-82D2-C8CA88A1A5A0}" srcOrd="1" destOrd="0" presId="urn:microsoft.com/office/officeart/2018/2/layout/IconVerticalSolidList"/>
    <dgm:cxn modelId="{D4C6245C-8B53-4458-BB05-4DDA62AE3E35}" type="presParOf" srcId="{D875C6AF-E35A-4976-ADD2-048E05040587}" destId="{8F7432DA-A906-481A-B75B-11EBEACF4968}" srcOrd="2" destOrd="0" presId="urn:microsoft.com/office/officeart/2018/2/layout/IconVerticalSolidList"/>
    <dgm:cxn modelId="{A1A77040-0265-4F96-A431-606F78424048}" type="presParOf" srcId="{D875C6AF-E35A-4976-ADD2-048E05040587}" destId="{D002D35B-E115-4867-AAC1-35A8D34C8CA6}" srcOrd="3" destOrd="0" presId="urn:microsoft.com/office/officeart/2018/2/layout/IconVerticalSolidList"/>
    <dgm:cxn modelId="{FA09F248-7714-4F07-ACAC-FC45893BAE7C}" type="presParOf" srcId="{DB62BA5F-2392-4C28-B359-67621C02442F}" destId="{F25F2AA1-8A08-4986-BA3C-C9A7BCAE5C86}" srcOrd="7" destOrd="0" presId="urn:microsoft.com/office/officeart/2018/2/layout/IconVerticalSolidList"/>
    <dgm:cxn modelId="{CAED48D4-1958-4440-A797-3491D5D66EDA}" type="presParOf" srcId="{DB62BA5F-2392-4C28-B359-67621C02442F}" destId="{0E7ADC24-A678-4EF8-8995-16F09AF8C05A}" srcOrd="8" destOrd="0" presId="urn:microsoft.com/office/officeart/2018/2/layout/IconVerticalSolidList"/>
    <dgm:cxn modelId="{7C0FAB3E-6371-424E-9378-1DCD3997B1F4}" type="presParOf" srcId="{0E7ADC24-A678-4EF8-8995-16F09AF8C05A}" destId="{4D62508E-2D2B-4E93-AF08-357A1DBF1FA5}" srcOrd="0" destOrd="0" presId="urn:microsoft.com/office/officeart/2018/2/layout/IconVerticalSolidList"/>
    <dgm:cxn modelId="{100278EF-9600-460B-9BDD-B0213AA368C5}" type="presParOf" srcId="{0E7ADC24-A678-4EF8-8995-16F09AF8C05A}" destId="{775140C7-3044-4FC4-99ED-A24C9DE71DF8}" srcOrd="1" destOrd="0" presId="urn:microsoft.com/office/officeart/2018/2/layout/IconVerticalSolidList"/>
    <dgm:cxn modelId="{B9E5A96F-1D6D-4004-BE51-6158EEE80AAC}" type="presParOf" srcId="{0E7ADC24-A678-4EF8-8995-16F09AF8C05A}" destId="{C476DDD6-2076-4179-8CFB-C5E6DDD96510}" srcOrd="2" destOrd="0" presId="urn:microsoft.com/office/officeart/2018/2/layout/IconVerticalSolidList"/>
    <dgm:cxn modelId="{2FA45DA7-677D-4B0A-BD2E-64892B5A5437}" type="presParOf" srcId="{0E7ADC24-A678-4EF8-8995-16F09AF8C05A}" destId="{2F0662E4-859B-4579-BCB1-FD9DDC304B7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F9AF645-04B8-47B0-AFFE-2624D8914179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90FF6F0-7EFF-4EA6-A5C9-3D145F75B7A7}">
      <dgm:prSet/>
      <dgm:spPr/>
      <dgm:t>
        <a:bodyPr/>
        <a:lstStyle/>
        <a:p>
          <a:r>
            <a:rPr lang="en-GB"/>
            <a:t>The aim of today’s session is to discuss consent in relation to non-fatal offences. </a:t>
          </a:r>
          <a:endParaRPr lang="en-US"/>
        </a:p>
      </dgm:t>
    </dgm:pt>
    <dgm:pt modelId="{19200C99-E810-4F4E-95D3-3C21037E566C}" type="parTrans" cxnId="{177B951B-A72E-4142-80ED-01A01A9D09D7}">
      <dgm:prSet/>
      <dgm:spPr/>
      <dgm:t>
        <a:bodyPr/>
        <a:lstStyle/>
        <a:p>
          <a:endParaRPr lang="en-US"/>
        </a:p>
      </dgm:t>
    </dgm:pt>
    <dgm:pt modelId="{BBD45E54-EC1B-4475-8451-86600E503761}" type="sibTrans" cxnId="{177B951B-A72E-4142-80ED-01A01A9D09D7}">
      <dgm:prSet/>
      <dgm:spPr/>
      <dgm:t>
        <a:bodyPr/>
        <a:lstStyle/>
        <a:p>
          <a:endParaRPr lang="en-US"/>
        </a:p>
      </dgm:t>
    </dgm:pt>
    <dgm:pt modelId="{1940742E-42FA-4194-866C-2382144771A0}">
      <dgm:prSet/>
      <dgm:spPr/>
      <dgm:t>
        <a:bodyPr/>
        <a:lstStyle/>
        <a:p>
          <a:r>
            <a:rPr lang="en-GB"/>
            <a:t>By the end of today’s session students should be able to demonstrate that they understand consent in relation to non-fatal offences. </a:t>
          </a:r>
          <a:endParaRPr lang="en-US"/>
        </a:p>
      </dgm:t>
    </dgm:pt>
    <dgm:pt modelId="{EF159597-BAD8-4DE3-9FAF-761D7F5BB213}" type="parTrans" cxnId="{AF3276A7-81F2-4E7F-9785-B28BC9CEF045}">
      <dgm:prSet/>
      <dgm:spPr/>
      <dgm:t>
        <a:bodyPr/>
        <a:lstStyle/>
        <a:p>
          <a:endParaRPr lang="en-US"/>
        </a:p>
      </dgm:t>
    </dgm:pt>
    <dgm:pt modelId="{DB01EBA6-4D28-4408-B499-5B0BAC7E78E0}" type="sibTrans" cxnId="{AF3276A7-81F2-4E7F-9785-B28BC9CEF045}">
      <dgm:prSet/>
      <dgm:spPr/>
      <dgm:t>
        <a:bodyPr/>
        <a:lstStyle/>
        <a:p>
          <a:endParaRPr lang="en-US"/>
        </a:p>
      </dgm:t>
    </dgm:pt>
    <dgm:pt modelId="{0C0CF5B9-394D-4843-AF4D-3BE48688E5F1}" type="pres">
      <dgm:prSet presAssocID="{4F9AF645-04B8-47B0-AFFE-2624D8914179}" presName="linear" presStyleCnt="0">
        <dgm:presLayoutVars>
          <dgm:animLvl val="lvl"/>
          <dgm:resizeHandles val="exact"/>
        </dgm:presLayoutVars>
      </dgm:prSet>
      <dgm:spPr/>
    </dgm:pt>
    <dgm:pt modelId="{E2A5A941-DF65-4DBC-8AA0-B823293F12B5}" type="pres">
      <dgm:prSet presAssocID="{C90FF6F0-7EFF-4EA6-A5C9-3D145F75B7A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6A71AD53-8510-4B36-A785-4872E3225850}" type="pres">
      <dgm:prSet presAssocID="{BBD45E54-EC1B-4475-8451-86600E503761}" presName="spacer" presStyleCnt="0"/>
      <dgm:spPr/>
    </dgm:pt>
    <dgm:pt modelId="{1D58F167-8390-4D9A-8B35-747DEADC6931}" type="pres">
      <dgm:prSet presAssocID="{1940742E-42FA-4194-866C-2382144771A0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177B951B-A72E-4142-80ED-01A01A9D09D7}" srcId="{4F9AF645-04B8-47B0-AFFE-2624D8914179}" destId="{C90FF6F0-7EFF-4EA6-A5C9-3D145F75B7A7}" srcOrd="0" destOrd="0" parTransId="{19200C99-E810-4F4E-95D3-3C21037E566C}" sibTransId="{BBD45E54-EC1B-4475-8451-86600E503761}"/>
    <dgm:cxn modelId="{B52CD837-81B6-4D4A-8AA8-4EA35CF7E926}" type="presOf" srcId="{4F9AF645-04B8-47B0-AFFE-2624D8914179}" destId="{0C0CF5B9-394D-4843-AF4D-3BE48688E5F1}" srcOrd="0" destOrd="0" presId="urn:microsoft.com/office/officeart/2005/8/layout/vList2"/>
    <dgm:cxn modelId="{21C0C75D-DAD4-4BB5-9886-80E6D43DD50E}" type="presOf" srcId="{C90FF6F0-7EFF-4EA6-A5C9-3D145F75B7A7}" destId="{E2A5A941-DF65-4DBC-8AA0-B823293F12B5}" srcOrd="0" destOrd="0" presId="urn:microsoft.com/office/officeart/2005/8/layout/vList2"/>
    <dgm:cxn modelId="{AF3276A7-81F2-4E7F-9785-B28BC9CEF045}" srcId="{4F9AF645-04B8-47B0-AFFE-2624D8914179}" destId="{1940742E-42FA-4194-866C-2382144771A0}" srcOrd="1" destOrd="0" parTransId="{EF159597-BAD8-4DE3-9FAF-761D7F5BB213}" sibTransId="{DB01EBA6-4D28-4408-B499-5B0BAC7E78E0}"/>
    <dgm:cxn modelId="{7BA631E1-9333-4F62-9C96-26189FC53B08}" type="presOf" srcId="{1940742E-42FA-4194-866C-2382144771A0}" destId="{1D58F167-8390-4D9A-8B35-747DEADC6931}" srcOrd="0" destOrd="0" presId="urn:microsoft.com/office/officeart/2005/8/layout/vList2"/>
    <dgm:cxn modelId="{2868EB40-672F-4D8B-8F8E-F49712C1F22B}" type="presParOf" srcId="{0C0CF5B9-394D-4843-AF4D-3BE48688E5F1}" destId="{E2A5A941-DF65-4DBC-8AA0-B823293F12B5}" srcOrd="0" destOrd="0" presId="urn:microsoft.com/office/officeart/2005/8/layout/vList2"/>
    <dgm:cxn modelId="{21197439-16F5-46DE-BEF4-035CBA89BC06}" type="presParOf" srcId="{0C0CF5B9-394D-4843-AF4D-3BE48688E5F1}" destId="{6A71AD53-8510-4B36-A785-4872E3225850}" srcOrd="1" destOrd="0" presId="urn:microsoft.com/office/officeart/2005/8/layout/vList2"/>
    <dgm:cxn modelId="{7E109301-E763-4452-B1B5-67EF15A265AB}" type="presParOf" srcId="{0C0CF5B9-394D-4843-AF4D-3BE48688E5F1}" destId="{1D58F167-8390-4D9A-8B35-747DEADC6931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8C6C4C4-DF9D-4C69-81AC-367994CDA145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B842890-1518-46ED-B026-789057A8B465}">
      <dgm:prSet/>
      <dgm:spPr/>
      <dgm:t>
        <a:bodyPr/>
        <a:lstStyle/>
        <a:p>
          <a:r>
            <a:rPr lang="en-GB"/>
            <a:t>It is a defence. </a:t>
          </a:r>
          <a:endParaRPr lang="en-US"/>
        </a:p>
      </dgm:t>
    </dgm:pt>
    <dgm:pt modelId="{CB8B7EEC-7E9F-4044-847F-88E461EA4502}" type="parTrans" cxnId="{D2B34040-2EFB-4AD6-AF82-69EC5B427391}">
      <dgm:prSet/>
      <dgm:spPr/>
      <dgm:t>
        <a:bodyPr/>
        <a:lstStyle/>
        <a:p>
          <a:endParaRPr lang="en-US"/>
        </a:p>
      </dgm:t>
    </dgm:pt>
    <dgm:pt modelId="{5676F252-A521-493F-B413-576CC900DE63}" type="sibTrans" cxnId="{D2B34040-2EFB-4AD6-AF82-69EC5B427391}">
      <dgm:prSet/>
      <dgm:spPr/>
      <dgm:t>
        <a:bodyPr/>
        <a:lstStyle/>
        <a:p>
          <a:endParaRPr lang="en-US"/>
        </a:p>
      </dgm:t>
    </dgm:pt>
    <dgm:pt modelId="{F5CAC6A2-931B-4A7C-AF07-042D60FFC9DA}">
      <dgm:prSet/>
      <dgm:spPr/>
      <dgm:t>
        <a:bodyPr/>
        <a:lstStyle/>
        <a:p>
          <a:r>
            <a:rPr lang="en-GB" dirty="0"/>
            <a:t>Not usually available for offences against the persons where bodily harm takes place. </a:t>
          </a:r>
          <a:endParaRPr lang="en-US" dirty="0"/>
        </a:p>
      </dgm:t>
    </dgm:pt>
    <dgm:pt modelId="{EC88745D-9775-4C9F-8EFC-A136ABF54898}" type="parTrans" cxnId="{9C24C2E2-A903-413B-9198-2967CDB3926C}">
      <dgm:prSet/>
      <dgm:spPr/>
      <dgm:t>
        <a:bodyPr/>
        <a:lstStyle/>
        <a:p>
          <a:endParaRPr lang="en-US"/>
        </a:p>
      </dgm:t>
    </dgm:pt>
    <dgm:pt modelId="{97CA24F4-B795-42CC-88AB-4850D7A1FCD4}" type="sibTrans" cxnId="{9C24C2E2-A903-413B-9198-2967CDB3926C}">
      <dgm:prSet/>
      <dgm:spPr/>
      <dgm:t>
        <a:bodyPr/>
        <a:lstStyle/>
        <a:p>
          <a:endParaRPr lang="en-US"/>
        </a:p>
      </dgm:t>
    </dgm:pt>
    <dgm:pt modelId="{0576B262-195C-45A5-957E-CFE1DCAEB290}">
      <dgm:prSet/>
      <dgm:spPr/>
      <dgm:t>
        <a:bodyPr/>
        <a:lstStyle/>
        <a:p>
          <a:r>
            <a:rPr lang="en-GB"/>
            <a:t>However, we find some exceptions. </a:t>
          </a:r>
          <a:endParaRPr lang="en-US"/>
        </a:p>
      </dgm:t>
    </dgm:pt>
    <dgm:pt modelId="{5579DF59-745C-41C8-BE6F-80082D42AA74}" type="parTrans" cxnId="{072AB9EA-960B-4E66-8F18-FB326D98CDA6}">
      <dgm:prSet/>
      <dgm:spPr/>
      <dgm:t>
        <a:bodyPr/>
        <a:lstStyle/>
        <a:p>
          <a:endParaRPr lang="en-US"/>
        </a:p>
      </dgm:t>
    </dgm:pt>
    <dgm:pt modelId="{9A77F113-9EA9-488B-830F-D4E2531D0EE6}" type="sibTrans" cxnId="{072AB9EA-960B-4E66-8F18-FB326D98CDA6}">
      <dgm:prSet/>
      <dgm:spPr/>
      <dgm:t>
        <a:bodyPr/>
        <a:lstStyle/>
        <a:p>
          <a:endParaRPr lang="en-US"/>
        </a:p>
      </dgm:t>
    </dgm:pt>
    <dgm:pt modelId="{0741AB9E-7C6E-4F6E-B76E-72B3EAFF7D58}">
      <dgm:prSet/>
      <dgm:spPr/>
      <dgm:t>
        <a:bodyPr/>
        <a:lstStyle/>
        <a:p>
          <a:r>
            <a:rPr lang="en-GB"/>
            <a:t>Consent needs to be given, valid, the person must be able to consent, the situation allows for consent to be a defence. </a:t>
          </a:r>
          <a:endParaRPr lang="en-US"/>
        </a:p>
      </dgm:t>
    </dgm:pt>
    <dgm:pt modelId="{F7DC3FEB-1802-4FE0-B889-2B70C74C54F8}" type="parTrans" cxnId="{14C4ED77-D51A-4B86-906C-0708CA936B3B}">
      <dgm:prSet/>
      <dgm:spPr/>
      <dgm:t>
        <a:bodyPr/>
        <a:lstStyle/>
        <a:p>
          <a:endParaRPr lang="en-US"/>
        </a:p>
      </dgm:t>
    </dgm:pt>
    <dgm:pt modelId="{C50F9B85-A40F-4944-8FE5-E64FCB73526E}" type="sibTrans" cxnId="{14C4ED77-D51A-4B86-906C-0708CA936B3B}">
      <dgm:prSet/>
      <dgm:spPr/>
      <dgm:t>
        <a:bodyPr/>
        <a:lstStyle/>
        <a:p>
          <a:endParaRPr lang="en-US"/>
        </a:p>
      </dgm:t>
    </dgm:pt>
    <dgm:pt modelId="{57AB8ED0-1440-4987-A687-CA41410C6DEC}" type="pres">
      <dgm:prSet presAssocID="{18C6C4C4-DF9D-4C69-81AC-367994CDA145}" presName="linear" presStyleCnt="0">
        <dgm:presLayoutVars>
          <dgm:animLvl val="lvl"/>
          <dgm:resizeHandles val="exact"/>
        </dgm:presLayoutVars>
      </dgm:prSet>
      <dgm:spPr/>
    </dgm:pt>
    <dgm:pt modelId="{397E6AB3-01FE-487A-BD1D-F4B076F8345D}" type="pres">
      <dgm:prSet presAssocID="{4B842890-1518-46ED-B026-789057A8B46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1DC2D93-304E-419B-867A-043CFB8B3758}" type="pres">
      <dgm:prSet presAssocID="{5676F252-A521-493F-B413-576CC900DE63}" presName="spacer" presStyleCnt="0"/>
      <dgm:spPr/>
    </dgm:pt>
    <dgm:pt modelId="{CE33A3FA-55D1-4B96-B912-4887A1A560F5}" type="pres">
      <dgm:prSet presAssocID="{F5CAC6A2-931B-4A7C-AF07-042D60FFC9D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3C67852-9AB2-459F-B76C-35FC7722D188}" type="pres">
      <dgm:prSet presAssocID="{97CA24F4-B795-42CC-88AB-4850D7A1FCD4}" presName="spacer" presStyleCnt="0"/>
      <dgm:spPr/>
    </dgm:pt>
    <dgm:pt modelId="{8D0CA953-2C6A-4065-A079-CEC363681CB0}" type="pres">
      <dgm:prSet presAssocID="{0576B262-195C-45A5-957E-CFE1DCAEB29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FB65178-77E8-4CDD-BB42-2BB05D08E6CD}" type="pres">
      <dgm:prSet presAssocID="{9A77F113-9EA9-488B-830F-D4E2531D0EE6}" presName="spacer" presStyleCnt="0"/>
      <dgm:spPr/>
    </dgm:pt>
    <dgm:pt modelId="{CE922063-A5F9-484E-A23D-F9296B949580}" type="pres">
      <dgm:prSet presAssocID="{0741AB9E-7C6E-4F6E-B76E-72B3EAFF7D5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C54BF15-8B7B-422A-B912-A302CF518F3C}" type="presOf" srcId="{18C6C4C4-DF9D-4C69-81AC-367994CDA145}" destId="{57AB8ED0-1440-4987-A687-CA41410C6DEC}" srcOrd="0" destOrd="0" presId="urn:microsoft.com/office/officeart/2005/8/layout/vList2"/>
    <dgm:cxn modelId="{8025642A-F85B-4146-B2F6-C6F5BAFF8E1D}" type="presOf" srcId="{0576B262-195C-45A5-957E-CFE1DCAEB290}" destId="{8D0CA953-2C6A-4065-A079-CEC363681CB0}" srcOrd="0" destOrd="0" presId="urn:microsoft.com/office/officeart/2005/8/layout/vList2"/>
    <dgm:cxn modelId="{7DF9182D-4EAB-492E-864D-65BEAA88D270}" type="presOf" srcId="{F5CAC6A2-931B-4A7C-AF07-042D60FFC9DA}" destId="{CE33A3FA-55D1-4B96-B912-4887A1A560F5}" srcOrd="0" destOrd="0" presId="urn:microsoft.com/office/officeart/2005/8/layout/vList2"/>
    <dgm:cxn modelId="{D2B34040-2EFB-4AD6-AF82-69EC5B427391}" srcId="{18C6C4C4-DF9D-4C69-81AC-367994CDA145}" destId="{4B842890-1518-46ED-B026-789057A8B465}" srcOrd="0" destOrd="0" parTransId="{CB8B7EEC-7E9F-4044-847F-88E461EA4502}" sibTransId="{5676F252-A521-493F-B413-576CC900DE63}"/>
    <dgm:cxn modelId="{66656D70-13CC-427C-8C30-F80A548AA880}" type="presOf" srcId="{0741AB9E-7C6E-4F6E-B76E-72B3EAFF7D58}" destId="{CE922063-A5F9-484E-A23D-F9296B949580}" srcOrd="0" destOrd="0" presId="urn:microsoft.com/office/officeart/2005/8/layout/vList2"/>
    <dgm:cxn modelId="{14C4ED77-D51A-4B86-906C-0708CA936B3B}" srcId="{18C6C4C4-DF9D-4C69-81AC-367994CDA145}" destId="{0741AB9E-7C6E-4F6E-B76E-72B3EAFF7D58}" srcOrd="3" destOrd="0" parTransId="{F7DC3FEB-1802-4FE0-B889-2B70C74C54F8}" sibTransId="{C50F9B85-A40F-4944-8FE5-E64FCB73526E}"/>
    <dgm:cxn modelId="{9C24C2E2-A903-413B-9198-2967CDB3926C}" srcId="{18C6C4C4-DF9D-4C69-81AC-367994CDA145}" destId="{F5CAC6A2-931B-4A7C-AF07-042D60FFC9DA}" srcOrd="1" destOrd="0" parTransId="{EC88745D-9775-4C9F-8EFC-A136ABF54898}" sibTransId="{97CA24F4-B795-42CC-88AB-4850D7A1FCD4}"/>
    <dgm:cxn modelId="{667993E3-8CBA-4726-A5BC-6F541CEF03E1}" type="presOf" srcId="{4B842890-1518-46ED-B026-789057A8B465}" destId="{397E6AB3-01FE-487A-BD1D-F4B076F8345D}" srcOrd="0" destOrd="0" presId="urn:microsoft.com/office/officeart/2005/8/layout/vList2"/>
    <dgm:cxn modelId="{072AB9EA-960B-4E66-8F18-FB326D98CDA6}" srcId="{18C6C4C4-DF9D-4C69-81AC-367994CDA145}" destId="{0576B262-195C-45A5-957E-CFE1DCAEB290}" srcOrd="2" destOrd="0" parTransId="{5579DF59-745C-41C8-BE6F-80082D42AA74}" sibTransId="{9A77F113-9EA9-488B-830F-D4E2531D0EE6}"/>
    <dgm:cxn modelId="{AE912D13-5B09-436B-89B8-056A92F5D091}" type="presParOf" srcId="{57AB8ED0-1440-4987-A687-CA41410C6DEC}" destId="{397E6AB3-01FE-487A-BD1D-F4B076F8345D}" srcOrd="0" destOrd="0" presId="urn:microsoft.com/office/officeart/2005/8/layout/vList2"/>
    <dgm:cxn modelId="{F68DF46F-917E-475A-B2AC-A8B7A844C4C0}" type="presParOf" srcId="{57AB8ED0-1440-4987-A687-CA41410C6DEC}" destId="{E1DC2D93-304E-419B-867A-043CFB8B3758}" srcOrd="1" destOrd="0" presId="urn:microsoft.com/office/officeart/2005/8/layout/vList2"/>
    <dgm:cxn modelId="{F83B36D6-7A93-441A-83A1-C7F7CC0D5AAC}" type="presParOf" srcId="{57AB8ED0-1440-4987-A687-CA41410C6DEC}" destId="{CE33A3FA-55D1-4B96-B912-4887A1A560F5}" srcOrd="2" destOrd="0" presId="urn:microsoft.com/office/officeart/2005/8/layout/vList2"/>
    <dgm:cxn modelId="{4E618156-6DAF-4C35-A002-8C0F5B09FCBB}" type="presParOf" srcId="{57AB8ED0-1440-4987-A687-CA41410C6DEC}" destId="{83C67852-9AB2-459F-B76C-35FC7722D188}" srcOrd="3" destOrd="0" presId="urn:microsoft.com/office/officeart/2005/8/layout/vList2"/>
    <dgm:cxn modelId="{9315757A-B093-4D97-8BD2-D38995063CA6}" type="presParOf" srcId="{57AB8ED0-1440-4987-A687-CA41410C6DEC}" destId="{8D0CA953-2C6A-4065-A079-CEC363681CB0}" srcOrd="4" destOrd="0" presId="urn:microsoft.com/office/officeart/2005/8/layout/vList2"/>
    <dgm:cxn modelId="{FAA4412C-DB8B-4075-A1C0-5D270F7AEE83}" type="presParOf" srcId="{57AB8ED0-1440-4987-A687-CA41410C6DEC}" destId="{7FB65178-77E8-4CDD-BB42-2BB05D08E6CD}" srcOrd="5" destOrd="0" presId="urn:microsoft.com/office/officeart/2005/8/layout/vList2"/>
    <dgm:cxn modelId="{7EE90194-E9A0-4FA6-BE63-7068F37C4621}" type="presParOf" srcId="{57AB8ED0-1440-4987-A687-CA41410C6DEC}" destId="{CE922063-A5F9-484E-A23D-F9296B94958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6BEF756-C55C-47C0-8D24-5F6A89C81959}" type="doc">
      <dgm:prSet loTypeId="urn:microsoft.com/office/officeart/2005/8/layout/chevron1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C4544D8-BDCF-4FA5-86E2-BE1BAA14CC81}">
      <dgm:prSet/>
      <dgm:spPr/>
      <dgm:t>
        <a:bodyPr/>
        <a:lstStyle/>
        <a:p>
          <a:r>
            <a:rPr lang="en-GB" dirty="0"/>
            <a:t>R v Brown [1994] - For the offences of assault and battery – but not including ABH or GBH. </a:t>
          </a:r>
          <a:endParaRPr lang="en-US" dirty="0"/>
        </a:p>
      </dgm:t>
    </dgm:pt>
    <dgm:pt modelId="{02D715C5-8EF7-44AC-953E-A4586BEDFF47}" type="parTrans" cxnId="{0CE205BB-538A-43DD-9058-D98CB282AAC9}">
      <dgm:prSet/>
      <dgm:spPr/>
      <dgm:t>
        <a:bodyPr/>
        <a:lstStyle/>
        <a:p>
          <a:endParaRPr lang="en-US"/>
        </a:p>
      </dgm:t>
    </dgm:pt>
    <dgm:pt modelId="{70979C5F-9767-4688-B282-24BD1F4A2909}" type="sibTrans" cxnId="{0CE205BB-538A-43DD-9058-D98CB282AAC9}">
      <dgm:prSet/>
      <dgm:spPr/>
      <dgm:t>
        <a:bodyPr/>
        <a:lstStyle/>
        <a:p>
          <a:endParaRPr lang="en-US"/>
        </a:p>
      </dgm:t>
    </dgm:pt>
    <dgm:pt modelId="{D5E5FDBE-AE7D-452E-898D-89B83C872C74}">
      <dgm:prSet/>
      <dgm:spPr/>
      <dgm:t>
        <a:bodyPr/>
        <a:lstStyle/>
        <a:p>
          <a:r>
            <a:rPr lang="en-GB"/>
            <a:t>- Unless public interest exception applies.  </a:t>
          </a:r>
          <a:endParaRPr lang="en-US"/>
        </a:p>
      </dgm:t>
    </dgm:pt>
    <dgm:pt modelId="{6EAE46C9-648D-4218-80B6-DC9341ABD375}" type="parTrans" cxnId="{906C2DAB-7B7B-4EAE-9605-679271F1E654}">
      <dgm:prSet/>
      <dgm:spPr/>
      <dgm:t>
        <a:bodyPr/>
        <a:lstStyle/>
        <a:p>
          <a:endParaRPr lang="en-US"/>
        </a:p>
      </dgm:t>
    </dgm:pt>
    <dgm:pt modelId="{55B3CAB3-FAA2-44E3-BEDD-F941EB638646}" type="sibTrans" cxnId="{906C2DAB-7B7B-4EAE-9605-679271F1E654}">
      <dgm:prSet/>
      <dgm:spPr/>
      <dgm:t>
        <a:bodyPr/>
        <a:lstStyle/>
        <a:p>
          <a:endParaRPr lang="en-US"/>
        </a:p>
      </dgm:t>
    </dgm:pt>
    <dgm:pt modelId="{C81386FA-F6A1-4AF7-9620-9FDF9D3E88A0}" type="pres">
      <dgm:prSet presAssocID="{F6BEF756-C55C-47C0-8D24-5F6A89C81959}" presName="Name0" presStyleCnt="0">
        <dgm:presLayoutVars>
          <dgm:dir/>
          <dgm:animLvl val="lvl"/>
          <dgm:resizeHandles val="exact"/>
        </dgm:presLayoutVars>
      </dgm:prSet>
      <dgm:spPr/>
    </dgm:pt>
    <dgm:pt modelId="{50053289-3F7F-481F-959A-F7C5084D20E0}" type="pres">
      <dgm:prSet presAssocID="{8C4544D8-BDCF-4FA5-86E2-BE1BAA14CC81}" presName="parTxOnly" presStyleLbl="node1" presStyleIdx="0" presStyleCnt="2">
        <dgm:presLayoutVars>
          <dgm:chMax val="0"/>
          <dgm:chPref val="0"/>
          <dgm:bulletEnabled val="1"/>
        </dgm:presLayoutVars>
      </dgm:prSet>
      <dgm:spPr/>
    </dgm:pt>
    <dgm:pt modelId="{B8D74373-1DCE-4D6A-8D47-2930AD4E3520}" type="pres">
      <dgm:prSet presAssocID="{70979C5F-9767-4688-B282-24BD1F4A2909}" presName="parTxOnlySpace" presStyleCnt="0"/>
      <dgm:spPr/>
    </dgm:pt>
    <dgm:pt modelId="{40415162-A545-4DBE-89A0-524FD2B90884}" type="pres">
      <dgm:prSet presAssocID="{D5E5FDBE-AE7D-452E-898D-89B83C872C74}" presName="parTxOnly" presStyleLbl="node1" presStyleIdx="1" presStyleCnt="2">
        <dgm:presLayoutVars>
          <dgm:chMax val="0"/>
          <dgm:chPref val="0"/>
          <dgm:bulletEnabled val="1"/>
        </dgm:presLayoutVars>
      </dgm:prSet>
      <dgm:spPr/>
    </dgm:pt>
  </dgm:ptLst>
  <dgm:cxnLst>
    <dgm:cxn modelId="{48198B11-D116-45C6-B65D-280551167033}" type="presOf" srcId="{D5E5FDBE-AE7D-452E-898D-89B83C872C74}" destId="{40415162-A545-4DBE-89A0-524FD2B90884}" srcOrd="0" destOrd="0" presId="urn:microsoft.com/office/officeart/2005/8/layout/chevron1"/>
    <dgm:cxn modelId="{8169D311-FD13-42D8-AD7F-956B47E5212B}" type="presOf" srcId="{F6BEF756-C55C-47C0-8D24-5F6A89C81959}" destId="{C81386FA-F6A1-4AF7-9620-9FDF9D3E88A0}" srcOrd="0" destOrd="0" presId="urn:microsoft.com/office/officeart/2005/8/layout/chevron1"/>
    <dgm:cxn modelId="{5E88304B-39E3-478C-A194-54BAF5789429}" type="presOf" srcId="{8C4544D8-BDCF-4FA5-86E2-BE1BAA14CC81}" destId="{50053289-3F7F-481F-959A-F7C5084D20E0}" srcOrd="0" destOrd="0" presId="urn:microsoft.com/office/officeart/2005/8/layout/chevron1"/>
    <dgm:cxn modelId="{906C2DAB-7B7B-4EAE-9605-679271F1E654}" srcId="{F6BEF756-C55C-47C0-8D24-5F6A89C81959}" destId="{D5E5FDBE-AE7D-452E-898D-89B83C872C74}" srcOrd="1" destOrd="0" parTransId="{6EAE46C9-648D-4218-80B6-DC9341ABD375}" sibTransId="{55B3CAB3-FAA2-44E3-BEDD-F941EB638646}"/>
    <dgm:cxn modelId="{0CE205BB-538A-43DD-9058-D98CB282AAC9}" srcId="{F6BEF756-C55C-47C0-8D24-5F6A89C81959}" destId="{8C4544D8-BDCF-4FA5-86E2-BE1BAA14CC81}" srcOrd="0" destOrd="0" parTransId="{02D715C5-8EF7-44AC-953E-A4586BEDFF47}" sibTransId="{70979C5F-9767-4688-B282-24BD1F4A2909}"/>
    <dgm:cxn modelId="{B159CC4E-6D3D-414C-A26E-80853D07DF6E}" type="presParOf" srcId="{C81386FA-F6A1-4AF7-9620-9FDF9D3E88A0}" destId="{50053289-3F7F-481F-959A-F7C5084D20E0}" srcOrd="0" destOrd="0" presId="urn:microsoft.com/office/officeart/2005/8/layout/chevron1"/>
    <dgm:cxn modelId="{C3094721-AFEB-4842-A5D9-B7C5A9AE5842}" type="presParOf" srcId="{C81386FA-F6A1-4AF7-9620-9FDF9D3E88A0}" destId="{B8D74373-1DCE-4D6A-8D47-2930AD4E3520}" srcOrd="1" destOrd="0" presId="urn:microsoft.com/office/officeart/2005/8/layout/chevron1"/>
    <dgm:cxn modelId="{A7E1D10B-E3A3-44D6-8DA0-757F316F5D6F}" type="presParOf" srcId="{C81386FA-F6A1-4AF7-9620-9FDF9D3E88A0}" destId="{40415162-A545-4DBE-89A0-524FD2B90884}" srcOrd="2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2726A47-BA4B-4F3B-BD13-077C236C5A24}" type="doc">
      <dgm:prSet loTypeId="urn:microsoft.com/office/officeart/2005/8/layout/vProcess5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911CEA0-6AAF-4732-BB51-3F1B6CC580A0}">
      <dgm:prSet/>
      <dgm:spPr/>
      <dgm:t>
        <a:bodyPr/>
        <a:lstStyle/>
        <a:p>
          <a:r>
            <a:rPr lang="en-GB"/>
            <a:t>Need to have capacity. </a:t>
          </a:r>
          <a:endParaRPr lang="en-US"/>
        </a:p>
      </dgm:t>
    </dgm:pt>
    <dgm:pt modelId="{56C1EB87-2950-4298-93ED-3AF6818AEC4D}" type="parTrans" cxnId="{4DBD4AD2-CA2A-4C9B-8A7B-301F3645736F}">
      <dgm:prSet/>
      <dgm:spPr/>
      <dgm:t>
        <a:bodyPr/>
        <a:lstStyle/>
        <a:p>
          <a:endParaRPr lang="en-US"/>
        </a:p>
      </dgm:t>
    </dgm:pt>
    <dgm:pt modelId="{DB0986E6-8B1E-4611-8204-1933E9A6E20E}" type="sibTrans" cxnId="{4DBD4AD2-CA2A-4C9B-8A7B-301F3645736F}">
      <dgm:prSet/>
      <dgm:spPr/>
      <dgm:t>
        <a:bodyPr/>
        <a:lstStyle/>
        <a:p>
          <a:endParaRPr lang="en-US"/>
        </a:p>
      </dgm:t>
    </dgm:pt>
    <dgm:pt modelId="{78DF4F00-AE25-482D-8EB1-11F2D0FC2790}">
      <dgm:prSet/>
      <dgm:spPr/>
      <dgm:t>
        <a:bodyPr/>
        <a:lstStyle/>
        <a:p>
          <a:r>
            <a:rPr lang="en-GB"/>
            <a:t>Consider their age and mental capacity. </a:t>
          </a:r>
          <a:endParaRPr lang="en-US"/>
        </a:p>
      </dgm:t>
    </dgm:pt>
    <dgm:pt modelId="{C95EFA42-004B-4F63-89EC-199DB6E71A1C}" type="parTrans" cxnId="{DF0BBF59-B6F3-4E19-9C66-3B8CB9091E7B}">
      <dgm:prSet/>
      <dgm:spPr/>
      <dgm:t>
        <a:bodyPr/>
        <a:lstStyle/>
        <a:p>
          <a:endParaRPr lang="en-US"/>
        </a:p>
      </dgm:t>
    </dgm:pt>
    <dgm:pt modelId="{81975038-3FB5-471A-8842-9DEBEA62F98C}" type="sibTrans" cxnId="{DF0BBF59-B6F3-4E19-9C66-3B8CB9091E7B}">
      <dgm:prSet/>
      <dgm:spPr/>
      <dgm:t>
        <a:bodyPr/>
        <a:lstStyle/>
        <a:p>
          <a:endParaRPr lang="en-US"/>
        </a:p>
      </dgm:t>
    </dgm:pt>
    <dgm:pt modelId="{940553AB-4CFB-41DA-B874-E4B2A5DF5FC9}">
      <dgm:prSet/>
      <dgm:spPr/>
      <dgm:t>
        <a:bodyPr/>
        <a:lstStyle/>
        <a:p>
          <a:r>
            <a:rPr lang="en-GB"/>
            <a:t>Medical treatment and cosmetic – 16- and 17-year-olds can give consent within out their parent. </a:t>
          </a:r>
          <a:endParaRPr lang="en-US"/>
        </a:p>
      </dgm:t>
    </dgm:pt>
    <dgm:pt modelId="{28D50F94-40DB-42A8-A3B8-BDEA97D51BCA}" type="parTrans" cxnId="{8AB32B59-7916-4166-8D3E-E96E8888FDA3}">
      <dgm:prSet/>
      <dgm:spPr/>
      <dgm:t>
        <a:bodyPr/>
        <a:lstStyle/>
        <a:p>
          <a:endParaRPr lang="en-US"/>
        </a:p>
      </dgm:t>
    </dgm:pt>
    <dgm:pt modelId="{D2DF537E-49ED-4396-B356-219D163AE821}" type="sibTrans" cxnId="{8AB32B59-7916-4166-8D3E-E96E8888FDA3}">
      <dgm:prSet/>
      <dgm:spPr/>
      <dgm:t>
        <a:bodyPr/>
        <a:lstStyle/>
        <a:p>
          <a:endParaRPr lang="en-US"/>
        </a:p>
      </dgm:t>
    </dgm:pt>
    <dgm:pt modelId="{B26E3607-5C2F-4F86-994F-E21FA0DF3F23}">
      <dgm:prSet/>
      <dgm:spPr/>
      <dgm:t>
        <a:bodyPr/>
        <a:lstStyle/>
        <a:p>
          <a:r>
            <a:rPr lang="en-GB"/>
            <a:t>However, those below the age of 16 can consent to medical treatment if they are classed as Gillick Competent as explained in the case of; </a:t>
          </a:r>
          <a:endParaRPr lang="en-US"/>
        </a:p>
      </dgm:t>
    </dgm:pt>
    <dgm:pt modelId="{C70D6FF6-C63E-4560-B57C-4672135EE85A}" type="parTrans" cxnId="{16FE311C-A45F-4C78-BC34-E4A065ED6CD0}">
      <dgm:prSet/>
      <dgm:spPr/>
      <dgm:t>
        <a:bodyPr/>
        <a:lstStyle/>
        <a:p>
          <a:endParaRPr lang="en-US"/>
        </a:p>
      </dgm:t>
    </dgm:pt>
    <dgm:pt modelId="{CFC47C2E-046B-4CFF-AC9E-CF86F9076CA5}" type="sibTrans" cxnId="{16FE311C-A45F-4C78-BC34-E4A065ED6CD0}">
      <dgm:prSet/>
      <dgm:spPr/>
      <dgm:t>
        <a:bodyPr/>
        <a:lstStyle/>
        <a:p>
          <a:endParaRPr lang="en-US"/>
        </a:p>
      </dgm:t>
    </dgm:pt>
    <dgm:pt modelId="{CA40EDE0-B6F4-493C-B580-626030DE4D0E}">
      <dgm:prSet/>
      <dgm:spPr/>
      <dgm:t>
        <a:bodyPr/>
        <a:lstStyle/>
        <a:p>
          <a:r>
            <a:rPr lang="en-GB"/>
            <a:t>Gillick v West Norfolk Health Authority [1986]. </a:t>
          </a:r>
          <a:endParaRPr lang="en-US"/>
        </a:p>
      </dgm:t>
    </dgm:pt>
    <dgm:pt modelId="{FC2E8A47-2EE2-4379-8445-DCE5ADA3AD47}" type="parTrans" cxnId="{66D9BA40-51C5-42B2-AB9D-CD8A9A6EA5C0}">
      <dgm:prSet/>
      <dgm:spPr/>
      <dgm:t>
        <a:bodyPr/>
        <a:lstStyle/>
        <a:p>
          <a:endParaRPr lang="en-US"/>
        </a:p>
      </dgm:t>
    </dgm:pt>
    <dgm:pt modelId="{7418FB55-F5C6-4538-8928-2BCAD5C3BE0E}" type="sibTrans" cxnId="{66D9BA40-51C5-42B2-AB9D-CD8A9A6EA5C0}">
      <dgm:prSet/>
      <dgm:spPr/>
      <dgm:t>
        <a:bodyPr/>
        <a:lstStyle/>
        <a:p>
          <a:endParaRPr lang="en-US"/>
        </a:p>
      </dgm:t>
    </dgm:pt>
    <dgm:pt modelId="{D9C948EB-1968-4F86-854C-32D62D6D1672}" type="pres">
      <dgm:prSet presAssocID="{22726A47-BA4B-4F3B-BD13-077C236C5A24}" presName="outerComposite" presStyleCnt="0">
        <dgm:presLayoutVars>
          <dgm:chMax val="5"/>
          <dgm:dir/>
          <dgm:resizeHandles val="exact"/>
        </dgm:presLayoutVars>
      </dgm:prSet>
      <dgm:spPr/>
    </dgm:pt>
    <dgm:pt modelId="{0C861236-3737-462C-92B5-35460949BFDA}" type="pres">
      <dgm:prSet presAssocID="{22726A47-BA4B-4F3B-BD13-077C236C5A24}" presName="dummyMaxCanvas" presStyleCnt="0">
        <dgm:presLayoutVars/>
      </dgm:prSet>
      <dgm:spPr/>
    </dgm:pt>
    <dgm:pt modelId="{09F3D39C-5256-495D-A74C-16271F9F1866}" type="pres">
      <dgm:prSet presAssocID="{22726A47-BA4B-4F3B-BD13-077C236C5A24}" presName="FiveNodes_1" presStyleLbl="node1" presStyleIdx="0" presStyleCnt="5">
        <dgm:presLayoutVars>
          <dgm:bulletEnabled val="1"/>
        </dgm:presLayoutVars>
      </dgm:prSet>
      <dgm:spPr/>
    </dgm:pt>
    <dgm:pt modelId="{A50C5000-C452-4781-BEE2-249CCE8E758D}" type="pres">
      <dgm:prSet presAssocID="{22726A47-BA4B-4F3B-BD13-077C236C5A24}" presName="FiveNodes_2" presStyleLbl="node1" presStyleIdx="1" presStyleCnt="5">
        <dgm:presLayoutVars>
          <dgm:bulletEnabled val="1"/>
        </dgm:presLayoutVars>
      </dgm:prSet>
      <dgm:spPr/>
    </dgm:pt>
    <dgm:pt modelId="{C5C2D739-5655-46E0-83CF-AFBB1DEED54B}" type="pres">
      <dgm:prSet presAssocID="{22726A47-BA4B-4F3B-BD13-077C236C5A24}" presName="FiveNodes_3" presStyleLbl="node1" presStyleIdx="2" presStyleCnt="5">
        <dgm:presLayoutVars>
          <dgm:bulletEnabled val="1"/>
        </dgm:presLayoutVars>
      </dgm:prSet>
      <dgm:spPr/>
    </dgm:pt>
    <dgm:pt modelId="{D6ED7F0E-9541-4644-9149-1A1A22D91308}" type="pres">
      <dgm:prSet presAssocID="{22726A47-BA4B-4F3B-BD13-077C236C5A24}" presName="FiveNodes_4" presStyleLbl="node1" presStyleIdx="3" presStyleCnt="5">
        <dgm:presLayoutVars>
          <dgm:bulletEnabled val="1"/>
        </dgm:presLayoutVars>
      </dgm:prSet>
      <dgm:spPr/>
    </dgm:pt>
    <dgm:pt modelId="{0B35030B-A64A-41DA-96CC-5D3EBC0F00DF}" type="pres">
      <dgm:prSet presAssocID="{22726A47-BA4B-4F3B-BD13-077C236C5A24}" presName="FiveNodes_5" presStyleLbl="node1" presStyleIdx="4" presStyleCnt="5">
        <dgm:presLayoutVars>
          <dgm:bulletEnabled val="1"/>
        </dgm:presLayoutVars>
      </dgm:prSet>
      <dgm:spPr/>
    </dgm:pt>
    <dgm:pt modelId="{28439058-E7EE-4DF7-97B6-4687A74681D8}" type="pres">
      <dgm:prSet presAssocID="{22726A47-BA4B-4F3B-BD13-077C236C5A24}" presName="FiveConn_1-2" presStyleLbl="fgAccFollowNode1" presStyleIdx="0" presStyleCnt="4">
        <dgm:presLayoutVars>
          <dgm:bulletEnabled val="1"/>
        </dgm:presLayoutVars>
      </dgm:prSet>
      <dgm:spPr/>
    </dgm:pt>
    <dgm:pt modelId="{40D2C9D1-29F0-4DCD-BEE8-712FA5D6C17D}" type="pres">
      <dgm:prSet presAssocID="{22726A47-BA4B-4F3B-BD13-077C236C5A24}" presName="FiveConn_2-3" presStyleLbl="fgAccFollowNode1" presStyleIdx="1" presStyleCnt="4">
        <dgm:presLayoutVars>
          <dgm:bulletEnabled val="1"/>
        </dgm:presLayoutVars>
      </dgm:prSet>
      <dgm:spPr/>
    </dgm:pt>
    <dgm:pt modelId="{7C5C62CA-4ED4-4C74-9813-19EAF4764095}" type="pres">
      <dgm:prSet presAssocID="{22726A47-BA4B-4F3B-BD13-077C236C5A24}" presName="FiveConn_3-4" presStyleLbl="fgAccFollowNode1" presStyleIdx="2" presStyleCnt="4">
        <dgm:presLayoutVars>
          <dgm:bulletEnabled val="1"/>
        </dgm:presLayoutVars>
      </dgm:prSet>
      <dgm:spPr/>
    </dgm:pt>
    <dgm:pt modelId="{779CE3C9-D4A4-47EA-AFE6-E9AB75A4C411}" type="pres">
      <dgm:prSet presAssocID="{22726A47-BA4B-4F3B-BD13-077C236C5A24}" presName="FiveConn_4-5" presStyleLbl="fgAccFollowNode1" presStyleIdx="3" presStyleCnt="4">
        <dgm:presLayoutVars>
          <dgm:bulletEnabled val="1"/>
        </dgm:presLayoutVars>
      </dgm:prSet>
      <dgm:spPr/>
    </dgm:pt>
    <dgm:pt modelId="{FF1D947C-A772-4890-8D1A-B5A135865642}" type="pres">
      <dgm:prSet presAssocID="{22726A47-BA4B-4F3B-BD13-077C236C5A24}" presName="FiveNodes_1_text" presStyleLbl="node1" presStyleIdx="4" presStyleCnt="5">
        <dgm:presLayoutVars>
          <dgm:bulletEnabled val="1"/>
        </dgm:presLayoutVars>
      </dgm:prSet>
      <dgm:spPr/>
    </dgm:pt>
    <dgm:pt modelId="{C76A5BE2-1359-4C27-B039-09F6EDC4A51E}" type="pres">
      <dgm:prSet presAssocID="{22726A47-BA4B-4F3B-BD13-077C236C5A24}" presName="FiveNodes_2_text" presStyleLbl="node1" presStyleIdx="4" presStyleCnt="5">
        <dgm:presLayoutVars>
          <dgm:bulletEnabled val="1"/>
        </dgm:presLayoutVars>
      </dgm:prSet>
      <dgm:spPr/>
    </dgm:pt>
    <dgm:pt modelId="{8E609321-004A-4343-9865-7BF88F694826}" type="pres">
      <dgm:prSet presAssocID="{22726A47-BA4B-4F3B-BD13-077C236C5A24}" presName="FiveNodes_3_text" presStyleLbl="node1" presStyleIdx="4" presStyleCnt="5">
        <dgm:presLayoutVars>
          <dgm:bulletEnabled val="1"/>
        </dgm:presLayoutVars>
      </dgm:prSet>
      <dgm:spPr/>
    </dgm:pt>
    <dgm:pt modelId="{53D0E8DC-6D8C-43D6-956D-9BF82DED12E8}" type="pres">
      <dgm:prSet presAssocID="{22726A47-BA4B-4F3B-BD13-077C236C5A24}" presName="FiveNodes_4_text" presStyleLbl="node1" presStyleIdx="4" presStyleCnt="5">
        <dgm:presLayoutVars>
          <dgm:bulletEnabled val="1"/>
        </dgm:presLayoutVars>
      </dgm:prSet>
      <dgm:spPr/>
    </dgm:pt>
    <dgm:pt modelId="{1858AF05-A601-4A3C-AB64-EE2F7D33C548}" type="pres">
      <dgm:prSet presAssocID="{22726A47-BA4B-4F3B-BD13-077C236C5A24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BA5BE40C-60A1-4504-A659-785B66AF3E36}" type="presOf" srcId="{78DF4F00-AE25-482D-8EB1-11F2D0FC2790}" destId="{C76A5BE2-1359-4C27-B039-09F6EDC4A51E}" srcOrd="1" destOrd="0" presId="urn:microsoft.com/office/officeart/2005/8/layout/vProcess5"/>
    <dgm:cxn modelId="{06F16516-7A9F-4125-9B26-1672DE84E65D}" type="presOf" srcId="{B26E3607-5C2F-4F86-994F-E21FA0DF3F23}" destId="{D6ED7F0E-9541-4644-9149-1A1A22D91308}" srcOrd="0" destOrd="0" presId="urn:microsoft.com/office/officeart/2005/8/layout/vProcess5"/>
    <dgm:cxn modelId="{92AB6D1B-B0B5-4BC8-B854-3F18F5C9A1A7}" type="presOf" srcId="{DB0986E6-8B1E-4611-8204-1933E9A6E20E}" destId="{28439058-E7EE-4DF7-97B6-4687A74681D8}" srcOrd="0" destOrd="0" presId="urn:microsoft.com/office/officeart/2005/8/layout/vProcess5"/>
    <dgm:cxn modelId="{16FE311C-A45F-4C78-BC34-E4A065ED6CD0}" srcId="{22726A47-BA4B-4F3B-BD13-077C236C5A24}" destId="{B26E3607-5C2F-4F86-994F-E21FA0DF3F23}" srcOrd="3" destOrd="0" parTransId="{C70D6FF6-C63E-4560-B57C-4672135EE85A}" sibTransId="{CFC47C2E-046B-4CFF-AC9E-CF86F9076CA5}"/>
    <dgm:cxn modelId="{CB597734-86D2-4B27-92E0-3EEC1D1B4AF5}" type="presOf" srcId="{3911CEA0-6AAF-4732-BB51-3F1B6CC580A0}" destId="{FF1D947C-A772-4890-8D1A-B5A135865642}" srcOrd="1" destOrd="0" presId="urn:microsoft.com/office/officeart/2005/8/layout/vProcess5"/>
    <dgm:cxn modelId="{5726DB34-A64E-43E2-89B2-4B7254F35F80}" type="presOf" srcId="{81975038-3FB5-471A-8842-9DEBEA62F98C}" destId="{40D2C9D1-29F0-4DCD-BEE8-712FA5D6C17D}" srcOrd="0" destOrd="0" presId="urn:microsoft.com/office/officeart/2005/8/layout/vProcess5"/>
    <dgm:cxn modelId="{66D9BA40-51C5-42B2-AB9D-CD8A9A6EA5C0}" srcId="{22726A47-BA4B-4F3B-BD13-077C236C5A24}" destId="{CA40EDE0-B6F4-493C-B580-626030DE4D0E}" srcOrd="4" destOrd="0" parTransId="{FC2E8A47-2EE2-4379-8445-DCE5ADA3AD47}" sibTransId="{7418FB55-F5C6-4538-8928-2BCAD5C3BE0E}"/>
    <dgm:cxn modelId="{DB13CA68-9E6A-4480-95AF-78DB72D36809}" type="presOf" srcId="{B26E3607-5C2F-4F86-994F-E21FA0DF3F23}" destId="{53D0E8DC-6D8C-43D6-956D-9BF82DED12E8}" srcOrd="1" destOrd="0" presId="urn:microsoft.com/office/officeart/2005/8/layout/vProcess5"/>
    <dgm:cxn modelId="{A883FE6C-FDA7-4183-8578-E6CF5147FCD9}" type="presOf" srcId="{CA40EDE0-B6F4-493C-B580-626030DE4D0E}" destId="{0B35030B-A64A-41DA-96CC-5D3EBC0F00DF}" srcOrd="0" destOrd="0" presId="urn:microsoft.com/office/officeart/2005/8/layout/vProcess5"/>
    <dgm:cxn modelId="{7D8F0055-B02F-424D-9D03-3A7D2867972F}" type="presOf" srcId="{940553AB-4CFB-41DA-B874-E4B2A5DF5FC9}" destId="{8E609321-004A-4343-9865-7BF88F694826}" srcOrd="1" destOrd="0" presId="urn:microsoft.com/office/officeart/2005/8/layout/vProcess5"/>
    <dgm:cxn modelId="{8AB32B59-7916-4166-8D3E-E96E8888FDA3}" srcId="{22726A47-BA4B-4F3B-BD13-077C236C5A24}" destId="{940553AB-4CFB-41DA-B874-E4B2A5DF5FC9}" srcOrd="2" destOrd="0" parTransId="{28D50F94-40DB-42A8-A3B8-BDEA97D51BCA}" sibTransId="{D2DF537E-49ED-4396-B356-219D163AE821}"/>
    <dgm:cxn modelId="{DF0BBF59-B6F3-4E19-9C66-3B8CB9091E7B}" srcId="{22726A47-BA4B-4F3B-BD13-077C236C5A24}" destId="{78DF4F00-AE25-482D-8EB1-11F2D0FC2790}" srcOrd="1" destOrd="0" parTransId="{C95EFA42-004B-4F63-89EC-199DB6E71A1C}" sibTransId="{81975038-3FB5-471A-8842-9DEBEA62F98C}"/>
    <dgm:cxn modelId="{DD49A17D-B1E1-465A-815C-D296A7C41B75}" type="presOf" srcId="{CA40EDE0-B6F4-493C-B580-626030DE4D0E}" destId="{1858AF05-A601-4A3C-AB64-EE2F7D33C548}" srcOrd="1" destOrd="0" presId="urn:microsoft.com/office/officeart/2005/8/layout/vProcess5"/>
    <dgm:cxn modelId="{F21AC388-1FE3-416B-9BD2-03FD9BB04CCE}" type="presOf" srcId="{3911CEA0-6AAF-4732-BB51-3F1B6CC580A0}" destId="{09F3D39C-5256-495D-A74C-16271F9F1866}" srcOrd="0" destOrd="0" presId="urn:microsoft.com/office/officeart/2005/8/layout/vProcess5"/>
    <dgm:cxn modelId="{3E3C448E-7288-4DB0-B262-03977C1CB6AA}" type="presOf" srcId="{22726A47-BA4B-4F3B-BD13-077C236C5A24}" destId="{D9C948EB-1968-4F86-854C-32D62D6D1672}" srcOrd="0" destOrd="0" presId="urn:microsoft.com/office/officeart/2005/8/layout/vProcess5"/>
    <dgm:cxn modelId="{C8D783BB-B949-44FE-A831-81DC662740C2}" type="presOf" srcId="{CFC47C2E-046B-4CFF-AC9E-CF86F9076CA5}" destId="{779CE3C9-D4A4-47EA-AFE6-E9AB75A4C411}" srcOrd="0" destOrd="0" presId="urn:microsoft.com/office/officeart/2005/8/layout/vProcess5"/>
    <dgm:cxn modelId="{4DBD4AD2-CA2A-4C9B-8A7B-301F3645736F}" srcId="{22726A47-BA4B-4F3B-BD13-077C236C5A24}" destId="{3911CEA0-6AAF-4732-BB51-3F1B6CC580A0}" srcOrd="0" destOrd="0" parTransId="{56C1EB87-2950-4298-93ED-3AF6818AEC4D}" sibTransId="{DB0986E6-8B1E-4611-8204-1933E9A6E20E}"/>
    <dgm:cxn modelId="{AE55A8E1-CDFE-4C32-9D64-1C6BF80326FE}" type="presOf" srcId="{78DF4F00-AE25-482D-8EB1-11F2D0FC2790}" destId="{A50C5000-C452-4781-BEE2-249CCE8E758D}" srcOrd="0" destOrd="0" presId="urn:microsoft.com/office/officeart/2005/8/layout/vProcess5"/>
    <dgm:cxn modelId="{030191E8-2EA6-4F5A-A6CD-D98BC2E6C8E3}" type="presOf" srcId="{D2DF537E-49ED-4396-B356-219D163AE821}" destId="{7C5C62CA-4ED4-4C74-9813-19EAF4764095}" srcOrd="0" destOrd="0" presId="urn:microsoft.com/office/officeart/2005/8/layout/vProcess5"/>
    <dgm:cxn modelId="{1981F8EE-6DA7-42E0-A5D9-2C314FC8FE76}" type="presOf" srcId="{940553AB-4CFB-41DA-B874-E4B2A5DF5FC9}" destId="{C5C2D739-5655-46E0-83CF-AFBB1DEED54B}" srcOrd="0" destOrd="0" presId="urn:microsoft.com/office/officeart/2005/8/layout/vProcess5"/>
    <dgm:cxn modelId="{E149A2C9-DBA0-4D66-B1E2-E561D1B77195}" type="presParOf" srcId="{D9C948EB-1968-4F86-854C-32D62D6D1672}" destId="{0C861236-3737-462C-92B5-35460949BFDA}" srcOrd="0" destOrd="0" presId="urn:microsoft.com/office/officeart/2005/8/layout/vProcess5"/>
    <dgm:cxn modelId="{B505C473-3E95-46F1-9DE6-7AF2FCCEA4C5}" type="presParOf" srcId="{D9C948EB-1968-4F86-854C-32D62D6D1672}" destId="{09F3D39C-5256-495D-A74C-16271F9F1866}" srcOrd="1" destOrd="0" presId="urn:microsoft.com/office/officeart/2005/8/layout/vProcess5"/>
    <dgm:cxn modelId="{F56AB3A2-97EE-44E7-87F4-A08466096198}" type="presParOf" srcId="{D9C948EB-1968-4F86-854C-32D62D6D1672}" destId="{A50C5000-C452-4781-BEE2-249CCE8E758D}" srcOrd="2" destOrd="0" presId="urn:microsoft.com/office/officeart/2005/8/layout/vProcess5"/>
    <dgm:cxn modelId="{354344BA-D193-48B2-BB3F-E7894229B3EF}" type="presParOf" srcId="{D9C948EB-1968-4F86-854C-32D62D6D1672}" destId="{C5C2D739-5655-46E0-83CF-AFBB1DEED54B}" srcOrd="3" destOrd="0" presId="urn:microsoft.com/office/officeart/2005/8/layout/vProcess5"/>
    <dgm:cxn modelId="{7654419B-7047-461E-A61D-3A513AC2B67D}" type="presParOf" srcId="{D9C948EB-1968-4F86-854C-32D62D6D1672}" destId="{D6ED7F0E-9541-4644-9149-1A1A22D91308}" srcOrd="4" destOrd="0" presId="urn:microsoft.com/office/officeart/2005/8/layout/vProcess5"/>
    <dgm:cxn modelId="{D0C160E9-510D-4FC4-8A10-8391A3BA9036}" type="presParOf" srcId="{D9C948EB-1968-4F86-854C-32D62D6D1672}" destId="{0B35030B-A64A-41DA-96CC-5D3EBC0F00DF}" srcOrd="5" destOrd="0" presId="urn:microsoft.com/office/officeart/2005/8/layout/vProcess5"/>
    <dgm:cxn modelId="{682CB30A-06E0-4DC4-880B-EBA215630CFE}" type="presParOf" srcId="{D9C948EB-1968-4F86-854C-32D62D6D1672}" destId="{28439058-E7EE-4DF7-97B6-4687A74681D8}" srcOrd="6" destOrd="0" presId="urn:microsoft.com/office/officeart/2005/8/layout/vProcess5"/>
    <dgm:cxn modelId="{4891FCB9-B895-48D3-99C8-813B59913837}" type="presParOf" srcId="{D9C948EB-1968-4F86-854C-32D62D6D1672}" destId="{40D2C9D1-29F0-4DCD-BEE8-712FA5D6C17D}" srcOrd="7" destOrd="0" presId="urn:microsoft.com/office/officeart/2005/8/layout/vProcess5"/>
    <dgm:cxn modelId="{20C8873D-D70C-438A-AB29-EF1173FAD3A4}" type="presParOf" srcId="{D9C948EB-1968-4F86-854C-32D62D6D1672}" destId="{7C5C62CA-4ED4-4C74-9813-19EAF4764095}" srcOrd="8" destOrd="0" presId="urn:microsoft.com/office/officeart/2005/8/layout/vProcess5"/>
    <dgm:cxn modelId="{AA91B49D-20B0-42FD-9F4A-22904B1316D1}" type="presParOf" srcId="{D9C948EB-1968-4F86-854C-32D62D6D1672}" destId="{779CE3C9-D4A4-47EA-AFE6-E9AB75A4C411}" srcOrd="9" destOrd="0" presId="urn:microsoft.com/office/officeart/2005/8/layout/vProcess5"/>
    <dgm:cxn modelId="{73CEADF6-DAF8-47B9-B07A-57CAC46474BA}" type="presParOf" srcId="{D9C948EB-1968-4F86-854C-32D62D6D1672}" destId="{FF1D947C-A772-4890-8D1A-B5A135865642}" srcOrd="10" destOrd="0" presId="urn:microsoft.com/office/officeart/2005/8/layout/vProcess5"/>
    <dgm:cxn modelId="{3A132884-5172-4CE0-AE2E-7246481BCEB0}" type="presParOf" srcId="{D9C948EB-1968-4F86-854C-32D62D6D1672}" destId="{C76A5BE2-1359-4C27-B039-09F6EDC4A51E}" srcOrd="11" destOrd="0" presId="urn:microsoft.com/office/officeart/2005/8/layout/vProcess5"/>
    <dgm:cxn modelId="{F92771D9-F6AE-4586-96CE-B238AB38D692}" type="presParOf" srcId="{D9C948EB-1968-4F86-854C-32D62D6D1672}" destId="{8E609321-004A-4343-9865-7BF88F694826}" srcOrd="12" destOrd="0" presId="urn:microsoft.com/office/officeart/2005/8/layout/vProcess5"/>
    <dgm:cxn modelId="{0E0F9151-EEAF-4BD9-A849-0D2458A52173}" type="presParOf" srcId="{D9C948EB-1968-4F86-854C-32D62D6D1672}" destId="{53D0E8DC-6D8C-43D6-956D-9BF82DED12E8}" srcOrd="13" destOrd="0" presId="urn:microsoft.com/office/officeart/2005/8/layout/vProcess5"/>
    <dgm:cxn modelId="{0682AFB9-A33F-4E48-8BDD-6399924F2AFA}" type="presParOf" srcId="{D9C948EB-1968-4F86-854C-32D62D6D1672}" destId="{1858AF05-A601-4A3C-AB64-EE2F7D33C548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0A50461-87F5-46D7-810E-76E941B4125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69DC746-F34A-448B-A202-B7073F4EC406}">
      <dgm:prSet/>
      <dgm:spPr/>
      <dgm:t>
        <a:bodyPr/>
        <a:lstStyle/>
        <a:p>
          <a:pPr>
            <a:defRPr cap="all"/>
          </a:pPr>
          <a:r>
            <a:rPr lang="en-GB"/>
            <a:t>Consent can be express or implied or necessity in medical conditions where the individual is not conscious. </a:t>
          </a:r>
          <a:endParaRPr lang="en-US"/>
        </a:p>
      </dgm:t>
    </dgm:pt>
    <dgm:pt modelId="{7AC4694C-8FFC-4C8B-9B54-5A066A94809B}" type="parTrans" cxnId="{A01EFAEF-0C50-42D3-88EC-7BAE0B059EF6}">
      <dgm:prSet/>
      <dgm:spPr/>
      <dgm:t>
        <a:bodyPr/>
        <a:lstStyle/>
        <a:p>
          <a:endParaRPr lang="en-US"/>
        </a:p>
      </dgm:t>
    </dgm:pt>
    <dgm:pt modelId="{F407640E-9D03-467A-9338-7FB41AD3E46A}" type="sibTrans" cxnId="{A01EFAEF-0C50-42D3-88EC-7BAE0B059EF6}">
      <dgm:prSet/>
      <dgm:spPr/>
      <dgm:t>
        <a:bodyPr/>
        <a:lstStyle/>
        <a:p>
          <a:endParaRPr lang="en-US"/>
        </a:p>
      </dgm:t>
    </dgm:pt>
    <dgm:pt modelId="{8DE95175-39F3-4CC1-AA45-9CECEBEA4ED9}">
      <dgm:prSet/>
      <dgm:spPr/>
      <dgm:t>
        <a:bodyPr/>
        <a:lstStyle/>
        <a:p>
          <a:pPr>
            <a:defRPr cap="all"/>
          </a:pPr>
          <a:r>
            <a:rPr lang="en-GB"/>
            <a:t>Consent for medical procedures is via a consent form. </a:t>
          </a:r>
          <a:endParaRPr lang="en-US"/>
        </a:p>
      </dgm:t>
    </dgm:pt>
    <dgm:pt modelId="{710EBE08-E1E0-4DC3-BE7C-5B5449760FED}" type="parTrans" cxnId="{2F2215E0-3469-4E2F-A599-F7AF15B121FB}">
      <dgm:prSet/>
      <dgm:spPr/>
      <dgm:t>
        <a:bodyPr/>
        <a:lstStyle/>
        <a:p>
          <a:endParaRPr lang="en-US"/>
        </a:p>
      </dgm:t>
    </dgm:pt>
    <dgm:pt modelId="{FA571D4D-92AE-4612-B23B-2DAB3376A97F}" type="sibTrans" cxnId="{2F2215E0-3469-4E2F-A599-F7AF15B121FB}">
      <dgm:prSet/>
      <dgm:spPr/>
      <dgm:t>
        <a:bodyPr/>
        <a:lstStyle/>
        <a:p>
          <a:endParaRPr lang="en-US"/>
        </a:p>
      </dgm:t>
    </dgm:pt>
    <dgm:pt modelId="{4BF34898-32C1-4F3E-A6BB-D03CB13F029E}">
      <dgm:prSet/>
      <dgm:spPr/>
      <dgm:t>
        <a:bodyPr/>
        <a:lstStyle/>
        <a:p>
          <a:pPr>
            <a:defRPr cap="all"/>
          </a:pPr>
          <a:r>
            <a:rPr lang="en-GB"/>
            <a:t>Consent has to be given voluntarily. </a:t>
          </a:r>
          <a:endParaRPr lang="en-US"/>
        </a:p>
      </dgm:t>
    </dgm:pt>
    <dgm:pt modelId="{CF1507B1-0FD1-4614-AD90-5722DF159A6D}" type="parTrans" cxnId="{94E02A5B-065E-493B-AA6F-6750973D91E4}">
      <dgm:prSet/>
      <dgm:spPr/>
      <dgm:t>
        <a:bodyPr/>
        <a:lstStyle/>
        <a:p>
          <a:endParaRPr lang="en-US"/>
        </a:p>
      </dgm:t>
    </dgm:pt>
    <dgm:pt modelId="{EAD83FED-4A04-420F-B98E-5D43F9E00F03}" type="sibTrans" cxnId="{94E02A5B-065E-493B-AA6F-6750973D91E4}">
      <dgm:prSet/>
      <dgm:spPr/>
      <dgm:t>
        <a:bodyPr/>
        <a:lstStyle/>
        <a:p>
          <a:endParaRPr lang="en-US"/>
        </a:p>
      </dgm:t>
    </dgm:pt>
    <dgm:pt modelId="{0D0799B4-2FEF-4AFA-90A3-247EFA13AF15}" type="pres">
      <dgm:prSet presAssocID="{20A50461-87F5-46D7-810E-76E941B41251}" presName="root" presStyleCnt="0">
        <dgm:presLayoutVars>
          <dgm:dir/>
          <dgm:resizeHandles val="exact"/>
        </dgm:presLayoutVars>
      </dgm:prSet>
      <dgm:spPr/>
    </dgm:pt>
    <dgm:pt modelId="{5E1D0289-AEFB-4C54-8A90-AFF2D8408B09}" type="pres">
      <dgm:prSet presAssocID="{369DC746-F34A-448B-A202-B7073F4EC406}" presName="compNode" presStyleCnt="0"/>
      <dgm:spPr/>
    </dgm:pt>
    <dgm:pt modelId="{4825C69F-4E2A-4735-B463-1A318D55BF56}" type="pres">
      <dgm:prSet presAssocID="{369DC746-F34A-448B-A202-B7073F4EC406}" presName="iconBgRect" presStyleLbl="bgShp" presStyleIdx="0" presStyleCnt="3"/>
      <dgm:spPr/>
    </dgm:pt>
    <dgm:pt modelId="{BEB750EB-FD8A-4182-938F-BC2C492031FF}" type="pres">
      <dgm:prSet presAssocID="{369DC746-F34A-448B-A202-B7073F4EC40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E38FA60F-8B9A-4FBB-9A09-26981AB8E48D}" type="pres">
      <dgm:prSet presAssocID="{369DC746-F34A-448B-A202-B7073F4EC406}" presName="spaceRect" presStyleCnt="0"/>
      <dgm:spPr/>
    </dgm:pt>
    <dgm:pt modelId="{9AE02C8F-718A-4ABA-9B37-B9F08E237792}" type="pres">
      <dgm:prSet presAssocID="{369DC746-F34A-448B-A202-B7073F4EC406}" presName="textRect" presStyleLbl="revTx" presStyleIdx="0" presStyleCnt="3">
        <dgm:presLayoutVars>
          <dgm:chMax val="1"/>
          <dgm:chPref val="1"/>
        </dgm:presLayoutVars>
      </dgm:prSet>
      <dgm:spPr/>
    </dgm:pt>
    <dgm:pt modelId="{C82A0738-BA27-4217-A550-68A347C511EB}" type="pres">
      <dgm:prSet presAssocID="{F407640E-9D03-467A-9338-7FB41AD3E46A}" presName="sibTrans" presStyleCnt="0"/>
      <dgm:spPr/>
    </dgm:pt>
    <dgm:pt modelId="{FC2CBF9A-DF49-467D-9279-A2373199CA36}" type="pres">
      <dgm:prSet presAssocID="{8DE95175-39F3-4CC1-AA45-9CECEBEA4ED9}" presName="compNode" presStyleCnt="0"/>
      <dgm:spPr/>
    </dgm:pt>
    <dgm:pt modelId="{DE7D8CC2-0996-42AE-8C66-4BA43A99B0BF}" type="pres">
      <dgm:prSet presAssocID="{8DE95175-39F3-4CC1-AA45-9CECEBEA4ED9}" presName="iconBgRect" presStyleLbl="bgShp" presStyleIdx="1" presStyleCnt="3"/>
      <dgm:spPr/>
    </dgm:pt>
    <dgm:pt modelId="{0BC9FC9D-0465-47A1-ADDF-FF1732D85DD0}" type="pres">
      <dgm:prSet presAssocID="{8DE95175-39F3-4CC1-AA45-9CECEBEA4ED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90DFFD41-0DF8-44EB-9066-10C069549795}" type="pres">
      <dgm:prSet presAssocID="{8DE95175-39F3-4CC1-AA45-9CECEBEA4ED9}" presName="spaceRect" presStyleCnt="0"/>
      <dgm:spPr/>
    </dgm:pt>
    <dgm:pt modelId="{96C2328D-AD0B-45C1-B7F5-C10C6E4E5FA8}" type="pres">
      <dgm:prSet presAssocID="{8DE95175-39F3-4CC1-AA45-9CECEBEA4ED9}" presName="textRect" presStyleLbl="revTx" presStyleIdx="1" presStyleCnt="3">
        <dgm:presLayoutVars>
          <dgm:chMax val="1"/>
          <dgm:chPref val="1"/>
        </dgm:presLayoutVars>
      </dgm:prSet>
      <dgm:spPr/>
    </dgm:pt>
    <dgm:pt modelId="{A29DC1FD-B25F-4E65-A644-6EEA76FCDC7F}" type="pres">
      <dgm:prSet presAssocID="{FA571D4D-92AE-4612-B23B-2DAB3376A97F}" presName="sibTrans" presStyleCnt="0"/>
      <dgm:spPr/>
    </dgm:pt>
    <dgm:pt modelId="{4D966834-CC16-40A7-B8A9-A54033146C2A}" type="pres">
      <dgm:prSet presAssocID="{4BF34898-32C1-4F3E-A6BB-D03CB13F029E}" presName="compNode" presStyleCnt="0"/>
      <dgm:spPr/>
    </dgm:pt>
    <dgm:pt modelId="{BCB8C237-8E6F-456B-BCA8-0E72D9B1C373}" type="pres">
      <dgm:prSet presAssocID="{4BF34898-32C1-4F3E-A6BB-D03CB13F029E}" presName="iconBgRect" presStyleLbl="bgShp" presStyleIdx="2" presStyleCnt="3"/>
      <dgm:spPr/>
    </dgm:pt>
    <dgm:pt modelId="{BCA4936E-4E07-46FB-AF3F-D8B63EA1BC8B}" type="pres">
      <dgm:prSet presAssocID="{4BF34898-32C1-4F3E-A6BB-D03CB13F029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DD111924-36FF-48A1-8EC8-BD46CF094889}" type="pres">
      <dgm:prSet presAssocID="{4BF34898-32C1-4F3E-A6BB-D03CB13F029E}" presName="spaceRect" presStyleCnt="0"/>
      <dgm:spPr/>
    </dgm:pt>
    <dgm:pt modelId="{386DEACD-605C-4847-8B15-A40B5FBB7853}" type="pres">
      <dgm:prSet presAssocID="{4BF34898-32C1-4F3E-A6BB-D03CB13F029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4E02A5B-065E-493B-AA6F-6750973D91E4}" srcId="{20A50461-87F5-46D7-810E-76E941B41251}" destId="{4BF34898-32C1-4F3E-A6BB-D03CB13F029E}" srcOrd="2" destOrd="0" parTransId="{CF1507B1-0FD1-4614-AD90-5722DF159A6D}" sibTransId="{EAD83FED-4A04-420F-B98E-5D43F9E00F03}"/>
    <dgm:cxn modelId="{3C74C955-44CA-476B-B002-B171595EC480}" type="presOf" srcId="{20A50461-87F5-46D7-810E-76E941B41251}" destId="{0D0799B4-2FEF-4AFA-90A3-247EFA13AF15}" srcOrd="0" destOrd="0" presId="urn:microsoft.com/office/officeart/2018/5/layout/IconCircleLabelList"/>
    <dgm:cxn modelId="{B6EEE8DD-1864-4A45-AFA1-D0AC6B7A6CF6}" type="presOf" srcId="{369DC746-F34A-448B-A202-B7073F4EC406}" destId="{9AE02C8F-718A-4ABA-9B37-B9F08E237792}" srcOrd="0" destOrd="0" presId="urn:microsoft.com/office/officeart/2018/5/layout/IconCircleLabelList"/>
    <dgm:cxn modelId="{2F2215E0-3469-4E2F-A599-F7AF15B121FB}" srcId="{20A50461-87F5-46D7-810E-76E941B41251}" destId="{8DE95175-39F3-4CC1-AA45-9CECEBEA4ED9}" srcOrd="1" destOrd="0" parTransId="{710EBE08-E1E0-4DC3-BE7C-5B5449760FED}" sibTransId="{FA571D4D-92AE-4612-B23B-2DAB3376A97F}"/>
    <dgm:cxn modelId="{082DDAE9-BDC9-44FB-8DC6-2DACCD00282D}" type="presOf" srcId="{4BF34898-32C1-4F3E-A6BB-D03CB13F029E}" destId="{386DEACD-605C-4847-8B15-A40B5FBB7853}" srcOrd="0" destOrd="0" presId="urn:microsoft.com/office/officeart/2018/5/layout/IconCircleLabelList"/>
    <dgm:cxn modelId="{A01EFAEF-0C50-42D3-88EC-7BAE0B059EF6}" srcId="{20A50461-87F5-46D7-810E-76E941B41251}" destId="{369DC746-F34A-448B-A202-B7073F4EC406}" srcOrd="0" destOrd="0" parTransId="{7AC4694C-8FFC-4C8B-9B54-5A066A94809B}" sibTransId="{F407640E-9D03-467A-9338-7FB41AD3E46A}"/>
    <dgm:cxn modelId="{358FF1F5-C3D1-4B15-83B8-EDFD542794AB}" type="presOf" srcId="{8DE95175-39F3-4CC1-AA45-9CECEBEA4ED9}" destId="{96C2328D-AD0B-45C1-B7F5-C10C6E4E5FA8}" srcOrd="0" destOrd="0" presId="urn:microsoft.com/office/officeart/2018/5/layout/IconCircleLabelList"/>
    <dgm:cxn modelId="{D71C9415-DF94-47D1-AE7B-9BC714B8110D}" type="presParOf" srcId="{0D0799B4-2FEF-4AFA-90A3-247EFA13AF15}" destId="{5E1D0289-AEFB-4C54-8A90-AFF2D8408B09}" srcOrd="0" destOrd="0" presId="urn:microsoft.com/office/officeart/2018/5/layout/IconCircleLabelList"/>
    <dgm:cxn modelId="{ACD90DB6-140F-4A4F-8ADB-80208779D744}" type="presParOf" srcId="{5E1D0289-AEFB-4C54-8A90-AFF2D8408B09}" destId="{4825C69F-4E2A-4735-B463-1A318D55BF56}" srcOrd="0" destOrd="0" presId="urn:microsoft.com/office/officeart/2018/5/layout/IconCircleLabelList"/>
    <dgm:cxn modelId="{CDCD2BD9-5B80-4692-9C6C-0AEBBCAB2EF8}" type="presParOf" srcId="{5E1D0289-AEFB-4C54-8A90-AFF2D8408B09}" destId="{BEB750EB-FD8A-4182-938F-BC2C492031FF}" srcOrd="1" destOrd="0" presId="urn:microsoft.com/office/officeart/2018/5/layout/IconCircleLabelList"/>
    <dgm:cxn modelId="{25B6823D-445B-403D-AC0B-1C4467CB34B2}" type="presParOf" srcId="{5E1D0289-AEFB-4C54-8A90-AFF2D8408B09}" destId="{E38FA60F-8B9A-4FBB-9A09-26981AB8E48D}" srcOrd="2" destOrd="0" presId="urn:microsoft.com/office/officeart/2018/5/layout/IconCircleLabelList"/>
    <dgm:cxn modelId="{8A3408A0-AABD-4A44-8B5C-8EC3F6CBCADF}" type="presParOf" srcId="{5E1D0289-AEFB-4C54-8A90-AFF2D8408B09}" destId="{9AE02C8F-718A-4ABA-9B37-B9F08E237792}" srcOrd="3" destOrd="0" presId="urn:microsoft.com/office/officeart/2018/5/layout/IconCircleLabelList"/>
    <dgm:cxn modelId="{C7F6B76D-69B5-4289-A91F-B739D54D7E36}" type="presParOf" srcId="{0D0799B4-2FEF-4AFA-90A3-247EFA13AF15}" destId="{C82A0738-BA27-4217-A550-68A347C511EB}" srcOrd="1" destOrd="0" presId="urn:microsoft.com/office/officeart/2018/5/layout/IconCircleLabelList"/>
    <dgm:cxn modelId="{91BC423F-4A21-42F5-B360-3B6DDF431BD1}" type="presParOf" srcId="{0D0799B4-2FEF-4AFA-90A3-247EFA13AF15}" destId="{FC2CBF9A-DF49-467D-9279-A2373199CA36}" srcOrd="2" destOrd="0" presId="urn:microsoft.com/office/officeart/2018/5/layout/IconCircleLabelList"/>
    <dgm:cxn modelId="{C5D48D16-C0A8-4E49-BFE1-CB3E8D5C4789}" type="presParOf" srcId="{FC2CBF9A-DF49-467D-9279-A2373199CA36}" destId="{DE7D8CC2-0996-42AE-8C66-4BA43A99B0BF}" srcOrd="0" destOrd="0" presId="urn:microsoft.com/office/officeart/2018/5/layout/IconCircleLabelList"/>
    <dgm:cxn modelId="{CBD3F831-659A-4D2B-A960-1984085BD98B}" type="presParOf" srcId="{FC2CBF9A-DF49-467D-9279-A2373199CA36}" destId="{0BC9FC9D-0465-47A1-ADDF-FF1732D85DD0}" srcOrd="1" destOrd="0" presId="urn:microsoft.com/office/officeart/2018/5/layout/IconCircleLabelList"/>
    <dgm:cxn modelId="{FD000440-58D7-4F69-92F5-055D691D9F27}" type="presParOf" srcId="{FC2CBF9A-DF49-467D-9279-A2373199CA36}" destId="{90DFFD41-0DF8-44EB-9066-10C069549795}" srcOrd="2" destOrd="0" presId="urn:microsoft.com/office/officeart/2018/5/layout/IconCircleLabelList"/>
    <dgm:cxn modelId="{A79BDA63-80D3-44F7-BC06-E0BE9E722E5E}" type="presParOf" srcId="{FC2CBF9A-DF49-467D-9279-A2373199CA36}" destId="{96C2328D-AD0B-45C1-B7F5-C10C6E4E5FA8}" srcOrd="3" destOrd="0" presId="urn:microsoft.com/office/officeart/2018/5/layout/IconCircleLabelList"/>
    <dgm:cxn modelId="{A74AF8E5-1403-4F8F-83EA-FB0B78D28D40}" type="presParOf" srcId="{0D0799B4-2FEF-4AFA-90A3-247EFA13AF15}" destId="{A29DC1FD-B25F-4E65-A644-6EEA76FCDC7F}" srcOrd="3" destOrd="0" presId="urn:microsoft.com/office/officeart/2018/5/layout/IconCircleLabelList"/>
    <dgm:cxn modelId="{28769982-893F-481F-81A7-9ADAF69EAD84}" type="presParOf" srcId="{0D0799B4-2FEF-4AFA-90A3-247EFA13AF15}" destId="{4D966834-CC16-40A7-B8A9-A54033146C2A}" srcOrd="4" destOrd="0" presId="urn:microsoft.com/office/officeart/2018/5/layout/IconCircleLabelList"/>
    <dgm:cxn modelId="{1254791B-C5BD-44A4-A8CD-EC7699532FC6}" type="presParOf" srcId="{4D966834-CC16-40A7-B8A9-A54033146C2A}" destId="{BCB8C237-8E6F-456B-BCA8-0E72D9B1C373}" srcOrd="0" destOrd="0" presId="urn:microsoft.com/office/officeart/2018/5/layout/IconCircleLabelList"/>
    <dgm:cxn modelId="{82680F64-FFB2-4D76-8F06-58750E00C5C8}" type="presParOf" srcId="{4D966834-CC16-40A7-B8A9-A54033146C2A}" destId="{BCA4936E-4E07-46FB-AF3F-D8B63EA1BC8B}" srcOrd="1" destOrd="0" presId="urn:microsoft.com/office/officeart/2018/5/layout/IconCircleLabelList"/>
    <dgm:cxn modelId="{4661E3A1-6892-4FCF-ACE1-8145DB39FA70}" type="presParOf" srcId="{4D966834-CC16-40A7-B8A9-A54033146C2A}" destId="{DD111924-36FF-48A1-8EC8-BD46CF094889}" srcOrd="2" destOrd="0" presId="urn:microsoft.com/office/officeart/2018/5/layout/IconCircleLabelList"/>
    <dgm:cxn modelId="{A15510DA-4A3B-4FA0-8FDF-70FA58ABCC1D}" type="presParOf" srcId="{4D966834-CC16-40A7-B8A9-A54033146C2A}" destId="{386DEACD-605C-4847-8B15-A40B5FBB785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EEF4833-602E-4FF4-9893-21F1FE1DB4F7}" type="doc">
      <dgm:prSet loTypeId="urn:microsoft.com/office/officeart/2005/8/layout/vProcess5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D8FF871-EE35-4AD6-85C9-DBF2CB23F46A}">
      <dgm:prSet/>
      <dgm:spPr/>
      <dgm:t>
        <a:bodyPr/>
        <a:lstStyle/>
        <a:p>
          <a:r>
            <a:rPr lang="en-GB"/>
            <a:t>Consent obtained by fraud is not true consent and cannot be a defence. </a:t>
          </a:r>
          <a:endParaRPr lang="en-US"/>
        </a:p>
      </dgm:t>
    </dgm:pt>
    <dgm:pt modelId="{5F4011B7-D11B-4957-A68C-DA2195CDC2D4}" type="parTrans" cxnId="{EBFE13B8-1452-4FF5-9A85-DF43A2AC0515}">
      <dgm:prSet/>
      <dgm:spPr/>
      <dgm:t>
        <a:bodyPr/>
        <a:lstStyle/>
        <a:p>
          <a:endParaRPr lang="en-US"/>
        </a:p>
      </dgm:t>
    </dgm:pt>
    <dgm:pt modelId="{73AD8811-11A6-4CB6-A3CB-D73B08E3C38B}" type="sibTrans" cxnId="{EBFE13B8-1452-4FF5-9A85-DF43A2AC0515}">
      <dgm:prSet/>
      <dgm:spPr/>
      <dgm:t>
        <a:bodyPr/>
        <a:lstStyle/>
        <a:p>
          <a:endParaRPr lang="en-US"/>
        </a:p>
      </dgm:t>
    </dgm:pt>
    <dgm:pt modelId="{E8A324A5-A1DC-45B8-8874-3E58AD615711}">
      <dgm:prSet/>
      <dgm:spPr/>
      <dgm:t>
        <a:bodyPr/>
        <a:lstStyle/>
        <a:p>
          <a:r>
            <a:rPr lang="en-GB"/>
            <a:t>R v Clarence [1888] – Deception of the nature of the act preformed and deception as to with whom the act was being performed. </a:t>
          </a:r>
          <a:endParaRPr lang="en-US"/>
        </a:p>
      </dgm:t>
    </dgm:pt>
    <dgm:pt modelId="{F267B78F-B257-4163-AC81-39C274893698}" type="parTrans" cxnId="{EB0706E9-6C7D-4F80-8141-72480DDA8D42}">
      <dgm:prSet/>
      <dgm:spPr/>
      <dgm:t>
        <a:bodyPr/>
        <a:lstStyle/>
        <a:p>
          <a:endParaRPr lang="en-US"/>
        </a:p>
      </dgm:t>
    </dgm:pt>
    <dgm:pt modelId="{078F9341-C074-4995-9D2E-604789AD628F}" type="sibTrans" cxnId="{EB0706E9-6C7D-4F80-8141-72480DDA8D42}">
      <dgm:prSet/>
      <dgm:spPr/>
      <dgm:t>
        <a:bodyPr/>
        <a:lstStyle/>
        <a:p>
          <a:endParaRPr lang="en-US"/>
        </a:p>
      </dgm:t>
    </dgm:pt>
    <dgm:pt modelId="{3671BF8C-B83F-45B3-9311-F3CED1668768}">
      <dgm:prSet/>
      <dgm:spPr/>
      <dgm:t>
        <a:bodyPr/>
        <a:lstStyle/>
        <a:p>
          <a:r>
            <a:rPr lang="en-GB"/>
            <a:t>Developed in cases such as R v Tabassum [2000] and R v Dica [2004] – Deception of quality of the act ; deception as to health. </a:t>
          </a:r>
          <a:endParaRPr lang="en-US"/>
        </a:p>
      </dgm:t>
    </dgm:pt>
    <dgm:pt modelId="{B334EF7D-FA54-4701-AFFB-B28423633C06}" type="parTrans" cxnId="{59AE16B9-9EDC-4281-AE4B-88FE5F455349}">
      <dgm:prSet/>
      <dgm:spPr/>
      <dgm:t>
        <a:bodyPr/>
        <a:lstStyle/>
        <a:p>
          <a:endParaRPr lang="en-US"/>
        </a:p>
      </dgm:t>
    </dgm:pt>
    <dgm:pt modelId="{16935FB0-B304-40B6-8825-D94B792C9919}" type="sibTrans" cxnId="{59AE16B9-9EDC-4281-AE4B-88FE5F455349}">
      <dgm:prSet/>
      <dgm:spPr/>
      <dgm:t>
        <a:bodyPr/>
        <a:lstStyle/>
        <a:p>
          <a:endParaRPr lang="en-US"/>
        </a:p>
      </dgm:t>
    </dgm:pt>
    <dgm:pt modelId="{CD9E5975-AA22-4E5F-BC2E-B5D988EDDCE2}" type="pres">
      <dgm:prSet presAssocID="{2EEF4833-602E-4FF4-9893-21F1FE1DB4F7}" presName="outerComposite" presStyleCnt="0">
        <dgm:presLayoutVars>
          <dgm:chMax val="5"/>
          <dgm:dir/>
          <dgm:resizeHandles val="exact"/>
        </dgm:presLayoutVars>
      </dgm:prSet>
      <dgm:spPr/>
    </dgm:pt>
    <dgm:pt modelId="{894C397F-77B8-4FD5-BEE7-DC747CBE38DD}" type="pres">
      <dgm:prSet presAssocID="{2EEF4833-602E-4FF4-9893-21F1FE1DB4F7}" presName="dummyMaxCanvas" presStyleCnt="0">
        <dgm:presLayoutVars/>
      </dgm:prSet>
      <dgm:spPr/>
    </dgm:pt>
    <dgm:pt modelId="{E6697DFA-EA91-45F8-A4AC-230C3D0C4D5E}" type="pres">
      <dgm:prSet presAssocID="{2EEF4833-602E-4FF4-9893-21F1FE1DB4F7}" presName="ThreeNodes_1" presStyleLbl="node1" presStyleIdx="0" presStyleCnt="3">
        <dgm:presLayoutVars>
          <dgm:bulletEnabled val="1"/>
        </dgm:presLayoutVars>
      </dgm:prSet>
      <dgm:spPr/>
    </dgm:pt>
    <dgm:pt modelId="{E6CFAF98-BA4F-4413-9C51-87EF90C87BEA}" type="pres">
      <dgm:prSet presAssocID="{2EEF4833-602E-4FF4-9893-21F1FE1DB4F7}" presName="ThreeNodes_2" presStyleLbl="node1" presStyleIdx="1" presStyleCnt="3">
        <dgm:presLayoutVars>
          <dgm:bulletEnabled val="1"/>
        </dgm:presLayoutVars>
      </dgm:prSet>
      <dgm:spPr/>
    </dgm:pt>
    <dgm:pt modelId="{C3E0F074-AED0-4D79-A268-9EE9535878E5}" type="pres">
      <dgm:prSet presAssocID="{2EEF4833-602E-4FF4-9893-21F1FE1DB4F7}" presName="ThreeNodes_3" presStyleLbl="node1" presStyleIdx="2" presStyleCnt="3">
        <dgm:presLayoutVars>
          <dgm:bulletEnabled val="1"/>
        </dgm:presLayoutVars>
      </dgm:prSet>
      <dgm:spPr/>
    </dgm:pt>
    <dgm:pt modelId="{13C85777-75B1-4AF2-8992-D738D13AB549}" type="pres">
      <dgm:prSet presAssocID="{2EEF4833-602E-4FF4-9893-21F1FE1DB4F7}" presName="ThreeConn_1-2" presStyleLbl="fgAccFollowNode1" presStyleIdx="0" presStyleCnt="2">
        <dgm:presLayoutVars>
          <dgm:bulletEnabled val="1"/>
        </dgm:presLayoutVars>
      </dgm:prSet>
      <dgm:spPr/>
    </dgm:pt>
    <dgm:pt modelId="{1C14614F-F8F0-40E7-B2C4-7D84581CEB15}" type="pres">
      <dgm:prSet presAssocID="{2EEF4833-602E-4FF4-9893-21F1FE1DB4F7}" presName="ThreeConn_2-3" presStyleLbl="fgAccFollowNode1" presStyleIdx="1" presStyleCnt="2">
        <dgm:presLayoutVars>
          <dgm:bulletEnabled val="1"/>
        </dgm:presLayoutVars>
      </dgm:prSet>
      <dgm:spPr/>
    </dgm:pt>
    <dgm:pt modelId="{99572FCA-FADA-4E5C-8A5A-F332415707F5}" type="pres">
      <dgm:prSet presAssocID="{2EEF4833-602E-4FF4-9893-21F1FE1DB4F7}" presName="ThreeNodes_1_text" presStyleLbl="node1" presStyleIdx="2" presStyleCnt="3">
        <dgm:presLayoutVars>
          <dgm:bulletEnabled val="1"/>
        </dgm:presLayoutVars>
      </dgm:prSet>
      <dgm:spPr/>
    </dgm:pt>
    <dgm:pt modelId="{4CAD42FC-4ED2-470F-9F14-7B58C411DB83}" type="pres">
      <dgm:prSet presAssocID="{2EEF4833-602E-4FF4-9893-21F1FE1DB4F7}" presName="ThreeNodes_2_text" presStyleLbl="node1" presStyleIdx="2" presStyleCnt="3">
        <dgm:presLayoutVars>
          <dgm:bulletEnabled val="1"/>
        </dgm:presLayoutVars>
      </dgm:prSet>
      <dgm:spPr/>
    </dgm:pt>
    <dgm:pt modelId="{6F4338BE-8841-4D9B-BEC4-94D820397DA7}" type="pres">
      <dgm:prSet presAssocID="{2EEF4833-602E-4FF4-9893-21F1FE1DB4F7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3C277F13-C5D0-42CC-A796-F7C1719609FD}" type="presOf" srcId="{73AD8811-11A6-4CB6-A3CB-D73B08E3C38B}" destId="{13C85777-75B1-4AF2-8992-D738D13AB549}" srcOrd="0" destOrd="0" presId="urn:microsoft.com/office/officeart/2005/8/layout/vProcess5"/>
    <dgm:cxn modelId="{8ED79634-CCCC-45DB-BE40-5E5CEC65CCF9}" type="presOf" srcId="{3671BF8C-B83F-45B3-9311-F3CED1668768}" destId="{6F4338BE-8841-4D9B-BEC4-94D820397DA7}" srcOrd="1" destOrd="0" presId="urn:microsoft.com/office/officeart/2005/8/layout/vProcess5"/>
    <dgm:cxn modelId="{4DAD3343-9730-40C4-ABBA-CB850C6E1C6B}" type="presOf" srcId="{E8A324A5-A1DC-45B8-8874-3E58AD615711}" destId="{E6CFAF98-BA4F-4413-9C51-87EF90C87BEA}" srcOrd="0" destOrd="0" presId="urn:microsoft.com/office/officeart/2005/8/layout/vProcess5"/>
    <dgm:cxn modelId="{A32A6146-2811-44CD-9703-ADEBAFE8DDFA}" type="presOf" srcId="{E8A324A5-A1DC-45B8-8874-3E58AD615711}" destId="{4CAD42FC-4ED2-470F-9F14-7B58C411DB83}" srcOrd="1" destOrd="0" presId="urn:microsoft.com/office/officeart/2005/8/layout/vProcess5"/>
    <dgm:cxn modelId="{ADFA0F82-90EC-4F17-B36F-B2932293768D}" type="presOf" srcId="{3671BF8C-B83F-45B3-9311-F3CED1668768}" destId="{C3E0F074-AED0-4D79-A268-9EE9535878E5}" srcOrd="0" destOrd="0" presId="urn:microsoft.com/office/officeart/2005/8/layout/vProcess5"/>
    <dgm:cxn modelId="{ED1C6A8C-FBED-426C-AEB2-418ED33DBC23}" type="presOf" srcId="{2EEF4833-602E-4FF4-9893-21F1FE1DB4F7}" destId="{CD9E5975-AA22-4E5F-BC2E-B5D988EDDCE2}" srcOrd="0" destOrd="0" presId="urn:microsoft.com/office/officeart/2005/8/layout/vProcess5"/>
    <dgm:cxn modelId="{EBFE13B8-1452-4FF5-9A85-DF43A2AC0515}" srcId="{2EEF4833-602E-4FF4-9893-21F1FE1DB4F7}" destId="{2D8FF871-EE35-4AD6-85C9-DBF2CB23F46A}" srcOrd="0" destOrd="0" parTransId="{5F4011B7-D11B-4957-A68C-DA2195CDC2D4}" sibTransId="{73AD8811-11A6-4CB6-A3CB-D73B08E3C38B}"/>
    <dgm:cxn modelId="{59AE16B9-9EDC-4281-AE4B-88FE5F455349}" srcId="{2EEF4833-602E-4FF4-9893-21F1FE1DB4F7}" destId="{3671BF8C-B83F-45B3-9311-F3CED1668768}" srcOrd="2" destOrd="0" parTransId="{B334EF7D-FA54-4701-AFFB-B28423633C06}" sibTransId="{16935FB0-B304-40B6-8825-D94B792C9919}"/>
    <dgm:cxn modelId="{43AC7AD4-B255-4AFD-9CE9-549ACD1D6844}" type="presOf" srcId="{078F9341-C074-4995-9D2E-604789AD628F}" destId="{1C14614F-F8F0-40E7-B2C4-7D84581CEB15}" srcOrd="0" destOrd="0" presId="urn:microsoft.com/office/officeart/2005/8/layout/vProcess5"/>
    <dgm:cxn modelId="{62F189DB-7A43-4EBB-A245-C62971D9292F}" type="presOf" srcId="{2D8FF871-EE35-4AD6-85C9-DBF2CB23F46A}" destId="{99572FCA-FADA-4E5C-8A5A-F332415707F5}" srcOrd="1" destOrd="0" presId="urn:microsoft.com/office/officeart/2005/8/layout/vProcess5"/>
    <dgm:cxn modelId="{0E0795DC-CAB7-45A5-91A0-550D50289872}" type="presOf" srcId="{2D8FF871-EE35-4AD6-85C9-DBF2CB23F46A}" destId="{E6697DFA-EA91-45F8-A4AC-230C3D0C4D5E}" srcOrd="0" destOrd="0" presId="urn:microsoft.com/office/officeart/2005/8/layout/vProcess5"/>
    <dgm:cxn modelId="{EB0706E9-6C7D-4F80-8141-72480DDA8D42}" srcId="{2EEF4833-602E-4FF4-9893-21F1FE1DB4F7}" destId="{E8A324A5-A1DC-45B8-8874-3E58AD615711}" srcOrd="1" destOrd="0" parTransId="{F267B78F-B257-4163-AC81-39C274893698}" sibTransId="{078F9341-C074-4995-9D2E-604789AD628F}"/>
    <dgm:cxn modelId="{5DE26685-512F-4F8B-80B9-0917250D210D}" type="presParOf" srcId="{CD9E5975-AA22-4E5F-BC2E-B5D988EDDCE2}" destId="{894C397F-77B8-4FD5-BEE7-DC747CBE38DD}" srcOrd="0" destOrd="0" presId="urn:microsoft.com/office/officeart/2005/8/layout/vProcess5"/>
    <dgm:cxn modelId="{FCF7EFEA-A56E-45E3-9A92-B0A8554164AC}" type="presParOf" srcId="{CD9E5975-AA22-4E5F-BC2E-B5D988EDDCE2}" destId="{E6697DFA-EA91-45F8-A4AC-230C3D0C4D5E}" srcOrd="1" destOrd="0" presId="urn:microsoft.com/office/officeart/2005/8/layout/vProcess5"/>
    <dgm:cxn modelId="{DBDEE226-43CA-4B75-97F5-CBE517FDC356}" type="presParOf" srcId="{CD9E5975-AA22-4E5F-BC2E-B5D988EDDCE2}" destId="{E6CFAF98-BA4F-4413-9C51-87EF90C87BEA}" srcOrd="2" destOrd="0" presId="urn:microsoft.com/office/officeart/2005/8/layout/vProcess5"/>
    <dgm:cxn modelId="{E378F002-54FE-4920-9C3D-4AE92C215DB5}" type="presParOf" srcId="{CD9E5975-AA22-4E5F-BC2E-B5D988EDDCE2}" destId="{C3E0F074-AED0-4D79-A268-9EE9535878E5}" srcOrd="3" destOrd="0" presId="urn:microsoft.com/office/officeart/2005/8/layout/vProcess5"/>
    <dgm:cxn modelId="{052AD503-63EC-4251-8EA4-626750E62F38}" type="presParOf" srcId="{CD9E5975-AA22-4E5F-BC2E-B5D988EDDCE2}" destId="{13C85777-75B1-4AF2-8992-D738D13AB549}" srcOrd="4" destOrd="0" presId="urn:microsoft.com/office/officeart/2005/8/layout/vProcess5"/>
    <dgm:cxn modelId="{97C30348-30B1-490D-BB94-F303A4A0E279}" type="presParOf" srcId="{CD9E5975-AA22-4E5F-BC2E-B5D988EDDCE2}" destId="{1C14614F-F8F0-40E7-B2C4-7D84581CEB15}" srcOrd="5" destOrd="0" presId="urn:microsoft.com/office/officeart/2005/8/layout/vProcess5"/>
    <dgm:cxn modelId="{6745F288-B862-423D-B333-F6E05A8C7CCA}" type="presParOf" srcId="{CD9E5975-AA22-4E5F-BC2E-B5D988EDDCE2}" destId="{99572FCA-FADA-4E5C-8A5A-F332415707F5}" srcOrd="6" destOrd="0" presId="urn:microsoft.com/office/officeart/2005/8/layout/vProcess5"/>
    <dgm:cxn modelId="{1F8F74F3-344D-4F91-92DE-814A220E6C88}" type="presParOf" srcId="{CD9E5975-AA22-4E5F-BC2E-B5D988EDDCE2}" destId="{4CAD42FC-4ED2-470F-9F14-7B58C411DB83}" srcOrd="7" destOrd="0" presId="urn:microsoft.com/office/officeart/2005/8/layout/vProcess5"/>
    <dgm:cxn modelId="{FCF85377-C46E-474C-9AD7-0C8977E93A40}" type="presParOf" srcId="{CD9E5975-AA22-4E5F-BC2E-B5D988EDDCE2}" destId="{6F4338BE-8841-4D9B-BEC4-94D820397DA7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C2744CA-2596-453B-8468-C4778F9DE75F}" type="doc">
      <dgm:prSet loTypeId="urn:microsoft.com/office/officeart/2005/8/layout/vProcess5" loCatId="process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CE6B42F-E824-4389-9403-F193EA207157}">
      <dgm:prSet/>
      <dgm:spPr/>
      <dgm:t>
        <a:bodyPr/>
        <a:lstStyle/>
        <a:p>
          <a:r>
            <a:rPr lang="en-GB"/>
            <a:t>Deception by identity (does not include qualification and status) – No defence to consent. </a:t>
          </a:r>
          <a:endParaRPr lang="en-US"/>
        </a:p>
      </dgm:t>
    </dgm:pt>
    <dgm:pt modelId="{68B2B5C0-5937-4753-BCCF-B5463B56E840}" type="parTrans" cxnId="{315AF03B-CD18-4E13-9208-C0D52E1A59C2}">
      <dgm:prSet/>
      <dgm:spPr/>
      <dgm:t>
        <a:bodyPr/>
        <a:lstStyle/>
        <a:p>
          <a:endParaRPr lang="en-US"/>
        </a:p>
      </dgm:t>
    </dgm:pt>
    <dgm:pt modelId="{50AAFB50-645C-4326-A9CF-7AE6FF938085}" type="sibTrans" cxnId="{315AF03B-CD18-4E13-9208-C0D52E1A59C2}">
      <dgm:prSet/>
      <dgm:spPr/>
      <dgm:t>
        <a:bodyPr/>
        <a:lstStyle/>
        <a:p>
          <a:endParaRPr lang="en-US"/>
        </a:p>
      </dgm:t>
    </dgm:pt>
    <dgm:pt modelId="{1CEF15E9-0D07-4C98-898B-4877BCFD0AED}">
      <dgm:prSet/>
      <dgm:spPr/>
      <dgm:t>
        <a:bodyPr/>
        <a:lstStyle/>
        <a:p>
          <a:r>
            <a:rPr lang="en-GB"/>
            <a:t>R v Elbekkay [1995] – Victim was not her boyfriend. </a:t>
          </a:r>
          <a:endParaRPr lang="en-US"/>
        </a:p>
      </dgm:t>
    </dgm:pt>
    <dgm:pt modelId="{B879932B-7F4D-44E6-90B4-7112C893B40D}" type="parTrans" cxnId="{2A6B6BAA-DD9C-432C-A7A4-00CE1943A008}">
      <dgm:prSet/>
      <dgm:spPr/>
      <dgm:t>
        <a:bodyPr/>
        <a:lstStyle/>
        <a:p>
          <a:endParaRPr lang="en-US"/>
        </a:p>
      </dgm:t>
    </dgm:pt>
    <dgm:pt modelId="{FE10F241-47E4-41EF-A689-847F329BC307}" type="sibTrans" cxnId="{2A6B6BAA-DD9C-432C-A7A4-00CE1943A008}">
      <dgm:prSet/>
      <dgm:spPr/>
      <dgm:t>
        <a:bodyPr/>
        <a:lstStyle/>
        <a:p>
          <a:endParaRPr lang="en-US"/>
        </a:p>
      </dgm:t>
    </dgm:pt>
    <dgm:pt modelId="{05E32BCD-E95E-4E5C-8215-A38432CFD1B9}">
      <dgm:prSet/>
      <dgm:spPr/>
      <dgm:t>
        <a:bodyPr/>
        <a:lstStyle/>
        <a:p>
          <a:r>
            <a:rPr lang="en-GB"/>
            <a:t>R v Richardson [1998] – Dentist – struck off. </a:t>
          </a:r>
          <a:endParaRPr lang="en-US"/>
        </a:p>
      </dgm:t>
    </dgm:pt>
    <dgm:pt modelId="{0BBE3850-C956-406D-A98B-8D023C199C25}" type="parTrans" cxnId="{413EB3D9-5001-46DF-B2FF-E407734D3C74}">
      <dgm:prSet/>
      <dgm:spPr/>
      <dgm:t>
        <a:bodyPr/>
        <a:lstStyle/>
        <a:p>
          <a:endParaRPr lang="en-US"/>
        </a:p>
      </dgm:t>
    </dgm:pt>
    <dgm:pt modelId="{570384DA-C177-4453-96CA-BDE6067C3A48}" type="sibTrans" cxnId="{413EB3D9-5001-46DF-B2FF-E407734D3C74}">
      <dgm:prSet/>
      <dgm:spPr/>
      <dgm:t>
        <a:bodyPr/>
        <a:lstStyle/>
        <a:p>
          <a:endParaRPr lang="en-US"/>
        </a:p>
      </dgm:t>
    </dgm:pt>
    <dgm:pt modelId="{0D66CED7-DB64-428F-BAB4-DFF661ABD699}">
      <dgm:prSet/>
      <dgm:spPr/>
      <dgm:t>
        <a:bodyPr/>
        <a:lstStyle/>
        <a:p>
          <a:r>
            <a:rPr lang="en-GB"/>
            <a:t>R v Merlin [2019] – Research the case and feedback to the class. </a:t>
          </a:r>
          <a:endParaRPr lang="en-US"/>
        </a:p>
      </dgm:t>
    </dgm:pt>
    <dgm:pt modelId="{3C90AE71-1E9E-4198-8201-6E1ADD7C01B7}" type="parTrans" cxnId="{9237429A-81BD-4996-AFDF-30EFDD6D317D}">
      <dgm:prSet/>
      <dgm:spPr/>
      <dgm:t>
        <a:bodyPr/>
        <a:lstStyle/>
        <a:p>
          <a:endParaRPr lang="en-US"/>
        </a:p>
      </dgm:t>
    </dgm:pt>
    <dgm:pt modelId="{DC248197-4F4F-4B79-B4FB-5D9F43E6EFCF}" type="sibTrans" cxnId="{9237429A-81BD-4996-AFDF-30EFDD6D317D}">
      <dgm:prSet/>
      <dgm:spPr/>
      <dgm:t>
        <a:bodyPr/>
        <a:lstStyle/>
        <a:p>
          <a:endParaRPr lang="en-US"/>
        </a:p>
      </dgm:t>
    </dgm:pt>
    <dgm:pt modelId="{07A8A1F1-BBB3-4304-9187-AF17A5FC6854}" type="pres">
      <dgm:prSet presAssocID="{7C2744CA-2596-453B-8468-C4778F9DE75F}" presName="outerComposite" presStyleCnt="0">
        <dgm:presLayoutVars>
          <dgm:chMax val="5"/>
          <dgm:dir/>
          <dgm:resizeHandles val="exact"/>
        </dgm:presLayoutVars>
      </dgm:prSet>
      <dgm:spPr/>
    </dgm:pt>
    <dgm:pt modelId="{D13D49E9-DF8F-406A-AEA6-F61E1C08BEE3}" type="pres">
      <dgm:prSet presAssocID="{7C2744CA-2596-453B-8468-C4778F9DE75F}" presName="dummyMaxCanvas" presStyleCnt="0">
        <dgm:presLayoutVars/>
      </dgm:prSet>
      <dgm:spPr/>
    </dgm:pt>
    <dgm:pt modelId="{230EA6F6-76AC-4DD1-BDA8-F7CC1FD6C922}" type="pres">
      <dgm:prSet presAssocID="{7C2744CA-2596-453B-8468-C4778F9DE75F}" presName="FourNodes_1" presStyleLbl="node1" presStyleIdx="0" presStyleCnt="4">
        <dgm:presLayoutVars>
          <dgm:bulletEnabled val="1"/>
        </dgm:presLayoutVars>
      </dgm:prSet>
      <dgm:spPr/>
    </dgm:pt>
    <dgm:pt modelId="{23E76697-660F-4D43-BE8C-A6A57AF39D92}" type="pres">
      <dgm:prSet presAssocID="{7C2744CA-2596-453B-8468-C4778F9DE75F}" presName="FourNodes_2" presStyleLbl="node1" presStyleIdx="1" presStyleCnt="4">
        <dgm:presLayoutVars>
          <dgm:bulletEnabled val="1"/>
        </dgm:presLayoutVars>
      </dgm:prSet>
      <dgm:spPr/>
    </dgm:pt>
    <dgm:pt modelId="{58EE3B4E-543E-4B31-98C3-23B7C11DEA41}" type="pres">
      <dgm:prSet presAssocID="{7C2744CA-2596-453B-8468-C4778F9DE75F}" presName="FourNodes_3" presStyleLbl="node1" presStyleIdx="2" presStyleCnt="4">
        <dgm:presLayoutVars>
          <dgm:bulletEnabled val="1"/>
        </dgm:presLayoutVars>
      </dgm:prSet>
      <dgm:spPr/>
    </dgm:pt>
    <dgm:pt modelId="{1CA04AAB-DC9A-431B-938E-01AED5860274}" type="pres">
      <dgm:prSet presAssocID="{7C2744CA-2596-453B-8468-C4778F9DE75F}" presName="FourNodes_4" presStyleLbl="node1" presStyleIdx="3" presStyleCnt="4">
        <dgm:presLayoutVars>
          <dgm:bulletEnabled val="1"/>
        </dgm:presLayoutVars>
      </dgm:prSet>
      <dgm:spPr/>
    </dgm:pt>
    <dgm:pt modelId="{555C5FFC-B823-4EBB-8CAA-7458A30F157F}" type="pres">
      <dgm:prSet presAssocID="{7C2744CA-2596-453B-8468-C4778F9DE75F}" presName="FourConn_1-2" presStyleLbl="fgAccFollowNode1" presStyleIdx="0" presStyleCnt="3">
        <dgm:presLayoutVars>
          <dgm:bulletEnabled val="1"/>
        </dgm:presLayoutVars>
      </dgm:prSet>
      <dgm:spPr/>
    </dgm:pt>
    <dgm:pt modelId="{A18641C3-64DC-40CE-AA65-CB513CCA95D9}" type="pres">
      <dgm:prSet presAssocID="{7C2744CA-2596-453B-8468-C4778F9DE75F}" presName="FourConn_2-3" presStyleLbl="fgAccFollowNode1" presStyleIdx="1" presStyleCnt="3">
        <dgm:presLayoutVars>
          <dgm:bulletEnabled val="1"/>
        </dgm:presLayoutVars>
      </dgm:prSet>
      <dgm:spPr/>
    </dgm:pt>
    <dgm:pt modelId="{F160F300-1CB8-415A-ADFA-BEDB481935F8}" type="pres">
      <dgm:prSet presAssocID="{7C2744CA-2596-453B-8468-C4778F9DE75F}" presName="FourConn_3-4" presStyleLbl="fgAccFollowNode1" presStyleIdx="2" presStyleCnt="3">
        <dgm:presLayoutVars>
          <dgm:bulletEnabled val="1"/>
        </dgm:presLayoutVars>
      </dgm:prSet>
      <dgm:spPr/>
    </dgm:pt>
    <dgm:pt modelId="{47C8F155-ED09-4719-8BEB-801C081B014C}" type="pres">
      <dgm:prSet presAssocID="{7C2744CA-2596-453B-8468-C4778F9DE75F}" presName="FourNodes_1_text" presStyleLbl="node1" presStyleIdx="3" presStyleCnt="4">
        <dgm:presLayoutVars>
          <dgm:bulletEnabled val="1"/>
        </dgm:presLayoutVars>
      </dgm:prSet>
      <dgm:spPr/>
    </dgm:pt>
    <dgm:pt modelId="{79EF1E36-C644-4BAF-A819-8CA26796C159}" type="pres">
      <dgm:prSet presAssocID="{7C2744CA-2596-453B-8468-C4778F9DE75F}" presName="FourNodes_2_text" presStyleLbl="node1" presStyleIdx="3" presStyleCnt="4">
        <dgm:presLayoutVars>
          <dgm:bulletEnabled val="1"/>
        </dgm:presLayoutVars>
      </dgm:prSet>
      <dgm:spPr/>
    </dgm:pt>
    <dgm:pt modelId="{799C9EEA-64A9-4E33-A920-E3B90DF4A1EA}" type="pres">
      <dgm:prSet presAssocID="{7C2744CA-2596-453B-8468-C4778F9DE75F}" presName="FourNodes_3_text" presStyleLbl="node1" presStyleIdx="3" presStyleCnt="4">
        <dgm:presLayoutVars>
          <dgm:bulletEnabled val="1"/>
        </dgm:presLayoutVars>
      </dgm:prSet>
      <dgm:spPr/>
    </dgm:pt>
    <dgm:pt modelId="{AE226831-0841-468D-B00A-8C8816B460C6}" type="pres">
      <dgm:prSet presAssocID="{7C2744CA-2596-453B-8468-C4778F9DE75F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9CD55D18-AF6D-4A75-8126-A7D813ED0C7A}" type="presOf" srcId="{0D66CED7-DB64-428F-BAB4-DFF661ABD699}" destId="{1CA04AAB-DC9A-431B-938E-01AED5860274}" srcOrd="0" destOrd="0" presId="urn:microsoft.com/office/officeart/2005/8/layout/vProcess5"/>
    <dgm:cxn modelId="{315AF03B-CD18-4E13-9208-C0D52E1A59C2}" srcId="{7C2744CA-2596-453B-8468-C4778F9DE75F}" destId="{ACE6B42F-E824-4389-9403-F193EA207157}" srcOrd="0" destOrd="0" parTransId="{68B2B5C0-5937-4753-BCCF-B5463B56E840}" sibTransId="{50AAFB50-645C-4326-A9CF-7AE6FF938085}"/>
    <dgm:cxn modelId="{37C06C53-32C2-422A-AC18-EE927B7926DF}" type="presOf" srcId="{ACE6B42F-E824-4389-9403-F193EA207157}" destId="{47C8F155-ED09-4719-8BEB-801C081B014C}" srcOrd="1" destOrd="0" presId="urn:microsoft.com/office/officeart/2005/8/layout/vProcess5"/>
    <dgm:cxn modelId="{42FEDE95-F583-41D3-8551-2D26F441C91F}" type="presOf" srcId="{0D66CED7-DB64-428F-BAB4-DFF661ABD699}" destId="{AE226831-0841-468D-B00A-8C8816B460C6}" srcOrd="1" destOrd="0" presId="urn:microsoft.com/office/officeart/2005/8/layout/vProcess5"/>
    <dgm:cxn modelId="{9237429A-81BD-4996-AFDF-30EFDD6D317D}" srcId="{7C2744CA-2596-453B-8468-C4778F9DE75F}" destId="{0D66CED7-DB64-428F-BAB4-DFF661ABD699}" srcOrd="3" destOrd="0" parTransId="{3C90AE71-1E9E-4198-8201-6E1ADD7C01B7}" sibTransId="{DC248197-4F4F-4B79-B4FB-5D9F43E6EFCF}"/>
    <dgm:cxn modelId="{74852E9D-CA81-4900-BBB8-5DE629364CF6}" type="presOf" srcId="{1CEF15E9-0D07-4C98-898B-4877BCFD0AED}" destId="{23E76697-660F-4D43-BE8C-A6A57AF39D92}" srcOrd="0" destOrd="0" presId="urn:microsoft.com/office/officeart/2005/8/layout/vProcess5"/>
    <dgm:cxn modelId="{497BC6A6-C2A7-4ADE-9692-134283F9A9DE}" type="presOf" srcId="{FE10F241-47E4-41EF-A689-847F329BC307}" destId="{A18641C3-64DC-40CE-AA65-CB513CCA95D9}" srcOrd="0" destOrd="0" presId="urn:microsoft.com/office/officeart/2005/8/layout/vProcess5"/>
    <dgm:cxn modelId="{05B446A9-5903-4F73-81DD-ACA3995119CB}" type="presOf" srcId="{05E32BCD-E95E-4E5C-8215-A38432CFD1B9}" destId="{799C9EEA-64A9-4E33-A920-E3B90DF4A1EA}" srcOrd="1" destOrd="0" presId="urn:microsoft.com/office/officeart/2005/8/layout/vProcess5"/>
    <dgm:cxn modelId="{2A6B6BAA-DD9C-432C-A7A4-00CE1943A008}" srcId="{7C2744CA-2596-453B-8468-C4778F9DE75F}" destId="{1CEF15E9-0D07-4C98-898B-4877BCFD0AED}" srcOrd="1" destOrd="0" parTransId="{B879932B-7F4D-44E6-90B4-7112C893B40D}" sibTransId="{FE10F241-47E4-41EF-A689-847F329BC307}"/>
    <dgm:cxn modelId="{62F62ACB-68A9-4ADD-B206-FFD6CBC9F0F8}" type="presOf" srcId="{7C2744CA-2596-453B-8468-C4778F9DE75F}" destId="{07A8A1F1-BBB3-4304-9187-AF17A5FC6854}" srcOrd="0" destOrd="0" presId="urn:microsoft.com/office/officeart/2005/8/layout/vProcess5"/>
    <dgm:cxn modelId="{6491D5CD-4D4D-437E-BC65-2B87C8B901E9}" type="presOf" srcId="{570384DA-C177-4453-96CA-BDE6067C3A48}" destId="{F160F300-1CB8-415A-ADFA-BEDB481935F8}" srcOrd="0" destOrd="0" presId="urn:microsoft.com/office/officeart/2005/8/layout/vProcess5"/>
    <dgm:cxn modelId="{413EB3D9-5001-46DF-B2FF-E407734D3C74}" srcId="{7C2744CA-2596-453B-8468-C4778F9DE75F}" destId="{05E32BCD-E95E-4E5C-8215-A38432CFD1B9}" srcOrd="2" destOrd="0" parTransId="{0BBE3850-C956-406D-A98B-8D023C199C25}" sibTransId="{570384DA-C177-4453-96CA-BDE6067C3A48}"/>
    <dgm:cxn modelId="{81D129E6-3B85-4F9B-A7B2-F7CB77EE8727}" type="presOf" srcId="{50AAFB50-645C-4326-A9CF-7AE6FF938085}" destId="{555C5FFC-B823-4EBB-8CAA-7458A30F157F}" srcOrd="0" destOrd="0" presId="urn:microsoft.com/office/officeart/2005/8/layout/vProcess5"/>
    <dgm:cxn modelId="{427945E6-41E1-4993-AEC5-8DF10ED15423}" type="presOf" srcId="{05E32BCD-E95E-4E5C-8215-A38432CFD1B9}" destId="{58EE3B4E-543E-4B31-98C3-23B7C11DEA41}" srcOrd="0" destOrd="0" presId="urn:microsoft.com/office/officeart/2005/8/layout/vProcess5"/>
    <dgm:cxn modelId="{467888F0-65D7-48A7-B810-54D33E3C496B}" type="presOf" srcId="{1CEF15E9-0D07-4C98-898B-4877BCFD0AED}" destId="{79EF1E36-C644-4BAF-A819-8CA26796C159}" srcOrd="1" destOrd="0" presId="urn:microsoft.com/office/officeart/2005/8/layout/vProcess5"/>
    <dgm:cxn modelId="{B7202AF6-078F-488E-8AD5-F002BD07A8D9}" type="presOf" srcId="{ACE6B42F-E824-4389-9403-F193EA207157}" destId="{230EA6F6-76AC-4DD1-BDA8-F7CC1FD6C922}" srcOrd="0" destOrd="0" presId="urn:microsoft.com/office/officeart/2005/8/layout/vProcess5"/>
    <dgm:cxn modelId="{324FDE9D-C000-4DC4-AC25-44B17A38C973}" type="presParOf" srcId="{07A8A1F1-BBB3-4304-9187-AF17A5FC6854}" destId="{D13D49E9-DF8F-406A-AEA6-F61E1C08BEE3}" srcOrd="0" destOrd="0" presId="urn:microsoft.com/office/officeart/2005/8/layout/vProcess5"/>
    <dgm:cxn modelId="{45C56FC8-8337-46B1-94DA-C4134A021500}" type="presParOf" srcId="{07A8A1F1-BBB3-4304-9187-AF17A5FC6854}" destId="{230EA6F6-76AC-4DD1-BDA8-F7CC1FD6C922}" srcOrd="1" destOrd="0" presId="urn:microsoft.com/office/officeart/2005/8/layout/vProcess5"/>
    <dgm:cxn modelId="{F004FF3D-61DA-4F8F-8673-E8380D375B6A}" type="presParOf" srcId="{07A8A1F1-BBB3-4304-9187-AF17A5FC6854}" destId="{23E76697-660F-4D43-BE8C-A6A57AF39D92}" srcOrd="2" destOrd="0" presId="urn:microsoft.com/office/officeart/2005/8/layout/vProcess5"/>
    <dgm:cxn modelId="{B64D7FAC-6D5E-41AF-A97B-B3D3861019F6}" type="presParOf" srcId="{07A8A1F1-BBB3-4304-9187-AF17A5FC6854}" destId="{58EE3B4E-543E-4B31-98C3-23B7C11DEA41}" srcOrd="3" destOrd="0" presId="urn:microsoft.com/office/officeart/2005/8/layout/vProcess5"/>
    <dgm:cxn modelId="{429FD809-46BD-464A-B12E-9F9BBC57C707}" type="presParOf" srcId="{07A8A1F1-BBB3-4304-9187-AF17A5FC6854}" destId="{1CA04AAB-DC9A-431B-938E-01AED5860274}" srcOrd="4" destOrd="0" presId="urn:microsoft.com/office/officeart/2005/8/layout/vProcess5"/>
    <dgm:cxn modelId="{EF229DEA-CE6F-4CF0-9645-3D9E3527C8B6}" type="presParOf" srcId="{07A8A1F1-BBB3-4304-9187-AF17A5FC6854}" destId="{555C5FFC-B823-4EBB-8CAA-7458A30F157F}" srcOrd="5" destOrd="0" presId="urn:microsoft.com/office/officeart/2005/8/layout/vProcess5"/>
    <dgm:cxn modelId="{D1B56F38-C0E0-4ACE-9C1A-A0F6722710C6}" type="presParOf" srcId="{07A8A1F1-BBB3-4304-9187-AF17A5FC6854}" destId="{A18641C3-64DC-40CE-AA65-CB513CCA95D9}" srcOrd="6" destOrd="0" presId="urn:microsoft.com/office/officeart/2005/8/layout/vProcess5"/>
    <dgm:cxn modelId="{0E433F36-D953-424A-B969-546C059A464B}" type="presParOf" srcId="{07A8A1F1-BBB3-4304-9187-AF17A5FC6854}" destId="{F160F300-1CB8-415A-ADFA-BEDB481935F8}" srcOrd="7" destOrd="0" presId="urn:microsoft.com/office/officeart/2005/8/layout/vProcess5"/>
    <dgm:cxn modelId="{D4E182D1-360C-45E1-A693-7E25884905B5}" type="presParOf" srcId="{07A8A1F1-BBB3-4304-9187-AF17A5FC6854}" destId="{47C8F155-ED09-4719-8BEB-801C081B014C}" srcOrd="8" destOrd="0" presId="urn:microsoft.com/office/officeart/2005/8/layout/vProcess5"/>
    <dgm:cxn modelId="{80D5EE01-F05C-4C0E-9AF5-7DD3EF2DEC4F}" type="presParOf" srcId="{07A8A1F1-BBB3-4304-9187-AF17A5FC6854}" destId="{79EF1E36-C644-4BAF-A819-8CA26796C159}" srcOrd="9" destOrd="0" presId="urn:microsoft.com/office/officeart/2005/8/layout/vProcess5"/>
    <dgm:cxn modelId="{85899945-6A06-4861-B989-13D305FB5282}" type="presParOf" srcId="{07A8A1F1-BBB3-4304-9187-AF17A5FC6854}" destId="{799C9EEA-64A9-4E33-A920-E3B90DF4A1EA}" srcOrd="10" destOrd="0" presId="urn:microsoft.com/office/officeart/2005/8/layout/vProcess5"/>
    <dgm:cxn modelId="{1A787739-9137-4D0B-98C0-FE18FE4436C0}" type="presParOf" srcId="{07A8A1F1-BBB3-4304-9187-AF17A5FC6854}" destId="{AE226831-0841-468D-B00A-8C8816B460C6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2438E73-E482-4F0A-988B-7C92A437BB73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46706FB-BF90-4265-92A9-BF4ADE84C8A8}">
      <dgm:prSet/>
      <dgm:spPr/>
      <dgm:t>
        <a:bodyPr/>
        <a:lstStyle/>
        <a:p>
          <a:r>
            <a:rPr lang="en-GB"/>
            <a:t>Injury Caused – Consent can be a defence – A-G’s Reference (No 6) [1981] </a:t>
          </a:r>
          <a:endParaRPr lang="en-US"/>
        </a:p>
      </dgm:t>
    </dgm:pt>
    <dgm:pt modelId="{2E1688D9-7984-4F03-9FA6-364A1FE1440D}" type="parTrans" cxnId="{7B9B5EC5-F89C-4806-9C9D-BEDD4BCE126D}">
      <dgm:prSet/>
      <dgm:spPr/>
      <dgm:t>
        <a:bodyPr/>
        <a:lstStyle/>
        <a:p>
          <a:endParaRPr lang="en-US"/>
        </a:p>
      </dgm:t>
    </dgm:pt>
    <dgm:pt modelId="{ADC24994-A314-44FB-BE84-B1FD55F4F638}" type="sibTrans" cxnId="{7B9B5EC5-F89C-4806-9C9D-BEDD4BCE126D}">
      <dgm:prSet/>
      <dgm:spPr/>
      <dgm:t>
        <a:bodyPr/>
        <a:lstStyle/>
        <a:p>
          <a:endParaRPr lang="en-US"/>
        </a:p>
      </dgm:t>
    </dgm:pt>
    <dgm:pt modelId="{1277A19C-8426-4118-8A27-211EBAA18CF6}">
      <dgm:prSet/>
      <dgm:spPr/>
      <dgm:t>
        <a:bodyPr/>
        <a:lstStyle/>
        <a:p>
          <a:r>
            <a:rPr lang="en-GB"/>
            <a:t>Lord Lane CJ – said the exceptions include – Sports, lawful chastisement or correction, reasonable surgical interference, dangerous exhibitions. </a:t>
          </a:r>
          <a:endParaRPr lang="en-US"/>
        </a:p>
      </dgm:t>
    </dgm:pt>
    <dgm:pt modelId="{958A1545-83A0-4AC6-ADE3-0ECB5BA47BBA}" type="parTrans" cxnId="{B8DCE912-F60A-4426-898E-1F52CAB68AAA}">
      <dgm:prSet/>
      <dgm:spPr/>
      <dgm:t>
        <a:bodyPr/>
        <a:lstStyle/>
        <a:p>
          <a:endParaRPr lang="en-US"/>
        </a:p>
      </dgm:t>
    </dgm:pt>
    <dgm:pt modelId="{E8E8998E-375C-4B93-98AE-50A6DB190F51}" type="sibTrans" cxnId="{B8DCE912-F60A-4426-898E-1F52CAB68AAA}">
      <dgm:prSet/>
      <dgm:spPr/>
      <dgm:t>
        <a:bodyPr/>
        <a:lstStyle/>
        <a:p>
          <a:endParaRPr lang="en-US"/>
        </a:p>
      </dgm:t>
    </dgm:pt>
    <dgm:pt modelId="{BC656EE0-7DAE-4687-88C5-6C061D25ACE7}" type="pres">
      <dgm:prSet presAssocID="{52438E73-E482-4F0A-988B-7C92A437BB7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E59E757-E764-4B6A-BA16-AFBE3837CC33}" type="pres">
      <dgm:prSet presAssocID="{946706FB-BF90-4265-92A9-BF4ADE84C8A8}" presName="hierRoot1" presStyleCnt="0"/>
      <dgm:spPr/>
    </dgm:pt>
    <dgm:pt modelId="{A15AD468-5EE2-4367-AEC8-0206723BE6EC}" type="pres">
      <dgm:prSet presAssocID="{946706FB-BF90-4265-92A9-BF4ADE84C8A8}" presName="composite" presStyleCnt="0"/>
      <dgm:spPr/>
    </dgm:pt>
    <dgm:pt modelId="{CD272ECF-E7C3-4268-BA84-2EB27BD18377}" type="pres">
      <dgm:prSet presAssocID="{946706FB-BF90-4265-92A9-BF4ADE84C8A8}" presName="background" presStyleLbl="node0" presStyleIdx="0" presStyleCnt="2"/>
      <dgm:spPr/>
    </dgm:pt>
    <dgm:pt modelId="{07A37A4A-206F-412B-BF43-C0C5139F79CB}" type="pres">
      <dgm:prSet presAssocID="{946706FB-BF90-4265-92A9-BF4ADE84C8A8}" presName="text" presStyleLbl="fgAcc0" presStyleIdx="0" presStyleCnt="2">
        <dgm:presLayoutVars>
          <dgm:chPref val="3"/>
        </dgm:presLayoutVars>
      </dgm:prSet>
      <dgm:spPr/>
    </dgm:pt>
    <dgm:pt modelId="{BC83B122-20D1-456C-8EE8-BB32AD8561DE}" type="pres">
      <dgm:prSet presAssocID="{946706FB-BF90-4265-92A9-BF4ADE84C8A8}" presName="hierChild2" presStyleCnt="0"/>
      <dgm:spPr/>
    </dgm:pt>
    <dgm:pt modelId="{003FC731-CA5E-4C4E-A545-A2295F8950B7}" type="pres">
      <dgm:prSet presAssocID="{1277A19C-8426-4118-8A27-211EBAA18CF6}" presName="hierRoot1" presStyleCnt="0"/>
      <dgm:spPr/>
    </dgm:pt>
    <dgm:pt modelId="{7E914DA5-B122-4CB6-B9D7-301D2F98AE66}" type="pres">
      <dgm:prSet presAssocID="{1277A19C-8426-4118-8A27-211EBAA18CF6}" presName="composite" presStyleCnt="0"/>
      <dgm:spPr/>
    </dgm:pt>
    <dgm:pt modelId="{5616DB9E-8894-4730-85DB-9802444D8616}" type="pres">
      <dgm:prSet presAssocID="{1277A19C-8426-4118-8A27-211EBAA18CF6}" presName="background" presStyleLbl="node0" presStyleIdx="1" presStyleCnt="2"/>
      <dgm:spPr/>
    </dgm:pt>
    <dgm:pt modelId="{86A110CF-60DD-49F0-9BAE-5244E6B47837}" type="pres">
      <dgm:prSet presAssocID="{1277A19C-8426-4118-8A27-211EBAA18CF6}" presName="text" presStyleLbl="fgAcc0" presStyleIdx="1" presStyleCnt="2">
        <dgm:presLayoutVars>
          <dgm:chPref val="3"/>
        </dgm:presLayoutVars>
      </dgm:prSet>
      <dgm:spPr/>
    </dgm:pt>
    <dgm:pt modelId="{583A244F-1606-413B-A455-CF360154D6B5}" type="pres">
      <dgm:prSet presAssocID="{1277A19C-8426-4118-8A27-211EBAA18CF6}" presName="hierChild2" presStyleCnt="0"/>
      <dgm:spPr/>
    </dgm:pt>
  </dgm:ptLst>
  <dgm:cxnLst>
    <dgm:cxn modelId="{7F0E8302-95C0-4050-99F9-3EA880D5FA84}" type="presOf" srcId="{52438E73-E482-4F0A-988B-7C92A437BB73}" destId="{BC656EE0-7DAE-4687-88C5-6C061D25ACE7}" srcOrd="0" destOrd="0" presId="urn:microsoft.com/office/officeart/2005/8/layout/hierarchy1"/>
    <dgm:cxn modelId="{B8DCE912-F60A-4426-898E-1F52CAB68AAA}" srcId="{52438E73-E482-4F0A-988B-7C92A437BB73}" destId="{1277A19C-8426-4118-8A27-211EBAA18CF6}" srcOrd="1" destOrd="0" parTransId="{958A1545-83A0-4AC6-ADE3-0ECB5BA47BBA}" sibTransId="{E8E8998E-375C-4B93-98AE-50A6DB190F51}"/>
    <dgm:cxn modelId="{63A65827-FB81-4F21-A7D5-9FCF46A1055F}" type="presOf" srcId="{946706FB-BF90-4265-92A9-BF4ADE84C8A8}" destId="{07A37A4A-206F-412B-BF43-C0C5139F79CB}" srcOrd="0" destOrd="0" presId="urn:microsoft.com/office/officeart/2005/8/layout/hierarchy1"/>
    <dgm:cxn modelId="{7B9B5EC5-F89C-4806-9C9D-BEDD4BCE126D}" srcId="{52438E73-E482-4F0A-988B-7C92A437BB73}" destId="{946706FB-BF90-4265-92A9-BF4ADE84C8A8}" srcOrd="0" destOrd="0" parTransId="{2E1688D9-7984-4F03-9FA6-364A1FE1440D}" sibTransId="{ADC24994-A314-44FB-BE84-B1FD55F4F638}"/>
    <dgm:cxn modelId="{FDAD78F4-AFC3-4780-BE46-5682D8071062}" type="presOf" srcId="{1277A19C-8426-4118-8A27-211EBAA18CF6}" destId="{86A110CF-60DD-49F0-9BAE-5244E6B47837}" srcOrd="0" destOrd="0" presId="urn:microsoft.com/office/officeart/2005/8/layout/hierarchy1"/>
    <dgm:cxn modelId="{20869FDD-2104-45CB-A726-394910EBB7CD}" type="presParOf" srcId="{BC656EE0-7DAE-4687-88C5-6C061D25ACE7}" destId="{4E59E757-E764-4B6A-BA16-AFBE3837CC33}" srcOrd="0" destOrd="0" presId="urn:microsoft.com/office/officeart/2005/8/layout/hierarchy1"/>
    <dgm:cxn modelId="{E29330D0-D391-4436-9B78-5F0A1D083ABC}" type="presParOf" srcId="{4E59E757-E764-4B6A-BA16-AFBE3837CC33}" destId="{A15AD468-5EE2-4367-AEC8-0206723BE6EC}" srcOrd="0" destOrd="0" presId="urn:microsoft.com/office/officeart/2005/8/layout/hierarchy1"/>
    <dgm:cxn modelId="{819C9785-7778-4C14-B11E-DED92DA3B2B8}" type="presParOf" srcId="{A15AD468-5EE2-4367-AEC8-0206723BE6EC}" destId="{CD272ECF-E7C3-4268-BA84-2EB27BD18377}" srcOrd="0" destOrd="0" presId="urn:microsoft.com/office/officeart/2005/8/layout/hierarchy1"/>
    <dgm:cxn modelId="{C69576EA-0D6E-44F0-9D89-698AAF06A348}" type="presParOf" srcId="{A15AD468-5EE2-4367-AEC8-0206723BE6EC}" destId="{07A37A4A-206F-412B-BF43-C0C5139F79CB}" srcOrd="1" destOrd="0" presId="urn:microsoft.com/office/officeart/2005/8/layout/hierarchy1"/>
    <dgm:cxn modelId="{6A1A1E93-86C3-4E8D-90B7-7A85119F049A}" type="presParOf" srcId="{4E59E757-E764-4B6A-BA16-AFBE3837CC33}" destId="{BC83B122-20D1-456C-8EE8-BB32AD8561DE}" srcOrd="1" destOrd="0" presId="urn:microsoft.com/office/officeart/2005/8/layout/hierarchy1"/>
    <dgm:cxn modelId="{A6E9BD9F-ACAC-46A8-BD52-EA20A368BFBC}" type="presParOf" srcId="{BC656EE0-7DAE-4687-88C5-6C061D25ACE7}" destId="{003FC731-CA5E-4C4E-A545-A2295F8950B7}" srcOrd="1" destOrd="0" presId="urn:microsoft.com/office/officeart/2005/8/layout/hierarchy1"/>
    <dgm:cxn modelId="{B6950DDD-8BC6-4D98-A7D6-99E45C8D8C72}" type="presParOf" srcId="{003FC731-CA5E-4C4E-A545-A2295F8950B7}" destId="{7E914DA5-B122-4CB6-B9D7-301D2F98AE66}" srcOrd="0" destOrd="0" presId="urn:microsoft.com/office/officeart/2005/8/layout/hierarchy1"/>
    <dgm:cxn modelId="{A33D2E3A-7A15-40AE-9039-8432F9FCC44B}" type="presParOf" srcId="{7E914DA5-B122-4CB6-B9D7-301D2F98AE66}" destId="{5616DB9E-8894-4730-85DB-9802444D8616}" srcOrd="0" destOrd="0" presId="urn:microsoft.com/office/officeart/2005/8/layout/hierarchy1"/>
    <dgm:cxn modelId="{5832C5C8-F643-4F22-9250-6C34825EFEAE}" type="presParOf" srcId="{7E914DA5-B122-4CB6-B9D7-301D2F98AE66}" destId="{86A110CF-60DD-49F0-9BAE-5244E6B47837}" srcOrd="1" destOrd="0" presId="urn:microsoft.com/office/officeart/2005/8/layout/hierarchy1"/>
    <dgm:cxn modelId="{590AD99A-06B5-4237-86B0-A854F133A85F}" type="presParOf" srcId="{003FC731-CA5E-4C4E-A545-A2295F8950B7}" destId="{583A244F-1606-413B-A455-CF360154D6B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B2F870F-87DF-48EC-9A20-BF5226F434E6}" type="doc">
      <dgm:prSet loTypeId="urn:microsoft.com/office/officeart/2016/7/layout/LinearBlockProcessNumbered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AC4821F-E6AE-40A4-B68D-1336BF83EF3D}">
      <dgm:prSet/>
      <dgm:spPr/>
      <dgm:t>
        <a:bodyPr/>
        <a:lstStyle/>
        <a:p>
          <a:r>
            <a:rPr lang="en-GB" b="1" u="sng" dirty="0"/>
            <a:t>Medical treatment </a:t>
          </a:r>
          <a:r>
            <a:rPr lang="en-GB" dirty="0"/>
            <a:t>– can consent to incidental harm and intentional.</a:t>
          </a:r>
          <a:endParaRPr lang="en-US" dirty="0"/>
        </a:p>
      </dgm:t>
    </dgm:pt>
    <dgm:pt modelId="{B299CB14-D731-43EB-9860-366BE4674C2E}" type="parTrans" cxnId="{50987299-DC9E-4A8E-AB4D-FAACA83C6287}">
      <dgm:prSet/>
      <dgm:spPr/>
      <dgm:t>
        <a:bodyPr/>
        <a:lstStyle/>
        <a:p>
          <a:endParaRPr lang="en-US"/>
        </a:p>
      </dgm:t>
    </dgm:pt>
    <dgm:pt modelId="{0D2CB494-BD07-42ED-B45A-368152463C7C}" type="sibTrans" cxnId="{50987299-DC9E-4A8E-AB4D-FAACA83C6287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80D5B94F-ACD3-4B5E-BD12-29C3A1E9138A}">
      <dgm:prSet/>
      <dgm:spPr/>
      <dgm:t>
        <a:bodyPr/>
        <a:lstStyle/>
        <a:p>
          <a:r>
            <a:rPr lang="en-GB" dirty="0"/>
            <a:t>Cannot consent to negligence. </a:t>
          </a:r>
          <a:endParaRPr lang="en-US" dirty="0"/>
        </a:p>
      </dgm:t>
    </dgm:pt>
    <dgm:pt modelId="{6360F70E-EF8A-4D26-9F54-372CA0AB31F8}" type="parTrans" cxnId="{F6B73A89-2A58-438D-9CB0-BC8E3914D9E2}">
      <dgm:prSet/>
      <dgm:spPr/>
      <dgm:t>
        <a:bodyPr/>
        <a:lstStyle/>
        <a:p>
          <a:endParaRPr lang="en-US"/>
        </a:p>
      </dgm:t>
    </dgm:pt>
    <dgm:pt modelId="{AACB6915-72C7-4F55-A865-0A47B7661B0B}" type="sibTrans" cxnId="{F6B73A89-2A58-438D-9CB0-BC8E3914D9E2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E636ECD2-FE3B-45AA-83CA-DD003505551B}">
      <dgm:prSet/>
      <dgm:spPr/>
      <dgm:t>
        <a:bodyPr/>
        <a:lstStyle/>
        <a:p>
          <a:r>
            <a:rPr lang="en-GB"/>
            <a:t>Consent always needs to be gained from the patient. </a:t>
          </a:r>
          <a:endParaRPr lang="en-US"/>
        </a:p>
      </dgm:t>
    </dgm:pt>
    <dgm:pt modelId="{6849E77C-D27F-481C-8904-53C2C447724D}" type="parTrans" cxnId="{8649BEC1-7F12-4E04-B58B-CEBE6074FACF}">
      <dgm:prSet/>
      <dgm:spPr/>
      <dgm:t>
        <a:bodyPr/>
        <a:lstStyle/>
        <a:p>
          <a:endParaRPr lang="en-US"/>
        </a:p>
      </dgm:t>
    </dgm:pt>
    <dgm:pt modelId="{C8CD4DC3-557A-4D72-A923-B1C62BD3814C}" type="sibTrans" cxnId="{8649BEC1-7F12-4E04-B58B-CEBE6074FACF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412E9AA0-6E9A-4199-ADDB-8658718B6BFF}">
      <dgm:prSet/>
      <dgm:spPr/>
      <dgm:t>
        <a:bodyPr/>
        <a:lstStyle/>
        <a:p>
          <a:r>
            <a:rPr lang="en-GB"/>
            <a:t>If there is an illegal procedure consent cannot be given. </a:t>
          </a:r>
          <a:endParaRPr lang="en-US"/>
        </a:p>
      </dgm:t>
    </dgm:pt>
    <dgm:pt modelId="{D1D6CFCE-3462-4A1B-98F4-9F31AA4869EB}" type="parTrans" cxnId="{CA9510A9-C357-4551-B6B3-98142CD07E99}">
      <dgm:prSet/>
      <dgm:spPr/>
      <dgm:t>
        <a:bodyPr/>
        <a:lstStyle/>
        <a:p>
          <a:endParaRPr lang="en-US"/>
        </a:p>
      </dgm:t>
    </dgm:pt>
    <dgm:pt modelId="{4FDED0EC-365C-42F2-A468-F1871AE1FADB}" type="sibTrans" cxnId="{CA9510A9-C357-4551-B6B3-98142CD07E99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5DC50C34-1ED6-4DDF-AAD0-BD84B848AB52}" type="pres">
      <dgm:prSet presAssocID="{FB2F870F-87DF-48EC-9A20-BF5226F434E6}" presName="Name0" presStyleCnt="0">
        <dgm:presLayoutVars>
          <dgm:animLvl val="lvl"/>
          <dgm:resizeHandles val="exact"/>
        </dgm:presLayoutVars>
      </dgm:prSet>
      <dgm:spPr/>
    </dgm:pt>
    <dgm:pt modelId="{EB845FB6-866C-4505-9A66-4E15B6F96392}" type="pres">
      <dgm:prSet presAssocID="{AAC4821F-E6AE-40A4-B68D-1336BF83EF3D}" presName="compositeNode" presStyleCnt="0">
        <dgm:presLayoutVars>
          <dgm:bulletEnabled val="1"/>
        </dgm:presLayoutVars>
      </dgm:prSet>
      <dgm:spPr/>
    </dgm:pt>
    <dgm:pt modelId="{B56589C6-7758-40FD-810A-39E0FCA881DC}" type="pres">
      <dgm:prSet presAssocID="{AAC4821F-E6AE-40A4-B68D-1336BF83EF3D}" presName="bgRect" presStyleLbl="alignNode1" presStyleIdx="0" presStyleCnt="4"/>
      <dgm:spPr/>
    </dgm:pt>
    <dgm:pt modelId="{83BFE75A-C733-4728-AFB3-6983DA34FE97}" type="pres">
      <dgm:prSet presAssocID="{0D2CB494-BD07-42ED-B45A-368152463C7C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FCF184E5-ACEF-4DCD-B729-1B2DE71B0AEE}" type="pres">
      <dgm:prSet presAssocID="{AAC4821F-E6AE-40A4-B68D-1336BF83EF3D}" presName="nodeRect" presStyleLbl="alignNode1" presStyleIdx="0" presStyleCnt="4">
        <dgm:presLayoutVars>
          <dgm:bulletEnabled val="1"/>
        </dgm:presLayoutVars>
      </dgm:prSet>
      <dgm:spPr/>
    </dgm:pt>
    <dgm:pt modelId="{F712BED5-51E2-4AFD-ADED-91FE925D9268}" type="pres">
      <dgm:prSet presAssocID="{0D2CB494-BD07-42ED-B45A-368152463C7C}" presName="sibTrans" presStyleCnt="0"/>
      <dgm:spPr/>
    </dgm:pt>
    <dgm:pt modelId="{B4784695-3587-4505-B333-62EA00714D17}" type="pres">
      <dgm:prSet presAssocID="{80D5B94F-ACD3-4B5E-BD12-29C3A1E9138A}" presName="compositeNode" presStyleCnt="0">
        <dgm:presLayoutVars>
          <dgm:bulletEnabled val="1"/>
        </dgm:presLayoutVars>
      </dgm:prSet>
      <dgm:spPr/>
    </dgm:pt>
    <dgm:pt modelId="{6FAFC0D5-B7CB-4FFD-9D21-C1114F06F48B}" type="pres">
      <dgm:prSet presAssocID="{80D5B94F-ACD3-4B5E-BD12-29C3A1E9138A}" presName="bgRect" presStyleLbl="alignNode1" presStyleIdx="1" presStyleCnt="4"/>
      <dgm:spPr/>
    </dgm:pt>
    <dgm:pt modelId="{E303513F-C920-47ED-94B1-60F2A9BC7B51}" type="pres">
      <dgm:prSet presAssocID="{AACB6915-72C7-4F55-A865-0A47B7661B0B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515C8266-FC17-45E6-ABB8-C7934155BBDD}" type="pres">
      <dgm:prSet presAssocID="{80D5B94F-ACD3-4B5E-BD12-29C3A1E9138A}" presName="nodeRect" presStyleLbl="alignNode1" presStyleIdx="1" presStyleCnt="4">
        <dgm:presLayoutVars>
          <dgm:bulletEnabled val="1"/>
        </dgm:presLayoutVars>
      </dgm:prSet>
      <dgm:spPr/>
    </dgm:pt>
    <dgm:pt modelId="{B5EE0DC2-4F1A-49DA-8276-523DA499E331}" type="pres">
      <dgm:prSet presAssocID="{AACB6915-72C7-4F55-A865-0A47B7661B0B}" presName="sibTrans" presStyleCnt="0"/>
      <dgm:spPr/>
    </dgm:pt>
    <dgm:pt modelId="{BD3BAD54-5B31-4236-8BC7-3902BC37EB5E}" type="pres">
      <dgm:prSet presAssocID="{E636ECD2-FE3B-45AA-83CA-DD003505551B}" presName="compositeNode" presStyleCnt="0">
        <dgm:presLayoutVars>
          <dgm:bulletEnabled val="1"/>
        </dgm:presLayoutVars>
      </dgm:prSet>
      <dgm:spPr/>
    </dgm:pt>
    <dgm:pt modelId="{AC992143-AC19-4064-A0B4-82A4E564D20B}" type="pres">
      <dgm:prSet presAssocID="{E636ECD2-FE3B-45AA-83CA-DD003505551B}" presName="bgRect" presStyleLbl="alignNode1" presStyleIdx="2" presStyleCnt="4"/>
      <dgm:spPr/>
    </dgm:pt>
    <dgm:pt modelId="{1BF3E5C5-FC3D-4DA8-AEEB-9458D5C763C0}" type="pres">
      <dgm:prSet presAssocID="{C8CD4DC3-557A-4D72-A923-B1C62BD3814C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4FDB6D8D-43E0-46AF-A435-E254A693AF48}" type="pres">
      <dgm:prSet presAssocID="{E636ECD2-FE3B-45AA-83CA-DD003505551B}" presName="nodeRect" presStyleLbl="alignNode1" presStyleIdx="2" presStyleCnt="4">
        <dgm:presLayoutVars>
          <dgm:bulletEnabled val="1"/>
        </dgm:presLayoutVars>
      </dgm:prSet>
      <dgm:spPr/>
    </dgm:pt>
    <dgm:pt modelId="{8FB66CBF-4BD0-4F77-83FC-7D18C283EC62}" type="pres">
      <dgm:prSet presAssocID="{C8CD4DC3-557A-4D72-A923-B1C62BD3814C}" presName="sibTrans" presStyleCnt="0"/>
      <dgm:spPr/>
    </dgm:pt>
    <dgm:pt modelId="{4784760D-04F2-43AD-BF3E-2BD9E15A6102}" type="pres">
      <dgm:prSet presAssocID="{412E9AA0-6E9A-4199-ADDB-8658718B6BFF}" presName="compositeNode" presStyleCnt="0">
        <dgm:presLayoutVars>
          <dgm:bulletEnabled val="1"/>
        </dgm:presLayoutVars>
      </dgm:prSet>
      <dgm:spPr/>
    </dgm:pt>
    <dgm:pt modelId="{0E81BEDE-39A0-442E-BABB-447009DE66E0}" type="pres">
      <dgm:prSet presAssocID="{412E9AA0-6E9A-4199-ADDB-8658718B6BFF}" presName="bgRect" presStyleLbl="alignNode1" presStyleIdx="3" presStyleCnt="4"/>
      <dgm:spPr/>
    </dgm:pt>
    <dgm:pt modelId="{262228C0-82EE-4062-869D-59CD12A98B2D}" type="pres">
      <dgm:prSet presAssocID="{4FDED0EC-365C-42F2-A468-F1871AE1FADB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ABDFCBC3-9FEC-44F7-9CBE-1DD45E297EA7}" type="pres">
      <dgm:prSet presAssocID="{412E9AA0-6E9A-4199-ADDB-8658718B6BFF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26FF3A16-5F50-4ECF-9FD4-54E0E3170950}" type="presOf" srcId="{AAC4821F-E6AE-40A4-B68D-1336BF83EF3D}" destId="{FCF184E5-ACEF-4DCD-B729-1B2DE71B0AEE}" srcOrd="1" destOrd="0" presId="urn:microsoft.com/office/officeart/2016/7/layout/LinearBlockProcessNumbered"/>
    <dgm:cxn modelId="{5ADC522D-2F98-4628-A51A-18E68D83E41D}" type="presOf" srcId="{E636ECD2-FE3B-45AA-83CA-DD003505551B}" destId="{4FDB6D8D-43E0-46AF-A435-E254A693AF48}" srcOrd="1" destOrd="0" presId="urn:microsoft.com/office/officeart/2016/7/layout/LinearBlockProcessNumbered"/>
    <dgm:cxn modelId="{6B434334-43FE-426C-AFE1-700C56532E1B}" type="presOf" srcId="{AACB6915-72C7-4F55-A865-0A47B7661B0B}" destId="{E303513F-C920-47ED-94B1-60F2A9BC7B51}" srcOrd="0" destOrd="0" presId="urn:microsoft.com/office/officeart/2016/7/layout/LinearBlockProcessNumbered"/>
    <dgm:cxn modelId="{C118FC35-2BE2-4ADA-AF13-B0E0A5BF3F3E}" type="presOf" srcId="{412E9AA0-6E9A-4199-ADDB-8658718B6BFF}" destId="{ABDFCBC3-9FEC-44F7-9CBE-1DD45E297EA7}" srcOrd="1" destOrd="0" presId="urn:microsoft.com/office/officeart/2016/7/layout/LinearBlockProcessNumbered"/>
    <dgm:cxn modelId="{9CD8715E-938B-4C21-83E2-D5A32E0CB13D}" type="presOf" srcId="{80D5B94F-ACD3-4B5E-BD12-29C3A1E9138A}" destId="{515C8266-FC17-45E6-ABB8-C7934155BBDD}" srcOrd="1" destOrd="0" presId="urn:microsoft.com/office/officeart/2016/7/layout/LinearBlockProcessNumbered"/>
    <dgm:cxn modelId="{DC5E6862-B26A-4A76-AE27-62BBFA009B44}" type="presOf" srcId="{AAC4821F-E6AE-40A4-B68D-1336BF83EF3D}" destId="{B56589C6-7758-40FD-810A-39E0FCA881DC}" srcOrd="0" destOrd="0" presId="urn:microsoft.com/office/officeart/2016/7/layout/LinearBlockProcessNumbered"/>
    <dgm:cxn modelId="{BC5B7765-BA28-4FFB-B67A-FA47F13C4F80}" type="presOf" srcId="{C8CD4DC3-557A-4D72-A923-B1C62BD3814C}" destId="{1BF3E5C5-FC3D-4DA8-AEEB-9458D5C763C0}" srcOrd="0" destOrd="0" presId="urn:microsoft.com/office/officeart/2016/7/layout/LinearBlockProcessNumbered"/>
    <dgm:cxn modelId="{7C7A5880-075B-4AEF-9F66-A51EB1411C37}" type="presOf" srcId="{E636ECD2-FE3B-45AA-83CA-DD003505551B}" destId="{AC992143-AC19-4064-A0B4-82A4E564D20B}" srcOrd="0" destOrd="0" presId="urn:microsoft.com/office/officeart/2016/7/layout/LinearBlockProcessNumbered"/>
    <dgm:cxn modelId="{F6B73A89-2A58-438D-9CB0-BC8E3914D9E2}" srcId="{FB2F870F-87DF-48EC-9A20-BF5226F434E6}" destId="{80D5B94F-ACD3-4B5E-BD12-29C3A1E9138A}" srcOrd="1" destOrd="0" parTransId="{6360F70E-EF8A-4D26-9F54-372CA0AB31F8}" sibTransId="{AACB6915-72C7-4F55-A865-0A47B7661B0B}"/>
    <dgm:cxn modelId="{50987299-DC9E-4A8E-AB4D-FAACA83C6287}" srcId="{FB2F870F-87DF-48EC-9A20-BF5226F434E6}" destId="{AAC4821F-E6AE-40A4-B68D-1336BF83EF3D}" srcOrd="0" destOrd="0" parTransId="{B299CB14-D731-43EB-9860-366BE4674C2E}" sibTransId="{0D2CB494-BD07-42ED-B45A-368152463C7C}"/>
    <dgm:cxn modelId="{CA9510A9-C357-4551-B6B3-98142CD07E99}" srcId="{FB2F870F-87DF-48EC-9A20-BF5226F434E6}" destId="{412E9AA0-6E9A-4199-ADDB-8658718B6BFF}" srcOrd="3" destOrd="0" parTransId="{D1D6CFCE-3462-4A1B-98F4-9F31AA4869EB}" sibTransId="{4FDED0EC-365C-42F2-A468-F1871AE1FADB}"/>
    <dgm:cxn modelId="{7513CBBE-3F32-4189-9783-ED8DF41BC378}" type="presOf" srcId="{FB2F870F-87DF-48EC-9A20-BF5226F434E6}" destId="{5DC50C34-1ED6-4DDF-AAD0-BD84B848AB52}" srcOrd="0" destOrd="0" presId="urn:microsoft.com/office/officeart/2016/7/layout/LinearBlockProcessNumbered"/>
    <dgm:cxn modelId="{D7BA9CBF-C181-4369-9A01-8DAA6CE3AAC7}" type="presOf" srcId="{4FDED0EC-365C-42F2-A468-F1871AE1FADB}" destId="{262228C0-82EE-4062-869D-59CD12A98B2D}" srcOrd="0" destOrd="0" presId="urn:microsoft.com/office/officeart/2016/7/layout/LinearBlockProcessNumbered"/>
    <dgm:cxn modelId="{8649BEC1-7F12-4E04-B58B-CEBE6074FACF}" srcId="{FB2F870F-87DF-48EC-9A20-BF5226F434E6}" destId="{E636ECD2-FE3B-45AA-83CA-DD003505551B}" srcOrd="2" destOrd="0" parTransId="{6849E77C-D27F-481C-8904-53C2C447724D}" sibTransId="{C8CD4DC3-557A-4D72-A923-B1C62BD3814C}"/>
    <dgm:cxn modelId="{8DEEA7C8-ED17-470E-B54A-28929C4079FD}" type="presOf" srcId="{0D2CB494-BD07-42ED-B45A-368152463C7C}" destId="{83BFE75A-C733-4728-AFB3-6983DA34FE97}" srcOrd="0" destOrd="0" presId="urn:microsoft.com/office/officeart/2016/7/layout/LinearBlockProcessNumbered"/>
    <dgm:cxn modelId="{E3BBA1CF-2A50-4184-8DFC-91A1E139BDAA}" type="presOf" srcId="{412E9AA0-6E9A-4199-ADDB-8658718B6BFF}" destId="{0E81BEDE-39A0-442E-BABB-447009DE66E0}" srcOrd="0" destOrd="0" presId="urn:microsoft.com/office/officeart/2016/7/layout/LinearBlockProcessNumbered"/>
    <dgm:cxn modelId="{BA9209E5-23EA-437F-A197-FB413546095D}" type="presOf" srcId="{80D5B94F-ACD3-4B5E-BD12-29C3A1E9138A}" destId="{6FAFC0D5-B7CB-4FFD-9D21-C1114F06F48B}" srcOrd="0" destOrd="0" presId="urn:microsoft.com/office/officeart/2016/7/layout/LinearBlockProcessNumbered"/>
    <dgm:cxn modelId="{16EC794A-A7D8-4311-A77F-7FBB134F6E30}" type="presParOf" srcId="{5DC50C34-1ED6-4DDF-AAD0-BD84B848AB52}" destId="{EB845FB6-866C-4505-9A66-4E15B6F96392}" srcOrd="0" destOrd="0" presId="urn:microsoft.com/office/officeart/2016/7/layout/LinearBlockProcessNumbered"/>
    <dgm:cxn modelId="{7DBCFA59-8237-4439-AD4B-ECFA0EFB4A3A}" type="presParOf" srcId="{EB845FB6-866C-4505-9A66-4E15B6F96392}" destId="{B56589C6-7758-40FD-810A-39E0FCA881DC}" srcOrd="0" destOrd="0" presId="urn:microsoft.com/office/officeart/2016/7/layout/LinearBlockProcessNumbered"/>
    <dgm:cxn modelId="{ED2F1760-402D-4A31-99DF-071BA5ABB333}" type="presParOf" srcId="{EB845FB6-866C-4505-9A66-4E15B6F96392}" destId="{83BFE75A-C733-4728-AFB3-6983DA34FE97}" srcOrd="1" destOrd="0" presId="urn:microsoft.com/office/officeart/2016/7/layout/LinearBlockProcessNumbered"/>
    <dgm:cxn modelId="{F14C8A65-2455-4A4E-A4D8-D7BDEF70BD83}" type="presParOf" srcId="{EB845FB6-866C-4505-9A66-4E15B6F96392}" destId="{FCF184E5-ACEF-4DCD-B729-1B2DE71B0AEE}" srcOrd="2" destOrd="0" presId="urn:microsoft.com/office/officeart/2016/7/layout/LinearBlockProcessNumbered"/>
    <dgm:cxn modelId="{CA56F8C8-C363-4CFD-BDFF-048AE61A713A}" type="presParOf" srcId="{5DC50C34-1ED6-4DDF-AAD0-BD84B848AB52}" destId="{F712BED5-51E2-4AFD-ADED-91FE925D9268}" srcOrd="1" destOrd="0" presId="urn:microsoft.com/office/officeart/2016/7/layout/LinearBlockProcessNumbered"/>
    <dgm:cxn modelId="{CC9C604F-8E91-4D80-B33E-8D9E0427C0A1}" type="presParOf" srcId="{5DC50C34-1ED6-4DDF-AAD0-BD84B848AB52}" destId="{B4784695-3587-4505-B333-62EA00714D17}" srcOrd="2" destOrd="0" presId="urn:microsoft.com/office/officeart/2016/7/layout/LinearBlockProcessNumbered"/>
    <dgm:cxn modelId="{D3C2A597-C7BA-45AF-8F69-BD4B07758E3F}" type="presParOf" srcId="{B4784695-3587-4505-B333-62EA00714D17}" destId="{6FAFC0D5-B7CB-4FFD-9D21-C1114F06F48B}" srcOrd="0" destOrd="0" presId="urn:microsoft.com/office/officeart/2016/7/layout/LinearBlockProcessNumbered"/>
    <dgm:cxn modelId="{F36C7F25-7769-4B99-872C-518401E3B17A}" type="presParOf" srcId="{B4784695-3587-4505-B333-62EA00714D17}" destId="{E303513F-C920-47ED-94B1-60F2A9BC7B51}" srcOrd="1" destOrd="0" presId="urn:microsoft.com/office/officeart/2016/7/layout/LinearBlockProcessNumbered"/>
    <dgm:cxn modelId="{58AF073D-4FF2-41FD-BF20-D2A424981D74}" type="presParOf" srcId="{B4784695-3587-4505-B333-62EA00714D17}" destId="{515C8266-FC17-45E6-ABB8-C7934155BBDD}" srcOrd="2" destOrd="0" presId="urn:microsoft.com/office/officeart/2016/7/layout/LinearBlockProcessNumbered"/>
    <dgm:cxn modelId="{587CCF98-CF04-4562-A6CD-001BA16A5BA0}" type="presParOf" srcId="{5DC50C34-1ED6-4DDF-AAD0-BD84B848AB52}" destId="{B5EE0DC2-4F1A-49DA-8276-523DA499E331}" srcOrd="3" destOrd="0" presId="urn:microsoft.com/office/officeart/2016/7/layout/LinearBlockProcessNumbered"/>
    <dgm:cxn modelId="{0C5C14D7-A834-42DA-9FB3-BC7794465873}" type="presParOf" srcId="{5DC50C34-1ED6-4DDF-AAD0-BD84B848AB52}" destId="{BD3BAD54-5B31-4236-8BC7-3902BC37EB5E}" srcOrd="4" destOrd="0" presId="urn:microsoft.com/office/officeart/2016/7/layout/LinearBlockProcessNumbered"/>
    <dgm:cxn modelId="{397E5610-2E99-44F1-89AF-EA4F52E99E83}" type="presParOf" srcId="{BD3BAD54-5B31-4236-8BC7-3902BC37EB5E}" destId="{AC992143-AC19-4064-A0B4-82A4E564D20B}" srcOrd="0" destOrd="0" presId="urn:microsoft.com/office/officeart/2016/7/layout/LinearBlockProcessNumbered"/>
    <dgm:cxn modelId="{CE42A9D1-0D7C-49D2-A9AC-F338FDC9E28E}" type="presParOf" srcId="{BD3BAD54-5B31-4236-8BC7-3902BC37EB5E}" destId="{1BF3E5C5-FC3D-4DA8-AEEB-9458D5C763C0}" srcOrd="1" destOrd="0" presId="urn:microsoft.com/office/officeart/2016/7/layout/LinearBlockProcessNumbered"/>
    <dgm:cxn modelId="{036F924B-D483-42F0-9B8F-A529A968DE9F}" type="presParOf" srcId="{BD3BAD54-5B31-4236-8BC7-3902BC37EB5E}" destId="{4FDB6D8D-43E0-46AF-A435-E254A693AF48}" srcOrd="2" destOrd="0" presId="urn:microsoft.com/office/officeart/2016/7/layout/LinearBlockProcessNumbered"/>
    <dgm:cxn modelId="{27DC126A-D71C-4212-8E1A-A86648B68292}" type="presParOf" srcId="{5DC50C34-1ED6-4DDF-AAD0-BD84B848AB52}" destId="{8FB66CBF-4BD0-4F77-83FC-7D18C283EC62}" srcOrd="5" destOrd="0" presId="urn:microsoft.com/office/officeart/2016/7/layout/LinearBlockProcessNumbered"/>
    <dgm:cxn modelId="{5CD51E27-16EA-40B2-B66D-5F8A1B34A850}" type="presParOf" srcId="{5DC50C34-1ED6-4DDF-AAD0-BD84B848AB52}" destId="{4784760D-04F2-43AD-BF3E-2BD9E15A6102}" srcOrd="6" destOrd="0" presId="urn:microsoft.com/office/officeart/2016/7/layout/LinearBlockProcessNumbered"/>
    <dgm:cxn modelId="{C23173C6-28E6-432C-B1B5-B6578FEB2420}" type="presParOf" srcId="{4784760D-04F2-43AD-BF3E-2BD9E15A6102}" destId="{0E81BEDE-39A0-442E-BABB-447009DE66E0}" srcOrd="0" destOrd="0" presId="urn:microsoft.com/office/officeart/2016/7/layout/LinearBlockProcessNumbered"/>
    <dgm:cxn modelId="{4572182F-4CCF-460D-A13B-020C273E4630}" type="presParOf" srcId="{4784760D-04F2-43AD-BF3E-2BD9E15A6102}" destId="{262228C0-82EE-4062-869D-59CD12A98B2D}" srcOrd="1" destOrd="0" presId="urn:microsoft.com/office/officeart/2016/7/layout/LinearBlockProcessNumbered"/>
    <dgm:cxn modelId="{B69B1D36-C805-4AB4-B35B-9FCC766F9DFF}" type="presParOf" srcId="{4784760D-04F2-43AD-BF3E-2BD9E15A6102}" destId="{ABDFCBC3-9FEC-44F7-9CBE-1DD45E297EA7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3E174725-C8D1-447A-A0E3-9C655122397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914C6A3-5CA5-4978-85F5-24DC032E7C81}">
      <dgm:prSet/>
      <dgm:spPr/>
      <dgm:t>
        <a:bodyPr/>
        <a:lstStyle/>
        <a:p>
          <a:r>
            <a:rPr lang="en-GB"/>
            <a:t>Consent is needed for any cosmetic surgery and body modification including tattoo’s, </a:t>
          </a:r>
          <a:endParaRPr lang="en-US"/>
        </a:p>
      </dgm:t>
    </dgm:pt>
    <dgm:pt modelId="{66AE6648-11F1-45E3-83D0-0900CC429336}" type="parTrans" cxnId="{E4B88F6C-9730-45A4-A0BA-009BA7D01387}">
      <dgm:prSet/>
      <dgm:spPr/>
      <dgm:t>
        <a:bodyPr/>
        <a:lstStyle/>
        <a:p>
          <a:endParaRPr lang="en-US"/>
        </a:p>
      </dgm:t>
    </dgm:pt>
    <dgm:pt modelId="{14F2FC7F-5D3E-49FC-8D0E-306931D8011B}" type="sibTrans" cxnId="{E4B88F6C-9730-45A4-A0BA-009BA7D01387}">
      <dgm:prSet/>
      <dgm:spPr/>
      <dgm:t>
        <a:bodyPr/>
        <a:lstStyle/>
        <a:p>
          <a:endParaRPr lang="en-US"/>
        </a:p>
      </dgm:t>
    </dgm:pt>
    <dgm:pt modelId="{03186E2F-069B-415C-A099-43CCE6D2364B}">
      <dgm:prSet/>
      <dgm:spPr/>
      <dgm:t>
        <a:bodyPr/>
        <a:lstStyle/>
        <a:p>
          <a:r>
            <a:rPr lang="en-GB"/>
            <a:t>Key case example is R v Wilson [1996] husband and wife decided that they would brand the wife’s bum with the husbands initial – she consented – comparison to body piercing. </a:t>
          </a:r>
          <a:endParaRPr lang="en-US"/>
        </a:p>
      </dgm:t>
    </dgm:pt>
    <dgm:pt modelId="{6BABE162-A8EA-41BE-B60A-19B233B99177}" type="parTrans" cxnId="{279AFB03-0522-4D85-BE14-C63EE273AA5C}">
      <dgm:prSet/>
      <dgm:spPr/>
      <dgm:t>
        <a:bodyPr/>
        <a:lstStyle/>
        <a:p>
          <a:endParaRPr lang="en-US"/>
        </a:p>
      </dgm:t>
    </dgm:pt>
    <dgm:pt modelId="{4B135E67-26BE-433F-A8CA-94C9D7D8C4C6}" type="sibTrans" cxnId="{279AFB03-0522-4D85-BE14-C63EE273AA5C}">
      <dgm:prSet/>
      <dgm:spPr/>
      <dgm:t>
        <a:bodyPr/>
        <a:lstStyle/>
        <a:p>
          <a:endParaRPr lang="en-US"/>
        </a:p>
      </dgm:t>
    </dgm:pt>
    <dgm:pt modelId="{2BC10785-AC8F-4C20-A428-0443E8AF6512}" type="pres">
      <dgm:prSet presAssocID="{3E174725-C8D1-447A-A0E3-9C6551223972}" presName="linear" presStyleCnt="0">
        <dgm:presLayoutVars>
          <dgm:animLvl val="lvl"/>
          <dgm:resizeHandles val="exact"/>
        </dgm:presLayoutVars>
      </dgm:prSet>
      <dgm:spPr/>
    </dgm:pt>
    <dgm:pt modelId="{F10580BA-DB83-42E2-BE54-17E9DC000326}" type="pres">
      <dgm:prSet presAssocID="{6914C6A3-5CA5-4978-85F5-24DC032E7C8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76BA264-C46E-469C-B54B-CC8A18913225}" type="pres">
      <dgm:prSet presAssocID="{14F2FC7F-5D3E-49FC-8D0E-306931D8011B}" presName="spacer" presStyleCnt="0"/>
      <dgm:spPr/>
    </dgm:pt>
    <dgm:pt modelId="{799CB844-1455-45B6-A5EB-26B588B302DB}" type="pres">
      <dgm:prSet presAssocID="{03186E2F-069B-415C-A099-43CCE6D2364B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279AFB03-0522-4D85-BE14-C63EE273AA5C}" srcId="{3E174725-C8D1-447A-A0E3-9C6551223972}" destId="{03186E2F-069B-415C-A099-43CCE6D2364B}" srcOrd="1" destOrd="0" parTransId="{6BABE162-A8EA-41BE-B60A-19B233B99177}" sibTransId="{4B135E67-26BE-433F-A8CA-94C9D7D8C4C6}"/>
    <dgm:cxn modelId="{B1680D23-D5F7-48A5-9518-6DFA6529669A}" type="presOf" srcId="{3E174725-C8D1-447A-A0E3-9C6551223972}" destId="{2BC10785-AC8F-4C20-A428-0443E8AF6512}" srcOrd="0" destOrd="0" presId="urn:microsoft.com/office/officeart/2005/8/layout/vList2"/>
    <dgm:cxn modelId="{E4B88F6C-9730-45A4-A0BA-009BA7D01387}" srcId="{3E174725-C8D1-447A-A0E3-9C6551223972}" destId="{6914C6A3-5CA5-4978-85F5-24DC032E7C81}" srcOrd="0" destOrd="0" parTransId="{66AE6648-11F1-45E3-83D0-0900CC429336}" sibTransId="{14F2FC7F-5D3E-49FC-8D0E-306931D8011B}"/>
    <dgm:cxn modelId="{82B54877-052B-45E8-8E41-E39E789ED8C1}" type="presOf" srcId="{6914C6A3-5CA5-4978-85F5-24DC032E7C81}" destId="{F10580BA-DB83-42E2-BE54-17E9DC000326}" srcOrd="0" destOrd="0" presId="urn:microsoft.com/office/officeart/2005/8/layout/vList2"/>
    <dgm:cxn modelId="{F0807EAE-24BA-48E7-A1D3-C5DAAE92AC1C}" type="presOf" srcId="{03186E2F-069B-415C-A099-43CCE6D2364B}" destId="{799CB844-1455-45B6-A5EB-26B588B302DB}" srcOrd="0" destOrd="0" presId="urn:microsoft.com/office/officeart/2005/8/layout/vList2"/>
    <dgm:cxn modelId="{1DA7F021-9476-478F-82C1-075B6C8DE739}" type="presParOf" srcId="{2BC10785-AC8F-4C20-A428-0443E8AF6512}" destId="{F10580BA-DB83-42E2-BE54-17E9DC000326}" srcOrd="0" destOrd="0" presId="urn:microsoft.com/office/officeart/2005/8/layout/vList2"/>
    <dgm:cxn modelId="{BCE27537-A69D-4B77-9743-066ACD391A43}" type="presParOf" srcId="{2BC10785-AC8F-4C20-A428-0443E8AF6512}" destId="{C76BA264-C46E-469C-B54B-CC8A18913225}" srcOrd="1" destOrd="0" presId="urn:microsoft.com/office/officeart/2005/8/layout/vList2"/>
    <dgm:cxn modelId="{64488E52-A9E8-4D13-9908-E1195DC06DFF}" type="presParOf" srcId="{2BC10785-AC8F-4C20-A428-0443E8AF6512}" destId="{799CB844-1455-45B6-A5EB-26B588B302D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041622C0-6360-47CF-81B4-C930D4A38B50}" type="doc">
      <dgm:prSet loTypeId="urn:microsoft.com/office/officeart/2005/8/layout/hierarchy1" loCatId="hierarchy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0F4C88F-1B4B-4392-8688-8DE2DDACAF72}">
      <dgm:prSet/>
      <dgm:spPr/>
      <dgm:t>
        <a:bodyPr/>
        <a:lstStyle/>
        <a:p>
          <a:r>
            <a:rPr lang="en-GB" b="1" u="sng"/>
            <a:t>Religious beliefs </a:t>
          </a:r>
          <a:r>
            <a:rPr lang="en-GB"/>
            <a:t>– Circumcision but no consent to negligence.  Seen in a number of cases such as R v Brown [1994] – Religious flogging. </a:t>
          </a:r>
          <a:endParaRPr lang="en-US"/>
        </a:p>
      </dgm:t>
    </dgm:pt>
    <dgm:pt modelId="{D8172753-093C-4250-B588-C83673CD779C}" type="parTrans" cxnId="{FFAA437C-DA9B-40A6-8B1A-BC9D3DC8818F}">
      <dgm:prSet/>
      <dgm:spPr/>
      <dgm:t>
        <a:bodyPr/>
        <a:lstStyle/>
        <a:p>
          <a:endParaRPr lang="en-US"/>
        </a:p>
      </dgm:t>
    </dgm:pt>
    <dgm:pt modelId="{08FAB0E7-36AE-47A3-93A2-D253FB6CF5B3}" type="sibTrans" cxnId="{FFAA437C-DA9B-40A6-8B1A-BC9D3DC8818F}">
      <dgm:prSet/>
      <dgm:spPr/>
      <dgm:t>
        <a:bodyPr/>
        <a:lstStyle/>
        <a:p>
          <a:endParaRPr lang="en-US"/>
        </a:p>
      </dgm:t>
    </dgm:pt>
    <dgm:pt modelId="{2BEC89B7-18D0-4A01-84DF-D321FA0302AE}">
      <dgm:prSet/>
      <dgm:spPr/>
      <dgm:t>
        <a:bodyPr/>
        <a:lstStyle/>
        <a:p>
          <a:r>
            <a:rPr lang="en-GB" b="1" u="sng"/>
            <a:t>STI’s </a:t>
          </a:r>
          <a:r>
            <a:rPr lang="en-GB"/>
            <a:t>– Not consent to the obtaining a sexually transmitted disease if they were not aware. </a:t>
          </a:r>
          <a:endParaRPr lang="en-US"/>
        </a:p>
      </dgm:t>
    </dgm:pt>
    <dgm:pt modelId="{892E6B2A-56B8-464C-BF6A-463E52C49102}" type="parTrans" cxnId="{16FE1519-AC9E-4AF7-96BA-D612652F2AE0}">
      <dgm:prSet/>
      <dgm:spPr/>
      <dgm:t>
        <a:bodyPr/>
        <a:lstStyle/>
        <a:p>
          <a:endParaRPr lang="en-US"/>
        </a:p>
      </dgm:t>
    </dgm:pt>
    <dgm:pt modelId="{D5A04849-4FE9-4721-8E14-0EAD4429E6A4}" type="sibTrans" cxnId="{16FE1519-AC9E-4AF7-96BA-D612652F2AE0}">
      <dgm:prSet/>
      <dgm:spPr/>
      <dgm:t>
        <a:bodyPr/>
        <a:lstStyle/>
        <a:p>
          <a:endParaRPr lang="en-US"/>
        </a:p>
      </dgm:t>
    </dgm:pt>
    <dgm:pt modelId="{DC3521ED-0739-4278-BEE1-56AC082D87D9}" type="pres">
      <dgm:prSet presAssocID="{041622C0-6360-47CF-81B4-C930D4A38B5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2867DEF-4891-4371-9732-305B22BDE6DD}" type="pres">
      <dgm:prSet presAssocID="{40F4C88F-1B4B-4392-8688-8DE2DDACAF72}" presName="hierRoot1" presStyleCnt="0"/>
      <dgm:spPr/>
    </dgm:pt>
    <dgm:pt modelId="{E5BA7DB1-F1CE-4DBE-9B7F-3BD26A5C813E}" type="pres">
      <dgm:prSet presAssocID="{40F4C88F-1B4B-4392-8688-8DE2DDACAF72}" presName="composite" presStyleCnt="0"/>
      <dgm:spPr/>
    </dgm:pt>
    <dgm:pt modelId="{AA304118-00B4-401A-B16B-E16F0F77BF67}" type="pres">
      <dgm:prSet presAssocID="{40F4C88F-1B4B-4392-8688-8DE2DDACAF72}" presName="background" presStyleLbl="node0" presStyleIdx="0" presStyleCnt="2"/>
      <dgm:spPr/>
    </dgm:pt>
    <dgm:pt modelId="{F4738E8E-3235-4557-A989-4881CDC9286A}" type="pres">
      <dgm:prSet presAssocID="{40F4C88F-1B4B-4392-8688-8DE2DDACAF72}" presName="text" presStyleLbl="fgAcc0" presStyleIdx="0" presStyleCnt="2">
        <dgm:presLayoutVars>
          <dgm:chPref val="3"/>
        </dgm:presLayoutVars>
      </dgm:prSet>
      <dgm:spPr/>
    </dgm:pt>
    <dgm:pt modelId="{8D8D37D5-70C7-4D98-894E-0DA914F09E68}" type="pres">
      <dgm:prSet presAssocID="{40F4C88F-1B4B-4392-8688-8DE2DDACAF72}" presName="hierChild2" presStyleCnt="0"/>
      <dgm:spPr/>
    </dgm:pt>
    <dgm:pt modelId="{13B2D7B8-9D37-49E5-AAA3-39CFF07BBD64}" type="pres">
      <dgm:prSet presAssocID="{2BEC89B7-18D0-4A01-84DF-D321FA0302AE}" presName="hierRoot1" presStyleCnt="0"/>
      <dgm:spPr/>
    </dgm:pt>
    <dgm:pt modelId="{C10C6663-28B4-4C04-8CBA-98EB46AA90C2}" type="pres">
      <dgm:prSet presAssocID="{2BEC89B7-18D0-4A01-84DF-D321FA0302AE}" presName="composite" presStyleCnt="0"/>
      <dgm:spPr/>
    </dgm:pt>
    <dgm:pt modelId="{E450BC0E-F6AA-45A5-AB29-CAFF216F8B04}" type="pres">
      <dgm:prSet presAssocID="{2BEC89B7-18D0-4A01-84DF-D321FA0302AE}" presName="background" presStyleLbl="node0" presStyleIdx="1" presStyleCnt="2"/>
      <dgm:spPr/>
    </dgm:pt>
    <dgm:pt modelId="{8307AB98-A07F-465A-9D64-05BC266D4F9F}" type="pres">
      <dgm:prSet presAssocID="{2BEC89B7-18D0-4A01-84DF-D321FA0302AE}" presName="text" presStyleLbl="fgAcc0" presStyleIdx="1" presStyleCnt="2">
        <dgm:presLayoutVars>
          <dgm:chPref val="3"/>
        </dgm:presLayoutVars>
      </dgm:prSet>
      <dgm:spPr/>
    </dgm:pt>
    <dgm:pt modelId="{1A4E84C7-5385-463D-B463-7F523A1E897F}" type="pres">
      <dgm:prSet presAssocID="{2BEC89B7-18D0-4A01-84DF-D321FA0302AE}" presName="hierChild2" presStyleCnt="0"/>
      <dgm:spPr/>
    </dgm:pt>
  </dgm:ptLst>
  <dgm:cxnLst>
    <dgm:cxn modelId="{16FE1519-AC9E-4AF7-96BA-D612652F2AE0}" srcId="{041622C0-6360-47CF-81B4-C930D4A38B50}" destId="{2BEC89B7-18D0-4A01-84DF-D321FA0302AE}" srcOrd="1" destOrd="0" parTransId="{892E6B2A-56B8-464C-BF6A-463E52C49102}" sibTransId="{D5A04849-4FE9-4721-8E14-0EAD4429E6A4}"/>
    <dgm:cxn modelId="{27726329-50F8-4981-B652-C8EF0C563EBF}" type="presOf" srcId="{041622C0-6360-47CF-81B4-C930D4A38B50}" destId="{DC3521ED-0739-4278-BEE1-56AC082D87D9}" srcOrd="0" destOrd="0" presId="urn:microsoft.com/office/officeart/2005/8/layout/hierarchy1"/>
    <dgm:cxn modelId="{C75F137A-DC66-4186-86AA-1FCB9B391FE3}" type="presOf" srcId="{2BEC89B7-18D0-4A01-84DF-D321FA0302AE}" destId="{8307AB98-A07F-465A-9D64-05BC266D4F9F}" srcOrd="0" destOrd="0" presId="urn:microsoft.com/office/officeart/2005/8/layout/hierarchy1"/>
    <dgm:cxn modelId="{FFAA437C-DA9B-40A6-8B1A-BC9D3DC8818F}" srcId="{041622C0-6360-47CF-81B4-C930D4A38B50}" destId="{40F4C88F-1B4B-4392-8688-8DE2DDACAF72}" srcOrd="0" destOrd="0" parTransId="{D8172753-093C-4250-B588-C83673CD779C}" sibTransId="{08FAB0E7-36AE-47A3-93A2-D253FB6CF5B3}"/>
    <dgm:cxn modelId="{57BFA4C7-0AD0-40C1-95E2-B66D58FD8F52}" type="presOf" srcId="{40F4C88F-1B4B-4392-8688-8DE2DDACAF72}" destId="{F4738E8E-3235-4557-A989-4881CDC9286A}" srcOrd="0" destOrd="0" presId="urn:microsoft.com/office/officeart/2005/8/layout/hierarchy1"/>
    <dgm:cxn modelId="{5D19A89A-1C74-4D01-B0D7-393496378ED9}" type="presParOf" srcId="{DC3521ED-0739-4278-BEE1-56AC082D87D9}" destId="{B2867DEF-4891-4371-9732-305B22BDE6DD}" srcOrd="0" destOrd="0" presId="urn:microsoft.com/office/officeart/2005/8/layout/hierarchy1"/>
    <dgm:cxn modelId="{716FF5CA-DA4B-4FE5-BEB4-EF6E13CFC148}" type="presParOf" srcId="{B2867DEF-4891-4371-9732-305B22BDE6DD}" destId="{E5BA7DB1-F1CE-4DBE-9B7F-3BD26A5C813E}" srcOrd="0" destOrd="0" presId="urn:microsoft.com/office/officeart/2005/8/layout/hierarchy1"/>
    <dgm:cxn modelId="{90977445-3138-44DF-851E-14911A2B9913}" type="presParOf" srcId="{E5BA7DB1-F1CE-4DBE-9B7F-3BD26A5C813E}" destId="{AA304118-00B4-401A-B16B-E16F0F77BF67}" srcOrd="0" destOrd="0" presId="urn:microsoft.com/office/officeart/2005/8/layout/hierarchy1"/>
    <dgm:cxn modelId="{F5291D91-735C-4039-A7AD-E36E5504995C}" type="presParOf" srcId="{E5BA7DB1-F1CE-4DBE-9B7F-3BD26A5C813E}" destId="{F4738E8E-3235-4557-A989-4881CDC9286A}" srcOrd="1" destOrd="0" presId="urn:microsoft.com/office/officeart/2005/8/layout/hierarchy1"/>
    <dgm:cxn modelId="{D9F2C9C4-6149-4C8E-9552-95DF56EF4A6C}" type="presParOf" srcId="{B2867DEF-4891-4371-9732-305B22BDE6DD}" destId="{8D8D37D5-70C7-4D98-894E-0DA914F09E68}" srcOrd="1" destOrd="0" presId="urn:microsoft.com/office/officeart/2005/8/layout/hierarchy1"/>
    <dgm:cxn modelId="{1FF525D0-013E-4DF3-961E-EF3C7FBE3526}" type="presParOf" srcId="{DC3521ED-0739-4278-BEE1-56AC082D87D9}" destId="{13B2D7B8-9D37-49E5-AAA3-39CFF07BBD64}" srcOrd="1" destOrd="0" presId="urn:microsoft.com/office/officeart/2005/8/layout/hierarchy1"/>
    <dgm:cxn modelId="{570C1518-5BFF-4635-8F07-2F704D708D30}" type="presParOf" srcId="{13B2D7B8-9D37-49E5-AAA3-39CFF07BBD64}" destId="{C10C6663-28B4-4C04-8CBA-98EB46AA90C2}" srcOrd="0" destOrd="0" presId="urn:microsoft.com/office/officeart/2005/8/layout/hierarchy1"/>
    <dgm:cxn modelId="{B506F693-701A-4D6A-B3E3-46AD47698C3E}" type="presParOf" srcId="{C10C6663-28B4-4C04-8CBA-98EB46AA90C2}" destId="{E450BC0E-F6AA-45A5-AB29-CAFF216F8B04}" srcOrd="0" destOrd="0" presId="urn:microsoft.com/office/officeart/2005/8/layout/hierarchy1"/>
    <dgm:cxn modelId="{90CEB1FF-3406-467C-ABB2-B7221D90995B}" type="presParOf" srcId="{C10C6663-28B4-4C04-8CBA-98EB46AA90C2}" destId="{8307AB98-A07F-465A-9D64-05BC266D4F9F}" srcOrd="1" destOrd="0" presId="urn:microsoft.com/office/officeart/2005/8/layout/hierarchy1"/>
    <dgm:cxn modelId="{CD8D507C-E743-4269-AB11-9C17658D426A}" type="presParOf" srcId="{13B2D7B8-9D37-49E5-AAA3-39CFF07BBD64}" destId="{1A4E84C7-5385-463D-B463-7F523A1E897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2AA824FE-329C-49F0-8B9C-E226A5EA0398}" type="doc">
      <dgm:prSet loTypeId="urn:microsoft.com/office/officeart/2005/8/layout/hierarchy1" loCatId="hierarchy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7255195-3387-45E1-8F15-67FA0FE8EF55}">
      <dgm:prSet/>
      <dgm:spPr/>
      <dgm:t>
        <a:bodyPr/>
        <a:lstStyle/>
        <a:p>
          <a:r>
            <a:rPr lang="en-GB"/>
            <a:t>Key cases Rv Brown – Sado- masochist – Convicted – S.47 and S.20.</a:t>
          </a:r>
          <a:endParaRPr lang="en-US"/>
        </a:p>
      </dgm:t>
    </dgm:pt>
    <dgm:pt modelId="{3BD5E0BB-E0DC-4FE8-8E40-F4AD53D60A2D}" type="parTrans" cxnId="{0744468C-8EEC-41BC-B3FF-D40D460216BF}">
      <dgm:prSet/>
      <dgm:spPr/>
      <dgm:t>
        <a:bodyPr/>
        <a:lstStyle/>
        <a:p>
          <a:endParaRPr lang="en-US"/>
        </a:p>
      </dgm:t>
    </dgm:pt>
    <dgm:pt modelId="{FE56DB95-B76B-47B2-9C02-38C6F54B8919}" type="sibTrans" cxnId="{0744468C-8EEC-41BC-B3FF-D40D460216BF}">
      <dgm:prSet/>
      <dgm:spPr/>
      <dgm:t>
        <a:bodyPr/>
        <a:lstStyle/>
        <a:p>
          <a:endParaRPr lang="en-US"/>
        </a:p>
      </dgm:t>
    </dgm:pt>
    <dgm:pt modelId="{2EEB4243-1134-4F68-A4AB-3FDA53A10AD9}">
      <dgm:prSet/>
      <dgm:spPr/>
      <dgm:t>
        <a:bodyPr/>
        <a:lstStyle/>
        <a:p>
          <a:r>
            <a:rPr lang="en-GB"/>
            <a:t>R v Slingsby [1995] – No conviction – signet ring – sepsis. </a:t>
          </a:r>
          <a:endParaRPr lang="en-US"/>
        </a:p>
      </dgm:t>
    </dgm:pt>
    <dgm:pt modelId="{D6B1FC40-86E4-4017-A3F4-BA15A7034AF6}" type="parTrans" cxnId="{8EEA81FA-92A0-4CF0-B4CA-20EDF1FB152C}">
      <dgm:prSet/>
      <dgm:spPr/>
      <dgm:t>
        <a:bodyPr/>
        <a:lstStyle/>
        <a:p>
          <a:endParaRPr lang="en-US"/>
        </a:p>
      </dgm:t>
    </dgm:pt>
    <dgm:pt modelId="{13691124-5DE3-478B-89D6-9969E7A7FFF5}" type="sibTrans" cxnId="{8EEA81FA-92A0-4CF0-B4CA-20EDF1FB152C}">
      <dgm:prSet/>
      <dgm:spPr/>
      <dgm:t>
        <a:bodyPr/>
        <a:lstStyle/>
        <a:p>
          <a:endParaRPr lang="en-US"/>
        </a:p>
      </dgm:t>
    </dgm:pt>
    <dgm:pt modelId="{238CFB72-4578-464D-BB20-1FAEA13F6BE2}">
      <dgm:prSet/>
      <dgm:spPr/>
      <dgm:t>
        <a:bodyPr/>
        <a:lstStyle/>
        <a:p>
          <a:r>
            <a:rPr lang="en-GB"/>
            <a:t>R v Wilson [1997] – Branded wife’s buttocks – No conviction. </a:t>
          </a:r>
          <a:endParaRPr lang="en-US"/>
        </a:p>
      </dgm:t>
    </dgm:pt>
    <dgm:pt modelId="{7A5BA001-CA5C-4EE4-A07A-EB24901F4880}" type="parTrans" cxnId="{A04E0309-8C85-4010-BF75-897B1B9A8D8F}">
      <dgm:prSet/>
      <dgm:spPr/>
      <dgm:t>
        <a:bodyPr/>
        <a:lstStyle/>
        <a:p>
          <a:endParaRPr lang="en-US"/>
        </a:p>
      </dgm:t>
    </dgm:pt>
    <dgm:pt modelId="{6C4F162B-AABD-47D7-9485-2819281060C7}" type="sibTrans" cxnId="{A04E0309-8C85-4010-BF75-897B1B9A8D8F}">
      <dgm:prSet/>
      <dgm:spPr/>
      <dgm:t>
        <a:bodyPr/>
        <a:lstStyle/>
        <a:p>
          <a:endParaRPr lang="en-US"/>
        </a:p>
      </dgm:t>
    </dgm:pt>
    <dgm:pt modelId="{AD9FD929-7299-4086-ADB3-A5E827675650}" type="pres">
      <dgm:prSet presAssocID="{2AA824FE-329C-49F0-8B9C-E226A5EA039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4E7D67C-C64E-46C2-AD9E-466525424237}" type="pres">
      <dgm:prSet presAssocID="{07255195-3387-45E1-8F15-67FA0FE8EF55}" presName="hierRoot1" presStyleCnt="0"/>
      <dgm:spPr/>
    </dgm:pt>
    <dgm:pt modelId="{F4FCD8FA-C32D-41B5-AF65-808F22D99D78}" type="pres">
      <dgm:prSet presAssocID="{07255195-3387-45E1-8F15-67FA0FE8EF55}" presName="composite" presStyleCnt="0"/>
      <dgm:spPr/>
    </dgm:pt>
    <dgm:pt modelId="{4949C225-994E-435D-854B-3FFF085A2F5E}" type="pres">
      <dgm:prSet presAssocID="{07255195-3387-45E1-8F15-67FA0FE8EF55}" presName="background" presStyleLbl="node0" presStyleIdx="0" presStyleCnt="3"/>
      <dgm:spPr/>
    </dgm:pt>
    <dgm:pt modelId="{58FB0980-03C4-4295-9F73-E7CA14053E25}" type="pres">
      <dgm:prSet presAssocID="{07255195-3387-45E1-8F15-67FA0FE8EF55}" presName="text" presStyleLbl="fgAcc0" presStyleIdx="0" presStyleCnt="3">
        <dgm:presLayoutVars>
          <dgm:chPref val="3"/>
        </dgm:presLayoutVars>
      </dgm:prSet>
      <dgm:spPr/>
    </dgm:pt>
    <dgm:pt modelId="{BA306601-FB10-462C-BECC-854F3661DF65}" type="pres">
      <dgm:prSet presAssocID="{07255195-3387-45E1-8F15-67FA0FE8EF55}" presName="hierChild2" presStyleCnt="0"/>
      <dgm:spPr/>
    </dgm:pt>
    <dgm:pt modelId="{C79E79B8-13D2-41A7-944E-5ED8809E1A0B}" type="pres">
      <dgm:prSet presAssocID="{2EEB4243-1134-4F68-A4AB-3FDA53A10AD9}" presName="hierRoot1" presStyleCnt="0"/>
      <dgm:spPr/>
    </dgm:pt>
    <dgm:pt modelId="{6C3CC553-CE53-4235-A95E-8FC52E0EAEE5}" type="pres">
      <dgm:prSet presAssocID="{2EEB4243-1134-4F68-A4AB-3FDA53A10AD9}" presName="composite" presStyleCnt="0"/>
      <dgm:spPr/>
    </dgm:pt>
    <dgm:pt modelId="{17089CAD-9B2E-47DA-922B-62920D1AEC11}" type="pres">
      <dgm:prSet presAssocID="{2EEB4243-1134-4F68-A4AB-3FDA53A10AD9}" presName="background" presStyleLbl="node0" presStyleIdx="1" presStyleCnt="3"/>
      <dgm:spPr/>
    </dgm:pt>
    <dgm:pt modelId="{8EF40466-C3E7-43DC-8E97-24844CC0B9AD}" type="pres">
      <dgm:prSet presAssocID="{2EEB4243-1134-4F68-A4AB-3FDA53A10AD9}" presName="text" presStyleLbl="fgAcc0" presStyleIdx="1" presStyleCnt="3">
        <dgm:presLayoutVars>
          <dgm:chPref val="3"/>
        </dgm:presLayoutVars>
      </dgm:prSet>
      <dgm:spPr/>
    </dgm:pt>
    <dgm:pt modelId="{584D2E55-2857-4539-BB11-2A3880C59394}" type="pres">
      <dgm:prSet presAssocID="{2EEB4243-1134-4F68-A4AB-3FDA53A10AD9}" presName="hierChild2" presStyleCnt="0"/>
      <dgm:spPr/>
    </dgm:pt>
    <dgm:pt modelId="{6F0114EF-878F-481E-A0DD-EE53FF2C6B3E}" type="pres">
      <dgm:prSet presAssocID="{238CFB72-4578-464D-BB20-1FAEA13F6BE2}" presName="hierRoot1" presStyleCnt="0"/>
      <dgm:spPr/>
    </dgm:pt>
    <dgm:pt modelId="{D5207817-7BA6-4F42-88AC-199A4563B8FD}" type="pres">
      <dgm:prSet presAssocID="{238CFB72-4578-464D-BB20-1FAEA13F6BE2}" presName="composite" presStyleCnt="0"/>
      <dgm:spPr/>
    </dgm:pt>
    <dgm:pt modelId="{0505344D-D7A0-4005-A49E-F541714A3256}" type="pres">
      <dgm:prSet presAssocID="{238CFB72-4578-464D-BB20-1FAEA13F6BE2}" presName="background" presStyleLbl="node0" presStyleIdx="2" presStyleCnt="3"/>
      <dgm:spPr/>
    </dgm:pt>
    <dgm:pt modelId="{7C5CD689-DA69-4A29-8D21-BE5E87A71D43}" type="pres">
      <dgm:prSet presAssocID="{238CFB72-4578-464D-BB20-1FAEA13F6BE2}" presName="text" presStyleLbl="fgAcc0" presStyleIdx="2" presStyleCnt="3">
        <dgm:presLayoutVars>
          <dgm:chPref val="3"/>
        </dgm:presLayoutVars>
      </dgm:prSet>
      <dgm:spPr/>
    </dgm:pt>
    <dgm:pt modelId="{BADC31A8-BEB3-4097-8D1D-D9F007A0DF8F}" type="pres">
      <dgm:prSet presAssocID="{238CFB72-4578-464D-BB20-1FAEA13F6BE2}" presName="hierChild2" presStyleCnt="0"/>
      <dgm:spPr/>
    </dgm:pt>
  </dgm:ptLst>
  <dgm:cxnLst>
    <dgm:cxn modelId="{48821C02-5A22-4F26-896C-35C3E2D0680A}" type="presOf" srcId="{238CFB72-4578-464D-BB20-1FAEA13F6BE2}" destId="{7C5CD689-DA69-4A29-8D21-BE5E87A71D43}" srcOrd="0" destOrd="0" presId="urn:microsoft.com/office/officeart/2005/8/layout/hierarchy1"/>
    <dgm:cxn modelId="{A04E0309-8C85-4010-BF75-897B1B9A8D8F}" srcId="{2AA824FE-329C-49F0-8B9C-E226A5EA0398}" destId="{238CFB72-4578-464D-BB20-1FAEA13F6BE2}" srcOrd="2" destOrd="0" parTransId="{7A5BA001-CA5C-4EE4-A07A-EB24901F4880}" sibTransId="{6C4F162B-AABD-47D7-9485-2819281060C7}"/>
    <dgm:cxn modelId="{861E0A50-53CC-4F65-A990-1B7980367E4E}" type="presOf" srcId="{2EEB4243-1134-4F68-A4AB-3FDA53A10AD9}" destId="{8EF40466-C3E7-43DC-8E97-24844CC0B9AD}" srcOrd="0" destOrd="0" presId="urn:microsoft.com/office/officeart/2005/8/layout/hierarchy1"/>
    <dgm:cxn modelId="{E11EA689-B4A7-4401-8BEB-7CAC03C12286}" type="presOf" srcId="{2AA824FE-329C-49F0-8B9C-E226A5EA0398}" destId="{AD9FD929-7299-4086-ADB3-A5E827675650}" srcOrd="0" destOrd="0" presId="urn:microsoft.com/office/officeart/2005/8/layout/hierarchy1"/>
    <dgm:cxn modelId="{0744468C-8EEC-41BC-B3FF-D40D460216BF}" srcId="{2AA824FE-329C-49F0-8B9C-E226A5EA0398}" destId="{07255195-3387-45E1-8F15-67FA0FE8EF55}" srcOrd="0" destOrd="0" parTransId="{3BD5E0BB-E0DC-4FE8-8E40-F4AD53D60A2D}" sibTransId="{FE56DB95-B76B-47B2-9C02-38C6F54B8919}"/>
    <dgm:cxn modelId="{02BEA8F2-8F5B-410C-AC35-2FDB054BFE47}" type="presOf" srcId="{07255195-3387-45E1-8F15-67FA0FE8EF55}" destId="{58FB0980-03C4-4295-9F73-E7CA14053E25}" srcOrd="0" destOrd="0" presId="urn:microsoft.com/office/officeart/2005/8/layout/hierarchy1"/>
    <dgm:cxn modelId="{8EEA81FA-92A0-4CF0-B4CA-20EDF1FB152C}" srcId="{2AA824FE-329C-49F0-8B9C-E226A5EA0398}" destId="{2EEB4243-1134-4F68-A4AB-3FDA53A10AD9}" srcOrd="1" destOrd="0" parTransId="{D6B1FC40-86E4-4017-A3F4-BA15A7034AF6}" sibTransId="{13691124-5DE3-478B-89D6-9969E7A7FFF5}"/>
    <dgm:cxn modelId="{794FC551-F834-40E6-B7A1-B255725E9E3B}" type="presParOf" srcId="{AD9FD929-7299-4086-ADB3-A5E827675650}" destId="{74E7D67C-C64E-46C2-AD9E-466525424237}" srcOrd="0" destOrd="0" presId="urn:microsoft.com/office/officeart/2005/8/layout/hierarchy1"/>
    <dgm:cxn modelId="{6AB3F67A-E7EB-4353-8ADF-55F92068E28A}" type="presParOf" srcId="{74E7D67C-C64E-46C2-AD9E-466525424237}" destId="{F4FCD8FA-C32D-41B5-AF65-808F22D99D78}" srcOrd="0" destOrd="0" presId="urn:microsoft.com/office/officeart/2005/8/layout/hierarchy1"/>
    <dgm:cxn modelId="{F9B0D17A-2C6C-43A2-9094-EA7C8C7FAAE6}" type="presParOf" srcId="{F4FCD8FA-C32D-41B5-AF65-808F22D99D78}" destId="{4949C225-994E-435D-854B-3FFF085A2F5E}" srcOrd="0" destOrd="0" presId="urn:microsoft.com/office/officeart/2005/8/layout/hierarchy1"/>
    <dgm:cxn modelId="{0832EA0F-D4B3-49A1-9358-1F87C0275319}" type="presParOf" srcId="{F4FCD8FA-C32D-41B5-AF65-808F22D99D78}" destId="{58FB0980-03C4-4295-9F73-E7CA14053E25}" srcOrd="1" destOrd="0" presId="urn:microsoft.com/office/officeart/2005/8/layout/hierarchy1"/>
    <dgm:cxn modelId="{65067B10-69E4-4D93-B79C-29CB63288B3B}" type="presParOf" srcId="{74E7D67C-C64E-46C2-AD9E-466525424237}" destId="{BA306601-FB10-462C-BECC-854F3661DF65}" srcOrd="1" destOrd="0" presId="urn:microsoft.com/office/officeart/2005/8/layout/hierarchy1"/>
    <dgm:cxn modelId="{1DBC65C4-D09C-4967-A50D-C89A3F746582}" type="presParOf" srcId="{AD9FD929-7299-4086-ADB3-A5E827675650}" destId="{C79E79B8-13D2-41A7-944E-5ED8809E1A0B}" srcOrd="1" destOrd="0" presId="urn:microsoft.com/office/officeart/2005/8/layout/hierarchy1"/>
    <dgm:cxn modelId="{E21D8B30-5319-417F-B0FA-F1401651D510}" type="presParOf" srcId="{C79E79B8-13D2-41A7-944E-5ED8809E1A0B}" destId="{6C3CC553-CE53-4235-A95E-8FC52E0EAEE5}" srcOrd="0" destOrd="0" presId="urn:microsoft.com/office/officeart/2005/8/layout/hierarchy1"/>
    <dgm:cxn modelId="{2C54BEAE-F4A8-40F9-B5EE-5F77C9496552}" type="presParOf" srcId="{6C3CC553-CE53-4235-A95E-8FC52E0EAEE5}" destId="{17089CAD-9B2E-47DA-922B-62920D1AEC11}" srcOrd="0" destOrd="0" presId="urn:microsoft.com/office/officeart/2005/8/layout/hierarchy1"/>
    <dgm:cxn modelId="{2AE1ED4E-56FE-4EE0-A64D-BE3CD2BF6678}" type="presParOf" srcId="{6C3CC553-CE53-4235-A95E-8FC52E0EAEE5}" destId="{8EF40466-C3E7-43DC-8E97-24844CC0B9AD}" srcOrd="1" destOrd="0" presId="urn:microsoft.com/office/officeart/2005/8/layout/hierarchy1"/>
    <dgm:cxn modelId="{905D6B27-81A2-4DB4-9D99-BDC1F9779FF8}" type="presParOf" srcId="{C79E79B8-13D2-41A7-944E-5ED8809E1A0B}" destId="{584D2E55-2857-4539-BB11-2A3880C59394}" srcOrd="1" destOrd="0" presId="urn:microsoft.com/office/officeart/2005/8/layout/hierarchy1"/>
    <dgm:cxn modelId="{0B0439EF-BB2C-4934-8497-E5332AACDDCE}" type="presParOf" srcId="{AD9FD929-7299-4086-ADB3-A5E827675650}" destId="{6F0114EF-878F-481E-A0DD-EE53FF2C6B3E}" srcOrd="2" destOrd="0" presId="urn:microsoft.com/office/officeart/2005/8/layout/hierarchy1"/>
    <dgm:cxn modelId="{0A9E3BE1-32AF-4AA8-838A-56AA80EBBBDB}" type="presParOf" srcId="{6F0114EF-878F-481E-A0DD-EE53FF2C6B3E}" destId="{D5207817-7BA6-4F42-88AC-199A4563B8FD}" srcOrd="0" destOrd="0" presId="urn:microsoft.com/office/officeart/2005/8/layout/hierarchy1"/>
    <dgm:cxn modelId="{80D41ABC-8449-4926-B931-EB745FA6B502}" type="presParOf" srcId="{D5207817-7BA6-4F42-88AC-199A4563B8FD}" destId="{0505344D-D7A0-4005-A49E-F541714A3256}" srcOrd="0" destOrd="0" presId="urn:microsoft.com/office/officeart/2005/8/layout/hierarchy1"/>
    <dgm:cxn modelId="{82D2371C-8212-4AF3-A5EA-29544C0539F2}" type="presParOf" srcId="{D5207817-7BA6-4F42-88AC-199A4563B8FD}" destId="{7C5CD689-DA69-4A29-8D21-BE5E87A71D43}" srcOrd="1" destOrd="0" presId="urn:microsoft.com/office/officeart/2005/8/layout/hierarchy1"/>
    <dgm:cxn modelId="{7AC83CE3-298C-482D-BB9D-A3FE125FD88E}" type="presParOf" srcId="{6F0114EF-878F-481E-A0DD-EE53FF2C6B3E}" destId="{BADC31A8-BEB3-4097-8D1D-D9F007A0DF8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94E44947-5221-466E-8909-368E5D06AB39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9648284-DE5F-441E-A2FA-C0CFDAE65B83}">
      <dgm:prSet/>
      <dgm:spPr/>
      <dgm:t>
        <a:bodyPr/>
        <a:lstStyle/>
        <a:p>
          <a:pPr>
            <a:defRPr cap="all"/>
          </a:pPr>
          <a:r>
            <a:rPr lang="en-GB"/>
            <a:t>Key case law BM [2018] – Consent was not a defence for performance of body modification in certain circumstances – in this case body parts were removed. </a:t>
          </a:r>
          <a:endParaRPr lang="en-US"/>
        </a:p>
      </dgm:t>
    </dgm:pt>
    <dgm:pt modelId="{DAFA7372-134B-48FB-B088-AC647563FDA5}" type="parTrans" cxnId="{3DE09C70-B180-4010-82B8-7BFC3ACDBE0A}">
      <dgm:prSet/>
      <dgm:spPr/>
      <dgm:t>
        <a:bodyPr/>
        <a:lstStyle/>
        <a:p>
          <a:endParaRPr lang="en-US"/>
        </a:p>
      </dgm:t>
    </dgm:pt>
    <dgm:pt modelId="{7DEABAB9-81C8-4AF2-BE75-835CCC9C8E90}" type="sibTrans" cxnId="{3DE09C70-B180-4010-82B8-7BFC3ACDBE0A}">
      <dgm:prSet/>
      <dgm:spPr/>
      <dgm:t>
        <a:bodyPr/>
        <a:lstStyle/>
        <a:p>
          <a:endParaRPr lang="en-US"/>
        </a:p>
      </dgm:t>
    </dgm:pt>
    <dgm:pt modelId="{9E176278-8ADD-40A3-95B2-A710DE21E6F9}">
      <dgm:prSet/>
      <dgm:spPr/>
      <dgm:t>
        <a:bodyPr/>
        <a:lstStyle/>
        <a:p>
          <a:pPr>
            <a:defRPr cap="all"/>
          </a:pPr>
          <a:r>
            <a:rPr lang="en-GB"/>
            <a:t>Think point; Do you think this was the correct decision? </a:t>
          </a:r>
          <a:endParaRPr lang="en-US"/>
        </a:p>
      </dgm:t>
    </dgm:pt>
    <dgm:pt modelId="{EECE823C-34CB-498C-AF4E-C5979F5376A9}" type="parTrans" cxnId="{4D4F3262-6F6F-4C21-8611-DB86B7CB54EC}">
      <dgm:prSet/>
      <dgm:spPr/>
      <dgm:t>
        <a:bodyPr/>
        <a:lstStyle/>
        <a:p>
          <a:endParaRPr lang="en-US"/>
        </a:p>
      </dgm:t>
    </dgm:pt>
    <dgm:pt modelId="{1D569C9A-6B4F-4A80-817A-CE0ED562AC5D}" type="sibTrans" cxnId="{4D4F3262-6F6F-4C21-8611-DB86B7CB54EC}">
      <dgm:prSet/>
      <dgm:spPr/>
      <dgm:t>
        <a:bodyPr/>
        <a:lstStyle/>
        <a:p>
          <a:endParaRPr lang="en-US"/>
        </a:p>
      </dgm:t>
    </dgm:pt>
    <dgm:pt modelId="{5043E392-ACD1-46DD-86C8-1D2224B86ABB}" type="pres">
      <dgm:prSet presAssocID="{94E44947-5221-466E-8909-368E5D06AB39}" presName="root" presStyleCnt="0">
        <dgm:presLayoutVars>
          <dgm:dir/>
          <dgm:resizeHandles val="exact"/>
        </dgm:presLayoutVars>
      </dgm:prSet>
      <dgm:spPr/>
    </dgm:pt>
    <dgm:pt modelId="{2873579D-4417-4BEC-A1D9-BB3B4D6A28B2}" type="pres">
      <dgm:prSet presAssocID="{F9648284-DE5F-441E-A2FA-C0CFDAE65B83}" presName="compNode" presStyleCnt="0"/>
      <dgm:spPr/>
    </dgm:pt>
    <dgm:pt modelId="{766EB70D-7BA6-4298-A1FB-26C08F846DF4}" type="pres">
      <dgm:prSet presAssocID="{F9648284-DE5F-441E-A2FA-C0CFDAE65B83}" presName="iconBgRect" presStyleLbl="bgShp" presStyleIdx="0" presStyleCnt="2"/>
      <dgm:spPr/>
    </dgm:pt>
    <dgm:pt modelId="{615C3F80-ABB9-4CCC-BD14-A43D62193ABD}" type="pres">
      <dgm:prSet presAssocID="{F9648284-DE5F-441E-A2FA-C0CFDAE65B8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65C7CEDE-19EC-4ED4-8DA5-A7E2EBD71BFB}" type="pres">
      <dgm:prSet presAssocID="{F9648284-DE5F-441E-A2FA-C0CFDAE65B83}" presName="spaceRect" presStyleCnt="0"/>
      <dgm:spPr/>
    </dgm:pt>
    <dgm:pt modelId="{29E92E50-7ED5-43E0-880A-5D630FA51897}" type="pres">
      <dgm:prSet presAssocID="{F9648284-DE5F-441E-A2FA-C0CFDAE65B83}" presName="textRect" presStyleLbl="revTx" presStyleIdx="0" presStyleCnt="2">
        <dgm:presLayoutVars>
          <dgm:chMax val="1"/>
          <dgm:chPref val="1"/>
        </dgm:presLayoutVars>
      </dgm:prSet>
      <dgm:spPr/>
    </dgm:pt>
    <dgm:pt modelId="{251E15A5-8471-430B-9E62-1CF7E6D35E12}" type="pres">
      <dgm:prSet presAssocID="{7DEABAB9-81C8-4AF2-BE75-835CCC9C8E90}" presName="sibTrans" presStyleCnt="0"/>
      <dgm:spPr/>
    </dgm:pt>
    <dgm:pt modelId="{6524B6C4-56AA-4E1D-9842-4F6B423A794F}" type="pres">
      <dgm:prSet presAssocID="{9E176278-8ADD-40A3-95B2-A710DE21E6F9}" presName="compNode" presStyleCnt="0"/>
      <dgm:spPr/>
    </dgm:pt>
    <dgm:pt modelId="{2854796D-B8D4-4646-90E8-1AA3F7AABE01}" type="pres">
      <dgm:prSet presAssocID="{9E176278-8ADD-40A3-95B2-A710DE21E6F9}" presName="iconBgRect" presStyleLbl="bgShp" presStyleIdx="1" presStyleCnt="2"/>
      <dgm:spPr/>
    </dgm:pt>
    <dgm:pt modelId="{9DBA9C5F-37BE-4078-8C8C-BA56CECF6637}" type="pres">
      <dgm:prSet presAssocID="{9E176278-8ADD-40A3-95B2-A710DE21E6F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1CCF3CB4-C0A0-46AB-A2A7-090CE2625AF8}" type="pres">
      <dgm:prSet presAssocID="{9E176278-8ADD-40A3-95B2-A710DE21E6F9}" presName="spaceRect" presStyleCnt="0"/>
      <dgm:spPr/>
    </dgm:pt>
    <dgm:pt modelId="{7B36CF57-0B87-4512-AB07-6D42E42086B7}" type="pres">
      <dgm:prSet presAssocID="{9E176278-8ADD-40A3-95B2-A710DE21E6F9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4D4F3262-6F6F-4C21-8611-DB86B7CB54EC}" srcId="{94E44947-5221-466E-8909-368E5D06AB39}" destId="{9E176278-8ADD-40A3-95B2-A710DE21E6F9}" srcOrd="1" destOrd="0" parTransId="{EECE823C-34CB-498C-AF4E-C5979F5376A9}" sibTransId="{1D569C9A-6B4F-4A80-817A-CE0ED562AC5D}"/>
    <dgm:cxn modelId="{3DE09C70-B180-4010-82B8-7BFC3ACDBE0A}" srcId="{94E44947-5221-466E-8909-368E5D06AB39}" destId="{F9648284-DE5F-441E-A2FA-C0CFDAE65B83}" srcOrd="0" destOrd="0" parTransId="{DAFA7372-134B-48FB-B088-AC647563FDA5}" sibTransId="{7DEABAB9-81C8-4AF2-BE75-835CCC9C8E90}"/>
    <dgm:cxn modelId="{0D4C2B57-D67A-4CCA-8FCD-FF10235EDF50}" type="presOf" srcId="{9E176278-8ADD-40A3-95B2-A710DE21E6F9}" destId="{7B36CF57-0B87-4512-AB07-6D42E42086B7}" srcOrd="0" destOrd="0" presId="urn:microsoft.com/office/officeart/2018/5/layout/IconCircleLabelList"/>
    <dgm:cxn modelId="{06C72984-698A-4EC6-9141-E559A5607808}" type="presOf" srcId="{F9648284-DE5F-441E-A2FA-C0CFDAE65B83}" destId="{29E92E50-7ED5-43E0-880A-5D630FA51897}" srcOrd="0" destOrd="0" presId="urn:microsoft.com/office/officeart/2018/5/layout/IconCircleLabelList"/>
    <dgm:cxn modelId="{C2F2ABD8-25EB-4854-9A33-C32058E94D07}" type="presOf" srcId="{94E44947-5221-466E-8909-368E5D06AB39}" destId="{5043E392-ACD1-46DD-86C8-1D2224B86ABB}" srcOrd="0" destOrd="0" presId="urn:microsoft.com/office/officeart/2018/5/layout/IconCircleLabelList"/>
    <dgm:cxn modelId="{9C7FB534-84A3-45F0-B3F1-D694E1DFCBB1}" type="presParOf" srcId="{5043E392-ACD1-46DD-86C8-1D2224B86ABB}" destId="{2873579D-4417-4BEC-A1D9-BB3B4D6A28B2}" srcOrd="0" destOrd="0" presId="urn:microsoft.com/office/officeart/2018/5/layout/IconCircleLabelList"/>
    <dgm:cxn modelId="{5CD78E48-C347-40D5-A670-2D9707215C56}" type="presParOf" srcId="{2873579D-4417-4BEC-A1D9-BB3B4D6A28B2}" destId="{766EB70D-7BA6-4298-A1FB-26C08F846DF4}" srcOrd="0" destOrd="0" presId="urn:microsoft.com/office/officeart/2018/5/layout/IconCircleLabelList"/>
    <dgm:cxn modelId="{303241AC-1580-4661-A1BB-AD23AA68ADC4}" type="presParOf" srcId="{2873579D-4417-4BEC-A1D9-BB3B4D6A28B2}" destId="{615C3F80-ABB9-4CCC-BD14-A43D62193ABD}" srcOrd="1" destOrd="0" presId="urn:microsoft.com/office/officeart/2018/5/layout/IconCircleLabelList"/>
    <dgm:cxn modelId="{F77203AD-2281-4B86-A402-D6A3760F26A0}" type="presParOf" srcId="{2873579D-4417-4BEC-A1D9-BB3B4D6A28B2}" destId="{65C7CEDE-19EC-4ED4-8DA5-A7E2EBD71BFB}" srcOrd="2" destOrd="0" presId="urn:microsoft.com/office/officeart/2018/5/layout/IconCircleLabelList"/>
    <dgm:cxn modelId="{320CEC4C-A7BE-4F5B-B887-675D1BEDF6F0}" type="presParOf" srcId="{2873579D-4417-4BEC-A1D9-BB3B4D6A28B2}" destId="{29E92E50-7ED5-43E0-880A-5D630FA51897}" srcOrd="3" destOrd="0" presId="urn:microsoft.com/office/officeart/2018/5/layout/IconCircleLabelList"/>
    <dgm:cxn modelId="{16859855-5D57-4535-A68A-76B8CC22A49F}" type="presParOf" srcId="{5043E392-ACD1-46DD-86C8-1D2224B86ABB}" destId="{251E15A5-8471-430B-9E62-1CF7E6D35E12}" srcOrd="1" destOrd="0" presId="urn:microsoft.com/office/officeart/2018/5/layout/IconCircleLabelList"/>
    <dgm:cxn modelId="{60A815AC-F572-44D6-9A4F-F8C9F4CBB508}" type="presParOf" srcId="{5043E392-ACD1-46DD-86C8-1D2224B86ABB}" destId="{6524B6C4-56AA-4E1D-9842-4F6B423A794F}" srcOrd="2" destOrd="0" presId="urn:microsoft.com/office/officeart/2018/5/layout/IconCircleLabelList"/>
    <dgm:cxn modelId="{16C331CC-BCE7-41EE-9D99-29F824543E7D}" type="presParOf" srcId="{6524B6C4-56AA-4E1D-9842-4F6B423A794F}" destId="{2854796D-B8D4-4646-90E8-1AA3F7AABE01}" srcOrd="0" destOrd="0" presId="urn:microsoft.com/office/officeart/2018/5/layout/IconCircleLabelList"/>
    <dgm:cxn modelId="{F2E312DA-5D89-4D11-A730-9E4026D7AD9E}" type="presParOf" srcId="{6524B6C4-56AA-4E1D-9842-4F6B423A794F}" destId="{9DBA9C5F-37BE-4078-8C8C-BA56CECF6637}" srcOrd="1" destOrd="0" presId="urn:microsoft.com/office/officeart/2018/5/layout/IconCircleLabelList"/>
    <dgm:cxn modelId="{89B7FAF6-ADC8-4367-8904-7FD1BF9C0E0C}" type="presParOf" srcId="{6524B6C4-56AA-4E1D-9842-4F6B423A794F}" destId="{1CCF3CB4-C0A0-46AB-A2A7-090CE2625AF8}" srcOrd="2" destOrd="0" presId="urn:microsoft.com/office/officeart/2018/5/layout/IconCircleLabelList"/>
    <dgm:cxn modelId="{406C93BB-4C24-4603-8753-69575ACEFF41}" type="presParOf" srcId="{6524B6C4-56AA-4E1D-9842-4F6B423A794F}" destId="{7B36CF57-0B87-4512-AB07-6D42E42086B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27F6FC-E078-4B26-A122-133D5299B729}">
      <dsp:nvSpPr>
        <dsp:cNvPr id="0" name=""/>
        <dsp:cNvSpPr/>
      </dsp:nvSpPr>
      <dsp:spPr>
        <a:xfrm>
          <a:off x="0" y="3830"/>
          <a:ext cx="5728344" cy="81588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C3E139-28B9-427D-BC90-D3A8CAAA9DD3}">
      <dsp:nvSpPr>
        <dsp:cNvPr id="0" name=""/>
        <dsp:cNvSpPr/>
      </dsp:nvSpPr>
      <dsp:spPr>
        <a:xfrm>
          <a:off x="246806" y="187405"/>
          <a:ext cx="448738" cy="44873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B4B1D0-2522-482F-AB73-D246D95A0B16}">
      <dsp:nvSpPr>
        <dsp:cNvPr id="0" name=""/>
        <dsp:cNvSpPr/>
      </dsp:nvSpPr>
      <dsp:spPr>
        <a:xfrm>
          <a:off x="942350" y="3830"/>
          <a:ext cx="4785993" cy="815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48" tIns="86348" rIns="86348" bIns="8634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Aims and Learning Objectives</a:t>
          </a:r>
          <a:endParaRPr lang="en-US" sz="1900" kern="1200"/>
        </a:p>
      </dsp:txBody>
      <dsp:txXfrm>
        <a:off x="942350" y="3830"/>
        <a:ext cx="4785993" cy="815888"/>
      </dsp:txXfrm>
    </dsp:sp>
    <dsp:sp modelId="{F0E0B794-B34E-443D-B254-48FDF6081208}">
      <dsp:nvSpPr>
        <dsp:cNvPr id="0" name=""/>
        <dsp:cNvSpPr/>
      </dsp:nvSpPr>
      <dsp:spPr>
        <a:xfrm>
          <a:off x="0" y="1023690"/>
          <a:ext cx="5728344" cy="81588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2BE52B-2D21-4322-AC9C-582713810F6A}">
      <dsp:nvSpPr>
        <dsp:cNvPr id="0" name=""/>
        <dsp:cNvSpPr/>
      </dsp:nvSpPr>
      <dsp:spPr>
        <a:xfrm>
          <a:off x="246806" y="1207265"/>
          <a:ext cx="448738" cy="44873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F93E99-B745-4A1C-A5CA-14C86A033563}">
      <dsp:nvSpPr>
        <dsp:cNvPr id="0" name=""/>
        <dsp:cNvSpPr/>
      </dsp:nvSpPr>
      <dsp:spPr>
        <a:xfrm>
          <a:off x="942350" y="1023690"/>
          <a:ext cx="4785993" cy="815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48" tIns="86348" rIns="86348" bIns="8634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Consent. </a:t>
          </a:r>
          <a:endParaRPr lang="en-US" sz="1900" kern="1200"/>
        </a:p>
      </dsp:txBody>
      <dsp:txXfrm>
        <a:off x="942350" y="1023690"/>
        <a:ext cx="4785993" cy="815888"/>
      </dsp:txXfrm>
    </dsp:sp>
    <dsp:sp modelId="{EFC2040C-4E85-4A55-84A6-999AEE3CB4F7}">
      <dsp:nvSpPr>
        <dsp:cNvPr id="0" name=""/>
        <dsp:cNvSpPr/>
      </dsp:nvSpPr>
      <dsp:spPr>
        <a:xfrm>
          <a:off x="0" y="2043550"/>
          <a:ext cx="5728344" cy="81588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25E548-533D-440D-997B-834FF7AE1C08}">
      <dsp:nvSpPr>
        <dsp:cNvPr id="0" name=""/>
        <dsp:cNvSpPr/>
      </dsp:nvSpPr>
      <dsp:spPr>
        <a:xfrm>
          <a:off x="246806" y="2227125"/>
          <a:ext cx="448738" cy="44873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A2EA5C-6F72-4AE0-B1E5-C10C641DB2A9}">
      <dsp:nvSpPr>
        <dsp:cNvPr id="0" name=""/>
        <dsp:cNvSpPr/>
      </dsp:nvSpPr>
      <dsp:spPr>
        <a:xfrm>
          <a:off x="942350" y="2043550"/>
          <a:ext cx="4785993" cy="815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48" tIns="86348" rIns="86348" bIns="8634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Activities. </a:t>
          </a:r>
          <a:endParaRPr lang="en-US" sz="1900" kern="1200"/>
        </a:p>
      </dsp:txBody>
      <dsp:txXfrm>
        <a:off x="942350" y="2043550"/>
        <a:ext cx="4785993" cy="815888"/>
      </dsp:txXfrm>
    </dsp:sp>
    <dsp:sp modelId="{265B1E1B-A32D-4C08-BAB2-F1548D7FB8CD}">
      <dsp:nvSpPr>
        <dsp:cNvPr id="0" name=""/>
        <dsp:cNvSpPr/>
      </dsp:nvSpPr>
      <dsp:spPr>
        <a:xfrm>
          <a:off x="0" y="3063411"/>
          <a:ext cx="5728344" cy="81588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74EA95-6047-4A1C-82D2-C8CA88A1A5A0}">
      <dsp:nvSpPr>
        <dsp:cNvPr id="0" name=""/>
        <dsp:cNvSpPr/>
      </dsp:nvSpPr>
      <dsp:spPr>
        <a:xfrm>
          <a:off x="246806" y="3246985"/>
          <a:ext cx="448738" cy="44873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2D35B-E115-4867-AAC1-35A8D34C8CA6}">
      <dsp:nvSpPr>
        <dsp:cNvPr id="0" name=""/>
        <dsp:cNvSpPr/>
      </dsp:nvSpPr>
      <dsp:spPr>
        <a:xfrm>
          <a:off x="942350" y="3063411"/>
          <a:ext cx="4785993" cy="815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48" tIns="86348" rIns="86348" bIns="8634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Summary. </a:t>
          </a:r>
          <a:endParaRPr lang="en-US" sz="1900" kern="1200"/>
        </a:p>
      </dsp:txBody>
      <dsp:txXfrm>
        <a:off x="942350" y="3063411"/>
        <a:ext cx="4785993" cy="815888"/>
      </dsp:txXfrm>
    </dsp:sp>
    <dsp:sp modelId="{4D62508E-2D2B-4E93-AF08-357A1DBF1FA5}">
      <dsp:nvSpPr>
        <dsp:cNvPr id="0" name=""/>
        <dsp:cNvSpPr/>
      </dsp:nvSpPr>
      <dsp:spPr>
        <a:xfrm>
          <a:off x="0" y="4083271"/>
          <a:ext cx="5728344" cy="81588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5140C7-3044-4FC4-99ED-A24C9DE71DF8}">
      <dsp:nvSpPr>
        <dsp:cNvPr id="0" name=""/>
        <dsp:cNvSpPr/>
      </dsp:nvSpPr>
      <dsp:spPr>
        <a:xfrm>
          <a:off x="246806" y="4266846"/>
          <a:ext cx="448738" cy="44873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0662E4-859B-4579-BCB1-FD9DDC304B70}">
      <dsp:nvSpPr>
        <dsp:cNvPr id="0" name=""/>
        <dsp:cNvSpPr/>
      </dsp:nvSpPr>
      <dsp:spPr>
        <a:xfrm>
          <a:off x="942350" y="4083271"/>
          <a:ext cx="4785993" cy="815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48" tIns="86348" rIns="86348" bIns="8634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Thank you, any questions?</a:t>
          </a:r>
          <a:endParaRPr lang="en-US" sz="1900" kern="1200"/>
        </a:p>
      </dsp:txBody>
      <dsp:txXfrm>
        <a:off x="942350" y="4083271"/>
        <a:ext cx="4785993" cy="8158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A5A941-DF65-4DBC-8AA0-B823293F12B5}">
      <dsp:nvSpPr>
        <dsp:cNvPr id="0" name=""/>
        <dsp:cNvSpPr/>
      </dsp:nvSpPr>
      <dsp:spPr>
        <a:xfrm>
          <a:off x="0" y="43364"/>
          <a:ext cx="5728344" cy="236925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The aim of today’s session is to discuss consent in relation to non-fatal offences. </a:t>
          </a:r>
          <a:endParaRPr lang="en-US" sz="2700" kern="1200"/>
        </a:p>
      </dsp:txBody>
      <dsp:txXfrm>
        <a:off x="115657" y="159021"/>
        <a:ext cx="5497030" cy="2137936"/>
      </dsp:txXfrm>
    </dsp:sp>
    <dsp:sp modelId="{1D58F167-8390-4D9A-8B35-747DEADC6931}">
      <dsp:nvSpPr>
        <dsp:cNvPr id="0" name=""/>
        <dsp:cNvSpPr/>
      </dsp:nvSpPr>
      <dsp:spPr>
        <a:xfrm>
          <a:off x="0" y="2490375"/>
          <a:ext cx="5728344" cy="236925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5136466"/>
                <a:satOff val="8196"/>
                <a:lumOff val="-1765"/>
                <a:alphaOff val="0"/>
                <a:tint val="98000"/>
                <a:lumMod val="102000"/>
              </a:schemeClr>
              <a:schemeClr val="accent2">
                <a:hueOff val="-5136466"/>
                <a:satOff val="8196"/>
                <a:lumOff val="-1765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By the end of today’s session students should be able to demonstrate that they understand consent in relation to non-fatal offences. </a:t>
          </a:r>
          <a:endParaRPr lang="en-US" sz="2700" kern="1200"/>
        </a:p>
      </dsp:txBody>
      <dsp:txXfrm>
        <a:off x="115657" y="2606032"/>
        <a:ext cx="5497030" cy="21379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7E6AB3-01FE-487A-BD1D-F4B076F8345D}">
      <dsp:nvSpPr>
        <dsp:cNvPr id="0" name=""/>
        <dsp:cNvSpPr/>
      </dsp:nvSpPr>
      <dsp:spPr>
        <a:xfrm>
          <a:off x="0" y="246601"/>
          <a:ext cx="5728344" cy="1061406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It is a defence. </a:t>
          </a:r>
          <a:endParaRPr lang="en-US" sz="1900" kern="1200"/>
        </a:p>
      </dsp:txBody>
      <dsp:txXfrm>
        <a:off x="51814" y="298415"/>
        <a:ext cx="5624716" cy="957778"/>
      </dsp:txXfrm>
    </dsp:sp>
    <dsp:sp modelId="{CE33A3FA-55D1-4B96-B912-4887A1A560F5}">
      <dsp:nvSpPr>
        <dsp:cNvPr id="0" name=""/>
        <dsp:cNvSpPr/>
      </dsp:nvSpPr>
      <dsp:spPr>
        <a:xfrm>
          <a:off x="0" y="1362728"/>
          <a:ext cx="5728344" cy="1061406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712155"/>
                <a:satOff val="2732"/>
                <a:lumOff val="-588"/>
                <a:alphaOff val="0"/>
                <a:tint val="98000"/>
                <a:lumMod val="102000"/>
              </a:schemeClr>
              <a:schemeClr val="accent2">
                <a:hueOff val="-1712155"/>
                <a:satOff val="2732"/>
                <a:lumOff val="-588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Not usually available for offences against the persons where bodily harm takes place. </a:t>
          </a:r>
          <a:endParaRPr lang="en-US" sz="1900" kern="1200" dirty="0"/>
        </a:p>
      </dsp:txBody>
      <dsp:txXfrm>
        <a:off x="51814" y="1414542"/>
        <a:ext cx="5624716" cy="957778"/>
      </dsp:txXfrm>
    </dsp:sp>
    <dsp:sp modelId="{8D0CA953-2C6A-4065-A079-CEC363681CB0}">
      <dsp:nvSpPr>
        <dsp:cNvPr id="0" name=""/>
        <dsp:cNvSpPr/>
      </dsp:nvSpPr>
      <dsp:spPr>
        <a:xfrm>
          <a:off x="0" y="2478855"/>
          <a:ext cx="5728344" cy="1061406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3424311"/>
                <a:satOff val="5464"/>
                <a:lumOff val="-1177"/>
                <a:alphaOff val="0"/>
                <a:tint val="98000"/>
                <a:lumMod val="102000"/>
              </a:schemeClr>
              <a:schemeClr val="accent2">
                <a:hueOff val="-3424311"/>
                <a:satOff val="5464"/>
                <a:lumOff val="-1177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However, we find some exceptions. </a:t>
          </a:r>
          <a:endParaRPr lang="en-US" sz="1900" kern="1200"/>
        </a:p>
      </dsp:txBody>
      <dsp:txXfrm>
        <a:off x="51814" y="2530669"/>
        <a:ext cx="5624716" cy="957778"/>
      </dsp:txXfrm>
    </dsp:sp>
    <dsp:sp modelId="{CE922063-A5F9-484E-A23D-F9296B949580}">
      <dsp:nvSpPr>
        <dsp:cNvPr id="0" name=""/>
        <dsp:cNvSpPr/>
      </dsp:nvSpPr>
      <dsp:spPr>
        <a:xfrm>
          <a:off x="0" y="3594981"/>
          <a:ext cx="5728344" cy="1061406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5136466"/>
                <a:satOff val="8196"/>
                <a:lumOff val="-1765"/>
                <a:alphaOff val="0"/>
                <a:tint val="98000"/>
                <a:lumMod val="102000"/>
              </a:schemeClr>
              <a:schemeClr val="accent2">
                <a:hueOff val="-5136466"/>
                <a:satOff val="8196"/>
                <a:lumOff val="-1765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Consent needs to be given, valid, the person must be able to consent, the situation allows for consent to be a defence. </a:t>
          </a:r>
          <a:endParaRPr lang="en-US" sz="1900" kern="1200"/>
        </a:p>
      </dsp:txBody>
      <dsp:txXfrm>
        <a:off x="51814" y="3646795"/>
        <a:ext cx="5624716" cy="9577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053289-3F7F-481F-959A-F7C5084D20E0}">
      <dsp:nvSpPr>
        <dsp:cNvPr id="0" name=""/>
        <dsp:cNvSpPr/>
      </dsp:nvSpPr>
      <dsp:spPr>
        <a:xfrm>
          <a:off x="9275" y="546444"/>
          <a:ext cx="5544815" cy="2217926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4013" tIns="34671" rIns="34671" bIns="34671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R v Brown [1994] - For the offences of assault and battery – but not including ABH or GBH. </a:t>
          </a:r>
          <a:endParaRPr lang="en-US" sz="2600" kern="1200" dirty="0"/>
        </a:p>
      </dsp:txBody>
      <dsp:txXfrm>
        <a:off x="1118238" y="546444"/>
        <a:ext cx="3326889" cy="2217926"/>
      </dsp:txXfrm>
    </dsp:sp>
    <dsp:sp modelId="{40415162-A545-4DBE-89A0-524FD2B90884}">
      <dsp:nvSpPr>
        <dsp:cNvPr id="0" name=""/>
        <dsp:cNvSpPr/>
      </dsp:nvSpPr>
      <dsp:spPr>
        <a:xfrm>
          <a:off x="4999609" y="546444"/>
          <a:ext cx="5544815" cy="2217926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4013" tIns="34671" rIns="34671" bIns="34671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- Unless public interest exception applies.  </a:t>
          </a:r>
          <a:endParaRPr lang="en-US" sz="2600" kern="1200"/>
        </a:p>
      </dsp:txBody>
      <dsp:txXfrm>
        <a:off x="6108572" y="546444"/>
        <a:ext cx="3326889" cy="221792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F3D39C-5256-495D-A74C-16271F9F1866}">
      <dsp:nvSpPr>
        <dsp:cNvPr id="0" name=""/>
        <dsp:cNvSpPr/>
      </dsp:nvSpPr>
      <dsp:spPr>
        <a:xfrm>
          <a:off x="0" y="0"/>
          <a:ext cx="8126349" cy="59594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Need to have capacity. </a:t>
          </a:r>
          <a:endParaRPr lang="en-US" sz="1500" kern="1200"/>
        </a:p>
      </dsp:txBody>
      <dsp:txXfrm>
        <a:off x="17455" y="17455"/>
        <a:ext cx="7413549" cy="561036"/>
      </dsp:txXfrm>
    </dsp:sp>
    <dsp:sp modelId="{A50C5000-C452-4781-BEE2-249CCE8E758D}">
      <dsp:nvSpPr>
        <dsp:cNvPr id="0" name=""/>
        <dsp:cNvSpPr/>
      </dsp:nvSpPr>
      <dsp:spPr>
        <a:xfrm>
          <a:off x="606837" y="678717"/>
          <a:ext cx="8126349" cy="59594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Consider their age and mental capacity. </a:t>
          </a:r>
          <a:endParaRPr lang="en-US" sz="1500" kern="1200"/>
        </a:p>
      </dsp:txBody>
      <dsp:txXfrm>
        <a:off x="624292" y="696172"/>
        <a:ext cx="7097235" cy="561036"/>
      </dsp:txXfrm>
    </dsp:sp>
    <dsp:sp modelId="{C5C2D739-5655-46E0-83CF-AFBB1DEED54B}">
      <dsp:nvSpPr>
        <dsp:cNvPr id="0" name=""/>
        <dsp:cNvSpPr/>
      </dsp:nvSpPr>
      <dsp:spPr>
        <a:xfrm>
          <a:off x="1213675" y="1357434"/>
          <a:ext cx="8126349" cy="59594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Medical treatment and cosmetic – 16- and 17-year-olds can give consent within out their parent. </a:t>
          </a:r>
          <a:endParaRPr lang="en-US" sz="1500" kern="1200"/>
        </a:p>
      </dsp:txBody>
      <dsp:txXfrm>
        <a:off x="1231130" y="1374889"/>
        <a:ext cx="7097235" cy="561036"/>
      </dsp:txXfrm>
    </dsp:sp>
    <dsp:sp modelId="{D6ED7F0E-9541-4644-9149-1A1A22D91308}">
      <dsp:nvSpPr>
        <dsp:cNvPr id="0" name=""/>
        <dsp:cNvSpPr/>
      </dsp:nvSpPr>
      <dsp:spPr>
        <a:xfrm>
          <a:off x="1820513" y="2036151"/>
          <a:ext cx="8126349" cy="59594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However, those below the age of 16 can consent to medical treatment if they are classed as Gillick Competent as explained in the case of; </a:t>
          </a:r>
          <a:endParaRPr lang="en-US" sz="1500" kern="1200"/>
        </a:p>
      </dsp:txBody>
      <dsp:txXfrm>
        <a:off x="1837968" y="2053606"/>
        <a:ext cx="7097235" cy="561036"/>
      </dsp:txXfrm>
    </dsp:sp>
    <dsp:sp modelId="{0B35030B-A64A-41DA-96CC-5D3EBC0F00DF}">
      <dsp:nvSpPr>
        <dsp:cNvPr id="0" name=""/>
        <dsp:cNvSpPr/>
      </dsp:nvSpPr>
      <dsp:spPr>
        <a:xfrm>
          <a:off x="2427350" y="2714869"/>
          <a:ext cx="8126349" cy="59594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Gillick v West Norfolk Health Authority [1986]. </a:t>
          </a:r>
          <a:endParaRPr lang="en-US" sz="1500" kern="1200"/>
        </a:p>
      </dsp:txBody>
      <dsp:txXfrm>
        <a:off x="2444805" y="2732324"/>
        <a:ext cx="7097235" cy="561036"/>
      </dsp:txXfrm>
    </dsp:sp>
    <dsp:sp modelId="{28439058-E7EE-4DF7-97B6-4687A74681D8}">
      <dsp:nvSpPr>
        <dsp:cNvPr id="0" name=""/>
        <dsp:cNvSpPr/>
      </dsp:nvSpPr>
      <dsp:spPr>
        <a:xfrm>
          <a:off x="7738983" y="435372"/>
          <a:ext cx="387365" cy="38736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7826140" y="435372"/>
        <a:ext cx="213051" cy="291492"/>
      </dsp:txXfrm>
    </dsp:sp>
    <dsp:sp modelId="{40D2C9D1-29F0-4DCD-BEE8-712FA5D6C17D}">
      <dsp:nvSpPr>
        <dsp:cNvPr id="0" name=""/>
        <dsp:cNvSpPr/>
      </dsp:nvSpPr>
      <dsp:spPr>
        <a:xfrm>
          <a:off x="8345821" y="1114089"/>
          <a:ext cx="387365" cy="387365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8432978" y="1114089"/>
        <a:ext cx="213051" cy="291492"/>
      </dsp:txXfrm>
    </dsp:sp>
    <dsp:sp modelId="{7C5C62CA-4ED4-4C74-9813-19EAF4764095}">
      <dsp:nvSpPr>
        <dsp:cNvPr id="0" name=""/>
        <dsp:cNvSpPr/>
      </dsp:nvSpPr>
      <dsp:spPr>
        <a:xfrm>
          <a:off x="8952659" y="1782874"/>
          <a:ext cx="387365" cy="387365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9039816" y="1782874"/>
        <a:ext cx="213051" cy="291492"/>
      </dsp:txXfrm>
    </dsp:sp>
    <dsp:sp modelId="{779CE3C9-D4A4-47EA-AFE6-E9AB75A4C411}">
      <dsp:nvSpPr>
        <dsp:cNvPr id="0" name=""/>
        <dsp:cNvSpPr/>
      </dsp:nvSpPr>
      <dsp:spPr>
        <a:xfrm>
          <a:off x="9559496" y="2468213"/>
          <a:ext cx="387365" cy="38736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9646653" y="2468213"/>
        <a:ext cx="213051" cy="29149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25C69F-4E2A-4735-B463-1A318D55BF56}">
      <dsp:nvSpPr>
        <dsp:cNvPr id="0" name=""/>
        <dsp:cNvSpPr/>
      </dsp:nvSpPr>
      <dsp:spPr>
        <a:xfrm>
          <a:off x="614850" y="35407"/>
          <a:ext cx="1921500" cy="19215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B750EB-FD8A-4182-938F-BC2C492031FF}">
      <dsp:nvSpPr>
        <dsp:cNvPr id="0" name=""/>
        <dsp:cNvSpPr/>
      </dsp:nvSpPr>
      <dsp:spPr>
        <a:xfrm>
          <a:off x="1024350" y="444907"/>
          <a:ext cx="1102500" cy="11025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E02C8F-718A-4ABA-9B37-B9F08E237792}">
      <dsp:nvSpPr>
        <dsp:cNvPr id="0" name=""/>
        <dsp:cNvSpPr/>
      </dsp:nvSpPr>
      <dsp:spPr>
        <a:xfrm>
          <a:off x="600" y="2555408"/>
          <a:ext cx="31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Consent can be express or implied or necessity in medical conditions where the individual is not conscious. </a:t>
          </a:r>
          <a:endParaRPr lang="en-US" sz="1200" kern="1200"/>
        </a:p>
      </dsp:txBody>
      <dsp:txXfrm>
        <a:off x="600" y="2555408"/>
        <a:ext cx="3150000" cy="720000"/>
      </dsp:txXfrm>
    </dsp:sp>
    <dsp:sp modelId="{DE7D8CC2-0996-42AE-8C66-4BA43A99B0BF}">
      <dsp:nvSpPr>
        <dsp:cNvPr id="0" name=""/>
        <dsp:cNvSpPr/>
      </dsp:nvSpPr>
      <dsp:spPr>
        <a:xfrm>
          <a:off x="4316100" y="35407"/>
          <a:ext cx="1921500" cy="19215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C9FC9D-0465-47A1-ADDF-FF1732D85DD0}">
      <dsp:nvSpPr>
        <dsp:cNvPr id="0" name=""/>
        <dsp:cNvSpPr/>
      </dsp:nvSpPr>
      <dsp:spPr>
        <a:xfrm>
          <a:off x="4725600" y="444907"/>
          <a:ext cx="1102500" cy="11025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C2328D-AD0B-45C1-B7F5-C10C6E4E5FA8}">
      <dsp:nvSpPr>
        <dsp:cNvPr id="0" name=""/>
        <dsp:cNvSpPr/>
      </dsp:nvSpPr>
      <dsp:spPr>
        <a:xfrm>
          <a:off x="3701850" y="2555408"/>
          <a:ext cx="31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Consent for medical procedures is via a consent form. </a:t>
          </a:r>
          <a:endParaRPr lang="en-US" sz="1200" kern="1200"/>
        </a:p>
      </dsp:txBody>
      <dsp:txXfrm>
        <a:off x="3701850" y="2555408"/>
        <a:ext cx="3150000" cy="720000"/>
      </dsp:txXfrm>
    </dsp:sp>
    <dsp:sp modelId="{BCB8C237-8E6F-456B-BCA8-0E72D9B1C373}">
      <dsp:nvSpPr>
        <dsp:cNvPr id="0" name=""/>
        <dsp:cNvSpPr/>
      </dsp:nvSpPr>
      <dsp:spPr>
        <a:xfrm>
          <a:off x="8017350" y="35407"/>
          <a:ext cx="1921500" cy="19215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A4936E-4E07-46FB-AF3F-D8B63EA1BC8B}">
      <dsp:nvSpPr>
        <dsp:cNvPr id="0" name=""/>
        <dsp:cNvSpPr/>
      </dsp:nvSpPr>
      <dsp:spPr>
        <a:xfrm>
          <a:off x="8426850" y="444907"/>
          <a:ext cx="1102500" cy="11025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6DEACD-605C-4847-8B15-A40B5FBB7853}">
      <dsp:nvSpPr>
        <dsp:cNvPr id="0" name=""/>
        <dsp:cNvSpPr/>
      </dsp:nvSpPr>
      <dsp:spPr>
        <a:xfrm>
          <a:off x="7403100" y="2555408"/>
          <a:ext cx="31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Consent has to be given voluntarily. </a:t>
          </a:r>
          <a:endParaRPr lang="en-US" sz="1200" kern="1200"/>
        </a:p>
      </dsp:txBody>
      <dsp:txXfrm>
        <a:off x="7403100" y="2555408"/>
        <a:ext cx="315000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697DFA-EA91-45F8-A4AC-230C3D0C4D5E}">
      <dsp:nvSpPr>
        <dsp:cNvPr id="0" name=""/>
        <dsp:cNvSpPr/>
      </dsp:nvSpPr>
      <dsp:spPr>
        <a:xfrm>
          <a:off x="0" y="0"/>
          <a:ext cx="8970645" cy="99324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Consent obtained by fraud is not true consent and cannot be a defence. </a:t>
          </a:r>
          <a:endParaRPr lang="en-US" sz="1800" kern="1200"/>
        </a:p>
      </dsp:txBody>
      <dsp:txXfrm>
        <a:off x="29091" y="29091"/>
        <a:ext cx="7898856" cy="935062"/>
      </dsp:txXfrm>
    </dsp:sp>
    <dsp:sp modelId="{E6CFAF98-BA4F-4413-9C51-87EF90C87BEA}">
      <dsp:nvSpPr>
        <dsp:cNvPr id="0" name=""/>
        <dsp:cNvSpPr/>
      </dsp:nvSpPr>
      <dsp:spPr>
        <a:xfrm>
          <a:off x="791527" y="1158785"/>
          <a:ext cx="8970645" cy="99324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 v Clarence [1888] – Deception of the nature of the act preformed and deception as to with whom the act was being performed. </a:t>
          </a:r>
          <a:endParaRPr lang="en-US" sz="1800" kern="1200"/>
        </a:p>
      </dsp:txBody>
      <dsp:txXfrm>
        <a:off x="820618" y="1187876"/>
        <a:ext cx="7475326" cy="935062"/>
      </dsp:txXfrm>
    </dsp:sp>
    <dsp:sp modelId="{C3E0F074-AED0-4D79-A268-9EE9535878E5}">
      <dsp:nvSpPr>
        <dsp:cNvPr id="0" name=""/>
        <dsp:cNvSpPr/>
      </dsp:nvSpPr>
      <dsp:spPr>
        <a:xfrm>
          <a:off x="1583054" y="2317571"/>
          <a:ext cx="8970645" cy="99324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Developed in cases such as R v Tabassum [2000] and R v Dica [2004] – Deception of quality of the act ; deception as to health. </a:t>
          </a:r>
          <a:endParaRPr lang="en-US" sz="1800" kern="1200"/>
        </a:p>
      </dsp:txBody>
      <dsp:txXfrm>
        <a:off x="1612145" y="2346662"/>
        <a:ext cx="7475326" cy="935062"/>
      </dsp:txXfrm>
    </dsp:sp>
    <dsp:sp modelId="{13C85777-75B1-4AF2-8992-D738D13AB549}">
      <dsp:nvSpPr>
        <dsp:cNvPr id="0" name=""/>
        <dsp:cNvSpPr/>
      </dsp:nvSpPr>
      <dsp:spPr>
        <a:xfrm>
          <a:off x="8325035" y="753210"/>
          <a:ext cx="645609" cy="64560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8470297" y="753210"/>
        <a:ext cx="355085" cy="485821"/>
      </dsp:txXfrm>
    </dsp:sp>
    <dsp:sp modelId="{1C14614F-F8F0-40E7-B2C4-7D84581CEB15}">
      <dsp:nvSpPr>
        <dsp:cNvPr id="0" name=""/>
        <dsp:cNvSpPr/>
      </dsp:nvSpPr>
      <dsp:spPr>
        <a:xfrm>
          <a:off x="9116563" y="1905374"/>
          <a:ext cx="645609" cy="645609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9261825" y="1905374"/>
        <a:ext cx="355085" cy="48582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0EA6F6-76AC-4DD1-BDA8-F7CC1FD6C922}">
      <dsp:nvSpPr>
        <dsp:cNvPr id="0" name=""/>
        <dsp:cNvSpPr/>
      </dsp:nvSpPr>
      <dsp:spPr>
        <a:xfrm>
          <a:off x="0" y="0"/>
          <a:ext cx="8442960" cy="72837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Deception by identity (does not include qualification and status) – No defence to consent. </a:t>
          </a:r>
          <a:endParaRPr lang="en-US" sz="1900" kern="1200"/>
        </a:p>
      </dsp:txBody>
      <dsp:txXfrm>
        <a:off x="21333" y="21333"/>
        <a:ext cx="7595434" cy="685713"/>
      </dsp:txXfrm>
    </dsp:sp>
    <dsp:sp modelId="{23E76697-660F-4D43-BE8C-A6A57AF39D92}">
      <dsp:nvSpPr>
        <dsp:cNvPr id="0" name=""/>
        <dsp:cNvSpPr/>
      </dsp:nvSpPr>
      <dsp:spPr>
        <a:xfrm>
          <a:off x="707097" y="860812"/>
          <a:ext cx="8442960" cy="728379"/>
        </a:xfrm>
        <a:prstGeom prst="roundRect">
          <a:avLst>
            <a:gd name="adj" fmla="val 10000"/>
          </a:avLst>
        </a:prstGeom>
        <a:solidFill>
          <a:schemeClr val="accent2">
            <a:hueOff val="-1712155"/>
            <a:satOff val="2732"/>
            <a:lumOff val="-588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 v Elbekkay [1995] – Victim was not her boyfriend. </a:t>
          </a:r>
          <a:endParaRPr lang="en-US" sz="1900" kern="1200"/>
        </a:p>
      </dsp:txBody>
      <dsp:txXfrm>
        <a:off x="728430" y="882145"/>
        <a:ext cx="7219749" cy="685713"/>
      </dsp:txXfrm>
    </dsp:sp>
    <dsp:sp modelId="{58EE3B4E-543E-4B31-98C3-23B7C11DEA41}">
      <dsp:nvSpPr>
        <dsp:cNvPr id="0" name=""/>
        <dsp:cNvSpPr/>
      </dsp:nvSpPr>
      <dsp:spPr>
        <a:xfrm>
          <a:off x="1403642" y="1721624"/>
          <a:ext cx="8442960" cy="728379"/>
        </a:xfrm>
        <a:prstGeom prst="roundRect">
          <a:avLst>
            <a:gd name="adj" fmla="val 10000"/>
          </a:avLst>
        </a:prstGeom>
        <a:solidFill>
          <a:schemeClr val="accent2">
            <a:hueOff val="-3424311"/>
            <a:satOff val="5464"/>
            <a:lumOff val="-1177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 v Richardson [1998] – Dentist – struck off. </a:t>
          </a:r>
          <a:endParaRPr lang="en-US" sz="1900" kern="1200"/>
        </a:p>
      </dsp:txBody>
      <dsp:txXfrm>
        <a:off x="1424975" y="1742957"/>
        <a:ext cx="7230303" cy="685713"/>
      </dsp:txXfrm>
    </dsp:sp>
    <dsp:sp modelId="{1CA04AAB-DC9A-431B-938E-01AED5860274}">
      <dsp:nvSpPr>
        <dsp:cNvPr id="0" name=""/>
        <dsp:cNvSpPr/>
      </dsp:nvSpPr>
      <dsp:spPr>
        <a:xfrm>
          <a:off x="2110739" y="2582436"/>
          <a:ext cx="8442960" cy="728379"/>
        </a:xfrm>
        <a:prstGeom prst="roundRect">
          <a:avLst>
            <a:gd name="adj" fmla="val 10000"/>
          </a:avLst>
        </a:prstGeom>
        <a:solidFill>
          <a:schemeClr val="accent2">
            <a:hueOff val="-5136466"/>
            <a:satOff val="8196"/>
            <a:lumOff val="-1765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 v Merlin [2019] – Research the case and feedback to the class. </a:t>
          </a:r>
          <a:endParaRPr lang="en-US" sz="1900" kern="1200"/>
        </a:p>
      </dsp:txBody>
      <dsp:txXfrm>
        <a:off x="2132072" y="2603769"/>
        <a:ext cx="7219749" cy="685713"/>
      </dsp:txXfrm>
    </dsp:sp>
    <dsp:sp modelId="{555C5FFC-B823-4EBB-8CAA-7458A30F157F}">
      <dsp:nvSpPr>
        <dsp:cNvPr id="0" name=""/>
        <dsp:cNvSpPr/>
      </dsp:nvSpPr>
      <dsp:spPr>
        <a:xfrm>
          <a:off x="7969513" y="557872"/>
          <a:ext cx="473446" cy="47344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076038" y="557872"/>
        <a:ext cx="260396" cy="356268"/>
      </dsp:txXfrm>
    </dsp:sp>
    <dsp:sp modelId="{A18641C3-64DC-40CE-AA65-CB513CCA95D9}">
      <dsp:nvSpPr>
        <dsp:cNvPr id="0" name=""/>
        <dsp:cNvSpPr/>
      </dsp:nvSpPr>
      <dsp:spPr>
        <a:xfrm>
          <a:off x="8676611" y="1418684"/>
          <a:ext cx="473446" cy="47344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303021"/>
            <a:satOff val="4614"/>
            <a:lumOff val="-13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-2303021"/>
              <a:satOff val="4614"/>
              <a:lumOff val="-1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783136" y="1418684"/>
        <a:ext cx="260396" cy="356268"/>
      </dsp:txXfrm>
    </dsp:sp>
    <dsp:sp modelId="{F160F300-1CB8-415A-ADFA-BEDB481935F8}">
      <dsp:nvSpPr>
        <dsp:cNvPr id="0" name=""/>
        <dsp:cNvSpPr/>
      </dsp:nvSpPr>
      <dsp:spPr>
        <a:xfrm>
          <a:off x="9373155" y="2279496"/>
          <a:ext cx="473446" cy="47344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606043"/>
            <a:satOff val="9228"/>
            <a:lumOff val="-26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-4606043"/>
              <a:satOff val="9228"/>
              <a:lumOff val="-2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9479680" y="2279496"/>
        <a:ext cx="260396" cy="35626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272ECF-E7C3-4268-BA84-2EB27BD18377}">
      <dsp:nvSpPr>
        <dsp:cNvPr id="0" name=""/>
        <dsp:cNvSpPr/>
      </dsp:nvSpPr>
      <dsp:spPr>
        <a:xfrm>
          <a:off x="1288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A37A4A-206F-412B-BF43-C0C5139F79CB}">
      <dsp:nvSpPr>
        <dsp:cNvPr id="0" name=""/>
        <dsp:cNvSpPr/>
      </dsp:nvSpPr>
      <dsp:spPr>
        <a:xfrm>
          <a:off x="503764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Injury Caused – Consent can be a defence – A-G’s Reference (No 6) [1981] </a:t>
          </a:r>
          <a:endParaRPr lang="en-US" sz="2500" kern="1200"/>
        </a:p>
      </dsp:txBody>
      <dsp:txXfrm>
        <a:off x="587872" y="705214"/>
        <a:ext cx="4354068" cy="2703434"/>
      </dsp:txXfrm>
    </dsp:sp>
    <dsp:sp modelId="{5616DB9E-8894-4730-85DB-9802444D8616}">
      <dsp:nvSpPr>
        <dsp:cNvPr id="0" name=""/>
        <dsp:cNvSpPr/>
      </dsp:nvSpPr>
      <dsp:spPr>
        <a:xfrm>
          <a:off x="5528525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A110CF-60DD-49F0-9BAE-5244E6B47837}">
      <dsp:nvSpPr>
        <dsp:cNvPr id="0" name=""/>
        <dsp:cNvSpPr/>
      </dsp:nvSpPr>
      <dsp:spPr>
        <a:xfrm>
          <a:off x="6031001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Lord Lane CJ – said the exceptions include – Sports, lawful chastisement or correction, reasonable surgical interference, dangerous exhibitions. </a:t>
          </a:r>
          <a:endParaRPr lang="en-US" sz="2500" kern="1200"/>
        </a:p>
      </dsp:txBody>
      <dsp:txXfrm>
        <a:off x="6115109" y="705214"/>
        <a:ext cx="4354068" cy="270343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6589C6-7758-40FD-810A-39E0FCA881DC}">
      <dsp:nvSpPr>
        <dsp:cNvPr id="0" name=""/>
        <dsp:cNvSpPr/>
      </dsp:nvSpPr>
      <dsp:spPr>
        <a:xfrm>
          <a:off x="206" y="162018"/>
          <a:ext cx="2488982" cy="298677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45856" tIns="0" rIns="245856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u="sng" kern="1200" dirty="0"/>
            <a:t>Medical treatment </a:t>
          </a:r>
          <a:r>
            <a:rPr lang="en-GB" sz="2000" kern="1200" dirty="0"/>
            <a:t>– can consent to incidental harm and intentional.</a:t>
          </a:r>
          <a:endParaRPr lang="en-US" sz="2000" kern="1200" dirty="0"/>
        </a:p>
      </dsp:txBody>
      <dsp:txXfrm>
        <a:off x="206" y="1356730"/>
        <a:ext cx="2488982" cy="1792067"/>
      </dsp:txXfrm>
    </dsp:sp>
    <dsp:sp modelId="{83BFE75A-C733-4728-AFB3-6983DA34FE97}">
      <dsp:nvSpPr>
        <dsp:cNvPr id="0" name=""/>
        <dsp:cNvSpPr/>
      </dsp:nvSpPr>
      <dsp:spPr>
        <a:xfrm>
          <a:off x="206" y="162018"/>
          <a:ext cx="2488982" cy="1194711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45856" tIns="165100" rIns="245856" bIns="16510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/>
            <a:t>01</a:t>
          </a:r>
        </a:p>
      </dsp:txBody>
      <dsp:txXfrm>
        <a:off x="206" y="162018"/>
        <a:ext cx="2488982" cy="1194711"/>
      </dsp:txXfrm>
    </dsp:sp>
    <dsp:sp modelId="{6FAFC0D5-B7CB-4FFD-9D21-C1114F06F48B}">
      <dsp:nvSpPr>
        <dsp:cNvPr id="0" name=""/>
        <dsp:cNvSpPr/>
      </dsp:nvSpPr>
      <dsp:spPr>
        <a:xfrm>
          <a:off x="2688307" y="162018"/>
          <a:ext cx="2488982" cy="298677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45856" tIns="0" rIns="245856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Cannot consent to negligence. </a:t>
          </a:r>
          <a:endParaRPr lang="en-US" sz="2000" kern="1200" dirty="0"/>
        </a:p>
      </dsp:txBody>
      <dsp:txXfrm>
        <a:off x="2688307" y="1356730"/>
        <a:ext cx="2488982" cy="1792067"/>
      </dsp:txXfrm>
    </dsp:sp>
    <dsp:sp modelId="{E303513F-C920-47ED-94B1-60F2A9BC7B51}">
      <dsp:nvSpPr>
        <dsp:cNvPr id="0" name=""/>
        <dsp:cNvSpPr/>
      </dsp:nvSpPr>
      <dsp:spPr>
        <a:xfrm>
          <a:off x="2688307" y="162018"/>
          <a:ext cx="2488982" cy="1194711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45856" tIns="165100" rIns="245856" bIns="16510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/>
            <a:t>02</a:t>
          </a:r>
        </a:p>
      </dsp:txBody>
      <dsp:txXfrm>
        <a:off x="2688307" y="162018"/>
        <a:ext cx="2488982" cy="1194711"/>
      </dsp:txXfrm>
    </dsp:sp>
    <dsp:sp modelId="{AC992143-AC19-4064-A0B4-82A4E564D20B}">
      <dsp:nvSpPr>
        <dsp:cNvPr id="0" name=""/>
        <dsp:cNvSpPr/>
      </dsp:nvSpPr>
      <dsp:spPr>
        <a:xfrm>
          <a:off x="5376409" y="162018"/>
          <a:ext cx="2488982" cy="298677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45856" tIns="0" rIns="245856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Consent always needs to be gained from the patient. </a:t>
          </a:r>
          <a:endParaRPr lang="en-US" sz="2000" kern="1200"/>
        </a:p>
      </dsp:txBody>
      <dsp:txXfrm>
        <a:off x="5376409" y="1356730"/>
        <a:ext cx="2488982" cy="1792067"/>
      </dsp:txXfrm>
    </dsp:sp>
    <dsp:sp modelId="{1BF3E5C5-FC3D-4DA8-AEEB-9458D5C763C0}">
      <dsp:nvSpPr>
        <dsp:cNvPr id="0" name=""/>
        <dsp:cNvSpPr/>
      </dsp:nvSpPr>
      <dsp:spPr>
        <a:xfrm>
          <a:off x="5376409" y="162018"/>
          <a:ext cx="2488982" cy="1194711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45856" tIns="165100" rIns="245856" bIns="16510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/>
            <a:t>03</a:t>
          </a:r>
        </a:p>
      </dsp:txBody>
      <dsp:txXfrm>
        <a:off x="5376409" y="162018"/>
        <a:ext cx="2488982" cy="1194711"/>
      </dsp:txXfrm>
    </dsp:sp>
    <dsp:sp modelId="{0E81BEDE-39A0-442E-BABB-447009DE66E0}">
      <dsp:nvSpPr>
        <dsp:cNvPr id="0" name=""/>
        <dsp:cNvSpPr/>
      </dsp:nvSpPr>
      <dsp:spPr>
        <a:xfrm>
          <a:off x="8064510" y="162018"/>
          <a:ext cx="2488982" cy="298677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45856" tIns="0" rIns="245856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If there is an illegal procedure consent cannot be given. </a:t>
          </a:r>
          <a:endParaRPr lang="en-US" sz="2000" kern="1200"/>
        </a:p>
      </dsp:txBody>
      <dsp:txXfrm>
        <a:off x="8064510" y="1356730"/>
        <a:ext cx="2488982" cy="1792067"/>
      </dsp:txXfrm>
    </dsp:sp>
    <dsp:sp modelId="{262228C0-82EE-4062-869D-59CD12A98B2D}">
      <dsp:nvSpPr>
        <dsp:cNvPr id="0" name=""/>
        <dsp:cNvSpPr/>
      </dsp:nvSpPr>
      <dsp:spPr>
        <a:xfrm>
          <a:off x="8064510" y="162018"/>
          <a:ext cx="2488982" cy="1194711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45856" tIns="165100" rIns="245856" bIns="16510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/>
            <a:t>04</a:t>
          </a:r>
        </a:p>
      </dsp:txBody>
      <dsp:txXfrm>
        <a:off x="8064510" y="162018"/>
        <a:ext cx="2488982" cy="119471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0580BA-DB83-42E2-BE54-17E9DC000326}">
      <dsp:nvSpPr>
        <dsp:cNvPr id="0" name=""/>
        <dsp:cNvSpPr/>
      </dsp:nvSpPr>
      <dsp:spPr>
        <a:xfrm>
          <a:off x="0" y="12694"/>
          <a:ext cx="11815156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Consent is needed for any cosmetic surgery and body modification including tattoo’s, </a:t>
          </a:r>
          <a:endParaRPr lang="en-US" sz="2100" kern="1200"/>
        </a:p>
      </dsp:txBody>
      <dsp:txXfrm>
        <a:off x="40724" y="53418"/>
        <a:ext cx="11733708" cy="752780"/>
      </dsp:txXfrm>
    </dsp:sp>
    <dsp:sp modelId="{799CB844-1455-45B6-A5EB-26B588B302DB}">
      <dsp:nvSpPr>
        <dsp:cNvPr id="0" name=""/>
        <dsp:cNvSpPr/>
      </dsp:nvSpPr>
      <dsp:spPr>
        <a:xfrm>
          <a:off x="0" y="907403"/>
          <a:ext cx="11815156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Key case example is R v Wilson [1996] husband and wife decided that they would brand the wife’s bum with the husbands initial – she consented – comparison to body piercing. </a:t>
          </a:r>
          <a:endParaRPr lang="en-US" sz="2100" kern="1200"/>
        </a:p>
      </dsp:txBody>
      <dsp:txXfrm>
        <a:off x="40724" y="948127"/>
        <a:ext cx="11733708" cy="75278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304118-00B4-401A-B16B-E16F0F77BF67}">
      <dsp:nvSpPr>
        <dsp:cNvPr id="0" name=""/>
        <dsp:cNvSpPr/>
      </dsp:nvSpPr>
      <dsp:spPr>
        <a:xfrm>
          <a:off x="66218" y="1652"/>
          <a:ext cx="4466255" cy="2836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4738E8E-3235-4557-A989-4881CDC9286A}">
      <dsp:nvSpPr>
        <dsp:cNvPr id="0" name=""/>
        <dsp:cNvSpPr/>
      </dsp:nvSpPr>
      <dsp:spPr>
        <a:xfrm>
          <a:off x="562468" y="473090"/>
          <a:ext cx="4466255" cy="28360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u="sng" kern="1200"/>
            <a:t>Religious beliefs </a:t>
          </a:r>
          <a:r>
            <a:rPr lang="en-GB" sz="2500" kern="1200"/>
            <a:t>– Circumcision but no consent to negligence.  Seen in a number of cases such as R v Brown [1994] – Religious flogging. </a:t>
          </a:r>
          <a:endParaRPr lang="en-US" sz="2500" kern="1200"/>
        </a:p>
      </dsp:txBody>
      <dsp:txXfrm>
        <a:off x="645534" y="556156"/>
        <a:ext cx="4300123" cy="2669940"/>
      </dsp:txXfrm>
    </dsp:sp>
    <dsp:sp modelId="{E450BC0E-F6AA-45A5-AB29-CAFF216F8B04}">
      <dsp:nvSpPr>
        <dsp:cNvPr id="0" name=""/>
        <dsp:cNvSpPr/>
      </dsp:nvSpPr>
      <dsp:spPr>
        <a:xfrm>
          <a:off x="5524975" y="1652"/>
          <a:ext cx="4466255" cy="2836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307AB98-A07F-465A-9D64-05BC266D4F9F}">
      <dsp:nvSpPr>
        <dsp:cNvPr id="0" name=""/>
        <dsp:cNvSpPr/>
      </dsp:nvSpPr>
      <dsp:spPr>
        <a:xfrm>
          <a:off x="6021225" y="473090"/>
          <a:ext cx="4466255" cy="28360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u="sng" kern="1200"/>
            <a:t>STI’s </a:t>
          </a:r>
          <a:r>
            <a:rPr lang="en-GB" sz="2500" kern="1200"/>
            <a:t>– Not consent to the obtaining a sexually transmitted disease if they were not aware. </a:t>
          </a:r>
          <a:endParaRPr lang="en-US" sz="2500" kern="1200"/>
        </a:p>
      </dsp:txBody>
      <dsp:txXfrm>
        <a:off x="6104291" y="556156"/>
        <a:ext cx="4300123" cy="266994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49C225-994E-435D-854B-3FFF085A2F5E}">
      <dsp:nvSpPr>
        <dsp:cNvPr id="0" name=""/>
        <dsp:cNvSpPr/>
      </dsp:nvSpPr>
      <dsp:spPr>
        <a:xfrm>
          <a:off x="0" y="556339"/>
          <a:ext cx="2968228" cy="18848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8FB0980-03C4-4295-9F73-E7CA14053E25}">
      <dsp:nvSpPr>
        <dsp:cNvPr id="0" name=""/>
        <dsp:cNvSpPr/>
      </dsp:nvSpPr>
      <dsp:spPr>
        <a:xfrm>
          <a:off x="329803" y="869652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Key cases Rv Brown – Sado- masochist – Convicted – S.47 and S.20.</a:t>
          </a:r>
          <a:endParaRPr lang="en-US" sz="2200" kern="1200"/>
        </a:p>
      </dsp:txBody>
      <dsp:txXfrm>
        <a:off x="385008" y="924857"/>
        <a:ext cx="2857818" cy="1774414"/>
      </dsp:txXfrm>
    </dsp:sp>
    <dsp:sp modelId="{17089CAD-9B2E-47DA-922B-62920D1AEC11}">
      <dsp:nvSpPr>
        <dsp:cNvPr id="0" name=""/>
        <dsp:cNvSpPr/>
      </dsp:nvSpPr>
      <dsp:spPr>
        <a:xfrm>
          <a:off x="3627834" y="556339"/>
          <a:ext cx="2968228" cy="18848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EF40466-C3E7-43DC-8E97-24844CC0B9AD}">
      <dsp:nvSpPr>
        <dsp:cNvPr id="0" name=""/>
        <dsp:cNvSpPr/>
      </dsp:nvSpPr>
      <dsp:spPr>
        <a:xfrm>
          <a:off x="3957637" y="869652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 v Slingsby [1995] – No conviction – signet ring – sepsis. </a:t>
          </a:r>
          <a:endParaRPr lang="en-US" sz="2200" kern="1200"/>
        </a:p>
      </dsp:txBody>
      <dsp:txXfrm>
        <a:off x="4012842" y="924857"/>
        <a:ext cx="2857818" cy="1774414"/>
      </dsp:txXfrm>
    </dsp:sp>
    <dsp:sp modelId="{0505344D-D7A0-4005-A49E-F541714A3256}">
      <dsp:nvSpPr>
        <dsp:cNvPr id="0" name=""/>
        <dsp:cNvSpPr/>
      </dsp:nvSpPr>
      <dsp:spPr>
        <a:xfrm>
          <a:off x="7255668" y="556339"/>
          <a:ext cx="2968228" cy="18848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C5CD689-DA69-4A29-8D21-BE5E87A71D43}">
      <dsp:nvSpPr>
        <dsp:cNvPr id="0" name=""/>
        <dsp:cNvSpPr/>
      </dsp:nvSpPr>
      <dsp:spPr>
        <a:xfrm>
          <a:off x="7585471" y="869652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 v Wilson [1997] – Branded wife’s buttocks – No conviction. </a:t>
          </a:r>
          <a:endParaRPr lang="en-US" sz="2200" kern="1200"/>
        </a:p>
      </dsp:txBody>
      <dsp:txXfrm>
        <a:off x="7640676" y="924857"/>
        <a:ext cx="2857818" cy="1774414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6EB70D-7BA6-4298-A1FB-26C08F846DF4}">
      <dsp:nvSpPr>
        <dsp:cNvPr id="0" name=""/>
        <dsp:cNvSpPr/>
      </dsp:nvSpPr>
      <dsp:spPr>
        <a:xfrm>
          <a:off x="2415271" y="12907"/>
          <a:ext cx="1955812" cy="1955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5C3F80-ABB9-4CCC-BD14-A43D62193ABD}">
      <dsp:nvSpPr>
        <dsp:cNvPr id="0" name=""/>
        <dsp:cNvSpPr/>
      </dsp:nvSpPr>
      <dsp:spPr>
        <a:xfrm>
          <a:off x="2832084" y="429720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E92E50-7ED5-43E0-880A-5D630FA51897}">
      <dsp:nvSpPr>
        <dsp:cNvPr id="0" name=""/>
        <dsp:cNvSpPr/>
      </dsp:nvSpPr>
      <dsp:spPr>
        <a:xfrm>
          <a:off x="1790053" y="2577908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Key case law BM [2018] – Consent was not a defence for performance of body modification in certain circumstances – in this case body parts were removed. </a:t>
          </a:r>
          <a:endParaRPr lang="en-US" sz="1100" kern="1200"/>
        </a:p>
      </dsp:txBody>
      <dsp:txXfrm>
        <a:off x="1790053" y="2577908"/>
        <a:ext cx="3206250" cy="720000"/>
      </dsp:txXfrm>
    </dsp:sp>
    <dsp:sp modelId="{2854796D-B8D4-4646-90E8-1AA3F7AABE01}">
      <dsp:nvSpPr>
        <dsp:cNvPr id="0" name=""/>
        <dsp:cNvSpPr/>
      </dsp:nvSpPr>
      <dsp:spPr>
        <a:xfrm>
          <a:off x="6182615" y="12907"/>
          <a:ext cx="1955812" cy="1955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BA9C5F-37BE-4078-8C8C-BA56CECF6637}">
      <dsp:nvSpPr>
        <dsp:cNvPr id="0" name=""/>
        <dsp:cNvSpPr/>
      </dsp:nvSpPr>
      <dsp:spPr>
        <a:xfrm>
          <a:off x="6599428" y="429720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36CF57-0B87-4512-AB07-6D42E42086B7}">
      <dsp:nvSpPr>
        <dsp:cNvPr id="0" name=""/>
        <dsp:cNvSpPr/>
      </dsp:nvSpPr>
      <dsp:spPr>
        <a:xfrm>
          <a:off x="5557396" y="2577908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Think point; Do you think this was the correct decision? </a:t>
          </a:r>
          <a:endParaRPr lang="en-US" sz="1100" kern="1200"/>
        </a:p>
      </dsp:txBody>
      <dsp:txXfrm>
        <a:off x="5557396" y="2577908"/>
        <a:ext cx="3206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4F7E26-907B-44DB-874C-95ADD0594B13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7FF817-1AC5-43DE-B900-04AA337F6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6169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consent to contact that happens every day – Collins v Wilcock [1984] </a:t>
            </a:r>
          </a:p>
          <a:p>
            <a:endParaRPr lang="en-GB" dirty="0"/>
          </a:p>
          <a:p>
            <a:r>
              <a:rPr lang="en-GB" dirty="0"/>
              <a:t>Key case; Attorney General’s reference (No 6 of 1980) – fight in public, bleeding nose. It would be in the public’s interest to prosecute, no defence to ABH.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7FF817-1AC5-43DE-B900-04AA337F64F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5620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sexual gratification extended – R v Tabassum [2000] – need to draw distinction between the nature of the defendant’s act and its quality.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7FF817-1AC5-43DE-B900-04AA337F64F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0488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10/29/2024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10/29/2024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10/29/2024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10/29/2024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10/29/2024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10/29/2024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10/29/2024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10/29/2024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10/29/2024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10/29/2024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10/29/2024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10/29/2024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10/29/2024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10/29/2024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10/29/2024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3E4B3-BD12-35D9-D2C7-C873F1173B0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6600" i="1" u="sng" dirty="0"/>
              <a:t>Consent to non-fatal offences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7F9B3C-624E-88D8-6B8E-5D1D0ADA5C0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000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322755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450E30-2C5B-D4EA-51A1-4A8E1A3E8B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Content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937232B-EABC-14D4-A610-CCAF0E08C3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0279740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140796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ED2900-060F-CB9D-3A00-749E6FF00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Aims and Learning Objectives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3FF8CB-3688-C867-1DC8-9CA5E20FD2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9194267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613584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22182F-79E3-7579-6F6B-52CFB001FB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770" y="2430237"/>
            <a:ext cx="3269463" cy="1421674"/>
          </a:xfrm>
        </p:spPr>
        <p:txBody>
          <a:bodyPr anchor="t">
            <a:normAutofit fontScale="90000"/>
          </a:bodyPr>
          <a:lstStyle/>
          <a:p>
            <a:pPr algn="ctr"/>
            <a:r>
              <a:rPr lang="en-GB" sz="4800" i="1" u="sng" dirty="0"/>
              <a:t>What is consent?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D2B3EF-6DB4-8801-543D-78D90D64E0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2753190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040464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3CEFC-BC9F-6EF7-A5CA-84A98978E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3700" i="1" u="sng" dirty="0"/>
              <a:t>When does the defence of consent apply?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5E565949-BC54-957A-A091-1E646889DC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0725460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954062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4EE3890-28CB-5337-BDA9-9324204C5EF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Before we move on let’s look at consent!</a:t>
            </a:r>
          </a:p>
        </p:txBody>
      </p:sp>
    </p:spTree>
    <p:extLst>
      <p:ext uri="{BB962C8B-B14F-4D97-AF65-F5344CB8AC3E}">
        <p14:creationId xmlns:p14="http://schemas.microsoft.com/office/powerpoint/2010/main" val="41375937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BC5412-041D-C5E4-82F9-E8C96E923D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i="1" u="sng" dirty="0"/>
              <a:t>When can someone consent?</a:t>
            </a:r>
            <a:endParaRPr lang="en-GB" i="1" u="sng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C00DB63-E9E7-A2DD-5C04-1785FA3EA2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6975077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588802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31740-198E-0713-C8BD-AAD74A07D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i="1" u="sng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AC81204-0587-892A-7513-38216D349A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3579447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631411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2F79E-C139-E4FC-235A-D3490D6A7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i="1" u="sng"/>
              <a:t>Fraud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3437CB-7932-726C-4CDD-32ABC8B0F3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8025052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275299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DD1EC-52A9-FB54-3CCD-A79B40354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i="1" u="sng"/>
              <a:t>Let’s take a closer look…..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0DDA92-19FD-9DB3-894D-9A5F2173A1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7564281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54810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4047A07-72EC-41BC-A55F-C264F639FB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Push pins laying down with one standing up">
            <a:extLst>
              <a:ext uri="{FF2B5EF4-FFF2-40B4-BE49-F238E27FC236}">
                <a16:creationId xmlns:a16="http://schemas.microsoft.com/office/drawing/2014/main" id="{020644A1-783A-2C64-396D-F635E12FF1C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12A9668-BF5D-4D8F-53AC-17B597917D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3732453"/>
          </a:xfrm>
        </p:spPr>
        <p:txBody>
          <a:bodyPr>
            <a:normAutofit/>
          </a:bodyPr>
          <a:lstStyle/>
          <a:p>
            <a:r>
              <a:rPr lang="en-GB" i="1" u="sng"/>
              <a:t>Exceptions 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2C78CF82-C086-C4D9-5CB5-E4A81ED191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>
            <a:norm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655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DFE6A-FD42-BF86-F27B-E9DD58FEC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Public interest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8BAB30-D27A-8BAB-3F70-2F323F44540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035002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940F547-7206-4401-94FB-F8421915D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Red boxing gloves">
            <a:extLst>
              <a:ext uri="{FF2B5EF4-FFF2-40B4-BE49-F238E27FC236}">
                <a16:creationId xmlns:a16="http://schemas.microsoft.com/office/drawing/2014/main" id="{E15AF1C5-2137-F708-2F46-70993962E34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853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28A114-ECBC-85DF-E314-6D0AD2F469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i="1" u="sng"/>
              <a:t>Sports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F17E1E-BA1A-7B02-EA9E-48E1C6B2AB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>
            <a:normAutofit/>
          </a:bodyPr>
          <a:lstStyle/>
          <a:p>
            <a:r>
              <a:rPr lang="en-GB" dirty="0"/>
              <a:t>Assumption of consent to non-intention actual bodily harm or more – as long as they are within the rules of the game. </a:t>
            </a:r>
          </a:p>
          <a:p>
            <a:endParaRPr lang="en-GB" dirty="0"/>
          </a:p>
          <a:p>
            <a:r>
              <a:rPr lang="en-GB" dirty="0"/>
              <a:t>One key example is boxing; </a:t>
            </a:r>
          </a:p>
        </p:txBody>
      </p:sp>
    </p:spTree>
    <p:extLst>
      <p:ext uri="{BB962C8B-B14F-4D97-AF65-F5344CB8AC3E}">
        <p14:creationId xmlns:p14="http://schemas.microsoft.com/office/powerpoint/2010/main" val="19795840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oxing gloves hanging on a wall">
            <a:extLst>
              <a:ext uri="{FF2B5EF4-FFF2-40B4-BE49-F238E27FC236}">
                <a16:creationId xmlns:a16="http://schemas.microsoft.com/office/drawing/2014/main" id="{E6115DC0-91A6-C589-8F49-2F3DB2066B5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37350" r="7997"/>
          <a:stretch/>
        </p:blipFill>
        <p:spPr>
          <a:xfrm>
            <a:off x="6108700" y="-1"/>
            <a:ext cx="6094450" cy="6858001"/>
          </a:xfrm>
          <a:prstGeom prst="rect">
            <a:avLst/>
          </a:prstGeom>
        </p:spPr>
      </p:pic>
      <p:sp>
        <p:nvSpPr>
          <p:cNvPr id="9" name="Freeform 16">
            <a:extLst>
              <a:ext uri="{FF2B5EF4-FFF2-40B4-BE49-F238E27FC236}">
                <a16:creationId xmlns:a16="http://schemas.microsoft.com/office/drawing/2014/main" id="{90814A6D-51DC-4E3F-B3C1-B4B7517F1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485467" cy="6858000"/>
          </a:xfrm>
          <a:custGeom>
            <a:avLst/>
            <a:gdLst>
              <a:gd name="connsiteX0" fmla="*/ 0 w 6485467"/>
              <a:gd name="connsiteY0" fmla="*/ 0 h 6858000"/>
              <a:gd name="connsiteX1" fmla="*/ 6485467 w 6485467"/>
              <a:gd name="connsiteY1" fmla="*/ 0 h 6858000"/>
              <a:gd name="connsiteX2" fmla="*/ 6485467 w 6485467"/>
              <a:gd name="connsiteY2" fmla="*/ 1900238 h 6858000"/>
              <a:gd name="connsiteX3" fmla="*/ 6115051 w 6485467"/>
              <a:gd name="connsiteY3" fmla="*/ 2178050 h 6858000"/>
              <a:gd name="connsiteX4" fmla="*/ 6110817 w 6485467"/>
              <a:gd name="connsiteY4" fmla="*/ 2184400 h 6858000"/>
              <a:gd name="connsiteX5" fmla="*/ 6104467 w 6485467"/>
              <a:gd name="connsiteY5" fmla="*/ 2193925 h 6858000"/>
              <a:gd name="connsiteX6" fmla="*/ 6098117 w 6485467"/>
              <a:gd name="connsiteY6" fmla="*/ 2201863 h 6858000"/>
              <a:gd name="connsiteX7" fmla="*/ 6098117 w 6485467"/>
              <a:gd name="connsiteY7" fmla="*/ 2211388 h 6858000"/>
              <a:gd name="connsiteX8" fmla="*/ 6098117 w 6485467"/>
              <a:gd name="connsiteY8" fmla="*/ 2220913 h 6858000"/>
              <a:gd name="connsiteX9" fmla="*/ 6104467 w 6485467"/>
              <a:gd name="connsiteY9" fmla="*/ 2228850 h 6858000"/>
              <a:gd name="connsiteX10" fmla="*/ 6110817 w 6485467"/>
              <a:gd name="connsiteY10" fmla="*/ 2238375 h 6858000"/>
              <a:gd name="connsiteX11" fmla="*/ 6115051 w 6485467"/>
              <a:gd name="connsiteY11" fmla="*/ 2244725 h 6858000"/>
              <a:gd name="connsiteX12" fmla="*/ 6485467 w 6485467"/>
              <a:gd name="connsiteY12" fmla="*/ 2522538 h 6858000"/>
              <a:gd name="connsiteX13" fmla="*/ 6485467 w 6485467"/>
              <a:gd name="connsiteY13" fmla="*/ 6858000 h 6858000"/>
              <a:gd name="connsiteX14" fmla="*/ 0 w 6485467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485467" h="6858000">
                <a:moveTo>
                  <a:pt x="0" y="0"/>
                </a:moveTo>
                <a:lnTo>
                  <a:pt x="6485467" y="0"/>
                </a:lnTo>
                <a:lnTo>
                  <a:pt x="6485467" y="1900238"/>
                </a:lnTo>
                <a:lnTo>
                  <a:pt x="6115051" y="2178050"/>
                </a:lnTo>
                <a:lnTo>
                  <a:pt x="6110817" y="2184400"/>
                </a:lnTo>
                <a:lnTo>
                  <a:pt x="6104467" y="2193925"/>
                </a:lnTo>
                <a:lnTo>
                  <a:pt x="6098117" y="2201863"/>
                </a:lnTo>
                <a:lnTo>
                  <a:pt x="6098117" y="2211388"/>
                </a:lnTo>
                <a:lnTo>
                  <a:pt x="6098117" y="2220913"/>
                </a:lnTo>
                <a:lnTo>
                  <a:pt x="6104467" y="2228850"/>
                </a:lnTo>
                <a:lnTo>
                  <a:pt x="6110817" y="2238375"/>
                </a:lnTo>
                <a:lnTo>
                  <a:pt x="6115051" y="2244725"/>
                </a:lnTo>
                <a:lnTo>
                  <a:pt x="6485467" y="2522538"/>
                </a:lnTo>
                <a:lnTo>
                  <a:pt x="648546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8336F8-16DB-EBEC-0AE2-88964FC4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5070100" cy="1559412"/>
          </a:xfrm>
        </p:spPr>
        <p:txBody>
          <a:bodyPr>
            <a:normAutofit/>
          </a:bodyPr>
          <a:lstStyle/>
          <a:p>
            <a:r>
              <a:rPr lang="en-GB" i="1" u="sng"/>
              <a:t>Boxing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323C5-FCB4-44E5-B0BD-078E0B0F56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413000"/>
            <a:ext cx="5055923" cy="36322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/>
              <a:t>Lawful and upholds the defence of consent. </a:t>
            </a:r>
          </a:p>
          <a:p>
            <a:pPr>
              <a:lnSpc>
                <a:spcPct val="90000"/>
              </a:lnSpc>
            </a:pPr>
            <a:endParaRPr lang="en-GB" sz="1500"/>
          </a:p>
          <a:p>
            <a:pPr>
              <a:lnSpc>
                <a:spcPct val="90000"/>
              </a:lnSpc>
            </a:pPr>
            <a:r>
              <a:rPr lang="en-GB" sz="1500"/>
              <a:t>The defence cannot be used where intentional harm is caused or where the game allows unacceptable conduct. </a:t>
            </a:r>
          </a:p>
          <a:p>
            <a:pPr>
              <a:lnSpc>
                <a:spcPct val="90000"/>
              </a:lnSpc>
            </a:pPr>
            <a:endParaRPr lang="en-GB" sz="1500"/>
          </a:p>
          <a:p>
            <a:pPr>
              <a:lnSpc>
                <a:spcPct val="90000"/>
              </a:lnSpc>
            </a:pPr>
            <a:r>
              <a:rPr lang="en-GB" sz="1500"/>
              <a:t>Courts will always consider the circumstances of the event. </a:t>
            </a:r>
          </a:p>
          <a:p>
            <a:pPr>
              <a:lnSpc>
                <a:spcPct val="90000"/>
              </a:lnSpc>
            </a:pPr>
            <a:endParaRPr lang="en-GB" sz="1500"/>
          </a:p>
          <a:p>
            <a:pPr>
              <a:lnSpc>
                <a:spcPct val="90000"/>
              </a:lnSpc>
            </a:pPr>
            <a:r>
              <a:rPr lang="en-GB" sz="1500"/>
              <a:t>Prize fighting – the defence does not apply – R v Coney [1882] </a:t>
            </a:r>
          </a:p>
        </p:txBody>
      </p:sp>
    </p:spTree>
    <p:extLst>
      <p:ext uri="{BB962C8B-B14F-4D97-AF65-F5344CB8AC3E}">
        <p14:creationId xmlns:p14="http://schemas.microsoft.com/office/powerpoint/2010/main" val="12496096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Foosball table close-up">
            <a:extLst>
              <a:ext uri="{FF2B5EF4-FFF2-40B4-BE49-F238E27FC236}">
                <a16:creationId xmlns:a16="http://schemas.microsoft.com/office/drawing/2014/main" id="{44AEF37B-8CDF-9462-4F66-EA2D79356D8C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21293" r="19388" b="-2"/>
          <a:stretch/>
        </p:blipFill>
        <p:spPr>
          <a:xfrm>
            <a:off x="6108700" y="-1"/>
            <a:ext cx="6094450" cy="6858001"/>
          </a:xfrm>
          <a:prstGeom prst="rect">
            <a:avLst/>
          </a:prstGeom>
        </p:spPr>
      </p:pic>
      <p:sp>
        <p:nvSpPr>
          <p:cNvPr id="9" name="Freeform 16">
            <a:extLst>
              <a:ext uri="{FF2B5EF4-FFF2-40B4-BE49-F238E27FC236}">
                <a16:creationId xmlns:a16="http://schemas.microsoft.com/office/drawing/2014/main" id="{90814A6D-51DC-4E3F-B3C1-B4B7517F1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485467" cy="6858000"/>
          </a:xfrm>
          <a:custGeom>
            <a:avLst/>
            <a:gdLst>
              <a:gd name="connsiteX0" fmla="*/ 0 w 6485467"/>
              <a:gd name="connsiteY0" fmla="*/ 0 h 6858000"/>
              <a:gd name="connsiteX1" fmla="*/ 6485467 w 6485467"/>
              <a:gd name="connsiteY1" fmla="*/ 0 h 6858000"/>
              <a:gd name="connsiteX2" fmla="*/ 6485467 w 6485467"/>
              <a:gd name="connsiteY2" fmla="*/ 1900238 h 6858000"/>
              <a:gd name="connsiteX3" fmla="*/ 6115051 w 6485467"/>
              <a:gd name="connsiteY3" fmla="*/ 2178050 h 6858000"/>
              <a:gd name="connsiteX4" fmla="*/ 6110817 w 6485467"/>
              <a:gd name="connsiteY4" fmla="*/ 2184400 h 6858000"/>
              <a:gd name="connsiteX5" fmla="*/ 6104467 w 6485467"/>
              <a:gd name="connsiteY5" fmla="*/ 2193925 h 6858000"/>
              <a:gd name="connsiteX6" fmla="*/ 6098117 w 6485467"/>
              <a:gd name="connsiteY6" fmla="*/ 2201863 h 6858000"/>
              <a:gd name="connsiteX7" fmla="*/ 6098117 w 6485467"/>
              <a:gd name="connsiteY7" fmla="*/ 2211388 h 6858000"/>
              <a:gd name="connsiteX8" fmla="*/ 6098117 w 6485467"/>
              <a:gd name="connsiteY8" fmla="*/ 2220913 h 6858000"/>
              <a:gd name="connsiteX9" fmla="*/ 6104467 w 6485467"/>
              <a:gd name="connsiteY9" fmla="*/ 2228850 h 6858000"/>
              <a:gd name="connsiteX10" fmla="*/ 6110817 w 6485467"/>
              <a:gd name="connsiteY10" fmla="*/ 2238375 h 6858000"/>
              <a:gd name="connsiteX11" fmla="*/ 6115051 w 6485467"/>
              <a:gd name="connsiteY11" fmla="*/ 2244725 h 6858000"/>
              <a:gd name="connsiteX12" fmla="*/ 6485467 w 6485467"/>
              <a:gd name="connsiteY12" fmla="*/ 2522538 h 6858000"/>
              <a:gd name="connsiteX13" fmla="*/ 6485467 w 6485467"/>
              <a:gd name="connsiteY13" fmla="*/ 6858000 h 6858000"/>
              <a:gd name="connsiteX14" fmla="*/ 0 w 6485467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485467" h="6858000">
                <a:moveTo>
                  <a:pt x="0" y="0"/>
                </a:moveTo>
                <a:lnTo>
                  <a:pt x="6485467" y="0"/>
                </a:lnTo>
                <a:lnTo>
                  <a:pt x="6485467" y="1900238"/>
                </a:lnTo>
                <a:lnTo>
                  <a:pt x="6115051" y="2178050"/>
                </a:lnTo>
                <a:lnTo>
                  <a:pt x="6110817" y="2184400"/>
                </a:lnTo>
                <a:lnTo>
                  <a:pt x="6104467" y="2193925"/>
                </a:lnTo>
                <a:lnTo>
                  <a:pt x="6098117" y="2201863"/>
                </a:lnTo>
                <a:lnTo>
                  <a:pt x="6098117" y="2211388"/>
                </a:lnTo>
                <a:lnTo>
                  <a:pt x="6098117" y="2220913"/>
                </a:lnTo>
                <a:lnTo>
                  <a:pt x="6104467" y="2228850"/>
                </a:lnTo>
                <a:lnTo>
                  <a:pt x="6110817" y="2238375"/>
                </a:lnTo>
                <a:lnTo>
                  <a:pt x="6115051" y="2244725"/>
                </a:lnTo>
                <a:lnTo>
                  <a:pt x="6485467" y="2522538"/>
                </a:lnTo>
                <a:lnTo>
                  <a:pt x="648546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A70114-CB1A-D7EC-D0E6-8B74A3949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5070100" cy="1559412"/>
          </a:xfrm>
        </p:spPr>
        <p:txBody>
          <a:bodyPr>
            <a:normAutofit/>
          </a:bodyPr>
          <a:lstStyle/>
          <a:p>
            <a:r>
              <a:rPr lang="en-GB" i="1" u="sng"/>
              <a:t>Sports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00C912-CCEE-830E-9598-4F42B14BD8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413000"/>
            <a:ext cx="5055923" cy="3632200"/>
          </a:xfrm>
        </p:spPr>
        <p:txBody>
          <a:bodyPr>
            <a:normAutofit/>
          </a:bodyPr>
          <a:lstStyle/>
          <a:p>
            <a:r>
              <a:rPr lang="en-GB" dirty="0"/>
              <a:t>If you do not abide by the rules of the game, you cannot use the defence of consent. </a:t>
            </a:r>
          </a:p>
          <a:p>
            <a:endParaRPr lang="en-GB" dirty="0"/>
          </a:p>
          <a:p>
            <a:r>
              <a:rPr lang="en-GB" dirty="0"/>
              <a:t>Key case law R v </a:t>
            </a:r>
            <a:r>
              <a:rPr lang="en-GB" dirty="0" err="1"/>
              <a:t>Billinghurst</a:t>
            </a:r>
            <a:r>
              <a:rPr lang="en-GB" dirty="0"/>
              <a:t> [1978] </a:t>
            </a:r>
          </a:p>
          <a:p>
            <a:pPr marL="0" indent="0">
              <a:buNone/>
            </a:pPr>
            <a:r>
              <a:rPr lang="en-GB" dirty="0"/>
              <a:t>                              R v Barnes [2005] </a:t>
            </a:r>
          </a:p>
          <a:p>
            <a:pPr marL="0" indent="0">
              <a:buNone/>
            </a:pPr>
            <a:r>
              <a:rPr lang="en-GB" dirty="0"/>
              <a:t>Research one of the above cases and feedback to the class. </a:t>
            </a:r>
          </a:p>
        </p:txBody>
      </p:sp>
    </p:spTree>
    <p:extLst>
      <p:ext uri="{BB962C8B-B14F-4D97-AF65-F5344CB8AC3E}">
        <p14:creationId xmlns:p14="http://schemas.microsoft.com/office/powerpoint/2010/main" val="18135443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8DAA8-06EA-2CCA-9EC3-5EB147F81F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 i="1" u="sng" dirty="0"/>
              <a:t>Other situation where consent can be a defence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943DFCB-3288-AA6E-DD48-599116A9DE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7296354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453245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E60F2942-C0CE-F833-270B-559F4575ABE9}"/>
              </a:ext>
            </a:extLst>
          </p:cNvPr>
          <p:cNvSpPr/>
          <p:nvPr/>
        </p:nvSpPr>
        <p:spPr>
          <a:xfrm>
            <a:off x="0" y="4884234"/>
            <a:ext cx="11881185" cy="111512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97B274A5-C48D-1F11-3811-EC0832A30764}"/>
              </a:ext>
            </a:extLst>
          </p:cNvPr>
          <p:cNvSpPr/>
          <p:nvPr/>
        </p:nvSpPr>
        <p:spPr>
          <a:xfrm>
            <a:off x="0" y="3691054"/>
            <a:ext cx="11975869" cy="70252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E9B0A3-3AD9-1940-6006-7BBCDE544EDA}"/>
              </a:ext>
            </a:extLst>
          </p:cNvPr>
          <p:cNvSpPr txBox="1"/>
          <p:nvPr/>
        </p:nvSpPr>
        <p:spPr>
          <a:xfrm>
            <a:off x="160713" y="3730072"/>
            <a:ext cx="1151035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- Horseplay –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- Consent can be given to incidental recklessness which takes place during horseplay. </a:t>
            </a:r>
          </a:p>
          <a:p>
            <a:pPr marL="285750" indent="-285750">
              <a:buFontTx/>
              <a:buChar char="-"/>
            </a:pPr>
            <a:r>
              <a:rPr lang="en-GB" dirty="0"/>
              <a:t>Seen in cases such as R v Jones [1986] -  School boys playing, threw them in the air , serious injuries, conviction quashed – consent, willing participants.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endParaRPr lang="en-GB" dirty="0"/>
          </a:p>
          <a:p>
            <a:r>
              <a:rPr lang="en-GB" dirty="0"/>
              <a:t> </a:t>
            </a:r>
          </a:p>
        </p:txBody>
      </p:sp>
      <p:graphicFrame>
        <p:nvGraphicFramePr>
          <p:cNvPr id="7" name="TextBox 3">
            <a:extLst>
              <a:ext uri="{FF2B5EF4-FFF2-40B4-BE49-F238E27FC236}">
                <a16:creationId xmlns:a16="http://schemas.microsoft.com/office/drawing/2014/main" id="{21D34209-288E-D5E4-D6DD-FE0BDCD74AF5}"/>
              </a:ext>
            </a:extLst>
          </p:cNvPr>
          <p:cNvGraphicFramePr/>
          <p:nvPr/>
        </p:nvGraphicFramePr>
        <p:xfrm>
          <a:off x="160713" y="326967"/>
          <a:ext cx="11815156" cy="17543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445980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omplex maths formulae on a blackboard">
            <a:extLst>
              <a:ext uri="{FF2B5EF4-FFF2-40B4-BE49-F238E27FC236}">
                <a16:creationId xmlns:a16="http://schemas.microsoft.com/office/drawing/2014/main" id="{0A90D766-5DC0-A6C4-6E90-2F4192643FC4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24525" r="10601" b="-1"/>
          <a:stretch/>
        </p:blipFill>
        <p:spPr>
          <a:xfrm>
            <a:off x="6108700" y="-1"/>
            <a:ext cx="6094450" cy="6858001"/>
          </a:xfrm>
          <a:prstGeom prst="rect">
            <a:avLst/>
          </a:prstGeom>
        </p:spPr>
      </p:pic>
      <p:sp>
        <p:nvSpPr>
          <p:cNvPr id="9" name="Freeform 16">
            <a:extLst>
              <a:ext uri="{FF2B5EF4-FFF2-40B4-BE49-F238E27FC236}">
                <a16:creationId xmlns:a16="http://schemas.microsoft.com/office/drawing/2014/main" id="{90814A6D-51DC-4E3F-B3C1-B4B7517F1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485467" cy="6858000"/>
          </a:xfrm>
          <a:custGeom>
            <a:avLst/>
            <a:gdLst>
              <a:gd name="connsiteX0" fmla="*/ 0 w 6485467"/>
              <a:gd name="connsiteY0" fmla="*/ 0 h 6858000"/>
              <a:gd name="connsiteX1" fmla="*/ 6485467 w 6485467"/>
              <a:gd name="connsiteY1" fmla="*/ 0 h 6858000"/>
              <a:gd name="connsiteX2" fmla="*/ 6485467 w 6485467"/>
              <a:gd name="connsiteY2" fmla="*/ 1900238 h 6858000"/>
              <a:gd name="connsiteX3" fmla="*/ 6115051 w 6485467"/>
              <a:gd name="connsiteY3" fmla="*/ 2178050 h 6858000"/>
              <a:gd name="connsiteX4" fmla="*/ 6110817 w 6485467"/>
              <a:gd name="connsiteY4" fmla="*/ 2184400 h 6858000"/>
              <a:gd name="connsiteX5" fmla="*/ 6104467 w 6485467"/>
              <a:gd name="connsiteY5" fmla="*/ 2193925 h 6858000"/>
              <a:gd name="connsiteX6" fmla="*/ 6098117 w 6485467"/>
              <a:gd name="connsiteY6" fmla="*/ 2201863 h 6858000"/>
              <a:gd name="connsiteX7" fmla="*/ 6098117 w 6485467"/>
              <a:gd name="connsiteY7" fmla="*/ 2211388 h 6858000"/>
              <a:gd name="connsiteX8" fmla="*/ 6098117 w 6485467"/>
              <a:gd name="connsiteY8" fmla="*/ 2220913 h 6858000"/>
              <a:gd name="connsiteX9" fmla="*/ 6104467 w 6485467"/>
              <a:gd name="connsiteY9" fmla="*/ 2228850 h 6858000"/>
              <a:gd name="connsiteX10" fmla="*/ 6110817 w 6485467"/>
              <a:gd name="connsiteY10" fmla="*/ 2238375 h 6858000"/>
              <a:gd name="connsiteX11" fmla="*/ 6115051 w 6485467"/>
              <a:gd name="connsiteY11" fmla="*/ 2244725 h 6858000"/>
              <a:gd name="connsiteX12" fmla="*/ 6485467 w 6485467"/>
              <a:gd name="connsiteY12" fmla="*/ 2522538 h 6858000"/>
              <a:gd name="connsiteX13" fmla="*/ 6485467 w 6485467"/>
              <a:gd name="connsiteY13" fmla="*/ 6858000 h 6858000"/>
              <a:gd name="connsiteX14" fmla="*/ 0 w 6485467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485467" h="6858000">
                <a:moveTo>
                  <a:pt x="0" y="0"/>
                </a:moveTo>
                <a:lnTo>
                  <a:pt x="6485467" y="0"/>
                </a:lnTo>
                <a:lnTo>
                  <a:pt x="6485467" y="1900238"/>
                </a:lnTo>
                <a:lnTo>
                  <a:pt x="6115051" y="2178050"/>
                </a:lnTo>
                <a:lnTo>
                  <a:pt x="6110817" y="2184400"/>
                </a:lnTo>
                <a:lnTo>
                  <a:pt x="6104467" y="2193925"/>
                </a:lnTo>
                <a:lnTo>
                  <a:pt x="6098117" y="2201863"/>
                </a:lnTo>
                <a:lnTo>
                  <a:pt x="6098117" y="2211388"/>
                </a:lnTo>
                <a:lnTo>
                  <a:pt x="6098117" y="2220913"/>
                </a:lnTo>
                <a:lnTo>
                  <a:pt x="6104467" y="2228850"/>
                </a:lnTo>
                <a:lnTo>
                  <a:pt x="6110817" y="2238375"/>
                </a:lnTo>
                <a:lnTo>
                  <a:pt x="6115051" y="2244725"/>
                </a:lnTo>
                <a:lnTo>
                  <a:pt x="6485467" y="2522538"/>
                </a:lnTo>
                <a:lnTo>
                  <a:pt x="648546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8CD56B-787A-1992-5FE7-8D510A4AB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5070100" cy="1559412"/>
          </a:xfrm>
        </p:spPr>
        <p:txBody>
          <a:bodyPr>
            <a:normAutofit/>
          </a:bodyPr>
          <a:lstStyle/>
          <a:p>
            <a:r>
              <a:rPr lang="en-GB" i="1" u="sng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AFEC8-30F0-E32B-3E05-21677DE607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413000"/>
            <a:ext cx="5055923" cy="3632200"/>
          </a:xfrm>
        </p:spPr>
        <p:txBody>
          <a:bodyPr>
            <a:normAutofit/>
          </a:bodyPr>
          <a:lstStyle/>
          <a:p>
            <a:r>
              <a:rPr lang="en-GB" dirty="0"/>
              <a:t>Research the case of; </a:t>
            </a:r>
          </a:p>
          <a:p>
            <a:endParaRPr lang="en-GB" dirty="0"/>
          </a:p>
          <a:p>
            <a:r>
              <a:rPr lang="en-GB" dirty="0"/>
              <a:t>Aitken and others [1992]. </a:t>
            </a:r>
          </a:p>
          <a:p>
            <a:endParaRPr lang="en-GB" dirty="0"/>
          </a:p>
          <a:p>
            <a:r>
              <a:rPr lang="en-GB" dirty="0"/>
              <a:t>Feedback to the class the facts and the outcome. </a:t>
            </a:r>
          </a:p>
        </p:txBody>
      </p:sp>
    </p:spTree>
    <p:extLst>
      <p:ext uri="{BB962C8B-B14F-4D97-AF65-F5344CB8AC3E}">
        <p14:creationId xmlns:p14="http://schemas.microsoft.com/office/powerpoint/2010/main" val="19303665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0926D-D03E-6A98-B459-393DC4D390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i="1" u="sng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8AA949E-4BED-7102-D76E-871B0556E1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6464918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512559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F8F33-87B8-B6FD-299B-F9383C39A1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i="1" u="sng"/>
              <a:t>Sexual Gratification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C9CC60A-8AD5-149B-2B85-5D3672A244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6613934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461911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:a14="http://schemas.microsoft.com/office/drawing/2010/main" xmlns:p14="http://schemas.microsoft.com/office/powerpoint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A32BC1-8F3D-4413-1C19-4548FB23D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en-GB" i="1" u="sng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95B2F4-A1FE-5D5E-8F8D-B96C25F208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/>
          </a:bodyPr>
          <a:lstStyle/>
          <a:p>
            <a:r>
              <a:rPr lang="en-GB" sz="2000" b="1" u="sng"/>
              <a:t>Heterosexual sexual activity intentional harm</a:t>
            </a:r>
            <a:r>
              <a:rPr lang="en-GB" sz="2000"/>
              <a:t>– </a:t>
            </a:r>
          </a:p>
          <a:p>
            <a:endParaRPr lang="en-GB" sz="2000"/>
          </a:p>
          <a:p>
            <a:r>
              <a:rPr lang="en-GB" sz="2000"/>
              <a:t>R v Donovan [1934 – Consent was not a defence. </a:t>
            </a:r>
          </a:p>
          <a:p>
            <a:endParaRPr lang="en-GB" sz="2000"/>
          </a:p>
          <a:p>
            <a:r>
              <a:rPr lang="en-GB" sz="2000"/>
              <a:t>R v Emmett [1999] tied a plastic bog around head, poured gas on her breast and set it alight – injuries included bruises – convicted of ABH. </a:t>
            </a:r>
          </a:p>
        </p:txBody>
      </p:sp>
    </p:spTree>
    <p:extLst>
      <p:ext uri="{BB962C8B-B14F-4D97-AF65-F5344CB8AC3E}">
        <p14:creationId xmlns:p14="http://schemas.microsoft.com/office/powerpoint/2010/main" val="10286246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3043-4F43-1C70-90C8-36BF65D411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i="1" u="sng"/>
              <a:t>Body Modification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F866FF7-15A9-B732-355A-16A6CF9752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0080045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016398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63E79A-DE35-9F48-86FF-F51B984076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9ECD35-ED93-6335-A2C9-6C0F7B053B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Consent is a defence to assault or battery. </a:t>
            </a:r>
          </a:p>
          <a:p>
            <a:endParaRPr lang="en-GB" dirty="0"/>
          </a:p>
          <a:p>
            <a:r>
              <a:rPr lang="en-GB" dirty="0"/>
              <a:t>But there are exceptions. </a:t>
            </a:r>
          </a:p>
        </p:txBody>
      </p:sp>
    </p:spTree>
    <p:extLst>
      <p:ext uri="{BB962C8B-B14F-4D97-AF65-F5344CB8AC3E}">
        <p14:creationId xmlns:p14="http://schemas.microsoft.com/office/powerpoint/2010/main" val="8940892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2839A1C-34CB-4C3C-8531-CA67525FDE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C3101EB-65D6-176F-27E2-CD1020D8FB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999" y="1032918"/>
            <a:ext cx="5452533" cy="4792165"/>
          </a:xfrm>
          <a:effectLst/>
        </p:spPr>
        <p:txBody>
          <a:bodyPr anchor="ctr">
            <a:normAutofit/>
          </a:bodyPr>
          <a:lstStyle/>
          <a:p>
            <a:r>
              <a:rPr lang="en-GB" sz="6600"/>
              <a:t>Thank you!</a:t>
            </a: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FAC94EAF-F7F7-4727-AE69-A7036B4A51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:a16="http://schemas.microsoft.com/office/drawing/2014/main" xmlns:p14="http://schemas.microsoft.com/office/powerpoint/2010/main"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49A5D1A4-A6C7-F508-BEBE-AA5067D28F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6" y="2281574"/>
            <a:ext cx="3994015" cy="2294852"/>
          </a:xfrm>
          <a:effectLst/>
        </p:spPr>
        <p:txBody>
          <a:bodyPr anchor="ctr">
            <a:normAutofit/>
          </a:bodyPr>
          <a:lstStyle/>
          <a:p>
            <a:pPr algn="ctr"/>
            <a:r>
              <a:rPr lang="en-GB" sz="280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40572653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F03B5E"/>
      </a:accent1>
      <a:accent2>
        <a:srgbClr val="DC6FEC"/>
      </a:accent2>
      <a:accent3>
        <a:srgbClr val="60B1F2"/>
      </a:accent3>
      <a:accent4>
        <a:srgbClr val="6AD5BB"/>
      </a:accent4>
      <a:accent5>
        <a:srgbClr val="E8AB4E"/>
      </a:accent5>
      <a:accent6>
        <a:srgbClr val="F56447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ACECE1E4-636E-48DB-87ED-4A76DC93378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0</TotalTime>
  <Words>1045</Words>
  <Application>Microsoft Office PowerPoint</Application>
  <PresentationFormat>Widescreen</PresentationFormat>
  <Paragraphs>115</Paragraphs>
  <Slides>24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Aptos</vt:lpstr>
      <vt:lpstr>Century Gothic</vt:lpstr>
      <vt:lpstr>Wingdings 2</vt:lpstr>
      <vt:lpstr>Quotable</vt:lpstr>
      <vt:lpstr>Consent to non-fatal offences </vt:lpstr>
      <vt:lpstr>Content </vt:lpstr>
      <vt:lpstr>Aims and Learning Objectives </vt:lpstr>
      <vt:lpstr>What is consent?</vt:lpstr>
      <vt:lpstr>When does the defence of consent apply?</vt:lpstr>
      <vt:lpstr>Before we move on let’s look at consent!</vt:lpstr>
      <vt:lpstr>When can someone consent?</vt:lpstr>
      <vt:lpstr>Continued </vt:lpstr>
      <vt:lpstr>Fraud </vt:lpstr>
      <vt:lpstr>Let’s take a closer look…..</vt:lpstr>
      <vt:lpstr>Exceptions </vt:lpstr>
      <vt:lpstr>Public interest</vt:lpstr>
      <vt:lpstr>Sports </vt:lpstr>
      <vt:lpstr>Boxing </vt:lpstr>
      <vt:lpstr>Sports activity</vt:lpstr>
      <vt:lpstr>Other situation where consent can be a defence</vt:lpstr>
      <vt:lpstr>PowerPoint Presentation</vt:lpstr>
      <vt:lpstr>Activity </vt:lpstr>
      <vt:lpstr>Continued </vt:lpstr>
      <vt:lpstr>Sexual Gratification</vt:lpstr>
      <vt:lpstr>Continued</vt:lpstr>
      <vt:lpstr>Body Modification </vt:lpstr>
      <vt:lpstr>Summary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5</cp:revision>
  <dcterms:created xsi:type="dcterms:W3CDTF">2024-10-19T00:38:29Z</dcterms:created>
  <dcterms:modified xsi:type="dcterms:W3CDTF">2024-10-29T08:30:35Z</dcterms:modified>
</cp:coreProperties>
</file>