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88" r:id="rId19"/>
    <p:sldId id="279" r:id="rId20"/>
    <p:sldId id="282" r:id="rId21"/>
    <p:sldId id="283" r:id="rId22"/>
    <p:sldId id="284" r:id="rId23"/>
    <p:sldId id="285" r:id="rId24"/>
    <p:sldId id="286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AD79DC-61BE-4195-83BB-D711337075A0}" v="26" dt="2025-11-28T11:40:12.9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133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ska Sulaiman" userId="cb02a2692b947b8f" providerId="LiveId" clId="{640FB07E-6A98-490C-9712-877A80786955}"/>
    <pc:docChg chg="undo custSel addSld delSld modSld">
      <pc:chgData name="Naska Sulaiman" userId="cb02a2692b947b8f" providerId="LiveId" clId="{640FB07E-6A98-490C-9712-877A80786955}" dt="2025-11-28T11:44:14.359" v="1213" actId="47"/>
      <pc:docMkLst>
        <pc:docMk/>
      </pc:docMkLst>
      <pc:sldChg chg="addSp delSp modSp del mod delDesignElem">
        <pc:chgData name="Naska Sulaiman" userId="cb02a2692b947b8f" providerId="LiveId" clId="{640FB07E-6A98-490C-9712-877A80786955}" dt="2025-11-27T23:49:46.708" v="1079" actId="47"/>
        <pc:sldMkLst>
          <pc:docMk/>
          <pc:sldMk cId="0" sldId="256"/>
        </pc:sldMkLst>
        <pc:spChg chg="mod">
          <ac:chgData name="Naska Sulaiman" userId="cb02a2692b947b8f" providerId="LiveId" clId="{640FB07E-6A98-490C-9712-877A80786955}" dt="2025-11-27T23:39:20.253" v="975" actId="20577"/>
          <ac:spMkLst>
            <pc:docMk/>
            <pc:sldMk cId="0" sldId="256"/>
            <ac:spMk id="2" creationId="{00000000-0000-0000-0000-00000000000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6"/>
            <ac:spMk id="10" creationId="{640E93D9-F13F-4097-A159-E0A6CEBA8F3B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6"/>
            <ac:spMk id="12" creationId="{BA3D150B-ADB5-401D-8304-C7845A10959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6"/>
            <ac:spMk id="14" creationId="{ACD3AB31-A71C-4414-BA05-CF667CBA34D2}"/>
          </ac:spMkLst>
        </pc:spChg>
        <pc:graphicFrameChg chg="mod modGraphic">
          <ac:chgData name="Naska Sulaiman" userId="cb02a2692b947b8f" providerId="LiveId" clId="{640FB07E-6A98-490C-9712-877A80786955}" dt="2025-11-27T23:42:12.846" v="1006" actId="14100"/>
          <ac:graphicFrameMkLst>
            <pc:docMk/>
            <pc:sldMk cId="0" sldId="256"/>
            <ac:graphicFrameMk id="5" creationId="{0F07DFA2-0C1C-530E-A848-8F909C7B3453}"/>
          </ac:graphicFrameMkLst>
        </pc:graphicFrameChg>
      </pc:sldChg>
      <pc:sldChg chg="addSp delSp modSp del delDesignElem">
        <pc:chgData name="Naska Sulaiman" userId="cb02a2692b947b8f" providerId="LiveId" clId="{640FB07E-6A98-490C-9712-877A80786955}" dt="2025-11-28T11:43:31.266" v="1212" actId="47"/>
        <pc:sldMkLst>
          <pc:docMk/>
          <pc:sldMk cId="0" sldId="257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7"/>
            <ac:spMk id="9" creationId="{35DB3719-6FDC-4E5D-891D-FF40B7300F64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7"/>
            <ac:spMk id="11" creationId="{E0CBAC23-2E3F-4A90-BA59-F8299F6A5439}"/>
          </ac:spMkLst>
        </pc:spChg>
        <pc:graphicFrameChg chg="mod">
          <ac:chgData name="Naska Sulaiman" userId="cb02a2692b947b8f" providerId="LiveId" clId="{640FB07E-6A98-490C-9712-877A80786955}" dt="2025-11-27T22:50:32.785" v="34"/>
          <ac:graphicFrameMkLst>
            <pc:docMk/>
            <pc:sldMk cId="0" sldId="257"/>
            <ac:graphicFrameMk id="5" creationId="{C12709F2-D6E6-907B-91D0-FB12F2B86EAF}"/>
          </ac:graphicFrameMkLst>
        </pc:graphicFrameChg>
      </pc:sldChg>
      <pc:sldChg chg="addSp delSp modSp del mod delDesignElem">
        <pc:chgData name="Naska Sulaiman" userId="cb02a2692b947b8f" providerId="LiveId" clId="{640FB07E-6A98-490C-9712-877A80786955}" dt="2025-11-28T11:44:14.359" v="1213" actId="47"/>
        <pc:sldMkLst>
          <pc:docMk/>
          <pc:sldMk cId="0" sldId="258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8"/>
            <ac:spMk id="9" creationId="{35DB3719-6FDC-4E5D-891D-FF40B7300F64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8"/>
            <ac:spMk id="11" creationId="{E0CBAC23-2E3F-4A90-BA59-F8299F6A5439}"/>
          </ac:spMkLst>
        </pc:spChg>
        <pc:graphicFrameChg chg="mod modGraphic">
          <ac:chgData name="Naska Sulaiman" userId="cb02a2692b947b8f" providerId="LiveId" clId="{640FB07E-6A98-490C-9712-877A80786955}" dt="2025-11-27T22:49:42.829" v="25"/>
          <ac:graphicFrameMkLst>
            <pc:docMk/>
            <pc:sldMk cId="0" sldId="258"/>
            <ac:graphicFrameMk id="5" creationId="{8C3200E2-EACB-7BC6-F85C-D2B1EDA05D2C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59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9"/>
            <ac:spMk id="9" creationId="{35DB3719-6FDC-4E5D-891D-FF40B7300F64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59"/>
            <ac:spMk id="11" creationId="{E0CBAC23-2E3F-4A90-BA59-F8299F6A5439}"/>
          </ac:spMkLst>
        </pc:spChg>
        <pc:graphicFrameChg chg="modGraphic">
          <ac:chgData name="Naska Sulaiman" userId="cb02a2692b947b8f" providerId="LiveId" clId="{640FB07E-6A98-490C-9712-877A80786955}" dt="2025-11-27T22:51:33.898" v="47" actId="20577"/>
          <ac:graphicFrameMkLst>
            <pc:docMk/>
            <pc:sldMk cId="0" sldId="259"/>
            <ac:graphicFrameMk id="5" creationId="{75FC28D9-2A66-D995-61A4-E9E15C8D55BC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0"/>
        </pc:sldMkLst>
        <pc:spChg chg="mod">
          <ac:chgData name="Naska Sulaiman" userId="cb02a2692b947b8f" providerId="LiveId" clId="{640FB07E-6A98-490C-9712-877A80786955}" dt="2025-11-27T23:48:34.048" v="1078"/>
          <ac:spMkLst>
            <pc:docMk/>
            <pc:sldMk cId="0" sldId="260"/>
            <ac:spMk id="2" creationId="{00000000-0000-0000-0000-00000000000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0"/>
            <ac:spMk id="9" creationId="{C05CBC3C-2E5A-4839-8B9B-2E5A6ADF0F58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0"/>
            <ac:spMk id="11" creationId="{DB5B423A-57CC-4C58-AA26-8E2E862B03A0}"/>
          </ac:spMkLst>
        </pc:spChg>
        <pc:graphicFrameChg chg="mod modGraphic">
          <ac:chgData name="Naska Sulaiman" userId="cb02a2692b947b8f" providerId="LiveId" clId="{640FB07E-6A98-490C-9712-877A80786955}" dt="2025-11-27T22:53:16.359" v="68" actId="20577"/>
          <ac:graphicFrameMkLst>
            <pc:docMk/>
            <pc:sldMk cId="0" sldId="260"/>
            <ac:graphicFrameMk id="5" creationId="{CC2E5A4B-A41B-3FF4-8961-19500BA417F7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1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1"/>
            <ac:spMk id="9" creationId="{7517A47C-B2E5-4B79-8061-D74B1311AF6E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1"/>
            <ac:spMk id="11" creationId="{C505E780-2083-4CB5-A42A-5E0E2908ECC3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1"/>
            <ac:spMk id="13" creationId="{D2C0AE1C-0118-41AE-8A10-7CDCBF10E96F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1"/>
            <ac:spMk id="15" creationId="{463EEC44-1BA3-44ED-81FC-A644B04B2A44}"/>
          </ac:spMkLst>
        </pc:spChg>
        <pc:graphicFrameChg chg="modGraphic">
          <ac:chgData name="Naska Sulaiman" userId="cb02a2692b947b8f" providerId="LiveId" clId="{640FB07E-6A98-490C-9712-877A80786955}" dt="2025-11-27T22:54:17.857" v="89" actId="20577"/>
          <ac:graphicFrameMkLst>
            <pc:docMk/>
            <pc:sldMk cId="0" sldId="261"/>
            <ac:graphicFrameMk id="5" creationId="{7DF913E5-ABF6-5612-613B-9E9BA62FEF38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2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2"/>
            <ac:spMk id="9" creationId="{6D1A2CED-DA9B-4CCF-8215-CFC65FE71603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2"/>
            <ac:spMk id="11" creationId="{562DFC44-A40C-4573-9230-B3EDB3EC8EEB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2"/>
            <ac:spMk id="13" creationId="{15589D35-CF9F-4DE9-A792-8571A09E9BC9}"/>
          </ac:spMkLst>
        </pc:spChg>
        <pc:graphicFrameChg chg="modGraphic">
          <ac:chgData name="Naska Sulaiman" userId="cb02a2692b947b8f" providerId="LiveId" clId="{640FB07E-6A98-490C-9712-877A80786955}" dt="2025-11-27T22:57:01.166" v="162" actId="20577"/>
          <ac:graphicFrameMkLst>
            <pc:docMk/>
            <pc:sldMk cId="0" sldId="262"/>
            <ac:graphicFrameMk id="5" creationId="{762DE2E0-DA9F-F7EE-A9D7-12AE94C2F309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3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3"/>
            <ac:spMk id="9" creationId="{2E442304-DDBD-4F7B-8017-36BCC863FB4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3"/>
            <ac:spMk id="11" creationId="{5E107275-3853-46FD-A241-DE4355A42675}"/>
          </ac:spMkLst>
        </pc:spChg>
        <pc:graphicFrameChg chg="mod modGraphic">
          <ac:chgData name="Naska Sulaiman" userId="cb02a2692b947b8f" providerId="LiveId" clId="{640FB07E-6A98-490C-9712-877A80786955}" dt="2025-11-27T23:00:23.361" v="230" actId="20577"/>
          <ac:graphicFrameMkLst>
            <pc:docMk/>
            <pc:sldMk cId="0" sldId="263"/>
            <ac:graphicFrameMk id="5" creationId="{097C3D1C-6CCC-2396-4736-1BBD67A58F9A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4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4"/>
            <ac:spMk id="9" creationId="{7517A47C-B2E5-4B79-8061-D74B1311AF6E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4"/>
            <ac:spMk id="11" creationId="{C505E780-2083-4CB5-A42A-5E0E2908ECC3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4"/>
            <ac:spMk id="13" creationId="{D2C0AE1C-0118-41AE-8A10-7CDCBF10E96F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4"/>
            <ac:spMk id="15" creationId="{463EEC44-1BA3-44ED-81FC-A644B04B2A44}"/>
          </ac:spMkLst>
        </pc:spChg>
        <pc:graphicFrameChg chg="modGraphic">
          <ac:chgData name="Naska Sulaiman" userId="cb02a2692b947b8f" providerId="LiveId" clId="{640FB07E-6A98-490C-9712-877A80786955}" dt="2025-11-27T23:01:29.953" v="254" actId="20577"/>
          <ac:graphicFrameMkLst>
            <pc:docMk/>
            <pc:sldMk cId="0" sldId="264"/>
            <ac:graphicFrameMk id="5" creationId="{E74DCB81-7777-49AD-8F96-39B631840687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5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5"/>
            <ac:spMk id="9" creationId="{7517A47C-B2E5-4B79-8061-D74B1311AF6E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5"/>
            <ac:spMk id="11" creationId="{C505E780-2083-4CB5-A42A-5E0E2908ECC3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5"/>
            <ac:spMk id="13" creationId="{D2C0AE1C-0118-41AE-8A10-7CDCBF10E96F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5"/>
            <ac:spMk id="15" creationId="{463EEC44-1BA3-44ED-81FC-A644B04B2A44}"/>
          </ac:spMkLst>
        </pc:spChg>
        <pc:graphicFrameChg chg="modGraphic">
          <ac:chgData name="Naska Sulaiman" userId="cb02a2692b947b8f" providerId="LiveId" clId="{640FB07E-6A98-490C-9712-877A80786955}" dt="2025-11-27T23:02:08.994" v="275" actId="20577"/>
          <ac:graphicFrameMkLst>
            <pc:docMk/>
            <pc:sldMk cId="0" sldId="265"/>
            <ac:graphicFrameMk id="5" creationId="{6208BC5E-7DD2-1ABA-55F3-367AABEED713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6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6"/>
            <ac:spMk id="13" creationId="{35DB3719-6FDC-4E5D-891D-FF40B7300F64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6"/>
            <ac:spMk id="14" creationId="{E0CBAC23-2E3F-4A90-BA59-F8299F6A5439}"/>
          </ac:spMkLst>
        </pc:spChg>
        <pc:graphicFrameChg chg="modGraphic">
          <ac:chgData name="Naska Sulaiman" userId="cb02a2692b947b8f" providerId="LiveId" clId="{640FB07E-6A98-490C-9712-877A80786955}" dt="2025-11-27T23:02:57.613" v="289" actId="20577"/>
          <ac:graphicFrameMkLst>
            <pc:docMk/>
            <pc:sldMk cId="0" sldId="266"/>
            <ac:graphicFrameMk id="15" creationId="{8D0FEA0D-720C-E475-5376-BBA3432E6702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7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7"/>
            <ac:spMk id="9" creationId="{2E442304-DDBD-4F7B-8017-36BCC863FB4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7"/>
            <ac:spMk id="11" creationId="{5E107275-3853-46FD-A241-DE4355A42675}"/>
          </ac:spMkLst>
        </pc:spChg>
        <pc:graphicFrameChg chg="modGraphic">
          <ac:chgData name="Naska Sulaiman" userId="cb02a2692b947b8f" providerId="LiveId" clId="{640FB07E-6A98-490C-9712-877A80786955}" dt="2025-11-27T23:03:59.779" v="316" actId="20577"/>
          <ac:graphicFrameMkLst>
            <pc:docMk/>
            <pc:sldMk cId="0" sldId="267"/>
            <ac:graphicFrameMk id="5" creationId="{09FEBA83-BF6E-D461-BD2F-9B4D2624913B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8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8"/>
            <ac:spMk id="9" creationId="{98DED6BC-9A3E-48D4-AD7C-A56D63F547E8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8"/>
            <ac:spMk id="11" creationId="{6B6E033A-DB2E-49B8-B600-B38E0C280263}"/>
          </ac:spMkLst>
        </pc:spChg>
        <pc:graphicFrameChg chg="modGraphic">
          <ac:chgData name="Naska Sulaiman" userId="cb02a2692b947b8f" providerId="LiveId" clId="{640FB07E-6A98-490C-9712-877A80786955}" dt="2025-11-27T23:04:48.807" v="334" actId="20577"/>
          <ac:graphicFrameMkLst>
            <pc:docMk/>
            <pc:sldMk cId="0" sldId="268"/>
            <ac:graphicFrameMk id="5" creationId="{58AB7649-FBED-53FA-F7AE-CA979A7C8977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69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9"/>
            <ac:spMk id="9" creationId="{98DED6BC-9A3E-48D4-AD7C-A56D63F547E8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69"/>
            <ac:spMk id="11" creationId="{6B6E033A-DB2E-49B8-B600-B38E0C280263}"/>
          </ac:spMkLst>
        </pc:spChg>
        <pc:graphicFrameChg chg="modGraphic">
          <ac:chgData name="Naska Sulaiman" userId="cb02a2692b947b8f" providerId="LiveId" clId="{640FB07E-6A98-490C-9712-877A80786955}" dt="2025-11-27T23:05:52.120" v="355" actId="20577"/>
          <ac:graphicFrameMkLst>
            <pc:docMk/>
            <pc:sldMk cId="0" sldId="269"/>
            <ac:graphicFrameMk id="5" creationId="{803C35C5-D831-6745-F89D-7D7110DC3E9E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70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0"/>
            <ac:spMk id="9" creationId="{BACC6370-2D7E-4714-9D71-7542949D7D5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0"/>
            <ac:spMk id="11" creationId="{F68B3F68-107C-434F-AA38-110D5EA91B8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0"/>
            <ac:spMk id="13" creationId="{AAD0DBB9-1A4B-4391-81D4-CB19F9AB918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0"/>
            <ac:spMk id="15" creationId="{063BBA22-50EA-4C4D-BE05-F1CE4E63AA56}"/>
          </ac:spMkLst>
        </pc:spChg>
        <pc:graphicFrameChg chg="modGraphic">
          <ac:chgData name="Naska Sulaiman" userId="cb02a2692b947b8f" providerId="LiveId" clId="{640FB07E-6A98-490C-9712-877A80786955}" dt="2025-11-27T23:06:16.600" v="369" actId="20577"/>
          <ac:graphicFrameMkLst>
            <pc:docMk/>
            <pc:sldMk cId="0" sldId="270"/>
            <ac:graphicFrameMk id="5" creationId="{DA717472-E00E-D5C4-DD83-018EBE525C26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71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1"/>
            <ac:spMk id="9" creationId="{BACC6370-2D7E-4714-9D71-7542949D7D5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1"/>
            <ac:spMk id="11" creationId="{F68B3F68-107C-434F-AA38-110D5EA91B8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1"/>
            <ac:spMk id="13" creationId="{AAD0DBB9-1A4B-4391-81D4-CB19F9AB918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1"/>
            <ac:spMk id="15" creationId="{063BBA22-50EA-4C4D-BE05-F1CE4E63AA56}"/>
          </ac:spMkLst>
        </pc:spChg>
        <pc:graphicFrameChg chg="modGraphic">
          <ac:chgData name="Naska Sulaiman" userId="cb02a2692b947b8f" providerId="LiveId" clId="{640FB07E-6A98-490C-9712-877A80786955}" dt="2025-11-27T23:07:01.603" v="390" actId="20577"/>
          <ac:graphicFrameMkLst>
            <pc:docMk/>
            <pc:sldMk cId="0" sldId="271"/>
            <ac:graphicFrameMk id="5" creationId="{76AC9953-2F89-CB05-9DCF-EA34C771DD6A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72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2"/>
            <ac:spMk id="9" creationId="{BACC6370-2D7E-4714-9D71-7542949D7D5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2"/>
            <ac:spMk id="11" creationId="{F68B3F68-107C-434F-AA38-110D5EA91B8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2"/>
            <ac:spMk id="13" creationId="{AAD0DBB9-1A4B-4391-81D4-CB19F9AB918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2"/>
            <ac:spMk id="15" creationId="{063BBA22-50EA-4C4D-BE05-F1CE4E63AA56}"/>
          </ac:spMkLst>
        </pc:spChg>
        <pc:graphicFrameChg chg="modGraphic">
          <ac:chgData name="Naska Sulaiman" userId="cb02a2692b947b8f" providerId="LiveId" clId="{640FB07E-6A98-490C-9712-877A80786955}" dt="2025-11-27T23:07:52.058" v="411" actId="20577"/>
          <ac:graphicFrameMkLst>
            <pc:docMk/>
            <pc:sldMk cId="0" sldId="272"/>
            <ac:graphicFrameMk id="5" creationId="{66823EE5-9506-4057-795B-C4409B7C7799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73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3"/>
            <ac:spMk id="9" creationId="{2E442304-DDBD-4F7B-8017-36BCC863FB4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3"/>
            <ac:spMk id="11" creationId="{5E107275-3853-46FD-A241-DE4355A42675}"/>
          </ac:spMkLst>
        </pc:spChg>
        <pc:graphicFrameChg chg="modGraphic">
          <ac:chgData name="Naska Sulaiman" userId="cb02a2692b947b8f" providerId="LiveId" clId="{640FB07E-6A98-490C-9712-877A80786955}" dt="2025-11-27T23:08:43.478" v="432" actId="20577"/>
          <ac:graphicFrameMkLst>
            <pc:docMk/>
            <pc:sldMk cId="0" sldId="273"/>
            <ac:graphicFrameMk id="5" creationId="{C03CFCEE-05EA-E3C5-1352-114211509258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74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4"/>
            <ac:spMk id="9" creationId="{BACC6370-2D7E-4714-9D71-7542949D7D5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4"/>
            <ac:spMk id="11" creationId="{F68B3F68-107C-434F-AA38-110D5EA91B8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4"/>
            <ac:spMk id="13" creationId="{AAD0DBB9-1A4B-4391-81D4-CB19F9AB918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4"/>
            <ac:spMk id="15" creationId="{063BBA22-50EA-4C4D-BE05-F1CE4E63AA56}"/>
          </ac:spMkLst>
        </pc:spChg>
        <pc:graphicFrameChg chg="modGraphic">
          <ac:chgData name="Naska Sulaiman" userId="cb02a2692b947b8f" providerId="LiveId" clId="{640FB07E-6A98-490C-9712-877A80786955}" dt="2025-11-27T23:09:14.643" v="446" actId="20577"/>
          <ac:graphicFrameMkLst>
            <pc:docMk/>
            <pc:sldMk cId="0" sldId="274"/>
            <ac:graphicFrameMk id="5" creationId="{39108A6B-2C44-1657-51C2-E4E4907293B0}"/>
          </ac:graphicFrameMkLst>
        </pc:graphicFrameChg>
      </pc:sldChg>
      <pc:sldChg chg="addSp delSp modSp del mod delDesignElem">
        <pc:chgData name="Naska Sulaiman" userId="cb02a2692b947b8f" providerId="LiveId" clId="{640FB07E-6A98-490C-9712-877A80786955}" dt="2025-11-28T10:52:35.795" v="1175" actId="47"/>
        <pc:sldMkLst>
          <pc:docMk/>
          <pc:sldMk cId="0" sldId="275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5"/>
            <ac:spMk id="9" creationId="{BACC6370-2D7E-4714-9D71-7542949D7D5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5"/>
            <ac:spMk id="11" creationId="{F68B3F68-107C-434F-AA38-110D5EA91B8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5"/>
            <ac:spMk id="13" creationId="{AAD0DBB9-1A4B-4391-81D4-CB19F9AB918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5"/>
            <ac:spMk id="15" creationId="{063BBA22-50EA-4C4D-BE05-F1CE4E63AA56}"/>
          </ac:spMkLst>
        </pc:spChg>
        <pc:graphicFrameChg chg="modGraphic">
          <ac:chgData name="Naska Sulaiman" userId="cb02a2692b947b8f" providerId="LiveId" clId="{640FB07E-6A98-490C-9712-877A80786955}" dt="2025-11-27T23:09:50.010" v="460" actId="20577"/>
          <ac:graphicFrameMkLst>
            <pc:docMk/>
            <pc:sldMk cId="0" sldId="275"/>
            <ac:graphicFrameMk id="5" creationId="{DF3466AD-8DBB-9FB8-B135-9E60172FB41D}"/>
          </ac:graphicFrameMkLst>
        </pc:graphicFrameChg>
      </pc:sldChg>
      <pc:sldChg chg="addSp delSp modSp del mod delDesignElem">
        <pc:chgData name="Naska Sulaiman" userId="cb02a2692b947b8f" providerId="LiveId" clId="{640FB07E-6A98-490C-9712-877A80786955}" dt="2025-11-28T10:52:40.087" v="1176" actId="47"/>
        <pc:sldMkLst>
          <pc:docMk/>
          <pc:sldMk cId="0" sldId="276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6"/>
            <ac:spMk id="9" creationId="{35DB3719-6FDC-4E5D-891D-FF40B7300F64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6"/>
            <ac:spMk id="11" creationId="{E0CBAC23-2E3F-4A90-BA59-F8299F6A5439}"/>
          </ac:spMkLst>
        </pc:spChg>
        <pc:graphicFrameChg chg="modGraphic">
          <ac:chgData name="Naska Sulaiman" userId="cb02a2692b947b8f" providerId="LiveId" clId="{640FB07E-6A98-490C-9712-877A80786955}" dt="2025-11-27T23:10:26.687" v="474" actId="20577"/>
          <ac:graphicFrameMkLst>
            <pc:docMk/>
            <pc:sldMk cId="0" sldId="276"/>
            <ac:graphicFrameMk id="5" creationId="{3E0081C9-1E50-E6E3-E7C3-A8B545FE1450}"/>
          </ac:graphicFrameMkLst>
        </pc:graphicFrameChg>
      </pc:sldChg>
      <pc:sldChg chg="modSp del mod">
        <pc:chgData name="Naska Sulaiman" userId="cb02a2692b947b8f" providerId="LiveId" clId="{640FB07E-6A98-490C-9712-877A80786955}" dt="2025-11-28T10:52:44.458" v="1177" actId="47"/>
        <pc:sldMkLst>
          <pc:docMk/>
          <pc:sldMk cId="0" sldId="277"/>
        </pc:sldMkLst>
        <pc:graphicFrameChg chg="modGraphic">
          <ac:chgData name="Naska Sulaiman" userId="cb02a2692b947b8f" providerId="LiveId" clId="{640FB07E-6A98-490C-9712-877A80786955}" dt="2025-11-27T23:10:58.852" v="488" actId="20577"/>
          <ac:graphicFrameMkLst>
            <pc:docMk/>
            <pc:sldMk cId="0" sldId="277"/>
            <ac:graphicFrameMk id="5" creationId="{0D39D353-DF05-74E8-8A59-81CF50FE2896}"/>
          </ac:graphicFrameMkLst>
        </pc:graphicFrameChg>
      </pc:sldChg>
      <pc:sldChg chg="addSp delSp modSp del mod delDesignElem">
        <pc:chgData name="Naska Sulaiman" userId="cb02a2692b947b8f" providerId="LiveId" clId="{640FB07E-6A98-490C-9712-877A80786955}" dt="2025-11-28T10:52:56.256" v="1178" actId="47"/>
        <pc:sldMkLst>
          <pc:docMk/>
          <pc:sldMk cId="0" sldId="278"/>
        </pc:sldMkLst>
        <pc:spChg chg="mod">
          <ac:chgData name="Naska Sulaiman" userId="cb02a2692b947b8f" providerId="LiveId" clId="{640FB07E-6A98-490C-9712-877A80786955}" dt="2025-11-27T23:48:34.048" v="1078"/>
          <ac:spMkLst>
            <pc:docMk/>
            <pc:sldMk cId="0" sldId="278"/>
            <ac:spMk id="2" creationId="{00000000-0000-0000-0000-00000000000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8"/>
            <ac:spMk id="9" creationId="{BACC6370-2D7E-4714-9D71-7542949D7D5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8"/>
            <ac:spMk id="11" creationId="{F68B3F68-107C-434F-AA38-110D5EA91B85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8"/>
            <ac:spMk id="13" creationId="{AAD0DBB9-1A4B-4391-81D4-CB19F9AB918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8"/>
            <ac:spMk id="15" creationId="{063BBA22-50EA-4C4D-BE05-F1CE4E63AA56}"/>
          </ac:spMkLst>
        </pc:spChg>
        <pc:graphicFrameChg chg="modGraphic">
          <ac:chgData name="Naska Sulaiman" userId="cb02a2692b947b8f" providerId="LiveId" clId="{640FB07E-6A98-490C-9712-877A80786955}" dt="2025-11-27T23:11:45.094" v="502" actId="20577"/>
          <ac:graphicFrameMkLst>
            <pc:docMk/>
            <pc:sldMk cId="0" sldId="278"/>
            <ac:graphicFrameMk id="5" creationId="{B05815E6-B92E-679B-92F6-7EC9CE76DA43}"/>
          </ac:graphicFrameMkLst>
        </pc:graphicFrameChg>
      </pc:sldChg>
      <pc:sldChg chg="addSp delSp modSp mod delDesignElem">
        <pc:chgData name="Naska Sulaiman" userId="cb02a2692b947b8f" providerId="LiveId" clId="{640FB07E-6A98-490C-9712-877A80786955}" dt="2025-11-27T23:48:34.048" v="1078"/>
        <pc:sldMkLst>
          <pc:docMk/>
          <pc:sldMk cId="0" sldId="279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9"/>
            <ac:spMk id="9" creationId="{AE2B703B-46F9-481A-A605-82E2A828C4FA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79"/>
            <ac:spMk id="11" creationId="{F13BE4D7-0C3D-4906-B230-A1C5B4665CCF}"/>
          </ac:spMkLst>
        </pc:spChg>
        <pc:graphicFrameChg chg="modGraphic">
          <ac:chgData name="Naska Sulaiman" userId="cb02a2692b947b8f" providerId="LiveId" clId="{640FB07E-6A98-490C-9712-877A80786955}" dt="2025-11-27T23:12:24.376" v="523" actId="20577"/>
          <ac:graphicFrameMkLst>
            <pc:docMk/>
            <pc:sldMk cId="0" sldId="279"/>
            <ac:graphicFrameMk id="5" creationId="{B739FE39-179D-DDBD-5AEE-F5159EE4E000}"/>
          </ac:graphicFrameMkLst>
        </pc:graphicFrameChg>
      </pc:sldChg>
      <pc:sldChg chg="addSp delSp delDesignElem">
        <pc:chgData name="Naska Sulaiman" userId="cb02a2692b947b8f" providerId="LiveId" clId="{640FB07E-6A98-490C-9712-877A80786955}" dt="2025-11-27T23:48:34.048" v="1078"/>
        <pc:sldMkLst>
          <pc:docMk/>
          <pc:sldMk cId="0" sldId="280"/>
        </pc:sldMkLst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80"/>
            <ac:spMk id="10" creationId="{DB304A14-32D0-4873-B914-423ED7B8DAF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80"/>
            <ac:spMk id="12" creationId="{1D460C86-854F-4FB3-ABC2-E823D8FEB9DB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0" sldId="280"/>
            <ac:spMk id="14" creationId="{BB48116A-278A-4CC5-89D3-9DE8E8FF1245}"/>
          </ac:spMkLst>
        </pc:spChg>
      </pc:sldChg>
      <pc:sldChg chg="new del">
        <pc:chgData name="Naska Sulaiman" userId="cb02a2692b947b8f" providerId="LiveId" clId="{640FB07E-6A98-490C-9712-877A80786955}" dt="2025-11-27T22:00:42.596" v="1" actId="47"/>
        <pc:sldMkLst>
          <pc:docMk/>
          <pc:sldMk cId="1487274587" sldId="281"/>
        </pc:sldMkLst>
      </pc:sldChg>
      <pc:sldChg chg="addSp delSp modSp new mod setBg delDesignElem">
        <pc:chgData name="Naska Sulaiman" userId="cb02a2692b947b8f" providerId="LiveId" clId="{640FB07E-6A98-490C-9712-877A80786955}" dt="2025-11-27T23:48:34.048" v="1078"/>
        <pc:sldMkLst>
          <pc:docMk/>
          <pc:sldMk cId="2273784784" sldId="281"/>
        </pc:sldMkLst>
        <pc:spChg chg="add mod">
          <ac:chgData name="Naska Sulaiman" userId="cb02a2692b947b8f" providerId="LiveId" clId="{640FB07E-6A98-490C-9712-877A80786955}" dt="2025-11-27T23:20:28.898" v="570" actId="26606"/>
          <ac:spMkLst>
            <pc:docMk/>
            <pc:sldMk cId="2273784784" sldId="281"/>
            <ac:spMk id="3" creationId="{F69ED24B-38E2-39EF-43FA-D904CF8B5912}"/>
          </ac:spMkLst>
        </pc:spChg>
        <pc:spChg chg="add del">
          <ac:chgData name="Naska Sulaiman" userId="cb02a2692b947b8f" providerId="LiveId" clId="{640FB07E-6A98-490C-9712-877A80786955}" dt="2025-11-27T23:17:38.596" v="527" actId="26606"/>
          <ac:spMkLst>
            <pc:docMk/>
            <pc:sldMk cId="2273784784" sldId="281"/>
            <ac:spMk id="8" creationId="{D038248A-211C-4EEC-8401-C761B929FB52}"/>
          </ac:spMkLst>
        </pc:spChg>
        <pc:spChg chg="add del">
          <ac:chgData name="Naska Sulaiman" userId="cb02a2692b947b8f" providerId="LiveId" clId="{640FB07E-6A98-490C-9712-877A80786955}" dt="2025-11-27T23:17:38.596" v="527" actId="26606"/>
          <ac:spMkLst>
            <pc:docMk/>
            <pc:sldMk cId="2273784784" sldId="281"/>
            <ac:spMk id="10" creationId="{C30A849F-66D9-40C8-BEC8-35AFF8F4568F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24" creationId="{3AB72E55-43E4-4356-BFE8-E2102CB0B505}"/>
          </ac:spMkLst>
        </pc:spChg>
        <pc:spChg chg="add">
          <ac:chgData name="Naska Sulaiman" userId="cb02a2692b947b8f" providerId="LiveId" clId="{640FB07E-6A98-490C-9712-877A80786955}" dt="2025-11-27T23:17:38.630" v="528" actId="26606"/>
          <ac:spMkLst>
            <pc:docMk/>
            <pc:sldMk cId="2273784784" sldId="281"/>
            <ac:spMk id="25" creationId="{F837543A-6020-4505-A233-C9DB4BF74011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26" creationId="{35B16301-FB18-48BA-A6DD-C37CAF6F9A18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27" creationId="{C3C0D90E-074A-4F52-9B11-B52BEF4BCBE5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28" creationId="{CABBD4C1-E6F8-46F6-8152-A8A97490BF4D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29" creationId="{83BA5EF5-1FE9-4BF9-83BB-269BCDDF6156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31" creationId="{88853921-7BC9-4BDE-ACAB-133C683C82D6}"/>
          </ac:spMkLst>
        </pc:spChg>
        <pc:spChg chg="add del">
          <ac:chgData name="Naska Sulaiman" userId="cb02a2692b947b8f" providerId="LiveId" clId="{640FB07E-6A98-490C-9712-877A80786955}" dt="2025-11-27T23:18:21.435" v="539" actId="26606"/>
          <ac:spMkLst>
            <pc:docMk/>
            <pc:sldMk cId="2273784784" sldId="281"/>
            <ac:spMk id="32" creationId="{09192968-3AE7-4470-A61C-97294BB92731}"/>
          </ac:spMkLst>
        </pc:spChg>
        <pc:spChg chg="add del">
          <ac:chgData name="Naska Sulaiman" userId="cb02a2692b947b8f" providerId="LiveId" clId="{640FB07E-6A98-490C-9712-877A80786955}" dt="2025-11-27T23:18:19.088" v="536" actId="26606"/>
          <ac:spMkLst>
            <pc:docMk/>
            <pc:sldMk cId="2273784784" sldId="281"/>
            <ac:spMk id="41" creationId="{C3C0D90E-074A-4F52-9B11-B52BEF4BCBE5}"/>
          </ac:spMkLst>
        </pc:spChg>
        <pc:spChg chg="add del">
          <ac:chgData name="Naska Sulaiman" userId="cb02a2692b947b8f" providerId="LiveId" clId="{640FB07E-6A98-490C-9712-877A80786955}" dt="2025-11-27T23:18:19.088" v="536" actId="26606"/>
          <ac:spMkLst>
            <pc:docMk/>
            <pc:sldMk cId="2273784784" sldId="281"/>
            <ac:spMk id="43" creationId="{CABBD4C1-E6F8-46F6-8152-A8A97490BF4D}"/>
          </ac:spMkLst>
        </pc:spChg>
        <pc:spChg chg="add del">
          <ac:chgData name="Naska Sulaiman" userId="cb02a2692b947b8f" providerId="LiveId" clId="{640FB07E-6A98-490C-9712-877A80786955}" dt="2025-11-27T23:18:19.088" v="536" actId="26606"/>
          <ac:spMkLst>
            <pc:docMk/>
            <pc:sldMk cId="2273784784" sldId="281"/>
            <ac:spMk id="45" creationId="{83BA5EF5-1FE9-4BF9-83BB-269BCDDF6156}"/>
          </ac:spMkLst>
        </pc:spChg>
        <pc:spChg chg="add del">
          <ac:chgData name="Naska Sulaiman" userId="cb02a2692b947b8f" providerId="LiveId" clId="{640FB07E-6A98-490C-9712-877A80786955}" dt="2025-11-27T23:18:19.088" v="536" actId="26606"/>
          <ac:spMkLst>
            <pc:docMk/>
            <pc:sldMk cId="2273784784" sldId="281"/>
            <ac:spMk id="49" creationId="{88853921-7BC9-4BDE-ACAB-133C683C82D6}"/>
          </ac:spMkLst>
        </pc:spChg>
        <pc:spChg chg="add del">
          <ac:chgData name="Naska Sulaiman" userId="cb02a2692b947b8f" providerId="LiveId" clId="{640FB07E-6A98-490C-9712-877A80786955}" dt="2025-11-27T23:18:19.088" v="536" actId="26606"/>
          <ac:spMkLst>
            <pc:docMk/>
            <pc:sldMk cId="2273784784" sldId="281"/>
            <ac:spMk id="51" creationId="{09192968-3AE7-4470-A61C-97294BB92731}"/>
          </ac:spMkLst>
        </pc:spChg>
        <pc:spChg chg="add del">
          <ac:chgData name="Naska Sulaiman" userId="cb02a2692b947b8f" providerId="LiveId" clId="{640FB07E-6A98-490C-9712-877A80786955}" dt="2025-11-27T23:18:21.421" v="538" actId="26606"/>
          <ac:spMkLst>
            <pc:docMk/>
            <pc:sldMk cId="2273784784" sldId="281"/>
            <ac:spMk id="55" creationId="{5C8908E2-EE49-44D2-9428-A28D2312A8D5}"/>
          </ac:spMkLst>
        </pc:spChg>
        <pc:spChg chg="add del">
          <ac:chgData name="Naska Sulaiman" userId="cb02a2692b947b8f" providerId="LiveId" clId="{640FB07E-6A98-490C-9712-877A80786955}" dt="2025-11-27T23:18:21.421" v="538" actId="26606"/>
          <ac:spMkLst>
            <pc:docMk/>
            <pc:sldMk cId="2273784784" sldId="281"/>
            <ac:spMk id="59" creationId="{ED888B23-07FA-482A-96DF-47E31AF1A603}"/>
          </ac:spMkLst>
        </pc:spChg>
        <pc:spChg chg="del">
          <ac:chgData name="Naska Sulaiman" userId="cb02a2692b947b8f" providerId="LiveId" clId="{640FB07E-6A98-490C-9712-877A80786955}" dt="2025-11-27T23:18:59.068" v="543" actId="26606"/>
          <ac:spMkLst>
            <pc:docMk/>
            <pc:sldMk cId="2273784784" sldId="281"/>
            <ac:spMk id="61" creationId="{907EF6B7-1338-4443-8C46-6A318D952DFD}"/>
          </ac:spMkLst>
        </pc:spChg>
        <pc:spChg chg="add del">
          <ac:chgData name="Naska Sulaiman" userId="cb02a2692b947b8f" providerId="LiveId" clId="{640FB07E-6A98-490C-9712-877A80786955}" dt="2025-11-27T23:18:59.068" v="543" actId="26606"/>
          <ac:spMkLst>
            <pc:docMk/>
            <pc:sldMk cId="2273784784" sldId="281"/>
            <ac:spMk id="62" creationId="{DAAE4CDD-124C-4DCF-9584-B6033B545DD5}"/>
          </ac:spMkLst>
        </pc:spChg>
        <pc:spChg chg="add del">
          <ac:chgData name="Naska Sulaiman" userId="cb02a2692b947b8f" providerId="LiveId" clId="{640FB07E-6A98-490C-9712-877A80786955}" dt="2025-11-27T23:18:59.068" v="543" actId="26606"/>
          <ac:spMkLst>
            <pc:docMk/>
            <pc:sldMk cId="2273784784" sldId="281"/>
            <ac:spMk id="63" creationId="{081E4A58-353D-44AE-B2FC-2A74E2E400F7}"/>
          </ac:spMkLst>
        </pc:spChg>
        <pc:spChg chg="add del">
          <ac:chgData name="Naska Sulaiman" userId="cb02a2692b947b8f" providerId="LiveId" clId="{640FB07E-6A98-490C-9712-877A80786955}" dt="2025-11-27T23:19:51.822" v="562" actId="26606"/>
          <ac:spMkLst>
            <pc:docMk/>
            <pc:sldMk cId="2273784784" sldId="281"/>
            <ac:spMk id="68" creationId="{1C799903-48D5-4A31-A1A2-541072D9771E}"/>
          </ac:spMkLst>
        </pc:spChg>
        <pc:spChg chg="add del">
          <ac:chgData name="Naska Sulaiman" userId="cb02a2692b947b8f" providerId="LiveId" clId="{640FB07E-6A98-490C-9712-877A80786955}" dt="2025-11-27T23:19:51.822" v="562" actId="26606"/>
          <ac:spMkLst>
            <pc:docMk/>
            <pc:sldMk cId="2273784784" sldId="281"/>
            <ac:spMk id="70" creationId="{8EFFF109-FC58-4FD3-BE05-9775A1310F55}"/>
          </ac:spMkLst>
        </pc:spChg>
        <pc:spChg chg="add del">
          <ac:chgData name="Naska Sulaiman" userId="cb02a2692b947b8f" providerId="LiveId" clId="{640FB07E-6A98-490C-9712-877A80786955}" dt="2025-11-27T23:19:51.822" v="562" actId="26606"/>
          <ac:spMkLst>
            <pc:docMk/>
            <pc:sldMk cId="2273784784" sldId="281"/>
            <ac:spMk id="72" creationId="{E1B96AD6-92A9-4273-A62B-96A1C3E0BA95}"/>
          </ac:spMkLst>
        </pc:spChg>
        <pc:spChg chg="add del">
          <ac:chgData name="Naska Sulaiman" userId="cb02a2692b947b8f" providerId="LiveId" clId="{640FB07E-6A98-490C-9712-877A80786955}" dt="2025-11-27T23:19:51.822" v="562" actId="26606"/>
          <ac:spMkLst>
            <pc:docMk/>
            <pc:sldMk cId="2273784784" sldId="281"/>
            <ac:spMk id="74" creationId="{463EEC44-1BA3-44ED-81FC-A644B04B2A44}"/>
          </ac:spMkLst>
        </pc:spChg>
        <pc:spChg chg="add del">
          <ac:chgData name="Naska Sulaiman" userId="cb02a2692b947b8f" providerId="LiveId" clId="{640FB07E-6A98-490C-9712-877A80786955}" dt="2025-11-27T23:20:18.552" v="568" actId="26606"/>
          <ac:spMkLst>
            <pc:docMk/>
            <pc:sldMk cId="2273784784" sldId="281"/>
            <ac:spMk id="79" creationId="{18873D23-2DCF-4B31-A009-95721C06E8E1}"/>
          </ac:spMkLst>
        </pc:spChg>
        <pc:spChg chg="add del">
          <ac:chgData name="Naska Sulaiman" userId="cb02a2692b947b8f" providerId="LiveId" clId="{640FB07E-6A98-490C-9712-877A80786955}" dt="2025-11-27T23:20:18.552" v="568" actId="26606"/>
          <ac:spMkLst>
            <pc:docMk/>
            <pc:sldMk cId="2273784784" sldId="281"/>
            <ac:spMk id="81" creationId="{C13EF075-D4EF-4929-ADBC-91B27DA19955}"/>
          </ac:spMkLst>
        </pc:spChg>
        <pc:spChg chg="add del">
          <ac:chgData name="Naska Sulaiman" userId="cb02a2692b947b8f" providerId="LiveId" clId="{640FB07E-6A98-490C-9712-877A80786955}" dt="2025-11-27T23:20:28.898" v="570" actId="26606"/>
          <ac:spMkLst>
            <pc:docMk/>
            <pc:sldMk cId="2273784784" sldId="281"/>
            <ac:spMk id="92" creationId="{6A8AAC95-3719-4BCD-B710-4160043D9237}"/>
          </ac:spMkLst>
        </pc:spChg>
        <pc:spChg chg="add del">
          <ac:chgData name="Naska Sulaiman" userId="cb02a2692b947b8f" providerId="LiveId" clId="{640FB07E-6A98-490C-9712-877A80786955}" dt="2025-11-27T23:20:28.898" v="570" actId="26606"/>
          <ac:spMkLst>
            <pc:docMk/>
            <pc:sldMk cId="2273784784" sldId="281"/>
            <ac:spMk id="94" creationId="{73A6D7BA-50E4-42FE-A0E3-FC42B7EC4372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2273784784" sldId="281"/>
            <ac:spMk id="99" creationId="{1BB867FF-FC45-48F7-8104-F89BE54909F1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2273784784" sldId="281"/>
            <ac:spMk id="101" creationId="{8BB56887-D0D5-4F0C-9E19-7247EB83C8B7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2273784784" sldId="281"/>
            <ac:spMk id="103" creationId="{081E4A58-353D-44AE-B2FC-2A74E2E400F7}"/>
          </ac:spMkLst>
        </pc:spChg>
        <pc:grpChg chg="add del">
          <ac:chgData name="Naska Sulaiman" userId="cb02a2692b947b8f" providerId="LiveId" clId="{640FB07E-6A98-490C-9712-877A80786955}" dt="2025-11-27T23:17:38.596" v="527" actId="26606"/>
          <ac:grpSpMkLst>
            <pc:docMk/>
            <pc:sldMk cId="2273784784" sldId="281"/>
            <ac:grpSpMk id="12" creationId="{04542298-A2B1-480F-A11C-A40EDD19B857}"/>
          </ac:grpSpMkLst>
        </pc:grpChg>
        <pc:grpChg chg="add del">
          <ac:chgData name="Naska Sulaiman" userId="cb02a2692b947b8f" providerId="LiveId" clId="{640FB07E-6A98-490C-9712-877A80786955}" dt="2025-11-27T23:17:38.596" v="527" actId="26606"/>
          <ac:grpSpMkLst>
            <pc:docMk/>
            <pc:sldMk cId="2273784784" sldId="281"/>
            <ac:grpSpMk id="18" creationId="{2A5C9C35-2375-49EB-B99C-17C87D42FE7C}"/>
          </ac:grpSpMkLst>
        </pc:grpChg>
        <pc:grpChg chg="add del">
          <ac:chgData name="Naska Sulaiman" userId="cb02a2692b947b8f" providerId="LiveId" clId="{640FB07E-6A98-490C-9712-877A80786955}" dt="2025-11-27T23:20:18.552" v="568" actId="26606"/>
          <ac:grpSpMkLst>
            <pc:docMk/>
            <pc:sldMk cId="2273784784" sldId="281"/>
            <ac:grpSpMk id="83" creationId="{DAA26DFA-AAB2-4973-9C17-16D587C7B198}"/>
          </ac:grpSpMkLst>
        </pc:grpChg>
        <pc:cxnChg chg="add">
          <ac:chgData name="Naska Sulaiman" userId="cb02a2692b947b8f" providerId="LiveId" clId="{640FB07E-6A98-490C-9712-877A80786955}" dt="2025-11-27T23:17:38.630" v="528" actId="26606"/>
          <ac:cxnSpMkLst>
            <pc:docMk/>
            <pc:sldMk cId="2273784784" sldId="281"/>
            <ac:cxnSpMk id="30" creationId="{4B3BCACB-5880-460B-9606-8C433A9AF99D}"/>
          </ac:cxnSpMkLst>
        </pc:cxnChg>
      </pc:sldChg>
      <pc:sldChg chg="addSp delSp modSp new mod setBg delDesignElem">
        <pc:chgData name="Naska Sulaiman" userId="cb02a2692b947b8f" providerId="LiveId" clId="{640FB07E-6A98-490C-9712-877A80786955}" dt="2025-11-27T23:48:34.048" v="1078"/>
        <pc:sldMkLst>
          <pc:docMk/>
          <pc:sldMk cId="55921005" sldId="282"/>
        </pc:sldMkLst>
        <pc:spChg chg="add mod">
          <ac:chgData name="Naska Sulaiman" userId="cb02a2692b947b8f" providerId="LiveId" clId="{640FB07E-6A98-490C-9712-877A80786955}" dt="2025-11-27T23:22:39.677" v="586" actId="26606"/>
          <ac:spMkLst>
            <pc:docMk/>
            <pc:sldMk cId="55921005" sldId="282"/>
            <ac:spMk id="4" creationId="{740CAE23-5E02-A77D-FB76-89BC0AA82998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55921005" sldId="282"/>
            <ac:spMk id="9" creationId="{870A1295-61BC-4214-AA3E-D396673024D0}"/>
          </ac:spMkLst>
        </pc:spChg>
        <pc:grpChg chg="add del">
          <ac:chgData name="Naska Sulaiman" userId="cb02a2692b947b8f" providerId="LiveId" clId="{640FB07E-6A98-490C-9712-877A80786955}" dt="2025-11-27T23:48:34.048" v="1078"/>
          <ac:grpSpMkLst>
            <pc:docMk/>
            <pc:sldMk cId="55921005" sldId="282"/>
            <ac:grpSpMk id="11" creationId="{0B139475-2B26-4CA9-9413-DE741E49F7BB}"/>
          </ac:grpSpMkLst>
        </pc:grpChg>
        <pc:picChg chg="add mod ord">
          <ac:chgData name="Naska Sulaiman" userId="cb02a2692b947b8f" providerId="LiveId" clId="{640FB07E-6A98-490C-9712-877A80786955}" dt="2025-11-27T23:22:39.677" v="586" actId="26606"/>
          <ac:picMkLst>
            <pc:docMk/>
            <pc:sldMk cId="55921005" sldId="282"/>
            <ac:picMk id="3" creationId="{249C433D-1973-B63A-6378-F725015109DF}"/>
          </ac:picMkLst>
        </pc:picChg>
      </pc:sldChg>
      <pc:sldChg chg="addSp delSp modSp new mod setBg delDesignElem">
        <pc:chgData name="Naska Sulaiman" userId="cb02a2692b947b8f" providerId="LiveId" clId="{640FB07E-6A98-490C-9712-877A80786955}" dt="2025-11-27T23:48:34.048" v="1078"/>
        <pc:sldMkLst>
          <pc:docMk/>
          <pc:sldMk cId="1945455039" sldId="283"/>
        </pc:sldMkLst>
        <pc:spChg chg="add mod ord">
          <ac:chgData name="Naska Sulaiman" userId="cb02a2692b947b8f" providerId="LiveId" clId="{640FB07E-6A98-490C-9712-877A80786955}" dt="2025-11-27T23:27:19.903" v="646" actId="27636"/>
          <ac:spMkLst>
            <pc:docMk/>
            <pc:sldMk cId="1945455039" sldId="283"/>
            <ac:spMk id="4" creationId="{5652D652-A5BE-B6BE-5987-2DB5EEDB6188}"/>
          </ac:spMkLst>
        </pc:spChg>
        <pc:spChg chg="add del">
          <ac:chgData name="Naska Sulaiman" userId="cb02a2692b947b8f" providerId="LiveId" clId="{640FB07E-6A98-490C-9712-877A80786955}" dt="2025-11-27T23:25:55.468" v="623" actId="26606"/>
          <ac:spMkLst>
            <pc:docMk/>
            <pc:sldMk cId="1945455039" sldId="283"/>
            <ac:spMk id="9" creationId="{37C89E4B-3C9F-44B9-8B86-D9E3D112D8EC}"/>
          </ac:spMkLst>
        </pc:spChg>
        <pc:spChg chg="add del">
          <ac:chgData name="Naska Sulaiman" userId="cb02a2692b947b8f" providerId="LiveId" clId="{640FB07E-6A98-490C-9712-877A80786955}" dt="2025-11-27T23:26:35.808" v="634" actId="26606"/>
          <ac:spMkLst>
            <pc:docMk/>
            <pc:sldMk cId="1945455039" sldId="283"/>
            <ac:spMk id="16" creationId="{870A1295-61BC-4214-AA3E-D396673024D0}"/>
          </ac:spMkLst>
        </pc:spChg>
        <pc:spChg chg="add del">
          <ac:chgData name="Naska Sulaiman" userId="cb02a2692b947b8f" providerId="LiveId" clId="{640FB07E-6A98-490C-9712-877A80786955}" dt="2025-11-27T23:26:24.534" v="629" actId="26606"/>
          <ac:spMkLst>
            <pc:docMk/>
            <pc:sldMk cId="1945455039" sldId="283"/>
            <ac:spMk id="23" creationId="{6DBF50F6-DD88-4D9F-B7D3-79B989980940}"/>
          </ac:spMkLst>
        </pc:spChg>
        <pc:spChg chg="add del">
          <ac:chgData name="Naska Sulaiman" userId="cb02a2692b947b8f" providerId="LiveId" clId="{640FB07E-6A98-490C-9712-877A80786955}" dt="2025-11-27T23:26:24.534" v="629" actId="26606"/>
          <ac:spMkLst>
            <pc:docMk/>
            <pc:sldMk cId="1945455039" sldId="283"/>
            <ac:spMk id="25" creationId="{916BBDC2-6929-469E-B7C4-A03E77BF94B0}"/>
          </ac:spMkLst>
        </pc:spChg>
        <pc:spChg chg="add del">
          <ac:chgData name="Naska Sulaiman" userId="cb02a2692b947b8f" providerId="LiveId" clId="{640FB07E-6A98-490C-9712-877A80786955}" dt="2025-11-27T23:26:35.786" v="633" actId="26606"/>
          <ac:spMkLst>
            <pc:docMk/>
            <pc:sldMk cId="1945455039" sldId="283"/>
            <ac:spMk id="43" creationId="{6DBF50F6-DD88-4D9F-B7D3-79B989980940}"/>
          </ac:spMkLst>
        </pc:spChg>
        <pc:spChg chg="add del">
          <ac:chgData name="Naska Sulaiman" userId="cb02a2692b947b8f" providerId="LiveId" clId="{640FB07E-6A98-490C-9712-877A80786955}" dt="2025-11-27T23:26:35.786" v="633" actId="26606"/>
          <ac:spMkLst>
            <pc:docMk/>
            <pc:sldMk cId="1945455039" sldId="283"/>
            <ac:spMk id="44" creationId="{916BBDC2-6929-469E-B7C4-A03E77BF94B0}"/>
          </ac:spMkLst>
        </pc:spChg>
        <pc:spChg chg="add del">
          <ac:chgData name="Naska Sulaiman" userId="cb02a2692b947b8f" providerId="LiveId" clId="{640FB07E-6A98-490C-9712-877A80786955}" dt="2025-11-27T23:27:19.878" v="645" actId="26606"/>
          <ac:spMkLst>
            <pc:docMk/>
            <pc:sldMk cId="1945455039" sldId="283"/>
            <ac:spMk id="48" creationId="{870A1295-61BC-4214-AA3E-D396673024D0}"/>
          </ac:spMkLst>
        </pc:spChg>
        <pc:spChg chg="add del">
          <ac:chgData name="Naska Sulaiman" userId="cb02a2692b947b8f" providerId="LiveId" clId="{640FB07E-6A98-490C-9712-877A80786955}" dt="2025-11-27T23:27:19.862" v="644" actId="26606"/>
          <ac:spMkLst>
            <pc:docMk/>
            <pc:sldMk cId="1945455039" sldId="283"/>
            <ac:spMk id="57" creationId="{37C89E4B-3C9F-44B9-8B86-D9E3D112D8EC}"/>
          </ac:spMkLst>
        </pc:spChg>
        <pc:grpChg chg="add del">
          <ac:chgData name="Naska Sulaiman" userId="cb02a2692b947b8f" providerId="LiveId" clId="{640FB07E-6A98-490C-9712-877A80786955}" dt="2025-11-27T23:26:35.808" v="634" actId="26606"/>
          <ac:grpSpMkLst>
            <pc:docMk/>
            <pc:sldMk cId="1945455039" sldId="283"/>
            <ac:grpSpMk id="17" creationId="{0B139475-2B26-4CA9-9413-DE741E49F7BB}"/>
          </ac:grpSpMkLst>
        </pc:grpChg>
        <pc:grpChg chg="add del">
          <ac:chgData name="Naska Sulaiman" userId="cb02a2692b947b8f" providerId="LiveId" clId="{640FB07E-6A98-490C-9712-877A80786955}" dt="2025-11-27T23:26:24.534" v="629" actId="26606"/>
          <ac:grpSpMkLst>
            <pc:docMk/>
            <pc:sldMk cId="1945455039" sldId="283"/>
            <ac:grpSpMk id="27" creationId="{C344E6B5-C9F5-4338-9E33-003B12373104}"/>
          </ac:grpSpMkLst>
        </pc:grpChg>
        <pc:grpChg chg="add del">
          <ac:chgData name="Naska Sulaiman" userId="cb02a2692b947b8f" providerId="LiveId" clId="{640FB07E-6A98-490C-9712-877A80786955}" dt="2025-11-27T23:26:24.534" v="629" actId="26606"/>
          <ac:grpSpMkLst>
            <pc:docMk/>
            <pc:sldMk cId="1945455039" sldId="283"/>
            <ac:grpSpMk id="33" creationId="{FDFEDBF7-8E2C-46B8-9095-AE1D77E21773}"/>
          </ac:grpSpMkLst>
        </pc:grpChg>
        <pc:grpChg chg="add del">
          <ac:chgData name="Naska Sulaiman" userId="cb02a2692b947b8f" providerId="LiveId" clId="{640FB07E-6A98-490C-9712-877A80786955}" dt="2025-11-27T23:26:32.180" v="631" actId="26606"/>
          <ac:grpSpMkLst>
            <pc:docMk/>
            <pc:sldMk cId="1945455039" sldId="283"/>
            <ac:grpSpMk id="39" creationId="{D19F7815-3AA2-7679-26F4-A63338C8BD5B}"/>
          </ac:grpSpMkLst>
        </pc:grpChg>
        <pc:grpChg chg="add del">
          <ac:chgData name="Naska Sulaiman" userId="cb02a2692b947b8f" providerId="LiveId" clId="{640FB07E-6A98-490C-9712-877A80786955}" dt="2025-11-27T23:26:35.786" v="633" actId="26606"/>
          <ac:grpSpMkLst>
            <pc:docMk/>
            <pc:sldMk cId="1945455039" sldId="283"/>
            <ac:grpSpMk id="45" creationId="{C344E6B5-C9F5-4338-9E33-003B12373104}"/>
          </ac:grpSpMkLst>
        </pc:grpChg>
        <pc:grpChg chg="add del">
          <ac:chgData name="Naska Sulaiman" userId="cb02a2692b947b8f" providerId="LiveId" clId="{640FB07E-6A98-490C-9712-877A80786955}" dt="2025-11-27T23:26:35.786" v="633" actId="26606"/>
          <ac:grpSpMkLst>
            <pc:docMk/>
            <pc:sldMk cId="1945455039" sldId="283"/>
            <ac:grpSpMk id="46" creationId="{FDFEDBF7-8E2C-46B8-9095-AE1D77E21773}"/>
          </ac:grpSpMkLst>
        </pc:grpChg>
        <pc:grpChg chg="add del">
          <ac:chgData name="Naska Sulaiman" userId="cb02a2692b947b8f" providerId="LiveId" clId="{640FB07E-6A98-490C-9712-877A80786955}" dt="2025-11-27T23:27:19.878" v="645" actId="26606"/>
          <ac:grpSpMkLst>
            <pc:docMk/>
            <pc:sldMk cId="1945455039" sldId="283"/>
            <ac:grpSpMk id="49" creationId="{0B139475-2B26-4CA9-9413-DE741E49F7BB}"/>
          </ac:grpSpMkLst>
        </pc:grpChg>
        <pc:grpChg chg="add del">
          <ac:chgData name="Naska Sulaiman" userId="cb02a2692b947b8f" providerId="LiveId" clId="{640FB07E-6A98-490C-9712-877A80786955}" dt="2025-11-27T23:48:34.048" v="1078"/>
          <ac:grpSpMkLst>
            <pc:docMk/>
            <pc:sldMk cId="1945455039" sldId="283"/>
            <ac:grpSpMk id="63" creationId="{FB7FB62D-DD5B-C587-F53F-679128D41B8A}"/>
          </ac:grpSpMkLst>
        </pc:grpChg>
        <pc:picChg chg="add mod ord">
          <ac:chgData name="Naska Sulaiman" userId="cb02a2692b947b8f" providerId="LiveId" clId="{640FB07E-6A98-490C-9712-877A80786955}" dt="2025-11-27T23:27:19.878" v="645" actId="26606"/>
          <ac:picMkLst>
            <pc:docMk/>
            <pc:sldMk cId="1945455039" sldId="283"/>
            <ac:picMk id="3" creationId="{508FE454-D3BA-BEF6-1133-3BDF88A08A58}"/>
          </ac:picMkLst>
        </pc:picChg>
        <pc:cxnChg chg="add del">
          <ac:chgData name="Naska Sulaiman" userId="cb02a2692b947b8f" providerId="LiveId" clId="{640FB07E-6A98-490C-9712-877A80786955}" dt="2025-11-27T23:25:55.468" v="623" actId="26606"/>
          <ac:cxnSpMkLst>
            <pc:docMk/>
            <pc:sldMk cId="1945455039" sldId="283"/>
            <ac:cxnSpMk id="11" creationId="{AA2EAA10-076F-46BD-8F0F-B9A2FB77A85C}"/>
          </ac:cxnSpMkLst>
        </pc:cxnChg>
        <pc:cxnChg chg="add del">
          <ac:chgData name="Naska Sulaiman" userId="cb02a2692b947b8f" providerId="LiveId" clId="{640FB07E-6A98-490C-9712-877A80786955}" dt="2025-11-27T23:25:55.468" v="623" actId="26606"/>
          <ac:cxnSpMkLst>
            <pc:docMk/>
            <pc:sldMk cId="1945455039" sldId="283"/>
            <ac:cxnSpMk id="13" creationId="{D891E407-403B-4764-86C9-33A56D3BCAA3}"/>
          </ac:cxnSpMkLst>
        </pc:cxnChg>
        <pc:cxnChg chg="add del">
          <ac:chgData name="Naska Sulaiman" userId="cb02a2692b947b8f" providerId="LiveId" clId="{640FB07E-6A98-490C-9712-877A80786955}" dt="2025-11-27T23:27:19.862" v="644" actId="26606"/>
          <ac:cxnSpMkLst>
            <pc:docMk/>
            <pc:sldMk cId="1945455039" sldId="283"/>
            <ac:cxnSpMk id="59" creationId="{AA2EAA10-076F-46BD-8F0F-B9A2FB77A85C}"/>
          </ac:cxnSpMkLst>
        </pc:cxnChg>
        <pc:cxnChg chg="add del">
          <ac:chgData name="Naska Sulaiman" userId="cb02a2692b947b8f" providerId="LiveId" clId="{640FB07E-6A98-490C-9712-877A80786955}" dt="2025-11-27T23:27:19.862" v="644" actId="26606"/>
          <ac:cxnSpMkLst>
            <pc:docMk/>
            <pc:sldMk cId="1945455039" sldId="283"/>
            <ac:cxnSpMk id="61" creationId="{D891E407-403B-4764-86C9-33A56D3BCAA3}"/>
          </ac:cxnSpMkLst>
        </pc:cxnChg>
      </pc:sldChg>
      <pc:sldChg chg="addSp delSp modSp new mod setBg addAnim delAnim delDesignElem">
        <pc:chgData name="Naska Sulaiman" userId="cb02a2692b947b8f" providerId="LiveId" clId="{640FB07E-6A98-490C-9712-877A80786955}" dt="2025-11-27T23:48:34.048" v="1078"/>
        <pc:sldMkLst>
          <pc:docMk/>
          <pc:sldMk cId="888981228" sldId="284"/>
        </pc:sldMkLst>
        <pc:spChg chg="mod ord">
          <ac:chgData name="Naska Sulaiman" userId="cb02a2692b947b8f" providerId="LiveId" clId="{640FB07E-6A98-490C-9712-877A80786955}" dt="2025-11-27T23:29:42.912" v="689" actId="26606"/>
          <ac:spMkLst>
            <pc:docMk/>
            <pc:sldMk cId="888981228" sldId="284"/>
            <ac:spMk id="2" creationId="{ECAC9D02-6EB8-3350-465A-6F4502CC7AC7}"/>
          </ac:spMkLst>
        </pc:spChg>
        <pc:spChg chg="add del">
          <ac:chgData name="Naska Sulaiman" userId="cb02a2692b947b8f" providerId="LiveId" clId="{640FB07E-6A98-490C-9712-877A80786955}" dt="2025-11-27T23:29:10.798" v="677" actId="26606"/>
          <ac:spMkLst>
            <pc:docMk/>
            <pc:sldMk cId="888981228" sldId="284"/>
            <ac:spMk id="9" creationId="{37C89E4B-3C9F-44B9-8B86-D9E3D112D8EC}"/>
          </ac:spMkLst>
        </pc:spChg>
        <pc:spChg chg="add del">
          <ac:chgData name="Naska Sulaiman" userId="cb02a2692b947b8f" providerId="LiveId" clId="{640FB07E-6A98-490C-9712-877A80786955}" dt="2025-11-27T23:29:23.837" v="679" actId="26606"/>
          <ac:spMkLst>
            <pc:docMk/>
            <pc:sldMk cId="888981228" sldId="284"/>
            <ac:spMk id="15" creationId="{D4771268-CB57-404A-9271-370EB28F6090}"/>
          </ac:spMkLst>
        </pc:spChg>
        <pc:spChg chg="add del">
          <ac:chgData name="Naska Sulaiman" userId="cb02a2692b947b8f" providerId="LiveId" clId="{640FB07E-6A98-490C-9712-877A80786955}" dt="2025-11-27T23:29:26.535" v="681" actId="26606"/>
          <ac:spMkLst>
            <pc:docMk/>
            <pc:sldMk cId="888981228" sldId="284"/>
            <ac:spMk id="17" creationId="{BA79A7CF-01AF-4178-9369-94E0C90EB046}"/>
          </ac:spMkLst>
        </pc:spChg>
        <pc:spChg chg="add del">
          <ac:chgData name="Naska Sulaiman" userId="cb02a2692b947b8f" providerId="LiveId" clId="{640FB07E-6A98-490C-9712-877A80786955}" dt="2025-11-27T23:29:26.535" v="681" actId="26606"/>
          <ac:spMkLst>
            <pc:docMk/>
            <pc:sldMk cId="888981228" sldId="284"/>
            <ac:spMk id="18" creationId="{99413ED5-9ED4-4772-BCE4-2BCAE6B12E35}"/>
          </ac:spMkLst>
        </pc:spChg>
        <pc:spChg chg="add del">
          <ac:chgData name="Naska Sulaiman" userId="cb02a2692b947b8f" providerId="LiveId" clId="{640FB07E-6A98-490C-9712-877A80786955}" dt="2025-11-27T23:29:26.535" v="681" actId="26606"/>
          <ac:spMkLst>
            <pc:docMk/>
            <pc:sldMk cId="888981228" sldId="284"/>
            <ac:spMk id="19" creationId="{04357C93-F0CB-4A1C-8F77-4E9063789819}"/>
          </ac:spMkLst>
        </pc:spChg>
        <pc:spChg chg="add del">
          <ac:chgData name="Naska Sulaiman" userId="cb02a2692b947b8f" providerId="LiveId" clId="{640FB07E-6A98-490C-9712-877A80786955}" dt="2025-11-27T23:29:26.535" v="681" actId="26606"/>
          <ac:spMkLst>
            <pc:docMk/>
            <pc:sldMk cId="888981228" sldId="284"/>
            <ac:spMk id="20" creationId="{90F533E9-6690-41A8-A372-4C6C622D028D}"/>
          </ac:spMkLst>
        </pc:spChg>
        <pc:spChg chg="add del">
          <ac:chgData name="Naska Sulaiman" userId="cb02a2692b947b8f" providerId="LiveId" clId="{640FB07E-6A98-490C-9712-877A80786955}" dt="2025-11-27T23:29:34.459" v="683" actId="26606"/>
          <ac:spMkLst>
            <pc:docMk/>
            <pc:sldMk cId="888981228" sldId="284"/>
            <ac:spMk id="22" creationId="{3C54F4CE-85F0-46ED-80DA-9518C9251AD1}"/>
          </ac:spMkLst>
        </pc:spChg>
        <pc:spChg chg="add del">
          <ac:chgData name="Naska Sulaiman" userId="cb02a2692b947b8f" providerId="LiveId" clId="{640FB07E-6A98-490C-9712-877A80786955}" dt="2025-11-27T23:29:34.459" v="683" actId="26606"/>
          <ac:spMkLst>
            <pc:docMk/>
            <pc:sldMk cId="888981228" sldId="284"/>
            <ac:spMk id="23" creationId="{DADD1FCA-8ACB-4958-81DD-4CDD6D3E1921}"/>
          </ac:spMkLst>
        </pc:spChg>
        <pc:spChg chg="add del">
          <ac:chgData name="Naska Sulaiman" userId="cb02a2692b947b8f" providerId="LiveId" clId="{640FB07E-6A98-490C-9712-877A80786955}" dt="2025-11-27T23:29:40.030" v="686" actId="26606"/>
          <ac:spMkLst>
            <pc:docMk/>
            <pc:sldMk cId="888981228" sldId="284"/>
            <ac:spMk id="25" creationId="{37C89E4B-3C9F-44B9-8B86-D9E3D112D8EC}"/>
          </ac:spMkLst>
        </pc:spChg>
        <pc:spChg chg="add del">
          <ac:chgData name="Naska Sulaiman" userId="cb02a2692b947b8f" providerId="LiveId" clId="{640FB07E-6A98-490C-9712-877A80786955}" dt="2025-11-27T23:29:42.877" v="688" actId="26606"/>
          <ac:spMkLst>
            <pc:docMk/>
            <pc:sldMk cId="888981228" sldId="284"/>
            <ac:spMk id="29" creationId="{18AC8E79-ECD6-4F34-BE5A-9F5E850E850A}"/>
          </ac:spMkLst>
        </pc:spChg>
        <pc:spChg chg="add del">
          <ac:chgData name="Naska Sulaiman" userId="cb02a2692b947b8f" providerId="LiveId" clId="{640FB07E-6A98-490C-9712-877A80786955}" dt="2025-11-27T23:29:42.877" v="688" actId="26606"/>
          <ac:spMkLst>
            <pc:docMk/>
            <pc:sldMk cId="888981228" sldId="284"/>
            <ac:spMk id="30" creationId="{7D2BE1BB-2AB2-4D7E-9E27-8D245181B513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888981228" sldId="284"/>
            <ac:spMk id="36" creationId="{5DCB5928-DC7D-4612-9922-441966E15627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888981228" sldId="284"/>
            <ac:spMk id="37" creationId="{682C1161-1736-45EC-99B7-33F3CAE9D517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888981228" sldId="284"/>
            <ac:spMk id="38" creationId="{84D4DDB8-B68F-45B0-9F62-C4279996F672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888981228" sldId="284"/>
            <ac:spMk id="39" creationId="{AF2F604E-43BE-4DC3-B983-E071523364F8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888981228" sldId="284"/>
            <ac:spMk id="40" creationId="{08C9B587-E65E-4B52-B37C-ABEBB6E87928}"/>
          </ac:spMkLst>
        </pc:spChg>
        <pc:grpChg chg="add del">
          <ac:chgData name="Naska Sulaiman" userId="cb02a2692b947b8f" providerId="LiveId" clId="{640FB07E-6A98-490C-9712-877A80786955}" dt="2025-11-27T23:29:42.877" v="688" actId="26606"/>
          <ac:grpSpMkLst>
            <pc:docMk/>
            <pc:sldMk cId="888981228" sldId="284"/>
            <ac:grpSpMk id="31" creationId="{22A1615C-2156-4B15-BF3E-39794B37905E}"/>
          </ac:grpSpMkLst>
        </pc:grpChg>
        <pc:picChg chg="add mod">
          <ac:chgData name="Naska Sulaiman" userId="cb02a2692b947b8f" providerId="LiveId" clId="{640FB07E-6A98-490C-9712-877A80786955}" dt="2025-11-27T23:29:42.912" v="689" actId="26606"/>
          <ac:picMkLst>
            <pc:docMk/>
            <pc:sldMk cId="888981228" sldId="284"/>
            <ac:picMk id="4" creationId="{E209F2FF-3E72-20F7-029E-55AC1DDD36B5}"/>
          </ac:picMkLst>
        </pc:picChg>
        <pc:cxnChg chg="add del">
          <ac:chgData name="Naska Sulaiman" userId="cb02a2692b947b8f" providerId="LiveId" clId="{640FB07E-6A98-490C-9712-877A80786955}" dt="2025-11-27T23:29:10.798" v="677" actId="26606"/>
          <ac:cxnSpMkLst>
            <pc:docMk/>
            <pc:sldMk cId="888981228" sldId="284"/>
            <ac:cxnSpMk id="11" creationId="{AA2EAA10-076F-46BD-8F0F-B9A2FB77A85C}"/>
          </ac:cxnSpMkLst>
        </pc:cxnChg>
        <pc:cxnChg chg="add del">
          <ac:chgData name="Naska Sulaiman" userId="cb02a2692b947b8f" providerId="LiveId" clId="{640FB07E-6A98-490C-9712-877A80786955}" dt="2025-11-27T23:29:10.798" v="677" actId="26606"/>
          <ac:cxnSpMkLst>
            <pc:docMk/>
            <pc:sldMk cId="888981228" sldId="284"/>
            <ac:cxnSpMk id="13" creationId="{D891E407-403B-4764-86C9-33A56D3BCAA3}"/>
          </ac:cxnSpMkLst>
        </pc:cxnChg>
        <pc:cxnChg chg="add del">
          <ac:chgData name="Naska Sulaiman" userId="cb02a2692b947b8f" providerId="LiveId" clId="{640FB07E-6A98-490C-9712-877A80786955}" dt="2025-11-27T23:29:40.030" v="686" actId="26606"/>
          <ac:cxnSpMkLst>
            <pc:docMk/>
            <pc:sldMk cId="888981228" sldId="284"/>
            <ac:cxnSpMk id="26" creationId="{AA2EAA10-076F-46BD-8F0F-B9A2FB77A85C}"/>
          </ac:cxnSpMkLst>
        </pc:cxnChg>
        <pc:cxnChg chg="add del">
          <ac:chgData name="Naska Sulaiman" userId="cb02a2692b947b8f" providerId="LiveId" clId="{640FB07E-6A98-490C-9712-877A80786955}" dt="2025-11-27T23:29:40.030" v="686" actId="26606"/>
          <ac:cxnSpMkLst>
            <pc:docMk/>
            <pc:sldMk cId="888981228" sldId="284"/>
            <ac:cxnSpMk id="27" creationId="{D891E407-403B-4764-86C9-33A56D3BCAA3}"/>
          </ac:cxnSpMkLst>
        </pc:cxnChg>
      </pc:sldChg>
      <pc:sldChg chg="addSp delSp modSp new mod setBg addAnim delAnim delDesignElem">
        <pc:chgData name="Naska Sulaiman" userId="cb02a2692b947b8f" providerId="LiveId" clId="{640FB07E-6A98-490C-9712-877A80786955}" dt="2025-11-27T23:48:34.048" v="1078"/>
        <pc:sldMkLst>
          <pc:docMk/>
          <pc:sldMk cId="3210190209" sldId="285"/>
        </pc:sldMkLst>
        <pc:spChg chg="mod ord">
          <ac:chgData name="Naska Sulaiman" userId="cb02a2692b947b8f" providerId="LiveId" clId="{640FB07E-6A98-490C-9712-877A80786955}" dt="2025-11-27T23:31:20.586" v="719" actId="26606"/>
          <ac:spMkLst>
            <pc:docMk/>
            <pc:sldMk cId="3210190209" sldId="285"/>
            <ac:spMk id="2" creationId="{9DC93BAA-5E10-4A66-787D-1200E55394C9}"/>
          </ac:spMkLst>
        </pc:spChg>
        <pc:spChg chg="add del">
          <ac:chgData name="Naska Sulaiman" userId="cb02a2692b947b8f" providerId="LiveId" clId="{640FB07E-6A98-490C-9712-877A80786955}" dt="2025-11-27T23:31:14.652" v="712" actId="26606"/>
          <ac:spMkLst>
            <pc:docMk/>
            <pc:sldMk cId="3210190209" sldId="285"/>
            <ac:spMk id="9" creationId="{9389D3E0-BA02-41D3-B2AC-8FD6AA893902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0190209" sldId="285"/>
            <ac:spMk id="13" creationId="{84D4DDB8-B68F-45B0-9F62-C4279996F672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0190209" sldId="285"/>
            <ac:spMk id="15" creationId="{AF2F604E-43BE-4DC3-B983-E071523364F8}"/>
          </ac:spMkLst>
        </pc:spChg>
        <pc:spChg chg="add del">
          <ac:chgData name="Naska Sulaiman" userId="cb02a2692b947b8f" providerId="LiveId" clId="{640FB07E-6A98-490C-9712-877A80786955}" dt="2025-11-27T23:31:16.490" v="715" actId="26606"/>
          <ac:spMkLst>
            <pc:docMk/>
            <pc:sldMk cId="3210190209" sldId="285"/>
            <ac:spMk id="16" creationId="{870A1295-61BC-4214-AA3E-D396673024D0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0190209" sldId="285"/>
            <ac:spMk id="17" creationId="{08C9B587-E65E-4B52-B37C-ABEBB6E87928}"/>
          </ac:spMkLst>
        </pc:spChg>
        <pc:spChg chg="add del">
          <ac:chgData name="Naska Sulaiman" userId="cb02a2692b947b8f" providerId="LiveId" clId="{640FB07E-6A98-490C-9712-877A80786955}" dt="2025-11-27T23:31:20.563" v="718" actId="26606"/>
          <ac:spMkLst>
            <pc:docMk/>
            <pc:sldMk cId="3210190209" sldId="285"/>
            <ac:spMk id="18" creationId="{37C89E4B-3C9F-44B9-8B86-D9E3D112D8EC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0190209" sldId="285"/>
            <ac:spMk id="22" creationId="{5DCB5928-DC7D-4612-9922-441966E15627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0190209" sldId="285"/>
            <ac:spMk id="23" creationId="{682C1161-1736-45EC-99B7-33F3CAE9D517}"/>
          </ac:spMkLst>
        </pc:spChg>
        <pc:grpChg chg="add del">
          <ac:chgData name="Naska Sulaiman" userId="cb02a2692b947b8f" providerId="LiveId" clId="{640FB07E-6A98-490C-9712-877A80786955}" dt="2025-11-27T23:31:16.490" v="715" actId="26606"/>
          <ac:grpSpMkLst>
            <pc:docMk/>
            <pc:sldMk cId="3210190209" sldId="285"/>
            <ac:grpSpMk id="11" creationId="{0B139475-2B26-4CA9-9413-DE741E49F7BB}"/>
          </ac:grpSpMkLst>
        </pc:grpChg>
        <pc:picChg chg="add mod">
          <ac:chgData name="Naska Sulaiman" userId="cb02a2692b947b8f" providerId="LiveId" clId="{640FB07E-6A98-490C-9712-877A80786955}" dt="2025-11-27T23:31:34.020" v="723" actId="14100"/>
          <ac:picMkLst>
            <pc:docMk/>
            <pc:sldMk cId="3210190209" sldId="285"/>
            <ac:picMk id="4" creationId="{AD2B17F7-7CCE-D198-5240-9EDDEAE1DB79}"/>
          </ac:picMkLst>
        </pc:picChg>
        <pc:cxnChg chg="add del">
          <ac:chgData name="Naska Sulaiman" userId="cb02a2692b947b8f" providerId="LiveId" clId="{640FB07E-6A98-490C-9712-877A80786955}" dt="2025-11-27T23:31:20.563" v="718" actId="26606"/>
          <ac:cxnSpMkLst>
            <pc:docMk/>
            <pc:sldMk cId="3210190209" sldId="285"/>
            <ac:cxnSpMk id="19" creationId="{AA2EAA10-076F-46BD-8F0F-B9A2FB77A85C}"/>
          </ac:cxnSpMkLst>
        </pc:cxnChg>
        <pc:cxnChg chg="add del">
          <ac:chgData name="Naska Sulaiman" userId="cb02a2692b947b8f" providerId="LiveId" clId="{640FB07E-6A98-490C-9712-877A80786955}" dt="2025-11-27T23:31:20.563" v="718" actId="26606"/>
          <ac:cxnSpMkLst>
            <pc:docMk/>
            <pc:sldMk cId="3210190209" sldId="285"/>
            <ac:cxnSpMk id="20" creationId="{D891E407-403B-4764-86C9-33A56D3BCAA3}"/>
          </ac:cxnSpMkLst>
        </pc:cxnChg>
      </pc:sldChg>
      <pc:sldChg chg="addSp delSp modSp new mod setBg delDesignElem">
        <pc:chgData name="Naska Sulaiman" userId="cb02a2692b947b8f" providerId="LiveId" clId="{640FB07E-6A98-490C-9712-877A80786955}" dt="2025-11-27T23:48:34.048" v="1078"/>
        <pc:sldMkLst>
          <pc:docMk/>
          <pc:sldMk cId="3215470669" sldId="286"/>
        </pc:sldMkLst>
        <pc:spChg chg="mod">
          <ac:chgData name="Naska Sulaiman" userId="cb02a2692b947b8f" providerId="LiveId" clId="{640FB07E-6A98-490C-9712-877A80786955}" dt="2025-11-27T23:32:48.553" v="747" actId="26606"/>
          <ac:spMkLst>
            <pc:docMk/>
            <pc:sldMk cId="3215470669" sldId="286"/>
            <ac:spMk id="2" creationId="{3C740752-027B-88AB-C165-05FCE3BB2D73}"/>
          </ac:spMkLst>
        </pc:spChg>
        <pc:spChg chg="add del">
          <ac:chgData name="Naska Sulaiman" userId="cb02a2692b947b8f" providerId="LiveId" clId="{640FB07E-6A98-490C-9712-877A80786955}" dt="2025-11-27T23:32:40.442" v="742" actId="26606"/>
          <ac:spMkLst>
            <pc:docMk/>
            <pc:sldMk cId="3215470669" sldId="286"/>
            <ac:spMk id="9" creationId="{665DBBEF-238B-476B-96AB-8AAC3224ECEA}"/>
          </ac:spMkLst>
        </pc:spChg>
        <pc:spChg chg="add del">
          <ac:chgData name="Naska Sulaiman" userId="cb02a2692b947b8f" providerId="LiveId" clId="{640FB07E-6A98-490C-9712-877A80786955}" dt="2025-11-27T23:32:40.442" v="742" actId="26606"/>
          <ac:spMkLst>
            <pc:docMk/>
            <pc:sldMk cId="3215470669" sldId="286"/>
            <ac:spMk id="11" creationId="{3FCFB1DE-0B7E-48CC-BA90-B2AB0889F9D6}"/>
          </ac:spMkLst>
        </pc:spChg>
        <pc:spChg chg="add del">
          <ac:chgData name="Naska Sulaiman" userId="cb02a2692b947b8f" providerId="LiveId" clId="{640FB07E-6A98-490C-9712-877A80786955}" dt="2025-11-27T23:32:44.607" v="744" actId="26606"/>
          <ac:spMkLst>
            <pc:docMk/>
            <pc:sldMk cId="3215470669" sldId="286"/>
            <ac:spMk id="13" creationId="{04357C93-F0CB-4A1C-8F77-4E9063789819}"/>
          </ac:spMkLst>
        </pc:spChg>
        <pc:spChg chg="add del">
          <ac:chgData name="Naska Sulaiman" userId="cb02a2692b947b8f" providerId="LiveId" clId="{640FB07E-6A98-490C-9712-877A80786955}" dt="2025-11-27T23:32:44.607" v="744" actId="26606"/>
          <ac:spMkLst>
            <pc:docMk/>
            <pc:sldMk cId="3215470669" sldId="286"/>
            <ac:spMk id="14" creationId="{BA79A7CF-01AF-4178-9369-94E0C90EB046}"/>
          </ac:spMkLst>
        </pc:spChg>
        <pc:spChg chg="add del">
          <ac:chgData name="Naska Sulaiman" userId="cb02a2692b947b8f" providerId="LiveId" clId="{640FB07E-6A98-490C-9712-877A80786955}" dt="2025-11-27T23:32:44.607" v="744" actId="26606"/>
          <ac:spMkLst>
            <pc:docMk/>
            <pc:sldMk cId="3215470669" sldId="286"/>
            <ac:spMk id="15" creationId="{90F533E9-6690-41A8-A372-4C6C622D028D}"/>
          </ac:spMkLst>
        </pc:spChg>
        <pc:spChg chg="add del">
          <ac:chgData name="Naska Sulaiman" userId="cb02a2692b947b8f" providerId="LiveId" clId="{640FB07E-6A98-490C-9712-877A80786955}" dt="2025-11-27T23:32:44.607" v="744" actId="26606"/>
          <ac:spMkLst>
            <pc:docMk/>
            <pc:sldMk cId="3215470669" sldId="286"/>
            <ac:spMk id="16" creationId="{99413ED5-9ED4-4772-BCE4-2BCAE6B12E35}"/>
          </ac:spMkLst>
        </pc:spChg>
        <pc:spChg chg="add del">
          <ac:chgData name="Naska Sulaiman" userId="cb02a2692b947b8f" providerId="LiveId" clId="{640FB07E-6A98-490C-9712-877A80786955}" dt="2025-11-27T23:32:48.520" v="746" actId="26606"/>
          <ac:spMkLst>
            <pc:docMk/>
            <pc:sldMk cId="3215470669" sldId="286"/>
            <ac:spMk id="18" creationId="{9389D3E0-BA02-41D3-B2AC-8FD6AA893902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5470669" sldId="286"/>
            <ac:spMk id="20" creationId="{19D32F93-50AC-4C46-A5DB-291C60DDB7BD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5470669" sldId="286"/>
            <ac:spMk id="21" creationId="{86FD7672-78BE-4D6F-A711-2CDB79B52DFF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5470669" sldId="286"/>
            <ac:spMk id="22" creationId="{827DC2C4-B485-428A-BF4A-472D2967F47F}"/>
          </ac:spMkLst>
        </pc:spChg>
        <pc:spChg chg="add del">
          <ac:chgData name="Naska Sulaiman" userId="cb02a2692b947b8f" providerId="LiveId" clId="{640FB07E-6A98-490C-9712-877A80786955}" dt="2025-11-27T23:48:34.048" v="1078"/>
          <ac:spMkLst>
            <pc:docMk/>
            <pc:sldMk cId="3215470669" sldId="286"/>
            <ac:spMk id="23" creationId="{4A62647B-1222-407C-8740-5A497612B1F5}"/>
          </ac:spMkLst>
        </pc:spChg>
        <pc:picChg chg="add mod">
          <ac:chgData name="Naska Sulaiman" userId="cb02a2692b947b8f" providerId="LiveId" clId="{640FB07E-6A98-490C-9712-877A80786955}" dt="2025-11-27T23:33:11.014" v="754" actId="14100"/>
          <ac:picMkLst>
            <pc:docMk/>
            <pc:sldMk cId="3215470669" sldId="286"/>
            <ac:picMk id="4" creationId="{F18C236E-F137-E7DE-FC0F-5C07AB353242}"/>
          </ac:picMkLst>
        </pc:picChg>
      </pc:sldChg>
      <pc:sldChg chg="addSp delSp modSp new mod">
        <pc:chgData name="Naska Sulaiman" userId="cb02a2692b947b8f" providerId="LiveId" clId="{640FB07E-6A98-490C-9712-877A80786955}" dt="2025-11-28T00:04:50.864" v="1174" actId="207"/>
        <pc:sldMkLst>
          <pc:docMk/>
          <pc:sldMk cId="2925620176" sldId="287"/>
        </pc:sldMkLst>
        <pc:spChg chg="mod">
          <ac:chgData name="Naska Sulaiman" userId="cb02a2692b947b8f" providerId="LiveId" clId="{640FB07E-6A98-490C-9712-877A80786955}" dt="2025-11-28T00:03:22.548" v="1164" actId="14100"/>
          <ac:spMkLst>
            <pc:docMk/>
            <pc:sldMk cId="2925620176" sldId="287"/>
            <ac:spMk id="2" creationId="{94095640-1223-817E-2EA0-B4447051EF5E}"/>
          </ac:spMkLst>
        </pc:spChg>
        <pc:spChg chg="del">
          <ac:chgData name="Naska Sulaiman" userId="cb02a2692b947b8f" providerId="LiveId" clId="{640FB07E-6A98-490C-9712-877A80786955}" dt="2025-11-27T23:43:12.818" v="1010" actId="478"/>
          <ac:spMkLst>
            <pc:docMk/>
            <pc:sldMk cId="2925620176" sldId="287"/>
            <ac:spMk id="3" creationId="{37557EC1-CCB3-700D-9EA8-2A72E735F2C1}"/>
          </ac:spMkLst>
        </pc:spChg>
        <pc:spChg chg="add del mod">
          <ac:chgData name="Naska Sulaiman" userId="cb02a2692b947b8f" providerId="LiveId" clId="{640FB07E-6A98-490C-9712-877A80786955}" dt="2025-11-28T00:02:20.605" v="1158"/>
          <ac:spMkLst>
            <pc:docMk/>
            <pc:sldMk cId="2925620176" sldId="287"/>
            <ac:spMk id="5" creationId="{A22EB8FF-23C6-4415-5C4D-75EC5721AEF6}"/>
          </ac:spMkLst>
        </pc:spChg>
        <pc:spChg chg="add mod">
          <ac:chgData name="Naska Sulaiman" userId="cb02a2692b947b8f" providerId="LiveId" clId="{640FB07E-6A98-490C-9712-877A80786955}" dt="2025-11-28T00:04:36.241" v="1173" actId="207"/>
          <ac:spMkLst>
            <pc:docMk/>
            <pc:sldMk cId="2925620176" sldId="287"/>
            <ac:spMk id="7" creationId="{8F5516CA-A5C9-C66B-3E1C-5371DDB9892D}"/>
          </ac:spMkLst>
        </pc:spChg>
        <pc:spChg chg="add mod">
          <ac:chgData name="Naska Sulaiman" userId="cb02a2692b947b8f" providerId="LiveId" clId="{640FB07E-6A98-490C-9712-877A80786955}" dt="2025-11-28T00:04:17.256" v="1169" actId="1076"/>
          <ac:spMkLst>
            <pc:docMk/>
            <pc:sldMk cId="2925620176" sldId="287"/>
            <ac:spMk id="9" creationId="{E992C4F8-1FDE-713F-55B9-45977DFD0FD8}"/>
          </ac:spMkLst>
        </pc:spChg>
        <pc:spChg chg="add mod">
          <ac:chgData name="Naska Sulaiman" userId="cb02a2692b947b8f" providerId="LiveId" clId="{640FB07E-6A98-490C-9712-877A80786955}" dt="2025-11-28T00:04:13.184" v="1168" actId="1076"/>
          <ac:spMkLst>
            <pc:docMk/>
            <pc:sldMk cId="2925620176" sldId="287"/>
            <ac:spMk id="11" creationId="{6F27FC73-6020-801D-0816-E52342BF3FBB}"/>
          </ac:spMkLst>
        </pc:spChg>
        <pc:spChg chg="add mod">
          <ac:chgData name="Naska Sulaiman" userId="cb02a2692b947b8f" providerId="LiveId" clId="{640FB07E-6A98-490C-9712-877A80786955}" dt="2025-11-28T00:04:50.864" v="1174" actId="207"/>
          <ac:spMkLst>
            <pc:docMk/>
            <pc:sldMk cId="2925620176" sldId="287"/>
            <ac:spMk id="13" creationId="{574DE482-4A66-24F7-A910-130504DC04A1}"/>
          </ac:spMkLst>
        </pc:spChg>
        <pc:spChg chg="add mod">
          <ac:chgData name="Naska Sulaiman" userId="cb02a2692b947b8f" providerId="LiveId" clId="{640FB07E-6A98-490C-9712-877A80786955}" dt="2025-11-28T00:04:29.003" v="1172" actId="1076"/>
          <ac:spMkLst>
            <pc:docMk/>
            <pc:sldMk cId="2925620176" sldId="287"/>
            <ac:spMk id="15" creationId="{FFFB25DF-15B2-5002-65F6-0689B754EAB2}"/>
          </ac:spMkLst>
        </pc:spChg>
        <pc:spChg chg="add mod">
          <ac:chgData name="Naska Sulaiman" userId="cb02a2692b947b8f" providerId="LiveId" clId="{640FB07E-6A98-490C-9712-877A80786955}" dt="2025-11-27T23:54:03.383" v="1106" actId="1076"/>
          <ac:spMkLst>
            <pc:docMk/>
            <pc:sldMk cId="2925620176" sldId="287"/>
            <ac:spMk id="16" creationId="{F79D1272-A2FD-BAAC-AB7F-D868BB013814}"/>
          </ac:spMkLst>
        </pc:spChg>
        <pc:spChg chg="add mod">
          <ac:chgData name="Naska Sulaiman" userId="cb02a2692b947b8f" providerId="LiveId" clId="{640FB07E-6A98-490C-9712-877A80786955}" dt="2025-11-28T00:01:48.792" v="1152" actId="255"/>
          <ac:spMkLst>
            <pc:docMk/>
            <pc:sldMk cId="2925620176" sldId="287"/>
            <ac:spMk id="17" creationId="{9996F751-D4BA-8BB9-F6B1-5C7086AFE988}"/>
          </ac:spMkLst>
        </pc:spChg>
        <pc:cxnChg chg="add">
          <ac:chgData name="Naska Sulaiman" userId="cb02a2692b947b8f" providerId="LiveId" clId="{640FB07E-6A98-490C-9712-877A80786955}" dt="2025-11-28T00:02:59.734" v="1159" actId="11529"/>
          <ac:cxnSpMkLst>
            <pc:docMk/>
            <pc:sldMk cId="2925620176" sldId="287"/>
            <ac:cxnSpMk id="19" creationId="{68DB1E5D-FADB-16B4-2735-0570EAD57DF5}"/>
          </ac:cxnSpMkLst>
        </pc:cxnChg>
      </pc:sldChg>
      <pc:sldChg chg="new del">
        <pc:chgData name="Naska Sulaiman" userId="cb02a2692b947b8f" providerId="LiveId" clId="{640FB07E-6A98-490C-9712-877A80786955}" dt="2025-11-27T23:42:52.908" v="1008" actId="47"/>
        <pc:sldMkLst>
          <pc:docMk/>
          <pc:sldMk cId="3235833548" sldId="287"/>
        </pc:sldMkLst>
      </pc:sldChg>
      <pc:sldChg chg="new del">
        <pc:chgData name="Naska Sulaiman" userId="cb02a2692b947b8f" providerId="LiveId" clId="{640FB07E-6A98-490C-9712-877A80786955}" dt="2025-11-28T11:39:40.030" v="1180" actId="47"/>
        <pc:sldMkLst>
          <pc:docMk/>
          <pc:sldMk cId="199172171" sldId="288"/>
        </pc:sldMkLst>
      </pc:sldChg>
      <pc:sldChg chg="addSp delSp modSp new mod setBg">
        <pc:chgData name="Naska Sulaiman" userId="cb02a2692b947b8f" providerId="LiveId" clId="{640FB07E-6A98-490C-9712-877A80786955}" dt="2025-11-28T11:41:38.874" v="1211" actId="26606"/>
        <pc:sldMkLst>
          <pc:docMk/>
          <pc:sldMk cId="2577157375" sldId="288"/>
        </pc:sldMkLst>
        <pc:spChg chg="mod">
          <ac:chgData name="Naska Sulaiman" userId="cb02a2692b947b8f" providerId="LiveId" clId="{640FB07E-6A98-490C-9712-877A80786955}" dt="2025-11-28T11:41:38.874" v="1211" actId="26606"/>
          <ac:spMkLst>
            <pc:docMk/>
            <pc:sldMk cId="2577157375" sldId="288"/>
            <ac:spMk id="2" creationId="{C1C8A682-747C-8508-5819-5E5F9C452832}"/>
          </ac:spMkLst>
        </pc:spChg>
        <pc:spChg chg="add del">
          <ac:chgData name="Naska Sulaiman" userId="cb02a2692b947b8f" providerId="LiveId" clId="{640FB07E-6A98-490C-9712-877A80786955}" dt="2025-11-28T11:41:20.222" v="1198" actId="26606"/>
          <ac:spMkLst>
            <pc:docMk/>
            <pc:sldMk cId="2577157375" sldId="288"/>
            <ac:spMk id="8" creationId="{665DBBEF-238B-476B-96AB-8AAC3224ECEA}"/>
          </ac:spMkLst>
        </pc:spChg>
        <pc:spChg chg="add del">
          <ac:chgData name="Naska Sulaiman" userId="cb02a2692b947b8f" providerId="LiveId" clId="{640FB07E-6A98-490C-9712-877A80786955}" dt="2025-11-28T11:41:20.222" v="1198" actId="26606"/>
          <ac:spMkLst>
            <pc:docMk/>
            <pc:sldMk cId="2577157375" sldId="288"/>
            <ac:spMk id="10" creationId="{3FCFB1DE-0B7E-48CC-BA90-B2AB0889F9D6}"/>
          </ac:spMkLst>
        </pc:spChg>
        <pc:spChg chg="add del">
          <ac:chgData name="Naska Sulaiman" userId="cb02a2692b947b8f" providerId="LiveId" clId="{640FB07E-6A98-490C-9712-877A80786955}" dt="2025-11-28T11:41:22.556" v="1200" actId="26606"/>
          <ac:spMkLst>
            <pc:docMk/>
            <pc:sldMk cId="2577157375" sldId="288"/>
            <ac:spMk id="12" creationId="{A4AC5506-6312-4701-8D3C-40187889A947}"/>
          </ac:spMkLst>
        </pc:spChg>
        <pc:spChg chg="add del">
          <ac:chgData name="Naska Sulaiman" userId="cb02a2692b947b8f" providerId="LiveId" clId="{640FB07E-6A98-490C-9712-877A80786955}" dt="2025-11-28T11:41:33.845" v="1206" actId="26606"/>
          <ac:spMkLst>
            <pc:docMk/>
            <pc:sldMk cId="2577157375" sldId="288"/>
            <ac:spMk id="14" creationId="{90F533E9-6690-41A8-A372-4C6C622D028D}"/>
          </ac:spMkLst>
        </pc:spChg>
        <pc:spChg chg="add del">
          <ac:chgData name="Naska Sulaiman" userId="cb02a2692b947b8f" providerId="LiveId" clId="{640FB07E-6A98-490C-9712-877A80786955}" dt="2025-11-28T11:41:26.706" v="1202" actId="26606"/>
          <ac:spMkLst>
            <pc:docMk/>
            <pc:sldMk cId="2577157375" sldId="288"/>
            <ac:spMk id="16" creationId="{BEBFA723-5A7B-472D-ABD7-1526B8D3A38B}"/>
          </ac:spMkLst>
        </pc:spChg>
        <pc:spChg chg="add del">
          <ac:chgData name="Naska Sulaiman" userId="cb02a2692b947b8f" providerId="LiveId" clId="{640FB07E-6A98-490C-9712-877A80786955}" dt="2025-11-28T11:41:26.706" v="1202" actId="26606"/>
          <ac:spMkLst>
            <pc:docMk/>
            <pc:sldMk cId="2577157375" sldId="288"/>
            <ac:spMk id="17" creationId="{A6B27065-399A-4CF7-BF70-CF79B9848FC1}"/>
          </ac:spMkLst>
        </pc:spChg>
        <pc:spChg chg="add del">
          <ac:chgData name="Naska Sulaiman" userId="cb02a2692b947b8f" providerId="LiveId" clId="{640FB07E-6A98-490C-9712-877A80786955}" dt="2025-11-28T11:41:30.242" v="1204" actId="26606"/>
          <ac:spMkLst>
            <pc:docMk/>
            <pc:sldMk cId="2577157375" sldId="288"/>
            <ac:spMk id="20" creationId="{3C54F4CE-85F0-46ED-80DA-9518C9251AD1}"/>
          </ac:spMkLst>
        </pc:spChg>
        <pc:spChg chg="add del">
          <ac:chgData name="Naska Sulaiman" userId="cb02a2692b947b8f" providerId="LiveId" clId="{640FB07E-6A98-490C-9712-877A80786955}" dt="2025-11-28T11:41:30.242" v="1204" actId="26606"/>
          <ac:spMkLst>
            <pc:docMk/>
            <pc:sldMk cId="2577157375" sldId="288"/>
            <ac:spMk id="21" creationId="{DADD1FCA-8ACB-4958-81DD-4CDD6D3E1921}"/>
          </ac:spMkLst>
        </pc:spChg>
        <pc:spChg chg="add del">
          <ac:chgData name="Naska Sulaiman" userId="cb02a2692b947b8f" providerId="LiveId" clId="{640FB07E-6A98-490C-9712-877A80786955}" dt="2025-11-28T11:41:33.845" v="1206" actId="26606"/>
          <ac:spMkLst>
            <pc:docMk/>
            <pc:sldMk cId="2577157375" sldId="288"/>
            <ac:spMk id="23" creationId="{BA79A7CF-01AF-4178-9369-94E0C90EB046}"/>
          </ac:spMkLst>
        </pc:spChg>
        <pc:spChg chg="add del">
          <ac:chgData name="Naska Sulaiman" userId="cb02a2692b947b8f" providerId="LiveId" clId="{640FB07E-6A98-490C-9712-877A80786955}" dt="2025-11-28T11:41:33.845" v="1206" actId="26606"/>
          <ac:spMkLst>
            <pc:docMk/>
            <pc:sldMk cId="2577157375" sldId="288"/>
            <ac:spMk id="24" creationId="{99413ED5-9ED4-4772-BCE4-2BCAE6B12E35}"/>
          </ac:spMkLst>
        </pc:spChg>
        <pc:spChg chg="add del">
          <ac:chgData name="Naska Sulaiman" userId="cb02a2692b947b8f" providerId="LiveId" clId="{640FB07E-6A98-490C-9712-877A80786955}" dt="2025-11-28T11:41:33.845" v="1206" actId="26606"/>
          <ac:spMkLst>
            <pc:docMk/>
            <pc:sldMk cId="2577157375" sldId="288"/>
            <ac:spMk id="25" creationId="{04357C93-F0CB-4A1C-8F77-4E9063789819}"/>
          </ac:spMkLst>
        </pc:spChg>
        <pc:spChg chg="add del">
          <ac:chgData name="Naska Sulaiman" userId="cb02a2692b947b8f" providerId="LiveId" clId="{640FB07E-6A98-490C-9712-877A80786955}" dt="2025-11-28T11:41:35.377" v="1208" actId="26606"/>
          <ac:spMkLst>
            <pc:docMk/>
            <pc:sldMk cId="2577157375" sldId="288"/>
            <ac:spMk id="27" creationId="{68AF5748-FED8-45BA-8631-26D1D10F3246}"/>
          </ac:spMkLst>
        </pc:spChg>
        <pc:spChg chg="add del">
          <ac:chgData name="Naska Sulaiman" userId="cb02a2692b947b8f" providerId="LiveId" clId="{640FB07E-6A98-490C-9712-877A80786955}" dt="2025-11-28T11:41:35.377" v="1208" actId="26606"/>
          <ac:spMkLst>
            <pc:docMk/>
            <pc:sldMk cId="2577157375" sldId="288"/>
            <ac:spMk id="28" creationId="{AF2F604E-43BE-4DC3-B983-E071523364F8}"/>
          </ac:spMkLst>
        </pc:spChg>
        <pc:spChg chg="add del">
          <ac:chgData name="Naska Sulaiman" userId="cb02a2692b947b8f" providerId="LiveId" clId="{640FB07E-6A98-490C-9712-877A80786955}" dt="2025-11-28T11:41:35.377" v="1208" actId="26606"/>
          <ac:spMkLst>
            <pc:docMk/>
            <pc:sldMk cId="2577157375" sldId="288"/>
            <ac:spMk id="29" creationId="{08C9B587-E65E-4B52-B37C-ABEBB6E87928}"/>
          </ac:spMkLst>
        </pc:spChg>
        <pc:spChg chg="add del">
          <ac:chgData name="Naska Sulaiman" userId="cb02a2692b947b8f" providerId="LiveId" clId="{640FB07E-6A98-490C-9712-877A80786955}" dt="2025-11-28T11:41:38.864" v="1210" actId="26606"/>
          <ac:spMkLst>
            <pc:docMk/>
            <pc:sldMk cId="2577157375" sldId="288"/>
            <ac:spMk id="31" creationId="{F0A604E4-7307-451C-93BE-F1F7E1BF3BF8}"/>
          </ac:spMkLst>
        </pc:spChg>
        <pc:spChg chg="add del">
          <ac:chgData name="Naska Sulaiman" userId="cb02a2692b947b8f" providerId="LiveId" clId="{640FB07E-6A98-490C-9712-877A80786955}" dt="2025-11-28T11:41:38.864" v="1210" actId="26606"/>
          <ac:spMkLst>
            <pc:docMk/>
            <pc:sldMk cId="2577157375" sldId="288"/>
            <ac:spMk id="32" creationId="{F7F3A0AA-35E5-4085-942B-737839030604}"/>
          </ac:spMkLst>
        </pc:spChg>
        <pc:spChg chg="add del">
          <ac:chgData name="Naska Sulaiman" userId="cb02a2692b947b8f" providerId="LiveId" clId="{640FB07E-6A98-490C-9712-877A80786955}" dt="2025-11-28T11:41:38.864" v="1210" actId="26606"/>
          <ac:spMkLst>
            <pc:docMk/>
            <pc:sldMk cId="2577157375" sldId="288"/>
            <ac:spMk id="33" creationId="{402F5C38-C747-4173-ABBF-656E39E82130}"/>
          </ac:spMkLst>
        </pc:spChg>
        <pc:spChg chg="add del">
          <ac:chgData name="Naska Sulaiman" userId="cb02a2692b947b8f" providerId="LiveId" clId="{640FB07E-6A98-490C-9712-877A80786955}" dt="2025-11-28T11:41:38.864" v="1210" actId="26606"/>
          <ac:spMkLst>
            <pc:docMk/>
            <pc:sldMk cId="2577157375" sldId="288"/>
            <ac:spMk id="34" creationId="{E37EECFC-A684-4391-AE85-4CDAF5565F61}"/>
          </ac:spMkLst>
        </pc:spChg>
        <pc:spChg chg="add">
          <ac:chgData name="Naska Sulaiman" userId="cb02a2692b947b8f" providerId="LiveId" clId="{640FB07E-6A98-490C-9712-877A80786955}" dt="2025-11-28T11:41:38.874" v="1211" actId="26606"/>
          <ac:spMkLst>
            <pc:docMk/>
            <pc:sldMk cId="2577157375" sldId="288"/>
            <ac:spMk id="36" creationId="{D12DDE76-C203-4047-9998-63900085B5E8}"/>
          </ac:spMkLst>
        </pc:spChg>
        <pc:grpChg chg="add del">
          <ac:chgData name="Naska Sulaiman" userId="cb02a2692b947b8f" providerId="LiveId" clId="{640FB07E-6A98-490C-9712-877A80786955}" dt="2025-11-28T11:41:26.706" v="1202" actId="26606"/>
          <ac:grpSpMkLst>
            <pc:docMk/>
            <pc:sldMk cId="2577157375" sldId="288"/>
            <ac:grpSpMk id="18" creationId="{CF22986C-DDF7-4109-9D6A-006800D6B041}"/>
          </ac:grpSpMkLst>
        </pc:grpChg>
        <pc:picChg chg="add mod">
          <ac:chgData name="Naska Sulaiman" userId="cb02a2692b947b8f" providerId="LiveId" clId="{640FB07E-6A98-490C-9712-877A80786955}" dt="2025-11-28T11:41:38.874" v="1211" actId="26606"/>
          <ac:picMkLst>
            <pc:docMk/>
            <pc:sldMk cId="2577157375" sldId="288"/>
            <ac:picMk id="3" creationId="{C76BE1D5-AC6F-C2BE-EA60-832602BFA882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6" Type="http://schemas.openxmlformats.org/officeDocument/2006/relationships/image" Target="../media/image22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4" Type="http://schemas.openxmlformats.org/officeDocument/2006/relationships/image" Target="../media/image26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49.png"/><Relationship Id="rId7" Type="http://schemas.openxmlformats.org/officeDocument/2006/relationships/image" Target="../media/image37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ata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svg"/><Relationship Id="rId1" Type="http://schemas.openxmlformats.org/officeDocument/2006/relationships/image" Target="../media/image62.png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6" Type="http://schemas.openxmlformats.org/officeDocument/2006/relationships/image" Target="../media/image22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4" Type="http://schemas.openxmlformats.org/officeDocument/2006/relationships/image" Target="../media/image26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49.png"/><Relationship Id="rId7" Type="http://schemas.openxmlformats.org/officeDocument/2006/relationships/image" Target="../media/image37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rawing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svg"/><Relationship Id="rId1" Type="http://schemas.openxmlformats.org/officeDocument/2006/relationships/image" Target="../media/image62.png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668639-F35A-47BB-A986-A31F32F25069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7CD77BF-A6D3-475F-B7A9-019A9FFA7493}">
      <dgm:prSet/>
      <dgm:spPr/>
      <dgm:t>
        <a:bodyPr/>
        <a:lstStyle/>
        <a:p>
          <a:r>
            <a:rPr lang="en-US" dirty="0"/>
            <a:t>Asthma is widespread and chronic[1][2].</a:t>
          </a:r>
        </a:p>
      </dgm:t>
    </dgm:pt>
    <dgm:pt modelId="{E313EA05-B6F4-4573-AAAC-C062AAED1A55}" type="parTrans" cxnId="{70D896EB-D95F-495D-96B7-767BAAC5CCC0}">
      <dgm:prSet/>
      <dgm:spPr/>
      <dgm:t>
        <a:bodyPr/>
        <a:lstStyle/>
        <a:p>
          <a:endParaRPr lang="en-US"/>
        </a:p>
      </dgm:t>
    </dgm:pt>
    <dgm:pt modelId="{F78AB3F3-26BF-417E-BADB-67BD29E883A1}" type="sibTrans" cxnId="{70D896EB-D95F-495D-96B7-767BAAC5CCC0}">
      <dgm:prSet/>
      <dgm:spPr/>
      <dgm:t>
        <a:bodyPr/>
        <a:lstStyle/>
        <a:p>
          <a:endParaRPr lang="en-US"/>
        </a:p>
      </dgm:t>
    </dgm:pt>
    <dgm:pt modelId="{D03041A7-FF87-458B-86D9-C292AE4C2535}">
      <dgm:prSet/>
      <dgm:spPr/>
      <dgm:t>
        <a:bodyPr/>
        <a:lstStyle/>
        <a:p>
          <a:r>
            <a:rPr lang="en-US" dirty="0"/>
            <a:t>Patients face fragmented resources[3[4].</a:t>
          </a:r>
        </a:p>
      </dgm:t>
    </dgm:pt>
    <dgm:pt modelId="{3A6378F7-A95D-4821-A7C6-B5FD983DA084}" type="parTrans" cxnId="{903E0644-77D1-456E-A859-8AAC02003B92}">
      <dgm:prSet/>
      <dgm:spPr/>
      <dgm:t>
        <a:bodyPr/>
        <a:lstStyle/>
        <a:p>
          <a:endParaRPr lang="en-US"/>
        </a:p>
      </dgm:t>
    </dgm:pt>
    <dgm:pt modelId="{0C077421-6585-4195-894D-8899E4DB0B5C}" type="sibTrans" cxnId="{903E0644-77D1-456E-A859-8AAC02003B92}">
      <dgm:prSet/>
      <dgm:spPr/>
      <dgm:t>
        <a:bodyPr/>
        <a:lstStyle/>
        <a:p>
          <a:endParaRPr lang="en-US"/>
        </a:p>
      </dgm:t>
    </dgm:pt>
    <dgm:pt modelId="{6AF68B29-D38E-4315-A4BD-CB984D544600}">
      <dgm:prSet/>
      <dgm:spPr/>
      <dgm:t>
        <a:bodyPr/>
        <a:lstStyle/>
        <a:p>
          <a:r>
            <a:rPr lang="en-US" dirty="0"/>
            <a:t>Need for a unified digital solution[5][6].</a:t>
          </a:r>
        </a:p>
      </dgm:t>
    </dgm:pt>
    <dgm:pt modelId="{5FC5E5C8-77EC-45B8-9D65-D96DBD565EB0}" type="parTrans" cxnId="{DAA221EA-6390-4BD7-9486-D502B020A787}">
      <dgm:prSet/>
      <dgm:spPr/>
      <dgm:t>
        <a:bodyPr/>
        <a:lstStyle/>
        <a:p>
          <a:endParaRPr lang="en-US"/>
        </a:p>
      </dgm:t>
    </dgm:pt>
    <dgm:pt modelId="{D6F6D435-AEE0-4B48-8BA0-A53858AB7976}" type="sibTrans" cxnId="{DAA221EA-6390-4BD7-9486-D502B020A787}">
      <dgm:prSet/>
      <dgm:spPr/>
      <dgm:t>
        <a:bodyPr/>
        <a:lstStyle/>
        <a:p>
          <a:endParaRPr lang="en-US"/>
        </a:p>
      </dgm:t>
    </dgm:pt>
    <dgm:pt modelId="{6A8783A2-9B80-429B-AAB4-94E33D4334BA}" type="pres">
      <dgm:prSet presAssocID="{53668639-F35A-47BB-A986-A31F32F25069}" presName="diagram" presStyleCnt="0">
        <dgm:presLayoutVars>
          <dgm:dir/>
          <dgm:resizeHandles val="exact"/>
        </dgm:presLayoutVars>
      </dgm:prSet>
      <dgm:spPr/>
    </dgm:pt>
    <dgm:pt modelId="{B42F2630-CD6C-4393-99C4-04854489D855}" type="pres">
      <dgm:prSet presAssocID="{97CD77BF-A6D3-475F-B7A9-019A9FFA7493}" presName="node" presStyleLbl="node1" presStyleIdx="0" presStyleCnt="3">
        <dgm:presLayoutVars>
          <dgm:bulletEnabled val="1"/>
        </dgm:presLayoutVars>
      </dgm:prSet>
      <dgm:spPr/>
    </dgm:pt>
    <dgm:pt modelId="{53CC91D7-E131-4088-B9F1-9BB2E7BE9993}" type="pres">
      <dgm:prSet presAssocID="{F78AB3F3-26BF-417E-BADB-67BD29E883A1}" presName="sibTrans" presStyleCnt="0"/>
      <dgm:spPr/>
    </dgm:pt>
    <dgm:pt modelId="{1E0E5CFA-7787-4C55-8675-75CB02AC1C65}" type="pres">
      <dgm:prSet presAssocID="{D03041A7-FF87-458B-86D9-C292AE4C2535}" presName="node" presStyleLbl="node1" presStyleIdx="1" presStyleCnt="3">
        <dgm:presLayoutVars>
          <dgm:bulletEnabled val="1"/>
        </dgm:presLayoutVars>
      </dgm:prSet>
      <dgm:spPr/>
    </dgm:pt>
    <dgm:pt modelId="{6F2B5A8E-1E38-4984-875C-5BDBCE244830}" type="pres">
      <dgm:prSet presAssocID="{0C077421-6585-4195-894D-8899E4DB0B5C}" presName="sibTrans" presStyleCnt="0"/>
      <dgm:spPr/>
    </dgm:pt>
    <dgm:pt modelId="{278DEDA8-E9DA-4D9D-A0CD-8F21316D9FDE}" type="pres">
      <dgm:prSet presAssocID="{6AF68B29-D38E-4315-A4BD-CB984D544600}" presName="node" presStyleLbl="node1" presStyleIdx="2" presStyleCnt="3">
        <dgm:presLayoutVars>
          <dgm:bulletEnabled val="1"/>
        </dgm:presLayoutVars>
      </dgm:prSet>
      <dgm:spPr/>
    </dgm:pt>
  </dgm:ptLst>
  <dgm:cxnLst>
    <dgm:cxn modelId="{A5088540-B640-4DAD-A9F9-DB14FFDAD616}" type="presOf" srcId="{97CD77BF-A6D3-475F-B7A9-019A9FFA7493}" destId="{B42F2630-CD6C-4393-99C4-04854489D855}" srcOrd="0" destOrd="0" presId="urn:microsoft.com/office/officeart/2005/8/layout/default"/>
    <dgm:cxn modelId="{903E0644-77D1-456E-A859-8AAC02003B92}" srcId="{53668639-F35A-47BB-A986-A31F32F25069}" destId="{D03041A7-FF87-458B-86D9-C292AE4C2535}" srcOrd="1" destOrd="0" parTransId="{3A6378F7-A95D-4821-A7C6-B5FD983DA084}" sibTransId="{0C077421-6585-4195-894D-8899E4DB0B5C}"/>
    <dgm:cxn modelId="{1A6A244C-B811-40D4-9C39-013E0307149F}" type="presOf" srcId="{6AF68B29-D38E-4315-A4BD-CB984D544600}" destId="{278DEDA8-E9DA-4D9D-A0CD-8F21316D9FDE}" srcOrd="0" destOrd="0" presId="urn:microsoft.com/office/officeart/2005/8/layout/default"/>
    <dgm:cxn modelId="{12E8EE71-D737-42D4-8FFE-84BCC445A588}" type="presOf" srcId="{53668639-F35A-47BB-A986-A31F32F25069}" destId="{6A8783A2-9B80-429B-AAB4-94E33D4334BA}" srcOrd="0" destOrd="0" presId="urn:microsoft.com/office/officeart/2005/8/layout/default"/>
    <dgm:cxn modelId="{A692CDB2-2DA8-489A-BD42-25B192516DED}" type="presOf" srcId="{D03041A7-FF87-458B-86D9-C292AE4C2535}" destId="{1E0E5CFA-7787-4C55-8675-75CB02AC1C65}" srcOrd="0" destOrd="0" presId="urn:microsoft.com/office/officeart/2005/8/layout/default"/>
    <dgm:cxn modelId="{DAA221EA-6390-4BD7-9486-D502B020A787}" srcId="{53668639-F35A-47BB-A986-A31F32F25069}" destId="{6AF68B29-D38E-4315-A4BD-CB984D544600}" srcOrd="2" destOrd="0" parTransId="{5FC5E5C8-77EC-45B8-9D65-D96DBD565EB0}" sibTransId="{D6F6D435-AEE0-4B48-8BA0-A53858AB7976}"/>
    <dgm:cxn modelId="{70D896EB-D95F-495D-96B7-767BAAC5CCC0}" srcId="{53668639-F35A-47BB-A986-A31F32F25069}" destId="{97CD77BF-A6D3-475F-B7A9-019A9FFA7493}" srcOrd="0" destOrd="0" parTransId="{E313EA05-B6F4-4573-AAAC-C062AAED1A55}" sibTransId="{F78AB3F3-26BF-417E-BADB-67BD29E883A1}"/>
    <dgm:cxn modelId="{85E5179E-D9BF-4752-AE65-8A52CCF11788}" type="presParOf" srcId="{6A8783A2-9B80-429B-AAB4-94E33D4334BA}" destId="{B42F2630-CD6C-4393-99C4-04854489D855}" srcOrd="0" destOrd="0" presId="urn:microsoft.com/office/officeart/2005/8/layout/default"/>
    <dgm:cxn modelId="{4F1F36C9-17FC-4F0F-8FDC-6D617409E0A1}" type="presParOf" srcId="{6A8783A2-9B80-429B-AAB4-94E33D4334BA}" destId="{53CC91D7-E131-4088-B9F1-9BB2E7BE9993}" srcOrd="1" destOrd="0" presId="urn:microsoft.com/office/officeart/2005/8/layout/default"/>
    <dgm:cxn modelId="{DEF44B62-D909-4F72-ADDE-C2A3551AC601}" type="presParOf" srcId="{6A8783A2-9B80-429B-AAB4-94E33D4334BA}" destId="{1E0E5CFA-7787-4C55-8675-75CB02AC1C65}" srcOrd="2" destOrd="0" presId="urn:microsoft.com/office/officeart/2005/8/layout/default"/>
    <dgm:cxn modelId="{5D155B7E-C5A8-4096-8C40-71C8CE8DF0CF}" type="presParOf" srcId="{6A8783A2-9B80-429B-AAB4-94E33D4334BA}" destId="{6F2B5A8E-1E38-4984-875C-5BDBCE244830}" srcOrd="3" destOrd="0" presId="urn:microsoft.com/office/officeart/2005/8/layout/default"/>
    <dgm:cxn modelId="{83FC9778-8B3E-475E-91A0-2F69A309BDAC}" type="presParOf" srcId="{6A8783A2-9B80-429B-AAB4-94E33D4334BA}" destId="{278DEDA8-E9DA-4D9D-A0CD-8F21316D9FD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E29110-AE18-4248-89FB-0D1122AC1BDE}" type="doc">
      <dgm:prSet loTypeId="urn:microsoft.com/office/officeart/2005/8/layout/cycle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52AD3DE-F6F1-4337-876E-E30E0F96B053}">
      <dgm:prSet/>
      <dgm:spPr/>
      <dgm:t>
        <a:bodyPr/>
        <a:lstStyle/>
        <a:p>
          <a:r>
            <a:rPr lang="en-US" dirty="0"/>
            <a:t>Prevents flare-ups and emergencies[1][2].</a:t>
          </a:r>
        </a:p>
      </dgm:t>
    </dgm:pt>
    <dgm:pt modelId="{E038251F-D19B-40BB-895E-0C1EB662C061}" type="parTrans" cxnId="{5FA88E53-4BA0-4576-8A13-69C41A764D3F}">
      <dgm:prSet/>
      <dgm:spPr/>
      <dgm:t>
        <a:bodyPr/>
        <a:lstStyle/>
        <a:p>
          <a:endParaRPr lang="en-US"/>
        </a:p>
      </dgm:t>
    </dgm:pt>
    <dgm:pt modelId="{86982A99-712A-463F-AE41-95018E54F6B0}" type="sibTrans" cxnId="{5FA88E53-4BA0-4576-8A13-69C41A764D3F}">
      <dgm:prSet/>
      <dgm:spPr/>
      <dgm:t>
        <a:bodyPr/>
        <a:lstStyle/>
        <a:p>
          <a:endParaRPr lang="en-US"/>
        </a:p>
      </dgm:t>
    </dgm:pt>
    <dgm:pt modelId="{16472EC0-C94C-4640-9B7E-A69A66780DE9}">
      <dgm:prSet/>
      <dgm:spPr/>
      <dgm:t>
        <a:bodyPr/>
        <a:lstStyle/>
        <a:p>
          <a:r>
            <a:rPr lang="en-US" dirty="0"/>
            <a:t>Improves quality of life[3][4].</a:t>
          </a:r>
        </a:p>
      </dgm:t>
    </dgm:pt>
    <dgm:pt modelId="{64C56552-D93F-4162-9004-1D45BA8A3BC8}" type="parTrans" cxnId="{C903435C-9CAE-4AA2-B733-C76056EBB99C}">
      <dgm:prSet/>
      <dgm:spPr/>
      <dgm:t>
        <a:bodyPr/>
        <a:lstStyle/>
        <a:p>
          <a:endParaRPr lang="en-US"/>
        </a:p>
      </dgm:t>
    </dgm:pt>
    <dgm:pt modelId="{695EDCD6-8147-4C2B-84A5-E59763CD323C}" type="sibTrans" cxnId="{C903435C-9CAE-4AA2-B733-C76056EBB99C}">
      <dgm:prSet/>
      <dgm:spPr/>
      <dgm:t>
        <a:bodyPr/>
        <a:lstStyle/>
        <a:p>
          <a:endParaRPr lang="en-US"/>
        </a:p>
      </dgm:t>
    </dgm:pt>
    <dgm:pt modelId="{5172A591-758A-43C3-88AE-BA5A6075C142}">
      <dgm:prSet/>
      <dgm:spPr/>
      <dgm:t>
        <a:bodyPr/>
        <a:lstStyle/>
        <a:p>
          <a:r>
            <a:rPr lang="en-US" dirty="0"/>
            <a:t>Empowers patients[5][6]</a:t>
          </a:r>
        </a:p>
      </dgm:t>
    </dgm:pt>
    <dgm:pt modelId="{6B31E5E3-89D8-4409-A879-AB2031A3BC5A}" type="parTrans" cxnId="{F89363C1-B609-431D-AFE4-873D1B02A027}">
      <dgm:prSet/>
      <dgm:spPr/>
      <dgm:t>
        <a:bodyPr/>
        <a:lstStyle/>
        <a:p>
          <a:endParaRPr lang="en-US"/>
        </a:p>
      </dgm:t>
    </dgm:pt>
    <dgm:pt modelId="{57273FD9-F553-43BA-9068-B53F2830D250}" type="sibTrans" cxnId="{F89363C1-B609-431D-AFE4-873D1B02A027}">
      <dgm:prSet/>
      <dgm:spPr/>
      <dgm:t>
        <a:bodyPr/>
        <a:lstStyle/>
        <a:p>
          <a:endParaRPr lang="en-US"/>
        </a:p>
      </dgm:t>
    </dgm:pt>
    <dgm:pt modelId="{1A9F0BF7-F9B8-438C-A95C-0D2D8990461A}" type="pres">
      <dgm:prSet presAssocID="{D9E29110-AE18-4248-89FB-0D1122AC1BDE}" presName="cycle" presStyleCnt="0">
        <dgm:presLayoutVars>
          <dgm:dir/>
          <dgm:resizeHandles val="exact"/>
        </dgm:presLayoutVars>
      </dgm:prSet>
      <dgm:spPr/>
    </dgm:pt>
    <dgm:pt modelId="{C33845E9-2892-4627-92EB-D74FC5A0DB30}" type="pres">
      <dgm:prSet presAssocID="{252AD3DE-F6F1-4337-876E-E30E0F96B053}" presName="dummy" presStyleCnt="0"/>
      <dgm:spPr/>
    </dgm:pt>
    <dgm:pt modelId="{56A64C37-E483-465B-B5C3-954D56A2F61F}" type="pres">
      <dgm:prSet presAssocID="{252AD3DE-F6F1-4337-876E-E30E0F96B053}" presName="node" presStyleLbl="revTx" presStyleIdx="0" presStyleCnt="3">
        <dgm:presLayoutVars>
          <dgm:bulletEnabled val="1"/>
        </dgm:presLayoutVars>
      </dgm:prSet>
      <dgm:spPr/>
    </dgm:pt>
    <dgm:pt modelId="{F0A004D4-E671-4557-85F6-D64ABF13F2F4}" type="pres">
      <dgm:prSet presAssocID="{86982A99-712A-463F-AE41-95018E54F6B0}" presName="sibTrans" presStyleLbl="node1" presStyleIdx="0" presStyleCnt="3"/>
      <dgm:spPr/>
    </dgm:pt>
    <dgm:pt modelId="{95EDB9ED-87DE-466F-8BAB-6EB7C3052DF3}" type="pres">
      <dgm:prSet presAssocID="{16472EC0-C94C-4640-9B7E-A69A66780DE9}" presName="dummy" presStyleCnt="0"/>
      <dgm:spPr/>
    </dgm:pt>
    <dgm:pt modelId="{BB5914D3-91B0-4280-A129-0F9BDEC22CF8}" type="pres">
      <dgm:prSet presAssocID="{16472EC0-C94C-4640-9B7E-A69A66780DE9}" presName="node" presStyleLbl="revTx" presStyleIdx="1" presStyleCnt="3">
        <dgm:presLayoutVars>
          <dgm:bulletEnabled val="1"/>
        </dgm:presLayoutVars>
      </dgm:prSet>
      <dgm:spPr/>
    </dgm:pt>
    <dgm:pt modelId="{7D269391-9E1B-4F93-BAED-24B5C358BBC6}" type="pres">
      <dgm:prSet presAssocID="{695EDCD6-8147-4C2B-84A5-E59763CD323C}" presName="sibTrans" presStyleLbl="node1" presStyleIdx="1" presStyleCnt="3"/>
      <dgm:spPr/>
    </dgm:pt>
    <dgm:pt modelId="{6CFAEB14-D821-4832-ABD0-1011A97B0281}" type="pres">
      <dgm:prSet presAssocID="{5172A591-758A-43C3-88AE-BA5A6075C142}" presName="dummy" presStyleCnt="0"/>
      <dgm:spPr/>
    </dgm:pt>
    <dgm:pt modelId="{3EFE95C4-DA18-444A-A351-BA26E34D2731}" type="pres">
      <dgm:prSet presAssocID="{5172A591-758A-43C3-88AE-BA5A6075C142}" presName="node" presStyleLbl="revTx" presStyleIdx="2" presStyleCnt="3" custScaleX="116739">
        <dgm:presLayoutVars>
          <dgm:bulletEnabled val="1"/>
        </dgm:presLayoutVars>
      </dgm:prSet>
      <dgm:spPr/>
    </dgm:pt>
    <dgm:pt modelId="{B7967446-5AC8-432E-8B9D-D45D3DBBF1DC}" type="pres">
      <dgm:prSet presAssocID="{57273FD9-F553-43BA-9068-B53F2830D250}" presName="sibTrans" presStyleLbl="node1" presStyleIdx="2" presStyleCnt="3"/>
      <dgm:spPr/>
    </dgm:pt>
  </dgm:ptLst>
  <dgm:cxnLst>
    <dgm:cxn modelId="{787FEA0F-2FC9-4C2D-97D4-966ABE184142}" type="presOf" srcId="{252AD3DE-F6F1-4337-876E-E30E0F96B053}" destId="{56A64C37-E483-465B-B5C3-954D56A2F61F}" srcOrd="0" destOrd="0" presId="urn:microsoft.com/office/officeart/2005/8/layout/cycle1"/>
    <dgm:cxn modelId="{E692D21F-CE68-43D1-A84D-A65E553B1512}" type="presOf" srcId="{86982A99-712A-463F-AE41-95018E54F6B0}" destId="{F0A004D4-E671-4557-85F6-D64ABF13F2F4}" srcOrd="0" destOrd="0" presId="urn:microsoft.com/office/officeart/2005/8/layout/cycle1"/>
    <dgm:cxn modelId="{091F9828-3819-475F-AD11-9CEB4B51A2C3}" type="presOf" srcId="{D9E29110-AE18-4248-89FB-0D1122AC1BDE}" destId="{1A9F0BF7-F9B8-438C-A95C-0D2D8990461A}" srcOrd="0" destOrd="0" presId="urn:microsoft.com/office/officeart/2005/8/layout/cycle1"/>
    <dgm:cxn modelId="{2BCEA829-E403-4206-8D6F-EEB13006B47E}" type="presOf" srcId="{16472EC0-C94C-4640-9B7E-A69A66780DE9}" destId="{BB5914D3-91B0-4280-A129-0F9BDEC22CF8}" srcOrd="0" destOrd="0" presId="urn:microsoft.com/office/officeart/2005/8/layout/cycle1"/>
    <dgm:cxn modelId="{C903435C-9CAE-4AA2-B733-C76056EBB99C}" srcId="{D9E29110-AE18-4248-89FB-0D1122AC1BDE}" destId="{16472EC0-C94C-4640-9B7E-A69A66780DE9}" srcOrd="1" destOrd="0" parTransId="{64C56552-D93F-4162-9004-1D45BA8A3BC8}" sibTransId="{695EDCD6-8147-4C2B-84A5-E59763CD323C}"/>
    <dgm:cxn modelId="{5FA88E53-4BA0-4576-8A13-69C41A764D3F}" srcId="{D9E29110-AE18-4248-89FB-0D1122AC1BDE}" destId="{252AD3DE-F6F1-4337-876E-E30E0F96B053}" srcOrd="0" destOrd="0" parTransId="{E038251F-D19B-40BB-895E-0C1EB662C061}" sibTransId="{86982A99-712A-463F-AE41-95018E54F6B0}"/>
    <dgm:cxn modelId="{5C36D07E-A870-40FA-BCBF-556A26BE01BD}" type="presOf" srcId="{5172A591-758A-43C3-88AE-BA5A6075C142}" destId="{3EFE95C4-DA18-444A-A351-BA26E34D2731}" srcOrd="0" destOrd="0" presId="urn:microsoft.com/office/officeart/2005/8/layout/cycle1"/>
    <dgm:cxn modelId="{4F2B5093-F86D-487D-A2AA-5704CB5ACA16}" type="presOf" srcId="{695EDCD6-8147-4C2B-84A5-E59763CD323C}" destId="{7D269391-9E1B-4F93-BAED-24B5C358BBC6}" srcOrd="0" destOrd="0" presId="urn:microsoft.com/office/officeart/2005/8/layout/cycle1"/>
    <dgm:cxn modelId="{F89363C1-B609-431D-AFE4-873D1B02A027}" srcId="{D9E29110-AE18-4248-89FB-0D1122AC1BDE}" destId="{5172A591-758A-43C3-88AE-BA5A6075C142}" srcOrd="2" destOrd="0" parTransId="{6B31E5E3-89D8-4409-A879-AB2031A3BC5A}" sibTransId="{57273FD9-F553-43BA-9068-B53F2830D250}"/>
    <dgm:cxn modelId="{6BC65FD5-5E13-42B1-8516-C89DC965B4BB}" type="presOf" srcId="{57273FD9-F553-43BA-9068-B53F2830D250}" destId="{B7967446-5AC8-432E-8B9D-D45D3DBBF1DC}" srcOrd="0" destOrd="0" presId="urn:microsoft.com/office/officeart/2005/8/layout/cycle1"/>
    <dgm:cxn modelId="{381E7B50-C561-4CAF-A218-CE695E637875}" type="presParOf" srcId="{1A9F0BF7-F9B8-438C-A95C-0D2D8990461A}" destId="{C33845E9-2892-4627-92EB-D74FC5A0DB30}" srcOrd="0" destOrd="0" presId="urn:microsoft.com/office/officeart/2005/8/layout/cycle1"/>
    <dgm:cxn modelId="{9FFDDD12-1EF6-455C-868B-1820EC9A0903}" type="presParOf" srcId="{1A9F0BF7-F9B8-438C-A95C-0D2D8990461A}" destId="{56A64C37-E483-465B-B5C3-954D56A2F61F}" srcOrd="1" destOrd="0" presId="urn:microsoft.com/office/officeart/2005/8/layout/cycle1"/>
    <dgm:cxn modelId="{7A22CC3B-886A-410F-81AA-B92FB7950517}" type="presParOf" srcId="{1A9F0BF7-F9B8-438C-A95C-0D2D8990461A}" destId="{F0A004D4-E671-4557-85F6-D64ABF13F2F4}" srcOrd="2" destOrd="0" presId="urn:microsoft.com/office/officeart/2005/8/layout/cycle1"/>
    <dgm:cxn modelId="{FC740164-073C-4156-B65B-5BFE4976A1DD}" type="presParOf" srcId="{1A9F0BF7-F9B8-438C-A95C-0D2D8990461A}" destId="{95EDB9ED-87DE-466F-8BAB-6EB7C3052DF3}" srcOrd="3" destOrd="0" presId="urn:microsoft.com/office/officeart/2005/8/layout/cycle1"/>
    <dgm:cxn modelId="{BDE2E01B-C7D5-49EF-8180-097DFB164D6E}" type="presParOf" srcId="{1A9F0BF7-F9B8-438C-A95C-0D2D8990461A}" destId="{BB5914D3-91B0-4280-A129-0F9BDEC22CF8}" srcOrd="4" destOrd="0" presId="urn:microsoft.com/office/officeart/2005/8/layout/cycle1"/>
    <dgm:cxn modelId="{0B75C0FC-53A2-4E4D-AF88-4CA6C3AC02B6}" type="presParOf" srcId="{1A9F0BF7-F9B8-438C-A95C-0D2D8990461A}" destId="{7D269391-9E1B-4F93-BAED-24B5C358BBC6}" srcOrd="5" destOrd="0" presId="urn:microsoft.com/office/officeart/2005/8/layout/cycle1"/>
    <dgm:cxn modelId="{9241E944-653F-49CC-94BC-8F219046ED60}" type="presParOf" srcId="{1A9F0BF7-F9B8-438C-A95C-0D2D8990461A}" destId="{6CFAEB14-D821-4832-ABD0-1011A97B0281}" srcOrd="6" destOrd="0" presId="urn:microsoft.com/office/officeart/2005/8/layout/cycle1"/>
    <dgm:cxn modelId="{3B5F8E54-143E-44AC-A98E-00AC5A046DAD}" type="presParOf" srcId="{1A9F0BF7-F9B8-438C-A95C-0D2D8990461A}" destId="{3EFE95C4-DA18-444A-A351-BA26E34D2731}" srcOrd="7" destOrd="0" presId="urn:microsoft.com/office/officeart/2005/8/layout/cycle1"/>
    <dgm:cxn modelId="{B86DF57B-2252-4732-96A5-79809E943762}" type="presParOf" srcId="{1A9F0BF7-F9B8-438C-A95C-0D2D8990461A}" destId="{B7967446-5AC8-432E-8B9D-D45D3DBBF1DC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661A2B-9DD2-4145-9EE4-95D8F13472A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68EA6081-37C8-4A89-829E-3E26EEBC257A}">
      <dgm:prSet/>
      <dgm:spPr/>
      <dgm:t>
        <a:bodyPr/>
        <a:lstStyle/>
        <a:p>
          <a:r>
            <a:rPr lang="en-US" dirty="0"/>
            <a:t>Access gap to reliable, practical tools[1][2].</a:t>
          </a:r>
        </a:p>
      </dgm:t>
    </dgm:pt>
    <dgm:pt modelId="{490AC346-8466-4CA9-BA52-B5DAB687D0C5}" type="parTrans" cxnId="{FDEA3325-F180-489C-94EE-4657CA238521}">
      <dgm:prSet/>
      <dgm:spPr/>
      <dgm:t>
        <a:bodyPr/>
        <a:lstStyle/>
        <a:p>
          <a:endParaRPr lang="en-US"/>
        </a:p>
      </dgm:t>
    </dgm:pt>
    <dgm:pt modelId="{DAD79367-CD91-4575-A1BB-1C3DE9D265B1}" type="sibTrans" cxnId="{FDEA3325-F180-489C-94EE-4657CA238521}">
      <dgm:prSet/>
      <dgm:spPr/>
      <dgm:t>
        <a:bodyPr/>
        <a:lstStyle/>
        <a:p>
          <a:endParaRPr lang="en-US"/>
        </a:p>
      </dgm:t>
    </dgm:pt>
    <dgm:pt modelId="{08CDBE32-A04C-4D15-A1AE-6221C2F10920}">
      <dgm:prSet/>
      <dgm:spPr/>
      <dgm:t>
        <a:bodyPr/>
        <a:lstStyle/>
        <a:p>
          <a:r>
            <a:rPr lang="en-US" dirty="0"/>
            <a:t>Existing apps: costly, outdated, complex[3][4].</a:t>
          </a:r>
        </a:p>
      </dgm:t>
    </dgm:pt>
    <dgm:pt modelId="{93BA3701-1DDB-44CA-9F8D-A3A8E08F9972}" type="parTrans" cxnId="{5C9BC259-64F8-413E-B37D-D54C2E27CE85}">
      <dgm:prSet/>
      <dgm:spPr/>
      <dgm:t>
        <a:bodyPr/>
        <a:lstStyle/>
        <a:p>
          <a:endParaRPr lang="en-US"/>
        </a:p>
      </dgm:t>
    </dgm:pt>
    <dgm:pt modelId="{B63D5AEF-C49F-4A6E-A27C-F42F5235D175}" type="sibTrans" cxnId="{5C9BC259-64F8-413E-B37D-D54C2E27CE85}">
      <dgm:prSet/>
      <dgm:spPr/>
      <dgm:t>
        <a:bodyPr/>
        <a:lstStyle/>
        <a:p>
          <a:endParaRPr lang="en-US"/>
        </a:p>
      </dgm:t>
    </dgm:pt>
    <dgm:pt modelId="{8B82441A-FF40-4691-8C1C-533F811EE656}">
      <dgm:prSet/>
      <dgm:spPr/>
      <dgm:t>
        <a:bodyPr/>
        <a:lstStyle/>
        <a:p>
          <a:r>
            <a:rPr lang="en-US" dirty="0"/>
            <a:t>Need for integrated, evidence-based platform[5][6].</a:t>
          </a:r>
        </a:p>
      </dgm:t>
    </dgm:pt>
    <dgm:pt modelId="{1DDED4BE-1F7D-4DD9-8469-F5188E0A8ED0}" type="parTrans" cxnId="{28C94275-D083-432D-B4A5-EEF62D734942}">
      <dgm:prSet/>
      <dgm:spPr/>
      <dgm:t>
        <a:bodyPr/>
        <a:lstStyle/>
        <a:p>
          <a:endParaRPr lang="en-US"/>
        </a:p>
      </dgm:t>
    </dgm:pt>
    <dgm:pt modelId="{C678A59E-20D7-4219-9C3C-BC02294AB888}" type="sibTrans" cxnId="{28C94275-D083-432D-B4A5-EEF62D734942}">
      <dgm:prSet/>
      <dgm:spPr/>
      <dgm:t>
        <a:bodyPr/>
        <a:lstStyle/>
        <a:p>
          <a:endParaRPr lang="en-US"/>
        </a:p>
      </dgm:t>
    </dgm:pt>
    <dgm:pt modelId="{9FFE7316-685D-4528-A34B-015B319404AD}" type="pres">
      <dgm:prSet presAssocID="{E5661A2B-9DD2-4145-9EE4-95D8F13472AE}" presName="root" presStyleCnt="0">
        <dgm:presLayoutVars>
          <dgm:dir/>
          <dgm:resizeHandles val="exact"/>
        </dgm:presLayoutVars>
      </dgm:prSet>
      <dgm:spPr/>
    </dgm:pt>
    <dgm:pt modelId="{CE27CAE3-804D-4B62-AAE0-F41F12FC8E82}" type="pres">
      <dgm:prSet presAssocID="{68EA6081-37C8-4A89-829E-3E26EEBC257A}" presName="compNode" presStyleCnt="0"/>
      <dgm:spPr/>
    </dgm:pt>
    <dgm:pt modelId="{68E199B1-9BC3-4FF9-8EED-8332A5A606CB}" type="pres">
      <dgm:prSet presAssocID="{68EA6081-37C8-4A89-829E-3E26EEBC257A}" presName="bgRect" presStyleLbl="bgShp" presStyleIdx="0" presStyleCnt="3"/>
      <dgm:spPr/>
    </dgm:pt>
    <dgm:pt modelId="{4707E6D3-689B-4E88-A25A-545FC91E6D59}" type="pres">
      <dgm:prSet presAssocID="{68EA6081-37C8-4A89-829E-3E26EEBC257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16A2DC73-B5AB-4192-8CA9-15375478879F}" type="pres">
      <dgm:prSet presAssocID="{68EA6081-37C8-4A89-829E-3E26EEBC257A}" presName="spaceRect" presStyleCnt="0"/>
      <dgm:spPr/>
    </dgm:pt>
    <dgm:pt modelId="{ABBC7054-1BAD-45B2-AB25-D8CEC8F8E1C1}" type="pres">
      <dgm:prSet presAssocID="{68EA6081-37C8-4A89-829E-3E26EEBC257A}" presName="parTx" presStyleLbl="revTx" presStyleIdx="0" presStyleCnt="3">
        <dgm:presLayoutVars>
          <dgm:chMax val="0"/>
          <dgm:chPref val="0"/>
        </dgm:presLayoutVars>
      </dgm:prSet>
      <dgm:spPr/>
    </dgm:pt>
    <dgm:pt modelId="{3EB040DE-AD47-4ED2-A55B-3C3F6AA2E2CA}" type="pres">
      <dgm:prSet presAssocID="{DAD79367-CD91-4575-A1BB-1C3DE9D265B1}" presName="sibTrans" presStyleCnt="0"/>
      <dgm:spPr/>
    </dgm:pt>
    <dgm:pt modelId="{DA01C1C7-412F-4F23-BDC0-347B972FA039}" type="pres">
      <dgm:prSet presAssocID="{08CDBE32-A04C-4D15-A1AE-6221C2F10920}" presName="compNode" presStyleCnt="0"/>
      <dgm:spPr/>
    </dgm:pt>
    <dgm:pt modelId="{93F35CAD-9F27-4CAC-AB55-102D04CC4795}" type="pres">
      <dgm:prSet presAssocID="{08CDBE32-A04C-4D15-A1AE-6221C2F10920}" presName="bgRect" presStyleLbl="bgShp" presStyleIdx="1" presStyleCnt="3"/>
      <dgm:spPr/>
    </dgm:pt>
    <dgm:pt modelId="{D1C5F2FB-58DB-44C4-B8BC-F61B5FF64AD0}" type="pres">
      <dgm:prSet presAssocID="{08CDBE32-A04C-4D15-A1AE-6221C2F1092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FC46C615-947F-46C6-92DA-840AC9BCAB4E}" type="pres">
      <dgm:prSet presAssocID="{08CDBE32-A04C-4D15-A1AE-6221C2F10920}" presName="spaceRect" presStyleCnt="0"/>
      <dgm:spPr/>
    </dgm:pt>
    <dgm:pt modelId="{88CBB5DA-7BFE-4E1A-A450-B6339338D86D}" type="pres">
      <dgm:prSet presAssocID="{08CDBE32-A04C-4D15-A1AE-6221C2F10920}" presName="parTx" presStyleLbl="revTx" presStyleIdx="1" presStyleCnt="3">
        <dgm:presLayoutVars>
          <dgm:chMax val="0"/>
          <dgm:chPref val="0"/>
        </dgm:presLayoutVars>
      </dgm:prSet>
      <dgm:spPr/>
    </dgm:pt>
    <dgm:pt modelId="{34C349CD-3276-4410-9135-F90442667C3F}" type="pres">
      <dgm:prSet presAssocID="{B63D5AEF-C49F-4A6E-A27C-F42F5235D175}" presName="sibTrans" presStyleCnt="0"/>
      <dgm:spPr/>
    </dgm:pt>
    <dgm:pt modelId="{2F73F3D8-554D-4F96-A820-188E59FB97C7}" type="pres">
      <dgm:prSet presAssocID="{8B82441A-FF40-4691-8C1C-533F811EE656}" presName="compNode" presStyleCnt="0"/>
      <dgm:spPr/>
    </dgm:pt>
    <dgm:pt modelId="{8B6CA280-1271-4275-A5EC-AF37900ECAA1}" type="pres">
      <dgm:prSet presAssocID="{8B82441A-FF40-4691-8C1C-533F811EE656}" presName="bgRect" presStyleLbl="bgShp" presStyleIdx="2" presStyleCnt="3"/>
      <dgm:spPr/>
    </dgm:pt>
    <dgm:pt modelId="{135FEE6D-C88C-44A7-B67E-3645DD9553B1}" type="pres">
      <dgm:prSet presAssocID="{8B82441A-FF40-4691-8C1C-533F811EE65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E3A50758-ACC7-4639-8FD8-4E54494F9DC1}" type="pres">
      <dgm:prSet presAssocID="{8B82441A-FF40-4691-8C1C-533F811EE656}" presName="spaceRect" presStyleCnt="0"/>
      <dgm:spPr/>
    </dgm:pt>
    <dgm:pt modelId="{FBFA97D8-2254-47BD-AFE5-EBFC99DAE77D}" type="pres">
      <dgm:prSet presAssocID="{8B82441A-FF40-4691-8C1C-533F811EE65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F2F6216-1A1D-4164-BB04-C461A6021A3D}" type="presOf" srcId="{8B82441A-FF40-4691-8C1C-533F811EE656}" destId="{FBFA97D8-2254-47BD-AFE5-EBFC99DAE77D}" srcOrd="0" destOrd="0" presId="urn:microsoft.com/office/officeart/2018/2/layout/IconVerticalSolidList"/>
    <dgm:cxn modelId="{F63D8820-31D6-4A33-A1A1-B694FFDD035E}" type="presOf" srcId="{08CDBE32-A04C-4D15-A1AE-6221C2F10920}" destId="{88CBB5DA-7BFE-4E1A-A450-B6339338D86D}" srcOrd="0" destOrd="0" presId="urn:microsoft.com/office/officeart/2018/2/layout/IconVerticalSolidList"/>
    <dgm:cxn modelId="{FDEA3325-F180-489C-94EE-4657CA238521}" srcId="{E5661A2B-9DD2-4145-9EE4-95D8F13472AE}" destId="{68EA6081-37C8-4A89-829E-3E26EEBC257A}" srcOrd="0" destOrd="0" parTransId="{490AC346-8466-4CA9-BA52-B5DAB687D0C5}" sibTransId="{DAD79367-CD91-4575-A1BB-1C3DE9D265B1}"/>
    <dgm:cxn modelId="{C016F369-0CB8-4AB0-BD7F-406BF88A2A4C}" type="presOf" srcId="{E5661A2B-9DD2-4145-9EE4-95D8F13472AE}" destId="{9FFE7316-685D-4528-A34B-015B319404AD}" srcOrd="0" destOrd="0" presId="urn:microsoft.com/office/officeart/2018/2/layout/IconVerticalSolidList"/>
    <dgm:cxn modelId="{34A9646B-2EF6-4930-AA7B-15D626504E74}" type="presOf" srcId="{68EA6081-37C8-4A89-829E-3E26EEBC257A}" destId="{ABBC7054-1BAD-45B2-AB25-D8CEC8F8E1C1}" srcOrd="0" destOrd="0" presId="urn:microsoft.com/office/officeart/2018/2/layout/IconVerticalSolidList"/>
    <dgm:cxn modelId="{28C94275-D083-432D-B4A5-EEF62D734942}" srcId="{E5661A2B-9DD2-4145-9EE4-95D8F13472AE}" destId="{8B82441A-FF40-4691-8C1C-533F811EE656}" srcOrd="2" destOrd="0" parTransId="{1DDED4BE-1F7D-4DD9-8469-F5188E0A8ED0}" sibTransId="{C678A59E-20D7-4219-9C3C-BC02294AB888}"/>
    <dgm:cxn modelId="{5C9BC259-64F8-413E-B37D-D54C2E27CE85}" srcId="{E5661A2B-9DD2-4145-9EE4-95D8F13472AE}" destId="{08CDBE32-A04C-4D15-A1AE-6221C2F10920}" srcOrd="1" destOrd="0" parTransId="{93BA3701-1DDB-44CA-9F8D-A3A8E08F9972}" sibTransId="{B63D5AEF-C49F-4A6E-A27C-F42F5235D175}"/>
    <dgm:cxn modelId="{FAACF245-D2FC-46CB-B8E2-F0C35A12098F}" type="presParOf" srcId="{9FFE7316-685D-4528-A34B-015B319404AD}" destId="{CE27CAE3-804D-4B62-AAE0-F41F12FC8E82}" srcOrd="0" destOrd="0" presId="urn:microsoft.com/office/officeart/2018/2/layout/IconVerticalSolidList"/>
    <dgm:cxn modelId="{E822FBF5-E39D-4DDF-BFA6-1D45E1702B26}" type="presParOf" srcId="{CE27CAE3-804D-4B62-AAE0-F41F12FC8E82}" destId="{68E199B1-9BC3-4FF9-8EED-8332A5A606CB}" srcOrd="0" destOrd="0" presId="urn:microsoft.com/office/officeart/2018/2/layout/IconVerticalSolidList"/>
    <dgm:cxn modelId="{C42D5AD6-F5A3-49F0-9C79-3EC4E2265BAF}" type="presParOf" srcId="{CE27CAE3-804D-4B62-AAE0-F41F12FC8E82}" destId="{4707E6D3-689B-4E88-A25A-545FC91E6D59}" srcOrd="1" destOrd="0" presId="urn:microsoft.com/office/officeart/2018/2/layout/IconVerticalSolidList"/>
    <dgm:cxn modelId="{BE28FBEE-5270-4AA0-B47E-23E73E5B26CE}" type="presParOf" srcId="{CE27CAE3-804D-4B62-AAE0-F41F12FC8E82}" destId="{16A2DC73-B5AB-4192-8CA9-15375478879F}" srcOrd="2" destOrd="0" presId="urn:microsoft.com/office/officeart/2018/2/layout/IconVerticalSolidList"/>
    <dgm:cxn modelId="{2FD33045-D8D9-4501-8173-6D952867904B}" type="presParOf" srcId="{CE27CAE3-804D-4B62-AAE0-F41F12FC8E82}" destId="{ABBC7054-1BAD-45B2-AB25-D8CEC8F8E1C1}" srcOrd="3" destOrd="0" presId="urn:microsoft.com/office/officeart/2018/2/layout/IconVerticalSolidList"/>
    <dgm:cxn modelId="{468996C2-8772-4382-B07D-D5DD3CBC4ACE}" type="presParOf" srcId="{9FFE7316-685D-4528-A34B-015B319404AD}" destId="{3EB040DE-AD47-4ED2-A55B-3C3F6AA2E2CA}" srcOrd="1" destOrd="0" presId="urn:microsoft.com/office/officeart/2018/2/layout/IconVerticalSolidList"/>
    <dgm:cxn modelId="{AEE44D5D-BB3E-49D8-8C1C-57D2FCED4DBB}" type="presParOf" srcId="{9FFE7316-685D-4528-A34B-015B319404AD}" destId="{DA01C1C7-412F-4F23-BDC0-347B972FA039}" srcOrd="2" destOrd="0" presId="urn:microsoft.com/office/officeart/2018/2/layout/IconVerticalSolidList"/>
    <dgm:cxn modelId="{9252A306-61BC-4C89-AD54-156CB6D947F7}" type="presParOf" srcId="{DA01C1C7-412F-4F23-BDC0-347B972FA039}" destId="{93F35CAD-9F27-4CAC-AB55-102D04CC4795}" srcOrd="0" destOrd="0" presId="urn:microsoft.com/office/officeart/2018/2/layout/IconVerticalSolidList"/>
    <dgm:cxn modelId="{AA9BE9CF-5C7F-4A14-B000-CBBBAD8F2D64}" type="presParOf" srcId="{DA01C1C7-412F-4F23-BDC0-347B972FA039}" destId="{D1C5F2FB-58DB-44C4-B8BC-F61B5FF64AD0}" srcOrd="1" destOrd="0" presId="urn:microsoft.com/office/officeart/2018/2/layout/IconVerticalSolidList"/>
    <dgm:cxn modelId="{C4ECC56B-1FA8-4D28-A08C-4A7992991D82}" type="presParOf" srcId="{DA01C1C7-412F-4F23-BDC0-347B972FA039}" destId="{FC46C615-947F-46C6-92DA-840AC9BCAB4E}" srcOrd="2" destOrd="0" presId="urn:microsoft.com/office/officeart/2018/2/layout/IconVerticalSolidList"/>
    <dgm:cxn modelId="{B47FAA32-2F3B-4069-847F-238988C0163A}" type="presParOf" srcId="{DA01C1C7-412F-4F23-BDC0-347B972FA039}" destId="{88CBB5DA-7BFE-4E1A-A450-B6339338D86D}" srcOrd="3" destOrd="0" presId="urn:microsoft.com/office/officeart/2018/2/layout/IconVerticalSolidList"/>
    <dgm:cxn modelId="{E2A9E724-4629-477D-9F0B-18C05A423088}" type="presParOf" srcId="{9FFE7316-685D-4528-A34B-015B319404AD}" destId="{34C349CD-3276-4410-9135-F90442667C3F}" srcOrd="3" destOrd="0" presId="urn:microsoft.com/office/officeart/2018/2/layout/IconVerticalSolidList"/>
    <dgm:cxn modelId="{3263FFEA-227F-4FD8-A9EE-AC2C77214402}" type="presParOf" srcId="{9FFE7316-685D-4528-A34B-015B319404AD}" destId="{2F73F3D8-554D-4F96-A820-188E59FB97C7}" srcOrd="4" destOrd="0" presId="urn:microsoft.com/office/officeart/2018/2/layout/IconVerticalSolidList"/>
    <dgm:cxn modelId="{C48CEC72-D2E2-4D36-83C6-A50F44BA06BA}" type="presParOf" srcId="{2F73F3D8-554D-4F96-A820-188E59FB97C7}" destId="{8B6CA280-1271-4275-A5EC-AF37900ECAA1}" srcOrd="0" destOrd="0" presId="urn:microsoft.com/office/officeart/2018/2/layout/IconVerticalSolidList"/>
    <dgm:cxn modelId="{F7D1377F-175D-4E91-8B8D-77B5462F322D}" type="presParOf" srcId="{2F73F3D8-554D-4F96-A820-188E59FB97C7}" destId="{135FEE6D-C88C-44A7-B67E-3645DD9553B1}" srcOrd="1" destOrd="0" presId="urn:microsoft.com/office/officeart/2018/2/layout/IconVerticalSolidList"/>
    <dgm:cxn modelId="{8B5D32DA-9043-4780-8959-DC129D7A333B}" type="presParOf" srcId="{2F73F3D8-554D-4F96-A820-188E59FB97C7}" destId="{E3A50758-ACC7-4639-8FD8-4E54494F9DC1}" srcOrd="2" destOrd="0" presId="urn:microsoft.com/office/officeart/2018/2/layout/IconVerticalSolidList"/>
    <dgm:cxn modelId="{DEEFBB69-8788-4546-A0C2-A0921C264F8C}" type="presParOf" srcId="{2F73F3D8-554D-4F96-A820-188E59FB97C7}" destId="{FBFA97D8-2254-47BD-AFE5-EBFC99DAE77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C1C270-C771-42A7-A6A0-15D254412424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FFBB8E2C-9A92-4045-9B38-34753A492720}">
      <dgm:prSet/>
      <dgm:spPr/>
      <dgm:t>
        <a:bodyPr/>
        <a:lstStyle/>
        <a:p>
          <a:pPr>
            <a:defRPr cap="all"/>
          </a:pPr>
          <a:r>
            <a:rPr lang="en-US" dirty="0"/>
            <a:t>Accessible web interface[7][8].</a:t>
          </a:r>
        </a:p>
      </dgm:t>
    </dgm:pt>
    <dgm:pt modelId="{4E751756-E683-4944-862E-FC2169063B7D}" type="parTrans" cxnId="{6DC753AA-3A16-41F2-AAB5-EC175C55E597}">
      <dgm:prSet/>
      <dgm:spPr/>
      <dgm:t>
        <a:bodyPr/>
        <a:lstStyle/>
        <a:p>
          <a:endParaRPr lang="en-US"/>
        </a:p>
      </dgm:t>
    </dgm:pt>
    <dgm:pt modelId="{E7BDA280-C691-4B94-AEAB-42A79948AE95}" type="sibTrans" cxnId="{6DC753AA-3A16-41F2-AAB5-EC175C55E597}">
      <dgm:prSet/>
      <dgm:spPr/>
      <dgm:t>
        <a:bodyPr/>
        <a:lstStyle/>
        <a:p>
          <a:endParaRPr lang="en-US"/>
        </a:p>
      </dgm:t>
    </dgm:pt>
    <dgm:pt modelId="{EF5CB325-F2CF-449D-8941-E09AF40DF30A}">
      <dgm:prSet/>
      <dgm:spPr/>
      <dgm:t>
        <a:bodyPr/>
        <a:lstStyle/>
        <a:p>
          <a:pPr>
            <a:defRPr cap="all"/>
          </a:pPr>
          <a:r>
            <a:rPr lang="en-US" dirty="0"/>
            <a:t>Symptom tracking[9][10].</a:t>
          </a:r>
        </a:p>
      </dgm:t>
    </dgm:pt>
    <dgm:pt modelId="{28958F59-AF7F-47B8-991D-F3D5ED4BBC31}" type="parTrans" cxnId="{F779B65E-7161-4226-B16D-18804E8977AF}">
      <dgm:prSet/>
      <dgm:spPr/>
      <dgm:t>
        <a:bodyPr/>
        <a:lstStyle/>
        <a:p>
          <a:endParaRPr lang="en-US"/>
        </a:p>
      </dgm:t>
    </dgm:pt>
    <dgm:pt modelId="{76272B8E-A46F-4ECC-AE81-9EA3CD64E3BB}" type="sibTrans" cxnId="{F779B65E-7161-4226-B16D-18804E8977AF}">
      <dgm:prSet/>
      <dgm:spPr/>
      <dgm:t>
        <a:bodyPr/>
        <a:lstStyle/>
        <a:p>
          <a:endParaRPr lang="en-US"/>
        </a:p>
      </dgm:t>
    </dgm:pt>
    <dgm:pt modelId="{75B68175-ADA6-4A07-B1DA-759644BB6B7C}">
      <dgm:prSet/>
      <dgm:spPr/>
      <dgm:t>
        <a:bodyPr/>
        <a:lstStyle/>
        <a:p>
          <a:pPr>
            <a:defRPr cap="all"/>
          </a:pPr>
          <a:r>
            <a:rPr lang="en-US" dirty="0"/>
            <a:t>Educational resources[11][12].</a:t>
          </a:r>
        </a:p>
      </dgm:t>
    </dgm:pt>
    <dgm:pt modelId="{8B0D30F4-A6F1-455D-B6AB-B702D6B642BB}" type="parTrans" cxnId="{809BCABE-C23F-491B-9803-D4A1780B3BD9}">
      <dgm:prSet/>
      <dgm:spPr/>
      <dgm:t>
        <a:bodyPr/>
        <a:lstStyle/>
        <a:p>
          <a:endParaRPr lang="en-US"/>
        </a:p>
      </dgm:t>
    </dgm:pt>
    <dgm:pt modelId="{0562D146-8D95-48C6-8F33-C2EE79116E47}" type="sibTrans" cxnId="{809BCABE-C23F-491B-9803-D4A1780B3BD9}">
      <dgm:prSet/>
      <dgm:spPr/>
      <dgm:t>
        <a:bodyPr/>
        <a:lstStyle/>
        <a:p>
          <a:endParaRPr lang="en-US"/>
        </a:p>
      </dgm:t>
    </dgm:pt>
    <dgm:pt modelId="{FC21E631-360B-4C4B-A862-E37AAF901E40}">
      <dgm:prSet/>
      <dgm:spPr/>
      <dgm:t>
        <a:bodyPr/>
        <a:lstStyle/>
        <a:p>
          <a:pPr>
            <a:defRPr cap="all"/>
          </a:pPr>
          <a:r>
            <a:rPr lang="en-US" dirty="0"/>
            <a:t>Personalized action plans[13][14].</a:t>
          </a:r>
        </a:p>
      </dgm:t>
    </dgm:pt>
    <dgm:pt modelId="{5B9123A6-36FA-4E07-8765-7F06E161463F}" type="parTrans" cxnId="{1D93B678-69C8-40C3-846C-8B4DD2A581C1}">
      <dgm:prSet/>
      <dgm:spPr/>
      <dgm:t>
        <a:bodyPr/>
        <a:lstStyle/>
        <a:p>
          <a:endParaRPr lang="en-US"/>
        </a:p>
      </dgm:t>
    </dgm:pt>
    <dgm:pt modelId="{79EBA62D-7FD3-4615-B1A3-9B2D709AC040}" type="sibTrans" cxnId="{1D93B678-69C8-40C3-846C-8B4DD2A581C1}">
      <dgm:prSet/>
      <dgm:spPr/>
      <dgm:t>
        <a:bodyPr/>
        <a:lstStyle/>
        <a:p>
          <a:endParaRPr lang="en-US"/>
        </a:p>
      </dgm:t>
    </dgm:pt>
    <dgm:pt modelId="{4A91D8AE-92AA-484F-B250-570A1E786A00}">
      <dgm:prSet/>
      <dgm:spPr/>
      <dgm:t>
        <a:bodyPr/>
        <a:lstStyle/>
        <a:p>
          <a:pPr>
            <a:defRPr cap="all"/>
          </a:pPr>
          <a:r>
            <a:rPr lang="en-US" dirty="0"/>
            <a:t>Reminders &amp; alerts[15][16].</a:t>
          </a:r>
        </a:p>
      </dgm:t>
    </dgm:pt>
    <dgm:pt modelId="{A1099FBE-7EA5-49A3-90D1-615F5FECD26C}" type="parTrans" cxnId="{7326988B-120F-454E-937F-516DEB606B13}">
      <dgm:prSet/>
      <dgm:spPr/>
      <dgm:t>
        <a:bodyPr/>
        <a:lstStyle/>
        <a:p>
          <a:endParaRPr lang="en-US"/>
        </a:p>
      </dgm:t>
    </dgm:pt>
    <dgm:pt modelId="{C91E06FB-11A9-4E89-92E6-1D49E51914AA}" type="sibTrans" cxnId="{7326988B-120F-454E-937F-516DEB606B13}">
      <dgm:prSet/>
      <dgm:spPr/>
      <dgm:t>
        <a:bodyPr/>
        <a:lstStyle/>
        <a:p>
          <a:endParaRPr lang="en-US"/>
        </a:p>
      </dgm:t>
    </dgm:pt>
    <dgm:pt modelId="{C2AD06E7-850C-4A4B-A454-7E41D23B3457}">
      <dgm:prSet/>
      <dgm:spPr/>
      <dgm:t>
        <a:bodyPr/>
        <a:lstStyle/>
        <a:p>
          <a:pPr>
            <a:defRPr cap="all"/>
          </a:pPr>
          <a:r>
            <a:rPr lang="en-US" dirty="0"/>
            <a:t>Progress tracking &amp; visualization[17][18].</a:t>
          </a:r>
        </a:p>
      </dgm:t>
    </dgm:pt>
    <dgm:pt modelId="{CE5435F4-E3DF-460E-9F33-089D8530CE8B}" type="parTrans" cxnId="{4DFCA40C-BF92-4B4C-908F-DABC88FCA59B}">
      <dgm:prSet/>
      <dgm:spPr/>
      <dgm:t>
        <a:bodyPr/>
        <a:lstStyle/>
        <a:p>
          <a:endParaRPr lang="en-US"/>
        </a:p>
      </dgm:t>
    </dgm:pt>
    <dgm:pt modelId="{3802E58D-38B6-4FF2-A701-89DD2E9E387F}" type="sibTrans" cxnId="{4DFCA40C-BF92-4B4C-908F-DABC88FCA59B}">
      <dgm:prSet/>
      <dgm:spPr/>
      <dgm:t>
        <a:bodyPr/>
        <a:lstStyle/>
        <a:p>
          <a:endParaRPr lang="en-US"/>
        </a:p>
      </dgm:t>
    </dgm:pt>
    <dgm:pt modelId="{57CD4209-214E-42C0-ACFA-AE8E3F8BB43A}">
      <dgm:prSet/>
      <dgm:spPr/>
      <dgm:t>
        <a:bodyPr/>
        <a:lstStyle/>
        <a:p>
          <a:pPr>
            <a:defRPr cap="all"/>
          </a:pPr>
          <a:r>
            <a:rPr lang="en-US" dirty="0"/>
            <a:t>Usability testing[19][20].</a:t>
          </a:r>
        </a:p>
      </dgm:t>
    </dgm:pt>
    <dgm:pt modelId="{DD29219E-BB5C-406C-8C80-263AAACE87D8}" type="parTrans" cxnId="{86F0B591-8F1D-4AAE-B88E-B16DEB1AF15E}">
      <dgm:prSet/>
      <dgm:spPr/>
      <dgm:t>
        <a:bodyPr/>
        <a:lstStyle/>
        <a:p>
          <a:endParaRPr lang="en-US"/>
        </a:p>
      </dgm:t>
    </dgm:pt>
    <dgm:pt modelId="{83C84EF4-A847-4204-B9D5-50F922C0177E}" type="sibTrans" cxnId="{86F0B591-8F1D-4AAE-B88E-B16DEB1AF15E}">
      <dgm:prSet/>
      <dgm:spPr/>
      <dgm:t>
        <a:bodyPr/>
        <a:lstStyle/>
        <a:p>
          <a:endParaRPr lang="en-US"/>
        </a:p>
      </dgm:t>
    </dgm:pt>
    <dgm:pt modelId="{943C1B80-2365-45DF-972D-0E34695A6674}">
      <dgm:prSet/>
      <dgm:spPr/>
      <dgm:t>
        <a:bodyPr/>
        <a:lstStyle/>
        <a:p>
          <a:pPr>
            <a:defRPr cap="all"/>
          </a:pPr>
          <a:r>
            <a:rPr lang="en-US" dirty="0"/>
            <a:t>Low-cost, scalable platform[21][22].</a:t>
          </a:r>
        </a:p>
      </dgm:t>
    </dgm:pt>
    <dgm:pt modelId="{4EE910D0-9EB0-48D2-B209-53FF97500C80}" type="parTrans" cxnId="{80B90BD2-D328-458D-8509-09A733B5D38C}">
      <dgm:prSet/>
      <dgm:spPr/>
      <dgm:t>
        <a:bodyPr/>
        <a:lstStyle/>
        <a:p>
          <a:endParaRPr lang="en-US"/>
        </a:p>
      </dgm:t>
    </dgm:pt>
    <dgm:pt modelId="{EFB66200-A3E5-4E04-9A8D-286C8EE37497}" type="sibTrans" cxnId="{80B90BD2-D328-458D-8509-09A733B5D38C}">
      <dgm:prSet/>
      <dgm:spPr/>
      <dgm:t>
        <a:bodyPr/>
        <a:lstStyle/>
        <a:p>
          <a:endParaRPr lang="en-US"/>
        </a:p>
      </dgm:t>
    </dgm:pt>
    <dgm:pt modelId="{8AADE1C4-B4E5-4399-A602-160AC63214EF}" type="pres">
      <dgm:prSet presAssocID="{16C1C270-C771-42A7-A6A0-15D254412424}" presName="root" presStyleCnt="0">
        <dgm:presLayoutVars>
          <dgm:dir/>
          <dgm:resizeHandles val="exact"/>
        </dgm:presLayoutVars>
      </dgm:prSet>
      <dgm:spPr/>
    </dgm:pt>
    <dgm:pt modelId="{603768EA-B1A6-44AA-B7AD-AFBD3906C93B}" type="pres">
      <dgm:prSet presAssocID="{FFBB8E2C-9A92-4045-9B38-34753A492720}" presName="compNode" presStyleCnt="0"/>
      <dgm:spPr/>
    </dgm:pt>
    <dgm:pt modelId="{D277D1F7-CDA8-48F7-A69A-8A3D7E2B60F4}" type="pres">
      <dgm:prSet presAssocID="{FFBB8E2C-9A92-4045-9B38-34753A492720}" presName="iconBgRect" presStyleLbl="bgShp" presStyleIdx="0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5192DBB7-B289-47AB-9550-D1D1092FAE06}" type="pres">
      <dgm:prSet presAssocID="{FFBB8E2C-9A92-4045-9B38-34753A492720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itor"/>
        </a:ext>
      </dgm:extLst>
    </dgm:pt>
    <dgm:pt modelId="{3EC6618C-E688-49E2-A604-A057137ACD8D}" type="pres">
      <dgm:prSet presAssocID="{FFBB8E2C-9A92-4045-9B38-34753A492720}" presName="spaceRect" presStyleCnt="0"/>
      <dgm:spPr/>
    </dgm:pt>
    <dgm:pt modelId="{F44DD54A-5D56-4844-8DC2-0BCED15326C1}" type="pres">
      <dgm:prSet presAssocID="{FFBB8E2C-9A92-4045-9B38-34753A492720}" presName="textRect" presStyleLbl="revTx" presStyleIdx="0" presStyleCnt="8">
        <dgm:presLayoutVars>
          <dgm:chMax val="1"/>
          <dgm:chPref val="1"/>
        </dgm:presLayoutVars>
      </dgm:prSet>
      <dgm:spPr/>
    </dgm:pt>
    <dgm:pt modelId="{99F73FAD-CC09-4AFC-A6F3-C5AADE7E184B}" type="pres">
      <dgm:prSet presAssocID="{E7BDA280-C691-4B94-AEAB-42A79948AE95}" presName="sibTrans" presStyleCnt="0"/>
      <dgm:spPr/>
    </dgm:pt>
    <dgm:pt modelId="{C99B8BE8-895D-4208-A03C-5210964EA97C}" type="pres">
      <dgm:prSet presAssocID="{EF5CB325-F2CF-449D-8941-E09AF40DF30A}" presName="compNode" presStyleCnt="0"/>
      <dgm:spPr/>
    </dgm:pt>
    <dgm:pt modelId="{DE121D45-0C39-45F2-80A0-2991090DB58E}" type="pres">
      <dgm:prSet presAssocID="{EF5CB325-F2CF-449D-8941-E09AF40DF30A}" presName="iconBgRect" presStyleLbl="bgShp" presStyleIdx="1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AD52568B-5182-4A0C-8800-60C87B6AAD55}" type="pres">
      <dgm:prSet presAssocID="{EF5CB325-F2CF-449D-8941-E09AF40DF30A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BA8265EE-5419-4AF5-B42F-AA84BE5A0C33}" type="pres">
      <dgm:prSet presAssocID="{EF5CB325-F2CF-449D-8941-E09AF40DF30A}" presName="spaceRect" presStyleCnt="0"/>
      <dgm:spPr/>
    </dgm:pt>
    <dgm:pt modelId="{4A6ABEBC-3A89-4840-9A5A-DDD8C7B7B3A1}" type="pres">
      <dgm:prSet presAssocID="{EF5CB325-F2CF-449D-8941-E09AF40DF30A}" presName="textRect" presStyleLbl="revTx" presStyleIdx="1" presStyleCnt="8">
        <dgm:presLayoutVars>
          <dgm:chMax val="1"/>
          <dgm:chPref val="1"/>
        </dgm:presLayoutVars>
      </dgm:prSet>
      <dgm:spPr/>
    </dgm:pt>
    <dgm:pt modelId="{C7A4C36D-AC22-4CAB-91C3-09EC01510065}" type="pres">
      <dgm:prSet presAssocID="{76272B8E-A46F-4ECC-AE81-9EA3CD64E3BB}" presName="sibTrans" presStyleCnt="0"/>
      <dgm:spPr/>
    </dgm:pt>
    <dgm:pt modelId="{5E5E38D0-5E55-40B3-8408-604F8ACC9212}" type="pres">
      <dgm:prSet presAssocID="{75B68175-ADA6-4A07-B1DA-759644BB6B7C}" presName="compNode" presStyleCnt="0"/>
      <dgm:spPr/>
    </dgm:pt>
    <dgm:pt modelId="{8052BA48-D0F1-470B-AD4C-88701467F68A}" type="pres">
      <dgm:prSet presAssocID="{75B68175-ADA6-4A07-B1DA-759644BB6B7C}" presName="iconBgRect" presStyleLbl="bgShp" presStyleIdx="2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F717A128-3A40-4DFD-9058-D7E7A3BA6A2A}" type="pres">
      <dgm:prSet presAssocID="{75B68175-ADA6-4A07-B1DA-759644BB6B7C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DAD2ED9E-EEE1-4E58-9866-E8BD10BD74BA}" type="pres">
      <dgm:prSet presAssocID="{75B68175-ADA6-4A07-B1DA-759644BB6B7C}" presName="spaceRect" presStyleCnt="0"/>
      <dgm:spPr/>
    </dgm:pt>
    <dgm:pt modelId="{C738D0BB-10F1-4597-B417-B5F3A846AE53}" type="pres">
      <dgm:prSet presAssocID="{75B68175-ADA6-4A07-B1DA-759644BB6B7C}" presName="textRect" presStyleLbl="revTx" presStyleIdx="2" presStyleCnt="8">
        <dgm:presLayoutVars>
          <dgm:chMax val="1"/>
          <dgm:chPref val="1"/>
        </dgm:presLayoutVars>
      </dgm:prSet>
      <dgm:spPr/>
    </dgm:pt>
    <dgm:pt modelId="{768E0BA9-5902-40B1-BC71-8472FF64ED5E}" type="pres">
      <dgm:prSet presAssocID="{0562D146-8D95-48C6-8F33-C2EE79116E47}" presName="sibTrans" presStyleCnt="0"/>
      <dgm:spPr/>
    </dgm:pt>
    <dgm:pt modelId="{EC198EA8-3E0A-4304-AA6B-4D192DD7D1FB}" type="pres">
      <dgm:prSet presAssocID="{FC21E631-360B-4C4B-A862-E37AAF901E40}" presName="compNode" presStyleCnt="0"/>
      <dgm:spPr/>
    </dgm:pt>
    <dgm:pt modelId="{01DEE3D5-1ACD-4D70-B412-D262F1A65169}" type="pres">
      <dgm:prSet presAssocID="{FC21E631-360B-4C4B-A862-E37AAF901E40}" presName="iconBgRect" presStyleLbl="bgShp" presStyleIdx="3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62100F2E-E566-483F-A9B8-3A3FCDA73E44}" type="pres">
      <dgm:prSet presAssocID="{FC21E631-360B-4C4B-A862-E37AAF901E40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9E2C1A64-B6AA-4347-A698-2CE706060477}" type="pres">
      <dgm:prSet presAssocID="{FC21E631-360B-4C4B-A862-E37AAF901E40}" presName="spaceRect" presStyleCnt="0"/>
      <dgm:spPr/>
    </dgm:pt>
    <dgm:pt modelId="{F29A847B-1B0E-4E76-A147-BB4BA63A877B}" type="pres">
      <dgm:prSet presAssocID="{FC21E631-360B-4C4B-A862-E37AAF901E40}" presName="textRect" presStyleLbl="revTx" presStyleIdx="3" presStyleCnt="8">
        <dgm:presLayoutVars>
          <dgm:chMax val="1"/>
          <dgm:chPref val="1"/>
        </dgm:presLayoutVars>
      </dgm:prSet>
      <dgm:spPr/>
    </dgm:pt>
    <dgm:pt modelId="{48BAF073-DDB1-48C9-B150-AB1802B83B42}" type="pres">
      <dgm:prSet presAssocID="{79EBA62D-7FD3-4615-B1A3-9B2D709AC040}" presName="sibTrans" presStyleCnt="0"/>
      <dgm:spPr/>
    </dgm:pt>
    <dgm:pt modelId="{9E4935C6-20A8-4D11-86F1-316B9A78D729}" type="pres">
      <dgm:prSet presAssocID="{4A91D8AE-92AA-484F-B250-570A1E786A00}" presName="compNode" presStyleCnt="0"/>
      <dgm:spPr/>
    </dgm:pt>
    <dgm:pt modelId="{73F930C1-CFBA-4302-AB93-02FF97E989F0}" type="pres">
      <dgm:prSet presAssocID="{4A91D8AE-92AA-484F-B250-570A1E786A00}" presName="iconBgRect" presStyleLbl="bgShp" presStyleIdx="4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9485B497-5218-480A-862D-6E02FA76D1ED}" type="pres">
      <dgm:prSet presAssocID="{4A91D8AE-92AA-484F-B250-570A1E786A00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ll"/>
        </a:ext>
      </dgm:extLst>
    </dgm:pt>
    <dgm:pt modelId="{A13BCA45-685A-4738-8C5F-0F31FC12F31B}" type="pres">
      <dgm:prSet presAssocID="{4A91D8AE-92AA-484F-B250-570A1E786A00}" presName="spaceRect" presStyleCnt="0"/>
      <dgm:spPr/>
    </dgm:pt>
    <dgm:pt modelId="{14CD2D9D-A3ED-4EBC-B3E8-123C09653562}" type="pres">
      <dgm:prSet presAssocID="{4A91D8AE-92AA-484F-B250-570A1E786A00}" presName="textRect" presStyleLbl="revTx" presStyleIdx="4" presStyleCnt="8">
        <dgm:presLayoutVars>
          <dgm:chMax val="1"/>
          <dgm:chPref val="1"/>
        </dgm:presLayoutVars>
      </dgm:prSet>
      <dgm:spPr/>
    </dgm:pt>
    <dgm:pt modelId="{54E5641B-A7F5-410E-9D6E-688640FD2193}" type="pres">
      <dgm:prSet presAssocID="{C91E06FB-11A9-4E89-92E6-1D49E51914AA}" presName="sibTrans" presStyleCnt="0"/>
      <dgm:spPr/>
    </dgm:pt>
    <dgm:pt modelId="{FBF0FCEE-D08D-48CD-A858-8B4B04A6B3B6}" type="pres">
      <dgm:prSet presAssocID="{C2AD06E7-850C-4A4B-A454-7E41D23B3457}" presName="compNode" presStyleCnt="0"/>
      <dgm:spPr/>
    </dgm:pt>
    <dgm:pt modelId="{19886858-1252-487B-ACAB-96C9299241BD}" type="pres">
      <dgm:prSet presAssocID="{C2AD06E7-850C-4A4B-A454-7E41D23B3457}" presName="iconBgRect" presStyleLbl="bgShp" presStyleIdx="5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D4EE2C53-DA42-4101-92AC-B237D02DD093}" type="pres">
      <dgm:prSet presAssocID="{C2AD06E7-850C-4A4B-A454-7E41D23B3457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rection"/>
        </a:ext>
      </dgm:extLst>
    </dgm:pt>
    <dgm:pt modelId="{C782C1A5-3B5C-4786-A04C-95BCCBEA15E1}" type="pres">
      <dgm:prSet presAssocID="{C2AD06E7-850C-4A4B-A454-7E41D23B3457}" presName="spaceRect" presStyleCnt="0"/>
      <dgm:spPr/>
    </dgm:pt>
    <dgm:pt modelId="{9C50DACB-76DC-4B10-B5EF-98CE7381DACC}" type="pres">
      <dgm:prSet presAssocID="{C2AD06E7-850C-4A4B-A454-7E41D23B3457}" presName="textRect" presStyleLbl="revTx" presStyleIdx="5" presStyleCnt="8">
        <dgm:presLayoutVars>
          <dgm:chMax val="1"/>
          <dgm:chPref val="1"/>
        </dgm:presLayoutVars>
      </dgm:prSet>
      <dgm:spPr/>
    </dgm:pt>
    <dgm:pt modelId="{293C851A-44B2-4DF8-B477-533AE39F22A3}" type="pres">
      <dgm:prSet presAssocID="{3802E58D-38B6-4FF2-A701-89DD2E9E387F}" presName="sibTrans" presStyleCnt="0"/>
      <dgm:spPr/>
    </dgm:pt>
    <dgm:pt modelId="{8EF05367-80E8-441B-84DD-C00E2ED25F28}" type="pres">
      <dgm:prSet presAssocID="{57CD4209-214E-42C0-ACFA-AE8E3F8BB43A}" presName="compNode" presStyleCnt="0"/>
      <dgm:spPr/>
    </dgm:pt>
    <dgm:pt modelId="{6F3FDC09-3332-4635-8A8A-7A086A75C92C}" type="pres">
      <dgm:prSet presAssocID="{57CD4209-214E-42C0-ACFA-AE8E3F8BB43A}" presName="iconBgRect" presStyleLbl="bgShp" presStyleIdx="6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22449AD1-EBEC-4C64-8630-944E16C95872}" type="pres">
      <dgm:prSet presAssocID="{57CD4209-214E-42C0-ACFA-AE8E3F8BB43A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4BCB42E9-274B-4420-8C79-9DD97EEFC3A4}" type="pres">
      <dgm:prSet presAssocID="{57CD4209-214E-42C0-ACFA-AE8E3F8BB43A}" presName="spaceRect" presStyleCnt="0"/>
      <dgm:spPr/>
    </dgm:pt>
    <dgm:pt modelId="{DDF681A0-7F46-48CC-92FB-01D4072C5BE9}" type="pres">
      <dgm:prSet presAssocID="{57CD4209-214E-42C0-ACFA-AE8E3F8BB43A}" presName="textRect" presStyleLbl="revTx" presStyleIdx="6" presStyleCnt="8">
        <dgm:presLayoutVars>
          <dgm:chMax val="1"/>
          <dgm:chPref val="1"/>
        </dgm:presLayoutVars>
      </dgm:prSet>
      <dgm:spPr/>
    </dgm:pt>
    <dgm:pt modelId="{2D65C46B-BC99-40F0-8ECA-28C40B8D236B}" type="pres">
      <dgm:prSet presAssocID="{83C84EF4-A847-4204-B9D5-50F922C0177E}" presName="sibTrans" presStyleCnt="0"/>
      <dgm:spPr/>
    </dgm:pt>
    <dgm:pt modelId="{84567182-A9B3-4C23-A1A5-5013EE4305D3}" type="pres">
      <dgm:prSet presAssocID="{943C1B80-2365-45DF-972D-0E34695A6674}" presName="compNode" presStyleCnt="0"/>
      <dgm:spPr/>
    </dgm:pt>
    <dgm:pt modelId="{6EBEE050-051A-4C46-9B27-8E5F6B0F7866}" type="pres">
      <dgm:prSet presAssocID="{943C1B80-2365-45DF-972D-0E34695A6674}" presName="iconBgRect" presStyleLbl="bgShp" presStyleIdx="7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28234819-C696-44F3-B53C-7E8380162811}" type="pres">
      <dgm:prSet presAssocID="{943C1B80-2365-45DF-972D-0E34695A6674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5DB70BE0-F74E-41BD-A0CE-E19239E0847C}" type="pres">
      <dgm:prSet presAssocID="{943C1B80-2365-45DF-972D-0E34695A6674}" presName="spaceRect" presStyleCnt="0"/>
      <dgm:spPr/>
    </dgm:pt>
    <dgm:pt modelId="{401915A3-9132-4108-A635-67E44697560C}" type="pres">
      <dgm:prSet presAssocID="{943C1B80-2365-45DF-972D-0E34695A6674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561EB102-9ABE-4D84-9EEA-A9D70DAC39C5}" type="presOf" srcId="{FFBB8E2C-9A92-4045-9B38-34753A492720}" destId="{F44DD54A-5D56-4844-8DC2-0BCED15326C1}" srcOrd="0" destOrd="0" presId="urn:microsoft.com/office/officeart/2018/5/layout/IconLeafLabelList"/>
    <dgm:cxn modelId="{4DFCA40C-BF92-4B4C-908F-DABC88FCA59B}" srcId="{16C1C270-C771-42A7-A6A0-15D254412424}" destId="{C2AD06E7-850C-4A4B-A454-7E41D23B3457}" srcOrd="5" destOrd="0" parTransId="{CE5435F4-E3DF-460E-9F33-089D8530CE8B}" sibTransId="{3802E58D-38B6-4FF2-A701-89DD2E9E387F}"/>
    <dgm:cxn modelId="{34AC1123-C5FC-4CDB-B120-7CE07C9A968F}" type="presOf" srcId="{EF5CB325-F2CF-449D-8941-E09AF40DF30A}" destId="{4A6ABEBC-3A89-4840-9A5A-DDD8C7B7B3A1}" srcOrd="0" destOrd="0" presId="urn:microsoft.com/office/officeart/2018/5/layout/IconLeafLabelList"/>
    <dgm:cxn modelId="{7F6B0335-9483-46DA-BEC5-409E7FE5DD58}" type="presOf" srcId="{16C1C270-C771-42A7-A6A0-15D254412424}" destId="{8AADE1C4-B4E5-4399-A602-160AC63214EF}" srcOrd="0" destOrd="0" presId="urn:microsoft.com/office/officeart/2018/5/layout/IconLeafLabelList"/>
    <dgm:cxn modelId="{F779B65E-7161-4226-B16D-18804E8977AF}" srcId="{16C1C270-C771-42A7-A6A0-15D254412424}" destId="{EF5CB325-F2CF-449D-8941-E09AF40DF30A}" srcOrd="1" destOrd="0" parTransId="{28958F59-AF7F-47B8-991D-F3D5ED4BBC31}" sibTransId="{76272B8E-A46F-4ECC-AE81-9EA3CD64E3BB}"/>
    <dgm:cxn modelId="{1D93B678-69C8-40C3-846C-8B4DD2A581C1}" srcId="{16C1C270-C771-42A7-A6A0-15D254412424}" destId="{FC21E631-360B-4C4B-A862-E37AAF901E40}" srcOrd="3" destOrd="0" parTransId="{5B9123A6-36FA-4E07-8765-7F06E161463F}" sibTransId="{79EBA62D-7FD3-4615-B1A3-9B2D709AC040}"/>
    <dgm:cxn modelId="{5D53897A-C023-4D3B-84C7-1D3D7561ADE1}" type="presOf" srcId="{C2AD06E7-850C-4A4B-A454-7E41D23B3457}" destId="{9C50DACB-76DC-4B10-B5EF-98CE7381DACC}" srcOrd="0" destOrd="0" presId="urn:microsoft.com/office/officeart/2018/5/layout/IconLeafLabelList"/>
    <dgm:cxn modelId="{7326988B-120F-454E-937F-516DEB606B13}" srcId="{16C1C270-C771-42A7-A6A0-15D254412424}" destId="{4A91D8AE-92AA-484F-B250-570A1E786A00}" srcOrd="4" destOrd="0" parTransId="{A1099FBE-7EA5-49A3-90D1-615F5FECD26C}" sibTransId="{C91E06FB-11A9-4E89-92E6-1D49E51914AA}"/>
    <dgm:cxn modelId="{86F0B591-8F1D-4AAE-B88E-B16DEB1AF15E}" srcId="{16C1C270-C771-42A7-A6A0-15D254412424}" destId="{57CD4209-214E-42C0-ACFA-AE8E3F8BB43A}" srcOrd="6" destOrd="0" parTransId="{DD29219E-BB5C-406C-8C80-263AAACE87D8}" sibTransId="{83C84EF4-A847-4204-B9D5-50F922C0177E}"/>
    <dgm:cxn modelId="{FFB5BF93-8858-4D4A-8053-10BC3F4D0DA2}" type="presOf" srcId="{57CD4209-214E-42C0-ACFA-AE8E3F8BB43A}" destId="{DDF681A0-7F46-48CC-92FB-01D4072C5BE9}" srcOrd="0" destOrd="0" presId="urn:microsoft.com/office/officeart/2018/5/layout/IconLeafLabelList"/>
    <dgm:cxn modelId="{6DC753AA-3A16-41F2-AAB5-EC175C55E597}" srcId="{16C1C270-C771-42A7-A6A0-15D254412424}" destId="{FFBB8E2C-9A92-4045-9B38-34753A492720}" srcOrd="0" destOrd="0" parTransId="{4E751756-E683-4944-862E-FC2169063B7D}" sibTransId="{E7BDA280-C691-4B94-AEAB-42A79948AE95}"/>
    <dgm:cxn modelId="{C5AA39B3-74C1-4FB9-99F0-B148C5DD89FA}" type="presOf" srcId="{FC21E631-360B-4C4B-A862-E37AAF901E40}" destId="{F29A847B-1B0E-4E76-A147-BB4BA63A877B}" srcOrd="0" destOrd="0" presId="urn:microsoft.com/office/officeart/2018/5/layout/IconLeafLabelList"/>
    <dgm:cxn modelId="{6BAB7EBA-F4B8-4147-801F-AD0295868940}" type="presOf" srcId="{4A91D8AE-92AA-484F-B250-570A1E786A00}" destId="{14CD2D9D-A3ED-4EBC-B3E8-123C09653562}" srcOrd="0" destOrd="0" presId="urn:microsoft.com/office/officeart/2018/5/layout/IconLeafLabelList"/>
    <dgm:cxn modelId="{809BCABE-C23F-491B-9803-D4A1780B3BD9}" srcId="{16C1C270-C771-42A7-A6A0-15D254412424}" destId="{75B68175-ADA6-4A07-B1DA-759644BB6B7C}" srcOrd="2" destOrd="0" parTransId="{8B0D30F4-A6F1-455D-B6AB-B702D6B642BB}" sibTransId="{0562D146-8D95-48C6-8F33-C2EE79116E47}"/>
    <dgm:cxn modelId="{BAD87ABF-7762-4E67-B912-91E8EFCD7374}" type="presOf" srcId="{75B68175-ADA6-4A07-B1DA-759644BB6B7C}" destId="{C738D0BB-10F1-4597-B417-B5F3A846AE53}" srcOrd="0" destOrd="0" presId="urn:microsoft.com/office/officeart/2018/5/layout/IconLeafLabelList"/>
    <dgm:cxn modelId="{80B90BD2-D328-458D-8509-09A733B5D38C}" srcId="{16C1C270-C771-42A7-A6A0-15D254412424}" destId="{943C1B80-2365-45DF-972D-0E34695A6674}" srcOrd="7" destOrd="0" parTransId="{4EE910D0-9EB0-48D2-B209-53FF97500C80}" sibTransId="{EFB66200-A3E5-4E04-9A8D-286C8EE37497}"/>
    <dgm:cxn modelId="{12A4EADF-F29A-43EF-8CF3-567392D65D45}" type="presOf" srcId="{943C1B80-2365-45DF-972D-0E34695A6674}" destId="{401915A3-9132-4108-A635-67E44697560C}" srcOrd="0" destOrd="0" presId="urn:microsoft.com/office/officeart/2018/5/layout/IconLeafLabelList"/>
    <dgm:cxn modelId="{F29B5837-3BD3-44D4-BA13-579615FF7C14}" type="presParOf" srcId="{8AADE1C4-B4E5-4399-A602-160AC63214EF}" destId="{603768EA-B1A6-44AA-B7AD-AFBD3906C93B}" srcOrd="0" destOrd="0" presId="urn:microsoft.com/office/officeart/2018/5/layout/IconLeafLabelList"/>
    <dgm:cxn modelId="{C416FF75-AA06-4F94-B175-3C733DDC6E97}" type="presParOf" srcId="{603768EA-B1A6-44AA-B7AD-AFBD3906C93B}" destId="{D277D1F7-CDA8-48F7-A69A-8A3D7E2B60F4}" srcOrd="0" destOrd="0" presId="urn:microsoft.com/office/officeart/2018/5/layout/IconLeafLabelList"/>
    <dgm:cxn modelId="{C772462F-8EEB-41CF-8821-6CCB01CC416E}" type="presParOf" srcId="{603768EA-B1A6-44AA-B7AD-AFBD3906C93B}" destId="{5192DBB7-B289-47AB-9550-D1D1092FAE06}" srcOrd="1" destOrd="0" presId="urn:microsoft.com/office/officeart/2018/5/layout/IconLeafLabelList"/>
    <dgm:cxn modelId="{99D639B8-D9F0-4B44-AAAD-B331AE01D832}" type="presParOf" srcId="{603768EA-B1A6-44AA-B7AD-AFBD3906C93B}" destId="{3EC6618C-E688-49E2-A604-A057137ACD8D}" srcOrd="2" destOrd="0" presId="urn:microsoft.com/office/officeart/2018/5/layout/IconLeafLabelList"/>
    <dgm:cxn modelId="{8D195D51-1647-4D3D-A31E-11C729960FC8}" type="presParOf" srcId="{603768EA-B1A6-44AA-B7AD-AFBD3906C93B}" destId="{F44DD54A-5D56-4844-8DC2-0BCED15326C1}" srcOrd="3" destOrd="0" presId="urn:microsoft.com/office/officeart/2018/5/layout/IconLeafLabelList"/>
    <dgm:cxn modelId="{A3514435-C9ED-46AF-8713-CC5B6295D185}" type="presParOf" srcId="{8AADE1C4-B4E5-4399-A602-160AC63214EF}" destId="{99F73FAD-CC09-4AFC-A6F3-C5AADE7E184B}" srcOrd="1" destOrd="0" presId="urn:microsoft.com/office/officeart/2018/5/layout/IconLeafLabelList"/>
    <dgm:cxn modelId="{65F61480-C2E6-46A8-B0CE-BAFE94103419}" type="presParOf" srcId="{8AADE1C4-B4E5-4399-A602-160AC63214EF}" destId="{C99B8BE8-895D-4208-A03C-5210964EA97C}" srcOrd="2" destOrd="0" presId="urn:microsoft.com/office/officeart/2018/5/layout/IconLeafLabelList"/>
    <dgm:cxn modelId="{640B3A49-5B41-4389-99CB-F9B344A778C5}" type="presParOf" srcId="{C99B8BE8-895D-4208-A03C-5210964EA97C}" destId="{DE121D45-0C39-45F2-80A0-2991090DB58E}" srcOrd="0" destOrd="0" presId="urn:microsoft.com/office/officeart/2018/5/layout/IconLeafLabelList"/>
    <dgm:cxn modelId="{FB84ABDE-6B71-46F4-9919-FDE8CAD805D4}" type="presParOf" srcId="{C99B8BE8-895D-4208-A03C-5210964EA97C}" destId="{AD52568B-5182-4A0C-8800-60C87B6AAD55}" srcOrd="1" destOrd="0" presId="urn:microsoft.com/office/officeart/2018/5/layout/IconLeafLabelList"/>
    <dgm:cxn modelId="{8A7EF942-DAAC-45C3-BDCA-E7FB059BB50A}" type="presParOf" srcId="{C99B8BE8-895D-4208-A03C-5210964EA97C}" destId="{BA8265EE-5419-4AF5-B42F-AA84BE5A0C33}" srcOrd="2" destOrd="0" presId="urn:microsoft.com/office/officeart/2018/5/layout/IconLeafLabelList"/>
    <dgm:cxn modelId="{F64EC0EE-BA02-47BE-806B-291F367449DD}" type="presParOf" srcId="{C99B8BE8-895D-4208-A03C-5210964EA97C}" destId="{4A6ABEBC-3A89-4840-9A5A-DDD8C7B7B3A1}" srcOrd="3" destOrd="0" presId="urn:microsoft.com/office/officeart/2018/5/layout/IconLeafLabelList"/>
    <dgm:cxn modelId="{A4E5C764-E2B7-483E-B63D-0D37CA855F64}" type="presParOf" srcId="{8AADE1C4-B4E5-4399-A602-160AC63214EF}" destId="{C7A4C36D-AC22-4CAB-91C3-09EC01510065}" srcOrd="3" destOrd="0" presId="urn:microsoft.com/office/officeart/2018/5/layout/IconLeafLabelList"/>
    <dgm:cxn modelId="{AA1AC0A8-0A0F-420D-BA41-E5ADF5A8DBB4}" type="presParOf" srcId="{8AADE1C4-B4E5-4399-A602-160AC63214EF}" destId="{5E5E38D0-5E55-40B3-8408-604F8ACC9212}" srcOrd="4" destOrd="0" presId="urn:microsoft.com/office/officeart/2018/5/layout/IconLeafLabelList"/>
    <dgm:cxn modelId="{BAF181EC-E18B-4D07-94BE-D4E58B588486}" type="presParOf" srcId="{5E5E38D0-5E55-40B3-8408-604F8ACC9212}" destId="{8052BA48-D0F1-470B-AD4C-88701467F68A}" srcOrd="0" destOrd="0" presId="urn:microsoft.com/office/officeart/2018/5/layout/IconLeafLabelList"/>
    <dgm:cxn modelId="{B4288BD1-05CA-4246-8A49-B7A38CAAD87F}" type="presParOf" srcId="{5E5E38D0-5E55-40B3-8408-604F8ACC9212}" destId="{F717A128-3A40-4DFD-9058-D7E7A3BA6A2A}" srcOrd="1" destOrd="0" presId="urn:microsoft.com/office/officeart/2018/5/layout/IconLeafLabelList"/>
    <dgm:cxn modelId="{08987341-BD9D-4AE2-9F76-85E2C1A537FE}" type="presParOf" srcId="{5E5E38D0-5E55-40B3-8408-604F8ACC9212}" destId="{DAD2ED9E-EEE1-4E58-9866-E8BD10BD74BA}" srcOrd="2" destOrd="0" presId="urn:microsoft.com/office/officeart/2018/5/layout/IconLeafLabelList"/>
    <dgm:cxn modelId="{7D5FFF73-B8C6-4F12-A1D3-4D7C1E0253E6}" type="presParOf" srcId="{5E5E38D0-5E55-40B3-8408-604F8ACC9212}" destId="{C738D0BB-10F1-4597-B417-B5F3A846AE53}" srcOrd="3" destOrd="0" presId="urn:microsoft.com/office/officeart/2018/5/layout/IconLeafLabelList"/>
    <dgm:cxn modelId="{C5A984BB-0292-49B2-9AD8-2FD12670ABB8}" type="presParOf" srcId="{8AADE1C4-B4E5-4399-A602-160AC63214EF}" destId="{768E0BA9-5902-40B1-BC71-8472FF64ED5E}" srcOrd="5" destOrd="0" presId="urn:microsoft.com/office/officeart/2018/5/layout/IconLeafLabelList"/>
    <dgm:cxn modelId="{1F82A45C-B93E-47AE-A7DE-87D57B229F83}" type="presParOf" srcId="{8AADE1C4-B4E5-4399-A602-160AC63214EF}" destId="{EC198EA8-3E0A-4304-AA6B-4D192DD7D1FB}" srcOrd="6" destOrd="0" presId="urn:microsoft.com/office/officeart/2018/5/layout/IconLeafLabelList"/>
    <dgm:cxn modelId="{62376415-DDCC-4B4E-8EED-1A2C70489906}" type="presParOf" srcId="{EC198EA8-3E0A-4304-AA6B-4D192DD7D1FB}" destId="{01DEE3D5-1ACD-4D70-B412-D262F1A65169}" srcOrd="0" destOrd="0" presId="urn:microsoft.com/office/officeart/2018/5/layout/IconLeafLabelList"/>
    <dgm:cxn modelId="{A40327F4-28BE-46C6-9499-51027136591F}" type="presParOf" srcId="{EC198EA8-3E0A-4304-AA6B-4D192DD7D1FB}" destId="{62100F2E-E566-483F-A9B8-3A3FCDA73E44}" srcOrd="1" destOrd="0" presId="urn:microsoft.com/office/officeart/2018/5/layout/IconLeafLabelList"/>
    <dgm:cxn modelId="{ACEA2270-63C7-4681-BDB5-00FE5D9103C7}" type="presParOf" srcId="{EC198EA8-3E0A-4304-AA6B-4D192DD7D1FB}" destId="{9E2C1A64-B6AA-4347-A698-2CE706060477}" srcOrd="2" destOrd="0" presId="urn:microsoft.com/office/officeart/2018/5/layout/IconLeafLabelList"/>
    <dgm:cxn modelId="{8788C55F-E3CA-47AC-A080-AC71ED77473A}" type="presParOf" srcId="{EC198EA8-3E0A-4304-AA6B-4D192DD7D1FB}" destId="{F29A847B-1B0E-4E76-A147-BB4BA63A877B}" srcOrd="3" destOrd="0" presId="urn:microsoft.com/office/officeart/2018/5/layout/IconLeafLabelList"/>
    <dgm:cxn modelId="{9697D460-20FA-4D39-B064-42CB8A0424E6}" type="presParOf" srcId="{8AADE1C4-B4E5-4399-A602-160AC63214EF}" destId="{48BAF073-DDB1-48C9-B150-AB1802B83B42}" srcOrd="7" destOrd="0" presId="urn:microsoft.com/office/officeart/2018/5/layout/IconLeafLabelList"/>
    <dgm:cxn modelId="{CFDBC198-6A03-481C-A2D5-D59C01371884}" type="presParOf" srcId="{8AADE1C4-B4E5-4399-A602-160AC63214EF}" destId="{9E4935C6-20A8-4D11-86F1-316B9A78D729}" srcOrd="8" destOrd="0" presId="urn:microsoft.com/office/officeart/2018/5/layout/IconLeafLabelList"/>
    <dgm:cxn modelId="{0D1FF3B7-8663-43A8-878D-97FDC63712D9}" type="presParOf" srcId="{9E4935C6-20A8-4D11-86F1-316B9A78D729}" destId="{73F930C1-CFBA-4302-AB93-02FF97E989F0}" srcOrd="0" destOrd="0" presId="urn:microsoft.com/office/officeart/2018/5/layout/IconLeafLabelList"/>
    <dgm:cxn modelId="{110E9F9A-BAC4-448C-B430-42F4DD251C9B}" type="presParOf" srcId="{9E4935C6-20A8-4D11-86F1-316B9A78D729}" destId="{9485B497-5218-480A-862D-6E02FA76D1ED}" srcOrd="1" destOrd="0" presId="urn:microsoft.com/office/officeart/2018/5/layout/IconLeafLabelList"/>
    <dgm:cxn modelId="{3184745B-E95B-472F-8D7C-900A3E147093}" type="presParOf" srcId="{9E4935C6-20A8-4D11-86F1-316B9A78D729}" destId="{A13BCA45-685A-4738-8C5F-0F31FC12F31B}" srcOrd="2" destOrd="0" presId="urn:microsoft.com/office/officeart/2018/5/layout/IconLeafLabelList"/>
    <dgm:cxn modelId="{CF9F11B4-66F0-443D-B94B-F515BD1D5F0E}" type="presParOf" srcId="{9E4935C6-20A8-4D11-86F1-316B9A78D729}" destId="{14CD2D9D-A3ED-4EBC-B3E8-123C09653562}" srcOrd="3" destOrd="0" presId="urn:microsoft.com/office/officeart/2018/5/layout/IconLeafLabelList"/>
    <dgm:cxn modelId="{10D4B865-457B-4D26-96BF-EC6925C70EAD}" type="presParOf" srcId="{8AADE1C4-B4E5-4399-A602-160AC63214EF}" destId="{54E5641B-A7F5-410E-9D6E-688640FD2193}" srcOrd="9" destOrd="0" presId="urn:microsoft.com/office/officeart/2018/5/layout/IconLeafLabelList"/>
    <dgm:cxn modelId="{D60DD818-E255-42BD-A991-E03FF5F4B397}" type="presParOf" srcId="{8AADE1C4-B4E5-4399-A602-160AC63214EF}" destId="{FBF0FCEE-D08D-48CD-A858-8B4B04A6B3B6}" srcOrd="10" destOrd="0" presId="urn:microsoft.com/office/officeart/2018/5/layout/IconLeafLabelList"/>
    <dgm:cxn modelId="{12283B26-698F-46F0-AD08-7E8659422E66}" type="presParOf" srcId="{FBF0FCEE-D08D-48CD-A858-8B4B04A6B3B6}" destId="{19886858-1252-487B-ACAB-96C9299241BD}" srcOrd="0" destOrd="0" presId="urn:microsoft.com/office/officeart/2018/5/layout/IconLeafLabelList"/>
    <dgm:cxn modelId="{7192542E-0C5B-4223-B36B-6FF0F3F52C7E}" type="presParOf" srcId="{FBF0FCEE-D08D-48CD-A858-8B4B04A6B3B6}" destId="{D4EE2C53-DA42-4101-92AC-B237D02DD093}" srcOrd="1" destOrd="0" presId="urn:microsoft.com/office/officeart/2018/5/layout/IconLeafLabelList"/>
    <dgm:cxn modelId="{264D4B23-B4EC-4DD6-AEBA-A7B04C3FCD5C}" type="presParOf" srcId="{FBF0FCEE-D08D-48CD-A858-8B4B04A6B3B6}" destId="{C782C1A5-3B5C-4786-A04C-95BCCBEA15E1}" srcOrd="2" destOrd="0" presId="urn:microsoft.com/office/officeart/2018/5/layout/IconLeafLabelList"/>
    <dgm:cxn modelId="{FADC369A-A6EF-4324-B264-9DAFDDBE4055}" type="presParOf" srcId="{FBF0FCEE-D08D-48CD-A858-8B4B04A6B3B6}" destId="{9C50DACB-76DC-4B10-B5EF-98CE7381DACC}" srcOrd="3" destOrd="0" presId="urn:microsoft.com/office/officeart/2018/5/layout/IconLeafLabelList"/>
    <dgm:cxn modelId="{F29D3232-F620-4778-A0E4-AFB71D465ECC}" type="presParOf" srcId="{8AADE1C4-B4E5-4399-A602-160AC63214EF}" destId="{293C851A-44B2-4DF8-B477-533AE39F22A3}" srcOrd="11" destOrd="0" presId="urn:microsoft.com/office/officeart/2018/5/layout/IconLeafLabelList"/>
    <dgm:cxn modelId="{C81F3EF9-5236-4DFA-A261-6714BDA2EBFB}" type="presParOf" srcId="{8AADE1C4-B4E5-4399-A602-160AC63214EF}" destId="{8EF05367-80E8-441B-84DD-C00E2ED25F28}" srcOrd="12" destOrd="0" presId="urn:microsoft.com/office/officeart/2018/5/layout/IconLeafLabelList"/>
    <dgm:cxn modelId="{C50C0E2C-E489-4C5E-9A10-99FEA6F9B903}" type="presParOf" srcId="{8EF05367-80E8-441B-84DD-C00E2ED25F28}" destId="{6F3FDC09-3332-4635-8A8A-7A086A75C92C}" srcOrd="0" destOrd="0" presId="urn:microsoft.com/office/officeart/2018/5/layout/IconLeafLabelList"/>
    <dgm:cxn modelId="{AAB6DC76-67B5-4DCB-A328-95E66526C0F2}" type="presParOf" srcId="{8EF05367-80E8-441B-84DD-C00E2ED25F28}" destId="{22449AD1-EBEC-4C64-8630-944E16C95872}" srcOrd="1" destOrd="0" presId="urn:microsoft.com/office/officeart/2018/5/layout/IconLeafLabelList"/>
    <dgm:cxn modelId="{F880AF44-C20F-4BE8-AE31-E35A7096BC1A}" type="presParOf" srcId="{8EF05367-80E8-441B-84DD-C00E2ED25F28}" destId="{4BCB42E9-274B-4420-8C79-9DD97EEFC3A4}" srcOrd="2" destOrd="0" presId="urn:microsoft.com/office/officeart/2018/5/layout/IconLeafLabelList"/>
    <dgm:cxn modelId="{C0188DC7-DB3D-4D5E-96E8-05B4E6A0F63C}" type="presParOf" srcId="{8EF05367-80E8-441B-84DD-C00E2ED25F28}" destId="{DDF681A0-7F46-48CC-92FB-01D4072C5BE9}" srcOrd="3" destOrd="0" presId="urn:microsoft.com/office/officeart/2018/5/layout/IconLeafLabelList"/>
    <dgm:cxn modelId="{2C2D9D2D-C026-4CDB-8206-6BE65D74F649}" type="presParOf" srcId="{8AADE1C4-B4E5-4399-A602-160AC63214EF}" destId="{2D65C46B-BC99-40F0-8ECA-28C40B8D236B}" srcOrd="13" destOrd="0" presId="urn:microsoft.com/office/officeart/2018/5/layout/IconLeafLabelList"/>
    <dgm:cxn modelId="{0EE4E820-9B5D-4714-8527-8F28B0D9EC44}" type="presParOf" srcId="{8AADE1C4-B4E5-4399-A602-160AC63214EF}" destId="{84567182-A9B3-4C23-A1A5-5013EE4305D3}" srcOrd="14" destOrd="0" presId="urn:microsoft.com/office/officeart/2018/5/layout/IconLeafLabelList"/>
    <dgm:cxn modelId="{9EDEE3A4-150F-416E-A3EA-049F3D885355}" type="presParOf" srcId="{84567182-A9B3-4C23-A1A5-5013EE4305D3}" destId="{6EBEE050-051A-4C46-9B27-8E5F6B0F7866}" srcOrd="0" destOrd="0" presId="urn:microsoft.com/office/officeart/2018/5/layout/IconLeafLabelList"/>
    <dgm:cxn modelId="{DEF95E20-FB0D-4029-9764-D65904AF5A6E}" type="presParOf" srcId="{84567182-A9B3-4C23-A1A5-5013EE4305D3}" destId="{28234819-C696-44F3-B53C-7E8380162811}" srcOrd="1" destOrd="0" presId="urn:microsoft.com/office/officeart/2018/5/layout/IconLeafLabelList"/>
    <dgm:cxn modelId="{7C5D6529-0AE0-414B-BA8B-6DB5240C7C85}" type="presParOf" srcId="{84567182-A9B3-4C23-A1A5-5013EE4305D3}" destId="{5DB70BE0-F74E-41BD-A0CE-E19239E0847C}" srcOrd="2" destOrd="0" presId="urn:microsoft.com/office/officeart/2018/5/layout/IconLeafLabelList"/>
    <dgm:cxn modelId="{1B05FFEA-6A06-4837-9B86-5070FB529CE9}" type="presParOf" srcId="{84567182-A9B3-4C23-A1A5-5013EE4305D3}" destId="{401915A3-9132-4108-A635-67E44697560C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F2E777-B6CA-49DC-8C33-BDB1D6C0CD0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77E8B62-D8FD-4EE6-A998-63E0B60EEC02}">
      <dgm:prSet/>
      <dgm:spPr/>
      <dgm:t>
        <a:bodyPr/>
        <a:lstStyle/>
        <a:p>
          <a:r>
            <a:rPr lang="en-US" dirty="0"/>
            <a:t>System Architecture overview layers: [1][2].</a:t>
          </a:r>
        </a:p>
      </dgm:t>
    </dgm:pt>
    <dgm:pt modelId="{70924C9B-E848-47A3-95DA-8D35C54CC532}" type="parTrans" cxnId="{B5FA7AC1-7221-4E3F-ADE4-6D93C99B5968}">
      <dgm:prSet/>
      <dgm:spPr/>
      <dgm:t>
        <a:bodyPr/>
        <a:lstStyle/>
        <a:p>
          <a:endParaRPr lang="en-US"/>
        </a:p>
      </dgm:t>
    </dgm:pt>
    <dgm:pt modelId="{5DFA0771-30F5-405A-A955-2E6A652B03DE}" type="sibTrans" cxnId="{B5FA7AC1-7221-4E3F-ADE4-6D93C99B5968}">
      <dgm:prSet/>
      <dgm:spPr/>
      <dgm:t>
        <a:bodyPr/>
        <a:lstStyle/>
        <a:p>
          <a:endParaRPr lang="en-US"/>
        </a:p>
      </dgm:t>
    </dgm:pt>
    <dgm:pt modelId="{B21409B5-8110-4F60-AE60-534501844794}">
      <dgm:prSet/>
      <dgm:spPr/>
      <dgm:t>
        <a:bodyPr/>
        <a:lstStyle/>
        <a:p>
          <a:r>
            <a:rPr lang="en-US"/>
            <a:t>1. User Interaction Layer</a:t>
          </a:r>
        </a:p>
      </dgm:t>
    </dgm:pt>
    <dgm:pt modelId="{FC60736B-DC66-4632-8936-8C6383944681}" type="parTrans" cxnId="{53B13FCA-4026-4D9A-8632-8A262CC42BA5}">
      <dgm:prSet/>
      <dgm:spPr/>
      <dgm:t>
        <a:bodyPr/>
        <a:lstStyle/>
        <a:p>
          <a:endParaRPr lang="en-US"/>
        </a:p>
      </dgm:t>
    </dgm:pt>
    <dgm:pt modelId="{9511DBFF-8568-46E5-A741-B33D86AFE08E}" type="sibTrans" cxnId="{53B13FCA-4026-4D9A-8632-8A262CC42BA5}">
      <dgm:prSet/>
      <dgm:spPr/>
      <dgm:t>
        <a:bodyPr/>
        <a:lstStyle/>
        <a:p>
          <a:endParaRPr lang="en-US"/>
        </a:p>
      </dgm:t>
    </dgm:pt>
    <dgm:pt modelId="{6375D810-8FFD-44CE-8AD5-2B6DD9B93C8E}">
      <dgm:prSet/>
      <dgm:spPr/>
      <dgm:t>
        <a:bodyPr/>
        <a:lstStyle/>
        <a:p>
          <a:r>
            <a:rPr lang="en-US"/>
            <a:t>2. Data Processing &amp; Monitoring Layer</a:t>
          </a:r>
        </a:p>
      </dgm:t>
    </dgm:pt>
    <dgm:pt modelId="{5E4D1048-BABD-4E2E-BF09-61EBC9CC43DF}" type="parTrans" cxnId="{6A1D6E84-91C4-42A3-97BF-8A9A2678E652}">
      <dgm:prSet/>
      <dgm:spPr/>
      <dgm:t>
        <a:bodyPr/>
        <a:lstStyle/>
        <a:p>
          <a:endParaRPr lang="en-US"/>
        </a:p>
      </dgm:t>
    </dgm:pt>
    <dgm:pt modelId="{E02845CE-A9CE-4993-AE08-696C31E0AFB2}" type="sibTrans" cxnId="{6A1D6E84-91C4-42A3-97BF-8A9A2678E652}">
      <dgm:prSet/>
      <dgm:spPr/>
      <dgm:t>
        <a:bodyPr/>
        <a:lstStyle/>
        <a:p>
          <a:endParaRPr lang="en-US"/>
        </a:p>
      </dgm:t>
    </dgm:pt>
    <dgm:pt modelId="{7B74BA80-1CA7-455B-9738-0129EC8805D9}">
      <dgm:prSet/>
      <dgm:spPr/>
      <dgm:t>
        <a:bodyPr/>
        <a:lstStyle/>
        <a:p>
          <a:r>
            <a:rPr lang="en-US"/>
            <a:t>3. Notification &amp; Support Layer</a:t>
          </a:r>
        </a:p>
      </dgm:t>
    </dgm:pt>
    <dgm:pt modelId="{B1E9DB51-7A3C-46AF-BEC4-CFEA34547D36}" type="parTrans" cxnId="{378376CD-9099-4958-AD5A-C5160443CA3B}">
      <dgm:prSet/>
      <dgm:spPr/>
      <dgm:t>
        <a:bodyPr/>
        <a:lstStyle/>
        <a:p>
          <a:endParaRPr lang="en-US"/>
        </a:p>
      </dgm:t>
    </dgm:pt>
    <dgm:pt modelId="{296C2161-4D48-4A96-8E9F-739FF6847E46}" type="sibTrans" cxnId="{378376CD-9099-4958-AD5A-C5160443CA3B}">
      <dgm:prSet/>
      <dgm:spPr/>
      <dgm:t>
        <a:bodyPr/>
        <a:lstStyle/>
        <a:p>
          <a:endParaRPr lang="en-US"/>
        </a:p>
      </dgm:t>
    </dgm:pt>
    <dgm:pt modelId="{A408ABBD-A3D0-4212-B577-79F80B238514}">
      <dgm:prSet/>
      <dgm:spPr/>
      <dgm:t>
        <a:bodyPr/>
        <a:lstStyle/>
        <a:p>
          <a:r>
            <a:rPr lang="en-US"/>
            <a:t>Visual: Simple architecture diagram placeholder</a:t>
          </a:r>
        </a:p>
      </dgm:t>
    </dgm:pt>
    <dgm:pt modelId="{A58EC6B2-E066-422B-AF7C-05C2F2F7005A}" type="parTrans" cxnId="{9D3CBA00-C205-4BA0-9EC3-CF9A0A387144}">
      <dgm:prSet/>
      <dgm:spPr/>
      <dgm:t>
        <a:bodyPr/>
        <a:lstStyle/>
        <a:p>
          <a:endParaRPr lang="en-US"/>
        </a:p>
      </dgm:t>
    </dgm:pt>
    <dgm:pt modelId="{1F63AE5F-30C5-4FAF-8A7A-DC5B2300B552}" type="sibTrans" cxnId="{9D3CBA00-C205-4BA0-9EC3-CF9A0A387144}">
      <dgm:prSet/>
      <dgm:spPr/>
      <dgm:t>
        <a:bodyPr/>
        <a:lstStyle/>
        <a:p>
          <a:endParaRPr lang="en-US"/>
        </a:p>
      </dgm:t>
    </dgm:pt>
    <dgm:pt modelId="{419AF9F9-D610-428F-AE5C-57931438916E}" type="pres">
      <dgm:prSet presAssocID="{C5F2E777-B6CA-49DC-8C33-BDB1D6C0CD0F}" presName="linear" presStyleCnt="0">
        <dgm:presLayoutVars>
          <dgm:animLvl val="lvl"/>
          <dgm:resizeHandles val="exact"/>
        </dgm:presLayoutVars>
      </dgm:prSet>
      <dgm:spPr/>
    </dgm:pt>
    <dgm:pt modelId="{4FBA7C36-99BF-434F-829C-68AABAD7D139}" type="pres">
      <dgm:prSet presAssocID="{877E8B62-D8FD-4EE6-A998-63E0B60EEC02}" presName="parentText" presStyleLbl="node1" presStyleIdx="0" presStyleCnt="5" custLinFactNeighborX="589" custLinFactNeighborY="-48309">
        <dgm:presLayoutVars>
          <dgm:chMax val="0"/>
          <dgm:bulletEnabled val="1"/>
        </dgm:presLayoutVars>
      </dgm:prSet>
      <dgm:spPr/>
    </dgm:pt>
    <dgm:pt modelId="{A21435F0-C421-4D4D-A697-0B66D5092A8B}" type="pres">
      <dgm:prSet presAssocID="{5DFA0771-30F5-405A-A955-2E6A652B03DE}" presName="spacer" presStyleCnt="0"/>
      <dgm:spPr/>
    </dgm:pt>
    <dgm:pt modelId="{0BEA2016-4B20-4C0C-84C2-F238FF2B706F}" type="pres">
      <dgm:prSet presAssocID="{B21409B5-8110-4F60-AE60-53450184479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0DD5192-81A4-4192-835A-BD39921BDE73}" type="pres">
      <dgm:prSet presAssocID="{9511DBFF-8568-46E5-A741-B33D86AFE08E}" presName="spacer" presStyleCnt="0"/>
      <dgm:spPr/>
    </dgm:pt>
    <dgm:pt modelId="{379FDB6A-49C3-4070-8504-9D8E75AE7B05}" type="pres">
      <dgm:prSet presAssocID="{6375D810-8FFD-44CE-8AD5-2B6DD9B93C8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6B60458-7E49-43A5-955F-AAE4FBDB7B96}" type="pres">
      <dgm:prSet presAssocID="{E02845CE-A9CE-4993-AE08-696C31E0AFB2}" presName="spacer" presStyleCnt="0"/>
      <dgm:spPr/>
    </dgm:pt>
    <dgm:pt modelId="{F96C7F8F-65FE-4DA3-B6C2-3C2ED1AEF215}" type="pres">
      <dgm:prSet presAssocID="{7B74BA80-1CA7-455B-9738-0129EC8805D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C832E87-9774-4D8C-891C-0CB6E2998CF4}" type="pres">
      <dgm:prSet presAssocID="{296C2161-4D48-4A96-8E9F-739FF6847E46}" presName="spacer" presStyleCnt="0"/>
      <dgm:spPr/>
    </dgm:pt>
    <dgm:pt modelId="{77B792CF-7650-4335-9FE6-7F1B7788E9B3}" type="pres">
      <dgm:prSet presAssocID="{A408ABBD-A3D0-4212-B577-79F80B23851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D3CBA00-C205-4BA0-9EC3-CF9A0A387144}" srcId="{C5F2E777-B6CA-49DC-8C33-BDB1D6C0CD0F}" destId="{A408ABBD-A3D0-4212-B577-79F80B238514}" srcOrd="4" destOrd="0" parTransId="{A58EC6B2-E066-422B-AF7C-05C2F2F7005A}" sibTransId="{1F63AE5F-30C5-4FAF-8A7A-DC5B2300B552}"/>
    <dgm:cxn modelId="{A4EC0C1A-21F7-4691-97CD-B2E985EC43F0}" type="presOf" srcId="{C5F2E777-B6CA-49DC-8C33-BDB1D6C0CD0F}" destId="{419AF9F9-D610-428F-AE5C-57931438916E}" srcOrd="0" destOrd="0" presId="urn:microsoft.com/office/officeart/2005/8/layout/vList2"/>
    <dgm:cxn modelId="{A8F23451-7B89-495D-8AC3-DF08411ECE97}" type="presOf" srcId="{B21409B5-8110-4F60-AE60-534501844794}" destId="{0BEA2016-4B20-4C0C-84C2-F238FF2B706F}" srcOrd="0" destOrd="0" presId="urn:microsoft.com/office/officeart/2005/8/layout/vList2"/>
    <dgm:cxn modelId="{BA437956-5128-49A9-BC12-EDDFBD5304D1}" type="presOf" srcId="{A408ABBD-A3D0-4212-B577-79F80B238514}" destId="{77B792CF-7650-4335-9FE6-7F1B7788E9B3}" srcOrd="0" destOrd="0" presId="urn:microsoft.com/office/officeart/2005/8/layout/vList2"/>
    <dgm:cxn modelId="{5CD60B77-5382-4CF3-A077-BEC494A2473E}" type="presOf" srcId="{877E8B62-D8FD-4EE6-A998-63E0B60EEC02}" destId="{4FBA7C36-99BF-434F-829C-68AABAD7D139}" srcOrd="0" destOrd="0" presId="urn:microsoft.com/office/officeart/2005/8/layout/vList2"/>
    <dgm:cxn modelId="{6A1D6E84-91C4-42A3-97BF-8A9A2678E652}" srcId="{C5F2E777-B6CA-49DC-8C33-BDB1D6C0CD0F}" destId="{6375D810-8FFD-44CE-8AD5-2B6DD9B93C8E}" srcOrd="2" destOrd="0" parTransId="{5E4D1048-BABD-4E2E-BF09-61EBC9CC43DF}" sibTransId="{E02845CE-A9CE-4993-AE08-696C31E0AFB2}"/>
    <dgm:cxn modelId="{644A638C-1504-4B9F-9124-65236EB27374}" type="presOf" srcId="{6375D810-8FFD-44CE-8AD5-2B6DD9B93C8E}" destId="{379FDB6A-49C3-4070-8504-9D8E75AE7B05}" srcOrd="0" destOrd="0" presId="urn:microsoft.com/office/officeart/2005/8/layout/vList2"/>
    <dgm:cxn modelId="{B5FA7AC1-7221-4E3F-ADE4-6D93C99B5968}" srcId="{C5F2E777-B6CA-49DC-8C33-BDB1D6C0CD0F}" destId="{877E8B62-D8FD-4EE6-A998-63E0B60EEC02}" srcOrd="0" destOrd="0" parTransId="{70924C9B-E848-47A3-95DA-8D35C54CC532}" sibTransId="{5DFA0771-30F5-405A-A955-2E6A652B03DE}"/>
    <dgm:cxn modelId="{C7E1C1C1-223E-45E5-B13C-5E4AF1BC1F4A}" type="presOf" srcId="{7B74BA80-1CA7-455B-9738-0129EC8805D9}" destId="{F96C7F8F-65FE-4DA3-B6C2-3C2ED1AEF215}" srcOrd="0" destOrd="0" presId="urn:microsoft.com/office/officeart/2005/8/layout/vList2"/>
    <dgm:cxn modelId="{53B13FCA-4026-4D9A-8632-8A262CC42BA5}" srcId="{C5F2E777-B6CA-49DC-8C33-BDB1D6C0CD0F}" destId="{B21409B5-8110-4F60-AE60-534501844794}" srcOrd="1" destOrd="0" parTransId="{FC60736B-DC66-4632-8936-8C6383944681}" sibTransId="{9511DBFF-8568-46E5-A741-B33D86AFE08E}"/>
    <dgm:cxn modelId="{378376CD-9099-4958-AD5A-C5160443CA3B}" srcId="{C5F2E777-B6CA-49DC-8C33-BDB1D6C0CD0F}" destId="{7B74BA80-1CA7-455B-9738-0129EC8805D9}" srcOrd="3" destOrd="0" parTransId="{B1E9DB51-7A3C-46AF-BEC4-CFEA34547D36}" sibTransId="{296C2161-4D48-4A96-8E9F-739FF6847E46}"/>
    <dgm:cxn modelId="{A48F465A-6977-4C2C-BA8C-2A688D61F9D8}" type="presParOf" srcId="{419AF9F9-D610-428F-AE5C-57931438916E}" destId="{4FBA7C36-99BF-434F-829C-68AABAD7D139}" srcOrd="0" destOrd="0" presId="urn:microsoft.com/office/officeart/2005/8/layout/vList2"/>
    <dgm:cxn modelId="{64CCAB14-31DE-4935-AAD8-58903563E122}" type="presParOf" srcId="{419AF9F9-D610-428F-AE5C-57931438916E}" destId="{A21435F0-C421-4D4D-A697-0B66D5092A8B}" srcOrd="1" destOrd="0" presId="urn:microsoft.com/office/officeart/2005/8/layout/vList2"/>
    <dgm:cxn modelId="{F5DD88ED-A6A5-466C-A5B7-BD672BF4F7C5}" type="presParOf" srcId="{419AF9F9-D610-428F-AE5C-57931438916E}" destId="{0BEA2016-4B20-4C0C-84C2-F238FF2B706F}" srcOrd="2" destOrd="0" presId="urn:microsoft.com/office/officeart/2005/8/layout/vList2"/>
    <dgm:cxn modelId="{C5E057FE-E0C3-4A3F-B589-82E9C01C07A3}" type="presParOf" srcId="{419AF9F9-D610-428F-AE5C-57931438916E}" destId="{00DD5192-81A4-4192-835A-BD39921BDE73}" srcOrd="3" destOrd="0" presId="urn:microsoft.com/office/officeart/2005/8/layout/vList2"/>
    <dgm:cxn modelId="{8369AB8B-B619-4362-BE6B-DD05C3DDE046}" type="presParOf" srcId="{419AF9F9-D610-428F-AE5C-57931438916E}" destId="{379FDB6A-49C3-4070-8504-9D8E75AE7B05}" srcOrd="4" destOrd="0" presId="urn:microsoft.com/office/officeart/2005/8/layout/vList2"/>
    <dgm:cxn modelId="{6F03FC51-0A8A-4A1C-BD59-6F6049D3C2D2}" type="presParOf" srcId="{419AF9F9-D610-428F-AE5C-57931438916E}" destId="{66B60458-7E49-43A5-955F-AAE4FBDB7B96}" srcOrd="5" destOrd="0" presId="urn:microsoft.com/office/officeart/2005/8/layout/vList2"/>
    <dgm:cxn modelId="{47267233-8655-4395-BDD5-2DCAF1A09C6E}" type="presParOf" srcId="{419AF9F9-D610-428F-AE5C-57931438916E}" destId="{F96C7F8F-65FE-4DA3-B6C2-3C2ED1AEF215}" srcOrd="6" destOrd="0" presId="urn:microsoft.com/office/officeart/2005/8/layout/vList2"/>
    <dgm:cxn modelId="{B8341240-7294-4F59-9CC7-861205609FA6}" type="presParOf" srcId="{419AF9F9-D610-428F-AE5C-57931438916E}" destId="{FC832E87-9774-4D8C-891C-0CB6E2998CF4}" srcOrd="7" destOrd="0" presId="urn:microsoft.com/office/officeart/2005/8/layout/vList2"/>
    <dgm:cxn modelId="{A6777172-88C9-4A02-BC9D-174BB16CEA4B}" type="presParOf" srcId="{419AF9F9-D610-428F-AE5C-57931438916E}" destId="{77B792CF-7650-4335-9FE6-7F1B7788E9B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EF68D1D-4C20-4C38-9FE1-497FD56A3FC8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C18C3E0-3FD2-46DC-808F-F3F7BD34FED2}">
      <dgm:prSet/>
      <dgm:spPr/>
      <dgm:t>
        <a:bodyPr/>
        <a:lstStyle/>
        <a:p>
          <a:r>
            <a:rPr lang="en-US" dirty="0"/>
            <a:t>Unified, clinically-informed platform[1][2].</a:t>
          </a:r>
        </a:p>
      </dgm:t>
    </dgm:pt>
    <dgm:pt modelId="{9B2A8CD3-0C1D-4A08-B89B-DC56400A57B6}" type="parTrans" cxnId="{6E337CBD-55CE-4B1D-B661-69FE1C2AA50D}">
      <dgm:prSet/>
      <dgm:spPr/>
      <dgm:t>
        <a:bodyPr/>
        <a:lstStyle/>
        <a:p>
          <a:endParaRPr lang="en-US"/>
        </a:p>
      </dgm:t>
    </dgm:pt>
    <dgm:pt modelId="{260B08D4-20CF-4E19-AA83-14175627CD1E}" type="sibTrans" cxnId="{6E337CBD-55CE-4B1D-B661-69FE1C2AA50D}">
      <dgm:prSet/>
      <dgm:spPr/>
      <dgm:t>
        <a:bodyPr/>
        <a:lstStyle/>
        <a:p>
          <a:endParaRPr lang="en-US"/>
        </a:p>
      </dgm:t>
    </dgm:pt>
    <dgm:pt modelId="{348B68E0-1855-40C7-BF94-FBE701A113C3}">
      <dgm:prSet/>
      <dgm:spPr/>
      <dgm:t>
        <a:bodyPr/>
        <a:lstStyle/>
        <a:p>
          <a:r>
            <a:rPr lang="en-US" dirty="0"/>
            <a:t>Reduces fragmented asthma resources[3][4].</a:t>
          </a:r>
        </a:p>
      </dgm:t>
    </dgm:pt>
    <dgm:pt modelId="{A33ADDF1-22BB-48A4-93E2-96A4723936C5}" type="parTrans" cxnId="{87A08DB7-78FF-469A-B2EC-11EE0EB55BD7}">
      <dgm:prSet/>
      <dgm:spPr/>
      <dgm:t>
        <a:bodyPr/>
        <a:lstStyle/>
        <a:p>
          <a:endParaRPr lang="en-US"/>
        </a:p>
      </dgm:t>
    </dgm:pt>
    <dgm:pt modelId="{DFD877CC-999B-4B1C-B0C1-6A51D33C3C9B}" type="sibTrans" cxnId="{87A08DB7-78FF-469A-B2EC-11EE0EB55BD7}">
      <dgm:prSet/>
      <dgm:spPr/>
      <dgm:t>
        <a:bodyPr/>
        <a:lstStyle/>
        <a:p>
          <a:endParaRPr lang="en-US"/>
        </a:p>
      </dgm:t>
    </dgm:pt>
    <dgm:pt modelId="{41120D4F-4D2A-43E6-AD25-3ED6B3DCAC66}">
      <dgm:prSet/>
      <dgm:spPr/>
      <dgm:t>
        <a:bodyPr/>
        <a:lstStyle/>
        <a:p>
          <a:r>
            <a:rPr lang="en-US" dirty="0"/>
            <a:t>Reference for healthcare developers[5][6]</a:t>
          </a:r>
        </a:p>
      </dgm:t>
    </dgm:pt>
    <dgm:pt modelId="{199B7F16-6CAF-494F-85A1-1151737CD4D6}" type="parTrans" cxnId="{C06E63E5-EFE9-49B0-B8B5-4D355310C32B}">
      <dgm:prSet/>
      <dgm:spPr/>
      <dgm:t>
        <a:bodyPr/>
        <a:lstStyle/>
        <a:p>
          <a:endParaRPr lang="en-US"/>
        </a:p>
      </dgm:t>
    </dgm:pt>
    <dgm:pt modelId="{89418B75-71EC-4C3D-8091-3F75AFA08190}" type="sibTrans" cxnId="{C06E63E5-EFE9-49B0-B8B5-4D355310C32B}">
      <dgm:prSet/>
      <dgm:spPr/>
      <dgm:t>
        <a:bodyPr/>
        <a:lstStyle/>
        <a:p>
          <a:endParaRPr lang="en-US"/>
        </a:p>
      </dgm:t>
    </dgm:pt>
    <dgm:pt modelId="{D0B02E15-8507-4F10-8069-620C584EBED6}" type="pres">
      <dgm:prSet presAssocID="{6EF68D1D-4C20-4C38-9FE1-497FD56A3FC8}" presName="linear" presStyleCnt="0">
        <dgm:presLayoutVars>
          <dgm:animLvl val="lvl"/>
          <dgm:resizeHandles val="exact"/>
        </dgm:presLayoutVars>
      </dgm:prSet>
      <dgm:spPr/>
    </dgm:pt>
    <dgm:pt modelId="{7CC0D357-6A92-4FBF-BE44-20395587CE79}" type="pres">
      <dgm:prSet presAssocID="{6C18C3E0-3FD2-46DC-808F-F3F7BD34FED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9113CD4-6599-4CFC-804E-686EA14EC189}" type="pres">
      <dgm:prSet presAssocID="{260B08D4-20CF-4E19-AA83-14175627CD1E}" presName="spacer" presStyleCnt="0"/>
      <dgm:spPr/>
    </dgm:pt>
    <dgm:pt modelId="{39A433BE-568F-47E9-8DBF-BCE7DB632787}" type="pres">
      <dgm:prSet presAssocID="{348B68E0-1855-40C7-BF94-FBE701A113C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BA7F200-2B8A-4F9C-B41A-2192C0FD5385}" type="pres">
      <dgm:prSet presAssocID="{DFD877CC-999B-4B1C-B0C1-6A51D33C3C9B}" presName="spacer" presStyleCnt="0"/>
      <dgm:spPr/>
    </dgm:pt>
    <dgm:pt modelId="{3191D39E-687A-4A64-A8CB-4136F774A759}" type="pres">
      <dgm:prSet presAssocID="{41120D4F-4D2A-43E6-AD25-3ED6B3DCAC6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0C7FD0A-8CB1-4C8B-A628-F1E7F72472D7}" type="presOf" srcId="{6EF68D1D-4C20-4C38-9FE1-497FD56A3FC8}" destId="{D0B02E15-8507-4F10-8069-620C584EBED6}" srcOrd="0" destOrd="0" presId="urn:microsoft.com/office/officeart/2005/8/layout/vList2"/>
    <dgm:cxn modelId="{50917E3B-BDD7-4158-B6C7-A89821943E1A}" type="presOf" srcId="{41120D4F-4D2A-43E6-AD25-3ED6B3DCAC66}" destId="{3191D39E-687A-4A64-A8CB-4136F774A759}" srcOrd="0" destOrd="0" presId="urn:microsoft.com/office/officeart/2005/8/layout/vList2"/>
    <dgm:cxn modelId="{3EA001A3-29BF-47C6-8AA3-25604BA7E288}" type="presOf" srcId="{348B68E0-1855-40C7-BF94-FBE701A113C3}" destId="{39A433BE-568F-47E9-8DBF-BCE7DB632787}" srcOrd="0" destOrd="0" presId="urn:microsoft.com/office/officeart/2005/8/layout/vList2"/>
    <dgm:cxn modelId="{87A08DB7-78FF-469A-B2EC-11EE0EB55BD7}" srcId="{6EF68D1D-4C20-4C38-9FE1-497FD56A3FC8}" destId="{348B68E0-1855-40C7-BF94-FBE701A113C3}" srcOrd="1" destOrd="0" parTransId="{A33ADDF1-22BB-48A4-93E2-96A4723936C5}" sibTransId="{DFD877CC-999B-4B1C-B0C1-6A51D33C3C9B}"/>
    <dgm:cxn modelId="{6E337CBD-55CE-4B1D-B661-69FE1C2AA50D}" srcId="{6EF68D1D-4C20-4C38-9FE1-497FD56A3FC8}" destId="{6C18C3E0-3FD2-46DC-808F-F3F7BD34FED2}" srcOrd="0" destOrd="0" parTransId="{9B2A8CD3-0C1D-4A08-B89B-DC56400A57B6}" sibTransId="{260B08D4-20CF-4E19-AA83-14175627CD1E}"/>
    <dgm:cxn modelId="{C06E63E5-EFE9-49B0-B8B5-4D355310C32B}" srcId="{6EF68D1D-4C20-4C38-9FE1-497FD56A3FC8}" destId="{41120D4F-4D2A-43E6-AD25-3ED6B3DCAC66}" srcOrd="2" destOrd="0" parTransId="{199B7F16-6CAF-494F-85A1-1151737CD4D6}" sibTransId="{89418B75-71EC-4C3D-8091-3F75AFA08190}"/>
    <dgm:cxn modelId="{31D56BFD-7267-456B-B60D-1380196238BC}" type="presOf" srcId="{6C18C3E0-3FD2-46DC-808F-F3F7BD34FED2}" destId="{7CC0D357-6A92-4FBF-BE44-20395587CE79}" srcOrd="0" destOrd="0" presId="urn:microsoft.com/office/officeart/2005/8/layout/vList2"/>
    <dgm:cxn modelId="{6CB2629A-9D93-44BD-874E-2F278451B1AC}" type="presParOf" srcId="{D0B02E15-8507-4F10-8069-620C584EBED6}" destId="{7CC0D357-6A92-4FBF-BE44-20395587CE79}" srcOrd="0" destOrd="0" presId="urn:microsoft.com/office/officeart/2005/8/layout/vList2"/>
    <dgm:cxn modelId="{C9FA6326-8568-4409-813A-2FA6C8E52F89}" type="presParOf" srcId="{D0B02E15-8507-4F10-8069-620C584EBED6}" destId="{59113CD4-6599-4CFC-804E-686EA14EC189}" srcOrd="1" destOrd="0" presId="urn:microsoft.com/office/officeart/2005/8/layout/vList2"/>
    <dgm:cxn modelId="{86E2E8B1-A451-41EA-AAB0-8D56141A4B74}" type="presParOf" srcId="{D0B02E15-8507-4F10-8069-620C584EBED6}" destId="{39A433BE-568F-47E9-8DBF-BCE7DB632787}" srcOrd="2" destOrd="0" presId="urn:microsoft.com/office/officeart/2005/8/layout/vList2"/>
    <dgm:cxn modelId="{2422C6F2-782F-41E4-93ED-942555C679AB}" type="presParOf" srcId="{D0B02E15-8507-4F10-8069-620C584EBED6}" destId="{2BA7F200-2B8A-4F9C-B41A-2192C0FD5385}" srcOrd="3" destOrd="0" presId="urn:microsoft.com/office/officeart/2005/8/layout/vList2"/>
    <dgm:cxn modelId="{394F28EC-81A3-4188-9057-097CA9A640BA}" type="presParOf" srcId="{D0B02E15-8507-4F10-8069-620C584EBED6}" destId="{3191D39E-687A-4A64-A8CB-4136F774A75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BD00845-7ED9-4637-B1F7-F061FB8F57A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00A0241-056F-4D5D-92D8-A1F8853360B7}">
      <dgm:prSet/>
      <dgm:spPr/>
      <dgm:t>
        <a:bodyPr/>
        <a:lstStyle/>
        <a:p>
          <a:r>
            <a:rPr lang="en-US" dirty="0"/>
            <a:t>Non-adherence &amp; poor monitoring[1][2].</a:t>
          </a:r>
        </a:p>
      </dgm:t>
    </dgm:pt>
    <dgm:pt modelId="{05995437-F4FF-43B5-9659-304D5755D7EA}" type="parTrans" cxnId="{294526F4-2CB1-481E-8031-898EC5B0E55D}">
      <dgm:prSet/>
      <dgm:spPr/>
      <dgm:t>
        <a:bodyPr/>
        <a:lstStyle/>
        <a:p>
          <a:endParaRPr lang="en-US"/>
        </a:p>
      </dgm:t>
    </dgm:pt>
    <dgm:pt modelId="{305442E1-A886-4A57-8378-8A5596A0B579}" type="sibTrans" cxnId="{294526F4-2CB1-481E-8031-898EC5B0E55D}">
      <dgm:prSet/>
      <dgm:spPr/>
      <dgm:t>
        <a:bodyPr/>
        <a:lstStyle/>
        <a:p>
          <a:endParaRPr lang="en-US"/>
        </a:p>
      </dgm:t>
    </dgm:pt>
    <dgm:pt modelId="{B7B50992-BE06-4AE1-83A7-0F338755EF06}">
      <dgm:prSet/>
      <dgm:spPr/>
      <dgm:t>
        <a:bodyPr/>
        <a:lstStyle/>
        <a:p>
          <a:r>
            <a:rPr lang="en-US" dirty="0"/>
            <a:t>Fragmented education &amp; support[3][4].</a:t>
          </a:r>
        </a:p>
      </dgm:t>
    </dgm:pt>
    <dgm:pt modelId="{8C17FAEA-3244-4CE5-BF69-9C47A6CDC036}" type="parTrans" cxnId="{38D41ABA-DA48-4738-B174-8BF8CACC2290}">
      <dgm:prSet/>
      <dgm:spPr/>
      <dgm:t>
        <a:bodyPr/>
        <a:lstStyle/>
        <a:p>
          <a:endParaRPr lang="en-US"/>
        </a:p>
      </dgm:t>
    </dgm:pt>
    <dgm:pt modelId="{97ACECDE-1535-4CCF-918D-C177C8682E71}" type="sibTrans" cxnId="{38D41ABA-DA48-4738-B174-8BF8CACC2290}">
      <dgm:prSet/>
      <dgm:spPr/>
      <dgm:t>
        <a:bodyPr/>
        <a:lstStyle/>
        <a:p>
          <a:endParaRPr lang="en-US"/>
        </a:p>
      </dgm:t>
    </dgm:pt>
    <dgm:pt modelId="{16F20CFE-5C39-4929-9EEB-C0AC5320EA42}">
      <dgm:prSet/>
      <dgm:spPr/>
      <dgm:t>
        <a:bodyPr/>
        <a:lstStyle/>
        <a:p>
          <a:r>
            <a:rPr lang="en-US" dirty="0"/>
            <a:t>Guidelines: GINA &amp; WHO[5][6].</a:t>
          </a:r>
        </a:p>
      </dgm:t>
    </dgm:pt>
    <dgm:pt modelId="{0B7ECF91-0E53-4AF0-A191-18CDD9CB9E80}" type="parTrans" cxnId="{F3A5AD0B-7710-47EA-BC55-4100052BD043}">
      <dgm:prSet/>
      <dgm:spPr/>
      <dgm:t>
        <a:bodyPr/>
        <a:lstStyle/>
        <a:p>
          <a:endParaRPr lang="en-US"/>
        </a:p>
      </dgm:t>
    </dgm:pt>
    <dgm:pt modelId="{4F09C3A7-8DD9-422E-9550-64513FE43289}" type="sibTrans" cxnId="{F3A5AD0B-7710-47EA-BC55-4100052BD043}">
      <dgm:prSet/>
      <dgm:spPr/>
      <dgm:t>
        <a:bodyPr/>
        <a:lstStyle/>
        <a:p>
          <a:endParaRPr lang="en-US"/>
        </a:p>
      </dgm:t>
    </dgm:pt>
    <dgm:pt modelId="{88F1D8C5-EC6D-4D02-A31E-4CD04A176475}" type="pres">
      <dgm:prSet presAssocID="{BBD00845-7ED9-4637-B1F7-F061FB8F57AD}" presName="linear" presStyleCnt="0">
        <dgm:presLayoutVars>
          <dgm:animLvl val="lvl"/>
          <dgm:resizeHandles val="exact"/>
        </dgm:presLayoutVars>
      </dgm:prSet>
      <dgm:spPr/>
    </dgm:pt>
    <dgm:pt modelId="{D04E97BC-2039-46BC-9F53-40736E38AD33}" type="pres">
      <dgm:prSet presAssocID="{A00A0241-056F-4D5D-92D8-A1F8853360B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2755513-F19B-42A8-BFB9-EE490001B395}" type="pres">
      <dgm:prSet presAssocID="{305442E1-A886-4A57-8378-8A5596A0B579}" presName="spacer" presStyleCnt="0"/>
      <dgm:spPr/>
    </dgm:pt>
    <dgm:pt modelId="{3728D245-5AC3-4D12-BB09-D1F8F484F515}" type="pres">
      <dgm:prSet presAssocID="{B7B50992-BE06-4AE1-83A7-0F338755EF0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221C492-7773-4E3F-8512-F208BD496585}" type="pres">
      <dgm:prSet presAssocID="{97ACECDE-1535-4CCF-918D-C177C8682E71}" presName="spacer" presStyleCnt="0"/>
      <dgm:spPr/>
    </dgm:pt>
    <dgm:pt modelId="{78480814-B552-4394-8747-BCC2D200C37F}" type="pres">
      <dgm:prSet presAssocID="{16F20CFE-5C39-4929-9EEB-C0AC5320EA4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3A5AD0B-7710-47EA-BC55-4100052BD043}" srcId="{BBD00845-7ED9-4637-B1F7-F061FB8F57AD}" destId="{16F20CFE-5C39-4929-9EEB-C0AC5320EA42}" srcOrd="2" destOrd="0" parTransId="{0B7ECF91-0E53-4AF0-A191-18CDD9CB9E80}" sibTransId="{4F09C3A7-8DD9-422E-9550-64513FE43289}"/>
    <dgm:cxn modelId="{B2F2E20F-FB19-467E-96C8-AB5F8942620B}" type="presOf" srcId="{16F20CFE-5C39-4929-9EEB-C0AC5320EA42}" destId="{78480814-B552-4394-8747-BCC2D200C37F}" srcOrd="0" destOrd="0" presId="urn:microsoft.com/office/officeart/2005/8/layout/vList2"/>
    <dgm:cxn modelId="{1D84918E-501A-4B26-853E-774A5D967FF6}" type="presOf" srcId="{B7B50992-BE06-4AE1-83A7-0F338755EF06}" destId="{3728D245-5AC3-4D12-BB09-D1F8F484F515}" srcOrd="0" destOrd="0" presId="urn:microsoft.com/office/officeart/2005/8/layout/vList2"/>
    <dgm:cxn modelId="{38D41ABA-DA48-4738-B174-8BF8CACC2290}" srcId="{BBD00845-7ED9-4637-B1F7-F061FB8F57AD}" destId="{B7B50992-BE06-4AE1-83A7-0F338755EF06}" srcOrd="1" destOrd="0" parTransId="{8C17FAEA-3244-4CE5-BF69-9C47A6CDC036}" sibTransId="{97ACECDE-1535-4CCF-918D-C177C8682E71}"/>
    <dgm:cxn modelId="{B37340CB-59A1-4A3F-9D6A-A920F3077C1A}" type="presOf" srcId="{A00A0241-056F-4D5D-92D8-A1F8853360B7}" destId="{D04E97BC-2039-46BC-9F53-40736E38AD33}" srcOrd="0" destOrd="0" presId="urn:microsoft.com/office/officeart/2005/8/layout/vList2"/>
    <dgm:cxn modelId="{294526F4-2CB1-481E-8031-898EC5B0E55D}" srcId="{BBD00845-7ED9-4637-B1F7-F061FB8F57AD}" destId="{A00A0241-056F-4D5D-92D8-A1F8853360B7}" srcOrd="0" destOrd="0" parTransId="{05995437-F4FF-43B5-9659-304D5755D7EA}" sibTransId="{305442E1-A886-4A57-8378-8A5596A0B579}"/>
    <dgm:cxn modelId="{548AD5FA-F6EE-4B7C-AA6D-0719CB316A73}" type="presOf" srcId="{BBD00845-7ED9-4637-B1F7-F061FB8F57AD}" destId="{88F1D8C5-EC6D-4D02-A31E-4CD04A176475}" srcOrd="0" destOrd="0" presId="urn:microsoft.com/office/officeart/2005/8/layout/vList2"/>
    <dgm:cxn modelId="{3A9011BC-356B-4CA8-97F4-1EC44BD9839B}" type="presParOf" srcId="{88F1D8C5-EC6D-4D02-A31E-4CD04A176475}" destId="{D04E97BC-2039-46BC-9F53-40736E38AD33}" srcOrd="0" destOrd="0" presId="urn:microsoft.com/office/officeart/2005/8/layout/vList2"/>
    <dgm:cxn modelId="{713B9091-E4ED-4D57-B3DE-24DD83688233}" type="presParOf" srcId="{88F1D8C5-EC6D-4D02-A31E-4CD04A176475}" destId="{82755513-F19B-42A8-BFB9-EE490001B395}" srcOrd="1" destOrd="0" presId="urn:microsoft.com/office/officeart/2005/8/layout/vList2"/>
    <dgm:cxn modelId="{A393AB0E-D7EE-4558-93AF-418C8FB8F767}" type="presParOf" srcId="{88F1D8C5-EC6D-4D02-A31E-4CD04A176475}" destId="{3728D245-5AC3-4D12-BB09-D1F8F484F515}" srcOrd="2" destOrd="0" presId="urn:microsoft.com/office/officeart/2005/8/layout/vList2"/>
    <dgm:cxn modelId="{6EB2CED8-618A-45F2-BA5E-932BC069DC98}" type="presParOf" srcId="{88F1D8C5-EC6D-4D02-A31E-4CD04A176475}" destId="{1221C492-7773-4E3F-8512-F208BD496585}" srcOrd="3" destOrd="0" presId="urn:microsoft.com/office/officeart/2005/8/layout/vList2"/>
    <dgm:cxn modelId="{A6926553-CA48-4F80-BBE6-B3BAB0E67E25}" type="presParOf" srcId="{88F1D8C5-EC6D-4D02-A31E-4CD04A176475}" destId="{78480814-B552-4394-8747-BCC2D200C37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EC7E9A5-8315-46E3-8B60-E95D4FCAFA3C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EC6BE22-9CCC-4BFC-A684-C8911BF1C4FC}">
      <dgm:prSet/>
      <dgm:spPr/>
      <dgm:t>
        <a:bodyPr/>
        <a:lstStyle/>
        <a:p>
          <a:pPr>
            <a:defRPr cap="all"/>
          </a:pPr>
          <a:r>
            <a:rPr lang="en-US" dirty="0"/>
            <a:t>Access, Coordination, Healthcare &amp; Support, Application/Service, Data &amp; Analytics layers[1][2].</a:t>
          </a:r>
        </a:p>
      </dgm:t>
    </dgm:pt>
    <dgm:pt modelId="{D1466AA2-4E7E-4FE7-B3A1-0022BCC84B9C}" type="parTrans" cxnId="{C967A8E9-AE77-4940-AFBC-E47F57CB451D}">
      <dgm:prSet/>
      <dgm:spPr/>
      <dgm:t>
        <a:bodyPr/>
        <a:lstStyle/>
        <a:p>
          <a:endParaRPr lang="en-US"/>
        </a:p>
      </dgm:t>
    </dgm:pt>
    <dgm:pt modelId="{A5A20214-2348-4783-9337-39416D71EF3D}" type="sibTrans" cxnId="{C967A8E9-AE77-4940-AFBC-E47F57CB451D}">
      <dgm:prSet/>
      <dgm:spPr/>
      <dgm:t>
        <a:bodyPr/>
        <a:lstStyle/>
        <a:p>
          <a:endParaRPr lang="en-US"/>
        </a:p>
      </dgm:t>
    </dgm:pt>
    <dgm:pt modelId="{6D121279-7FC1-4002-8966-05437C35559C}">
      <dgm:prSet/>
      <dgm:spPr/>
      <dgm:t>
        <a:bodyPr/>
        <a:lstStyle/>
        <a:p>
          <a:pPr>
            <a:defRPr cap="all"/>
          </a:pPr>
          <a:r>
            <a:rPr lang="en-US" dirty="0"/>
            <a:t>Integration reduces cost &amp; complexity[3][4].</a:t>
          </a:r>
        </a:p>
      </dgm:t>
    </dgm:pt>
    <dgm:pt modelId="{557D3323-8DBA-4376-BB58-0803129D4C9C}" type="parTrans" cxnId="{0C480153-D662-48EB-BC1E-BC84A7999EBB}">
      <dgm:prSet/>
      <dgm:spPr/>
      <dgm:t>
        <a:bodyPr/>
        <a:lstStyle/>
        <a:p>
          <a:endParaRPr lang="en-US"/>
        </a:p>
      </dgm:t>
    </dgm:pt>
    <dgm:pt modelId="{8A268AE4-D471-4AC5-B2FF-215220B396B6}" type="sibTrans" cxnId="{0C480153-D662-48EB-BC1E-BC84A7999EBB}">
      <dgm:prSet/>
      <dgm:spPr/>
      <dgm:t>
        <a:bodyPr/>
        <a:lstStyle/>
        <a:p>
          <a:endParaRPr lang="en-US"/>
        </a:p>
      </dgm:t>
    </dgm:pt>
    <dgm:pt modelId="{009BA644-567A-43FA-8ABD-2F9EA9DE6521}" type="pres">
      <dgm:prSet presAssocID="{BEC7E9A5-8315-46E3-8B60-E95D4FCAFA3C}" presName="root" presStyleCnt="0">
        <dgm:presLayoutVars>
          <dgm:dir/>
          <dgm:resizeHandles val="exact"/>
        </dgm:presLayoutVars>
      </dgm:prSet>
      <dgm:spPr/>
    </dgm:pt>
    <dgm:pt modelId="{26A4AE7C-63EB-44F8-B401-DC11BAD4EBCB}" type="pres">
      <dgm:prSet presAssocID="{4EC6BE22-9CCC-4BFC-A684-C8911BF1C4FC}" presName="compNode" presStyleCnt="0"/>
      <dgm:spPr/>
    </dgm:pt>
    <dgm:pt modelId="{4DCC96A1-FB1D-49F5-8A97-97F41606A685}" type="pres">
      <dgm:prSet presAssocID="{4EC6BE22-9CCC-4BFC-A684-C8911BF1C4FC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EE13F139-6C3A-46A3-BE3F-9AA20ED0053D}" type="pres">
      <dgm:prSet presAssocID="{4EC6BE22-9CCC-4BFC-A684-C8911BF1C4F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E4682823-1D0D-40ED-811E-DAD9CB59CF8D}" type="pres">
      <dgm:prSet presAssocID="{4EC6BE22-9CCC-4BFC-A684-C8911BF1C4FC}" presName="spaceRect" presStyleCnt="0"/>
      <dgm:spPr/>
    </dgm:pt>
    <dgm:pt modelId="{D8C8B49A-1B32-4DA3-AB03-93CF259B60C6}" type="pres">
      <dgm:prSet presAssocID="{4EC6BE22-9CCC-4BFC-A684-C8911BF1C4FC}" presName="textRect" presStyleLbl="revTx" presStyleIdx="0" presStyleCnt="2">
        <dgm:presLayoutVars>
          <dgm:chMax val="1"/>
          <dgm:chPref val="1"/>
        </dgm:presLayoutVars>
      </dgm:prSet>
      <dgm:spPr/>
    </dgm:pt>
    <dgm:pt modelId="{234FFD56-667B-4F0E-83E8-4507FE1CEF0A}" type="pres">
      <dgm:prSet presAssocID="{A5A20214-2348-4783-9337-39416D71EF3D}" presName="sibTrans" presStyleCnt="0"/>
      <dgm:spPr/>
    </dgm:pt>
    <dgm:pt modelId="{21A71141-159C-48BB-B13A-4B5B8AB09004}" type="pres">
      <dgm:prSet presAssocID="{6D121279-7FC1-4002-8966-05437C35559C}" presName="compNode" presStyleCnt="0"/>
      <dgm:spPr/>
    </dgm:pt>
    <dgm:pt modelId="{E8CC5802-A759-4BAD-872D-B47081303F5E}" type="pres">
      <dgm:prSet presAssocID="{6D121279-7FC1-4002-8966-05437C35559C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36A04D7C-2563-41EB-8D74-EE3E5DF2EDE7}" type="pres">
      <dgm:prSet presAssocID="{6D121279-7FC1-4002-8966-05437C35559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517F3297-7EF8-4DE0-9EB2-4E05558982F2}" type="pres">
      <dgm:prSet presAssocID="{6D121279-7FC1-4002-8966-05437C35559C}" presName="spaceRect" presStyleCnt="0"/>
      <dgm:spPr/>
    </dgm:pt>
    <dgm:pt modelId="{2E99C4FA-78A0-4645-AED8-968FB89D90D3}" type="pres">
      <dgm:prSet presAssocID="{6D121279-7FC1-4002-8966-05437C35559C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C480153-D662-48EB-BC1E-BC84A7999EBB}" srcId="{BEC7E9A5-8315-46E3-8B60-E95D4FCAFA3C}" destId="{6D121279-7FC1-4002-8966-05437C35559C}" srcOrd="1" destOrd="0" parTransId="{557D3323-8DBA-4376-BB58-0803129D4C9C}" sibTransId="{8A268AE4-D471-4AC5-B2FF-215220B396B6}"/>
    <dgm:cxn modelId="{14D61773-F135-4DDA-A6A8-C2BE79A1D19C}" type="presOf" srcId="{BEC7E9A5-8315-46E3-8B60-E95D4FCAFA3C}" destId="{009BA644-567A-43FA-8ABD-2F9EA9DE6521}" srcOrd="0" destOrd="0" presId="urn:microsoft.com/office/officeart/2018/5/layout/IconLeafLabelList"/>
    <dgm:cxn modelId="{F5B0BA79-2376-4C7B-B15D-7436E8E50092}" type="presOf" srcId="{6D121279-7FC1-4002-8966-05437C35559C}" destId="{2E99C4FA-78A0-4645-AED8-968FB89D90D3}" srcOrd="0" destOrd="0" presId="urn:microsoft.com/office/officeart/2018/5/layout/IconLeafLabelList"/>
    <dgm:cxn modelId="{C967A8E9-AE77-4940-AFBC-E47F57CB451D}" srcId="{BEC7E9A5-8315-46E3-8B60-E95D4FCAFA3C}" destId="{4EC6BE22-9CCC-4BFC-A684-C8911BF1C4FC}" srcOrd="0" destOrd="0" parTransId="{D1466AA2-4E7E-4FE7-B3A1-0022BCC84B9C}" sibTransId="{A5A20214-2348-4783-9337-39416D71EF3D}"/>
    <dgm:cxn modelId="{AA4840FD-5706-47BD-B0E2-FB26A6372E08}" type="presOf" srcId="{4EC6BE22-9CCC-4BFC-A684-C8911BF1C4FC}" destId="{D8C8B49A-1B32-4DA3-AB03-93CF259B60C6}" srcOrd="0" destOrd="0" presId="urn:microsoft.com/office/officeart/2018/5/layout/IconLeafLabelList"/>
    <dgm:cxn modelId="{F2EFF16D-7D4A-4CE9-9304-1B264B1A50FC}" type="presParOf" srcId="{009BA644-567A-43FA-8ABD-2F9EA9DE6521}" destId="{26A4AE7C-63EB-44F8-B401-DC11BAD4EBCB}" srcOrd="0" destOrd="0" presId="urn:microsoft.com/office/officeart/2018/5/layout/IconLeafLabelList"/>
    <dgm:cxn modelId="{135804B2-6F9E-4063-B86F-1D4C0ACBBCFE}" type="presParOf" srcId="{26A4AE7C-63EB-44F8-B401-DC11BAD4EBCB}" destId="{4DCC96A1-FB1D-49F5-8A97-97F41606A685}" srcOrd="0" destOrd="0" presId="urn:microsoft.com/office/officeart/2018/5/layout/IconLeafLabelList"/>
    <dgm:cxn modelId="{6A8D977F-71A3-4208-A2F5-31FF839A1A57}" type="presParOf" srcId="{26A4AE7C-63EB-44F8-B401-DC11BAD4EBCB}" destId="{EE13F139-6C3A-46A3-BE3F-9AA20ED0053D}" srcOrd="1" destOrd="0" presId="urn:microsoft.com/office/officeart/2018/5/layout/IconLeafLabelList"/>
    <dgm:cxn modelId="{38A097F3-C271-4E18-AA31-65F24E2C5583}" type="presParOf" srcId="{26A4AE7C-63EB-44F8-B401-DC11BAD4EBCB}" destId="{E4682823-1D0D-40ED-811E-DAD9CB59CF8D}" srcOrd="2" destOrd="0" presId="urn:microsoft.com/office/officeart/2018/5/layout/IconLeafLabelList"/>
    <dgm:cxn modelId="{7BDF55DA-094D-4DDA-8FBF-510B49FFDD26}" type="presParOf" srcId="{26A4AE7C-63EB-44F8-B401-DC11BAD4EBCB}" destId="{D8C8B49A-1B32-4DA3-AB03-93CF259B60C6}" srcOrd="3" destOrd="0" presId="urn:microsoft.com/office/officeart/2018/5/layout/IconLeafLabelList"/>
    <dgm:cxn modelId="{958AC50D-0F8D-470A-9BF0-0E8FBFCED7F4}" type="presParOf" srcId="{009BA644-567A-43FA-8ABD-2F9EA9DE6521}" destId="{234FFD56-667B-4F0E-83E8-4507FE1CEF0A}" srcOrd="1" destOrd="0" presId="urn:microsoft.com/office/officeart/2018/5/layout/IconLeafLabelList"/>
    <dgm:cxn modelId="{236C9E84-C10A-4FCF-A62D-82E482A63FA5}" type="presParOf" srcId="{009BA644-567A-43FA-8ABD-2F9EA9DE6521}" destId="{21A71141-159C-48BB-B13A-4B5B8AB09004}" srcOrd="2" destOrd="0" presId="urn:microsoft.com/office/officeart/2018/5/layout/IconLeafLabelList"/>
    <dgm:cxn modelId="{C8055CDF-C328-4F01-A8F4-5034FB9671CE}" type="presParOf" srcId="{21A71141-159C-48BB-B13A-4B5B8AB09004}" destId="{E8CC5802-A759-4BAD-872D-B47081303F5E}" srcOrd="0" destOrd="0" presId="urn:microsoft.com/office/officeart/2018/5/layout/IconLeafLabelList"/>
    <dgm:cxn modelId="{A80905B1-3EA4-41C0-8964-EA98E5689BE0}" type="presParOf" srcId="{21A71141-159C-48BB-B13A-4B5B8AB09004}" destId="{36A04D7C-2563-41EB-8D74-EE3E5DF2EDE7}" srcOrd="1" destOrd="0" presId="urn:microsoft.com/office/officeart/2018/5/layout/IconLeafLabelList"/>
    <dgm:cxn modelId="{E574FABD-697A-4383-9EAE-D93B0E8F5D5A}" type="presParOf" srcId="{21A71141-159C-48BB-B13A-4B5B8AB09004}" destId="{517F3297-7EF8-4DE0-9EB2-4E05558982F2}" srcOrd="2" destOrd="0" presId="urn:microsoft.com/office/officeart/2018/5/layout/IconLeafLabelList"/>
    <dgm:cxn modelId="{5F17566C-1ADF-43AD-B717-77C2049D5DE3}" type="presParOf" srcId="{21A71141-159C-48BB-B13A-4B5B8AB09004}" destId="{2E99C4FA-78A0-4645-AED8-968FB89D90D3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8F84859-299B-4EDC-AA20-57B94F92637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4495429-1F9C-4103-96D8-463BA7E6BF6D}">
      <dgm:prSet/>
      <dgm:spPr/>
      <dgm:t>
        <a:bodyPr/>
        <a:lstStyle/>
        <a:p>
          <a:r>
            <a:rPr lang="en-US" dirty="0"/>
            <a:t>Patient Interface[1][2].</a:t>
          </a:r>
        </a:p>
      </dgm:t>
    </dgm:pt>
    <dgm:pt modelId="{263727FF-C9DB-441F-AA7E-973572433309}" type="parTrans" cxnId="{B5415CC2-3E5B-4CD8-B95D-2C7EE404C046}">
      <dgm:prSet/>
      <dgm:spPr/>
      <dgm:t>
        <a:bodyPr/>
        <a:lstStyle/>
        <a:p>
          <a:endParaRPr lang="en-US"/>
        </a:p>
      </dgm:t>
    </dgm:pt>
    <dgm:pt modelId="{1342B6C1-9523-445B-9D3D-19B36D50AEB3}" type="sibTrans" cxnId="{B5415CC2-3E5B-4CD8-B95D-2C7EE404C046}">
      <dgm:prSet/>
      <dgm:spPr/>
      <dgm:t>
        <a:bodyPr/>
        <a:lstStyle/>
        <a:p>
          <a:endParaRPr lang="en-US"/>
        </a:p>
      </dgm:t>
    </dgm:pt>
    <dgm:pt modelId="{AEA72131-0131-46A8-8D53-F864955897F0}">
      <dgm:prSet/>
      <dgm:spPr/>
      <dgm:t>
        <a:bodyPr/>
        <a:lstStyle/>
        <a:p>
          <a:r>
            <a:rPr lang="en-US" dirty="0"/>
            <a:t>Coordination &amp; Monitoring Layer[3][4].</a:t>
          </a:r>
        </a:p>
      </dgm:t>
    </dgm:pt>
    <dgm:pt modelId="{8904A688-6BBD-42A9-A6F3-2F4316414E51}" type="parTrans" cxnId="{4156FDEC-BB42-4A57-8E7F-80297A265152}">
      <dgm:prSet/>
      <dgm:spPr/>
      <dgm:t>
        <a:bodyPr/>
        <a:lstStyle/>
        <a:p>
          <a:endParaRPr lang="en-US"/>
        </a:p>
      </dgm:t>
    </dgm:pt>
    <dgm:pt modelId="{24DEC200-5DD0-486A-A271-4004E574D64B}" type="sibTrans" cxnId="{4156FDEC-BB42-4A57-8E7F-80297A265152}">
      <dgm:prSet/>
      <dgm:spPr/>
      <dgm:t>
        <a:bodyPr/>
        <a:lstStyle/>
        <a:p>
          <a:endParaRPr lang="en-US"/>
        </a:p>
      </dgm:t>
    </dgm:pt>
    <dgm:pt modelId="{3CF85ACF-A26E-4D31-A2A9-6878AC3FFC79}">
      <dgm:prSet/>
      <dgm:spPr/>
      <dgm:t>
        <a:bodyPr/>
        <a:lstStyle/>
        <a:p>
          <a:r>
            <a:rPr lang="en-US" dirty="0"/>
            <a:t>Healthcare Network[5][6].</a:t>
          </a:r>
        </a:p>
      </dgm:t>
    </dgm:pt>
    <dgm:pt modelId="{2AD43814-761C-4AFB-9F6E-602E2EF408CB}" type="parTrans" cxnId="{D20F5061-DD9E-443A-BAD3-30E77E5D4016}">
      <dgm:prSet/>
      <dgm:spPr/>
      <dgm:t>
        <a:bodyPr/>
        <a:lstStyle/>
        <a:p>
          <a:endParaRPr lang="en-US"/>
        </a:p>
      </dgm:t>
    </dgm:pt>
    <dgm:pt modelId="{40CDBA7F-0965-4CCD-9316-F9A9D60DE9D7}" type="sibTrans" cxnId="{D20F5061-DD9E-443A-BAD3-30E77E5D4016}">
      <dgm:prSet/>
      <dgm:spPr/>
      <dgm:t>
        <a:bodyPr/>
        <a:lstStyle/>
        <a:p>
          <a:endParaRPr lang="en-US"/>
        </a:p>
      </dgm:t>
    </dgm:pt>
    <dgm:pt modelId="{5897C5CE-5427-41A5-8E9A-ADB031E648FF}">
      <dgm:prSet/>
      <dgm:spPr/>
      <dgm:t>
        <a:bodyPr/>
        <a:lstStyle/>
        <a:p>
          <a:r>
            <a:rPr lang="en-US" dirty="0"/>
            <a:t>Communication &amp; Alerts[7][8]</a:t>
          </a:r>
        </a:p>
      </dgm:t>
    </dgm:pt>
    <dgm:pt modelId="{1F4510CC-84EA-43F5-B4F7-AB5ADE404D52}" type="parTrans" cxnId="{12F0FA6A-9ABA-40EE-8EA7-41DABC50A32E}">
      <dgm:prSet/>
      <dgm:spPr/>
      <dgm:t>
        <a:bodyPr/>
        <a:lstStyle/>
        <a:p>
          <a:endParaRPr lang="en-US"/>
        </a:p>
      </dgm:t>
    </dgm:pt>
    <dgm:pt modelId="{EFBCD76F-6E38-412D-BE90-03784844C779}" type="sibTrans" cxnId="{12F0FA6A-9ABA-40EE-8EA7-41DABC50A32E}">
      <dgm:prSet/>
      <dgm:spPr/>
      <dgm:t>
        <a:bodyPr/>
        <a:lstStyle/>
        <a:p>
          <a:endParaRPr lang="en-US"/>
        </a:p>
      </dgm:t>
    </dgm:pt>
    <dgm:pt modelId="{AD443A67-9FF7-4C54-A7E1-10C52C581807}" type="pres">
      <dgm:prSet presAssocID="{E8F84859-299B-4EDC-AA20-57B94F926377}" presName="linear" presStyleCnt="0">
        <dgm:presLayoutVars>
          <dgm:animLvl val="lvl"/>
          <dgm:resizeHandles val="exact"/>
        </dgm:presLayoutVars>
      </dgm:prSet>
      <dgm:spPr/>
    </dgm:pt>
    <dgm:pt modelId="{617D95E5-AC1A-4367-8748-8F13D9466954}" type="pres">
      <dgm:prSet presAssocID="{14495429-1F9C-4103-96D8-463BA7E6BF6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D1933BF-FF9E-4DAA-8245-D5C66B2A899E}" type="pres">
      <dgm:prSet presAssocID="{1342B6C1-9523-445B-9D3D-19B36D50AEB3}" presName="spacer" presStyleCnt="0"/>
      <dgm:spPr/>
    </dgm:pt>
    <dgm:pt modelId="{B57E6109-3D61-4BB8-AC7A-9FB01D98F347}" type="pres">
      <dgm:prSet presAssocID="{AEA72131-0131-46A8-8D53-F864955897F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768DB52-444E-4758-8DFF-4268170480D6}" type="pres">
      <dgm:prSet presAssocID="{24DEC200-5DD0-486A-A271-4004E574D64B}" presName="spacer" presStyleCnt="0"/>
      <dgm:spPr/>
    </dgm:pt>
    <dgm:pt modelId="{03CFCEF0-8CD1-4F2E-A628-E4E234A30F67}" type="pres">
      <dgm:prSet presAssocID="{3CF85ACF-A26E-4D31-A2A9-6878AC3FFC7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1AF8CA1-456C-4ABA-A188-4E577EDD316F}" type="pres">
      <dgm:prSet presAssocID="{40CDBA7F-0965-4CCD-9316-F9A9D60DE9D7}" presName="spacer" presStyleCnt="0"/>
      <dgm:spPr/>
    </dgm:pt>
    <dgm:pt modelId="{D2741FE8-A173-4B2E-B284-6CC5A9024813}" type="pres">
      <dgm:prSet presAssocID="{5897C5CE-5427-41A5-8E9A-ADB031E648F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6FE402B-1C3D-4814-BDA6-4816B4E59581}" type="presOf" srcId="{5897C5CE-5427-41A5-8E9A-ADB031E648FF}" destId="{D2741FE8-A173-4B2E-B284-6CC5A9024813}" srcOrd="0" destOrd="0" presId="urn:microsoft.com/office/officeart/2005/8/layout/vList2"/>
    <dgm:cxn modelId="{42750F61-8178-4FD3-9E90-D1C7D97C7747}" type="presOf" srcId="{3CF85ACF-A26E-4D31-A2A9-6878AC3FFC79}" destId="{03CFCEF0-8CD1-4F2E-A628-E4E234A30F67}" srcOrd="0" destOrd="0" presId="urn:microsoft.com/office/officeart/2005/8/layout/vList2"/>
    <dgm:cxn modelId="{D20F5061-DD9E-443A-BAD3-30E77E5D4016}" srcId="{E8F84859-299B-4EDC-AA20-57B94F926377}" destId="{3CF85ACF-A26E-4D31-A2A9-6878AC3FFC79}" srcOrd="2" destOrd="0" parTransId="{2AD43814-761C-4AFB-9F6E-602E2EF408CB}" sibTransId="{40CDBA7F-0965-4CCD-9316-F9A9D60DE9D7}"/>
    <dgm:cxn modelId="{12F0FA6A-9ABA-40EE-8EA7-41DABC50A32E}" srcId="{E8F84859-299B-4EDC-AA20-57B94F926377}" destId="{5897C5CE-5427-41A5-8E9A-ADB031E648FF}" srcOrd="3" destOrd="0" parTransId="{1F4510CC-84EA-43F5-B4F7-AB5ADE404D52}" sibTransId="{EFBCD76F-6E38-412D-BE90-03784844C779}"/>
    <dgm:cxn modelId="{E0CF0279-88DA-4DD2-B91F-C204F152BD59}" type="presOf" srcId="{AEA72131-0131-46A8-8D53-F864955897F0}" destId="{B57E6109-3D61-4BB8-AC7A-9FB01D98F347}" srcOrd="0" destOrd="0" presId="urn:microsoft.com/office/officeart/2005/8/layout/vList2"/>
    <dgm:cxn modelId="{3177897A-2869-4809-A6CF-ADD7DA767792}" type="presOf" srcId="{14495429-1F9C-4103-96D8-463BA7E6BF6D}" destId="{617D95E5-AC1A-4367-8748-8F13D9466954}" srcOrd="0" destOrd="0" presId="urn:microsoft.com/office/officeart/2005/8/layout/vList2"/>
    <dgm:cxn modelId="{8B1076A9-5CED-4FD9-800A-648CAE428A31}" type="presOf" srcId="{E8F84859-299B-4EDC-AA20-57B94F926377}" destId="{AD443A67-9FF7-4C54-A7E1-10C52C581807}" srcOrd="0" destOrd="0" presId="urn:microsoft.com/office/officeart/2005/8/layout/vList2"/>
    <dgm:cxn modelId="{B5415CC2-3E5B-4CD8-B95D-2C7EE404C046}" srcId="{E8F84859-299B-4EDC-AA20-57B94F926377}" destId="{14495429-1F9C-4103-96D8-463BA7E6BF6D}" srcOrd="0" destOrd="0" parTransId="{263727FF-C9DB-441F-AA7E-973572433309}" sibTransId="{1342B6C1-9523-445B-9D3D-19B36D50AEB3}"/>
    <dgm:cxn modelId="{4156FDEC-BB42-4A57-8E7F-80297A265152}" srcId="{E8F84859-299B-4EDC-AA20-57B94F926377}" destId="{AEA72131-0131-46A8-8D53-F864955897F0}" srcOrd="1" destOrd="0" parTransId="{8904A688-6BBD-42A9-A6F3-2F4316414E51}" sibTransId="{24DEC200-5DD0-486A-A271-4004E574D64B}"/>
    <dgm:cxn modelId="{4716D5C7-775C-47E8-A4DE-75975A6A3A36}" type="presParOf" srcId="{AD443A67-9FF7-4C54-A7E1-10C52C581807}" destId="{617D95E5-AC1A-4367-8748-8F13D9466954}" srcOrd="0" destOrd="0" presId="urn:microsoft.com/office/officeart/2005/8/layout/vList2"/>
    <dgm:cxn modelId="{EFB9424B-9D15-49CE-BE6F-FFE05DC6EB50}" type="presParOf" srcId="{AD443A67-9FF7-4C54-A7E1-10C52C581807}" destId="{7D1933BF-FF9E-4DAA-8245-D5C66B2A899E}" srcOrd="1" destOrd="0" presId="urn:microsoft.com/office/officeart/2005/8/layout/vList2"/>
    <dgm:cxn modelId="{60786CC5-CB56-4B48-B1FB-0594B34CC6E3}" type="presParOf" srcId="{AD443A67-9FF7-4C54-A7E1-10C52C581807}" destId="{B57E6109-3D61-4BB8-AC7A-9FB01D98F347}" srcOrd="2" destOrd="0" presId="urn:microsoft.com/office/officeart/2005/8/layout/vList2"/>
    <dgm:cxn modelId="{913FFC50-84B3-4B5E-9B4E-81175FC2DA82}" type="presParOf" srcId="{AD443A67-9FF7-4C54-A7E1-10C52C581807}" destId="{1768DB52-444E-4758-8DFF-4268170480D6}" srcOrd="3" destOrd="0" presId="urn:microsoft.com/office/officeart/2005/8/layout/vList2"/>
    <dgm:cxn modelId="{7F90B820-7300-41C2-BA09-2CC73CCEC0B9}" type="presParOf" srcId="{AD443A67-9FF7-4C54-A7E1-10C52C581807}" destId="{03CFCEF0-8CD1-4F2E-A628-E4E234A30F67}" srcOrd="4" destOrd="0" presId="urn:microsoft.com/office/officeart/2005/8/layout/vList2"/>
    <dgm:cxn modelId="{2C55E1BC-2267-4E03-8B3D-7896E4F6E2FE}" type="presParOf" srcId="{AD443A67-9FF7-4C54-A7E1-10C52C581807}" destId="{E1AF8CA1-456C-4ABA-A188-4E577EDD316F}" srcOrd="5" destOrd="0" presId="urn:microsoft.com/office/officeart/2005/8/layout/vList2"/>
    <dgm:cxn modelId="{ED1DACCB-3559-47B0-B92F-529AFE23DA6D}" type="presParOf" srcId="{AD443A67-9FF7-4C54-A7E1-10C52C581807}" destId="{D2741FE8-A173-4B2E-B284-6CC5A902481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98709ED-BE62-4360-8EC4-C6A0E45DD79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B3E6C7C-804E-449D-AB43-750D9C8950B8}">
      <dgm:prSet/>
      <dgm:spPr/>
      <dgm:t>
        <a:bodyPr/>
        <a:lstStyle/>
        <a:p>
          <a:r>
            <a:rPr lang="en-US" dirty="0"/>
            <a:t>Real-time symptom tracking[1][2]</a:t>
          </a:r>
        </a:p>
      </dgm:t>
    </dgm:pt>
    <dgm:pt modelId="{87CFC4A5-FEBC-462C-8FBC-77137B2774F1}" type="parTrans" cxnId="{7A5258D6-7562-4DAD-BBA8-822A3AA3EE36}">
      <dgm:prSet/>
      <dgm:spPr/>
      <dgm:t>
        <a:bodyPr/>
        <a:lstStyle/>
        <a:p>
          <a:endParaRPr lang="en-US"/>
        </a:p>
      </dgm:t>
    </dgm:pt>
    <dgm:pt modelId="{6EDE3BCF-E32F-43BE-827A-7F6A02050750}" type="sibTrans" cxnId="{7A5258D6-7562-4DAD-BBA8-822A3AA3EE36}">
      <dgm:prSet/>
      <dgm:spPr/>
      <dgm:t>
        <a:bodyPr/>
        <a:lstStyle/>
        <a:p>
          <a:endParaRPr lang="en-US"/>
        </a:p>
      </dgm:t>
    </dgm:pt>
    <dgm:pt modelId="{4542253A-9D81-417E-BED1-13393DB397E3}">
      <dgm:prSet/>
      <dgm:spPr/>
      <dgm:t>
        <a:bodyPr/>
        <a:lstStyle/>
        <a:p>
          <a:r>
            <a:rPr lang="en-US" dirty="0"/>
            <a:t>Secure communication &amp; alerts[3][4]</a:t>
          </a:r>
        </a:p>
      </dgm:t>
    </dgm:pt>
    <dgm:pt modelId="{47C0ADDE-EF40-4BB6-818D-535C1BD40CC8}" type="parTrans" cxnId="{981B932E-5026-4667-AFF1-3B6F2DA1C327}">
      <dgm:prSet/>
      <dgm:spPr/>
      <dgm:t>
        <a:bodyPr/>
        <a:lstStyle/>
        <a:p>
          <a:endParaRPr lang="en-US"/>
        </a:p>
      </dgm:t>
    </dgm:pt>
    <dgm:pt modelId="{7A1B4FEB-57E0-4DE9-B9A7-32A274A4059B}" type="sibTrans" cxnId="{981B932E-5026-4667-AFF1-3B6F2DA1C327}">
      <dgm:prSet/>
      <dgm:spPr/>
      <dgm:t>
        <a:bodyPr/>
        <a:lstStyle/>
        <a:p>
          <a:endParaRPr lang="en-US"/>
        </a:p>
      </dgm:t>
    </dgm:pt>
    <dgm:pt modelId="{163D1612-5451-4D6A-A3A1-FF1E6D34DD03}">
      <dgm:prSet/>
      <dgm:spPr/>
      <dgm:t>
        <a:bodyPr/>
        <a:lstStyle/>
        <a:p>
          <a:r>
            <a:rPr lang="en-US" dirty="0"/>
            <a:t>Solution: cohesive workflow, HIPAA-compliant[5][6]</a:t>
          </a:r>
        </a:p>
      </dgm:t>
    </dgm:pt>
    <dgm:pt modelId="{BE534D94-862A-47F3-82B9-CA94C880BF14}" type="parTrans" cxnId="{43D8EB93-63D8-435A-B21F-85A615C3400E}">
      <dgm:prSet/>
      <dgm:spPr/>
      <dgm:t>
        <a:bodyPr/>
        <a:lstStyle/>
        <a:p>
          <a:endParaRPr lang="en-US"/>
        </a:p>
      </dgm:t>
    </dgm:pt>
    <dgm:pt modelId="{15DF13D0-65B9-4EDC-8D4D-CB1B3985D317}" type="sibTrans" cxnId="{43D8EB93-63D8-435A-B21F-85A615C3400E}">
      <dgm:prSet/>
      <dgm:spPr/>
      <dgm:t>
        <a:bodyPr/>
        <a:lstStyle/>
        <a:p>
          <a:endParaRPr lang="en-US"/>
        </a:p>
      </dgm:t>
    </dgm:pt>
    <dgm:pt modelId="{F95BC39F-E853-4837-94B7-CB4402657FBF}" type="pres">
      <dgm:prSet presAssocID="{D98709ED-BE62-4360-8EC4-C6A0E45DD799}" presName="linear" presStyleCnt="0">
        <dgm:presLayoutVars>
          <dgm:animLvl val="lvl"/>
          <dgm:resizeHandles val="exact"/>
        </dgm:presLayoutVars>
      </dgm:prSet>
      <dgm:spPr/>
    </dgm:pt>
    <dgm:pt modelId="{CCDFBD06-BE97-4BCF-A3DA-415C0F756F11}" type="pres">
      <dgm:prSet presAssocID="{0B3E6C7C-804E-449D-AB43-750D9C8950B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CCB9699-4742-413E-A981-A3E76CDF79D9}" type="pres">
      <dgm:prSet presAssocID="{6EDE3BCF-E32F-43BE-827A-7F6A02050750}" presName="spacer" presStyleCnt="0"/>
      <dgm:spPr/>
    </dgm:pt>
    <dgm:pt modelId="{65B4CFD0-CE8A-4CA7-8B45-641829BF57B0}" type="pres">
      <dgm:prSet presAssocID="{4542253A-9D81-417E-BED1-13393DB397E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FB2FD1A-5487-4B8A-BC8A-0A2D04A33A7A}" type="pres">
      <dgm:prSet presAssocID="{7A1B4FEB-57E0-4DE9-B9A7-32A274A4059B}" presName="spacer" presStyleCnt="0"/>
      <dgm:spPr/>
    </dgm:pt>
    <dgm:pt modelId="{84DC08AA-668B-4508-914A-C8855598F363}" type="pres">
      <dgm:prSet presAssocID="{163D1612-5451-4D6A-A3A1-FF1E6D34DD0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81B932E-5026-4667-AFF1-3B6F2DA1C327}" srcId="{D98709ED-BE62-4360-8EC4-C6A0E45DD799}" destId="{4542253A-9D81-417E-BED1-13393DB397E3}" srcOrd="1" destOrd="0" parTransId="{47C0ADDE-EF40-4BB6-818D-535C1BD40CC8}" sibTransId="{7A1B4FEB-57E0-4DE9-B9A7-32A274A4059B}"/>
    <dgm:cxn modelId="{8F312A3D-D0F9-4BA5-A736-B45EB333B29F}" type="presOf" srcId="{D98709ED-BE62-4360-8EC4-C6A0E45DD799}" destId="{F95BC39F-E853-4837-94B7-CB4402657FBF}" srcOrd="0" destOrd="0" presId="urn:microsoft.com/office/officeart/2005/8/layout/vList2"/>
    <dgm:cxn modelId="{43D8EB93-63D8-435A-B21F-85A615C3400E}" srcId="{D98709ED-BE62-4360-8EC4-C6A0E45DD799}" destId="{163D1612-5451-4D6A-A3A1-FF1E6D34DD03}" srcOrd="2" destOrd="0" parTransId="{BE534D94-862A-47F3-82B9-CA94C880BF14}" sibTransId="{15DF13D0-65B9-4EDC-8D4D-CB1B3985D317}"/>
    <dgm:cxn modelId="{3AD021B0-5A5E-4A3A-9C91-9F689F62E4CA}" type="presOf" srcId="{163D1612-5451-4D6A-A3A1-FF1E6D34DD03}" destId="{84DC08AA-668B-4508-914A-C8855598F363}" srcOrd="0" destOrd="0" presId="urn:microsoft.com/office/officeart/2005/8/layout/vList2"/>
    <dgm:cxn modelId="{B6EEB7C6-1DBC-4959-85BA-69610E9321E5}" type="presOf" srcId="{4542253A-9D81-417E-BED1-13393DB397E3}" destId="{65B4CFD0-CE8A-4CA7-8B45-641829BF57B0}" srcOrd="0" destOrd="0" presId="urn:microsoft.com/office/officeart/2005/8/layout/vList2"/>
    <dgm:cxn modelId="{7A5258D6-7562-4DAD-BBA8-822A3AA3EE36}" srcId="{D98709ED-BE62-4360-8EC4-C6A0E45DD799}" destId="{0B3E6C7C-804E-449D-AB43-750D9C8950B8}" srcOrd="0" destOrd="0" parTransId="{87CFC4A5-FEBC-462C-8FBC-77137B2774F1}" sibTransId="{6EDE3BCF-E32F-43BE-827A-7F6A02050750}"/>
    <dgm:cxn modelId="{0AE9AAFC-8120-444E-BFFC-E35B32AAD499}" type="presOf" srcId="{0B3E6C7C-804E-449D-AB43-750D9C8950B8}" destId="{CCDFBD06-BE97-4BCF-A3DA-415C0F756F11}" srcOrd="0" destOrd="0" presId="urn:microsoft.com/office/officeart/2005/8/layout/vList2"/>
    <dgm:cxn modelId="{5D7B0D72-5F64-417D-B9CE-657F7433271D}" type="presParOf" srcId="{F95BC39F-E853-4837-94B7-CB4402657FBF}" destId="{CCDFBD06-BE97-4BCF-A3DA-415C0F756F11}" srcOrd="0" destOrd="0" presId="urn:microsoft.com/office/officeart/2005/8/layout/vList2"/>
    <dgm:cxn modelId="{7E1046B4-D352-4BFA-B667-CA9DA3761F6D}" type="presParOf" srcId="{F95BC39F-E853-4837-94B7-CB4402657FBF}" destId="{2CCB9699-4742-413E-A981-A3E76CDF79D9}" srcOrd="1" destOrd="0" presId="urn:microsoft.com/office/officeart/2005/8/layout/vList2"/>
    <dgm:cxn modelId="{BA96E290-7A1B-47AE-9C60-AE593BD85279}" type="presParOf" srcId="{F95BC39F-E853-4837-94B7-CB4402657FBF}" destId="{65B4CFD0-CE8A-4CA7-8B45-641829BF57B0}" srcOrd="2" destOrd="0" presId="urn:microsoft.com/office/officeart/2005/8/layout/vList2"/>
    <dgm:cxn modelId="{97B99925-4135-42A5-8CD2-167B963D72FB}" type="presParOf" srcId="{F95BC39F-E853-4837-94B7-CB4402657FBF}" destId="{9FB2FD1A-5487-4B8A-BC8A-0A2D04A33A7A}" srcOrd="3" destOrd="0" presId="urn:microsoft.com/office/officeart/2005/8/layout/vList2"/>
    <dgm:cxn modelId="{383760D6-D806-4742-AAF8-44ECADEBDBFC}" type="presParOf" srcId="{F95BC39F-E853-4837-94B7-CB4402657FBF}" destId="{84DC08AA-668B-4508-914A-C8855598F36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FCAC8D3-662F-41B9-B4B2-1998EA52E91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19019E0-0CE1-4A4F-AAE3-E38ACA30BEA7}">
      <dgm:prSet/>
      <dgm:spPr/>
      <dgm:t>
        <a:bodyPr/>
        <a:lstStyle/>
        <a:p>
          <a:r>
            <a:rPr lang="en-US" dirty="0"/>
            <a:t>Open-source web technologies (Wix)[14[2].</a:t>
          </a:r>
        </a:p>
      </dgm:t>
    </dgm:pt>
    <dgm:pt modelId="{9D48325C-4400-481A-9074-8896643C43B4}" type="parTrans" cxnId="{AB6FE063-FEF5-42A5-B499-CC5FD3F9A1BA}">
      <dgm:prSet/>
      <dgm:spPr/>
      <dgm:t>
        <a:bodyPr/>
        <a:lstStyle/>
        <a:p>
          <a:endParaRPr lang="en-US"/>
        </a:p>
      </dgm:t>
    </dgm:pt>
    <dgm:pt modelId="{4D7AB689-7DE2-4467-977A-C0D2F6667508}" type="sibTrans" cxnId="{AB6FE063-FEF5-42A5-B499-CC5FD3F9A1BA}">
      <dgm:prSet/>
      <dgm:spPr/>
      <dgm:t>
        <a:bodyPr/>
        <a:lstStyle/>
        <a:p>
          <a:endParaRPr lang="en-US"/>
        </a:p>
      </dgm:t>
    </dgm:pt>
    <dgm:pt modelId="{AF19E342-C5F2-4F3D-A1B2-3C58A87A5266}">
      <dgm:prSet/>
      <dgm:spPr/>
      <dgm:t>
        <a:bodyPr/>
        <a:lstStyle/>
        <a:p>
          <a:r>
            <a:rPr lang="en-US" dirty="0"/>
            <a:t>Cloud-based services for scalability &amp; security[3][4].</a:t>
          </a:r>
        </a:p>
      </dgm:t>
    </dgm:pt>
    <dgm:pt modelId="{BAFD6AC3-16AD-4074-8975-D1CBAEBFE673}" type="parTrans" cxnId="{2ACD3FE9-A803-422F-AE59-984B9C0B455F}">
      <dgm:prSet/>
      <dgm:spPr/>
      <dgm:t>
        <a:bodyPr/>
        <a:lstStyle/>
        <a:p>
          <a:endParaRPr lang="en-US"/>
        </a:p>
      </dgm:t>
    </dgm:pt>
    <dgm:pt modelId="{CD13EEDF-C15F-4736-9C49-17290E81C2D7}" type="sibTrans" cxnId="{2ACD3FE9-A803-422F-AE59-984B9C0B455F}">
      <dgm:prSet/>
      <dgm:spPr/>
      <dgm:t>
        <a:bodyPr/>
        <a:lstStyle/>
        <a:p>
          <a:endParaRPr lang="en-US"/>
        </a:p>
      </dgm:t>
    </dgm:pt>
    <dgm:pt modelId="{9AC5919E-5809-4E76-8B84-1467ABA046F7}">
      <dgm:prSet/>
      <dgm:spPr/>
      <dgm:t>
        <a:bodyPr/>
        <a:lstStyle/>
        <a:p>
          <a:r>
            <a:rPr lang="en-US" dirty="0"/>
            <a:t>Dashboard, reminders, analytics[5][6].</a:t>
          </a:r>
        </a:p>
      </dgm:t>
    </dgm:pt>
    <dgm:pt modelId="{B55F021A-7A21-413E-A6CD-6B26EE671EDF}" type="parTrans" cxnId="{BD414D10-1A48-4597-BF6C-D5ED1511A4D6}">
      <dgm:prSet/>
      <dgm:spPr/>
      <dgm:t>
        <a:bodyPr/>
        <a:lstStyle/>
        <a:p>
          <a:endParaRPr lang="en-US"/>
        </a:p>
      </dgm:t>
    </dgm:pt>
    <dgm:pt modelId="{687516F0-9E07-47E1-87D1-ECF809C18938}" type="sibTrans" cxnId="{BD414D10-1A48-4597-BF6C-D5ED1511A4D6}">
      <dgm:prSet/>
      <dgm:spPr/>
      <dgm:t>
        <a:bodyPr/>
        <a:lstStyle/>
        <a:p>
          <a:endParaRPr lang="en-US"/>
        </a:p>
      </dgm:t>
    </dgm:pt>
    <dgm:pt modelId="{81E7575F-6520-4BFA-A25A-32BE956B086E}" type="pres">
      <dgm:prSet presAssocID="{1FCAC8D3-662F-41B9-B4B2-1998EA52E91E}" presName="root" presStyleCnt="0">
        <dgm:presLayoutVars>
          <dgm:dir/>
          <dgm:resizeHandles val="exact"/>
        </dgm:presLayoutVars>
      </dgm:prSet>
      <dgm:spPr/>
    </dgm:pt>
    <dgm:pt modelId="{2AC4DD75-FB67-43A7-B9CD-1B52157D6934}" type="pres">
      <dgm:prSet presAssocID="{019019E0-0CE1-4A4F-AAE3-E38ACA30BEA7}" presName="compNode" presStyleCnt="0"/>
      <dgm:spPr/>
    </dgm:pt>
    <dgm:pt modelId="{C9580D7F-1D3A-4B28-8387-784BD8682BF6}" type="pres">
      <dgm:prSet presAssocID="{019019E0-0CE1-4A4F-AAE3-E38ACA30BEA7}" presName="bgRect" presStyleLbl="bgShp" presStyleIdx="0" presStyleCnt="3"/>
      <dgm:spPr/>
    </dgm:pt>
    <dgm:pt modelId="{8A167CB2-9693-404D-8D9A-26E156C6282B}" type="pres">
      <dgm:prSet presAssocID="{019019E0-0CE1-4A4F-AAE3-E38ACA30BEA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bweb"/>
        </a:ext>
      </dgm:extLst>
    </dgm:pt>
    <dgm:pt modelId="{342A6A68-6305-40F5-872C-07B7F58AD4DE}" type="pres">
      <dgm:prSet presAssocID="{019019E0-0CE1-4A4F-AAE3-E38ACA30BEA7}" presName="spaceRect" presStyleCnt="0"/>
      <dgm:spPr/>
    </dgm:pt>
    <dgm:pt modelId="{9B2790F8-9ECA-496A-9D22-ED47A746D328}" type="pres">
      <dgm:prSet presAssocID="{019019E0-0CE1-4A4F-AAE3-E38ACA30BEA7}" presName="parTx" presStyleLbl="revTx" presStyleIdx="0" presStyleCnt="3">
        <dgm:presLayoutVars>
          <dgm:chMax val="0"/>
          <dgm:chPref val="0"/>
        </dgm:presLayoutVars>
      </dgm:prSet>
      <dgm:spPr/>
    </dgm:pt>
    <dgm:pt modelId="{1F670AA3-4662-4DA7-800D-1F4397292DC4}" type="pres">
      <dgm:prSet presAssocID="{4D7AB689-7DE2-4467-977A-C0D2F6667508}" presName="sibTrans" presStyleCnt="0"/>
      <dgm:spPr/>
    </dgm:pt>
    <dgm:pt modelId="{E458349C-9DCE-42A7-B651-05F420C9179B}" type="pres">
      <dgm:prSet presAssocID="{AF19E342-C5F2-4F3D-A1B2-3C58A87A5266}" presName="compNode" presStyleCnt="0"/>
      <dgm:spPr/>
    </dgm:pt>
    <dgm:pt modelId="{77BC4F6A-B49E-4F50-965B-6D1CA1162A00}" type="pres">
      <dgm:prSet presAssocID="{AF19E342-C5F2-4F3D-A1B2-3C58A87A5266}" presName="bgRect" presStyleLbl="bgShp" presStyleIdx="1" presStyleCnt="3"/>
      <dgm:spPr/>
    </dgm:pt>
    <dgm:pt modelId="{0AD5423C-1A1A-4DEE-A60F-38CB5C024D9B}" type="pres">
      <dgm:prSet presAssocID="{AF19E342-C5F2-4F3D-A1B2-3C58A87A526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yncing Cloud"/>
        </a:ext>
      </dgm:extLst>
    </dgm:pt>
    <dgm:pt modelId="{3B35C0A7-D801-4C04-BFE5-EDA4A085BE81}" type="pres">
      <dgm:prSet presAssocID="{AF19E342-C5F2-4F3D-A1B2-3C58A87A5266}" presName="spaceRect" presStyleCnt="0"/>
      <dgm:spPr/>
    </dgm:pt>
    <dgm:pt modelId="{2B43404E-0982-47CF-87A5-37145A586C44}" type="pres">
      <dgm:prSet presAssocID="{AF19E342-C5F2-4F3D-A1B2-3C58A87A5266}" presName="parTx" presStyleLbl="revTx" presStyleIdx="1" presStyleCnt="3">
        <dgm:presLayoutVars>
          <dgm:chMax val="0"/>
          <dgm:chPref val="0"/>
        </dgm:presLayoutVars>
      </dgm:prSet>
      <dgm:spPr/>
    </dgm:pt>
    <dgm:pt modelId="{CB684ED1-678B-4B48-A30F-DE99F7CFF1AB}" type="pres">
      <dgm:prSet presAssocID="{CD13EEDF-C15F-4736-9C49-17290E81C2D7}" presName="sibTrans" presStyleCnt="0"/>
      <dgm:spPr/>
    </dgm:pt>
    <dgm:pt modelId="{BFB5A9F7-465A-40D6-914D-31044EE97C16}" type="pres">
      <dgm:prSet presAssocID="{9AC5919E-5809-4E76-8B84-1467ABA046F7}" presName="compNode" presStyleCnt="0"/>
      <dgm:spPr/>
    </dgm:pt>
    <dgm:pt modelId="{DB67038C-932B-49B5-BF5F-2C518DB213D0}" type="pres">
      <dgm:prSet presAssocID="{9AC5919E-5809-4E76-8B84-1467ABA046F7}" presName="bgRect" presStyleLbl="bgShp" presStyleIdx="2" presStyleCnt="3"/>
      <dgm:spPr/>
    </dgm:pt>
    <dgm:pt modelId="{F2391248-0762-46DA-88AB-2A168FFC30FB}" type="pres">
      <dgm:prSet presAssocID="{9AC5919E-5809-4E76-8B84-1467ABA046F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ll"/>
        </a:ext>
      </dgm:extLst>
    </dgm:pt>
    <dgm:pt modelId="{9565C385-A76D-474B-8C87-CB96C0C4E4D5}" type="pres">
      <dgm:prSet presAssocID="{9AC5919E-5809-4E76-8B84-1467ABA046F7}" presName="spaceRect" presStyleCnt="0"/>
      <dgm:spPr/>
    </dgm:pt>
    <dgm:pt modelId="{948D2EA7-B09C-498E-BEB9-1F5631E52D5E}" type="pres">
      <dgm:prSet presAssocID="{9AC5919E-5809-4E76-8B84-1467ABA046F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D414D10-1A48-4597-BF6C-D5ED1511A4D6}" srcId="{1FCAC8D3-662F-41B9-B4B2-1998EA52E91E}" destId="{9AC5919E-5809-4E76-8B84-1467ABA046F7}" srcOrd="2" destOrd="0" parTransId="{B55F021A-7A21-413E-A6CD-6B26EE671EDF}" sibTransId="{687516F0-9E07-47E1-87D1-ECF809C18938}"/>
    <dgm:cxn modelId="{E4C0D718-2325-4535-9182-516CF27472F1}" type="presOf" srcId="{1FCAC8D3-662F-41B9-B4B2-1998EA52E91E}" destId="{81E7575F-6520-4BFA-A25A-32BE956B086E}" srcOrd="0" destOrd="0" presId="urn:microsoft.com/office/officeart/2018/2/layout/IconVerticalSolidList"/>
    <dgm:cxn modelId="{7E96063E-98E2-4A41-A35C-878742AB424B}" type="presOf" srcId="{019019E0-0CE1-4A4F-AAE3-E38ACA30BEA7}" destId="{9B2790F8-9ECA-496A-9D22-ED47A746D328}" srcOrd="0" destOrd="0" presId="urn:microsoft.com/office/officeart/2018/2/layout/IconVerticalSolidList"/>
    <dgm:cxn modelId="{AB6FE063-FEF5-42A5-B499-CC5FD3F9A1BA}" srcId="{1FCAC8D3-662F-41B9-B4B2-1998EA52E91E}" destId="{019019E0-0CE1-4A4F-AAE3-E38ACA30BEA7}" srcOrd="0" destOrd="0" parTransId="{9D48325C-4400-481A-9074-8896643C43B4}" sibTransId="{4D7AB689-7DE2-4467-977A-C0D2F6667508}"/>
    <dgm:cxn modelId="{C417CC81-2FC3-412D-A37B-77DC89F6A007}" type="presOf" srcId="{AF19E342-C5F2-4F3D-A1B2-3C58A87A5266}" destId="{2B43404E-0982-47CF-87A5-37145A586C44}" srcOrd="0" destOrd="0" presId="urn:microsoft.com/office/officeart/2018/2/layout/IconVerticalSolidList"/>
    <dgm:cxn modelId="{2ACD3FE9-A803-422F-AE59-984B9C0B455F}" srcId="{1FCAC8D3-662F-41B9-B4B2-1998EA52E91E}" destId="{AF19E342-C5F2-4F3D-A1B2-3C58A87A5266}" srcOrd="1" destOrd="0" parTransId="{BAFD6AC3-16AD-4074-8975-D1CBAEBFE673}" sibTransId="{CD13EEDF-C15F-4736-9C49-17290E81C2D7}"/>
    <dgm:cxn modelId="{52E98CF4-0FE7-4FB7-A63C-7149ACEF7796}" type="presOf" srcId="{9AC5919E-5809-4E76-8B84-1467ABA046F7}" destId="{948D2EA7-B09C-498E-BEB9-1F5631E52D5E}" srcOrd="0" destOrd="0" presId="urn:microsoft.com/office/officeart/2018/2/layout/IconVerticalSolidList"/>
    <dgm:cxn modelId="{6C31B215-4F17-4363-A008-56E0D71E733D}" type="presParOf" srcId="{81E7575F-6520-4BFA-A25A-32BE956B086E}" destId="{2AC4DD75-FB67-43A7-B9CD-1B52157D6934}" srcOrd="0" destOrd="0" presId="urn:microsoft.com/office/officeart/2018/2/layout/IconVerticalSolidList"/>
    <dgm:cxn modelId="{4E24AB07-A210-4498-A2BA-FD13A398889C}" type="presParOf" srcId="{2AC4DD75-FB67-43A7-B9CD-1B52157D6934}" destId="{C9580D7F-1D3A-4B28-8387-784BD8682BF6}" srcOrd="0" destOrd="0" presId="urn:microsoft.com/office/officeart/2018/2/layout/IconVerticalSolidList"/>
    <dgm:cxn modelId="{8378BD71-7A25-4407-86B5-88D086729B48}" type="presParOf" srcId="{2AC4DD75-FB67-43A7-B9CD-1B52157D6934}" destId="{8A167CB2-9693-404D-8D9A-26E156C6282B}" srcOrd="1" destOrd="0" presId="urn:microsoft.com/office/officeart/2018/2/layout/IconVerticalSolidList"/>
    <dgm:cxn modelId="{484AC1E3-4236-4A16-BEDB-2C8D44FC7BAC}" type="presParOf" srcId="{2AC4DD75-FB67-43A7-B9CD-1B52157D6934}" destId="{342A6A68-6305-40F5-872C-07B7F58AD4DE}" srcOrd="2" destOrd="0" presId="urn:microsoft.com/office/officeart/2018/2/layout/IconVerticalSolidList"/>
    <dgm:cxn modelId="{AA8213CA-A602-48FA-8851-4BEE4C46D2B6}" type="presParOf" srcId="{2AC4DD75-FB67-43A7-B9CD-1B52157D6934}" destId="{9B2790F8-9ECA-496A-9D22-ED47A746D328}" srcOrd="3" destOrd="0" presId="urn:microsoft.com/office/officeart/2018/2/layout/IconVerticalSolidList"/>
    <dgm:cxn modelId="{166C6B39-3D65-4E4E-98E1-0A4F5E754BF9}" type="presParOf" srcId="{81E7575F-6520-4BFA-A25A-32BE956B086E}" destId="{1F670AA3-4662-4DA7-800D-1F4397292DC4}" srcOrd="1" destOrd="0" presId="urn:microsoft.com/office/officeart/2018/2/layout/IconVerticalSolidList"/>
    <dgm:cxn modelId="{463683E6-3338-46FE-BB87-47B66B717F88}" type="presParOf" srcId="{81E7575F-6520-4BFA-A25A-32BE956B086E}" destId="{E458349C-9DCE-42A7-B651-05F420C9179B}" srcOrd="2" destOrd="0" presId="urn:microsoft.com/office/officeart/2018/2/layout/IconVerticalSolidList"/>
    <dgm:cxn modelId="{E6EEC39B-1FA7-4B74-8B5D-736564DAAEB5}" type="presParOf" srcId="{E458349C-9DCE-42A7-B651-05F420C9179B}" destId="{77BC4F6A-B49E-4F50-965B-6D1CA1162A00}" srcOrd="0" destOrd="0" presId="urn:microsoft.com/office/officeart/2018/2/layout/IconVerticalSolidList"/>
    <dgm:cxn modelId="{41B8A9F5-0D26-48A5-A6D8-3227C92E4314}" type="presParOf" srcId="{E458349C-9DCE-42A7-B651-05F420C9179B}" destId="{0AD5423C-1A1A-4DEE-A60F-38CB5C024D9B}" srcOrd="1" destOrd="0" presId="urn:microsoft.com/office/officeart/2018/2/layout/IconVerticalSolidList"/>
    <dgm:cxn modelId="{24637F29-B818-4E27-B152-F157B114949E}" type="presParOf" srcId="{E458349C-9DCE-42A7-B651-05F420C9179B}" destId="{3B35C0A7-D801-4C04-BFE5-EDA4A085BE81}" srcOrd="2" destOrd="0" presId="urn:microsoft.com/office/officeart/2018/2/layout/IconVerticalSolidList"/>
    <dgm:cxn modelId="{1519C98F-B3CC-4A68-8F15-8BFCF60FEFB0}" type="presParOf" srcId="{E458349C-9DCE-42A7-B651-05F420C9179B}" destId="{2B43404E-0982-47CF-87A5-37145A586C44}" srcOrd="3" destOrd="0" presId="urn:microsoft.com/office/officeart/2018/2/layout/IconVerticalSolidList"/>
    <dgm:cxn modelId="{2EF440C0-EE0D-4CC2-83B1-417B479AAFD8}" type="presParOf" srcId="{81E7575F-6520-4BFA-A25A-32BE956B086E}" destId="{CB684ED1-678B-4B48-A30F-DE99F7CFF1AB}" srcOrd="3" destOrd="0" presId="urn:microsoft.com/office/officeart/2018/2/layout/IconVerticalSolidList"/>
    <dgm:cxn modelId="{718369F1-D2BE-46EF-99B3-6A91322F7AE6}" type="presParOf" srcId="{81E7575F-6520-4BFA-A25A-32BE956B086E}" destId="{BFB5A9F7-465A-40D6-914D-31044EE97C16}" srcOrd="4" destOrd="0" presId="urn:microsoft.com/office/officeart/2018/2/layout/IconVerticalSolidList"/>
    <dgm:cxn modelId="{E40B8D45-21F0-4650-A21C-A48F09A65426}" type="presParOf" srcId="{BFB5A9F7-465A-40D6-914D-31044EE97C16}" destId="{DB67038C-932B-49B5-BF5F-2C518DB213D0}" srcOrd="0" destOrd="0" presId="urn:microsoft.com/office/officeart/2018/2/layout/IconVerticalSolidList"/>
    <dgm:cxn modelId="{7C58A25B-F3D3-4745-A64C-672D6277C081}" type="presParOf" srcId="{BFB5A9F7-465A-40D6-914D-31044EE97C16}" destId="{F2391248-0762-46DA-88AB-2A168FFC30FB}" srcOrd="1" destOrd="0" presId="urn:microsoft.com/office/officeart/2018/2/layout/IconVerticalSolidList"/>
    <dgm:cxn modelId="{DC4E1036-5563-4074-B3A3-D7291D4B1C73}" type="presParOf" srcId="{BFB5A9F7-465A-40D6-914D-31044EE97C16}" destId="{9565C385-A76D-474B-8C87-CB96C0C4E4D5}" srcOrd="2" destOrd="0" presId="urn:microsoft.com/office/officeart/2018/2/layout/IconVerticalSolidList"/>
    <dgm:cxn modelId="{F7C2169B-8E7C-43B6-BFC5-E7331FB3F07D}" type="presParOf" srcId="{BFB5A9F7-465A-40D6-914D-31044EE97C16}" destId="{948D2EA7-B09C-498E-BEB9-1F5631E52D5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1735018-8B46-4AC3-859C-0F465827E2D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1CF366C0-E430-40C5-9647-D3EE7C0CCC35}">
      <dgm:prSet/>
      <dgm:spPr/>
      <dgm:t>
        <a:bodyPr/>
        <a:lstStyle/>
        <a:p>
          <a:r>
            <a:rPr lang="en-US" dirty="0"/>
            <a:t>Central hub &amp; dashboard overview[1][2].</a:t>
          </a:r>
        </a:p>
      </dgm:t>
    </dgm:pt>
    <dgm:pt modelId="{FDD6659D-7F19-4726-A657-7913355C071A}" type="parTrans" cxnId="{D29A4C25-72CD-4BB9-A608-16F851BD0F4A}">
      <dgm:prSet/>
      <dgm:spPr/>
      <dgm:t>
        <a:bodyPr/>
        <a:lstStyle/>
        <a:p>
          <a:endParaRPr lang="en-US"/>
        </a:p>
      </dgm:t>
    </dgm:pt>
    <dgm:pt modelId="{1599F0E0-EEE6-40A7-8977-DE085337B91D}" type="sibTrans" cxnId="{D29A4C25-72CD-4BB9-A608-16F851BD0F4A}">
      <dgm:prSet/>
      <dgm:spPr/>
      <dgm:t>
        <a:bodyPr/>
        <a:lstStyle/>
        <a:p>
          <a:endParaRPr lang="en-US"/>
        </a:p>
      </dgm:t>
    </dgm:pt>
    <dgm:pt modelId="{FBA7C59B-365A-4D1D-86E9-C8B3A87A689D}">
      <dgm:prSet/>
      <dgm:spPr/>
      <dgm:t>
        <a:bodyPr/>
        <a:lstStyle/>
        <a:p>
          <a:r>
            <a:rPr lang="en-US" dirty="0"/>
            <a:t>Quick access: tracker, education, action plan, communication[3][4].</a:t>
          </a:r>
        </a:p>
      </dgm:t>
    </dgm:pt>
    <dgm:pt modelId="{5B2B983E-8DC4-437E-8EB2-4734F5C93B5A}" type="parTrans" cxnId="{77D9B011-B038-4039-A09F-7CFF5A6C13DE}">
      <dgm:prSet/>
      <dgm:spPr/>
      <dgm:t>
        <a:bodyPr/>
        <a:lstStyle/>
        <a:p>
          <a:endParaRPr lang="en-US"/>
        </a:p>
      </dgm:t>
    </dgm:pt>
    <dgm:pt modelId="{1E74556A-F525-4588-9171-5E32163CE478}" type="sibTrans" cxnId="{77D9B011-B038-4039-A09F-7CFF5A6C13DE}">
      <dgm:prSet/>
      <dgm:spPr/>
      <dgm:t>
        <a:bodyPr/>
        <a:lstStyle/>
        <a:p>
          <a:endParaRPr lang="en-US"/>
        </a:p>
      </dgm:t>
    </dgm:pt>
    <dgm:pt modelId="{A7431142-45F3-45DC-8476-0528CE06CA9F}">
      <dgm:prSet/>
      <dgm:spPr/>
      <dgm:t>
        <a:bodyPr/>
        <a:lstStyle/>
        <a:p>
          <a:r>
            <a:rPr lang="en-US" dirty="0"/>
            <a:t>Visual: Screenshot placeholder</a:t>
          </a:r>
        </a:p>
      </dgm:t>
    </dgm:pt>
    <dgm:pt modelId="{7AFC203B-4799-4C96-8C24-DA0D6267590D}" type="parTrans" cxnId="{5066F0D1-4A09-4770-A212-6BACCB3DDE78}">
      <dgm:prSet/>
      <dgm:spPr/>
      <dgm:t>
        <a:bodyPr/>
        <a:lstStyle/>
        <a:p>
          <a:endParaRPr lang="en-US"/>
        </a:p>
      </dgm:t>
    </dgm:pt>
    <dgm:pt modelId="{265B337A-44A5-49E6-A738-432B88E4ACAF}" type="sibTrans" cxnId="{5066F0D1-4A09-4770-A212-6BACCB3DDE78}">
      <dgm:prSet/>
      <dgm:spPr/>
      <dgm:t>
        <a:bodyPr/>
        <a:lstStyle/>
        <a:p>
          <a:endParaRPr lang="en-US"/>
        </a:p>
      </dgm:t>
    </dgm:pt>
    <dgm:pt modelId="{EFB1A78F-A7CA-4FE1-8FCC-677EB966FD16}" type="pres">
      <dgm:prSet presAssocID="{21735018-8B46-4AC3-859C-0F465827E2DB}" presName="root" presStyleCnt="0">
        <dgm:presLayoutVars>
          <dgm:dir/>
          <dgm:resizeHandles val="exact"/>
        </dgm:presLayoutVars>
      </dgm:prSet>
      <dgm:spPr/>
    </dgm:pt>
    <dgm:pt modelId="{E7BC030A-2429-48B0-90F8-B3E13A53EED2}" type="pres">
      <dgm:prSet presAssocID="{1CF366C0-E430-40C5-9647-D3EE7C0CCC35}" presName="compNode" presStyleCnt="0"/>
      <dgm:spPr/>
    </dgm:pt>
    <dgm:pt modelId="{BB6F9EFC-90C5-429E-9659-82EF3470E8BD}" type="pres">
      <dgm:prSet presAssocID="{1CF366C0-E430-40C5-9647-D3EE7C0CCC3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FA1B175A-52C4-4699-BAFC-A6AD39B2D0DF}" type="pres">
      <dgm:prSet presAssocID="{1CF366C0-E430-40C5-9647-D3EE7C0CCC35}" presName="spaceRect" presStyleCnt="0"/>
      <dgm:spPr/>
    </dgm:pt>
    <dgm:pt modelId="{5F0F658A-62FC-42D0-B668-31EB1B48FE80}" type="pres">
      <dgm:prSet presAssocID="{1CF366C0-E430-40C5-9647-D3EE7C0CCC35}" presName="textRect" presStyleLbl="revTx" presStyleIdx="0" presStyleCnt="3">
        <dgm:presLayoutVars>
          <dgm:chMax val="1"/>
          <dgm:chPref val="1"/>
        </dgm:presLayoutVars>
      </dgm:prSet>
      <dgm:spPr/>
    </dgm:pt>
    <dgm:pt modelId="{B0D1DD64-913A-4979-9032-977C1BB5F323}" type="pres">
      <dgm:prSet presAssocID="{1599F0E0-EEE6-40A7-8977-DE085337B91D}" presName="sibTrans" presStyleCnt="0"/>
      <dgm:spPr/>
    </dgm:pt>
    <dgm:pt modelId="{F06D09EA-E03A-467A-A641-C7AA504B7E7C}" type="pres">
      <dgm:prSet presAssocID="{FBA7C59B-365A-4D1D-86E9-C8B3A87A689D}" presName="compNode" presStyleCnt="0"/>
      <dgm:spPr/>
    </dgm:pt>
    <dgm:pt modelId="{D04449D6-8D20-417B-85E7-3713E839071C}" type="pres">
      <dgm:prSet presAssocID="{FBA7C59B-365A-4D1D-86E9-C8B3A87A689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E1A43EAF-6BB3-41AE-A03A-1EBE604D7D5A}" type="pres">
      <dgm:prSet presAssocID="{FBA7C59B-365A-4D1D-86E9-C8B3A87A689D}" presName="spaceRect" presStyleCnt="0"/>
      <dgm:spPr/>
    </dgm:pt>
    <dgm:pt modelId="{5231E0D6-8734-4877-A3CA-E9A3120186F0}" type="pres">
      <dgm:prSet presAssocID="{FBA7C59B-365A-4D1D-86E9-C8B3A87A689D}" presName="textRect" presStyleLbl="revTx" presStyleIdx="1" presStyleCnt="3">
        <dgm:presLayoutVars>
          <dgm:chMax val="1"/>
          <dgm:chPref val="1"/>
        </dgm:presLayoutVars>
      </dgm:prSet>
      <dgm:spPr/>
    </dgm:pt>
    <dgm:pt modelId="{71E53B17-B3CD-4E13-A75D-7E1084C99AEF}" type="pres">
      <dgm:prSet presAssocID="{1E74556A-F525-4588-9171-5E32163CE478}" presName="sibTrans" presStyleCnt="0"/>
      <dgm:spPr/>
    </dgm:pt>
    <dgm:pt modelId="{40E58586-515E-4497-9DED-DDBFA6125290}" type="pres">
      <dgm:prSet presAssocID="{A7431142-45F3-45DC-8476-0528CE06CA9F}" presName="compNode" presStyleCnt="0"/>
      <dgm:spPr/>
    </dgm:pt>
    <dgm:pt modelId="{6BBF132D-8722-4A9E-B730-87382460D785}" type="pres">
      <dgm:prSet presAssocID="{A7431142-45F3-45DC-8476-0528CE06CA9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2049E89C-C41A-422D-8E00-5D3B8198ACE6}" type="pres">
      <dgm:prSet presAssocID="{A7431142-45F3-45DC-8476-0528CE06CA9F}" presName="spaceRect" presStyleCnt="0"/>
      <dgm:spPr/>
    </dgm:pt>
    <dgm:pt modelId="{FB61DEF8-F99E-4D0B-8DEF-CE44CC531581}" type="pres">
      <dgm:prSet presAssocID="{A7431142-45F3-45DC-8476-0528CE06CA9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7D9B011-B038-4039-A09F-7CFF5A6C13DE}" srcId="{21735018-8B46-4AC3-859C-0F465827E2DB}" destId="{FBA7C59B-365A-4D1D-86E9-C8B3A87A689D}" srcOrd="1" destOrd="0" parTransId="{5B2B983E-8DC4-437E-8EB2-4734F5C93B5A}" sibTransId="{1E74556A-F525-4588-9171-5E32163CE478}"/>
    <dgm:cxn modelId="{BF52901B-6404-4C80-86ED-D7E4DE6040FF}" type="presOf" srcId="{1CF366C0-E430-40C5-9647-D3EE7C0CCC35}" destId="{5F0F658A-62FC-42D0-B668-31EB1B48FE80}" srcOrd="0" destOrd="0" presId="urn:microsoft.com/office/officeart/2018/2/layout/IconLabelList"/>
    <dgm:cxn modelId="{D29A4C25-72CD-4BB9-A608-16F851BD0F4A}" srcId="{21735018-8B46-4AC3-859C-0F465827E2DB}" destId="{1CF366C0-E430-40C5-9647-D3EE7C0CCC35}" srcOrd="0" destOrd="0" parTransId="{FDD6659D-7F19-4726-A657-7913355C071A}" sibTransId="{1599F0E0-EEE6-40A7-8977-DE085337B91D}"/>
    <dgm:cxn modelId="{23214C8B-1EAC-4C87-84E1-2B7D665F78DC}" type="presOf" srcId="{21735018-8B46-4AC3-859C-0F465827E2DB}" destId="{EFB1A78F-A7CA-4FE1-8FCC-677EB966FD16}" srcOrd="0" destOrd="0" presId="urn:microsoft.com/office/officeart/2018/2/layout/IconLabelList"/>
    <dgm:cxn modelId="{BEFB46B6-CC65-4C8C-8EDC-62DEA16A243A}" type="presOf" srcId="{A7431142-45F3-45DC-8476-0528CE06CA9F}" destId="{FB61DEF8-F99E-4D0B-8DEF-CE44CC531581}" srcOrd="0" destOrd="0" presId="urn:microsoft.com/office/officeart/2018/2/layout/IconLabelList"/>
    <dgm:cxn modelId="{906553CF-3D79-42E5-9CB7-0E03C7F631D8}" type="presOf" srcId="{FBA7C59B-365A-4D1D-86E9-C8B3A87A689D}" destId="{5231E0D6-8734-4877-A3CA-E9A3120186F0}" srcOrd="0" destOrd="0" presId="urn:microsoft.com/office/officeart/2018/2/layout/IconLabelList"/>
    <dgm:cxn modelId="{5066F0D1-4A09-4770-A212-6BACCB3DDE78}" srcId="{21735018-8B46-4AC3-859C-0F465827E2DB}" destId="{A7431142-45F3-45DC-8476-0528CE06CA9F}" srcOrd="2" destOrd="0" parTransId="{7AFC203B-4799-4C96-8C24-DA0D6267590D}" sibTransId="{265B337A-44A5-49E6-A738-432B88E4ACAF}"/>
    <dgm:cxn modelId="{AD5A45FF-467F-4381-B251-02FC003ABAC1}" type="presParOf" srcId="{EFB1A78F-A7CA-4FE1-8FCC-677EB966FD16}" destId="{E7BC030A-2429-48B0-90F8-B3E13A53EED2}" srcOrd="0" destOrd="0" presId="urn:microsoft.com/office/officeart/2018/2/layout/IconLabelList"/>
    <dgm:cxn modelId="{8739D93A-AA51-4B62-8C5E-1F785CFE409E}" type="presParOf" srcId="{E7BC030A-2429-48B0-90F8-B3E13A53EED2}" destId="{BB6F9EFC-90C5-429E-9659-82EF3470E8BD}" srcOrd="0" destOrd="0" presId="urn:microsoft.com/office/officeart/2018/2/layout/IconLabelList"/>
    <dgm:cxn modelId="{B071EDDB-D45C-42C8-966C-259E237E481E}" type="presParOf" srcId="{E7BC030A-2429-48B0-90F8-B3E13A53EED2}" destId="{FA1B175A-52C4-4699-BAFC-A6AD39B2D0DF}" srcOrd="1" destOrd="0" presId="urn:microsoft.com/office/officeart/2018/2/layout/IconLabelList"/>
    <dgm:cxn modelId="{D311AA51-44D0-4453-BEE4-C9BBF204CD64}" type="presParOf" srcId="{E7BC030A-2429-48B0-90F8-B3E13A53EED2}" destId="{5F0F658A-62FC-42D0-B668-31EB1B48FE80}" srcOrd="2" destOrd="0" presId="urn:microsoft.com/office/officeart/2018/2/layout/IconLabelList"/>
    <dgm:cxn modelId="{CB321558-C815-4AD4-82B1-B082928E4A94}" type="presParOf" srcId="{EFB1A78F-A7CA-4FE1-8FCC-677EB966FD16}" destId="{B0D1DD64-913A-4979-9032-977C1BB5F323}" srcOrd="1" destOrd="0" presId="urn:microsoft.com/office/officeart/2018/2/layout/IconLabelList"/>
    <dgm:cxn modelId="{2CB1395F-161B-429C-A5D9-D47F4C9D2D8D}" type="presParOf" srcId="{EFB1A78F-A7CA-4FE1-8FCC-677EB966FD16}" destId="{F06D09EA-E03A-467A-A641-C7AA504B7E7C}" srcOrd="2" destOrd="0" presId="urn:microsoft.com/office/officeart/2018/2/layout/IconLabelList"/>
    <dgm:cxn modelId="{6122BC1E-C8FF-4199-A150-ADD7B233597E}" type="presParOf" srcId="{F06D09EA-E03A-467A-A641-C7AA504B7E7C}" destId="{D04449D6-8D20-417B-85E7-3713E839071C}" srcOrd="0" destOrd="0" presId="urn:microsoft.com/office/officeart/2018/2/layout/IconLabelList"/>
    <dgm:cxn modelId="{E49F7F67-FFDA-4685-A7F9-F9CC3601CCE9}" type="presParOf" srcId="{F06D09EA-E03A-467A-A641-C7AA504B7E7C}" destId="{E1A43EAF-6BB3-41AE-A03A-1EBE604D7D5A}" srcOrd="1" destOrd="0" presId="urn:microsoft.com/office/officeart/2018/2/layout/IconLabelList"/>
    <dgm:cxn modelId="{43098E2F-3BC7-494C-9487-D2FAAC4235FA}" type="presParOf" srcId="{F06D09EA-E03A-467A-A641-C7AA504B7E7C}" destId="{5231E0D6-8734-4877-A3CA-E9A3120186F0}" srcOrd="2" destOrd="0" presId="urn:microsoft.com/office/officeart/2018/2/layout/IconLabelList"/>
    <dgm:cxn modelId="{42999FB2-DD74-4700-8DE8-FB164481C9B5}" type="presParOf" srcId="{EFB1A78F-A7CA-4FE1-8FCC-677EB966FD16}" destId="{71E53B17-B3CD-4E13-A75D-7E1084C99AEF}" srcOrd="3" destOrd="0" presId="urn:microsoft.com/office/officeart/2018/2/layout/IconLabelList"/>
    <dgm:cxn modelId="{548FD929-989C-4CB4-8FF7-5BC7E42A8B8D}" type="presParOf" srcId="{EFB1A78F-A7CA-4FE1-8FCC-677EB966FD16}" destId="{40E58586-515E-4497-9DED-DDBFA6125290}" srcOrd="4" destOrd="0" presId="urn:microsoft.com/office/officeart/2018/2/layout/IconLabelList"/>
    <dgm:cxn modelId="{92738A17-59A6-4A66-89BC-662D741D4C2E}" type="presParOf" srcId="{40E58586-515E-4497-9DED-DDBFA6125290}" destId="{6BBF132D-8722-4A9E-B730-87382460D785}" srcOrd="0" destOrd="0" presId="urn:microsoft.com/office/officeart/2018/2/layout/IconLabelList"/>
    <dgm:cxn modelId="{9F76BFC7-F811-4EC8-89DD-97CE65C2BFB6}" type="presParOf" srcId="{40E58586-515E-4497-9DED-DDBFA6125290}" destId="{2049E89C-C41A-422D-8E00-5D3B8198ACE6}" srcOrd="1" destOrd="0" presId="urn:microsoft.com/office/officeart/2018/2/layout/IconLabelList"/>
    <dgm:cxn modelId="{15C31DE4-CB8B-44B7-B398-04DA30DE6BAF}" type="presParOf" srcId="{40E58586-515E-4497-9DED-DDBFA6125290}" destId="{FB61DEF8-F99E-4D0B-8DEF-CE44CC53158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379D92C-A838-4A08-B97E-137DD8836F89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CF2B4089-EAB9-4ABE-9E3E-CE3AF0F5E7D4}">
      <dgm:prSet/>
      <dgm:spPr/>
      <dgm:t>
        <a:bodyPr/>
        <a:lstStyle/>
        <a:p>
          <a:pPr>
            <a:defRPr cap="all"/>
          </a:pPr>
          <a:r>
            <a:rPr lang="en-US" dirty="0"/>
            <a:t>Log daily symptoms &amp; triggers[1][2].</a:t>
          </a:r>
        </a:p>
      </dgm:t>
    </dgm:pt>
    <dgm:pt modelId="{A252B2B1-0DC0-4EC2-8314-134B8ABBB0FB}" type="parTrans" cxnId="{4A79171F-F3CE-49E2-B60F-5B02ADD676CC}">
      <dgm:prSet/>
      <dgm:spPr/>
      <dgm:t>
        <a:bodyPr/>
        <a:lstStyle/>
        <a:p>
          <a:endParaRPr lang="en-US"/>
        </a:p>
      </dgm:t>
    </dgm:pt>
    <dgm:pt modelId="{16FF3B31-B3A0-47CB-8D30-9353A22007D4}" type="sibTrans" cxnId="{4A79171F-F3CE-49E2-B60F-5B02ADD676CC}">
      <dgm:prSet/>
      <dgm:spPr/>
      <dgm:t>
        <a:bodyPr/>
        <a:lstStyle/>
        <a:p>
          <a:endParaRPr lang="en-US"/>
        </a:p>
      </dgm:t>
    </dgm:pt>
    <dgm:pt modelId="{2B9BEF2C-2A2B-49FE-A0F7-9D35C693CF88}">
      <dgm:prSet/>
      <dgm:spPr/>
      <dgm:t>
        <a:bodyPr/>
        <a:lstStyle/>
        <a:p>
          <a:pPr>
            <a:defRPr cap="all"/>
          </a:pPr>
          <a:r>
            <a:rPr lang="en-US" dirty="0"/>
            <a:t>Interactive charts for trends[3][4].</a:t>
          </a:r>
        </a:p>
      </dgm:t>
    </dgm:pt>
    <dgm:pt modelId="{1088C372-2559-4D4C-9BAF-7920F4B7B3D8}" type="parTrans" cxnId="{6A8DC179-B510-4D1E-AB5E-5217BAA03111}">
      <dgm:prSet/>
      <dgm:spPr/>
      <dgm:t>
        <a:bodyPr/>
        <a:lstStyle/>
        <a:p>
          <a:endParaRPr lang="en-US"/>
        </a:p>
      </dgm:t>
    </dgm:pt>
    <dgm:pt modelId="{BF9BD34A-08EE-4682-BB8A-F99FE2422219}" type="sibTrans" cxnId="{6A8DC179-B510-4D1E-AB5E-5217BAA03111}">
      <dgm:prSet/>
      <dgm:spPr/>
      <dgm:t>
        <a:bodyPr/>
        <a:lstStyle/>
        <a:p>
          <a:endParaRPr lang="en-US"/>
        </a:p>
      </dgm:t>
    </dgm:pt>
    <dgm:pt modelId="{8B535C46-1DA4-45AD-8239-23F0834D8A1D}">
      <dgm:prSet/>
      <dgm:spPr/>
      <dgm:t>
        <a:bodyPr/>
        <a:lstStyle/>
        <a:p>
          <a:pPr>
            <a:defRPr cap="all"/>
          </a:pPr>
          <a:r>
            <a:rPr lang="en-US" dirty="0"/>
            <a:t>Alerts for poor control[5][6].</a:t>
          </a:r>
        </a:p>
      </dgm:t>
    </dgm:pt>
    <dgm:pt modelId="{26624738-C707-48CE-8E78-43A839D43EA9}" type="parTrans" cxnId="{A13F3FB7-0DEE-4AAF-A9C5-DDB100C0B1F8}">
      <dgm:prSet/>
      <dgm:spPr/>
      <dgm:t>
        <a:bodyPr/>
        <a:lstStyle/>
        <a:p>
          <a:endParaRPr lang="en-US"/>
        </a:p>
      </dgm:t>
    </dgm:pt>
    <dgm:pt modelId="{88C3395C-8873-47D2-9C6B-4C35C7FD9264}" type="sibTrans" cxnId="{A13F3FB7-0DEE-4AAF-A9C5-DDB100C0B1F8}">
      <dgm:prSet/>
      <dgm:spPr/>
      <dgm:t>
        <a:bodyPr/>
        <a:lstStyle/>
        <a:p>
          <a:endParaRPr lang="en-US"/>
        </a:p>
      </dgm:t>
    </dgm:pt>
    <dgm:pt modelId="{AA9C9694-D5E0-4B6C-8DE1-D25137301F03}">
      <dgm:prSet/>
      <dgm:spPr/>
      <dgm:t>
        <a:bodyPr/>
        <a:lstStyle/>
        <a:p>
          <a:pPr>
            <a:defRPr cap="all"/>
          </a:pPr>
          <a:r>
            <a:rPr lang="en-US"/>
            <a:t>Visual: Screenshot placeholder</a:t>
          </a:r>
        </a:p>
      </dgm:t>
    </dgm:pt>
    <dgm:pt modelId="{93A1A87D-D677-4569-85A8-5B5D558F47F8}" type="parTrans" cxnId="{1E02B1E6-BE39-42E8-8609-877A8C21D78E}">
      <dgm:prSet/>
      <dgm:spPr/>
      <dgm:t>
        <a:bodyPr/>
        <a:lstStyle/>
        <a:p>
          <a:endParaRPr lang="en-US"/>
        </a:p>
      </dgm:t>
    </dgm:pt>
    <dgm:pt modelId="{B320A502-E248-4332-85E0-D689458EBAE7}" type="sibTrans" cxnId="{1E02B1E6-BE39-42E8-8609-877A8C21D78E}">
      <dgm:prSet/>
      <dgm:spPr/>
      <dgm:t>
        <a:bodyPr/>
        <a:lstStyle/>
        <a:p>
          <a:endParaRPr lang="en-US"/>
        </a:p>
      </dgm:t>
    </dgm:pt>
    <dgm:pt modelId="{60547B4B-A25E-4F65-A2D1-45C14C5B3169}" type="pres">
      <dgm:prSet presAssocID="{F379D92C-A838-4A08-B97E-137DD8836F89}" presName="root" presStyleCnt="0">
        <dgm:presLayoutVars>
          <dgm:dir/>
          <dgm:resizeHandles val="exact"/>
        </dgm:presLayoutVars>
      </dgm:prSet>
      <dgm:spPr/>
    </dgm:pt>
    <dgm:pt modelId="{EFA12DF8-D4B7-4836-AB14-730CEC3825BC}" type="pres">
      <dgm:prSet presAssocID="{CF2B4089-EAB9-4ABE-9E3E-CE3AF0F5E7D4}" presName="compNode" presStyleCnt="0"/>
      <dgm:spPr/>
    </dgm:pt>
    <dgm:pt modelId="{8274F609-87D9-47E2-8CCE-321F6C4FA207}" type="pres">
      <dgm:prSet presAssocID="{CF2B4089-EAB9-4ABE-9E3E-CE3AF0F5E7D4}" presName="iconBgRect" presStyleLbl="bgShp" presStyleIdx="0" presStyleCnt="4"/>
      <dgm:spPr/>
    </dgm:pt>
    <dgm:pt modelId="{23234CD9-DBA8-438C-9599-9079564BCD13}" type="pres">
      <dgm:prSet presAssocID="{CF2B4089-EAB9-4ABE-9E3E-CE3AF0F5E7D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3AAE159C-7DB1-4E86-A2AA-D3885241C9D6}" type="pres">
      <dgm:prSet presAssocID="{CF2B4089-EAB9-4ABE-9E3E-CE3AF0F5E7D4}" presName="spaceRect" presStyleCnt="0"/>
      <dgm:spPr/>
    </dgm:pt>
    <dgm:pt modelId="{91BAD6A5-823E-43D7-BAA6-42A52884FC37}" type="pres">
      <dgm:prSet presAssocID="{CF2B4089-EAB9-4ABE-9E3E-CE3AF0F5E7D4}" presName="textRect" presStyleLbl="revTx" presStyleIdx="0" presStyleCnt="4">
        <dgm:presLayoutVars>
          <dgm:chMax val="1"/>
          <dgm:chPref val="1"/>
        </dgm:presLayoutVars>
      </dgm:prSet>
      <dgm:spPr/>
    </dgm:pt>
    <dgm:pt modelId="{443631B9-96E1-4D8C-837A-4E97A817A847}" type="pres">
      <dgm:prSet presAssocID="{16FF3B31-B3A0-47CB-8D30-9353A22007D4}" presName="sibTrans" presStyleCnt="0"/>
      <dgm:spPr/>
    </dgm:pt>
    <dgm:pt modelId="{D974AEBF-7ED9-4A9A-BBC9-A534E8FE0B80}" type="pres">
      <dgm:prSet presAssocID="{2B9BEF2C-2A2B-49FE-A0F7-9D35C693CF88}" presName="compNode" presStyleCnt="0"/>
      <dgm:spPr/>
    </dgm:pt>
    <dgm:pt modelId="{3E20B8BF-1648-4D81-9A0C-7FF918373B89}" type="pres">
      <dgm:prSet presAssocID="{2B9BEF2C-2A2B-49FE-A0F7-9D35C693CF88}" presName="iconBgRect" presStyleLbl="bgShp" presStyleIdx="1" presStyleCnt="4"/>
      <dgm:spPr/>
    </dgm:pt>
    <dgm:pt modelId="{42D2CFA8-B4E0-4794-AFF1-B861AE83284A}" type="pres">
      <dgm:prSet presAssocID="{2B9BEF2C-2A2B-49FE-A0F7-9D35C693CF8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467AEDB4-9115-4E29-A435-2183964FA7B3}" type="pres">
      <dgm:prSet presAssocID="{2B9BEF2C-2A2B-49FE-A0F7-9D35C693CF88}" presName="spaceRect" presStyleCnt="0"/>
      <dgm:spPr/>
    </dgm:pt>
    <dgm:pt modelId="{7E1C7961-54D0-4B9F-872E-B63CA414B435}" type="pres">
      <dgm:prSet presAssocID="{2B9BEF2C-2A2B-49FE-A0F7-9D35C693CF88}" presName="textRect" presStyleLbl="revTx" presStyleIdx="1" presStyleCnt="4">
        <dgm:presLayoutVars>
          <dgm:chMax val="1"/>
          <dgm:chPref val="1"/>
        </dgm:presLayoutVars>
      </dgm:prSet>
      <dgm:spPr/>
    </dgm:pt>
    <dgm:pt modelId="{CB2D2D77-92A1-43BF-8E92-74C2D91FBF27}" type="pres">
      <dgm:prSet presAssocID="{BF9BD34A-08EE-4682-BB8A-F99FE2422219}" presName="sibTrans" presStyleCnt="0"/>
      <dgm:spPr/>
    </dgm:pt>
    <dgm:pt modelId="{D7A5E25C-473E-4C4B-96E0-DB277A32F7E8}" type="pres">
      <dgm:prSet presAssocID="{8B535C46-1DA4-45AD-8239-23F0834D8A1D}" presName="compNode" presStyleCnt="0"/>
      <dgm:spPr/>
    </dgm:pt>
    <dgm:pt modelId="{4468044F-CCDE-4893-9FCB-00AF439C95AE}" type="pres">
      <dgm:prSet presAssocID="{8B535C46-1DA4-45AD-8239-23F0834D8A1D}" presName="iconBgRect" presStyleLbl="bgShp" presStyleIdx="2" presStyleCnt="4"/>
      <dgm:spPr/>
    </dgm:pt>
    <dgm:pt modelId="{0A57036B-AD84-4958-BBCC-DD91C9AC78FA}" type="pres">
      <dgm:prSet presAssocID="{8B535C46-1DA4-45AD-8239-23F0834D8A1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bidden"/>
        </a:ext>
      </dgm:extLst>
    </dgm:pt>
    <dgm:pt modelId="{425C1DC1-35A1-4462-95D6-0E1B25DDDF7C}" type="pres">
      <dgm:prSet presAssocID="{8B535C46-1DA4-45AD-8239-23F0834D8A1D}" presName="spaceRect" presStyleCnt="0"/>
      <dgm:spPr/>
    </dgm:pt>
    <dgm:pt modelId="{F0966A28-A048-46BA-A872-9EB64A53F606}" type="pres">
      <dgm:prSet presAssocID="{8B535C46-1DA4-45AD-8239-23F0834D8A1D}" presName="textRect" presStyleLbl="revTx" presStyleIdx="2" presStyleCnt="4">
        <dgm:presLayoutVars>
          <dgm:chMax val="1"/>
          <dgm:chPref val="1"/>
        </dgm:presLayoutVars>
      </dgm:prSet>
      <dgm:spPr/>
    </dgm:pt>
    <dgm:pt modelId="{812C44CF-6BB5-42A3-AFF9-79EDDD125375}" type="pres">
      <dgm:prSet presAssocID="{88C3395C-8873-47D2-9C6B-4C35C7FD9264}" presName="sibTrans" presStyleCnt="0"/>
      <dgm:spPr/>
    </dgm:pt>
    <dgm:pt modelId="{FE920BA2-52F4-4359-B971-07F212A43C19}" type="pres">
      <dgm:prSet presAssocID="{AA9C9694-D5E0-4B6C-8DE1-D25137301F03}" presName="compNode" presStyleCnt="0"/>
      <dgm:spPr/>
    </dgm:pt>
    <dgm:pt modelId="{F1D7D59D-D328-4784-AF8B-53B2D51C3C8F}" type="pres">
      <dgm:prSet presAssocID="{AA9C9694-D5E0-4B6C-8DE1-D25137301F03}" presName="iconBgRect" presStyleLbl="bgShp" presStyleIdx="3" presStyleCnt="4"/>
      <dgm:spPr/>
    </dgm:pt>
    <dgm:pt modelId="{2839D030-051D-4223-9A48-975753DFEB92}" type="pres">
      <dgm:prSet presAssocID="{AA9C9694-D5E0-4B6C-8DE1-D25137301F0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94654CA3-0886-4253-BDF5-757963A68279}" type="pres">
      <dgm:prSet presAssocID="{AA9C9694-D5E0-4B6C-8DE1-D25137301F03}" presName="spaceRect" presStyleCnt="0"/>
      <dgm:spPr/>
    </dgm:pt>
    <dgm:pt modelId="{DD9F624D-B30A-4D5D-98C3-925F047EA7DD}" type="pres">
      <dgm:prSet presAssocID="{AA9C9694-D5E0-4B6C-8DE1-D25137301F03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0514911-FA7D-4DEC-8C05-5F8ED7198639}" type="presOf" srcId="{8B535C46-1DA4-45AD-8239-23F0834D8A1D}" destId="{F0966A28-A048-46BA-A872-9EB64A53F606}" srcOrd="0" destOrd="0" presId="urn:microsoft.com/office/officeart/2018/5/layout/IconCircleLabelList"/>
    <dgm:cxn modelId="{B7735E1C-2F8D-41D3-8FD8-D359402A8C3C}" type="presOf" srcId="{2B9BEF2C-2A2B-49FE-A0F7-9D35C693CF88}" destId="{7E1C7961-54D0-4B9F-872E-B63CA414B435}" srcOrd="0" destOrd="0" presId="urn:microsoft.com/office/officeart/2018/5/layout/IconCircleLabelList"/>
    <dgm:cxn modelId="{4A79171F-F3CE-49E2-B60F-5B02ADD676CC}" srcId="{F379D92C-A838-4A08-B97E-137DD8836F89}" destId="{CF2B4089-EAB9-4ABE-9E3E-CE3AF0F5E7D4}" srcOrd="0" destOrd="0" parTransId="{A252B2B1-0DC0-4EC2-8314-134B8ABBB0FB}" sibTransId="{16FF3B31-B3A0-47CB-8D30-9353A22007D4}"/>
    <dgm:cxn modelId="{1F292F42-AB31-4E92-A147-7DAF5C7E11D2}" type="presOf" srcId="{AA9C9694-D5E0-4B6C-8DE1-D25137301F03}" destId="{DD9F624D-B30A-4D5D-98C3-925F047EA7DD}" srcOrd="0" destOrd="0" presId="urn:microsoft.com/office/officeart/2018/5/layout/IconCircleLabelList"/>
    <dgm:cxn modelId="{6A8DC179-B510-4D1E-AB5E-5217BAA03111}" srcId="{F379D92C-A838-4A08-B97E-137DD8836F89}" destId="{2B9BEF2C-2A2B-49FE-A0F7-9D35C693CF88}" srcOrd="1" destOrd="0" parTransId="{1088C372-2559-4D4C-9BAF-7920F4B7B3D8}" sibTransId="{BF9BD34A-08EE-4682-BB8A-F99FE2422219}"/>
    <dgm:cxn modelId="{F6360289-83B5-46BF-B2F2-342ED7038F3F}" type="presOf" srcId="{CF2B4089-EAB9-4ABE-9E3E-CE3AF0F5E7D4}" destId="{91BAD6A5-823E-43D7-BAA6-42A52884FC37}" srcOrd="0" destOrd="0" presId="urn:microsoft.com/office/officeart/2018/5/layout/IconCircleLabelList"/>
    <dgm:cxn modelId="{2F0475B6-1ED9-4304-8DDC-153F576C8DF2}" type="presOf" srcId="{F379D92C-A838-4A08-B97E-137DD8836F89}" destId="{60547B4B-A25E-4F65-A2D1-45C14C5B3169}" srcOrd="0" destOrd="0" presId="urn:microsoft.com/office/officeart/2018/5/layout/IconCircleLabelList"/>
    <dgm:cxn modelId="{A13F3FB7-0DEE-4AAF-A9C5-DDB100C0B1F8}" srcId="{F379D92C-A838-4A08-B97E-137DD8836F89}" destId="{8B535C46-1DA4-45AD-8239-23F0834D8A1D}" srcOrd="2" destOrd="0" parTransId="{26624738-C707-48CE-8E78-43A839D43EA9}" sibTransId="{88C3395C-8873-47D2-9C6B-4C35C7FD9264}"/>
    <dgm:cxn modelId="{1E02B1E6-BE39-42E8-8609-877A8C21D78E}" srcId="{F379D92C-A838-4A08-B97E-137DD8836F89}" destId="{AA9C9694-D5E0-4B6C-8DE1-D25137301F03}" srcOrd="3" destOrd="0" parTransId="{93A1A87D-D677-4569-85A8-5B5D558F47F8}" sibTransId="{B320A502-E248-4332-85E0-D689458EBAE7}"/>
    <dgm:cxn modelId="{2CCDB0FA-6665-4444-A2FE-D54E16992589}" type="presParOf" srcId="{60547B4B-A25E-4F65-A2D1-45C14C5B3169}" destId="{EFA12DF8-D4B7-4836-AB14-730CEC3825BC}" srcOrd="0" destOrd="0" presId="urn:microsoft.com/office/officeart/2018/5/layout/IconCircleLabelList"/>
    <dgm:cxn modelId="{4C2E09B9-AE8C-46FA-BFC9-04273E8B95B0}" type="presParOf" srcId="{EFA12DF8-D4B7-4836-AB14-730CEC3825BC}" destId="{8274F609-87D9-47E2-8CCE-321F6C4FA207}" srcOrd="0" destOrd="0" presId="urn:microsoft.com/office/officeart/2018/5/layout/IconCircleLabelList"/>
    <dgm:cxn modelId="{F4DD6403-9A00-4FA0-A9E4-9347ADFFD174}" type="presParOf" srcId="{EFA12DF8-D4B7-4836-AB14-730CEC3825BC}" destId="{23234CD9-DBA8-438C-9599-9079564BCD13}" srcOrd="1" destOrd="0" presId="urn:microsoft.com/office/officeart/2018/5/layout/IconCircleLabelList"/>
    <dgm:cxn modelId="{37F8F943-6C8B-44EA-A1F2-BCC210C1FE94}" type="presParOf" srcId="{EFA12DF8-D4B7-4836-AB14-730CEC3825BC}" destId="{3AAE159C-7DB1-4E86-A2AA-D3885241C9D6}" srcOrd="2" destOrd="0" presId="urn:microsoft.com/office/officeart/2018/5/layout/IconCircleLabelList"/>
    <dgm:cxn modelId="{360775F4-FB69-44FB-A606-5BA7A28C3D99}" type="presParOf" srcId="{EFA12DF8-D4B7-4836-AB14-730CEC3825BC}" destId="{91BAD6A5-823E-43D7-BAA6-42A52884FC37}" srcOrd="3" destOrd="0" presId="urn:microsoft.com/office/officeart/2018/5/layout/IconCircleLabelList"/>
    <dgm:cxn modelId="{C6D7147A-BCDC-4D79-9A99-D9D63E17A565}" type="presParOf" srcId="{60547B4B-A25E-4F65-A2D1-45C14C5B3169}" destId="{443631B9-96E1-4D8C-837A-4E97A817A847}" srcOrd="1" destOrd="0" presId="urn:microsoft.com/office/officeart/2018/5/layout/IconCircleLabelList"/>
    <dgm:cxn modelId="{C1AAE016-CC5A-4EAE-B5A5-E614027B4CF1}" type="presParOf" srcId="{60547B4B-A25E-4F65-A2D1-45C14C5B3169}" destId="{D974AEBF-7ED9-4A9A-BBC9-A534E8FE0B80}" srcOrd="2" destOrd="0" presId="urn:microsoft.com/office/officeart/2018/5/layout/IconCircleLabelList"/>
    <dgm:cxn modelId="{F6B87398-1359-4C87-A6B5-491BB482EB44}" type="presParOf" srcId="{D974AEBF-7ED9-4A9A-BBC9-A534E8FE0B80}" destId="{3E20B8BF-1648-4D81-9A0C-7FF918373B89}" srcOrd="0" destOrd="0" presId="urn:microsoft.com/office/officeart/2018/5/layout/IconCircleLabelList"/>
    <dgm:cxn modelId="{202D75B6-069E-49F4-938C-665AD0C9C2F5}" type="presParOf" srcId="{D974AEBF-7ED9-4A9A-BBC9-A534E8FE0B80}" destId="{42D2CFA8-B4E0-4794-AFF1-B861AE83284A}" srcOrd="1" destOrd="0" presId="urn:microsoft.com/office/officeart/2018/5/layout/IconCircleLabelList"/>
    <dgm:cxn modelId="{77B2FDB9-EA0B-492D-B68B-CD005F5503EF}" type="presParOf" srcId="{D974AEBF-7ED9-4A9A-BBC9-A534E8FE0B80}" destId="{467AEDB4-9115-4E29-A435-2183964FA7B3}" srcOrd="2" destOrd="0" presId="urn:microsoft.com/office/officeart/2018/5/layout/IconCircleLabelList"/>
    <dgm:cxn modelId="{4D9855C7-BBF3-4B0C-980D-2AA08B17FF25}" type="presParOf" srcId="{D974AEBF-7ED9-4A9A-BBC9-A534E8FE0B80}" destId="{7E1C7961-54D0-4B9F-872E-B63CA414B435}" srcOrd="3" destOrd="0" presId="urn:microsoft.com/office/officeart/2018/5/layout/IconCircleLabelList"/>
    <dgm:cxn modelId="{9764A8FC-7F39-4EE4-B02C-49A2C873CCB4}" type="presParOf" srcId="{60547B4B-A25E-4F65-A2D1-45C14C5B3169}" destId="{CB2D2D77-92A1-43BF-8E92-74C2D91FBF27}" srcOrd="3" destOrd="0" presId="urn:microsoft.com/office/officeart/2018/5/layout/IconCircleLabelList"/>
    <dgm:cxn modelId="{D41857A9-F787-4BE8-BBFB-0C2213CEB65A}" type="presParOf" srcId="{60547B4B-A25E-4F65-A2D1-45C14C5B3169}" destId="{D7A5E25C-473E-4C4B-96E0-DB277A32F7E8}" srcOrd="4" destOrd="0" presId="urn:microsoft.com/office/officeart/2018/5/layout/IconCircleLabelList"/>
    <dgm:cxn modelId="{14FE5A07-22FB-4C81-8EB9-8800872C6AE2}" type="presParOf" srcId="{D7A5E25C-473E-4C4B-96E0-DB277A32F7E8}" destId="{4468044F-CCDE-4893-9FCB-00AF439C95AE}" srcOrd="0" destOrd="0" presId="urn:microsoft.com/office/officeart/2018/5/layout/IconCircleLabelList"/>
    <dgm:cxn modelId="{AC5D8083-5A4E-4ED1-823B-9A186CAF024B}" type="presParOf" srcId="{D7A5E25C-473E-4C4B-96E0-DB277A32F7E8}" destId="{0A57036B-AD84-4958-BBCC-DD91C9AC78FA}" srcOrd="1" destOrd="0" presId="urn:microsoft.com/office/officeart/2018/5/layout/IconCircleLabelList"/>
    <dgm:cxn modelId="{C7F6D0A7-F698-4500-B50C-A2BFE0F977E9}" type="presParOf" srcId="{D7A5E25C-473E-4C4B-96E0-DB277A32F7E8}" destId="{425C1DC1-35A1-4462-95D6-0E1B25DDDF7C}" srcOrd="2" destOrd="0" presId="urn:microsoft.com/office/officeart/2018/5/layout/IconCircleLabelList"/>
    <dgm:cxn modelId="{5EED7951-3379-46C1-8775-2922E602FFBA}" type="presParOf" srcId="{D7A5E25C-473E-4C4B-96E0-DB277A32F7E8}" destId="{F0966A28-A048-46BA-A872-9EB64A53F606}" srcOrd="3" destOrd="0" presId="urn:microsoft.com/office/officeart/2018/5/layout/IconCircleLabelList"/>
    <dgm:cxn modelId="{B875DBF6-9AF3-48B9-8A9F-EB8FCEA90449}" type="presParOf" srcId="{60547B4B-A25E-4F65-A2D1-45C14C5B3169}" destId="{812C44CF-6BB5-42A3-AFF9-79EDDD125375}" srcOrd="5" destOrd="0" presId="urn:microsoft.com/office/officeart/2018/5/layout/IconCircleLabelList"/>
    <dgm:cxn modelId="{1F8B91CA-E92F-425A-9C0B-93F1DB075B66}" type="presParOf" srcId="{60547B4B-A25E-4F65-A2D1-45C14C5B3169}" destId="{FE920BA2-52F4-4359-B971-07F212A43C19}" srcOrd="6" destOrd="0" presId="urn:microsoft.com/office/officeart/2018/5/layout/IconCircleLabelList"/>
    <dgm:cxn modelId="{5CA117D6-C4D9-4DCC-A43A-0AE75562E6ED}" type="presParOf" srcId="{FE920BA2-52F4-4359-B971-07F212A43C19}" destId="{F1D7D59D-D328-4784-AF8B-53B2D51C3C8F}" srcOrd="0" destOrd="0" presId="urn:microsoft.com/office/officeart/2018/5/layout/IconCircleLabelList"/>
    <dgm:cxn modelId="{03421A6A-B9DB-4F3A-A5FA-9DBED02BA39A}" type="presParOf" srcId="{FE920BA2-52F4-4359-B971-07F212A43C19}" destId="{2839D030-051D-4223-9A48-975753DFEB92}" srcOrd="1" destOrd="0" presId="urn:microsoft.com/office/officeart/2018/5/layout/IconCircleLabelList"/>
    <dgm:cxn modelId="{E1E9A41F-66F2-4D7A-88C0-D3FCA5310283}" type="presParOf" srcId="{FE920BA2-52F4-4359-B971-07F212A43C19}" destId="{94654CA3-0886-4253-BDF5-757963A68279}" srcOrd="2" destOrd="0" presId="urn:microsoft.com/office/officeart/2018/5/layout/IconCircleLabelList"/>
    <dgm:cxn modelId="{CB39B6AD-BFEA-43C4-8BE7-2FF3EB06FD5C}" type="presParOf" srcId="{FE920BA2-52F4-4359-B971-07F212A43C19}" destId="{DD9F624D-B30A-4D5D-98C3-925F047EA7D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F4A6205-A19B-40D7-A7CE-4EB5E77D29DE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3E02ED55-95BB-4D9A-B037-9D7007CA838C}">
      <dgm:prSet/>
      <dgm:spPr/>
      <dgm:t>
        <a:bodyPr/>
        <a:lstStyle/>
        <a:p>
          <a:r>
            <a:rPr lang="en-US" dirty="0"/>
            <a:t>Personalized zone-based instructions (Green/Yellow/Red)[1][2].</a:t>
          </a:r>
        </a:p>
      </dgm:t>
    </dgm:pt>
    <dgm:pt modelId="{BCF1029B-E43E-47BE-ABC4-58C4AE2FC09A}" type="parTrans" cxnId="{F2D18800-EA0C-4331-AF37-C93CC2A29E92}">
      <dgm:prSet/>
      <dgm:spPr/>
      <dgm:t>
        <a:bodyPr/>
        <a:lstStyle/>
        <a:p>
          <a:endParaRPr lang="en-US"/>
        </a:p>
      </dgm:t>
    </dgm:pt>
    <dgm:pt modelId="{D74B1E15-8E53-410F-A012-E78A0E0028C3}" type="sibTrans" cxnId="{F2D18800-EA0C-4331-AF37-C93CC2A29E92}">
      <dgm:prSet/>
      <dgm:spPr/>
      <dgm:t>
        <a:bodyPr/>
        <a:lstStyle/>
        <a:p>
          <a:endParaRPr lang="en-US"/>
        </a:p>
      </dgm:t>
    </dgm:pt>
    <dgm:pt modelId="{C2FD71C4-756E-4A25-9F21-F746BB62EA84}">
      <dgm:prSet/>
      <dgm:spPr/>
      <dgm:t>
        <a:bodyPr/>
        <a:lstStyle/>
        <a:p>
          <a:r>
            <a:rPr lang="en-US" dirty="0"/>
            <a:t>Checklists &amp; automated reminders[3][4].</a:t>
          </a:r>
        </a:p>
      </dgm:t>
    </dgm:pt>
    <dgm:pt modelId="{5BAE7649-7CF7-470E-BE55-C8E944BC219F}" type="parTrans" cxnId="{EBE519B5-094E-4776-8CF8-0B03BA87E56F}">
      <dgm:prSet/>
      <dgm:spPr/>
      <dgm:t>
        <a:bodyPr/>
        <a:lstStyle/>
        <a:p>
          <a:endParaRPr lang="en-US"/>
        </a:p>
      </dgm:t>
    </dgm:pt>
    <dgm:pt modelId="{AC3E06F4-F76D-4E5D-9D13-92CCDE872FBC}" type="sibTrans" cxnId="{EBE519B5-094E-4776-8CF8-0B03BA87E56F}">
      <dgm:prSet/>
      <dgm:spPr/>
      <dgm:t>
        <a:bodyPr/>
        <a:lstStyle/>
        <a:p>
          <a:endParaRPr lang="en-US"/>
        </a:p>
      </dgm:t>
    </dgm:pt>
    <dgm:pt modelId="{29C63FD8-CA0D-4C34-8B7C-F6ABEA501472}">
      <dgm:prSet/>
      <dgm:spPr/>
      <dgm:t>
        <a:bodyPr/>
        <a:lstStyle/>
        <a:p>
          <a:r>
            <a:rPr lang="en-US" dirty="0"/>
            <a:t>Enhances adherence &amp; decision-making[5][6].</a:t>
          </a:r>
        </a:p>
      </dgm:t>
    </dgm:pt>
    <dgm:pt modelId="{FE49D88B-708A-47D4-838F-02EFCDA958F5}" type="parTrans" cxnId="{FB46A68E-F994-491A-B63A-4634FB450782}">
      <dgm:prSet/>
      <dgm:spPr/>
      <dgm:t>
        <a:bodyPr/>
        <a:lstStyle/>
        <a:p>
          <a:endParaRPr lang="en-US"/>
        </a:p>
      </dgm:t>
    </dgm:pt>
    <dgm:pt modelId="{0A7DB75F-73C4-47E2-A18A-7E60B1BF1A22}" type="sibTrans" cxnId="{FB46A68E-F994-491A-B63A-4634FB450782}">
      <dgm:prSet/>
      <dgm:spPr/>
      <dgm:t>
        <a:bodyPr/>
        <a:lstStyle/>
        <a:p>
          <a:endParaRPr lang="en-US"/>
        </a:p>
      </dgm:t>
    </dgm:pt>
    <dgm:pt modelId="{11FC220C-012F-4FD9-A527-7CA7229D41E9}">
      <dgm:prSet/>
      <dgm:spPr/>
      <dgm:t>
        <a:bodyPr/>
        <a:lstStyle/>
        <a:p>
          <a:r>
            <a:rPr lang="en-US" dirty="0"/>
            <a:t>Visual: Screenshot placeholder</a:t>
          </a:r>
        </a:p>
      </dgm:t>
    </dgm:pt>
    <dgm:pt modelId="{288D36C9-6696-461D-B46C-304CF315509A}" type="parTrans" cxnId="{050A6EB7-9F43-4EE2-96A3-CEC63FD3DB32}">
      <dgm:prSet/>
      <dgm:spPr/>
      <dgm:t>
        <a:bodyPr/>
        <a:lstStyle/>
        <a:p>
          <a:endParaRPr lang="en-US"/>
        </a:p>
      </dgm:t>
    </dgm:pt>
    <dgm:pt modelId="{934D0075-CA04-49D5-B789-B0892DC7F845}" type="sibTrans" cxnId="{050A6EB7-9F43-4EE2-96A3-CEC63FD3DB32}">
      <dgm:prSet/>
      <dgm:spPr/>
      <dgm:t>
        <a:bodyPr/>
        <a:lstStyle/>
        <a:p>
          <a:endParaRPr lang="en-US"/>
        </a:p>
      </dgm:t>
    </dgm:pt>
    <dgm:pt modelId="{E2F1615E-3A7F-4818-913B-1D1E651212EB}" type="pres">
      <dgm:prSet presAssocID="{4F4A6205-A19B-40D7-A7CE-4EB5E77D29DE}" presName="root" presStyleCnt="0">
        <dgm:presLayoutVars>
          <dgm:dir/>
          <dgm:resizeHandles val="exact"/>
        </dgm:presLayoutVars>
      </dgm:prSet>
      <dgm:spPr/>
    </dgm:pt>
    <dgm:pt modelId="{3D67D1FC-B087-4F5A-8394-DC7C790FB45F}" type="pres">
      <dgm:prSet presAssocID="{3E02ED55-95BB-4D9A-B037-9D7007CA838C}" presName="compNode" presStyleCnt="0"/>
      <dgm:spPr/>
    </dgm:pt>
    <dgm:pt modelId="{52838570-C2FD-46F4-8A91-796932DCDF2D}" type="pres">
      <dgm:prSet presAssocID="{3E02ED55-95BB-4D9A-B037-9D7007CA838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xplosion"/>
        </a:ext>
      </dgm:extLst>
    </dgm:pt>
    <dgm:pt modelId="{DA117468-F6C7-45DA-9696-8AB343058450}" type="pres">
      <dgm:prSet presAssocID="{3E02ED55-95BB-4D9A-B037-9D7007CA838C}" presName="spaceRect" presStyleCnt="0"/>
      <dgm:spPr/>
    </dgm:pt>
    <dgm:pt modelId="{155885AB-3701-4C9D-9D41-DE1C024BFEBD}" type="pres">
      <dgm:prSet presAssocID="{3E02ED55-95BB-4D9A-B037-9D7007CA838C}" presName="textRect" presStyleLbl="revTx" presStyleIdx="0" presStyleCnt="4">
        <dgm:presLayoutVars>
          <dgm:chMax val="1"/>
          <dgm:chPref val="1"/>
        </dgm:presLayoutVars>
      </dgm:prSet>
      <dgm:spPr/>
    </dgm:pt>
    <dgm:pt modelId="{2705AEEA-436A-45CE-85A1-9E7E714641A0}" type="pres">
      <dgm:prSet presAssocID="{D74B1E15-8E53-410F-A012-E78A0E0028C3}" presName="sibTrans" presStyleCnt="0"/>
      <dgm:spPr/>
    </dgm:pt>
    <dgm:pt modelId="{6E5EB8F1-095C-4C6C-81D5-F73A225DB14E}" type="pres">
      <dgm:prSet presAssocID="{C2FD71C4-756E-4A25-9F21-F746BB62EA84}" presName="compNode" presStyleCnt="0"/>
      <dgm:spPr/>
    </dgm:pt>
    <dgm:pt modelId="{64035784-F206-49EC-8B28-E4956D220F90}" type="pres">
      <dgm:prSet presAssocID="{C2FD71C4-756E-4A25-9F21-F746BB62EA8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ll"/>
        </a:ext>
      </dgm:extLst>
    </dgm:pt>
    <dgm:pt modelId="{C21FA0B0-13ED-4169-9086-AA4C179EC2EC}" type="pres">
      <dgm:prSet presAssocID="{C2FD71C4-756E-4A25-9F21-F746BB62EA84}" presName="spaceRect" presStyleCnt="0"/>
      <dgm:spPr/>
    </dgm:pt>
    <dgm:pt modelId="{D593D4ED-7618-4074-894A-FCD6DA794BDF}" type="pres">
      <dgm:prSet presAssocID="{C2FD71C4-756E-4A25-9F21-F746BB62EA84}" presName="textRect" presStyleLbl="revTx" presStyleIdx="1" presStyleCnt="4">
        <dgm:presLayoutVars>
          <dgm:chMax val="1"/>
          <dgm:chPref val="1"/>
        </dgm:presLayoutVars>
      </dgm:prSet>
      <dgm:spPr/>
    </dgm:pt>
    <dgm:pt modelId="{EB90EB0E-448D-47DB-A950-6732FE175BA6}" type="pres">
      <dgm:prSet presAssocID="{AC3E06F4-F76D-4E5D-9D13-92CCDE872FBC}" presName="sibTrans" presStyleCnt="0"/>
      <dgm:spPr/>
    </dgm:pt>
    <dgm:pt modelId="{36C8855A-4FEF-447A-ACFE-8459605574CD}" type="pres">
      <dgm:prSet presAssocID="{29C63FD8-CA0D-4C34-8B7C-F6ABEA501472}" presName="compNode" presStyleCnt="0"/>
      <dgm:spPr/>
    </dgm:pt>
    <dgm:pt modelId="{137401F2-1890-4028-98C4-1B9367E8ED65}" type="pres">
      <dgm:prSet presAssocID="{29C63FD8-CA0D-4C34-8B7C-F6ABEA50147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96BAD620-9267-46ED-BDE3-FF1B1C240ACA}" type="pres">
      <dgm:prSet presAssocID="{29C63FD8-CA0D-4C34-8B7C-F6ABEA501472}" presName="spaceRect" presStyleCnt="0"/>
      <dgm:spPr/>
    </dgm:pt>
    <dgm:pt modelId="{2EAFD5F4-41FB-45C7-9372-1F82BD3FD387}" type="pres">
      <dgm:prSet presAssocID="{29C63FD8-CA0D-4C34-8B7C-F6ABEA501472}" presName="textRect" presStyleLbl="revTx" presStyleIdx="2" presStyleCnt="4">
        <dgm:presLayoutVars>
          <dgm:chMax val="1"/>
          <dgm:chPref val="1"/>
        </dgm:presLayoutVars>
      </dgm:prSet>
      <dgm:spPr/>
    </dgm:pt>
    <dgm:pt modelId="{B2C8DB19-B0C1-4477-AC32-5400DAC036F6}" type="pres">
      <dgm:prSet presAssocID="{0A7DB75F-73C4-47E2-A18A-7E60B1BF1A22}" presName="sibTrans" presStyleCnt="0"/>
      <dgm:spPr/>
    </dgm:pt>
    <dgm:pt modelId="{E26A456E-2926-4A87-8246-1AD7BA4D3465}" type="pres">
      <dgm:prSet presAssocID="{11FC220C-012F-4FD9-A527-7CA7229D41E9}" presName="compNode" presStyleCnt="0"/>
      <dgm:spPr/>
    </dgm:pt>
    <dgm:pt modelId="{994960EF-98BE-4E01-931D-2CB3991973D2}" type="pres">
      <dgm:prSet presAssocID="{11FC220C-012F-4FD9-A527-7CA7229D41E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89BE7558-E20D-4C7F-962E-2DDE85636AC3}" type="pres">
      <dgm:prSet presAssocID="{11FC220C-012F-4FD9-A527-7CA7229D41E9}" presName="spaceRect" presStyleCnt="0"/>
      <dgm:spPr/>
    </dgm:pt>
    <dgm:pt modelId="{0636CFEA-7E28-4931-B393-2865B79D0367}" type="pres">
      <dgm:prSet presAssocID="{11FC220C-012F-4FD9-A527-7CA7229D41E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2D18800-EA0C-4331-AF37-C93CC2A29E92}" srcId="{4F4A6205-A19B-40D7-A7CE-4EB5E77D29DE}" destId="{3E02ED55-95BB-4D9A-B037-9D7007CA838C}" srcOrd="0" destOrd="0" parTransId="{BCF1029B-E43E-47BE-ABC4-58C4AE2FC09A}" sibTransId="{D74B1E15-8E53-410F-A012-E78A0E0028C3}"/>
    <dgm:cxn modelId="{EF246A2A-542B-4668-8E6E-588E4E95209D}" type="presOf" srcId="{C2FD71C4-756E-4A25-9F21-F746BB62EA84}" destId="{D593D4ED-7618-4074-894A-FCD6DA794BDF}" srcOrd="0" destOrd="0" presId="urn:microsoft.com/office/officeart/2018/2/layout/IconLabelList"/>
    <dgm:cxn modelId="{5290E22F-FA7C-4FA4-99DE-30743C21ABD8}" type="presOf" srcId="{4F4A6205-A19B-40D7-A7CE-4EB5E77D29DE}" destId="{E2F1615E-3A7F-4818-913B-1D1E651212EB}" srcOrd="0" destOrd="0" presId="urn:microsoft.com/office/officeart/2018/2/layout/IconLabelList"/>
    <dgm:cxn modelId="{26DDCD41-D23A-4057-9061-796D067F4EF4}" type="presOf" srcId="{29C63FD8-CA0D-4C34-8B7C-F6ABEA501472}" destId="{2EAFD5F4-41FB-45C7-9372-1F82BD3FD387}" srcOrd="0" destOrd="0" presId="urn:microsoft.com/office/officeart/2018/2/layout/IconLabelList"/>
    <dgm:cxn modelId="{FB46A68E-F994-491A-B63A-4634FB450782}" srcId="{4F4A6205-A19B-40D7-A7CE-4EB5E77D29DE}" destId="{29C63FD8-CA0D-4C34-8B7C-F6ABEA501472}" srcOrd="2" destOrd="0" parTransId="{FE49D88B-708A-47D4-838F-02EFCDA958F5}" sibTransId="{0A7DB75F-73C4-47E2-A18A-7E60B1BF1A22}"/>
    <dgm:cxn modelId="{70F8069E-036D-4655-9421-07257018EDD0}" type="presOf" srcId="{3E02ED55-95BB-4D9A-B037-9D7007CA838C}" destId="{155885AB-3701-4C9D-9D41-DE1C024BFEBD}" srcOrd="0" destOrd="0" presId="urn:microsoft.com/office/officeart/2018/2/layout/IconLabelList"/>
    <dgm:cxn modelId="{EBE519B5-094E-4776-8CF8-0B03BA87E56F}" srcId="{4F4A6205-A19B-40D7-A7CE-4EB5E77D29DE}" destId="{C2FD71C4-756E-4A25-9F21-F746BB62EA84}" srcOrd="1" destOrd="0" parTransId="{5BAE7649-7CF7-470E-BE55-C8E944BC219F}" sibTransId="{AC3E06F4-F76D-4E5D-9D13-92CCDE872FBC}"/>
    <dgm:cxn modelId="{050A6EB7-9F43-4EE2-96A3-CEC63FD3DB32}" srcId="{4F4A6205-A19B-40D7-A7CE-4EB5E77D29DE}" destId="{11FC220C-012F-4FD9-A527-7CA7229D41E9}" srcOrd="3" destOrd="0" parTransId="{288D36C9-6696-461D-B46C-304CF315509A}" sibTransId="{934D0075-CA04-49D5-B789-B0892DC7F845}"/>
    <dgm:cxn modelId="{1CE852EF-92A9-4865-977E-18CF68F35016}" type="presOf" srcId="{11FC220C-012F-4FD9-A527-7CA7229D41E9}" destId="{0636CFEA-7E28-4931-B393-2865B79D0367}" srcOrd="0" destOrd="0" presId="urn:microsoft.com/office/officeart/2018/2/layout/IconLabelList"/>
    <dgm:cxn modelId="{48513FBD-63CF-4069-9161-3B27D084B841}" type="presParOf" srcId="{E2F1615E-3A7F-4818-913B-1D1E651212EB}" destId="{3D67D1FC-B087-4F5A-8394-DC7C790FB45F}" srcOrd="0" destOrd="0" presId="urn:microsoft.com/office/officeart/2018/2/layout/IconLabelList"/>
    <dgm:cxn modelId="{8581967E-9921-4B92-9337-6456C62F3C62}" type="presParOf" srcId="{3D67D1FC-B087-4F5A-8394-DC7C790FB45F}" destId="{52838570-C2FD-46F4-8A91-796932DCDF2D}" srcOrd="0" destOrd="0" presId="urn:microsoft.com/office/officeart/2018/2/layout/IconLabelList"/>
    <dgm:cxn modelId="{FAB57D8E-EBBE-4995-873B-6CEED3D1A876}" type="presParOf" srcId="{3D67D1FC-B087-4F5A-8394-DC7C790FB45F}" destId="{DA117468-F6C7-45DA-9696-8AB343058450}" srcOrd="1" destOrd="0" presId="urn:microsoft.com/office/officeart/2018/2/layout/IconLabelList"/>
    <dgm:cxn modelId="{BEB78F9A-3E03-41FF-94DA-9AE52D4C4FE1}" type="presParOf" srcId="{3D67D1FC-B087-4F5A-8394-DC7C790FB45F}" destId="{155885AB-3701-4C9D-9D41-DE1C024BFEBD}" srcOrd="2" destOrd="0" presId="urn:microsoft.com/office/officeart/2018/2/layout/IconLabelList"/>
    <dgm:cxn modelId="{3A843661-0984-4FB3-ADBD-5753D748894D}" type="presParOf" srcId="{E2F1615E-3A7F-4818-913B-1D1E651212EB}" destId="{2705AEEA-436A-45CE-85A1-9E7E714641A0}" srcOrd="1" destOrd="0" presId="urn:microsoft.com/office/officeart/2018/2/layout/IconLabelList"/>
    <dgm:cxn modelId="{3A095824-2C8A-4407-92F0-0E31EEC93A68}" type="presParOf" srcId="{E2F1615E-3A7F-4818-913B-1D1E651212EB}" destId="{6E5EB8F1-095C-4C6C-81D5-F73A225DB14E}" srcOrd="2" destOrd="0" presId="urn:microsoft.com/office/officeart/2018/2/layout/IconLabelList"/>
    <dgm:cxn modelId="{5F96C67F-3137-49ED-A791-00633A12E12D}" type="presParOf" srcId="{6E5EB8F1-095C-4C6C-81D5-F73A225DB14E}" destId="{64035784-F206-49EC-8B28-E4956D220F90}" srcOrd="0" destOrd="0" presId="urn:microsoft.com/office/officeart/2018/2/layout/IconLabelList"/>
    <dgm:cxn modelId="{B4E7CA13-1B2B-4D17-AFD1-3171F936E7DB}" type="presParOf" srcId="{6E5EB8F1-095C-4C6C-81D5-F73A225DB14E}" destId="{C21FA0B0-13ED-4169-9086-AA4C179EC2EC}" srcOrd="1" destOrd="0" presId="urn:microsoft.com/office/officeart/2018/2/layout/IconLabelList"/>
    <dgm:cxn modelId="{06706731-C35B-43BE-9348-C2E99B7ADBBE}" type="presParOf" srcId="{6E5EB8F1-095C-4C6C-81D5-F73A225DB14E}" destId="{D593D4ED-7618-4074-894A-FCD6DA794BDF}" srcOrd="2" destOrd="0" presId="urn:microsoft.com/office/officeart/2018/2/layout/IconLabelList"/>
    <dgm:cxn modelId="{7415A2BE-2709-4495-9122-EAEB21F47CAF}" type="presParOf" srcId="{E2F1615E-3A7F-4818-913B-1D1E651212EB}" destId="{EB90EB0E-448D-47DB-A950-6732FE175BA6}" srcOrd="3" destOrd="0" presId="urn:microsoft.com/office/officeart/2018/2/layout/IconLabelList"/>
    <dgm:cxn modelId="{F49D1D80-6EE1-4728-BDDC-F481FFC1DB0D}" type="presParOf" srcId="{E2F1615E-3A7F-4818-913B-1D1E651212EB}" destId="{36C8855A-4FEF-447A-ACFE-8459605574CD}" srcOrd="4" destOrd="0" presId="urn:microsoft.com/office/officeart/2018/2/layout/IconLabelList"/>
    <dgm:cxn modelId="{F34FB222-AD5D-43E7-85E0-A5CCC8EE6417}" type="presParOf" srcId="{36C8855A-4FEF-447A-ACFE-8459605574CD}" destId="{137401F2-1890-4028-98C4-1B9367E8ED65}" srcOrd="0" destOrd="0" presId="urn:microsoft.com/office/officeart/2018/2/layout/IconLabelList"/>
    <dgm:cxn modelId="{FE5526E9-0A7A-494F-B4E4-E0E2E4CBB25E}" type="presParOf" srcId="{36C8855A-4FEF-447A-ACFE-8459605574CD}" destId="{96BAD620-9267-46ED-BDE3-FF1B1C240ACA}" srcOrd="1" destOrd="0" presId="urn:microsoft.com/office/officeart/2018/2/layout/IconLabelList"/>
    <dgm:cxn modelId="{A06ECF67-D172-4B6E-B6CE-0AE6DABF0CC0}" type="presParOf" srcId="{36C8855A-4FEF-447A-ACFE-8459605574CD}" destId="{2EAFD5F4-41FB-45C7-9372-1F82BD3FD387}" srcOrd="2" destOrd="0" presId="urn:microsoft.com/office/officeart/2018/2/layout/IconLabelList"/>
    <dgm:cxn modelId="{50B9538F-F59B-44C8-942A-3099B08B9C61}" type="presParOf" srcId="{E2F1615E-3A7F-4818-913B-1D1E651212EB}" destId="{B2C8DB19-B0C1-4477-AC32-5400DAC036F6}" srcOrd="5" destOrd="0" presId="urn:microsoft.com/office/officeart/2018/2/layout/IconLabelList"/>
    <dgm:cxn modelId="{649459D0-726F-44D3-BFB5-334B4E03D711}" type="presParOf" srcId="{E2F1615E-3A7F-4818-913B-1D1E651212EB}" destId="{E26A456E-2926-4A87-8246-1AD7BA4D3465}" srcOrd="6" destOrd="0" presId="urn:microsoft.com/office/officeart/2018/2/layout/IconLabelList"/>
    <dgm:cxn modelId="{51F12799-DFD1-4215-BD13-707E9CFF2667}" type="presParOf" srcId="{E26A456E-2926-4A87-8246-1AD7BA4D3465}" destId="{994960EF-98BE-4E01-931D-2CB3991973D2}" srcOrd="0" destOrd="0" presId="urn:microsoft.com/office/officeart/2018/2/layout/IconLabelList"/>
    <dgm:cxn modelId="{D7A62A96-0518-4D9C-BF66-AC7EC1360E8B}" type="presParOf" srcId="{E26A456E-2926-4A87-8246-1AD7BA4D3465}" destId="{89BE7558-E20D-4C7F-962E-2DDE85636AC3}" srcOrd="1" destOrd="0" presId="urn:microsoft.com/office/officeart/2018/2/layout/IconLabelList"/>
    <dgm:cxn modelId="{236866DC-88FA-47EB-83CA-0A171F787CC4}" type="presParOf" srcId="{E26A456E-2926-4A87-8246-1AD7BA4D3465}" destId="{0636CFEA-7E28-4931-B393-2865B79D036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4A43643-0924-4298-9B0D-DBE940363405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65B7749-C9CC-482B-95F1-DD9DEF4BDBD8}">
      <dgm:prSet/>
      <dgm:spPr/>
      <dgm:t>
        <a:bodyPr/>
        <a:lstStyle/>
        <a:p>
          <a:r>
            <a:rPr lang="en-US" dirty="0"/>
            <a:t>Environmental, behavioral, allergen triggers[1][2].</a:t>
          </a:r>
        </a:p>
      </dgm:t>
    </dgm:pt>
    <dgm:pt modelId="{00558457-9773-4302-BEF6-7D6336BE2A8D}" type="parTrans" cxnId="{90015D1B-6D78-4AED-BBA8-EC47D9D8E7B7}">
      <dgm:prSet/>
      <dgm:spPr/>
      <dgm:t>
        <a:bodyPr/>
        <a:lstStyle/>
        <a:p>
          <a:endParaRPr lang="en-US"/>
        </a:p>
      </dgm:t>
    </dgm:pt>
    <dgm:pt modelId="{744DD3FE-A429-456C-96D1-FB5FD769C6B9}" type="sibTrans" cxnId="{90015D1B-6D78-4AED-BBA8-EC47D9D8E7B7}">
      <dgm:prSet/>
      <dgm:spPr/>
      <dgm:t>
        <a:bodyPr/>
        <a:lstStyle/>
        <a:p>
          <a:endParaRPr lang="en-US"/>
        </a:p>
      </dgm:t>
    </dgm:pt>
    <dgm:pt modelId="{D7F38B01-0215-4040-B91F-F4765515C934}">
      <dgm:prSet/>
      <dgm:spPr/>
      <dgm:t>
        <a:bodyPr/>
        <a:lstStyle/>
        <a:p>
          <a:r>
            <a:rPr lang="en-US" dirty="0"/>
            <a:t>Tips &amp; checklists for avoidance[3][4].</a:t>
          </a:r>
        </a:p>
      </dgm:t>
    </dgm:pt>
    <dgm:pt modelId="{32E8155D-434A-4474-83A0-FDD142D41280}" type="parTrans" cxnId="{B029E347-062E-405F-A524-FAB404C1B2D5}">
      <dgm:prSet/>
      <dgm:spPr/>
      <dgm:t>
        <a:bodyPr/>
        <a:lstStyle/>
        <a:p>
          <a:endParaRPr lang="en-US"/>
        </a:p>
      </dgm:t>
    </dgm:pt>
    <dgm:pt modelId="{0714AE9E-D662-4605-843C-D3F8FC8B58B4}" type="sibTrans" cxnId="{B029E347-062E-405F-A524-FAB404C1B2D5}">
      <dgm:prSet/>
      <dgm:spPr/>
      <dgm:t>
        <a:bodyPr/>
        <a:lstStyle/>
        <a:p>
          <a:endParaRPr lang="en-US"/>
        </a:p>
      </dgm:t>
    </dgm:pt>
    <dgm:pt modelId="{1CDBFE5A-5BBE-4535-97CE-7B5C0DEB16B5}">
      <dgm:prSet/>
      <dgm:spPr/>
      <dgm:t>
        <a:bodyPr/>
        <a:lstStyle/>
        <a:p>
          <a:r>
            <a:rPr lang="en-US" dirty="0"/>
            <a:t>Personalized recommendations[5][6].</a:t>
          </a:r>
        </a:p>
      </dgm:t>
    </dgm:pt>
    <dgm:pt modelId="{2D48F370-F037-4854-99BB-28E05EC560F6}" type="parTrans" cxnId="{0D6DD1F4-2A80-4976-B487-8E28CACEA0F0}">
      <dgm:prSet/>
      <dgm:spPr/>
      <dgm:t>
        <a:bodyPr/>
        <a:lstStyle/>
        <a:p>
          <a:endParaRPr lang="en-US"/>
        </a:p>
      </dgm:t>
    </dgm:pt>
    <dgm:pt modelId="{671D8C42-5668-4338-AADD-6F3FF7683E8D}" type="sibTrans" cxnId="{0D6DD1F4-2A80-4976-B487-8E28CACEA0F0}">
      <dgm:prSet/>
      <dgm:spPr/>
      <dgm:t>
        <a:bodyPr/>
        <a:lstStyle/>
        <a:p>
          <a:endParaRPr lang="en-US"/>
        </a:p>
      </dgm:t>
    </dgm:pt>
    <dgm:pt modelId="{E91DF484-B2FD-4936-9177-75C0E1D5F98D}">
      <dgm:prSet/>
      <dgm:spPr/>
      <dgm:t>
        <a:bodyPr/>
        <a:lstStyle/>
        <a:p>
          <a:r>
            <a:rPr lang="en-US"/>
            <a:t>Visual: Screenshot placeholder</a:t>
          </a:r>
        </a:p>
      </dgm:t>
    </dgm:pt>
    <dgm:pt modelId="{AF56A333-B984-4A49-8021-A872EDC4FAB6}" type="parTrans" cxnId="{7E85824E-B8ED-42DA-9282-087D19CFC20D}">
      <dgm:prSet/>
      <dgm:spPr/>
      <dgm:t>
        <a:bodyPr/>
        <a:lstStyle/>
        <a:p>
          <a:endParaRPr lang="en-US"/>
        </a:p>
      </dgm:t>
    </dgm:pt>
    <dgm:pt modelId="{5B25D9DA-EDD5-453B-9691-5AA5E42E6AA5}" type="sibTrans" cxnId="{7E85824E-B8ED-42DA-9282-087D19CFC20D}">
      <dgm:prSet/>
      <dgm:spPr/>
      <dgm:t>
        <a:bodyPr/>
        <a:lstStyle/>
        <a:p>
          <a:endParaRPr lang="en-US"/>
        </a:p>
      </dgm:t>
    </dgm:pt>
    <dgm:pt modelId="{709FFC13-142A-47D5-83B3-B4EC2E367C95}" type="pres">
      <dgm:prSet presAssocID="{F4A43643-0924-4298-9B0D-DBE940363405}" presName="vert0" presStyleCnt="0">
        <dgm:presLayoutVars>
          <dgm:dir/>
          <dgm:animOne val="branch"/>
          <dgm:animLvl val="lvl"/>
        </dgm:presLayoutVars>
      </dgm:prSet>
      <dgm:spPr/>
    </dgm:pt>
    <dgm:pt modelId="{4F3A7EDE-DF0B-449C-9A74-BC712426597E}" type="pres">
      <dgm:prSet presAssocID="{865B7749-C9CC-482B-95F1-DD9DEF4BDBD8}" presName="thickLine" presStyleLbl="alignNode1" presStyleIdx="0" presStyleCnt="4"/>
      <dgm:spPr/>
    </dgm:pt>
    <dgm:pt modelId="{C119F01C-8D55-4FCC-AAF3-3D6F3E63F3C4}" type="pres">
      <dgm:prSet presAssocID="{865B7749-C9CC-482B-95F1-DD9DEF4BDBD8}" presName="horz1" presStyleCnt="0"/>
      <dgm:spPr/>
    </dgm:pt>
    <dgm:pt modelId="{8D57256C-7330-4120-B170-A89A83B35DBD}" type="pres">
      <dgm:prSet presAssocID="{865B7749-C9CC-482B-95F1-DD9DEF4BDBD8}" presName="tx1" presStyleLbl="revTx" presStyleIdx="0" presStyleCnt="4"/>
      <dgm:spPr/>
    </dgm:pt>
    <dgm:pt modelId="{D91B7D6A-37A3-42BB-96F2-DA36F342677D}" type="pres">
      <dgm:prSet presAssocID="{865B7749-C9CC-482B-95F1-DD9DEF4BDBD8}" presName="vert1" presStyleCnt="0"/>
      <dgm:spPr/>
    </dgm:pt>
    <dgm:pt modelId="{AB9CCC47-87AA-4125-9FB1-D5D00FCE307A}" type="pres">
      <dgm:prSet presAssocID="{D7F38B01-0215-4040-B91F-F4765515C934}" presName="thickLine" presStyleLbl="alignNode1" presStyleIdx="1" presStyleCnt="4"/>
      <dgm:spPr/>
    </dgm:pt>
    <dgm:pt modelId="{1299B458-0B7C-4230-9026-CD649385E456}" type="pres">
      <dgm:prSet presAssocID="{D7F38B01-0215-4040-B91F-F4765515C934}" presName="horz1" presStyleCnt="0"/>
      <dgm:spPr/>
    </dgm:pt>
    <dgm:pt modelId="{4D9B781A-A241-43BA-BE30-44D0C676513C}" type="pres">
      <dgm:prSet presAssocID="{D7F38B01-0215-4040-B91F-F4765515C934}" presName="tx1" presStyleLbl="revTx" presStyleIdx="1" presStyleCnt="4"/>
      <dgm:spPr/>
    </dgm:pt>
    <dgm:pt modelId="{372E4C99-489E-4A0F-B4AA-29D348F7E8EF}" type="pres">
      <dgm:prSet presAssocID="{D7F38B01-0215-4040-B91F-F4765515C934}" presName="vert1" presStyleCnt="0"/>
      <dgm:spPr/>
    </dgm:pt>
    <dgm:pt modelId="{EC123C60-4E42-4B26-B886-FFD2D2F9549A}" type="pres">
      <dgm:prSet presAssocID="{1CDBFE5A-5BBE-4535-97CE-7B5C0DEB16B5}" presName="thickLine" presStyleLbl="alignNode1" presStyleIdx="2" presStyleCnt="4"/>
      <dgm:spPr/>
    </dgm:pt>
    <dgm:pt modelId="{8BABC272-B446-4DD8-8DD1-951133947E8C}" type="pres">
      <dgm:prSet presAssocID="{1CDBFE5A-5BBE-4535-97CE-7B5C0DEB16B5}" presName="horz1" presStyleCnt="0"/>
      <dgm:spPr/>
    </dgm:pt>
    <dgm:pt modelId="{DD7366F1-73BD-4A05-9872-14E37E024B93}" type="pres">
      <dgm:prSet presAssocID="{1CDBFE5A-5BBE-4535-97CE-7B5C0DEB16B5}" presName="tx1" presStyleLbl="revTx" presStyleIdx="2" presStyleCnt="4"/>
      <dgm:spPr/>
    </dgm:pt>
    <dgm:pt modelId="{F9C19575-854C-499D-BCA2-A913931E1D4A}" type="pres">
      <dgm:prSet presAssocID="{1CDBFE5A-5BBE-4535-97CE-7B5C0DEB16B5}" presName="vert1" presStyleCnt="0"/>
      <dgm:spPr/>
    </dgm:pt>
    <dgm:pt modelId="{D2B86B76-379B-4FD5-9BCF-E3B85155EA96}" type="pres">
      <dgm:prSet presAssocID="{E91DF484-B2FD-4936-9177-75C0E1D5F98D}" presName="thickLine" presStyleLbl="alignNode1" presStyleIdx="3" presStyleCnt="4"/>
      <dgm:spPr/>
    </dgm:pt>
    <dgm:pt modelId="{C8A5080D-0417-4B11-A30C-65481FE3BD20}" type="pres">
      <dgm:prSet presAssocID="{E91DF484-B2FD-4936-9177-75C0E1D5F98D}" presName="horz1" presStyleCnt="0"/>
      <dgm:spPr/>
    </dgm:pt>
    <dgm:pt modelId="{08FDC82B-678E-47B8-A499-FBAFA2C8286D}" type="pres">
      <dgm:prSet presAssocID="{E91DF484-B2FD-4936-9177-75C0E1D5F98D}" presName="tx1" presStyleLbl="revTx" presStyleIdx="3" presStyleCnt="4"/>
      <dgm:spPr/>
    </dgm:pt>
    <dgm:pt modelId="{6C3407A6-B835-49BE-AF5E-F2702909C351}" type="pres">
      <dgm:prSet presAssocID="{E91DF484-B2FD-4936-9177-75C0E1D5F98D}" presName="vert1" presStyleCnt="0"/>
      <dgm:spPr/>
    </dgm:pt>
  </dgm:ptLst>
  <dgm:cxnLst>
    <dgm:cxn modelId="{90015D1B-6D78-4AED-BBA8-EC47D9D8E7B7}" srcId="{F4A43643-0924-4298-9B0D-DBE940363405}" destId="{865B7749-C9CC-482B-95F1-DD9DEF4BDBD8}" srcOrd="0" destOrd="0" parTransId="{00558457-9773-4302-BEF6-7D6336BE2A8D}" sibTransId="{744DD3FE-A429-456C-96D1-FB5FD769C6B9}"/>
    <dgm:cxn modelId="{5D63FA2A-4FD0-4672-BC8B-49A74A514B5C}" type="presOf" srcId="{E91DF484-B2FD-4936-9177-75C0E1D5F98D}" destId="{08FDC82B-678E-47B8-A499-FBAFA2C8286D}" srcOrd="0" destOrd="0" presId="urn:microsoft.com/office/officeart/2008/layout/LinedList"/>
    <dgm:cxn modelId="{62460366-1044-46A6-B0F9-482EC8E07074}" type="presOf" srcId="{D7F38B01-0215-4040-B91F-F4765515C934}" destId="{4D9B781A-A241-43BA-BE30-44D0C676513C}" srcOrd="0" destOrd="0" presId="urn:microsoft.com/office/officeart/2008/layout/LinedList"/>
    <dgm:cxn modelId="{B029E347-062E-405F-A524-FAB404C1B2D5}" srcId="{F4A43643-0924-4298-9B0D-DBE940363405}" destId="{D7F38B01-0215-4040-B91F-F4765515C934}" srcOrd="1" destOrd="0" parTransId="{32E8155D-434A-4474-83A0-FDD142D41280}" sibTransId="{0714AE9E-D662-4605-843C-D3F8FC8B58B4}"/>
    <dgm:cxn modelId="{7E85824E-B8ED-42DA-9282-087D19CFC20D}" srcId="{F4A43643-0924-4298-9B0D-DBE940363405}" destId="{E91DF484-B2FD-4936-9177-75C0E1D5F98D}" srcOrd="3" destOrd="0" parTransId="{AF56A333-B984-4A49-8021-A872EDC4FAB6}" sibTransId="{5B25D9DA-EDD5-453B-9691-5AA5E42E6AA5}"/>
    <dgm:cxn modelId="{450E57C4-F17C-4E12-A2C8-48B2DCD8532F}" type="presOf" srcId="{1CDBFE5A-5BBE-4535-97CE-7B5C0DEB16B5}" destId="{DD7366F1-73BD-4A05-9872-14E37E024B93}" srcOrd="0" destOrd="0" presId="urn:microsoft.com/office/officeart/2008/layout/LinedList"/>
    <dgm:cxn modelId="{9A12D8F2-ABAB-4138-9C4B-ADD0A4B49FC7}" type="presOf" srcId="{F4A43643-0924-4298-9B0D-DBE940363405}" destId="{709FFC13-142A-47D5-83B3-B4EC2E367C95}" srcOrd="0" destOrd="0" presId="urn:microsoft.com/office/officeart/2008/layout/LinedList"/>
    <dgm:cxn modelId="{2DF550F4-F743-4D06-8560-2CF0946765B1}" type="presOf" srcId="{865B7749-C9CC-482B-95F1-DD9DEF4BDBD8}" destId="{8D57256C-7330-4120-B170-A89A83B35DBD}" srcOrd="0" destOrd="0" presId="urn:microsoft.com/office/officeart/2008/layout/LinedList"/>
    <dgm:cxn modelId="{0D6DD1F4-2A80-4976-B487-8E28CACEA0F0}" srcId="{F4A43643-0924-4298-9B0D-DBE940363405}" destId="{1CDBFE5A-5BBE-4535-97CE-7B5C0DEB16B5}" srcOrd="2" destOrd="0" parTransId="{2D48F370-F037-4854-99BB-28E05EC560F6}" sibTransId="{671D8C42-5668-4338-AADD-6F3FF7683E8D}"/>
    <dgm:cxn modelId="{A290D050-C469-40E7-9740-C1AD28FB6210}" type="presParOf" srcId="{709FFC13-142A-47D5-83B3-B4EC2E367C95}" destId="{4F3A7EDE-DF0B-449C-9A74-BC712426597E}" srcOrd="0" destOrd="0" presId="urn:microsoft.com/office/officeart/2008/layout/LinedList"/>
    <dgm:cxn modelId="{132E4928-8FE5-41B0-B0BF-055DA7732CC5}" type="presParOf" srcId="{709FFC13-142A-47D5-83B3-B4EC2E367C95}" destId="{C119F01C-8D55-4FCC-AAF3-3D6F3E63F3C4}" srcOrd="1" destOrd="0" presId="urn:microsoft.com/office/officeart/2008/layout/LinedList"/>
    <dgm:cxn modelId="{85BA32D7-39DF-464A-8030-F53350B8A426}" type="presParOf" srcId="{C119F01C-8D55-4FCC-AAF3-3D6F3E63F3C4}" destId="{8D57256C-7330-4120-B170-A89A83B35DBD}" srcOrd="0" destOrd="0" presId="urn:microsoft.com/office/officeart/2008/layout/LinedList"/>
    <dgm:cxn modelId="{8B35B897-671D-4412-9AA0-285808C5CCB7}" type="presParOf" srcId="{C119F01C-8D55-4FCC-AAF3-3D6F3E63F3C4}" destId="{D91B7D6A-37A3-42BB-96F2-DA36F342677D}" srcOrd="1" destOrd="0" presId="urn:microsoft.com/office/officeart/2008/layout/LinedList"/>
    <dgm:cxn modelId="{DE1B68D3-E7F8-4D30-8F57-62E56D714179}" type="presParOf" srcId="{709FFC13-142A-47D5-83B3-B4EC2E367C95}" destId="{AB9CCC47-87AA-4125-9FB1-D5D00FCE307A}" srcOrd="2" destOrd="0" presId="urn:microsoft.com/office/officeart/2008/layout/LinedList"/>
    <dgm:cxn modelId="{AE382241-610F-4685-8EB7-4D81507E98B4}" type="presParOf" srcId="{709FFC13-142A-47D5-83B3-B4EC2E367C95}" destId="{1299B458-0B7C-4230-9026-CD649385E456}" srcOrd="3" destOrd="0" presId="urn:microsoft.com/office/officeart/2008/layout/LinedList"/>
    <dgm:cxn modelId="{4B8F1480-63BA-4D77-9C13-12C85CFA089A}" type="presParOf" srcId="{1299B458-0B7C-4230-9026-CD649385E456}" destId="{4D9B781A-A241-43BA-BE30-44D0C676513C}" srcOrd="0" destOrd="0" presId="urn:microsoft.com/office/officeart/2008/layout/LinedList"/>
    <dgm:cxn modelId="{DF7CB9CB-0BF7-4BD7-A3DC-20108110F92F}" type="presParOf" srcId="{1299B458-0B7C-4230-9026-CD649385E456}" destId="{372E4C99-489E-4A0F-B4AA-29D348F7E8EF}" srcOrd="1" destOrd="0" presId="urn:microsoft.com/office/officeart/2008/layout/LinedList"/>
    <dgm:cxn modelId="{A9442ADB-B7EC-4BCE-BEB5-CA8845AAB074}" type="presParOf" srcId="{709FFC13-142A-47D5-83B3-B4EC2E367C95}" destId="{EC123C60-4E42-4B26-B886-FFD2D2F9549A}" srcOrd="4" destOrd="0" presId="urn:microsoft.com/office/officeart/2008/layout/LinedList"/>
    <dgm:cxn modelId="{41FEB379-6F1F-4798-9061-085D327D420B}" type="presParOf" srcId="{709FFC13-142A-47D5-83B3-B4EC2E367C95}" destId="{8BABC272-B446-4DD8-8DD1-951133947E8C}" srcOrd="5" destOrd="0" presId="urn:microsoft.com/office/officeart/2008/layout/LinedList"/>
    <dgm:cxn modelId="{46586409-94A5-45EB-9E44-47A996AC3C8D}" type="presParOf" srcId="{8BABC272-B446-4DD8-8DD1-951133947E8C}" destId="{DD7366F1-73BD-4A05-9872-14E37E024B93}" srcOrd="0" destOrd="0" presId="urn:microsoft.com/office/officeart/2008/layout/LinedList"/>
    <dgm:cxn modelId="{55AC388C-1C4D-48C6-8BB3-8DA8D2F6181F}" type="presParOf" srcId="{8BABC272-B446-4DD8-8DD1-951133947E8C}" destId="{F9C19575-854C-499D-BCA2-A913931E1D4A}" srcOrd="1" destOrd="0" presId="urn:microsoft.com/office/officeart/2008/layout/LinedList"/>
    <dgm:cxn modelId="{6E75783F-33E7-4C93-8983-9DBDFEA1253A}" type="presParOf" srcId="{709FFC13-142A-47D5-83B3-B4EC2E367C95}" destId="{D2B86B76-379B-4FD5-9BCF-E3B85155EA96}" srcOrd="6" destOrd="0" presId="urn:microsoft.com/office/officeart/2008/layout/LinedList"/>
    <dgm:cxn modelId="{6C284FAA-B816-48F1-8679-CE1A5BF2103F}" type="presParOf" srcId="{709FFC13-142A-47D5-83B3-B4EC2E367C95}" destId="{C8A5080D-0417-4B11-A30C-65481FE3BD20}" srcOrd="7" destOrd="0" presId="urn:microsoft.com/office/officeart/2008/layout/LinedList"/>
    <dgm:cxn modelId="{5684F2A0-D45B-41BC-92CB-9257528A202B}" type="presParOf" srcId="{C8A5080D-0417-4B11-A30C-65481FE3BD20}" destId="{08FDC82B-678E-47B8-A499-FBAFA2C8286D}" srcOrd="0" destOrd="0" presId="urn:microsoft.com/office/officeart/2008/layout/LinedList"/>
    <dgm:cxn modelId="{C3AF5E23-D59C-4379-A8BC-110CAF77391C}" type="presParOf" srcId="{C8A5080D-0417-4B11-A30C-65481FE3BD20}" destId="{6C3407A6-B835-49BE-AF5E-F2702909C35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B387018-1251-4ED1-B538-978400D7671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C3448B1-8638-49D5-AA16-9D942EDBE047}">
      <dgm:prSet/>
      <dgm:spPr/>
      <dgm:t>
        <a:bodyPr/>
        <a:lstStyle/>
        <a:p>
          <a:r>
            <a:rPr lang="en-US" dirty="0"/>
            <a:t>Step-by-step action plan for severe attacks[1][2].</a:t>
          </a:r>
        </a:p>
      </dgm:t>
    </dgm:pt>
    <dgm:pt modelId="{5BBA6953-E215-400C-A765-E3235F6CA03C}" type="parTrans" cxnId="{5E68CE8B-89AF-4F33-A4CB-9D9A277D7589}">
      <dgm:prSet/>
      <dgm:spPr/>
      <dgm:t>
        <a:bodyPr/>
        <a:lstStyle/>
        <a:p>
          <a:endParaRPr lang="en-US"/>
        </a:p>
      </dgm:t>
    </dgm:pt>
    <dgm:pt modelId="{CFB9C3FF-4992-4D3D-8FF7-33F5CA5C6369}" type="sibTrans" cxnId="{5E68CE8B-89AF-4F33-A4CB-9D9A277D7589}">
      <dgm:prSet/>
      <dgm:spPr/>
      <dgm:t>
        <a:bodyPr/>
        <a:lstStyle/>
        <a:p>
          <a:endParaRPr lang="en-US"/>
        </a:p>
      </dgm:t>
    </dgm:pt>
    <dgm:pt modelId="{33EA21FE-52C4-4E20-9C47-42ACD115EFA1}">
      <dgm:prSet/>
      <dgm:spPr/>
      <dgm:t>
        <a:bodyPr/>
        <a:lstStyle/>
        <a:p>
          <a:r>
            <a:rPr lang="en-US" dirty="0"/>
            <a:t>Visual cues &amp; alerts[3][4].</a:t>
          </a:r>
        </a:p>
      </dgm:t>
    </dgm:pt>
    <dgm:pt modelId="{F3DAE773-2D28-4D10-9912-93E0BFB2C8C4}" type="parTrans" cxnId="{980AE89A-7FE0-48C2-8D3D-FA3E1E424CC9}">
      <dgm:prSet/>
      <dgm:spPr/>
      <dgm:t>
        <a:bodyPr/>
        <a:lstStyle/>
        <a:p>
          <a:endParaRPr lang="en-US"/>
        </a:p>
      </dgm:t>
    </dgm:pt>
    <dgm:pt modelId="{B553C7AE-5333-4331-BAF0-64BD6DC21078}" type="sibTrans" cxnId="{980AE89A-7FE0-48C2-8D3D-FA3E1E424CC9}">
      <dgm:prSet/>
      <dgm:spPr/>
      <dgm:t>
        <a:bodyPr/>
        <a:lstStyle/>
        <a:p>
          <a:endParaRPr lang="en-US"/>
        </a:p>
      </dgm:t>
    </dgm:pt>
    <dgm:pt modelId="{7995A6F0-2435-428D-AEF1-73FCD14B6989}">
      <dgm:prSet/>
      <dgm:spPr/>
      <dgm:t>
        <a:bodyPr/>
        <a:lstStyle/>
        <a:p>
          <a:r>
            <a:rPr lang="en-US" dirty="0"/>
            <a:t>Emergency contacts integration</a:t>
          </a:r>
        </a:p>
      </dgm:t>
    </dgm:pt>
    <dgm:pt modelId="{25649375-C5F5-413C-8CD3-E1E705E2E6A9}" type="parTrans" cxnId="{0435F803-E2E7-423A-878B-BC78E3CC47B4}">
      <dgm:prSet/>
      <dgm:spPr/>
      <dgm:t>
        <a:bodyPr/>
        <a:lstStyle/>
        <a:p>
          <a:endParaRPr lang="en-US"/>
        </a:p>
      </dgm:t>
    </dgm:pt>
    <dgm:pt modelId="{4E7848E5-924B-418C-8764-1CE02487FD37}" type="sibTrans" cxnId="{0435F803-E2E7-423A-878B-BC78E3CC47B4}">
      <dgm:prSet/>
      <dgm:spPr/>
      <dgm:t>
        <a:bodyPr/>
        <a:lstStyle/>
        <a:p>
          <a:endParaRPr lang="en-US"/>
        </a:p>
      </dgm:t>
    </dgm:pt>
    <dgm:pt modelId="{F048CAF0-F8CB-4070-BD2E-29C127CC9E31}">
      <dgm:prSet/>
      <dgm:spPr/>
      <dgm:t>
        <a:bodyPr/>
        <a:lstStyle/>
        <a:p>
          <a:r>
            <a:rPr lang="en-US"/>
            <a:t>Visual: Screenshot placeholder</a:t>
          </a:r>
        </a:p>
      </dgm:t>
    </dgm:pt>
    <dgm:pt modelId="{763D263F-DB16-4CEC-8A1A-8E10880D5DB0}" type="parTrans" cxnId="{D8F24E2A-317D-46C8-A3E2-58B48D2A5F64}">
      <dgm:prSet/>
      <dgm:spPr/>
      <dgm:t>
        <a:bodyPr/>
        <a:lstStyle/>
        <a:p>
          <a:endParaRPr lang="en-US"/>
        </a:p>
      </dgm:t>
    </dgm:pt>
    <dgm:pt modelId="{94D886FA-A24F-4D22-A5AD-DB77811241AB}" type="sibTrans" cxnId="{D8F24E2A-317D-46C8-A3E2-58B48D2A5F64}">
      <dgm:prSet/>
      <dgm:spPr/>
      <dgm:t>
        <a:bodyPr/>
        <a:lstStyle/>
        <a:p>
          <a:endParaRPr lang="en-US"/>
        </a:p>
      </dgm:t>
    </dgm:pt>
    <dgm:pt modelId="{B177E84A-A920-4438-95A0-C4CA168C7170}" type="pres">
      <dgm:prSet presAssocID="{3B387018-1251-4ED1-B538-978400D7671F}" presName="root" presStyleCnt="0">
        <dgm:presLayoutVars>
          <dgm:dir/>
          <dgm:resizeHandles val="exact"/>
        </dgm:presLayoutVars>
      </dgm:prSet>
      <dgm:spPr/>
    </dgm:pt>
    <dgm:pt modelId="{5416293B-88BE-4B35-BAC3-617E6B626626}" type="pres">
      <dgm:prSet presAssocID="{4C3448B1-8638-49D5-AA16-9D942EDBE047}" presName="compNode" presStyleCnt="0"/>
      <dgm:spPr/>
    </dgm:pt>
    <dgm:pt modelId="{49D8B869-6F44-498B-B2F4-4A1AE346B930}" type="pres">
      <dgm:prSet presAssocID="{4C3448B1-8638-49D5-AA16-9D942EDBE04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E26F1762-AB8C-4B9B-97FE-07E43FAD184F}" type="pres">
      <dgm:prSet presAssocID="{4C3448B1-8638-49D5-AA16-9D942EDBE047}" presName="spaceRect" presStyleCnt="0"/>
      <dgm:spPr/>
    </dgm:pt>
    <dgm:pt modelId="{9F288756-1239-4FF3-9ADE-2B85A3E7917A}" type="pres">
      <dgm:prSet presAssocID="{4C3448B1-8638-49D5-AA16-9D942EDBE047}" presName="textRect" presStyleLbl="revTx" presStyleIdx="0" presStyleCnt="4">
        <dgm:presLayoutVars>
          <dgm:chMax val="1"/>
          <dgm:chPref val="1"/>
        </dgm:presLayoutVars>
      </dgm:prSet>
      <dgm:spPr/>
    </dgm:pt>
    <dgm:pt modelId="{5B59B59F-54EF-45C8-8AD4-F9C68E94B7B4}" type="pres">
      <dgm:prSet presAssocID="{CFB9C3FF-4992-4D3D-8FF7-33F5CA5C6369}" presName="sibTrans" presStyleCnt="0"/>
      <dgm:spPr/>
    </dgm:pt>
    <dgm:pt modelId="{60B64AFD-D503-453B-8F0B-8AAA3C02378C}" type="pres">
      <dgm:prSet presAssocID="{33EA21FE-52C4-4E20-9C47-42ACD115EFA1}" presName="compNode" presStyleCnt="0"/>
      <dgm:spPr/>
    </dgm:pt>
    <dgm:pt modelId="{F79B6D55-431D-4ADD-8C88-3CC83F313385}" type="pres">
      <dgm:prSet presAssocID="{33EA21FE-52C4-4E20-9C47-42ACD115EFA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ll"/>
        </a:ext>
      </dgm:extLst>
    </dgm:pt>
    <dgm:pt modelId="{1B79BA18-C0A9-4CE2-9A82-07521229A416}" type="pres">
      <dgm:prSet presAssocID="{33EA21FE-52C4-4E20-9C47-42ACD115EFA1}" presName="spaceRect" presStyleCnt="0"/>
      <dgm:spPr/>
    </dgm:pt>
    <dgm:pt modelId="{8B3A2DB8-B80B-4BC5-9D77-CAE09E0F7B8C}" type="pres">
      <dgm:prSet presAssocID="{33EA21FE-52C4-4E20-9C47-42ACD115EFA1}" presName="textRect" presStyleLbl="revTx" presStyleIdx="1" presStyleCnt="4">
        <dgm:presLayoutVars>
          <dgm:chMax val="1"/>
          <dgm:chPref val="1"/>
        </dgm:presLayoutVars>
      </dgm:prSet>
      <dgm:spPr/>
    </dgm:pt>
    <dgm:pt modelId="{FEE36BFD-C0D5-435F-AB5B-4A83F17FFD63}" type="pres">
      <dgm:prSet presAssocID="{B553C7AE-5333-4331-BAF0-64BD6DC21078}" presName="sibTrans" presStyleCnt="0"/>
      <dgm:spPr/>
    </dgm:pt>
    <dgm:pt modelId="{3CFC2822-5B3F-48EA-A320-DC251021066B}" type="pres">
      <dgm:prSet presAssocID="{7995A6F0-2435-428D-AEF1-73FCD14B6989}" presName="compNode" presStyleCnt="0"/>
      <dgm:spPr/>
    </dgm:pt>
    <dgm:pt modelId="{2454CA4C-959B-454F-ACAF-062F5259D18C}" type="pres">
      <dgm:prSet presAssocID="{7995A6F0-2435-428D-AEF1-73FCD14B698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eiver"/>
        </a:ext>
      </dgm:extLst>
    </dgm:pt>
    <dgm:pt modelId="{8E16F9C0-C6D2-4745-B2D0-1A93A9C76B8A}" type="pres">
      <dgm:prSet presAssocID="{7995A6F0-2435-428D-AEF1-73FCD14B6989}" presName="spaceRect" presStyleCnt="0"/>
      <dgm:spPr/>
    </dgm:pt>
    <dgm:pt modelId="{120FB506-EFC9-43D4-B80C-457450B12D5F}" type="pres">
      <dgm:prSet presAssocID="{7995A6F0-2435-428D-AEF1-73FCD14B6989}" presName="textRect" presStyleLbl="revTx" presStyleIdx="2" presStyleCnt="4">
        <dgm:presLayoutVars>
          <dgm:chMax val="1"/>
          <dgm:chPref val="1"/>
        </dgm:presLayoutVars>
      </dgm:prSet>
      <dgm:spPr/>
    </dgm:pt>
    <dgm:pt modelId="{E029A6F6-D5C8-4643-BF2D-D411BF9058E7}" type="pres">
      <dgm:prSet presAssocID="{4E7848E5-924B-418C-8764-1CE02487FD37}" presName="sibTrans" presStyleCnt="0"/>
      <dgm:spPr/>
    </dgm:pt>
    <dgm:pt modelId="{92CADDB6-0AF3-41C0-B9D5-CD90DAB41D43}" type="pres">
      <dgm:prSet presAssocID="{F048CAF0-F8CB-4070-BD2E-29C127CC9E31}" presName="compNode" presStyleCnt="0"/>
      <dgm:spPr/>
    </dgm:pt>
    <dgm:pt modelId="{335483A2-D69D-4340-A3A9-82DD5F3DB198}" type="pres">
      <dgm:prSet presAssocID="{F048CAF0-F8CB-4070-BD2E-29C127CC9E3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65B15CA1-FB5A-4E31-B34E-2A9DB8297962}" type="pres">
      <dgm:prSet presAssocID="{F048CAF0-F8CB-4070-BD2E-29C127CC9E31}" presName="spaceRect" presStyleCnt="0"/>
      <dgm:spPr/>
    </dgm:pt>
    <dgm:pt modelId="{0367A00B-4448-4DB2-B0F7-5C8C2785D7B0}" type="pres">
      <dgm:prSet presAssocID="{F048CAF0-F8CB-4070-BD2E-29C127CC9E3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435F803-E2E7-423A-878B-BC78E3CC47B4}" srcId="{3B387018-1251-4ED1-B538-978400D7671F}" destId="{7995A6F0-2435-428D-AEF1-73FCD14B6989}" srcOrd="2" destOrd="0" parTransId="{25649375-C5F5-413C-8CD3-E1E705E2E6A9}" sibTransId="{4E7848E5-924B-418C-8764-1CE02487FD37}"/>
    <dgm:cxn modelId="{D8F24E2A-317D-46C8-A3E2-58B48D2A5F64}" srcId="{3B387018-1251-4ED1-B538-978400D7671F}" destId="{F048CAF0-F8CB-4070-BD2E-29C127CC9E31}" srcOrd="3" destOrd="0" parTransId="{763D263F-DB16-4CEC-8A1A-8E10880D5DB0}" sibTransId="{94D886FA-A24F-4D22-A5AD-DB77811241AB}"/>
    <dgm:cxn modelId="{51E55A76-E155-4468-BE9B-E1B790834915}" type="presOf" srcId="{F048CAF0-F8CB-4070-BD2E-29C127CC9E31}" destId="{0367A00B-4448-4DB2-B0F7-5C8C2785D7B0}" srcOrd="0" destOrd="0" presId="urn:microsoft.com/office/officeart/2018/2/layout/IconLabelList"/>
    <dgm:cxn modelId="{38E8BA88-ED35-4508-B3DC-5BB9FBB38D9F}" type="presOf" srcId="{33EA21FE-52C4-4E20-9C47-42ACD115EFA1}" destId="{8B3A2DB8-B80B-4BC5-9D77-CAE09E0F7B8C}" srcOrd="0" destOrd="0" presId="urn:microsoft.com/office/officeart/2018/2/layout/IconLabelList"/>
    <dgm:cxn modelId="{5E68CE8B-89AF-4F33-A4CB-9D9A277D7589}" srcId="{3B387018-1251-4ED1-B538-978400D7671F}" destId="{4C3448B1-8638-49D5-AA16-9D942EDBE047}" srcOrd="0" destOrd="0" parTransId="{5BBA6953-E215-400C-A765-E3235F6CA03C}" sibTransId="{CFB9C3FF-4992-4D3D-8FF7-33F5CA5C6369}"/>
    <dgm:cxn modelId="{5EA81790-1DBE-48AE-99F3-BF4A66F39522}" type="presOf" srcId="{7995A6F0-2435-428D-AEF1-73FCD14B6989}" destId="{120FB506-EFC9-43D4-B80C-457450B12D5F}" srcOrd="0" destOrd="0" presId="urn:microsoft.com/office/officeart/2018/2/layout/IconLabelList"/>
    <dgm:cxn modelId="{980AE89A-7FE0-48C2-8D3D-FA3E1E424CC9}" srcId="{3B387018-1251-4ED1-B538-978400D7671F}" destId="{33EA21FE-52C4-4E20-9C47-42ACD115EFA1}" srcOrd="1" destOrd="0" parTransId="{F3DAE773-2D28-4D10-9912-93E0BFB2C8C4}" sibTransId="{B553C7AE-5333-4331-BAF0-64BD6DC21078}"/>
    <dgm:cxn modelId="{0E6B95CC-4427-4338-8AAA-277B3B6BC6BC}" type="presOf" srcId="{3B387018-1251-4ED1-B538-978400D7671F}" destId="{B177E84A-A920-4438-95A0-C4CA168C7170}" srcOrd="0" destOrd="0" presId="urn:microsoft.com/office/officeart/2018/2/layout/IconLabelList"/>
    <dgm:cxn modelId="{671196EF-F3BB-469D-BF18-25515FE901F4}" type="presOf" srcId="{4C3448B1-8638-49D5-AA16-9D942EDBE047}" destId="{9F288756-1239-4FF3-9ADE-2B85A3E7917A}" srcOrd="0" destOrd="0" presId="urn:microsoft.com/office/officeart/2018/2/layout/IconLabelList"/>
    <dgm:cxn modelId="{DD2F88C0-B766-4608-ADF2-7506C8793B5E}" type="presParOf" srcId="{B177E84A-A920-4438-95A0-C4CA168C7170}" destId="{5416293B-88BE-4B35-BAC3-617E6B626626}" srcOrd="0" destOrd="0" presId="urn:microsoft.com/office/officeart/2018/2/layout/IconLabelList"/>
    <dgm:cxn modelId="{95FBEA9A-4EBA-4A42-844C-2E29DA335A09}" type="presParOf" srcId="{5416293B-88BE-4B35-BAC3-617E6B626626}" destId="{49D8B869-6F44-498B-B2F4-4A1AE346B930}" srcOrd="0" destOrd="0" presId="urn:microsoft.com/office/officeart/2018/2/layout/IconLabelList"/>
    <dgm:cxn modelId="{319A2460-47B7-4AA3-8AA9-EA881781842C}" type="presParOf" srcId="{5416293B-88BE-4B35-BAC3-617E6B626626}" destId="{E26F1762-AB8C-4B9B-97FE-07E43FAD184F}" srcOrd="1" destOrd="0" presId="urn:microsoft.com/office/officeart/2018/2/layout/IconLabelList"/>
    <dgm:cxn modelId="{209553EB-C952-4C0E-8EEC-F68F8995CC15}" type="presParOf" srcId="{5416293B-88BE-4B35-BAC3-617E6B626626}" destId="{9F288756-1239-4FF3-9ADE-2B85A3E7917A}" srcOrd="2" destOrd="0" presId="urn:microsoft.com/office/officeart/2018/2/layout/IconLabelList"/>
    <dgm:cxn modelId="{28AF8A57-530E-43A9-A709-0E4E80DA65C8}" type="presParOf" srcId="{B177E84A-A920-4438-95A0-C4CA168C7170}" destId="{5B59B59F-54EF-45C8-8AD4-F9C68E94B7B4}" srcOrd="1" destOrd="0" presId="urn:microsoft.com/office/officeart/2018/2/layout/IconLabelList"/>
    <dgm:cxn modelId="{96DF3239-AA31-4316-A3C2-4B29C8C6942A}" type="presParOf" srcId="{B177E84A-A920-4438-95A0-C4CA168C7170}" destId="{60B64AFD-D503-453B-8F0B-8AAA3C02378C}" srcOrd="2" destOrd="0" presId="urn:microsoft.com/office/officeart/2018/2/layout/IconLabelList"/>
    <dgm:cxn modelId="{44DAE67D-5A8B-4EB5-839A-BFAE46D27197}" type="presParOf" srcId="{60B64AFD-D503-453B-8F0B-8AAA3C02378C}" destId="{F79B6D55-431D-4ADD-8C88-3CC83F313385}" srcOrd="0" destOrd="0" presId="urn:microsoft.com/office/officeart/2018/2/layout/IconLabelList"/>
    <dgm:cxn modelId="{3D1C6C79-9C78-4EE8-9172-6FCA72043A60}" type="presParOf" srcId="{60B64AFD-D503-453B-8F0B-8AAA3C02378C}" destId="{1B79BA18-C0A9-4CE2-9A82-07521229A416}" srcOrd="1" destOrd="0" presId="urn:microsoft.com/office/officeart/2018/2/layout/IconLabelList"/>
    <dgm:cxn modelId="{5BE6F23C-A1B6-4180-AB4B-67E3FBAD7317}" type="presParOf" srcId="{60B64AFD-D503-453B-8F0B-8AAA3C02378C}" destId="{8B3A2DB8-B80B-4BC5-9D77-CAE09E0F7B8C}" srcOrd="2" destOrd="0" presId="urn:microsoft.com/office/officeart/2018/2/layout/IconLabelList"/>
    <dgm:cxn modelId="{F6973303-68CF-42CE-9851-9F1058864A07}" type="presParOf" srcId="{B177E84A-A920-4438-95A0-C4CA168C7170}" destId="{FEE36BFD-C0D5-435F-AB5B-4A83F17FFD63}" srcOrd="3" destOrd="0" presId="urn:microsoft.com/office/officeart/2018/2/layout/IconLabelList"/>
    <dgm:cxn modelId="{183C98A0-8A9A-42A6-814F-083B57F3AEE2}" type="presParOf" srcId="{B177E84A-A920-4438-95A0-C4CA168C7170}" destId="{3CFC2822-5B3F-48EA-A320-DC251021066B}" srcOrd="4" destOrd="0" presId="urn:microsoft.com/office/officeart/2018/2/layout/IconLabelList"/>
    <dgm:cxn modelId="{EE374D23-8E39-47EB-9FBE-575B3C6BA607}" type="presParOf" srcId="{3CFC2822-5B3F-48EA-A320-DC251021066B}" destId="{2454CA4C-959B-454F-ACAF-062F5259D18C}" srcOrd="0" destOrd="0" presId="urn:microsoft.com/office/officeart/2018/2/layout/IconLabelList"/>
    <dgm:cxn modelId="{4CB6DA20-8377-4D78-9165-8257E561EFF3}" type="presParOf" srcId="{3CFC2822-5B3F-48EA-A320-DC251021066B}" destId="{8E16F9C0-C6D2-4745-B2D0-1A93A9C76B8A}" srcOrd="1" destOrd="0" presId="urn:microsoft.com/office/officeart/2018/2/layout/IconLabelList"/>
    <dgm:cxn modelId="{78AD2CF3-A769-43FF-BF2D-B7542FA23C1A}" type="presParOf" srcId="{3CFC2822-5B3F-48EA-A320-DC251021066B}" destId="{120FB506-EFC9-43D4-B80C-457450B12D5F}" srcOrd="2" destOrd="0" presId="urn:microsoft.com/office/officeart/2018/2/layout/IconLabelList"/>
    <dgm:cxn modelId="{D7B85876-0129-44F3-B58D-0829707332C2}" type="presParOf" srcId="{B177E84A-A920-4438-95A0-C4CA168C7170}" destId="{E029A6F6-D5C8-4643-BF2D-D411BF9058E7}" srcOrd="5" destOrd="0" presId="urn:microsoft.com/office/officeart/2018/2/layout/IconLabelList"/>
    <dgm:cxn modelId="{A4561BCF-5822-4F59-9BF5-C45434536C64}" type="presParOf" srcId="{B177E84A-A920-4438-95A0-C4CA168C7170}" destId="{92CADDB6-0AF3-41C0-B9D5-CD90DAB41D43}" srcOrd="6" destOrd="0" presId="urn:microsoft.com/office/officeart/2018/2/layout/IconLabelList"/>
    <dgm:cxn modelId="{9D63EE8E-5AA1-4451-AC01-1C9198862FBC}" type="presParOf" srcId="{92CADDB6-0AF3-41C0-B9D5-CD90DAB41D43}" destId="{335483A2-D69D-4340-A3A9-82DD5F3DB198}" srcOrd="0" destOrd="0" presId="urn:microsoft.com/office/officeart/2018/2/layout/IconLabelList"/>
    <dgm:cxn modelId="{11447C35-B9C2-4C09-A5AB-79715DD09364}" type="presParOf" srcId="{92CADDB6-0AF3-41C0-B9D5-CD90DAB41D43}" destId="{65B15CA1-FB5A-4E31-B34E-2A9DB8297962}" srcOrd="1" destOrd="0" presId="urn:microsoft.com/office/officeart/2018/2/layout/IconLabelList"/>
    <dgm:cxn modelId="{9135309B-595D-4781-803C-A95369EB5165}" type="presParOf" srcId="{92CADDB6-0AF3-41C0-B9D5-CD90DAB41D43}" destId="{0367A00B-4448-4DB2-B0F7-5C8C2785D7B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631ED91-50F9-48C0-805F-320D98F4F44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D716D15-D9FA-487C-8539-CA32052DDAF2}">
      <dgm:prSet/>
      <dgm:spPr/>
      <dgm:t>
        <a:bodyPr/>
        <a:lstStyle/>
        <a:p>
          <a:pPr>
            <a:defRPr cap="all"/>
          </a:pPr>
          <a:r>
            <a:rPr lang="en-US" dirty="0"/>
            <a:t>Integrated platform improves self-management[1][2].</a:t>
          </a:r>
        </a:p>
      </dgm:t>
    </dgm:pt>
    <dgm:pt modelId="{776C91B1-F68C-4020-8C03-494B24D11EAB}" type="parTrans" cxnId="{A5850195-B41C-4FF6-A222-CA19657FF4F4}">
      <dgm:prSet/>
      <dgm:spPr/>
      <dgm:t>
        <a:bodyPr/>
        <a:lstStyle/>
        <a:p>
          <a:endParaRPr lang="en-US"/>
        </a:p>
      </dgm:t>
    </dgm:pt>
    <dgm:pt modelId="{64E5B95F-74A3-4DAF-BE25-03A5A974E65C}" type="sibTrans" cxnId="{A5850195-B41C-4FF6-A222-CA19657FF4F4}">
      <dgm:prSet/>
      <dgm:spPr/>
      <dgm:t>
        <a:bodyPr/>
        <a:lstStyle/>
        <a:p>
          <a:endParaRPr lang="en-US"/>
        </a:p>
      </dgm:t>
    </dgm:pt>
    <dgm:pt modelId="{47A84A4D-15B3-4A19-9E32-73927D4CCA70}">
      <dgm:prSet/>
      <dgm:spPr/>
      <dgm:t>
        <a:bodyPr/>
        <a:lstStyle/>
        <a:p>
          <a:pPr>
            <a:defRPr cap="all"/>
          </a:pPr>
          <a:r>
            <a:rPr lang="en-US" dirty="0"/>
            <a:t>Usable, secure, scalable, low-cost[3][4].</a:t>
          </a:r>
        </a:p>
      </dgm:t>
    </dgm:pt>
    <dgm:pt modelId="{A4384CAC-E953-4D28-A2E5-F41C5CA38D40}" type="parTrans" cxnId="{24182124-3AC7-4C3A-97D7-7816AEE7E53E}">
      <dgm:prSet/>
      <dgm:spPr/>
      <dgm:t>
        <a:bodyPr/>
        <a:lstStyle/>
        <a:p>
          <a:endParaRPr lang="en-US"/>
        </a:p>
      </dgm:t>
    </dgm:pt>
    <dgm:pt modelId="{37966F24-5939-4F57-8755-FE5F01B4BBDB}" type="sibTrans" cxnId="{24182124-3AC7-4C3A-97D7-7816AEE7E53E}">
      <dgm:prSet/>
      <dgm:spPr/>
      <dgm:t>
        <a:bodyPr/>
        <a:lstStyle/>
        <a:p>
          <a:endParaRPr lang="en-US"/>
        </a:p>
      </dgm:t>
    </dgm:pt>
    <dgm:pt modelId="{179A46C6-FC41-4FFF-B97C-6AE677CC6051}">
      <dgm:prSet/>
      <dgm:spPr/>
      <dgm:t>
        <a:bodyPr/>
        <a:lstStyle/>
        <a:p>
          <a:pPr>
            <a:defRPr cap="all"/>
          </a:pPr>
          <a:r>
            <a:rPr lang="en-US" dirty="0"/>
            <a:t>Supports long-term asthma control[5][6].</a:t>
          </a:r>
        </a:p>
      </dgm:t>
    </dgm:pt>
    <dgm:pt modelId="{115602C1-6CB8-454D-9B9B-81D08FFF7D77}" type="parTrans" cxnId="{9DA6C49F-EB97-42BD-B057-32F5D1D09386}">
      <dgm:prSet/>
      <dgm:spPr/>
      <dgm:t>
        <a:bodyPr/>
        <a:lstStyle/>
        <a:p>
          <a:endParaRPr lang="en-US"/>
        </a:p>
      </dgm:t>
    </dgm:pt>
    <dgm:pt modelId="{72DFD7DF-D8F3-4BE6-AC8D-CEFFF2D2BAC0}" type="sibTrans" cxnId="{9DA6C49F-EB97-42BD-B057-32F5D1D09386}">
      <dgm:prSet/>
      <dgm:spPr/>
      <dgm:t>
        <a:bodyPr/>
        <a:lstStyle/>
        <a:p>
          <a:endParaRPr lang="en-US"/>
        </a:p>
      </dgm:t>
    </dgm:pt>
    <dgm:pt modelId="{FE64E061-B960-433D-989A-E773DAAB50DB}" type="pres">
      <dgm:prSet presAssocID="{6631ED91-50F9-48C0-805F-320D98F4F44B}" presName="root" presStyleCnt="0">
        <dgm:presLayoutVars>
          <dgm:dir/>
          <dgm:resizeHandles val="exact"/>
        </dgm:presLayoutVars>
      </dgm:prSet>
      <dgm:spPr/>
    </dgm:pt>
    <dgm:pt modelId="{BD97BA3B-48B3-4351-9BD5-D377D9DB811E}" type="pres">
      <dgm:prSet presAssocID="{0D716D15-D9FA-487C-8539-CA32052DDAF2}" presName="compNode" presStyleCnt="0"/>
      <dgm:spPr/>
    </dgm:pt>
    <dgm:pt modelId="{3530D747-8A85-4ADF-ACB5-73F8168E7522}" type="pres">
      <dgm:prSet presAssocID="{0D716D15-D9FA-487C-8539-CA32052DDAF2}" presName="iconBgRect" presStyleLbl="bgShp" presStyleIdx="0" presStyleCnt="3"/>
      <dgm:spPr/>
    </dgm:pt>
    <dgm:pt modelId="{61451273-5D8D-41E6-B242-AB76A1BD7939}" type="pres">
      <dgm:prSet presAssocID="{0D716D15-D9FA-487C-8539-CA32052DDAF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E05277D6-2F7E-421F-9BEC-CEF80F4FCFA6}" type="pres">
      <dgm:prSet presAssocID="{0D716D15-D9FA-487C-8539-CA32052DDAF2}" presName="spaceRect" presStyleCnt="0"/>
      <dgm:spPr/>
    </dgm:pt>
    <dgm:pt modelId="{52E09782-CB1E-43FB-95B9-D86E86FE7863}" type="pres">
      <dgm:prSet presAssocID="{0D716D15-D9FA-487C-8539-CA32052DDAF2}" presName="textRect" presStyleLbl="revTx" presStyleIdx="0" presStyleCnt="3">
        <dgm:presLayoutVars>
          <dgm:chMax val="1"/>
          <dgm:chPref val="1"/>
        </dgm:presLayoutVars>
      </dgm:prSet>
      <dgm:spPr/>
    </dgm:pt>
    <dgm:pt modelId="{EE779D51-BFAA-4B1C-A82B-1DFAD89A09C2}" type="pres">
      <dgm:prSet presAssocID="{64E5B95F-74A3-4DAF-BE25-03A5A974E65C}" presName="sibTrans" presStyleCnt="0"/>
      <dgm:spPr/>
    </dgm:pt>
    <dgm:pt modelId="{3ECEB5E4-EF1C-4574-AC4A-48C4A7A114E2}" type="pres">
      <dgm:prSet presAssocID="{47A84A4D-15B3-4A19-9E32-73927D4CCA70}" presName="compNode" presStyleCnt="0"/>
      <dgm:spPr/>
    </dgm:pt>
    <dgm:pt modelId="{AD878011-210D-411C-9368-7342A3BFB14C}" type="pres">
      <dgm:prSet presAssocID="{47A84A4D-15B3-4A19-9E32-73927D4CCA70}" presName="iconBgRect" presStyleLbl="bgShp" presStyleIdx="1" presStyleCnt="3"/>
      <dgm:spPr/>
    </dgm:pt>
    <dgm:pt modelId="{97E2F181-0FE7-412B-8663-1ADE412DA1A1}" type="pres">
      <dgm:prSet presAssocID="{47A84A4D-15B3-4A19-9E32-73927D4CCA7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nimise"/>
        </a:ext>
      </dgm:extLst>
    </dgm:pt>
    <dgm:pt modelId="{315FD639-E0E1-4729-85BA-4B2DF9FD89C1}" type="pres">
      <dgm:prSet presAssocID="{47A84A4D-15B3-4A19-9E32-73927D4CCA70}" presName="spaceRect" presStyleCnt="0"/>
      <dgm:spPr/>
    </dgm:pt>
    <dgm:pt modelId="{A42CC51A-70A2-41C6-9C66-CB9DECF333D8}" type="pres">
      <dgm:prSet presAssocID="{47A84A4D-15B3-4A19-9E32-73927D4CCA70}" presName="textRect" presStyleLbl="revTx" presStyleIdx="1" presStyleCnt="3">
        <dgm:presLayoutVars>
          <dgm:chMax val="1"/>
          <dgm:chPref val="1"/>
        </dgm:presLayoutVars>
      </dgm:prSet>
      <dgm:spPr/>
    </dgm:pt>
    <dgm:pt modelId="{25CDBEC0-5758-4828-A072-EA34C8B20B77}" type="pres">
      <dgm:prSet presAssocID="{37966F24-5939-4F57-8755-FE5F01B4BBDB}" presName="sibTrans" presStyleCnt="0"/>
      <dgm:spPr/>
    </dgm:pt>
    <dgm:pt modelId="{35034CF1-8215-4085-BA70-2C8AE49F9944}" type="pres">
      <dgm:prSet presAssocID="{179A46C6-FC41-4FFF-B97C-6AE677CC6051}" presName="compNode" presStyleCnt="0"/>
      <dgm:spPr/>
    </dgm:pt>
    <dgm:pt modelId="{FA18A339-5923-42FF-9916-5FEA6CFAD456}" type="pres">
      <dgm:prSet presAssocID="{179A46C6-FC41-4FFF-B97C-6AE677CC6051}" presName="iconBgRect" presStyleLbl="bgShp" presStyleIdx="2" presStyleCnt="3"/>
      <dgm:spPr/>
    </dgm:pt>
    <dgm:pt modelId="{BB8A68DC-A3FD-444D-9826-2F0C3F250CE1}" type="pres">
      <dgm:prSet presAssocID="{179A46C6-FC41-4FFF-B97C-6AE677CC605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1247CD33-E2B5-49DA-A18F-3A28668E41FF}" type="pres">
      <dgm:prSet presAssocID="{179A46C6-FC41-4FFF-B97C-6AE677CC6051}" presName="spaceRect" presStyleCnt="0"/>
      <dgm:spPr/>
    </dgm:pt>
    <dgm:pt modelId="{24CF2585-F796-4D2E-9165-4CF4E2A55267}" type="pres">
      <dgm:prSet presAssocID="{179A46C6-FC41-4FFF-B97C-6AE677CC605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4210261F-04FD-4F53-9280-A869BB4DCEEA}" type="presOf" srcId="{47A84A4D-15B3-4A19-9E32-73927D4CCA70}" destId="{A42CC51A-70A2-41C6-9C66-CB9DECF333D8}" srcOrd="0" destOrd="0" presId="urn:microsoft.com/office/officeart/2018/5/layout/IconCircleLabelList"/>
    <dgm:cxn modelId="{24182124-3AC7-4C3A-97D7-7816AEE7E53E}" srcId="{6631ED91-50F9-48C0-805F-320D98F4F44B}" destId="{47A84A4D-15B3-4A19-9E32-73927D4CCA70}" srcOrd="1" destOrd="0" parTransId="{A4384CAC-E953-4D28-A2E5-F41C5CA38D40}" sibTransId="{37966F24-5939-4F57-8755-FE5F01B4BBDB}"/>
    <dgm:cxn modelId="{5B47E365-7015-4845-8D52-051F2401330E}" type="presOf" srcId="{179A46C6-FC41-4FFF-B97C-6AE677CC6051}" destId="{24CF2585-F796-4D2E-9165-4CF4E2A55267}" srcOrd="0" destOrd="0" presId="urn:microsoft.com/office/officeart/2018/5/layout/IconCircleLabelList"/>
    <dgm:cxn modelId="{B4EF1B4A-B4E2-4A5C-8192-6BFA85B1DF6E}" type="presOf" srcId="{6631ED91-50F9-48C0-805F-320D98F4F44B}" destId="{FE64E061-B960-433D-989A-E773DAAB50DB}" srcOrd="0" destOrd="0" presId="urn:microsoft.com/office/officeart/2018/5/layout/IconCircleLabelList"/>
    <dgm:cxn modelId="{A5850195-B41C-4FF6-A222-CA19657FF4F4}" srcId="{6631ED91-50F9-48C0-805F-320D98F4F44B}" destId="{0D716D15-D9FA-487C-8539-CA32052DDAF2}" srcOrd="0" destOrd="0" parTransId="{776C91B1-F68C-4020-8C03-494B24D11EAB}" sibTransId="{64E5B95F-74A3-4DAF-BE25-03A5A974E65C}"/>
    <dgm:cxn modelId="{9DA6C49F-EB97-42BD-B057-32F5D1D09386}" srcId="{6631ED91-50F9-48C0-805F-320D98F4F44B}" destId="{179A46C6-FC41-4FFF-B97C-6AE677CC6051}" srcOrd="2" destOrd="0" parTransId="{115602C1-6CB8-454D-9B9B-81D08FFF7D77}" sibTransId="{72DFD7DF-D8F3-4BE6-AC8D-CEFFF2D2BAC0}"/>
    <dgm:cxn modelId="{09D7F4C0-D6FF-444D-9026-B34ED6968923}" type="presOf" srcId="{0D716D15-D9FA-487C-8539-CA32052DDAF2}" destId="{52E09782-CB1E-43FB-95B9-D86E86FE7863}" srcOrd="0" destOrd="0" presId="urn:microsoft.com/office/officeart/2018/5/layout/IconCircleLabelList"/>
    <dgm:cxn modelId="{389E3FBD-140C-4D12-B92A-99DCCC3E4EA0}" type="presParOf" srcId="{FE64E061-B960-433D-989A-E773DAAB50DB}" destId="{BD97BA3B-48B3-4351-9BD5-D377D9DB811E}" srcOrd="0" destOrd="0" presId="urn:microsoft.com/office/officeart/2018/5/layout/IconCircleLabelList"/>
    <dgm:cxn modelId="{E23D51EB-00B9-4D62-8D35-648F6444664F}" type="presParOf" srcId="{BD97BA3B-48B3-4351-9BD5-D377D9DB811E}" destId="{3530D747-8A85-4ADF-ACB5-73F8168E7522}" srcOrd="0" destOrd="0" presId="urn:microsoft.com/office/officeart/2018/5/layout/IconCircleLabelList"/>
    <dgm:cxn modelId="{ECD5F113-0A8E-4F46-B1BF-CF13EBC449FC}" type="presParOf" srcId="{BD97BA3B-48B3-4351-9BD5-D377D9DB811E}" destId="{61451273-5D8D-41E6-B242-AB76A1BD7939}" srcOrd="1" destOrd="0" presId="urn:microsoft.com/office/officeart/2018/5/layout/IconCircleLabelList"/>
    <dgm:cxn modelId="{2889BCBE-8AFE-4D4A-B66B-50214FDB030A}" type="presParOf" srcId="{BD97BA3B-48B3-4351-9BD5-D377D9DB811E}" destId="{E05277D6-2F7E-421F-9BEC-CEF80F4FCFA6}" srcOrd="2" destOrd="0" presId="urn:microsoft.com/office/officeart/2018/5/layout/IconCircleLabelList"/>
    <dgm:cxn modelId="{2593D7AE-B37A-4AE1-BD4B-90FB302B6F09}" type="presParOf" srcId="{BD97BA3B-48B3-4351-9BD5-D377D9DB811E}" destId="{52E09782-CB1E-43FB-95B9-D86E86FE7863}" srcOrd="3" destOrd="0" presId="urn:microsoft.com/office/officeart/2018/5/layout/IconCircleLabelList"/>
    <dgm:cxn modelId="{965A69A9-CA12-4CFE-81BB-6207D9C06873}" type="presParOf" srcId="{FE64E061-B960-433D-989A-E773DAAB50DB}" destId="{EE779D51-BFAA-4B1C-A82B-1DFAD89A09C2}" srcOrd="1" destOrd="0" presId="urn:microsoft.com/office/officeart/2018/5/layout/IconCircleLabelList"/>
    <dgm:cxn modelId="{BD8898EE-65BC-4AB7-99BA-739087F312C5}" type="presParOf" srcId="{FE64E061-B960-433D-989A-E773DAAB50DB}" destId="{3ECEB5E4-EF1C-4574-AC4A-48C4A7A114E2}" srcOrd="2" destOrd="0" presId="urn:microsoft.com/office/officeart/2018/5/layout/IconCircleLabelList"/>
    <dgm:cxn modelId="{00F5857C-7455-471D-8F19-A6A9299303C6}" type="presParOf" srcId="{3ECEB5E4-EF1C-4574-AC4A-48C4A7A114E2}" destId="{AD878011-210D-411C-9368-7342A3BFB14C}" srcOrd="0" destOrd="0" presId="urn:microsoft.com/office/officeart/2018/5/layout/IconCircleLabelList"/>
    <dgm:cxn modelId="{E08307DE-85BD-4FF2-B20D-89C50A763EBF}" type="presParOf" srcId="{3ECEB5E4-EF1C-4574-AC4A-48C4A7A114E2}" destId="{97E2F181-0FE7-412B-8663-1ADE412DA1A1}" srcOrd="1" destOrd="0" presId="urn:microsoft.com/office/officeart/2018/5/layout/IconCircleLabelList"/>
    <dgm:cxn modelId="{C9C43EA6-A98D-4273-B9E4-E8DDEC2211B0}" type="presParOf" srcId="{3ECEB5E4-EF1C-4574-AC4A-48C4A7A114E2}" destId="{315FD639-E0E1-4729-85BA-4B2DF9FD89C1}" srcOrd="2" destOrd="0" presId="urn:microsoft.com/office/officeart/2018/5/layout/IconCircleLabelList"/>
    <dgm:cxn modelId="{004743E4-96CB-4205-BDBF-3D4509EF8B98}" type="presParOf" srcId="{3ECEB5E4-EF1C-4574-AC4A-48C4A7A114E2}" destId="{A42CC51A-70A2-41C6-9C66-CB9DECF333D8}" srcOrd="3" destOrd="0" presId="urn:microsoft.com/office/officeart/2018/5/layout/IconCircleLabelList"/>
    <dgm:cxn modelId="{2AE8C5BF-DE90-46E0-9292-9B51925A595A}" type="presParOf" srcId="{FE64E061-B960-433D-989A-E773DAAB50DB}" destId="{25CDBEC0-5758-4828-A072-EA34C8B20B77}" srcOrd="3" destOrd="0" presId="urn:microsoft.com/office/officeart/2018/5/layout/IconCircleLabelList"/>
    <dgm:cxn modelId="{22D29E42-C66D-48D0-8E51-4BA8F55D783B}" type="presParOf" srcId="{FE64E061-B960-433D-989A-E773DAAB50DB}" destId="{35034CF1-8215-4085-BA70-2C8AE49F9944}" srcOrd="4" destOrd="0" presId="urn:microsoft.com/office/officeart/2018/5/layout/IconCircleLabelList"/>
    <dgm:cxn modelId="{4B68CEA9-D2C5-4319-B4D0-DB6B5C76C915}" type="presParOf" srcId="{35034CF1-8215-4085-BA70-2C8AE49F9944}" destId="{FA18A339-5923-42FF-9916-5FEA6CFAD456}" srcOrd="0" destOrd="0" presId="urn:microsoft.com/office/officeart/2018/5/layout/IconCircleLabelList"/>
    <dgm:cxn modelId="{C6DA64C0-A6E3-4AEF-B955-731D7DDF9864}" type="presParOf" srcId="{35034CF1-8215-4085-BA70-2C8AE49F9944}" destId="{BB8A68DC-A3FD-444D-9826-2F0C3F250CE1}" srcOrd="1" destOrd="0" presId="urn:microsoft.com/office/officeart/2018/5/layout/IconCircleLabelList"/>
    <dgm:cxn modelId="{DBD6F19E-F933-4C93-BF67-D3E882644D3A}" type="presParOf" srcId="{35034CF1-8215-4085-BA70-2C8AE49F9944}" destId="{1247CD33-E2B5-49DA-A18F-3A28668E41FF}" srcOrd="2" destOrd="0" presId="urn:microsoft.com/office/officeart/2018/5/layout/IconCircleLabelList"/>
    <dgm:cxn modelId="{3E8B813B-5928-49E1-A698-EAD0F237C099}" type="presParOf" srcId="{35034CF1-8215-4085-BA70-2C8AE49F9944}" destId="{24CF2585-F796-4D2E-9165-4CF4E2A5526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B9CEEDF-793B-46D3-8BAC-5A7D59F0AD45}" type="doc">
      <dgm:prSet loTypeId="urn:microsoft.com/office/officeart/2005/8/layout/hierarchy1" loCatId="hierarchy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6F5544B-4DDC-48BC-9A8B-3C2D4C0270E4}">
      <dgm:prSet/>
      <dgm:spPr/>
      <dgm:t>
        <a:bodyPr/>
        <a:lstStyle/>
        <a:p>
          <a:r>
            <a:rPr lang="en-US"/>
            <a:t>Highlight key references: GINA 2023, Bender 2005, Faruque 2020</a:t>
          </a:r>
        </a:p>
      </dgm:t>
    </dgm:pt>
    <dgm:pt modelId="{3F3018F7-F24F-4F4F-A01D-E872CE172132}" type="parTrans" cxnId="{8C574A1A-2F0B-4A4C-BAD6-C5228E1B0179}">
      <dgm:prSet/>
      <dgm:spPr/>
      <dgm:t>
        <a:bodyPr/>
        <a:lstStyle/>
        <a:p>
          <a:endParaRPr lang="en-US"/>
        </a:p>
      </dgm:t>
    </dgm:pt>
    <dgm:pt modelId="{E30DBD01-3197-4819-8AB3-385F758981C5}" type="sibTrans" cxnId="{8C574A1A-2F0B-4A4C-BAD6-C5228E1B0179}">
      <dgm:prSet/>
      <dgm:spPr/>
      <dgm:t>
        <a:bodyPr/>
        <a:lstStyle/>
        <a:p>
          <a:endParaRPr lang="en-US"/>
        </a:p>
      </dgm:t>
    </dgm:pt>
    <dgm:pt modelId="{1C18F33A-C230-4B02-BBAF-AFF8A9F22CC4}">
      <dgm:prSet/>
      <dgm:spPr/>
      <dgm:t>
        <a:bodyPr/>
        <a:lstStyle/>
        <a:p>
          <a:r>
            <a:rPr lang="en-US"/>
            <a:t>Full reference list available in project report</a:t>
          </a:r>
        </a:p>
      </dgm:t>
    </dgm:pt>
    <dgm:pt modelId="{5D969286-961D-4408-BCDC-448DD902331F}" type="parTrans" cxnId="{2D9FB82B-8482-4976-92EA-FABF184D5C24}">
      <dgm:prSet/>
      <dgm:spPr/>
      <dgm:t>
        <a:bodyPr/>
        <a:lstStyle/>
        <a:p>
          <a:endParaRPr lang="en-US"/>
        </a:p>
      </dgm:t>
    </dgm:pt>
    <dgm:pt modelId="{FAA10D58-4439-4FCE-ACE2-ED15D0D838BC}" type="sibTrans" cxnId="{2D9FB82B-8482-4976-92EA-FABF184D5C24}">
      <dgm:prSet/>
      <dgm:spPr/>
      <dgm:t>
        <a:bodyPr/>
        <a:lstStyle/>
        <a:p>
          <a:endParaRPr lang="en-US"/>
        </a:p>
      </dgm:t>
    </dgm:pt>
    <dgm:pt modelId="{AA9261D1-9D2E-45EE-A1E7-4F155237B1C0}" type="pres">
      <dgm:prSet presAssocID="{CB9CEEDF-793B-46D3-8BAC-5A7D59F0AD4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4E5E014-63D3-405B-AE2F-0488BD922358}" type="pres">
      <dgm:prSet presAssocID="{B6F5544B-4DDC-48BC-9A8B-3C2D4C0270E4}" presName="hierRoot1" presStyleCnt="0"/>
      <dgm:spPr/>
    </dgm:pt>
    <dgm:pt modelId="{2EC982A5-0770-47A5-85BC-FFAD5F441389}" type="pres">
      <dgm:prSet presAssocID="{B6F5544B-4DDC-48BC-9A8B-3C2D4C0270E4}" presName="composite" presStyleCnt="0"/>
      <dgm:spPr/>
    </dgm:pt>
    <dgm:pt modelId="{99F66AB1-C6D6-47EE-8FC0-8E5B9AC2B6F9}" type="pres">
      <dgm:prSet presAssocID="{B6F5544B-4DDC-48BC-9A8B-3C2D4C0270E4}" presName="background" presStyleLbl="node0" presStyleIdx="0" presStyleCnt="2"/>
      <dgm:spPr/>
    </dgm:pt>
    <dgm:pt modelId="{CEE611BA-9923-4DC2-8365-0C3819F88D58}" type="pres">
      <dgm:prSet presAssocID="{B6F5544B-4DDC-48BC-9A8B-3C2D4C0270E4}" presName="text" presStyleLbl="fgAcc0" presStyleIdx="0" presStyleCnt="2">
        <dgm:presLayoutVars>
          <dgm:chPref val="3"/>
        </dgm:presLayoutVars>
      </dgm:prSet>
      <dgm:spPr/>
    </dgm:pt>
    <dgm:pt modelId="{AB12BBF4-FA2E-4D50-AA07-515D2820BBA7}" type="pres">
      <dgm:prSet presAssocID="{B6F5544B-4DDC-48BC-9A8B-3C2D4C0270E4}" presName="hierChild2" presStyleCnt="0"/>
      <dgm:spPr/>
    </dgm:pt>
    <dgm:pt modelId="{D8E50690-320C-402D-821E-1C5017825F38}" type="pres">
      <dgm:prSet presAssocID="{1C18F33A-C230-4B02-BBAF-AFF8A9F22CC4}" presName="hierRoot1" presStyleCnt="0"/>
      <dgm:spPr/>
    </dgm:pt>
    <dgm:pt modelId="{C2A2C092-CA4E-42E5-8AC5-AF36D26F423A}" type="pres">
      <dgm:prSet presAssocID="{1C18F33A-C230-4B02-BBAF-AFF8A9F22CC4}" presName="composite" presStyleCnt="0"/>
      <dgm:spPr/>
    </dgm:pt>
    <dgm:pt modelId="{270D732E-0238-4388-A4FF-AB3D6A34AAB1}" type="pres">
      <dgm:prSet presAssocID="{1C18F33A-C230-4B02-BBAF-AFF8A9F22CC4}" presName="background" presStyleLbl="node0" presStyleIdx="1" presStyleCnt="2"/>
      <dgm:spPr/>
    </dgm:pt>
    <dgm:pt modelId="{3E5B7E65-CC57-4D9D-8DAA-D0072B4B13C4}" type="pres">
      <dgm:prSet presAssocID="{1C18F33A-C230-4B02-BBAF-AFF8A9F22CC4}" presName="text" presStyleLbl="fgAcc0" presStyleIdx="1" presStyleCnt="2">
        <dgm:presLayoutVars>
          <dgm:chPref val="3"/>
        </dgm:presLayoutVars>
      </dgm:prSet>
      <dgm:spPr/>
    </dgm:pt>
    <dgm:pt modelId="{B6AAB14E-19B9-4990-91E2-6E43E180D0D6}" type="pres">
      <dgm:prSet presAssocID="{1C18F33A-C230-4B02-BBAF-AFF8A9F22CC4}" presName="hierChild2" presStyleCnt="0"/>
      <dgm:spPr/>
    </dgm:pt>
  </dgm:ptLst>
  <dgm:cxnLst>
    <dgm:cxn modelId="{8C574A1A-2F0B-4A4C-BAD6-C5228E1B0179}" srcId="{CB9CEEDF-793B-46D3-8BAC-5A7D59F0AD45}" destId="{B6F5544B-4DDC-48BC-9A8B-3C2D4C0270E4}" srcOrd="0" destOrd="0" parTransId="{3F3018F7-F24F-4F4F-A01D-E872CE172132}" sibTransId="{E30DBD01-3197-4819-8AB3-385F758981C5}"/>
    <dgm:cxn modelId="{11D0AD22-3B37-4BB2-9F00-7C8EE5570D6F}" type="presOf" srcId="{B6F5544B-4DDC-48BC-9A8B-3C2D4C0270E4}" destId="{CEE611BA-9923-4DC2-8365-0C3819F88D58}" srcOrd="0" destOrd="0" presId="urn:microsoft.com/office/officeart/2005/8/layout/hierarchy1"/>
    <dgm:cxn modelId="{2D9FB82B-8482-4976-92EA-FABF184D5C24}" srcId="{CB9CEEDF-793B-46D3-8BAC-5A7D59F0AD45}" destId="{1C18F33A-C230-4B02-BBAF-AFF8A9F22CC4}" srcOrd="1" destOrd="0" parTransId="{5D969286-961D-4408-BCDC-448DD902331F}" sibTransId="{FAA10D58-4439-4FCE-ACE2-ED15D0D838BC}"/>
    <dgm:cxn modelId="{00D0AC5F-B822-4382-98A9-9D2CE9E58510}" type="presOf" srcId="{1C18F33A-C230-4B02-BBAF-AFF8A9F22CC4}" destId="{3E5B7E65-CC57-4D9D-8DAA-D0072B4B13C4}" srcOrd="0" destOrd="0" presId="urn:microsoft.com/office/officeart/2005/8/layout/hierarchy1"/>
    <dgm:cxn modelId="{6FBC628D-F43D-4E9F-B806-386A0B06A18F}" type="presOf" srcId="{CB9CEEDF-793B-46D3-8BAC-5A7D59F0AD45}" destId="{AA9261D1-9D2E-45EE-A1E7-4F155237B1C0}" srcOrd="0" destOrd="0" presId="urn:microsoft.com/office/officeart/2005/8/layout/hierarchy1"/>
    <dgm:cxn modelId="{5DA5E288-794F-4956-991B-8ABAC623B4E8}" type="presParOf" srcId="{AA9261D1-9D2E-45EE-A1E7-4F155237B1C0}" destId="{B4E5E014-63D3-405B-AE2F-0488BD922358}" srcOrd="0" destOrd="0" presId="urn:microsoft.com/office/officeart/2005/8/layout/hierarchy1"/>
    <dgm:cxn modelId="{2D87EE47-FA41-49C8-B2D4-836AD41E6455}" type="presParOf" srcId="{B4E5E014-63D3-405B-AE2F-0488BD922358}" destId="{2EC982A5-0770-47A5-85BC-FFAD5F441389}" srcOrd="0" destOrd="0" presId="urn:microsoft.com/office/officeart/2005/8/layout/hierarchy1"/>
    <dgm:cxn modelId="{01BFB83E-7C39-4967-86AA-BF88C884B447}" type="presParOf" srcId="{2EC982A5-0770-47A5-85BC-FFAD5F441389}" destId="{99F66AB1-C6D6-47EE-8FC0-8E5B9AC2B6F9}" srcOrd="0" destOrd="0" presId="urn:microsoft.com/office/officeart/2005/8/layout/hierarchy1"/>
    <dgm:cxn modelId="{F2387D94-6F93-4C2F-B000-1CA1B1AD5686}" type="presParOf" srcId="{2EC982A5-0770-47A5-85BC-FFAD5F441389}" destId="{CEE611BA-9923-4DC2-8365-0C3819F88D58}" srcOrd="1" destOrd="0" presId="urn:microsoft.com/office/officeart/2005/8/layout/hierarchy1"/>
    <dgm:cxn modelId="{E0AADC15-C3B7-4C3A-847C-EAE9E473DFE9}" type="presParOf" srcId="{B4E5E014-63D3-405B-AE2F-0488BD922358}" destId="{AB12BBF4-FA2E-4D50-AA07-515D2820BBA7}" srcOrd="1" destOrd="0" presId="urn:microsoft.com/office/officeart/2005/8/layout/hierarchy1"/>
    <dgm:cxn modelId="{B8179A68-ED14-4FA5-89FF-FEFAD1A0C408}" type="presParOf" srcId="{AA9261D1-9D2E-45EE-A1E7-4F155237B1C0}" destId="{D8E50690-320C-402D-821E-1C5017825F38}" srcOrd="1" destOrd="0" presId="urn:microsoft.com/office/officeart/2005/8/layout/hierarchy1"/>
    <dgm:cxn modelId="{3B8C11EF-7956-4979-B215-C3EDF1B8B194}" type="presParOf" srcId="{D8E50690-320C-402D-821E-1C5017825F38}" destId="{C2A2C092-CA4E-42E5-8AC5-AF36D26F423A}" srcOrd="0" destOrd="0" presId="urn:microsoft.com/office/officeart/2005/8/layout/hierarchy1"/>
    <dgm:cxn modelId="{EA00B169-C6DF-48E7-AB55-633EE8C1B522}" type="presParOf" srcId="{C2A2C092-CA4E-42E5-8AC5-AF36D26F423A}" destId="{270D732E-0238-4388-A4FF-AB3D6A34AAB1}" srcOrd="0" destOrd="0" presId="urn:microsoft.com/office/officeart/2005/8/layout/hierarchy1"/>
    <dgm:cxn modelId="{B8CBC826-84B2-40FC-8943-BF8C3CC2AADA}" type="presParOf" srcId="{C2A2C092-CA4E-42E5-8AC5-AF36D26F423A}" destId="{3E5B7E65-CC57-4D9D-8DAA-D0072B4B13C4}" srcOrd="1" destOrd="0" presId="urn:microsoft.com/office/officeart/2005/8/layout/hierarchy1"/>
    <dgm:cxn modelId="{E2E42ADA-1733-4487-849F-D5B0A69E1F0C}" type="presParOf" srcId="{D8E50690-320C-402D-821E-1C5017825F38}" destId="{B6AAB14E-19B9-4990-91E2-6E43E180D0D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F2630-CD6C-4393-99C4-04854489D855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Asthma is widespread and chronic[1][2].</a:t>
          </a:r>
        </a:p>
      </dsp:txBody>
      <dsp:txXfrm>
        <a:off x="757092" y="1992"/>
        <a:ext cx="3034531" cy="1820718"/>
      </dsp:txXfrm>
    </dsp:sp>
    <dsp:sp modelId="{1E0E5CFA-7787-4C55-8675-75CB02AC1C65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Patients face fragmented resources[3[4].</a:t>
          </a:r>
        </a:p>
      </dsp:txBody>
      <dsp:txXfrm>
        <a:off x="4095076" y="1992"/>
        <a:ext cx="3034531" cy="1820718"/>
      </dsp:txXfrm>
    </dsp:sp>
    <dsp:sp modelId="{278DEDA8-E9DA-4D9D-A0CD-8F21316D9FDE}">
      <dsp:nvSpPr>
        <dsp:cNvPr id="0" name=""/>
        <dsp:cNvSpPr/>
      </dsp:nvSpPr>
      <dsp:spPr>
        <a:xfrm>
          <a:off x="2426084" y="2126164"/>
          <a:ext cx="3034531" cy="18207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Need for a unified digital solution[5][6].</a:t>
          </a:r>
        </a:p>
      </dsp:txBody>
      <dsp:txXfrm>
        <a:off x="2426084" y="2126164"/>
        <a:ext cx="3034531" cy="1820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A64C37-E483-465B-B5C3-954D56A2F61F}">
      <dsp:nvSpPr>
        <dsp:cNvPr id="0" name=""/>
        <dsp:cNvSpPr/>
      </dsp:nvSpPr>
      <dsp:spPr>
        <a:xfrm>
          <a:off x="2801971" y="1002722"/>
          <a:ext cx="1623739" cy="1623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Prevents flare-ups and emergencies[1][2].</a:t>
          </a:r>
        </a:p>
      </dsp:txBody>
      <dsp:txXfrm>
        <a:off x="2801971" y="1002722"/>
        <a:ext cx="1623739" cy="1623739"/>
      </dsp:txXfrm>
    </dsp:sp>
    <dsp:sp modelId="{F0A004D4-E671-4557-85F6-D64ABF13F2F4}">
      <dsp:nvSpPr>
        <dsp:cNvPr id="0" name=""/>
        <dsp:cNvSpPr/>
      </dsp:nvSpPr>
      <dsp:spPr>
        <a:xfrm>
          <a:off x="325956" y="682501"/>
          <a:ext cx="3842331" cy="3842331"/>
        </a:xfrm>
        <a:prstGeom prst="circularArrow">
          <a:avLst>
            <a:gd name="adj1" fmla="val 8241"/>
            <a:gd name="adj2" fmla="val 575443"/>
            <a:gd name="adj3" fmla="val 2966940"/>
            <a:gd name="adj4" fmla="val 49655"/>
            <a:gd name="adj5" fmla="val 9614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914D3-91B0-4280-A129-0F9BDEC22CF8}">
      <dsp:nvSpPr>
        <dsp:cNvPr id="0" name=""/>
        <dsp:cNvSpPr/>
      </dsp:nvSpPr>
      <dsp:spPr>
        <a:xfrm>
          <a:off x="1435252" y="3369948"/>
          <a:ext cx="1623739" cy="1623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Improves quality of life[3][4].</a:t>
          </a:r>
        </a:p>
      </dsp:txBody>
      <dsp:txXfrm>
        <a:off x="1435252" y="3369948"/>
        <a:ext cx="1623739" cy="1623739"/>
      </dsp:txXfrm>
    </dsp:sp>
    <dsp:sp modelId="{7D269391-9E1B-4F93-BAED-24B5C358BBC6}">
      <dsp:nvSpPr>
        <dsp:cNvPr id="0" name=""/>
        <dsp:cNvSpPr/>
      </dsp:nvSpPr>
      <dsp:spPr>
        <a:xfrm>
          <a:off x="325956" y="682501"/>
          <a:ext cx="3842331" cy="3842331"/>
        </a:xfrm>
        <a:prstGeom prst="circularArrow">
          <a:avLst>
            <a:gd name="adj1" fmla="val 8241"/>
            <a:gd name="adj2" fmla="val 575443"/>
            <a:gd name="adj3" fmla="val 10174902"/>
            <a:gd name="adj4" fmla="val 7257617"/>
            <a:gd name="adj5" fmla="val 9614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FE95C4-DA18-444A-A351-BA26E34D2731}">
      <dsp:nvSpPr>
        <dsp:cNvPr id="0" name=""/>
        <dsp:cNvSpPr/>
      </dsp:nvSpPr>
      <dsp:spPr>
        <a:xfrm>
          <a:off x="-67364" y="1002722"/>
          <a:ext cx="1895536" cy="1623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Empowers patients[5][6]</a:t>
          </a:r>
        </a:p>
      </dsp:txBody>
      <dsp:txXfrm>
        <a:off x="-67364" y="1002722"/>
        <a:ext cx="1895536" cy="1623739"/>
      </dsp:txXfrm>
    </dsp:sp>
    <dsp:sp modelId="{B7967446-5AC8-432E-8B9D-D45D3DBBF1DC}">
      <dsp:nvSpPr>
        <dsp:cNvPr id="0" name=""/>
        <dsp:cNvSpPr/>
      </dsp:nvSpPr>
      <dsp:spPr>
        <a:xfrm>
          <a:off x="325956" y="682501"/>
          <a:ext cx="3842331" cy="3842331"/>
        </a:xfrm>
        <a:prstGeom prst="circularArrow">
          <a:avLst>
            <a:gd name="adj1" fmla="val 8241"/>
            <a:gd name="adj2" fmla="val 575443"/>
            <a:gd name="adj3" fmla="val 16859603"/>
            <a:gd name="adj4" fmla="val 15276311"/>
            <a:gd name="adj5" fmla="val 9614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E199B1-9BC3-4FF9-8EED-8332A5A606CB}">
      <dsp:nvSpPr>
        <dsp:cNvPr id="0" name=""/>
        <dsp:cNvSpPr/>
      </dsp:nvSpPr>
      <dsp:spPr>
        <a:xfrm>
          <a:off x="0" y="673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07E6D3-689B-4E88-A25A-545FC91E6D59}">
      <dsp:nvSpPr>
        <dsp:cNvPr id="0" name=""/>
        <dsp:cNvSpPr/>
      </dsp:nvSpPr>
      <dsp:spPr>
        <a:xfrm>
          <a:off x="476436" y="355047"/>
          <a:ext cx="866247" cy="86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BC7054-1BAD-45B2-AB25-D8CEC8F8E1C1}">
      <dsp:nvSpPr>
        <dsp:cNvPr id="0" name=""/>
        <dsp:cNvSpPr/>
      </dsp:nvSpPr>
      <dsp:spPr>
        <a:xfrm>
          <a:off x="1819120" y="673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Access gap to reliable, practical tools[1][2].</a:t>
          </a:r>
        </a:p>
      </dsp:txBody>
      <dsp:txXfrm>
        <a:off x="1819120" y="673"/>
        <a:ext cx="2954047" cy="1574995"/>
      </dsp:txXfrm>
    </dsp:sp>
    <dsp:sp modelId="{93F35CAD-9F27-4CAC-AB55-102D04CC4795}">
      <dsp:nvSpPr>
        <dsp:cNvPr id="0" name=""/>
        <dsp:cNvSpPr/>
      </dsp:nvSpPr>
      <dsp:spPr>
        <a:xfrm>
          <a:off x="0" y="1969418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C5F2FB-58DB-44C4-B8BC-F61B5FF64AD0}">
      <dsp:nvSpPr>
        <dsp:cNvPr id="0" name=""/>
        <dsp:cNvSpPr/>
      </dsp:nvSpPr>
      <dsp:spPr>
        <a:xfrm>
          <a:off x="476436" y="2323792"/>
          <a:ext cx="866247" cy="8662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CBB5DA-7BFE-4E1A-A450-B6339338D86D}">
      <dsp:nvSpPr>
        <dsp:cNvPr id="0" name=""/>
        <dsp:cNvSpPr/>
      </dsp:nvSpPr>
      <dsp:spPr>
        <a:xfrm>
          <a:off x="1819120" y="1969418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Existing apps: costly, outdated, complex[3][4].</a:t>
          </a:r>
        </a:p>
      </dsp:txBody>
      <dsp:txXfrm>
        <a:off x="1819120" y="1969418"/>
        <a:ext cx="2954047" cy="1574995"/>
      </dsp:txXfrm>
    </dsp:sp>
    <dsp:sp modelId="{8B6CA280-1271-4275-A5EC-AF37900ECAA1}">
      <dsp:nvSpPr>
        <dsp:cNvPr id="0" name=""/>
        <dsp:cNvSpPr/>
      </dsp:nvSpPr>
      <dsp:spPr>
        <a:xfrm>
          <a:off x="0" y="3938162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5FEE6D-C88C-44A7-B67E-3645DD9553B1}">
      <dsp:nvSpPr>
        <dsp:cNvPr id="0" name=""/>
        <dsp:cNvSpPr/>
      </dsp:nvSpPr>
      <dsp:spPr>
        <a:xfrm>
          <a:off x="476436" y="4292537"/>
          <a:ext cx="866247" cy="8662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FA97D8-2254-47BD-AFE5-EBFC99DAE77D}">
      <dsp:nvSpPr>
        <dsp:cNvPr id="0" name=""/>
        <dsp:cNvSpPr/>
      </dsp:nvSpPr>
      <dsp:spPr>
        <a:xfrm>
          <a:off x="1819120" y="3938162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Need for integrated, evidence-based platform[5][6].</a:t>
          </a:r>
        </a:p>
      </dsp:txBody>
      <dsp:txXfrm>
        <a:off x="1819120" y="3938162"/>
        <a:ext cx="2954047" cy="15749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77D1F7-CDA8-48F7-A69A-8A3D7E2B60F4}">
      <dsp:nvSpPr>
        <dsp:cNvPr id="0" name=""/>
        <dsp:cNvSpPr/>
      </dsp:nvSpPr>
      <dsp:spPr>
        <a:xfrm>
          <a:off x="457173" y="106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92DBB7-B289-47AB-9550-D1D1092FAE06}">
      <dsp:nvSpPr>
        <dsp:cNvPr id="0" name=""/>
        <dsp:cNvSpPr/>
      </dsp:nvSpPr>
      <dsp:spPr>
        <a:xfrm>
          <a:off x="669692" y="213583"/>
          <a:ext cx="572167" cy="5721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DD54A-5D56-4844-8DC2-0BCED15326C1}">
      <dsp:nvSpPr>
        <dsp:cNvPr id="0" name=""/>
        <dsp:cNvSpPr/>
      </dsp:nvSpPr>
      <dsp:spPr>
        <a:xfrm>
          <a:off x="138393" y="130887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Accessible web interface[7][8].</a:t>
          </a:r>
        </a:p>
      </dsp:txBody>
      <dsp:txXfrm>
        <a:off x="138393" y="1308876"/>
        <a:ext cx="1634765" cy="653906"/>
      </dsp:txXfrm>
    </dsp:sp>
    <dsp:sp modelId="{DE121D45-0C39-45F2-80A0-2991090DB58E}">
      <dsp:nvSpPr>
        <dsp:cNvPr id="0" name=""/>
        <dsp:cNvSpPr/>
      </dsp:nvSpPr>
      <dsp:spPr>
        <a:xfrm>
          <a:off x="2378022" y="106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52568B-5182-4A0C-8800-60C87B6AAD55}">
      <dsp:nvSpPr>
        <dsp:cNvPr id="0" name=""/>
        <dsp:cNvSpPr/>
      </dsp:nvSpPr>
      <dsp:spPr>
        <a:xfrm>
          <a:off x="2590542" y="213583"/>
          <a:ext cx="572167" cy="5721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6ABEBC-3A89-4840-9A5A-DDD8C7B7B3A1}">
      <dsp:nvSpPr>
        <dsp:cNvPr id="0" name=""/>
        <dsp:cNvSpPr/>
      </dsp:nvSpPr>
      <dsp:spPr>
        <a:xfrm>
          <a:off x="2059243" y="130887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Symptom tracking[9][10].</a:t>
          </a:r>
        </a:p>
      </dsp:txBody>
      <dsp:txXfrm>
        <a:off x="2059243" y="1308876"/>
        <a:ext cx="1634765" cy="653906"/>
      </dsp:txXfrm>
    </dsp:sp>
    <dsp:sp modelId="{8052BA48-D0F1-470B-AD4C-88701467F68A}">
      <dsp:nvSpPr>
        <dsp:cNvPr id="0" name=""/>
        <dsp:cNvSpPr/>
      </dsp:nvSpPr>
      <dsp:spPr>
        <a:xfrm>
          <a:off x="4298872" y="106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17A128-3A40-4DFD-9058-D7E7A3BA6A2A}">
      <dsp:nvSpPr>
        <dsp:cNvPr id="0" name=""/>
        <dsp:cNvSpPr/>
      </dsp:nvSpPr>
      <dsp:spPr>
        <a:xfrm>
          <a:off x="4511391" y="213583"/>
          <a:ext cx="572167" cy="5721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38D0BB-10F1-4597-B417-B5F3A846AE53}">
      <dsp:nvSpPr>
        <dsp:cNvPr id="0" name=""/>
        <dsp:cNvSpPr/>
      </dsp:nvSpPr>
      <dsp:spPr>
        <a:xfrm>
          <a:off x="3980092" y="130887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Educational resources[11][12].</a:t>
          </a:r>
        </a:p>
      </dsp:txBody>
      <dsp:txXfrm>
        <a:off x="3980092" y="1308876"/>
        <a:ext cx="1634765" cy="653906"/>
      </dsp:txXfrm>
    </dsp:sp>
    <dsp:sp modelId="{01DEE3D5-1ACD-4D70-B412-D262F1A65169}">
      <dsp:nvSpPr>
        <dsp:cNvPr id="0" name=""/>
        <dsp:cNvSpPr/>
      </dsp:nvSpPr>
      <dsp:spPr>
        <a:xfrm>
          <a:off x="6219721" y="106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100F2E-E566-483F-A9B8-3A3FCDA73E44}">
      <dsp:nvSpPr>
        <dsp:cNvPr id="0" name=""/>
        <dsp:cNvSpPr/>
      </dsp:nvSpPr>
      <dsp:spPr>
        <a:xfrm>
          <a:off x="6432241" y="213583"/>
          <a:ext cx="572167" cy="5721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A847B-1B0E-4E76-A147-BB4BA63A877B}">
      <dsp:nvSpPr>
        <dsp:cNvPr id="0" name=""/>
        <dsp:cNvSpPr/>
      </dsp:nvSpPr>
      <dsp:spPr>
        <a:xfrm>
          <a:off x="5900942" y="130887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Personalized action plans[13][14].</a:t>
          </a:r>
        </a:p>
      </dsp:txBody>
      <dsp:txXfrm>
        <a:off x="5900942" y="1308876"/>
        <a:ext cx="1634765" cy="653906"/>
      </dsp:txXfrm>
    </dsp:sp>
    <dsp:sp modelId="{73F930C1-CFBA-4302-AB93-02FF97E989F0}">
      <dsp:nvSpPr>
        <dsp:cNvPr id="0" name=""/>
        <dsp:cNvSpPr/>
      </dsp:nvSpPr>
      <dsp:spPr>
        <a:xfrm>
          <a:off x="457173" y="237147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85B497-5218-480A-862D-6E02FA76D1ED}">
      <dsp:nvSpPr>
        <dsp:cNvPr id="0" name=""/>
        <dsp:cNvSpPr/>
      </dsp:nvSpPr>
      <dsp:spPr>
        <a:xfrm>
          <a:off x="669692" y="2583993"/>
          <a:ext cx="572167" cy="57216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CD2D9D-A3ED-4EBC-B3E8-123C09653562}">
      <dsp:nvSpPr>
        <dsp:cNvPr id="0" name=""/>
        <dsp:cNvSpPr/>
      </dsp:nvSpPr>
      <dsp:spPr>
        <a:xfrm>
          <a:off x="138393" y="367928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Reminders &amp; alerts[15][16].</a:t>
          </a:r>
        </a:p>
      </dsp:txBody>
      <dsp:txXfrm>
        <a:off x="138393" y="3679286"/>
        <a:ext cx="1634765" cy="653906"/>
      </dsp:txXfrm>
    </dsp:sp>
    <dsp:sp modelId="{19886858-1252-487B-ACAB-96C9299241BD}">
      <dsp:nvSpPr>
        <dsp:cNvPr id="0" name=""/>
        <dsp:cNvSpPr/>
      </dsp:nvSpPr>
      <dsp:spPr>
        <a:xfrm>
          <a:off x="2378022" y="237147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EE2C53-DA42-4101-92AC-B237D02DD093}">
      <dsp:nvSpPr>
        <dsp:cNvPr id="0" name=""/>
        <dsp:cNvSpPr/>
      </dsp:nvSpPr>
      <dsp:spPr>
        <a:xfrm>
          <a:off x="2590542" y="2583993"/>
          <a:ext cx="572167" cy="57216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50DACB-76DC-4B10-B5EF-98CE7381DACC}">
      <dsp:nvSpPr>
        <dsp:cNvPr id="0" name=""/>
        <dsp:cNvSpPr/>
      </dsp:nvSpPr>
      <dsp:spPr>
        <a:xfrm>
          <a:off x="2059243" y="367928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Progress tracking &amp; visualization[17][18].</a:t>
          </a:r>
        </a:p>
      </dsp:txBody>
      <dsp:txXfrm>
        <a:off x="2059243" y="3679286"/>
        <a:ext cx="1634765" cy="653906"/>
      </dsp:txXfrm>
    </dsp:sp>
    <dsp:sp modelId="{6F3FDC09-3332-4635-8A8A-7A086A75C92C}">
      <dsp:nvSpPr>
        <dsp:cNvPr id="0" name=""/>
        <dsp:cNvSpPr/>
      </dsp:nvSpPr>
      <dsp:spPr>
        <a:xfrm>
          <a:off x="4298872" y="237147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449AD1-EBEC-4C64-8630-944E16C95872}">
      <dsp:nvSpPr>
        <dsp:cNvPr id="0" name=""/>
        <dsp:cNvSpPr/>
      </dsp:nvSpPr>
      <dsp:spPr>
        <a:xfrm>
          <a:off x="4511391" y="2583993"/>
          <a:ext cx="572167" cy="572167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681A0-7F46-48CC-92FB-01D4072C5BE9}">
      <dsp:nvSpPr>
        <dsp:cNvPr id="0" name=""/>
        <dsp:cNvSpPr/>
      </dsp:nvSpPr>
      <dsp:spPr>
        <a:xfrm>
          <a:off x="3980092" y="367928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Usability testing[19][20].</a:t>
          </a:r>
        </a:p>
      </dsp:txBody>
      <dsp:txXfrm>
        <a:off x="3980092" y="3679286"/>
        <a:ext cx="1634765" cy="653906"/>
      </dsp:txXfrm>
    </dsp:sp>
    <dsp:sp modelId="{6EBEE050-051A-4C46-9B27-8E5F6B0F7866}">
      <dsp:nvSpPr>
        <dsp:cNvPr id="0" name=""/>
        <dsp:cNvSpPr/>
      </dsp:nvSpPr>
      <dsp:spPr>
        <a:xfrm>
          <a:off x="6219721" y="2371473"/>
          <a:ext cx="997207" cy="99720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34819-C696-44F3-B53C-7E8380162811}">
      <dsp:nvSpPr>
        <dsp:cNvPr id="0" name=""/>
        <dsp:cNvSpPr/>
      </dsp:nvSpPr>
      <dsp:spPr>
        <a:xfrm>
          <a:off x="6432241" y="2583993"/>
          <a:ext cx="572167" cy="572167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1915A3-9132-4108-A635-67E44697560C}">
      <dsp:nvSpPr>
        <dsp:cNvPr id="0" name=""/>
        <dsp:cNvSpPr/>
      </dsp:nvSpPr>
      <dsp:spPr>
        <a:xfrm>
          <a:off x="5900942" y="3679286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Low-cost, scalable platform[21][22].</a:t>
          </a:r>
        </a:p>
      </dsp:txBody>
      <dsp:txXfrm>
        <a:off x="5900942" y="3679286"/>
        <a:ext cx="1634765" cy="6539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BA7C36-99BF-434F-829C-68AABAD7D139}">
      <dsp:nvSpPr>
        <dsp:cNvPr id="0" name=""/>
        <dsp:cNvSpPr/>
      </dsp:nvSpPr>
      <dsp:spPr>
        <a:xfrm>
          <a:off x="0" y="0"/>
          <a:ext cx="5175384" cy="10342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System Architecture overview layers: [1][2].</a:t>
          </a:r>
        </a:p>
      </dsp:txBody>
      <dsp:txXfrm>
        <a:off x="50489" y="50489"/>
        <a:ext cx="5074406" cy="933302"/>
      </dsp:txXfrm>
    </dsp:sp>
    <dsp:sp modelId="{0BEA2016-4B20-4C0C-84C2-F238FF2B706F}">
      <dsp:nvSpPr>
        <dsp:cNvPr id="0" name=""/>
        <dsp:cNvSpPr/>
      </dsp:nvSpPr>
      <dsp:spPr>
        <a:xfrm>
          <a:off x="0" y="1141770"/>
          <a:ext cx="5175384" cy="1034280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1. User Interaction Layer</a:t>
          </a:r>
        </a:p>
      </dsp:txBody>
      <dsp:txXfrm>
        <a:off x="50489" y="1192259"/>
        <a:ext cx="5074406" cy="933302"/>
      </dsp:txXfrm>
    </dsp:sp>
    <dsp:sp modelId="{379FDB6A-49C3-4070-8504-9D8E75AE7B05}">
      <dsp:nvSpPr>
        <dsp:cNvPr id="0" name=""/>
        <dsp:cNvSpPr/>
      </dsp:nvSpPr>
      <dsp:spPr>
        <a:xfrm>
          <a:off x="0" y="2250930"/>
          <a:ext cx="5175384" cy="103428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2. Data Processing &amp; Monitoring Layer</a:t>
          </a:r>
        </a:p>
      </dsp:txBody>
      <dsp:txXfrm>
        <a:off x="50489" y="2301419"/>
        <a:ext cx="5074406" cy="933302"/>
      </dsp:txXfrm>
    </dsp:sp>
    <dsp:sp modelId="{F96C7F8F-65FE-4DA3-B6C2-3C2ED1AEF215}">
      <dsp:nvSpPr>
        <dsp:cNvPr id="0" name=""/>
        <dsp:cNvSpPr/>
      </dsp:nvSpPr>
      <dsp:spPr>
        <a:xfrm>
          <a:off x="0" y="3360090"/>
          <a:ext cx="5175384" cy="1034280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3. Notification &amp; Support Layer</a:t>
          </a:r>
        </a:p>
      </dsp:txBody>
      <dsp:txXfrm>
        <a:off x="50489" y="3410579"/>
        <a:ext cx="5074406" cy="933302"/>
      </dsp:txXfrm>
    </dsp:sp>
    <dsp:sp modelId="{77B792CF-7650-4335-9FE6-7F1B7788E9B3}">
      <dsp:nvSpPr>
        <dsp:cNvPr id="0" name=""/>
        <dsp:cNvSpPr/>
      </dsp:nvSpPr>
      <dsp:spPr>
        <a:xfrm>
          <a:off x="0" y="4469250"/>
          <a:ext cx="5175384" cy="103428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Visual: Simple architecture diagram placeholder</a:t>
          </a:r>
        </a:p>
      </dsp:txBody>
      <dsp:txXfrm>
        <a:off x="50489" y="4519739"/>
        <a:ext cx="5074406" cy="9333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C0D357-6A92-4FBF-BE44-20395587CE79}">
      <dsp:nvSpPr>
        <dsp:cNvPr id="0" name=""/>
        <dsp:cNvSpPr/>
      </dsp:nvSpPr>
      <dsp:spPr>
        <a:xfrm>
          <a:off x="0" y="630216"/>
          <a:ext cx="4773168" cy="1352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Unified, clinically-informed platform[1][2].</a:t>
          </a:r>
        </a:p>
      </dsp:txBody>
      <dsp:txXfrm>
        <a:off x="66025" y="696241"/>
        <a:ext cx="4641118" cy="1220470"/>
      </dsp:txXfrm>
    </dsp:sp>
    <dsp:sp modelId="{39A433BE-568F-47E9-8DBF-BCE7DB632787}">
      <dsp:nvSpPr>
        <dsp:cNvPr id="0" name=""/>
        <dsp:cNvSpPr/>
      </dsp:nvSpPr>
      <dsp:spPr>
        <a:xfrm>
          <a:off x="0" y="2080656"/>
          <a:ext cx="4773168" cy="135252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Reduces fragmented asthma resources[3][4].</a:t>
          </a:r>
        </a:p>
      </dsp:txBody>
      <dsp:txXfrm>
        <a:off x="66025" y="2146681"/>
        <a:ext cx="4641118" cy="1220470"/>
      </dsp:txXfrm>
    </dsp:sp>
    <dsp:sp modelId="{3191D39E-687A-4A64-A8CB-4136F774A759}">
      <dsp:nvSpPr>
        <dsp:cNvPr id="0" name=""/>
        <dsp:cNvSpPr/>
      </dsp:nvSpPr>
      <dsp:spPr>
        <a:xfrm>
          <a:off x="0" y="3531096"/>
          <a:ext cx="4773168" cy="135252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Reference for healthcare developers[5][6]</a:t>
          </a:r>
        </a:p>
      </dsp:txBody>
      <dsp:txXfrm>
        <a:off x="66025" y="3597121"/>
        <a:ext cx="4641118" cy="12204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E97BC-2039-46BC-9F53-40736E38AD33}">
      <dsp:nvSpPr>
        <dsp:cNvPr id="0" name=""/>
        <dsp:cNvSpPr/>
      </dsp:nvSpPr>
      <dsp:spPr>
        <a:xfrm>
          <a:off x="0" y="442565"/>
          <a:ext cx="4773168" cy="14718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Non-adherence &amp; poor monitoring[1][2].</a:t>
          </a:r>
        </a:p>
      </dsp:txBody>
      <dsp:txXfrm>
        <a:off x="71850" y="514415"/>
        <a:ext cx="4629468" cy="1328160"/>
      </dsp:txXfrm>
    </dsp:sp>
    <dsp:sp modelId="{3728D245-5AC3-4D12-BB09-D1F8F484F515}">
      <dsp:nvSpPr>
        <dsp:cNvPr id="0" name=""/>
        <dsp:cNvSpPr/>
      </dsp:nvSpPr>
      <dsp:spPr>
        <a:xfrm>
          <a:off x="0" y="2020986"/>
          <a:ext cx="4773168" cy="147186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Fragmented education &amp; support[3][4].</a:t>
          </a:r>
        </a:p>
      </dsp:txBody>
      <dsp:txXfrm>
        <a:off x="71850" y="2092836"/>
        <a:ext cx="4629468" cy="1328160"/>
      </dsp:txXfrm>
    </dsp:sp>
    <dsp:sp modelId="{78480814-B552-4394-8747-BCC2D200C37F}">
      <dsp:nvSpPr>
        <dsp:cNvPr id="0" name=""/>
        <dsp:cNvSpPr/>
      </dsp:nvSpPr>
      <dsp:spPr>
        <a:xfrm>
          <a:off x="0" y="3599406"/>
          <a:ext cx="4773168" cy="14718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Guidelines: GINA &amp; WHO[5][6].</a:t>
          </a:r>
        </a:p>
      </dsp:txBody>
      <dsp:txXfrm>
        <a:off x="71850" y="3671256"/>
        <a:ext cx="4629468" cy="13281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CC96A1-FB1D-49F5-8A97-97F41606A685}">
      <dsp:nvSpPr>
        <dsp:cNvPr id="0" name=""/>
        <dsp:cNvSpPr/>
      </dsp:nvSpPr>
      <dsp:spPr>
        <a:xfrm>
          <a:off x="730349" y="174437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13F139-6C3A-46A3-BE3F-9AA20ED0053D}">
      <dsp:nvSpPr>
        <dsp:cNvPr id="0" name=""/>
        <dsp:cNvSpPr/>
      </dsp:nvSpPr>
      <dsp:spPr>
        <a:xfrm>
          <a:off x="1198349" y="642437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C8B49A-1B32-4DA3-AB03-93CF259B60C6}">
      <dsp:nvSpPr>
        <dsp:cNvPr id="0" name=""/>
        <dsp:cNvSpPr/>
      </dsp:nvSpPr>
      <dsp:spPr>
        <a:xfrm>
          <a:off x="28349" y="3054438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Access, Coordination, Healthcare &amp; Support, Application/Service, Data &amp; Analytics layers[1][2].</a:t>
          </a:r>
        </a:p>
      </dsp:txBody>
      <dsp:txXfrm>
        <a:off x="28349" y="3054438"/>
        <a:ext cx="3600000" cy="720000"/>
      </dsp:txXfrm>
    </dsp:sp>
    <dsp:sp modelId="{E8CC5802-A759-4BAD-872D-B47081303F5E}">
      <dsp:nvSpPr>
        <dsp:cNvPr id="0" name=""/>
        <dsp:cNvSpPr/>
      </dsp:nvSpPr>
      <dsp:spPr>
        <a:xfrm>
          <a:off x="4960350" y="174437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A04D7C-2563-41EB-8D74-EE3E5DF2EDE7}">
      <dsp:nvSpPr>
        <dsp:cNvPr id="0" name=""/>
        <dsp:cNvSpPr/>
      </dsp:nvSpPr>
      <dsp:spPr>
        <a:xfrm>
          <a:off x="5428350" y="642437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9C4FA-78A0-4645-AED8-968FB89D90D3}">
      <dsp:nvSpPr>
        <dsp:cNvPr id="0" name=""/>
        <dsp:cNvSpPr/>
      </dsp:nvSpPr>
      <dsp:spPr>
        <a:xfrm>
          <a:off x="4258350" y="3054438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Integration reduces cost &amp; complexity[3][4].</a:t>
          </a:r>
        </a:p>
      </dsp:txBody>
      <dsp:txXfrm>
        <a:off x="4258350" y="3054438"/>
        <a:ext cx="360000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7D95E5-AC1A-4367-8748-8F13D9466954}">
      <dsp:nvSpPr>
        <dsp:cNvPr id="0" name=""/>
        <dsp:cNvSpPr/>
      </dsp:nvSpPr>
      <dsp:spPr>
        <a:xfrm>
          <a:off x="0" y="3650"/>
          <a:ext cx="5175384" cy="13109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Patient Interface[1][2].</a:t>
          </a:r>
        </a:p>
      </dsp:txBody>
      <dsp:txXfrm>
        <a:off x="63994" y="67644"/>
        <a:ext cx="5047396" cy="1182942"/>
      </dsp:txXfrm>
    </dsp:sp>
    <dsp:sp modelId="{B57E6109-3D61-4BB8-AC7A-9FB01D98F347}">
      <dsp:nvSpPr>
        <dsp:cNvPr id="0" name=""/>
        <dsp:cNvSpPr/>
      </dsp:nvSpPr>
      <dsp:spPr>
        <a:xfrm>
          <a:off x="0" y="1409620"/>
          <a:ext cx="5175384" cy="131093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Coordination &amp; Monitoring Layer[3][4].</a:t>
          </a:r>
        </a:p>
      </dsp:txBody>
      <dsp:txXfrm>
        <a:off x="63994" y="1473614"/>
        <a:ext cx="5047396" cy="1182942"/>
      </dsp:txXfrm>
    </dsp:sp>
    <dsp:sp modelId="{03CFCEF0-8CD1-4F2E-A628-E4E234A30F67}">
      <dsp:nvSpPr>
        <dsp:cNvPr id="0" name=""/>
        <dsp:cNvSpPr/>
      </dsp:nvSpPr>
      <dsp:spPr>
        <a:xfrm>
          <a:off x="0" y="2815590"/>
          <a:ext cx="5175384" cy="131093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Healthcare Network[5][6].</a:t>
          </a:r>
        </a:p>
      </dsp:txBody>
      <dsp:txXfrm>
        <a:off x="63994" y="2879584"/>
        <a:ext cx="5047396" cy="1182942"/>
      </dsp:txXfrm>
    </dsp:sp>
    <dsp:sp modelId="{D2741FE8-A173-4B2E-B284-6CC5A9024813}">
      <dsp:nvSpPr>
        <dsp:cNvPr id="0" name=""/>
        <dsp:cNvSpPr/>
      </dsp:nvSpPr>
      <dsp:spPr>
        <a:xfrm>
          <a:off x="0" y="4221560"/>
          <a:ext cx="5175384" cy="131093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Communication &amp; Alerts[7][8]</a:t>
          </a:r>
        </a:p>
      </dsp:txBody>
      <dsp:txXfrm>
        <a:off x="63994" y="4285554"/>
        <a:ext cx="5047396" cy="118294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FBD06-BE97-4BCF-A3DA-415C0F756F11}">
      <dsp:nvSpPr>
        <dsp:cNvPr id="0" name=""/>
        <dsp:cNvSpPr/>
      </dsp:nvSpPr>
      <dsp:spPr>
        <a:xfrm>
          <a:off x="0" y="730332"/>
          <a:ext cx="4988440" cy="12331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Real-time symptom tracking[1][2]</a:t>
          </a:r>
        </a:p>
      </dsp:txBody>
      <dsp:txXfrm>
        <a:off x="60199" y="790531"/>
        <a:ext cx="4868042" cy="1112781"/>
      </dsp:txXfrm>
    </dsp:sp>
    <dsp:sp modelId="{65B4CFD0-CE8A-4CA7-8B45-641829BF57B0}">
      <dsp:nvSpPr>
        <dsp:cNvPr id="0" name=""/>
        <dsp:cNvSpPr/>
      </dsp:nvSpPr>
      <dsp:spPr>
        <a:xfrm>
          <a:off x="0" y="2052792"/>
          <a:ext cx="4988440" cy="123317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Secure communication &amp; alerts[3][4]</a:t>
          </a:r>
        </a:p>
      </dsp:txBody>
      <dsp:txXfrm>
        <a:off x="60199" y="2112991"/>
        <a:ext cx="4868042" cy="1112781"/>
      </dsp:txXfrm>
    </dsp:sp>
    <dsp:sp modelId="{84DC08AA-668B-4508-914A-C8855598F363}">
      <dsp:nvSpPr>
        <dsp:cNvPr id="0" name=""/>
        <dsp:cNvSpPr/>
      </dsp:nvSpPr>
      <dsp:spPr>
        <a:xfrm>
          <a:off x="0" y="3375252"/>
          <a:ext cx="4988440" cy="123317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Solution: cohesive workflow, HIPAA-compliant[5][6]</a:t>
          </a:r>
        </a:p>
      </dsp:txBody>
      <dsp:txXfrm>
        <a:off x="60199" y="3435451"/>
        <a:ext cx="4868042" cy="111278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80D7F-1D3A-4B28-8387-784BD8682BF6}">
      <dsp:nvSpPr>
        <dsp:cNvPr id="0" name=""/>
        <dsp:cNvSpPr/>
      </dsp:nvSpPr>
      <dsp:spPr>
        <a:xfrm>
          <a:off x="0" y="651"/>
          <a:ext cx="4988440" cy="152498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167CB2-9693-404D-8D9A-26E156C6282B}">
      <dsp:nvSpPr>
        <dsp:cNvPr id="0" name=""/>
        <dsp:cNvSpPr/>
      </dsp:nvSpPr>
      <dsp:spPr>
        <a:xfrm>
          <a:off x="461309" y="343774"/>
          <a:ext cx="838743" cy="8387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2790F8-9ECA-496A-9D22-ED47A746D328}">
      <dsp:nvSpPr>
        <dsp:cNvPr id="0" name=""/>
        <dsp:cNvSpPr/>
      </dsp:nvSpPr>
      <dsp:spPr>
        <a:xfrm>
          <a:off x="1761361" y="651"/>
          <a:ext cx="3227078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Open-source web technologies (Wix)[14[2].</a:t>
          </a:r>
        </a:p>
      </dsp:txBody>
      <dsp:txXfrm>
        <a:off x="1761361" y="651"/>
        <a:ext cx="3227078" cy="1524988"/>
      </dsp:txXfrm>
    </dsp:sp>
    <dsp:sp modelId="{77BC4F6A-B49E-4F50-965B-6D1CA1162A00}">
      <dsp:nvSpPr>
        <dsp:cNvPr id="0" name=""/>
        <dsp:cNvSpPr/>
      </dsp:nvSpPr>
      <dsp:spPr>
        <a:xfrm>
          <a:off x="0" y="1906887"/>
          <a:ext cx="4988440" cy="152498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5423C-1A1A-4DEE-A60F-38CB5C024D9B}">
      <dsp:nvSpPr>
        <dsp:cNvPr id="0" name=""/>
        <dsp:cNvSpPr/>
      </dsp:nvSpPr>
      <dsp:spPr>
        <a:xfrm>
          <a:off x="461309" y="2250010"/>
          <a:ext cx="838743" cy="8387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3404E-0982-47CF-87A5-37145A586C44}">
      <dsp:nvSpPr>
        <dsp:cNvPr id="0" name=""/>
        <dsp:cNvSpPr/>
      </dsp:nvSpPr>
      <dsp:spPr>
        <a:xfrm>
          <a:off x="1761361" y="1906887"/>
          <a:ext cx="3227078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Cloud-based services for scalability &amp; security[3][4].</a:t>
          </a:r>
        </a:p>
      </dsp:txBody>
      <dsp:txXfrm>
        <a:off x="1761361" y="1906887"/>
        <a:ext cx="3227078" cy="1524988"/>
      </dsp:txXfrm>
    </dsp:sp>
    <dsp:sp modelId="{DB67038C-932B-49B5-BF5F-2C518DB213D0}">
      <dsp:nvSpPr>
        <dsp:cNvPr id="0" name=""/>
        <dsp:cNvSpPr/>
      </dsp:nvSpPr>
      <dsp:spPr>
        <a:xfrm>
          <a:off x="0" y="3813123"/>
          <a:ext cx="4988440" cy="152498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391248-0762-46DA-88AB-2A168FFC30FB}">
      <dsp:nvSpPr>
        <dsp:cNvPr id="0" name=""/>
        <dsp:cNvSpPr/>
      </dsp:nvSpPr>
      <dsp:spPr>
        <a:xfrm>
          <a:off x="461309" y="4156246"/>
          <a:ext cx="838743" cy="8387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8D2EA7-B09C-498E-BEB9-1F5631E52D5E}">
      <dsp:nvSpPr>
        <dsp:cNvPr id="0" name=""/>
        <dsp:cNvSpPr/>
      </dsp:nvSpPr>
      <dsp:spPr>
        <a:xfrm>
          <a:off x="1761361" y="3813123"/>
          <a:ext cx="3227078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Dashboard, reminders, analytics[5][6].</a:t>
          </a:r>
        </a:p>
      </dsp:txBody>
      <dsp:txXfrm>
        <a:off x="1761361" y="3813123"/>
        <a:ext cx="3227078" cy="152498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F9EFC-90C5-429E-9659-82EF3470E8BD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F658A-62FC-42D0-B668-31EB1B48FE80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Central hub &amp; dashboard overview[1][2].</a:t>
          </a:r>
        </a:p>
      </dsp:txBody>
      <dsp:txXfrm>
        <a:off x="78583" y="2435142"/>
        <a:ext cx="2399612" cy="720000"/>
      </dsp:txXfrm>
    </dsp:sp>
    <dsp:sp modelId="{D04449D6-8D20-417B-85E7-3713E839071C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31E0D6-8734-4877-A3CA-E9A3120186F0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Quick access: tracker, education, action plan, communication[3][4].</a:t>
          </a:r>
        </a:p>
      </dsp:txBody>
      <dsp:txXfrm>
        <a:off x="2898129" y="2435142"/>
        <a:ext cx="2399612" cy="720000"/>
      </dsp:txXfrm>
    </dsp:sp>
    <dsp:sp modelId="{6BBF132D-8722-4A9E-B730-87382460D785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1DEF8-F99E-4D0B-8DEF-CE44CC531581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Visual: Screenshot placeholder</a:t>
          </a:r>
        </a:p>
      </dsp:txBody>
      <dsp:txXfrm>
        <a:off x="5717674" y="2435142"/>
        <a:ext cx="2399612" cy="7200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74F609-87D9-47E2-8CCE-321F6C4FA207}">
      <dsp:nvSpPr>
        <dsp:cNvPr id="0" name=""/>
        <dsp:cNvSpPr/>
      </dsp:nvSpPr>
      <dsp:spPr>
        <a:xfrm>
          <a:off x="376435" y="1016402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234CD9-DBA8-438C-9599-9079564BCD13}">
      <dsp:nvSpPr>
        <dsp:cNvPr id="0" name=""/>
        <dsp:cNvSpPr/>
      </dsp:nvSpPr>
      <dsp:spPr>
        <a:xfrm>
          <a:off x="610435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BAD6A5-823E-43D7-BAA6-42A52884FC37}">
      <dsp:nvSpPr>
        <dsp:cNvPr id="0" name=""/>
        <dsp:cNvSpPr/>
      </dsp:nvSpPr>
      <dsp:spPr>
        <a:xfrm>
          <a:off x="25435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Log daily symptoms &amp; triggers[1][2].</a:t>
          </a:r>
        </a:p>
      </dsp:txBody>
      <dsp:txXfrm>
        <a:off x="25435" y="2456402"/>
        <a:ext cx="1800000" cy="720000"/>
      </dsp:txXfrm>
    </dsp:sp>
    <dsp:sp modelId="{3E20B8BF-1648-4D81-9A0C-7FF918373B89}">
      <dsp:nvSpPr>
        <dsp:cNvPr id="0" name=""/>
        <dsp:cNvSpPr/>
      </dsp:nvSpPr>
      <dsp:spPr>
        <a:xfrm>
          <a:off x="2491435" y="1016402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D2CFA8-B4E0-4794-AFF1-B861AE83284A}">
      <dsp:nvSpPr>
        <dsp:cNvPr id="0" name=""/>
        <dsp:cNvSpPr/>
      </dsp:nvSpPr>
      <dsp:spPr>
        <a:xfrm>
          <a:off x="2725435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1C7961-54D0-4B9F-872E-B63CA414B435}">
      <dsp:nvSpPr>
        <dsp:cNvPr id="0" name=""/>
        <dsp:cNvSpPr/>
      </dsp:nvSpPr>
      <dsp:spPr>
        <a:xfrm>
          <a:off x="2140435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Interactive charts for trends[3][4].</a:t>
          </a:r>
        </a:p>
      </dsp:txBody>
      <dsp:txXfrm>
        <a:off x="2140435" y="2456402"/>
        <a:ext cx="1800000" cy="720000"/>
      </dsp:txXfrm>
    </dsp:sp>
    <dsp:sp modelId="{4468044F-CCDE-4893-9FCB-00AF439C95AE}">
      <dsp:nvSpPr>
        <dsp:cNvPr id="0" name=""/>
        <dsp:cNvSpPr/>
      </dsp:nvSpPr>
      <dsp:spPr>
        <a:xfrm>
          <a:off x="4606435" y="1016402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57036B-AD84-4958-BBCC-DD91C9AC78FA}">
      <dsp:nvSpPr>
        <dsp:cNvPr id="0" name=""/>
        <dsp:cNvSpPr/>
      </dsp:nvSpPr>
      <dsp:spPr>
        <a:xfrm>
          <a:off x="4840435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66A28-A048-46BA-A872-9EB64A53F606}">
      <dsp:nvSpPr>
        <dsp:cNvPr id="0" name=""/>
        <dsp:cNvSpPr/>
      </dsp:nvSpPr>
      <dsp:spPr>
        <a:xfrm>
          <a:off x="4255435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Alerts for poor control[5][6].</a:t>
          </a:r>
        </a:p>
      </dsp:txBody>
      <dsp:txXfrm>
        <a:off x="4255435" y="2456402"/>
        <a:ext cx="1800000" cy="720000"/>
      </dsp:txXfrm>
    </dsp:sp>
    <dsp:sp modelId="{F1D7D59D-D328-4784-AF8B-53B2D51C3C8F}">
      <dsp:nvSpPr>
        <dsp:cNvPr id="0" name=""/>
        <dsp:cNvSpPr/>
      </dsp:nvSpPr>
      <dsp:spPr>
        <a:xfrm>
          <a:off x="6721435" y="1016402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39D030-051D-4223-9A48-975753DFEB92}">
      <dsp:nvSpPr>
        <dsp:cNvPr id="0" name=""/>
        <dsp:cNvSpPr/>
      </dsp:nvSpPr>
      <dsp:spPr>
        <a:xfrm>
          <a:off x="6955435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9F624D-B30A-4D5D-98C3-925F047EA7DD}">
      <dsp:nvSpPr>
        <dsp:cNvPr id="0" name=""/>
        <dsp:cNvSpPr/>
      </dsp:nvSpPr>
      <dsp:spPr>
        <a:xfrm>
          <a:off x="6370435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Visual: Screenshot placeholder</a:t>
          </a:r>
        </a:p>
      </dsp:txBody>
      <dsp:txXfrm>
        <a:off x="6370435" y="2456402"/>
        <a:ext cx="1800000" cy="7200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838570-C2FD-46F4-8A91-796932DCDF2D}">
      <dsp:nvSpPr>
        <dsp:cNvPr id="0" name=""/>
        <dsp:cNvSpPr/>
      </dsp:nvSpPr>
      <dsp:spPr>
        <a:xfrm>
          <a:off x="520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5885AB-3701-4C9D-9D41-DE1C024BFEBD}">
      <dsp:nvSpPr>
        <dsp:cNvPr id="0" name=""/>
        <dsp:cNvSpPr/>
      </dsp:nvSpPr>
      <dsp:spPr>
        <a:xfrm>
          <a:off x="25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Personalized zone-based instructions (Green/Yellow/Red)[1][2].</a:t>
          </a:r>
        </a:p>
      </dsp:txBody>
      <dsp:txXfrm>
        <a:off x="25435" y="2276522"/>
        <a:ext cx="1800000" cy="720000"/>
      </dsp:txXfrm>
    </dsp:sp>
    <dsp:sp modelId="{64035784-F206-49EC-8B28-E4956D220F90}">
      <dsp:nvSpPr>
        <dsp:cNvPr id="0" name=""/>
        <dsp:cNvSpPr/>
      </dsp:nvSpPr>
      <dsp:spPr>
        <a:xfrm>
          <a:off x="2635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93D4ED-7618-4074-894A-FCD6DA794BDF}">
      <dsp:nvSpPr>
        <dsp:cNvPr id="0" name=""/>
        <dsp:cNvSpPr/>
      </dsp:nvSpPr>
      <dsp:spPr>
        <a:xfrm>
          <a:off x="2140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Checklists &amp; automated reminders[3][4].</a:t>
          </a:r>
        </a:p>
      </dsp:txBody>
      <dsp:txXfrm>
        <a:off x="2140435" y="2276522"/>
        <a:ext cx="1800000" cy="720000"/>
      </dsp:txXfrm>
    </dsp:sp>
    <dsp:sp modelId="{137401F2-1890-4028-98C4-1B9367E8ED65}">
      <dsp:nvSpPr>
        <dsp:cNvPr id="0" name=""/>
        <dsp:cNvSpPr/>
      </dsp:nvSpPr>
      <dsp:spPr>
        <a:xfrm>
          <a:off x="4750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FD5F4-41FB-45C7-9372-1F82BD3FD387}">
      <dsp:nvSpPr>
        <dsp:cNvPr id="0" name=""/>
        <dsp:cNvSpPr/>
      </dsp:nvSpPr>
      <dsp:spPr>
        <a:xfrm>
          <a:off x="4255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Enhances adherence &amp; decision-making[5][6].</a:t>
          </a:r>
        </a:p>
      </dsp:txBody>
      <dsp:txXfrm>
        <a:off x="4255435" y="2276522"/>
        <a:ext cx="1800000" cy="720000"/>
      </dsp:txXfrm>
    </dsp:sp>
    <dsp:sp modelId="{994960EF-98BE-4E01-931D-2CB3991973D2}">
      <dsp:nvSpPr>
        <dsp:cNvPr id="0" name=""/>
        <dsp:cNvSpPr/>
      </dsp:nvSpPr>
      <dsp:spPr>
        <a:xfrm>
          <a:off x="6865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6CFEA-7E28-4931-B393-2865B79D0367}">
      <dsp:nvSpPr>
        <dsp:cNvPr id="0" name=""/>
        <dsp:cNvSpPr/>
      </dsp:nvSpPr>
      <dsp:spPr>
        <a:xfrm>
          <a:off x="6370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Visual: Screenshot placeholder</a:t>
          </a:r>
        </a:p>
      </dsp:txBody>
      <dsp:txXfrm>
        <a:off x="6370435" y="2276522"/>
        <a:ext cx="1800000" cy="7200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3A7EDE-DF0B-449C-9A74-BC712426597E}">
      <dsp:nvSpPr>
        <dsp:cNvPr id="0" name=""/>
        <dsp:cNvSpPr/>
      </dsp:nvSpPr>
      <dsp:spPr>
        <a:xfrm>
          <a:off x="0" y="0"/>
          <a:ext cx="517538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57256C-7330-4120-B170-A89A83B35DBD}">
      <dsp:nvSpPr>
        <dsp:cNvPr id="0" name=""/>
        <dsp:cNvSpPr/>
      </dsp:nvSpPr>
      <dsp:spPr>
        <a:xfrm>
          <a:off x="0" y="0"/>
          <a:ext cx="5175384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Environmental, behavioral, allergen triggers[1][2].</a:t>
          </a:r>
        </a:p>
      </dsp:txBody>
      <dsp:txXfrm>
        <a:off x="0" y="0"/>
        <a:ext cx="5175384" cy="1384035"/>
      </dsp:txXfrm>
    </dsp:sp>
    <dsp:sp modelId="{AB9CCC47-87AA-4125-9FB1-D5D00FCE307A}">
      <dsp:nvSpPr>
        <dsp:cNvPr id="0" name=""/>
        <dsp:cNvSpPr/>
      </dsp:nvSpPr>
      <dsp:spPr>
        <a:xfrm>
          <a:off x="0" y="1384035"/>
          <a:ext cx="517538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9B781A-A241-43BA-BE30-44D0C676513C}">
      <dsp:nvSpPr>
        <dsp:cNvPr id="0" name=""/>
        <dsp:cNvSpPr/>
      </dsp:nvSpPr>
      <dsp:spPr>
        <a:xfrm>
          <a:off x="0" y="1384035"/>
          <a:ext cx="5175384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Tips &amp; checklists for avoidance[3][4].</a:t>
          </a:r>
        </a:p>
      </dsp:txBody>
      <dsp:txXfrm>
        <a:off x="0" y="1384035"/>
        <a:ext cx="5175384" cy="1384035"/>
      </dsp:txXfrm>
    </dsp:sp>
    <dsp:sp modelId="{EC123C60-4E42-4B26-B886-FFD2D2F9549A}">
      <dsp:nvSpPr>
        <dsp:cNvPr id="0" name=""/>
        <dsp:cNvSpPr/>
      </dsp:nvSpPr>
      <dsp:spPr>
        <a:xfrm>
          <a:off x="0" y="2768070"/>
          <a:ext cx="517538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7366F1-73BD-4A05-9872-14E37E024B93}">
      <dsp:nvSpPr>
        <dsp:cNvPr id="0" name=""/>
        <dsp:cNvSpPr/>
      </dsp:nvSpPr>
      <dsp:spPr>
        <a:xfrm>
          <a:off x="0" y="2768070"/>
          <a:ext cx="5175384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Personalized recommendations[5][6].</a:t>
          </a:r>
        </a:p>
      </dsp:txBody>
      <dsp:txXfrm>
        <a:off x="0" y="2768070"/>
        <a:ext cx="5175384" cy="1384035"/>
      </dsp:txXfrm>
    </dsp:sp>
    <dsp:sp modelId="{D2B86B76-379B-4FD5-9BCF-E3B85155EA96}">
      <dsp:nvSpPr>
        <dsp:cNvPr id="0" name=""/>
        <dsp:cNvSpPr/>
      </dsp:nvSpPr>
      <dsp:spPr>
        <a:xfrm>
          <a:off x="0" y="4152105"/>
          <a:ext cx="517538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DC82B-678E-47B8-A499-FBAFA2C8286D}">
      <dsp:nvSpPr>
        <dsp:cNvPr id="0" name=""/>
        <dsp:cNvSpPr/>
      </dsp:nvSpPr>
      <dsp:spPr>
        <a:xfrm>
          <a:off x="0" y="4152105"/>
          <a:ext cx="5175384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Visual: Screenshot placeholder</a:t>
          </a:r>
        </a:p>
      </dsp:txBody>
      <dsp:txXfrm>
        <a:off x="0" y="4152105"/>
        <a:ext cx="5175384" cy="138403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D8B869-6F44-498B-B2F4-4A1AE346B930}">
      <dsp:nvSpPr>
        <dsp:cNvPr id="0" name=""/>
        <dsp:cNvSpPr/>
      </dsp:nvSpPr>
      <dsp:spPr>
        <a:xfrm>
          <a:off x="520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88756-1239-4FF3-9ADE-2B85A3E7917A}">
      <dsp:nvSpPr>
        <dsp:cNvPr id="0" name=""/>
        <dsp:cNvSpPr/>
      </dsp:nvSpPr>
      <dsp:spPr>
        <a:xfrm>
          <a:off x="25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Step-by-step action plan for severe attacks[1][2].</a:t>
          </a:r>
        </a:p>
      </dsp:txBody>
      <dsp:txXfrm>
        <a:off x="25435" y="2276522"/>
        <a:ext cx="1800000" cy="720000"/>
      </dsp:txXfrm>
    </dsp:sp>
    <dsp:sp modelId="{F79B6D55-431D-4ADD-8C88-3CC83F313385}">
      <dsp:nvSpPr>
        <dsp:cNvPr id="0" name=""/>
        <dsp:cNvSpPr/>
      </dsp:nvSpPr>
      <dsp:spPr>
        <a:xfrm>
          <a:off x="2635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3A2DB8-B80B-4BC5-9D77-CAE09E0F7B8C}">
      <dsp:nvSpPr>
        <dsp:cNvPr id="0" name=""/>
        <dsp:cNvSpPr/>
      </dsp:nvSpPr>
      <dsp:spPr>
        <a:xfrm>
          <a:off x="2140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Visual cues &amp; alerts[3][4].</a:t>
          </a:r>
        </a:p>
      </dsp:txBody>
      <dsp:txXfrm>
        <a:off x="2140435" y="2276522"/>
        <a:ext cx="1800000" cy="720000"/>
      </dsp:txXfrm>
    </dsp:sp>
    <dsp:sp modelId="{2454CA4C-959B-454F-ACAF-062F5259D18C}">
      <dsp:nvSpPr>
        <dsp:cNvPr id="0" name=""/>
        <dsp:cNvSpPr/>
      </dsp:nvSpPr>
      <dsp:spPr>
        <a:xfrm>
          <a:off x="4750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0FB506-EFC9-43D4-B80C-457450B12D5F}">
      <dsp:nvSpPr>
        <dsp:cNvPr id="0" name=""/>
        <dsp:cNvSpPr/>
      </dsp:nvSpPr>
      <dsp:spPr>
        <a:xfrm>
          <a:off x="4255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Emergency contacts integration</a:t>
          </a:r>
        </a:p>
      </dsp:txBody>
      <dsp:txXfrm>
        <a:off x="4255435" y="2276522"/>
        <a:ext cx="1800000" cy="720000"/>
      </dsp:txXfrm>
    </dsp:sp>
    <dsp:sp modelId="{335483A2-D69D-4340-A3A9-82DD5F3DB198}">
      <dsp:nvSpPr>
        <dsp:cNvPr id="0" name=""/>
        <dsp:cNvSpPr/>
      </dsp:nvSpPr>
      <dsp:spPr>
        <a:xfrm>
          <a:off x="6865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67A00B-4448-4DB2-B0F7-5C8C2785D7B0}">
      <dsp:nvSpPr>
        <dsp:cNvPr id="0" name=""/>
        <dsp:cNvSpPr/>
      </dsp:nvSpPr>
      <dsp:spPr>
        <a:xfrm>
          <a:off x="6370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Visual: Screenshot placeholder</a:t>
          </a:r>
        </a:p>
      </dsp:txBody>
      <dsp:txXfrm>
        <a:off x="6370435" y="2276522"/>
        <a:ext cx="1800000" cy="72000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0D747-8A85-4ADF-ACB5-73F8168E7522}">
      <dsp:nvSpPr>
        <dsp:cNvPr id="0" name=""/>
        <dsp:cNvSpPr/>
      </dsp:nvSpPr>
      <dsp:spPr>
        <a:xfrm>
          <a:off x="530099" y="893169"/>
          <a:ext cx="1406812" cy="1406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451273-5D8D-41E6-B242-AB76A1BD7939}">
      <dsp:nvSpPr>
        <dsp:cNvPr id="0" name=""/>
        <dsp:cNvSpPr/>
      </dsp:nvSpPr>
      <dsp:spPr>
        <a:xfrm>
          <a:off x="829912" y="1192981"/>
          <a:ext cx="807187" cy="807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E09782-CB1E-43FB-95B9-D86E86FE7863}">
      <dsp:nvSpPr>
        <dsp:cNvPr id="0" name=""/>
        <dsp:cNvSpPr/>
      </dsp:nvSpPr>
      <dsp:spPr>
        <a:xfrm>
          <a:off x="80381" y="2738169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Integrated platform improves self-management[1][2].</a:t>
          </a:r>
        </a:p>
      </dsp:txBody>
      <dsp:txXfrm>
        <a:off x="80381" y="2738169"/>
        <a:ext cx="2306250" cy="720000"/>
      </dsp:txXfrm>
    </dsp:sp>
    <dsp:sp modelId="{AD878011-210D-411C-9368-7342A3BFB14C}">
      <dsp:nvSpPr>
        <dsp:cNvPr id="0" name=""/>
        <dsp:cNvSpPr/>
      </dsp:nvSpPr>
      <dsp:spPr>
        <a:xfrm>
          <a:off x="3239943" y="893169"/>
          <a:ext cx="1406812" cy="1406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E2F181-0FE7-412B-8663-1ADE412DA1A1}">
      <dsp:nvSpPr>
        <dsp:cNvPr id="0" name=""/>
        <dsp:cNvSpPr/>
      </dsp:nvSpPr>
      <dsp:spPr>
        <a:xfrm>
          <a:off x="3539756" y="1192981"/>
          <a:ext cx="807187" cy="807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2CC51A-70A2-41C6-9C66-CB9DECF333D8}">
      <dsp:nvSpPr>
        <dsp:cNvPr id="0" name=""/>
        <dsp:cNvSpPr/>
      </dsp:nvSpPr>
      <dsp:spPr>
        <a:xfrm>
          <a:off x="2790224" y="2738169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Usable, secure, scalable, low-cost[3][4].</a:t>
          </a:r>
        </a:p>
      </dsp:txBody>
      <dsp:txXfrm>
        <a:off x="2790224" y="2738169"/>
        <a:ext cx="2306250" cy="720000"/>
      </dsp:txXfrm>
    </dsp:sp>
    <dsp:sp modelId="{FA18A339-5923-42FF-9916-5FEA6CFAD456}">
      <dsp:nvSpPr>
        <dsp:cNvPr id="0" name=""/>
        <dsp:cNvSpPr/>
      </dsp:nvSpPr>
      <dsp:spPr>
        <a:xfrm>
          <a:off x="5949787" y="893169"/>
          <a:ext cx="1406812" cy="14068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8A68DC-A3FD-444D-9826-2F0C3F250CE1}">
      <dsp:nvSpPr>
        <dsp:cNvPr id="0" name=""/>
        <dsp:cNvSpPr/>
      </dsp:nvSpPr>
      <dsp:spPr>
        <a:xfrm>
          <a:off x="6249600" y="1192981"/>
          <a:ext cx="807187" cy="807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CF2585-F796-4D2E-9165-4CF4E2A55267}">
      <dsp:nvSpPr>
        <dsp:cNvPr id="0" name=""/>
        <dsp:cNvSpPr/>
      </dsp:nvSpPr>
      <dsp:spPr>
        <a:xfrm>
          <a:off x="5500068" y="2738169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Supports long-term asthma control[5][6].</a:t>
          </a:r>
        </a:p>
      </dsp:txBody>
      <dsp:txXfrm>
        <a:off x="5500068" y="2738169"/>
        <a:ext cx="2306250" cy="7200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F66AB1-C6D6-47EE-8FC0-8E5B9AC2B6F9}">
      <dsp:nvSpPr>
        <dsp:cNvPr id="0" name=""/>
        <dsp:cNvSpPr/>
      </dsp:nvSpPr>
      <dsp:spPr>
        <a:xfrm>
          <a:off x="493" y="1534616"/>
          <a:ext cx="1731274" cy="10993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EE611BA-9923-4DC2-8365-0C3819F88D58}">
      <dsp:nvSpPr>
        <dsp:cNvPr id="0" name=""/>
        <dsp:cNvSpPr/>
      </dsp:nvSpPr>
      <dsp:spPr>
        <a:xfrm>
          <a:off x="192857" y="1717362"/>
          <a:ext cx="1731274" cy="1099359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Highlight key references: GINA 2023, Bender 2005, Faruque 2020</a:t>
          </a:r>
        </a:p>
      </dsp:txBody>
      <dsp:txXfrm>
        <a:off x="225056" y="1749561"/>
        <a:ext cx="1666876" cy="1034961"/>
      </dsp:txXfrm>
    </dsp:sp>
    <dsp:sp modelId="{270D732E-0238-4388-A4FF-AB3D6A34AAB1}">
      <dsp:nvSpPr>
        <dsp:cNvPr id="0" name=""/>
        <dsp:cNvSpPr/>
      </dsp:nvSpPr>
      <dsp:spPr>
        <a:xfrm>
          <a:off x="2116494" y="1534616"/>
          <a:ext cx="1731274" cy="10993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E5B7E65-CC57-4D9D-8DAA-D0072B4B13C4}">
      <dsp:nvSpPr>
        <dsp:cNvPr id="0" name=""/>
        <dsp:cNvSpPr/>
      </dsp:nvSpPr>
      <dsp:spPr>
        <a:xfrm>
          <a:off x="2308858" y="1717362"/>
          <a:ext cx="1731274" cy="1099359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Full reference list available in project report</a:t>
          </a:r>
        </a:p>
      </dsp:txBody>
      <dsp:txXfrm>
        <a:off x="2341057" y="1749561"/>
        <a:ext cx="1666876" cy="10349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ginasthma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95640-1223-817E-2EA0-B4447051E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2110153" y="490703"/>
            <a:ext cx="4906109" cy="462411"/>
          </a:xfrm>
        </p:spPr>
        <p:txBody>
          <a:bodyPr>
            <a:normAutofit fontScale="90000"/>
          </a:bodyPr>
          <a:lstStyle/>
          <a:p>
            <a:endParaRPr lang="en-GB" dirty="0">
              <a:solidFill>
                <a:schemeClr val="accent3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5516CA-A5C9-C66B-3E1C-5371DDB9892D}"/>
              </a:ext>
            </a:extLst>
          </p:cNvPr>
          <p:cNvSpPr txBox="1"/>
          <p:nvPr/>
        </p:nvSpPr>
        <p:spPr>
          <a:xfrm>
            <a:off x="1274884" y="2557414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solidFill>
                  <a:schemeClr val="accent5"/>
                </a:solidFill>
              </a:rPr>
              <a:t>Naska Sulaiman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92C4F8-1FDE-713F-55B9-45977DFD0FD8}"/>
              </a:ext>
            </a:extLst>
          </p:cNvPr>
          <p:cNvSpPr txBox="1"/>
          <p:nvPr/>
        </p:nvSpPr>
        <p:spPr>
          <a:xfrm>
            <a:off x="1274884" y="3496710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solidFill>
                  <a:schemeClr val="accent5"/>
                </a:solidFill>
              </a:rPr>
              <a:t>Student Number: 2221742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7FC73-6020-801D-0816-E52342BF3FBB}"/>
              </a:ext>
            </a:extLst>
          </p:cNvPr>
          <p:cNvSpPr txBox="1"/>
          <p:nvPr/>
        </p:nvSpPr>
        <p:spPr>
          <a:xfrm>
            <a:off x="1283677" y="3050174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solidFill>
                  <a:schemeClr val="accent5"/>
                </a:solidFill>
              </a:rPr>
              <a:t>Supervisor: Dr Sana </a:t>
            </a:r>
            <a:r>
              <a:rPr lang="en-US" sz="2000" dirty="0" err="1">
                <a:solidFill>
                  <a:schemeClr val="accent5"/>
                </a:solidFill>
              </a:rPr>
              <a:t>Jokhio</a:t>
            </a:r>
            <a:endParaRPr lang="en-US" sz="2000" dirty="0">
              <a:solidFill>
                <a:schemeClr val="accent5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4DE482-4A66-24F7-A910-130504DC04A1}"/>
              </a:ext>
            </a:extLst>
          </p:cNvPr>
          <p:cNvSpPr txBox="1"/>
          <p:nvPr/>
        </p:nvSpPr>
        <p:spPr>
          <a:xfrm>
            <a:off x="1274884" y="3927085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solidFill>
                  <a:schemeClr val="accent5"/>
                </a:solidFill>
              </a:rPr>
              <a:t>University of Wales Trinity Saint David, Birmingham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FB25DF-15B2-5002-65F6-0689B754EAB2}"/>
              </a:ext>
            </a:extLst>
          </p:cNvPr>
          <p:cNvSpPr txBox="1"/>
          <p:nvPr/>
        </p:nvSpPr>
        <p:spPr>
          <a:xfrm>
            <a:off x="1283677" y="4665236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solidFill>
                  <a:schemeClr val="accent5"/>
                </a:solidFill>
              </a:rPr>
              <a:t>Date: 28th November 2025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79D1272-A2FD-BAAC-AB7F-D868BB013814}"/>
              </a:ext>
            </a:extLst>
          </p:cNvPr>
          <p:cNvSpPr/>
          <p:nvPr/>
        </p:nvSpPr>
        <p:spPr>
          <a:xfrm>
            <a:off x="1283677" y="269181"/>
            <a:ext cx="6576646" cy="9144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accent3"/>
                </a:solidFill>
              </a:rPr>
              <a:t>Final Viva Presentation</a:t>
            </a:r>
            <a:endParaRPr lang="en-GB" sz="360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996F751-D4BA-8BB9-F6B1-5C7086AFE988}"/>
              </a:ext>
            </a:extLst>
          </p:cNvPr>
          <p:cNvSpPr/>
          <p:nvPr/>
        </p:nvSpPr>
        <p:spPr>
          <a:xfrm>
            <a:off x="1274884" y="1399533"/>
            <a:ext cx="6567854" cy="691735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5"/>
                </a:solidFill>
              </a:rPr>
              <a:t>Asthma Self Management Website </a:t>
            </a:r>
          </a:p>
          <a:p>
            <a:pPr algn="ctr"/>
            <a:endParaRPr lang="en-GB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8DB1E5D-FADB-16B4-2735-0570EAD57DF5}"/>
              </a:ext>
            </a:extLst>
          </p:cNvPr>
          <p:cNvCxnSpPr/>
          <p:nvPr/>
        </p:nvCxnSpPr>
        <p:spPr>
          <a:xfrm>
            <a:off x="773723" y="2338754"/>
            <a:ext cx="808892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620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Introduction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FC28D9-2A66-D995-61A4-E9E15C8D55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633976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912768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73770"/>
            <a:ext cx="2415246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900">
                <a:solidFill>
                  <a:srgbClr val="FFFFFF"/>
                </a:solidFill>
              </a:rPr>
              <a:t>Importance of Asthma Self-Management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2E5A4B-A41B-3FF4-8961-19500BA417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59642"/>
              </p:ext>
            </p:extLst>
          </p:nvPr>
        </p:nvGraphicFramePr>
        <p:xfrm>
          <a:off x="4157004" y="541606"/>
          <a:ext cx="4358346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r>
              <a:rPr lang="en-GB" sz="3500"/>
              <a:t>Problem Statement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F913E5-ABF6-5612-613B-9E9BA62FEF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2815919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D1A2CED-DA9B-4CCF-8215-CFC65FE71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62DFC44-A40C-4573-9230-B3EDB3EC8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76" y="509521"/>
            <a:ext cx="7674102" cy="1014984"/>
          </a:xfrm>
        </p:spPr>
        <p:txBody>
          <a:bodyPr>
            <a:normAutofit/>
          </a:bodyPr>
          <a:lstStyle/>
          <a:p>
            <a:r>
              <a:rPr lang="en-GB" sz="3500"/>
              <a:t>Project Objectives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589D35-CF9F-4DE9-A792-8571A09E9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658327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62DE2E0-DA9F-F7EE-A9D7-12AE94C2F3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837624"/>
              </p:ext>
            </p:extLst>
          </p:nvPr>
        </p:nvGraphicFramePr>
        <p:xfrm>
          <a:off x="836676" y="1673352"/>
          <a:ext cx="7674102" cy="433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3600"/>
              <a:t>System Architecture Overview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onnsiteX0" fmla="*/ 0 w 5410200"/>
              <a:gd name="connsiteY0" fmla="*/ 0 h 13716"/>
              <a:gd name="connsiteX1" fmla="*/ 568071 w 5410200"/>
              <a:gd name="connsiteY1" fmla="*/ 0 h 13716"/>
              <a:gd name="connsiteX2" fmla="*/ 1298448 w 5410200"/>
              <a:gd name="connsiteY2" fmla="*/ 0 h 13716"/>
              <a:gd name="connsiteX3" fmla="*/ 1920621 w 5410200"/>
              <a:gd name="connsiteY3" fmla="*/ 0 h 13716"/>
              <a:gd name="connsiteX4" fmla="*/ 2488692 w 5410200"/>
              <a:gd name="connsiteY4" fmla="*/ 0 h 13716"/>
              <a:gd name="connsiteX5" fmla="*/ 3219069 w 5410200"/>
              <a:gd name="connsiteY5" fmla="*/ 0 h 13716"/>
              <a:gd name="connsiteX6" fmla="*/ 3895344 w 5410200"/>
              <a:gd name="connsiteY6" fmla="*/ 0 h 13716"/>
              <a:gd name="connsiteX7" fmla="*/ 4571619 w 5410200"/>
              <a:gd name="connsiteY7" fmla="*/ 0 h 13716"/>
              <a:gd name="connsiteX8" fmla="*/ 5410200 w 5410200"/>
              <a:gd name="connsiteY8" fmla="*/ 0 h 13716"/>
              <a:gd name="connsiteX9" fmla="*/ 5410200 w 5410200"/>
              <a:gd name="connsiteY9" fmla="*/ 13716 h 13716"/>
              <a:gd name="connsiteX10" fmla="*/ 4842129 w 5410200"/>
              <a:gd name="connsiteY10" fmla="*/ 13716 h 13716"/>
              <a:gd name="connsiteX11" fmla="*/ 4328160 w 5410200"/>
              <a:gd name="connsiteY11" fmla="*/ 13716 h 13716"/>
              <a:gd name="connsiteX12" fmla="*/ 3597783 w 5410200"/>
              <a:gd name="connsiteY12" fmla="*/ 13716 h 13716"/>
              <a:gd name="connsiteX13" fmla="*/ 3029712 w 5410200"/>
              <a:gd name="connsiteY13" fmla="*/ 13716 h 13716"/>
              <a:gd name="connsiteX14" fmla="*/ 2299335 w 5410200"/>
              <a:gd name="connsiteY14" fmla="*/ 13716 h 13716"/>
              <a:gd name="connsiteX15" fmla="*/ 1514856 w 5410200"/>
              <a:gd name="connsiteY15" fmla="*/ 13716 h 13716"/>
              <a:gd name="connsiteX16" fmla="*/ 892683 w 5410200"/>
              <a:gd name="connsiteY16" fmla="*/ 13716 h 13716"/>
              <a:gd name="connsiteX17" fmla="*/ 0 w 5410200"/>
              <a:gd name="connsiteY17" fmla="*/ 13716 h 13716"/>
              <a:gd name="connsiteX18" fmla="*/ 0 w 5410200"/>
              <a:gd name="connsiteY1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7C3D1C-6CCC-2396-4736-1BBD67A58F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635223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r>
              <a:rPr lang="en-GB" sz="3500"/>
              <a:t>Research Contribution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4DCB81-7777-49AD-8F96-39B6318406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8561905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r>
              <a:rPr lang="en-GB" sz="3500"/>
              <a:t>Literature Review – Challenges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08BC5E-7DD2-1ABA-55F3-367AABEED7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791275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300"/>
              <a:t>Literature Review – Layered Support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8D0FEA0D-720C-E475-5376-BBA3432E67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350928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3600"/>
              <a:t>Literature Review – Core Platform Components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onnsiteX0" fmla="*/ 0 w 5410200"/>
              <a:gd name="connsiteY0" fmla="*/ 0 h 13716"/>
              <a:gd name="connsiteX1" fmla="*/ 568071 w 5410200"/>
              <a:gd name="connsiteY1" fmla="*/ 0 h 13716"/>
              <a:gd name="connsiteX2" fmla="*/ 1298448 w 5410200"/>
              <a:gd name="connsiteY2" fmla="*/ 0 h 13716"/>
              <a:gd name="connsiteX3" fmla="*/ 1920621 w 5410200"/>
              <a:gd name="connsiteY3" fmla="*/ 0 h 13716"/>
              <a:gd name="connsiteX4" fmla="*/ 2488692 w 5410200"/>
              <a:gd name="connsiteY4" fmla="*/ 0 h 13716"/>
              <a:gd name="connsiteX5" fmla="*/ 3219069 w 5410200"/>
              <a:gd name="connsiteY5" fmla="*/ 0 h 13716"/>
              <a:gd name="connsiteX6" fmla="*/ 3895344 w 5410200"/>
              <a:gd name="connsiteY6" fmla="*/ 0 h 13716"/>
              <a:gd name="connsiteX7" fmla="*/ 4571619 w 5410200"/>
              <a:gd name="connsiteY7" fmla="*/ 0 h 13716"/>
              <a:gd name="connsiteX8" fmla="*/ 5410200 w 5410200"/>
              <a:gd name="connsiteY8" fmla="*/ 0 h 13716"/>
              <a:gd name="connsiteX9" fmla="*/ 5410200 w 5410200"/>
              <a:gd name="connsiteY9" fmla="*/ 13716 h 13716"/>
              <a:gd name="connsiteX10" fmla="*/ 4842129 w 5410200"/>
              <a:gd name="connsiteY10" fmla="*/ 13716 h 13716"/>
              <a:gd name="connsiteX11" fmla="*/ 4328160 w 5410200"/>
              <a:gd name="connsiteY11" fmla="*/ 13716 h 13716"/>
              <a:gd name="connsiteX12" fmla="*/ 3597783 w 5410200"/>
              <a:gd name="connsiteY12" fmla="*/ 13716 h 13716"/>
              <a:gd name="connsiteX13" fmla="*/ 3029712 w 5410200"/>
              <a:gd name="connsiteY13" fmla="*/ 13716 h 13716"/>
              <a:gd name="connsiteX14" fmla="*/ 2299335 w 5410200"/>
              <a:gd name="connsiteY14" fmla="*/ 13716 h 13716"/>
              <a:gd name="connsiteX15" fmla="*/ 1514856 w 5410200"/>
              <a:gd name="connsiteY15" fmla="*/ 13716 h 13716"/>
              <a:gd name="connsiteX16" fmla="*/ 892683 w 5410200"/>
              <a:gd name="connsiteY16" fmla="*/ 13716 h 13716"/>
              <a:gd name="connsiteX17" fmla="*/ 0 w 5410200"/>
              <a:gd name="connsiteY17" fmla="*/ 13716 h 13716"/>
              <a:gd name="connsiteX18" fmla="*/ 0 w 5410200"/>
              <a:gd name="connsiteY1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FEBA83-BF6E-D461-BD2F-9B4D262491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975213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9926" y="1371600"/>
            <a:ext cx="3396984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705" y="685801"/>
            <a:ext cx="2621145" cy="5491162"/>
          </a:xfrm>
        </p:spPr>
        <p:txBody>
          <a:bodyPr>
            <a:normAutofit/>
          </a:bodyPr>
          <a:lstStyle/>
          <a:p>
            <a:r>
              <a:rPr lang="en-GB" sz="4100"/>
              <a:t>Integration Challenges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AB7649-FBED-53FA-F7AE-CA979A7C89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8789505"/>
              </p:ext>
            </p:extLst>
          </p:nvPr>
        </p:nvGraphicFramePr>
        <p:xfrm>
          <a:off x="3526910" y="838199"/>
          <a:ext cx="4988440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9926" y="1371600"/>
            <a:ext cx="3396984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705" y="685801"/>
            <a:ext cx="2621145" cy="5491162"/>
          </a:xfrm>
        </p:spPr>
        <p:txBody>
          <a:bodyPr>
            <a:normAutofit/>
          </a:bodyPr>
          <a:lstStyle/>
          <a:p>
            <a:r>
              <a:rPr lang="en-GB" sz="2800"/>
              <a:t>System 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3C35C5-D831-6745-F89D-7D7110DC3E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7857079"/>
              </p:ext>
            </p:extLst>
          </p:nvPr>
        </p:nvGraphicFramePr>
        <p:xfrm>
          <a:off x="3526910" y="838199"/>
          <a:ext cx="4988440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Home Page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717472-E00E-D5C4-DD83-018EBE525C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6408763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Symptom Tracker Page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6AC9953-2F89-CB05-9DCF-EA34C771DD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514180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Action Plan Page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6823EE5-9506-4057-795B-C4409B7C77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0779631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4700"/>
              <a:t>Triggers &amp; Tips Page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onnsiteX0" fmla="*/ 0 w 5410200"/>
              <a:gd name="connsiteY0" fmla="*/ 0 h 13716"/>
              <a:gd name="connsiteX1" fmla="*/ 568071 w 5410200"/>
              <a:gd name="connsiteY1" fmla="*/ 0 h 13716"/>
              <a:gd name="connsiteX2" fmla="*/ 1298448 w 5410200"/>
              <a:gd name="connsiteY2" fmla="*/ 0 h 13716"/>
              <a:gd name="connsiteX3" fmla="*/ 1920621 w 5410200"/>
              <a:gd name="connsiteY3" fmla="*/ 0 h 13716"/>
              <a:gd name="connsiteX4" fmla="*/ 2488692 w 5410200"/>
              <a:gd name="connsiteY4" fmla="*/ 0 h 13716"/>
              <a:gd name="connsiteX5" fmla="*/ 3219069 w 5410200"/>
              <a:gd name="connsiteY5" fmla="*/ 0 h 13716"/>
              <a:gd name="connsiteX6" fmla="*/ 3895344 w 5410200"/>
              <a:gd name="connsiteY6" fmla="*/ 0 h 13716"/>
              <a:gd name="connsiteX7" fmla="*/ 4571619 w 5410200"/>
              <a:gd name="connsiteY7" fmla="*/ 0 h 13716"/>
              <a:gd name="connsiteX8" fmla="*/ 5410200 w 5410200"/>
              <a:gd name="connsiteY8" fmla="*/ 0 h 13716"/>
              <a:gd name="connsiteX9" fmla="*/ 5410200 w 5410200"/>
              <a:gd name="connsiteY9" fmla="*/ 13716 h 13716"/>
              <a:gd name="connsiteX10" fmla="*/ 4842129 w 5410200"/>
              <a:gd name="connsiteY10" fmla="*/ 13716 h 13716"/>
              <a:gd name="connsiteX11" fmla="*/ 4328160 w 5410200"/>
              <a:gd name="connsiteY11" fmla="*/ 13716 h 13716"/>
              <a:gd name="connsiteX12" fmla="*/ 3597783 w 5410200"/>
              <a:gd name="connsiteY12" fmla="*/ 13716 h 13716"/>
              <a:gd name="connsiteX13" fmla="*/ 3029712 w 5410200"/>
              <a:gd name="connsiteY13" fmla="*/ 13716 h 13716"/>
              <a:gd name="connsiteX14" fmla="*/ 2299335 w 5410200"/>
              <a:gd name="connsiteY14" fmla="*/ 13716 h 13716"/>
              <a:gd name="connsiteX15" fmla="*/ 1514856 w 5410200"/>
              <a:gd name="connsiteY15" fmla="*/ 13716 h 13716"/>
              <a:gd name="connsiteX16" fmla="*/ 892683 w 5410200"/>
              <a:gd name="connsiteY16" fmla="*/ 13716 h 13716"/>
              <a:gd name="connsiteX17" fmla="*/ 0 w 5410200"/>
              <a:gd name="connsiteY17" fmla="*/ 13716 h 13716"/>
              <a:gd name="connsiteX18" fmla="*/ 0 w 5410200"/>
              <a:gd name="connsiteY1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3CFCEE-05EA-E3C5-1352-1142115092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5960807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Emergency Steps Page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108A6B-2C44-1657-51C2-E4E4907293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887532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lowchart: Document 35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631" y="0"/>
            <a:ext cx="2436019" cy="3400426"/>
          </a:xfrm>
          <a:prstGeom prst="flowChartDocument">
            <a:avLst/>
          </a:prstGeom>
          <a:solidFill>
            <a:srgbClr val="3F7D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C8A682-747C-8508-5819-5E5F9C452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162"/>
            <a:ext cx="2130136" cy="2371148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FFFF"/>
                </a:solidFill>
              </a:rPr>
              <a:t>Gantt Chart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BE1D5-AC6F-C2BE-EA60-832602BFA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5949" y="1590308"/>
            <a:ext cx="5510653" cy="367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157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59863"/>
            <a:ext cx="7886700" cy="100459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622" y="1587970"/>
            <a:ext cx="8274756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39FE39-179D-DDBD-5AEE-F5159EE4E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655885"/>
              </p:ext>
            </p:extLst>
          </p:nvPr>
        </p:nvGraphicFramePr>
        <p:xfrm>
          <a:off x="628650" y="1800911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40CAE23-5E02-A77D-FB76-89BC0AA82998}"/>
              </a:ext>
            </a:extLst>
          </p:cNvPr>
          <p:cNvSpPr/>
          <p:nvPr/>
        </p:nvSpPr>
        <p:spPr>
          <a:xfrm>
            <a:off x="603504" y="5116529"/>
            <a:ext cx="7944130" cy="100065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Home page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C433D-1973-B63A-6378-F725015109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053"/>
          <a:stretch>
            <a:fillRect/>
          </a:stretch>
        </p:blipFill>
        <p:spPr>
          <a:xfrm>
            <a:off x="20" y="10"/>
            <a:ext cx="9143980" cy="420144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41813"/>
            <a:ext cx="9141713" cy="1828800"/>
            <a:chOff x="-305" y="3144820"/>
            <a:chExt cx="9182100" cy="1551136"/>
          </a:xfrm>
        </p:grpSpPr>
        <p:sp useBgFill="1">
          <p:nvSpPr>
            <p:cNvPr id="12" name="Freeform: Shape 11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5921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5652D652-A5BE-B6BE-5987-2DB5EEDB6188}"/>
              </a:ext>
            </a:extLst>
          </p:cNvPr>
          <p:cNvSpPr/>
          <p:nvPr/>
        </p:nvSpPr>
        <p:spPr>
          <a:xfrm>
            <a:off x="1143000" y="4914855"/>
            <a:ext cx="6858000" cy="786703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Symptom Tracker</a:t>
            </a:r>
          </a:p>
        </p:txBody>
      </p:sp>
      <p:pic>
        <p:nvPicPr>
          <p:cNvPr id="3" name="Picture 2" descr="A screenshot of a medical website&#10;&#10;AI-generated content may be incorrect.">
            <a:extLst>
              <a:ext uri="{FF2B5EF4-FFF2-40B4-BE49-F238E27FC236}">
                <a16:creationId xmlns:a16="http://schemas.microsoft.com/office/drawing/2014/main" id="{508FE454-D3BA-BEF6-1133-3BDF88A08A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2021"/>
          <a:stretch>
            <a:fillRect/>
          </a:stretch>
        </p:blipFill>
        <p:spPr>
          <a:xfrm>
            <a:off x="20" y="10"/>
            <a:ext cx="9143980" cy="4605671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FB7FB62D-DD5B-C587-F53F-679128D41B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829" y="4525778"/>
            <a:ext cx="9155399" cy="123363"/>
            <a:chOff x="-5025" y="6737718"/>
            <a:chExt cx="12207200" cy="123363"/>
          </a:xfrm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D474BA53-241B-ACB6-E742-B074F40EB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3797B091-2608-7480-FE24-507CC5333A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54550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7" name="Freeform: Shape 10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9285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8" name="Freeform: Shape 12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1665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AC9D02-6EB8-3350-465A-6F4502CC7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485" y="1122363"/>
            <a:ext cx="301752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Action Plan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30175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09F2FF-3E72-20F7-029E-55AC1DDD3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767" y="1779204"/>
            <a:ext cx="4806627" cy="314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81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Freeform: Shape 10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9285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1665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C93BAA-5E10-4A66-787D-1200E5539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485" y="1122363"/>
            <a:ext cx="301752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Triggers and Tips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30175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2B17F7-7CCE-D198-5240-9EDDEAE1D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4169" y="387565"/>
            <a:ext cx="5679831" cy="558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1902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10">
            <a:extLst>
              <a:ext uri="{FF2B5EF4-FFF2-40B4-BE49-F238E27FC236}">
                <a16:creationId xmlns:a16="http://schemas.microsoft.com/office/drawing/2014/main" id="{86FD7672-78BE-4D6F-A711-2CDB79B52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8496" y="323519"/>
            <a:ext cx="3242924" cy="6212748"/>
          </a:xfrm>
          <a:custGeom>
            <a:avLst/>
            <a:gdLst>
              <a:gd name="connsiteX0" fmla="*/ 0 w 4323899"/>
              <a:gd name="connsiteY0" fmla="*/ 0 h 6212748"/>
              <a:gd name="connsiteX1" fmla="*/ 742501 w 4323899"/>
              <a:gd name="connsiteY1" fmla="*/ 0 h 6212748"/>
              <a:gd name="connsiteX2" fmla="*/ 4323899 w 4323899"/>
              <a:gd name="connsiteY2" fmla="*/ 0 h 6212748"/>
              <a:gd name="connsiteX3" fmla="*/ 4323899 w 4323899"/>
              <a:gd name="connsiteY3" fmla="*/ 2864954 h 6212748"/>
              <a:gd name="connsiteX4" fmla="*/ 880454 w 4323899"/>
              <a:gd name="connsiteY4" fmla="*/ 6212748 h 6212748"/>
              <a:gd name="connsiteX5" fmla="*/ 0 w 4323899"/>
              <a:gd name="connsiteY5" fmla="*/ 6212748 h 6212748"/>
              <a:gd name="connsiteX6" fmla="*/ 0 w 4323899"/>
              <a:gd name="connsiteY6" fmla="*/ 6210962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3899" h="6212748">
                <a:moveTo>
                  <a:pt x="0" y="0"/>
                </a:moveTo>
                <a:lnTo>
                  <a:pt x="742501" y="0"/>
                </a:lnTo>
                <a:lnTo>
                  <a:pt x="4323899" y="0"/>
                </a:lnTo>
                <a:lnTo>
                  <a:pt x="4323899" y="2864954"/>
                </a:lnTo>
                <a:lnTo>
                  <a:pt x="880454" y="6212748"/>
                </a:lnTo>
                <a:lnTo>
                  <a:pt x="0" y="6212748"/>
                </a:lnTo>
                <a:lnTo>
                  <a:pt x="0" y="6210962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A62647B-1222-407C-8740-5A497612B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740752-027B-88AB-C165-05FCE3BB2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1969" y="806364"/>
            <a:ext cx="2515977" cy="284741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Emergency Steps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8C236E-F137-E7DE-FC0F-5C07AB353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054" y="623275"/>
            <a:ext cx="5052442" cy="560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706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040626" cy="1325563"/>
          </a:xfrm>
        </p:spPr>
        <p:txBody>
          <a:bodyPr>
            <a:normAutofit/>
          </a:bodyPr>
          <a:lstStyle/>
          <a:p>
            <a:r>
              <a:t>References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1970E8-84AE-257C-F8D8-AC2878BB72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33" r="23532" b="2"/>
          <a:stretch>
            <a:fillRect/>
          </a:stretch>
        </p:blipFill>
        <p:spPr>
          <a:xfrm>
            <a:off x="4965970" y="1295416"/>
            <a:ext cx="4178030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2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2588" y="1656147"/>
            <a:ext cx="409575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01054" y="587516"/>
            <a:ext cx="2240924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04A053-62EA-2307-5269-8C3EFB2B18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1294976"/>
              </p:ext>
            </p:extLst>
          </p:nvPr>
        </p:nvGraphicFramePr>
        <p:xfrm>
          <a:off x="628650" y="1825625"/>
          <a:ext cx="4040626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" name="Arc 10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-93647" y="2693652"/>
            <a:ext cx="4083433" cy="3062575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9ED24B-38E2-39EF-43FA-D904CF8B5912}"/>
              </a:ext>
            </a:extLst>
          </p:cNvPr>
          <p:cNvSpPr txBox="1"/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Reference list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[1] Global Initiative for Asthma (GINA), </a:t>
            </a:r>
            <a:r>
              <a:rPr lang="en-US" sz="700" i="1"/>
              <a:t>Global Strategy for Asthma Management and Prevention</a:t>
            </a:r>
            <a:r>
              <a:rPr lang="en-US" sz="700"/>
              <a:t>, 2023. [Online]. Available: </a:t>
            </a:r>
            <a:r>
              <a:rPr lang="en-US" sz="700">
                <a:hlinkClick r:id="rId2"/>
              </a:rPr>
              <a:t>https://ginasthma.org</a:t>
            </a:r>
            <a:endParaRPr lang="en-US" sz="7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[2] B. G. Bender and S. E. Bender, "Patient-identified barriers to asthma treatment adherence: Responses to interviews, focus groups, and questionnaires," </a:t>
            </a:r>
            <a:r>
              <a:rPr lang="en-US" sz="700" i="1"/>
              <a:t>Immunol. Allergy Clin. North Am.</a:t>
            </a:r>
            <a:r>
              <a:rPr lang="en-US" sz="700"/>
              <a:t>, vol. 25, no. 1, pp. 107–130, 2005.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[3] A. H. Y. Chan et al., "Electronic monitoring of adherence to inhaled corticosteroids in asthma: A systematic review," </a:t>
            </a:r>
            <a:r>
              <a:rPr lang="en-US" sz="700" i="1"/>
              <a:t>J. Allergy Clin. Immunol.</a:t>
            </a:r>
            <a:r>
              <a:rPr lang="en-US" sz="700"/>
              <a:t>, vol. 136, no. 4, pp. 1033–1043, 2015.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[4] L. I. Faruque et al., "Digital health interventions for asthma self-management in adults and children: A systematic review," </a:t>
            </a:r>
            <a:r>
              <a:rPr lang="en-US" sz="700" i="1"/>
              <a:t>J. Med. Internet Res.</a:t>
            </a:r>
            <a:r>
              <a:rPr lang="en-US" sz="700"/>
              <a:t>, vol. 22, no. 7, p. e17372, 2020.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[5] H. K. Reddel et al., "A summary of the new GINA strategy: Asthma management for adults and children," </a:t>
            </a:r>
            <a:r>
              <a:rPr lang="en-US" sz="700" i="1"/>
              <a:t>Eur. Respir. J.</a:t>
            </a:r>
            <a:r>
              <a:rPr lang="en-US" sz="700"/>
              <a:t>, vol. 53, no. 5, p. 1900238, 2019.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[6] J. M. Foster et al., "Self-management education in asthma: What works?," </a:t>
            </a:r>
            <a:r>
              <a:rPr lang="en-US" sz="700" i="1"/>
              <a:t>Curr. Opin. Allergy Clin. Immunol.</a:t>
            </a:r>
            <a:r>
              <a:rPr lang="en-US" sz="700"/>
              <a:t>, vol. 14, no. 3, pp. 225–230, 2014.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[7] S. Holley et al., "Digital interventions to support self-management in asthma: Systematic review and meta-analysis," </a:t>
            </a:r>
            <a:r>
              <a:rPr lang="en-US" sz="700" i="1"/>
              <a:t>BMJ Open</a:t>
            </a:r>
            <a:r>
              <a:rPr lang="en-US" sz="700"/>
              <a:t>, vol. 7, no. 8, p. e017750, 2017.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[8] R. Morton et al., "Supporting adherence in asthma patients through digital tools: A review of current evidence," </a:t>
            </a:r>
            <a:r>
              <a:rPr lang="en-US" sz="700" i="1"/>
              <a:t>J. Asthma</a:t>
            </a:r>
            <a:r>
              <a:rPr lang="en-US" sz="700"/>
              <a:t>, vol. 58, no. 5, pp. 607–618, 2021.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[9] D. Morrison et al., "Digital asthma self-management interventions: Systematic review and meta-analysis," </a:t>
            </a:r>
            <a:r>
              <a:rPr lang="en-US" sz="700" i="1"/>
              <a:t>JMIR mHealth uHealth</a:t>
            </a:r>
            <a:r>
              <a:rPr lang="en-US" sz="700"/>
              <a:t>, vol. 2, no. 1, p. e2, 2014.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[10] D. Ryan and A. Murphy, "Mobile health technology for asthma: Current state and future directions," </a:t>
            </a:r>
            <a:r>
              <a:rPr lang="en-US" sz="700" i="1"/>
              <a:t>Curr. Opin. Allergy Clin. Immunol.</a:t>
            </a:r>
            <a:r>
              <a:rPr lang="en-US" sz="700"/>
              <a:t>, vol. 20, no. 3, pp. 204–212, 2020.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[11] M. M. Cloutier et al., "The National Asthma Education and Prevention Program: Asthma management guidelines," </a:t>
            </a:r>
            <a:r>
              <a:rPr lang="en-US" sz="700" i="1"/>
              <a:t>Pediatrics</a:t>
            </a:r>
            <a:r>
              <a:rPr lang="en-US" sz="700"/>
              <a:t>, vol. 125, no. 2, pp. S1–S2, 2010.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[12] M. Schatz and R. S. Zeiger, "Asthma control and self-management: The role of patient-centered care," </a:t>
            </a:r>
            <a:r>
              <a:rPr lang="en-US" sz="700" i="1"/>
              <a:t>Allergy Asthma Immunol. Res.</a:t>
            </a:r>
            <a:r>
              <a:rPr lang="en-US" sz="700"/>
              <a:t>, vol. 10, no. 5, pp. 455–463, 2018.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[13] H. Pinnock et al., "Digital interventions for self-management of chronic respiratory diseases: Implementation considerations," </a:t>
            </a:r>
            <a:r>
              <a:rPr lang="en-US" sz="700" i="1"/>
              <a:t>BMJ</a:t>
            </a:r>
            <a:r>
              <a:rPr lang="en-US" sz="700"/>
              <a:t>, vol. 356, p. j633, 2017.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[14] D. Morrison et al., "The effectiveness of digital interventions in improving asthma control: A systematic review," </a:t>
            </a:r>
            <a:r>
              <a:rPr lang="en-US" sz="700" i="1"/>
              <a:t>BMC Pulm. Med.</a:t>
            </a:r>
            <a:r>
              <a:rPr lang="en-US" sz="700"/>
              <a:t>, vol. 17, no. 1, p. 133, 2017.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[15] G. Norman et al., "Usability testing for digital health interventions: Methods and guidelines," </a:t>
            </a:r>
            <a:r>
              <a:rPr lang="en-US" sz="700" i="1"/>
              <a:t>J. Med. Internet Res.</a:t>
            </a:r>
            <a:r>
              <a:rPr lang="en-US" sz="700"/>
              <a:t>, vol. 19, no. 1, p. e21, 2017.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[16] A. C. Williams et al., "Evaluating engagement in digital health platforms for chronic disease management," </a:t>
            </a:r>
            <a:r>
              <a:rPr lang="en-US" sz="700" i="1"/>
              <a:t>JMIR Hum. Factors</a:t>
            </a:r>
            <a:r>
              <a:rPr lang="en-US" sz="700"/>
              <a:t>, vol. 6, no. 2, p. e13015, 2019.</a:t>
            </a:r>
          </a:p>
        </p:txBody>
      </p:sp>
    </p:spTree>
    <p:extLst>
      <p:ext uri="{BB962C8B-B14F-4D97-AF65-F5344CB8AC3E}">
        <p14:creationId xmlns:p14="http://schemas.microsoft.com/office/powerpoint/2010/main" val="2273784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139</TotalTime>
  <Words>1350</Words>
  <Application>Microsoft Office PowerPoint</Application>
  <PresentationFormat>On-screen Show (4:3)</PresentationFormat>
  <Paragraphs>112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Presentation</vt:lpstr>
      <vt:lpstr>Introduction</vt:lpstr>
      <vt:lpstr>Importance of Asthma Self-Management</vt:lpstr>
      <vt:lpstr>Problem Statement</vt:lpstr>
      <vt:lpstr>Project Objectives</vt:lpstr>
      <vt:lpstr>System Architecture Overview</vt:lpstr>
      <vt:lpstr>Research Contribution</vt:lpstr>
      <vt:lpstr>Literature Review – Challenges</vt:lpstr>
      <vt:lpstr>Literature Review – Layered Support</vt:lpstr>
      <vt:lpstr>Literature Review – Core Platform Components</vt:lpstr>
      <vt:lpstr>Integration Challenges</vt:lpstr>
      <vt:lpstr>System Implementation</vt:lpstr>
      <vt:lpstr>Home Page</vt:lpstr>
      <vt:lpstr>Symptom Tracker Page</vt:lpstr>
      <vt:lpstr>Action Plan Page</vt:lpstr>
      <vt:lpstr>Triggers &amp; Tips Page</vt:lpstr>
      <vt:lpstr>Emergency Steps Page</vt:lpstr>
      <vt:lpstr>Gantt Chart</vt:lpstr>
      <vt:lpstr>Conclusion</vt:lpstr>
      <vt:lpstr>PowerPoint Presentation</vt:lpstr>
      <vt:lpstr>PowerPoint Presentation</vt:lpstr>
      <vt:lpstr>Action Plan</vt:lpstr>
      <vt:lpstr>Triggers and Tips</vt:lpstr>
      <vt:lpstr>Emergency Steps</vt:lpstr>
      <vt:lpstr>References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Naska Sulaiman</dc:creator>
  <cp:keywords/>
  <dc:description>generated using python-pptx</dc:description>
  <cp:lastModifiedBy>Naska Sulaiman</cp:lastModifiedBy>
  <cp:revision>2</cp:revision>
  <dcterms:created xsi:type="dcterms:W3CDTF">2013-01-27T09:14:16Z</dcterms:created>
  <dcterms:modified xsi:type="dcterms:W3CDTF">2025-11-28T11:44:22Z</dcterms:modified>
  <cp:category/>
</cp:coreProperties>
</file>