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446" r:id="rId2"/>
    <p:sldId id="447" r:id="rId3"/>
    <p:sldId id="458" r:id="rId4"/>
    <p:sldId id="469" r:id="rId5"/>
    <p:sldId id="470" r:id="rId6"/>
    <p:sldId id="472" r:id="rId7"/>
    <p:sldId id="471" r:id="rId8"/>
    <p:sldId id="473" r:id="rId9"/>
    <p:sldId id="474" r:id="rId10"/>
    <p:sldId id="43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592373DC-11B1-4708-92E2-E1B8EB8D76D8}" type="doc">
      <dgm:prSet loTypeId="urn:microsoft.com/office/officeart/2005/8/layout/list1#1" loCatId="list" qsTypeId="urn:microsoft.com/office/officeart/2005/8/quickstyle/simple1#1" qsCatId="simple" csTypeId="urn:microsoft.com/office/officeart/2005/8/colors/accent1_2#1" csCatId="accent1" phldr="1"/>
      <dgm:spPr/>
    </dgm:pt>
    <dgm:pt modelId="{7084B800-7E1D-4DA6-89C0-37EA52DDBCB8}">
      <dgm:prSet phldrT="[Text]" phldr="0" custT="1"/>
      <dgm:spPr/>
      <dgm:t>
        <a:bodyPr vert="horz" wrap="square"/>
        <a:lstStyle/>
        <a:p>
          <a:pPr algn="ctr">
            <a:lnSpc>
              <a:spcPct val="100000"/>
            </a:lnSpc>
            <a:spcBef>
              <a:spcPct val="0"/>
            </a:spcBef>
            <a:spcAft>
              <a:spcPct val="35000"/>
            </a:spcAft>
          </a:pPr>
          <a:r>
            <a:rPr lang="en-GB" altLang="en-US" sz="2400" dirty="0"/>
            <a:t>Family</a:t>
          </a:r>
        </a:p>
      </dgm:t>
    </dgm:pt>
    <dgm:pt modelId="{E459F664-A62C-4466-90D1-14D94F7456F9}" type="parTrans" cxnId="{676615A1-1FB5-4FDF-ACBC-B569C05D1059}">
      <dgm:prSet/>
      <dgm:spPr/>
      <dgm:t>
        <a:bodyPr/>
        <a:lstStyle/>
        <a:p>
          <a:endParaRPr lang="ru-RU"/>
        </a:p>
      </dgm:t>
    </dgm:pt>
    <dgm:pt modelId="{29667D30-8073-4626-A65C-0442C9DA4455}" type="sibTrans" cxnId="{676615A1-1FB5-4FDF-ACBC-B569C05D1059}">
      <dgm:prSet/>
      <dgm:spPr/>
      <dgm:t>
        <a:bodyPr/>
        <a:lstStyle/>
        <a:p>
          <a:endParaRPr lang="ru-RU"/>
        </a:p>
      </dgm:t>
    </dgm:pt>
    <dgm:pt modelId="{4786322A-3DB1-4B13-A039-9C2B4BD33902}">
      <dgm:prSet phldrT="[Text]" phldr="0" custT="1"/>
      <dgm:spPr/>
      <dgm:t>
        <a:bodyPr vert="horz" wrap="square"/>
        <a:lstStyle/>
        <a:p>
          <a:pPr algn="ctr">
            <a:lnSpc>
              <a:spcPct val="100000"/>
            </a:lnSpc>
            <a:spcBef>
              <a:spcPct val="0"/>
            </a:spcBef>
            <a:spcAft>
              <a:spcPct val="35000"/>
            </a:spcAft>
          </a:pPr>
          <a:r>
            <a:rPr lang="en-GB" altLang="en-US" sz="2000" dirty="0"/>
            <a:t>Friends</a:t>
          </a:r>
          <a:endParaRPr lang="ru-RU" sz="2000" dirty="0"/>
        </a:p>
      </dgm:t>
    </dgm:pt>
    <dgm:pt modelId="{4F3F2426-EA56-4F79-A02F-DE7A210D680D}" type="parTrans" cxnId="{57A8020B-4CD9-4F76-BEA4-A207E80A5D4D}">
      <dgm:prSet/>
      <dgm:spPr/>
      <dgm:t>
        <a:bodyPr/>
        <a:lstStyle/>
        <a:p>
          <a:endParaRPr lang="ru-RU"/>
        </a:p>
      </dgm:t>
    </dgm:pt>
    <dgm:pt modelId="{7D0A801E-90E9-4D73-A31E-D58F04D3BBF2}" type="sibTrans" cxnId="{57A8020B-4CD9-4F76-BEA4-A207E80A5D4D}">
      <dgm:prSet/>
      <dgm:spPr/>
      <dgm:t>
        <a:bodyPr/>
        <a:lstStyle/>
        <a:p>
          <a:endParaRPr lang="ru-RU"/>
        </a:p>
      </dgm:t>
    </dgm:pt>
    <dgm:pt modelId="{5A259F57-B5C4-40C5-939D-A7C21B16FB47}">
      <dgm:prSet phldrT="[Text]" phldr="0" custT="1"/>
      <dgm:spPr/>
      <dgm:t>
        <a:bodyPr vert="horz" wrap="square"/>
        <a:lstStyle/>
        <a:p>
          <a:pPr algn="ctr">
            <a:lnSpc>
              <a:spcPct val="100000"/>
            </a:lnSpc>
            <a:spcBef>
              <a:spcPct val="0"/>
            </a:spcBef>
            <a:spcAft>
              <a:spcPct val="35000"/>
            </a:spcAft>
          </a:pPr>
          <a:r>
            <a:rPr lang="en-GB" altLang="en-US" sz="1800" dirty="0"/>
            <a:t>Business</a:t>
          </a:r>
        </a:p>
      </dgm:t>
    </dgm:pt>
    <dgm:pt modelId="{E359194E-724D-4C60-BA35-9B441D11C55E}" type="parTrans" cxnId="{3C55E533-D22C-42BC-AD86-E0ED69D29939}">
      <dgm:prSet/>
      <dgm:spPr/>
      <dgm:t>
        <a:bodyPr/>
        <a:lstStyle/>
        <a:p>
          <a:endParaRPr lang="ru-RU"/>
        </a:p>
      </dgm:t>
    </dgm:pt>
    <dgm:pt modelId="{57311651-50BE-4613-AB4F-1C634C257620}" type="sibTrans" cxnId="{3C55E533-D22C-42BC-AD86-E0ED69D29939}">
      <dgm:prSet/>
      <dgm:spPr/>
      <dgm:t>
        <a:bodyPr/>
        <a:lstStyle/>
        <a:p>
          <a:endParaRPr lang="ru-RU"/>
        </a:p>
      </dgm:t>
    </dgm:pt>
    <dgm:pt modelId="{88A033FC-90E8-450A-9660-7C56FE44CF4B}" type="pres">
      <dgm:prSet presAssocID="{592373DC-11B1-4708-92E2-E1B8EB8D76D8}" presName="linear" presStyleCnt="0">
        <dgm:presLayoutVars>
          <dgm:dir/>
          <dgm:animLvl val="lvl"/>
          <dgm:resizeHandles val="exact"/>
        </dgm:presLayoutVars>
      </dgm:prSet>
      <dgm:spPr/>
    </dgm:pt>
    <dgm:pt modelId="{24B2535F-B64C-416D-866E-AB6126E4F4FD}" type="pres">
      <dgm:prSet presAssocID="{7084B800-7E1D-4DA6-89C0-37EA52DDBCB8}" presName="parentLin" presStyleCnt="0"/>
      <dgm:spPr/>
    </dgm:pt>
    <dgm:pt modelId="{6EC006A1-981A-4484-9234-228DCAD57AB2}" type="pres">
      <dgm:prSet presAssocID="{7084B800-7E1D-4DA6-89C0-37EA52DDBCB8}" presName="parentLeftMargin" presStyleLbl="node1" presStyleIdx="0" presStyleCnt="3"/>
      <dgm:spPr/>
    </dgm:pt>
    <dgm:pt modelId="{1A0AAFD3-A3A9-4B43-843A-7BA9D4FD5E56}" type="pres">
      <dgm:prSet presAssocID="{7084B800-7E1D-4DA6-89C0-37EA52DDBCB8}" presName="parentText" presStyleLbl="node1" presStyleIdx="0" presStyleCnt="3" custLinFactX="6709" custLinFactNeighborX="100000">
        <dgm:presLayoutVars>
          <dgm:chMax val="0"/>
          <dgm:bulletEnabled val="1"/>
        </dgm:presLayoutVars>
      </dgm:prSet>
      <dgm:spPr>
        <a:prstGeom prst="rect">
          <a:avLst/>
        </a:prstGeom>
      </dgm:spPr>
    </dgm:pt>
    <dgm:pt modelId="{CCBECD78-1F23-4EF1-982A-AA01E554543E}" type="pres">
      <dgm:prSet presAssocID="{7084B800-7E1D-4DA6-89C0-37EA52DDBCB8}" presName="negativeSpace" presStyleCnt="0"/>
      <dgm:spPr/>
    </dgm:pt>
    <dgm:pt modelId="{FD9FC1E3-1C41-4437-BE21-8D33D44C1C9E}" type="pres">
      <dgm:prSet presAssocID="{7084B800-7E1D-4DA6-89C0-37EA52DDBCB8}" presName="childText" presStyleLbl="conFgAcc1" presStyleIdx="0" presStyleCnt="3">
        <dgm:presLayoutVars>
          <dgm:bulletEnabled val="1"/>
        </dgm:presLayoutVars>
      </dgm:prSet>
      <dgm:spPr>
        <a:ln>
          <a:solidFill>
            <a:schemeClr val="tx2">
              <a:lumMod val="50000"/>
              <a:lumOff val="50000"/>
            </a:schemeClr>
          </a:solidFill>
        </a:ln>
      </dgm:spPr>
    </dgm:pt>
    <dgm:pt modelId="{924BC6CA-B5A9-4CBD-91CA-0E40F017D78C}" type="pres">
      <dgm:prSet presAssocID="{29667D30-8073-4626-A65C-0442C9DA4455}" presName="spaceBetweenRectangles" presStyleCnt="0"/>
      <dgm:spPr/>
    </dgm:pt>
    <dgm:pt modelId="{D554373D-02BB-456A-B513-6FD44C272B5C}" type="pres">
      <dgm:prSet presAssocID="{4786322A-3DB1-4B13-A039-9C2B4BD33902}" presName="parentLin" presStyleCnt="0"/>
      <dgm:spPr/>
    </dgm:pt>
    <dgm:pt modelId="{4F91F803-792A-4600-A80A-DA32582EF94A}" type="pres">
      <dgm:prSet presAssocID="{4786322A-3DB1-4B13-A039-9C2B4BD33902}" presName="parentLeftMargin" presStyleLbl="node1" presStyleIdx="0" presStyleCnt="3"/>
      <dgm:spPr/>
    </dgm:pt>
    <dgm:pt modelId="{5BD5B296-A642-4DF8-B899-35ED169DA216}" type="pres">
      <dgm:prSet presAssocID="{4786322A-3DB1-4B13-A039-9C2B4BD33902}" presName="parentText" presStyleLbl="node1" presStyleIdx="1" presStyleCnt="3" custLinFactX="6709" custLinFactNeighborX="100000">
        <dgm:presLayoutVars>
          <dgm:chMax val="0"/>
          <dgm:bulletEnabled val="1"/>
        </dgm:presLayoutVars>
      </dgm:prSet>
      <dgm:spPr>
        <a:prstGeom prst="rect">
          <a:avLst/>
        </a:prstGeom>
      </dgm:spPr>
    </dgm:pt>
    <dgm:pt modelId="{A4936A2D-4572-425F-9AAC-9798097747DD}" type="pres">
      <dgm:prSet presAssocID="{4786322A-3DB1-4B13-A039-9C2B4BD33902}" presName="negativeSpace" presStyleCnt="0"/>
      <dgm:spPr/>
    </dgm:pt>
    <dgm:pt modelId="{92C0B756-05A6-4040-AC91-4730345F5191}" type="pres">
      <dgm:prSet presAssocID="{4786322A-3DB1-4B13-A039-9C2B4BD33902}" presName="childText" presStyleLbl="conFgAcc1" presStyleIdx="1" presStyleCnt="3">
        <dgm:presLayoutVars>
          <dgm:bulletEnabled val="1"/>
        </dgm:presLayoutVars>
      </dgm:prSet>
      <dgm:spPr>
        <a:ln>
          <a:solidFill>
            <a:schemeClr val="tx2">
              <a:lumMod val="50000"/>
              <a:lumOff val="50000"/>
            </a:schemeClr>
          </a:solidFill>
        </a:ln>
      </dgm:spPr>
    </dgm:pt>
    <dgm:pt modelId="{E512E97A-AB64-43A4-955A-9C6EF5B21111}" type="pres">
      <dgm:prSet presAssocID="{7D0A801E-90E9-4D73-A31E-D58F04D3BBF2}" presName="spaceBetweenRectangles" presStyleCnt="0"/>
      <dgm:spPr/>
    </dgm:pt>
    <dgm:pt modelId="{6F48969B-7A0D-4352-95BB-E4D44F1FDA7D}" type="pres">
      <dgm:prSet presAssocID="{5A259F57-B5C4-40C5-939D-A7C21B16FB47}" presName="parentLin" presStyleCnt="0"/>
      <dgm:spPr/>
    </dgm:pt>
    <dgm:pt modelId="{80F1F3E3-8580-4F0D-9C12-7910907CADF1}" type="pres">
      <dgm:prSet presAssocID="{5A259F57-B5C4-40C5-939D-A7C21B16FB47}" presName="parentLeftMargin" presStyleLbl="node1" presStyleIdx="1" presStyleCnt="3"/>
      <dgm:spPr/>
    </dgm:pt>
    <dgm:pt modelId="{1AA0D2EF-743C-441B-B933-8CC3FD133511}" type="pres">
      <dgm:prSet presAssocID="{5A259F57-B5C4-40C5-939D-A7C21B16FB47}" presName="parentText" presStyleLbl="node1" presStyleIdx="2" presStyleCnt="3" custLinFactX="6709" custLinFactNeighborX="100000">
        <dgm:presLayoutVars>
          <dgm:chMax val="0"/>
          <dgm:bulletEnabled val="1"/>
        </dgm:presLayoutVars>
      </dgm:prSet>
      <dgm:spPr>
        <a:prstGeom prst="rect">
          <a:avLst/>
        </a:prstGeom>
      </dgm:spPr>
    </dgm:pt>
    <dgm:pt modelId="{1D3949C1-8B5F-49B2-B24A-55D8B41AA896}" type="pres">
      <dgm:prSet presAssocID="{5A259F57-B5C4-40C5-939D-A7C21B16FB47}" presName="negativeSpace" presStyleCnt="0"/>
      <dgm:spPr/>
    </dgm:pt>
    <dgm:pt modelId="{A4E3526C-3B96-4B8B-87BA-01E1B7BEF7EF}" type="pres">
      <dgm:prSet presAssocID="{5A259F57-B5C4-40C5-939D-A7C21B16FB47}" presName="childText" presStyleLbl="conFgAcc1" presStyleIdx="2" presStyleCnt="3">
        <dgm:presLayoutVars>
          <dgm:bulletEnabled val="1"/>
        </dgm:presLayoutVars>
      </dgm:prSet>
      <dgm:spPr>
        <a:ln>
          <a:solidFill>
            <a:schemeClr val="tx2">
              <a:lumMod val="50000"/>
              <a:lumOff val="50000"/>
            </a:schemeClr>
          </a:solidFill>
        </a:ln>
      </dgm:spPr>
    </dgm:pt>
  </dgm:ptLst>
  <dgm:cxnLst>
    <dgm:cxn modelId="{57A8020B-4CD9-4F76-BEA4-A207E80A5D4D}" srcId="{592373DC-11B1-4708-92E2-E1B8EB8D76D8}" destId="{4786322A-3DB1-4B13-A039-9C2B4BD33902}" srcOrd="1" destOrd="0" parTransId="{4F3F2426-EA56-4F79-A02F-DE7A210D680D}" sibTransId="{7D0A801E-90E9-4D73-A31E-D58F04D3BBF2}"/>
    <dgm:cxn modelId="{3C55E533-D22C-42BC-AD86-E0ED69D29939}" srcId="{592373DC-11B1-4708-92E2-E1B8EB8D76D8}" destId="{5A259F57-B5C4-40C5-939D-A7C21B16FB47}" srcOrd="2" destOrd="0" parTransId="{E359194E-724D-4C60-BA35-9B441D11C55E}" sibTransId="{57311651-50BE-4613-AB4F-1C634C257620}"/>
    <dgm:cxn modelId="{77030F8D-84DB-4CD2-9878-4DEC1F335800}" type="presOf" srcId="{4786322A-3DB1-4B13-A039-9C2B4BD33902}" destId="{4F91F803-792A-4600-A80A-DA32582EF94A}" srcOrd="0" destOrd="0" presId="urn:microsoft.com/office/officeart/2005/8/layout/list1#1"/>
    <dgm:cxn modelId="{676615A1-1FB5-4FDF-ACBC-B569C05D1059}" srcId="{592373DC-11B1-4708-92E2-E1B8EB8D76D8}" destId="{7084B800-7E1D-4DA6-89C0-37EA52DDBCB8}" srcOrd="0" destOrd="0" parTransId="{E459F664-A62C-4466-90D1-14D94F7456F9}" sibTransId="{29667D30-8073-4626-A65C-0442C9DA4455}"/>
    <dgm:cxn modelId="{B7645CAC-8EB4-47FF-B930-0429EFA1AB52}" type="presOf" srcId="{5A259F57-B5C4-40C5-939D-A7C21B16FB47}" destId="{1AA0D2EF-743C-441B-B933-8CC3FD133511}" srcOrd="1" destOrd="0" presId="urn:microsoft.com/office/officeart/2005/8/layout/list1#1"/>
    <dgm:cxn modelId="{B4867EB8-D369-4A2C-8951-AB7C4D78DD9D}" type="presOf" srcId="{4786322A-3DB1-4B13-A039-9C2B4BD33902}" destId="{5BD5B296-A642-4DF8-B899-35ED169DA216}" srcOrd="1" destOrd="0" presId="urn:microsoft.com/office/officeart/2005/8/layout/list1#1"/>
    <dgm:cxn modelId="{7FB692B9-CA33-4C94-80B1-30D833C1A6D5}" type="presOf" srcId="{7084B800-7E1D-4DA6-89C0-37EA52DDBCB8}" destId="{6EC006A1-981A-4484-9234-228DCAD57AB2}" srcOrd="0" destOrd="0" presId="urn:microsoft.com/office/officeart/2005/8/layout/list1#1"/>
    <dgm:cxn modelId="{DB769BD0-0BC2-4DAF-9A71-98C221B003CC}" type="presOf" srcId="{5A259F57-B5C4-40C5-939D-A7C21B16FB47}" destId="{80F1F3E3-8580-4F0D-9C12-7910907CADF1}" srcOrd="0" destOrd="0" presId="urn:microsoft.com/office/officeart/2005/8/layout/list1#1"/>
    <dgm:cxn modelId="{6AAB8AE2-024E-48A2-99B7-5FB10D342F7F}" type="presOf" srcId="{7084B800-7E1D-4DA6-89C0-37EA52DDBCB8}" destId="{1A0AAFD3-A3A9-4B43-843A-7BA9D4FD5E56}" srcOrd="1" destOrd="0" presId="urn:microsoft.com/office/officeart/2005/8/layout/list1#1"/>
    <dgm:cxn modelId="{32A475F1-9396-4F75-9EF6-C7C76DB2711B}" type="presOf" srcId="{592373DC-11B1-4708-92E2-E1B8EB8D76D8}" destId="{88A033FC-90E8-450A-9660-7C56FE44CF4B}" srcOrd="0" destOrd="0" presId="urn:microsoft.com/office/officeart/2005/8/layout/list1#1"/>
    <dgm:cxn modelId="{A8C1A3EB-78AE-4912-B8E6-EF657D5265B2}" type="presParOf" srcId="{88A033FC-90E8-450A-9660-7C56FE44CF4B}" destId="{24B2535F-B64C-416D-866E-AB6126E4F4FD}" srcOrd="0" destOrd="0" presId="urn:microsoft.com/office/officeart/2005/8/layout/list1#1"/>
    <dgm:cxn modelId="{72FF0DC9-19F1-41D0-8DB9-37EAFAA9B2F0}" type="presParOf" srcId="{24B2535F-B64C-416D-866E-AB6126E4F4FD}" destId="{6EC006A1-981A-4484-9234-228DCAD57AB2}" srcOrd="0" destOrd="0" presId="urn:microsoft.com/office/officeart/2005/8/layout/list1#1"/>
    <dgm:cxn modelId="{BAD77073-FA8B-4C8E-A143-4E123140E075}" type="presParOf" srcId="{24B2535F-B64C-416D-866E-AB6126E4F4FD}" destId="{1A0AAFD3-A3A9-4B43-843A-7BA9D4FD5E56}" srcOrd="1" destOrd="0" presId="urn:microsoft.com/office/officeart/2005/8/layout/list1#1"/>
    <dgm:cxn modelId="{3BF8F7AB-794D-48F3-85C2-11CDDAB4E5C7}" type="presParOf" srcId="{88A033FC-90E8-450A-9660-7C56FE44CF4B}" destId="{CCBECD78-1F23-4EF1-982A-AA01E554543E}" srcOrd="1" destOrd="0" presId="urn:microsoft.com/office/officeart/2005/8/layout/list1#1"/>
    <dgm:cxn modelId="{EBFD954B-3E2A-4BC2-A921-C9DFF1EE3EEF}" type="presParOf" srcId="{88A033FC-90E8-450A-9660-7C56FE44CF4B}" destId="{FD9FC1E3-1C41-4437-BE21-8D33D44C1C9E}" srcOrd="2" destOrd="0" presId="urn:microsoft.com/office/officeart/2005/8/layout/list1#1"/>
    <dgm:cxn modelId="{FA6D09CE-1E20-4AB6-A092-C7E763075262}" type="presParOf" srcId="{88A033FC-90E8-450A-9660-7C56FE44CF4B}" destId="{924BC6CA-B5A9-4CBD-91CA-0E40F017D78C}" srcOrd="3" destOrd="0" presId="urn:microsoft.com/office/officeart/2005/8/layout/list1#1"/>
    <dgm:cxn modelId="{C05EBFD3-76DA-4520-8CD3-7CE6183E047D}" type="presParOf" srcId="{88A033FC-90E8-450A-9660-7C56FE44CF4B}" destId="{D554373D-02BB-456A-B513-6FD44C272B5C}" srcOrd="4" destOrd="0" presId="urn:microsoft.com/office/officeart/2005/8/layout/list1#1"/>
    <dgm:cxn modelId="{83D7EC32-2F26-4F6A-9412-2E04D955F66B}" type="presParOf" srcId="{D554373D-02BB-456A-B513-6FD44C272B5C}" destId="{4F91F803-792A-4600-A80A-DA32582EF94A}" srcOrd="0" destOrd="0" presId="urn:microsoft.com/office/officeart/2005/8/layout/list1#1"/>
    <dgm:cxn modelId="{7A560125-0353-45A0-B742-28EFC1833AC8}" type="presParOf" srcId="{D554373D-02BB-456A-B513-6FD44C272B5C}" destId="{5BD5B296-A642-4DF8-B899-35ED169DA216}" srcOrd="1" destOrd="0" presId="urn:microsoft.com/office/officeart/2005/8/layout/list1#1"/>
    <dgm:cxn modelId="{AC2B4887-5105-40BE-B3E5-52C2AB46C96C}" type="presParOf" srcId="{88A033FC-90E8-450A-9660-7C56FE44CF4B}" destId="{A4936A2D-4572-425F-9AAC-9798097747DD}" srcOrd="5" destOrd="0" presId="urn:microsoft.com/office/officeart/2005/8/layout/list1#1"/>
    <dgm:cxn modelId="{C630A892-9B53-4BB9-BDFC-D2B06332A91C}" type="presParOf" srcId="{88A033FC-90E8-450A-9660-7C56FE44CF4B}" destId="{92C0B756-05A6-4040-AC91-4730345F5191}" srcOrd="6" destOrd="0" presId="urn:microsoft.com/office/officeart/2005/8/layout/list1#1"/>
    <dgm:cxn modelId="{AEF73171-0391-4701-8888-FA228F8DE66F}" type="presParOf" srcId="{88A033FC-90E8-450A-9660-7C56FE44CF4B}" destId="{E512E97A-AB64-43A4-955A-9C6EF5B21111}" srcOrd="7" destOrd="0" presId="urn:microsoft.com/office/officeart/2005/8/layout/list1#1"/>
    <dgm:cxn modelId="{DC0ABE92-E896-48AC-9FCA-7D919B8592CF}" type="presParOf" srcId="{88A033FC-90E8-450A-9660-7C56FE44CF4B}" destId="{6F48969B-7A0D-4352-95BB-E4D44F1FDA7D}" srcOrd="8" destOrd="0" presId="urn:microsoft.com/office/officeart/2005/8/layout/list1#1"/>
    <dgm:cxn modelId="{FCD670CA-CEB2-4EB2-9AA2-7A101ECE088E}" type="presParOf" srcId="{6F48969B-7A0D-4352-95BB-E4D44F1FDA7D}" destId="{80F1F3E3-8580-4F0D-9C12-7910907CADF1}" srcOrd="0" destOrd="0" presId="urn:microsoft.com/office/officeart/2005/8/layout/list1#1"/>
    <dgm:cxn modelId="{B65762C3-EBC0-45E3-A293-1827871DDE96}" type="presParOf" srcId="{6F48969B-7A0D-4352-95BB-E4D44F1FDA7D}" destId="{1AA0D2EF-743C-441B-B933-8CC3FD133511}" srcOrd="1" destOrd="0" presId="urn:microsoft.com/office/officeart/2005/8/layout/list1#1"/>
    <dgm:cxn modelId="{6C485738-4E07-48EA-B4CE-03E719D51629}" type="presParOf" srcId="{88A033FC-90E8-450A-9660-7C56FE44CF4B}" destId="{1D3949C1-8B5F-49B2-B24A-55D8B41AA896}" srcOrd="9" destOrd="0" presId="urn:microsoft.com/office/officeart/2005/8/layout/list1#1"/>
    <dgm:cxn modelId="{EAE8CF26-0720-4EFE-A7E8-B192E3277AEE}" type="presParOf" srcId="{88A033FC-90E8-450A-9660-7C56FE44CF4B}" destId="{A4E3526C-3B96-4B8B-87BA-01E1B7BEF7EF}" srcOrd="10" destOrd="0" presId="urn:microsoft.com/office/officeart/2005/8/layout/list1#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FC1E3-1C41-4437-BE21-8D33D44C1C9E}">
      <dsp:nvSpPr>
        <dsp:cNvPr id="0" name=""/>
        <dsp:cNvSpPr/>
      </dsp:nvSpPr>
      <dsp:spPr>
        <a:xfrm>
          <a:off x="0" y="480115"/>
          <a:ext cx="3338829" cy="806400"/>
        </a:xfrm>
        <a:prstGeom prst="rect">
          <a:avLst/>
        </a:prstGeom>
        <a:solidFill>
          <a:schemeClr val="lt1">
            <a:alpha val="90000"/>
            <a:hueOff val="0"/>
            <a:satOff val="0"/>
            <a:lumOff val="0"/>
            <a:alphaOff val="0"/>
          </a:schemeClr>
        </a:solidFill>
        <a:ln w="12700" cap="flat" cmpd="sng" algn="ctr">
          <a:solidFill>
            <a:schemeClr val="tx2">
              <a:lumMod val="50000"/>
              <a:lumOff val="50000"/>
            </a:schemeClr>
          </a:solidFill>
          <a:prstDash val="solid"/>
          <a:miter lim="800000"/>
        </a:ln>
        <a:effectLst/>
      </dsp:spPr>
      <dsp:style>
        <a:lnRef idx="2">
          <a:scrgbClr r="0" g="0" b="0"/>
        </a:lnRef>
        <a:fillRef idx="1">
          <a:scrgbClr r="0" g="0" b="0"/>
        </a:fillRef>
        <a:effectRef idx="0">
          <a:scrgbClr r="0" g="0" b="0"/>
        </a:effectRef>
        <a:fontRef idx="minor"/>
      </dsp:style>
    </dsp:sp>
    <dsp:sp modelId="{1A0AAFD3-A3A9-4B43-843A-7BA9D4FD5E56}">
      <dsp:nvSpPr>
        <dsp:cNvPr id="0" name=""/>
        <dsp:cNvSpPr/>
      </dsp:nvSpPr>
      <dsp:spPr>
        <a:xfrm>
          <a:off x="490684" y="7794"/>
          <a:ext cx="2337181" cy="9446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340" tIns="0" rIns="88340" bIns="0" numCol="1" spcCol="1270" anchor="ctr" anchorCtr="0">
          <a:noAutofit/>
        </a:bodyPr>
        <a:lstStyle/>
        <a:p>
          <a:pPr marL="0" lvl="0" indent="0" algn="ctr" defTabSz="1066800">
            <a:lnSpc>
              <a:spcPct val="100000"/>
            </a:lnSpc>
            <a:spcBef>
              <a:spcPct val="0"/>
            </a:spcBef>
            <a:spcAft>
              <a:spcPct val="35000"/>
            </a:spcAft>
            <a:buNone/>
          </a:pPr>
          <a:r>
            <a:rPr lang="en-GB" altLang="en-US" sz="2400" kern="1200" dirty="0"/>
            <a:t>Family</a:t>
          </a:r>
        </a:p>
      </dsp:txBody>
      <dsp:txXfrm>
        <a:off x="490684" y="7794"/>
        <a:ext cx="2337181" cy="944640"/>
      </dsp:txXfrm>
    </dsp:sp>
    <dsp:sp modelId="{92C0B756-05A6-4040-AC91-4730345F5191}">
      <dsp:nvSpPr>
        <dsp:cNvPr id="0" name=""/>
        <dsp:cNvSpPr/>
      </dsp:nvSpPr>
      <dsp:spPr>
        <a:xfrm>
          <a:off x="0" y="1931635"/>
          <a:ext cx="3338829" cy="806400"/>
        </a:xfrm>
        <a:prstGeom prst="rect">
          <a:avLst/>
        </a:prstGeom>
        <a:solidFill>
          <a:schemeClr val="lt1">
            <a:alpha val="90000"/>
            <a:hueOff val="0"/>
            <a:satOff val="0"/>
            <a:lumOff val="0"/>
            <a:alphaOff val="0"/>
          </a:schemeClr>
        </a:solidFill>
        <a:ln w="12700" cap="flat" cmpd="sng" algn="ctr">
          <a:solidFill>
            <a:schemeClr val="tx2">
              <a:lumMod val="50000"/>
              <a:lumOff val="50000"/>
            </a:schemeClr>
          </a:solidFill>
          <a:prstDash val="solid"/>
          <a:miter lim="800000"/>
        </a:ln>
        <a:effectLst/>
      </dsp:spPr>
      <dsp:style>
        <a:lnRef idx="2">
          <a:scrgbClr r="0" g="0" b="0"/>
        </a:lnRef>
        <a:fillRef idx="1">
          <a:scrgbClr r="0" g="0" b="0"/>
        </a:fillRef>
        <a:effectRef idx="0">
          <a:scrgbClr r="0" g="0" b="0"/>
        </a:effectRef>
        <a:fontRef idx="minor"/>
      </dsp:style>
    </dsp:sp>
    <dsp:sp modelId="{5BD5B296-A642-4DF8-B899-35ED169DA216}">
      <dsp:nvSpPr>
        <dsp:cNvPr id="0" name=""/>
        <dsp:cNvSpPr/>
      </dsp:nvSpPr>
      <dsp:spPr>
        <a:xfrm>
          <a:off x="490684" y="1459315"/>
          <a:ext cx="2337181" cy="9446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340" tIns="0" rIns="88340" bIns="0" numCol="1" spcCol="1270" anchor="ctr" anchorCtr="0">
          <a:noAutofit/>
        </a:bodyPr>
        <a:lstStyle/>
        <a:p>
          <a:pPr marL="0" lvl="0" indent="0" algn="ctr" defTabSz="889000">
            <a:lnSpc>
              <a:spcPct val="100000"/>
            </a:lnSpc>
            <a:spcBef>
              <a:spcPct val="0"/>
            </a:spcBef>
            <a:spcAft>
              <a:spcPct val="35000"/>
            </a:spcAft>
            <a:buNone/>
          </a:pPr>
          <a:r>
            <a:rPr lang="en-GB" altLang="en-US" sz="2000" kern="1200" dirty="0"/>
            <a:t>Friends</a:t>
          </a:r>
          <a:endParaRPr lang="ru-RU" sz="2000" kern="1200" dirty="0"/>
        </a:p>
      </dsp:txBody>
      <dsp:txXfrm>
        <a:off x="490684" y="1459315"/>
        <a:ext cx="2337181" cy="944640"/>
      </dsp:txXfrm>
    </dsp:sp>
    <dsp:sp modelId="{A4E3526C-3B96-4B8B-87BA-01E1B7BEF7EF}">
      <dsp:nvSpPr>
        <dsp:cNvPr id="0" name=""/>
        <dsp:cNvSpPr/>
      </dsp:nvSpPr>
      <dsp:spPr>
        <a:xfrm>
          <a:off x="0" y="3383154"/>
          <a:ext cx="3338829" cy="806400"/>
        </a:xfrm>
        <a:prstGeom prst="rect">
          <a:avLst/>
        </a:prstGeom>
        <a:solidFill>
          <a:schemeClr val="lt1">
            <a:alpha val="90000"/>
            <a:hueOff val="0"/>
            <a:satOff val="0"/>
            <a:lumOff val="0"/>
            <a:alphaOff val="0"/>
          </a:schemeClr>
        </a:solidFill>
        <a:ln w="12700" cap="flat" cmpd="sng" algn="ctr">
          <a:solidFill>
            <a:schemeClr val="tx2">
              <a:lumMod val="50000"/>
              <a:lumOff val="50000"/>
            </a:schemeClr>
          </a:solidFill>
          <a:prstDash val="solid"/>
          <a:miter lim="800000"/>
        </a:ln>
        <a:effectLst/>
      </dsp:spPr>
      <dsp:style>
        <a:lnRef idx="2">
          <a:scrgbClr r="0" g="0" b="0"/>
        </a:lnRef>
        <a:fillRef idx="1">
          <a:scrgbClr r="0" g="0" b="0"/>
        </a:fillRef>
        <a:effectRef idx="0">
          <a:scrgbClr r="0" g="0" b="0"/>
        </a:effectRef>
        <a:fontRef idx="minor"/>
      </dsp:style>
    </dsp:sp>
    <dsp:sp modelId="{1AA0D2EF-743C-441B-B933-8CC3FD133511}">
      <dsp:nvSpPr>
        <dsp:cNvPr id="0" name=""/>
        <dsp:cNvSpPr/>
      </dsp:nvSpPr>
      <dsp:spPr>
        <a:xfrm>
          <a:off x="490684" y="2910835"/>
          <a:ext cx="2337181" cy="9446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340" tIns="0" rIns="88340" bIns="0" numCol="1" spcCol="1270" anchor="ctr" anchorCtr="0">
          <a:noAutofit/>
        </a:bodyPr>
        <a:lstStyle/>
        <a:p>
          <a:pPr marL="0" lvl="0" indent="0" algn="ctr" defTabSz="800100">
            <a:lnSpc>
              <a:spcPct val="100000"/>
            </a:lnSpc>
            <a:spcBef>
              <a:spcPct val="0"/>
            </a:spcBef>
            <a:spcAft>
              <a:spcPct val="35000"/>
            </a:spcAft>
            <a:buNone/>
          </a:pPr>
          <a:r>
            <a:rPr lang="en-GB" altLang="en-US" sz="1800" kern="1200" dirty="0"/>
            <a:t>Business</a:t>
          </a:r>
        </a:p>
      </dsp:txBody>
      <dsp:txXfrm>
        <a:off x="490684" y="2910835"/>
        <a:ext cx="2337181" cy="944640"/>
      </dsp:txXfrm>
    </dsp:sp>
  </dsp:spTree>
</dsp:drawing>
</file>

<file path=ppt/diagrams/layout1.xml><?xml version="1.0" encoding="utf-8"?>
<dgm:layoutDef xmlns:dgm="http://schemas.openxmlformats.org/drawingml/2006/diagram" xmlns:a="http://schemas.openxmlformats.org/drawingml/2006/main" uniqueId="urn:microsoft.com/office/officeart/2005/8/layout/list1#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FD431F-36A8-4482-991B-049EFB9EE045}" type="datetimeFigureOut">
              <a:rPr lang="en-GB" smtClean="0"/>
              <a:t>23/05/2023</a:t>
            </a:fld>
            <a:endParaRPr lang="en-GB"/>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89625F-32DA-4A0F-B312-60D9390E2ADC}" type="slidenum">
              <a:rPr lang="en-GB" smtClean="0"/>
              <a:t>‹#›</a:t>
            </a:fld>
            <a:endParaRPr lang="en-GB"/>
          </a:p>
        </p:txBody>
      </p:sp>
    </p:spTree>
    <p:extLst>
      <p:ext uri="{BB962C8B-B14F-4D97-AF65-F5344CB8AC3E}">
        <p14:creationId xmlns:p14="http://schemas.microsoft.com/office/powerpoint/2010/main" val="1451691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rtlCol="0"/>
          <a:lstStyle/>
          <a:p>
            <a:pPr rtl="0"/>
            <a:endParaRPr lang="ro-RO"/>
          </a:p>
        </p:txBody>
      </p:sp>
      <p:sp>
        <p:nvSpPr>
          <p:cNvPr id="4" name="Substituent număr diapozitiv 3"/>
          <p:cNvSpPr>
            <a:spLocks noGrp="1"/>
          </p:cNvSpPr>
          <p:nvPr>
            <p:ph type="sldNum" sz="quarter" idx="5"/>
          </p:nvPr>
        </p:nvSpPr>
        <p:spPr/>
        <p:txBody>
          <a:bodyPr rtlCol="0"/>
          <a:lstStyle/>
          <a:p>
            <a:pPr rtl="0"/>
            <a:fld id="{6B83F1C3-4FA3-4491-97F4-43CA9C8BDFDF}" type="slidenum">
              <a:rPr lang="ro-RO" smtClean="0"/>
              <a:t>1</a:t>
            </a:fld>
            <a:endParaRPr lang="ro-RO"/>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rtlCol="0"/>
          <a:lstStyle/>
          <a:p>
            <a:pPr rtl="0"/>
            <a:endParaRPr lang="ro-RO"/>
          </a:p>
        </p:txBody>
      </p:sp>
      <p:sp>
        <p:nvSpPr>
          <p:cNvPr id="4" name="Substituent număr diapozitiv 3"/>
          <p:cNvSpPr>
            <a:spLocks noGrp="1"/>
          </p:cNvSpPr>
          <p:nvPr>
            <p:ph type="sldNum" sz="quarter" idx="5"/>
          </p:nvPr>
        </p:nvSpPr>
        <p:spPr/>
        <p:txBody>
          <a:bodyPr rtlCol="0"/>
          <a:lstStyle/>
          <a:p>
            <a:pPr rtl="0"/>
            <a:fld id="{6B83F1C3-4FA3-4491-97F4-43CA9C8BDFDF}" type="slidenum">
              <a:rPr lang="ro-RO" smtClean="0"/>
              <a:t>2</a:t>
            </a:fld>
            <a:endParaRPr lang="ro-RO"/>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rtlCol="0"/>
          <a:lstStyle/>
          <a:p>
            <a:pPr rtl="0"/>
            <a:endParaRPr lang="ro-RO"/>
          </a:p>
        </p:txBody>
      </p:sp>
      <p:sp>
        <p:nvSpPr>
          <p:cNvPr id="4" name="Substituent număr diapozitiv 3"/>
          <p:cNvSpPr>
            <a:spLocks noGrp="1"/>
          </p:cNvSpPr>
          <p:nvPr>
            <p:ph type="sldNum" sz="quarter" idx="5"/>
          </p:nvPr>
        </p:nvSpPr>
        <p:spPr/>
        <p:txBody>
          <a:bodyPr rtlCol="0"/>
          <a:lstStyle/>
          <a:p>
            <a:pPr rtl="0"/>
            <a:fld id="{6B83F1C3-4FA3-4491-97F4-43CA9C8BDFDF}" type="slidenum">
              <a:rPr lang="ro-RO" smtClean="0"/>
              <a:t>3</a:t>
            </a:fld>
            <a:endParaRPr lang="ro-RO"/>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rtlCol="0"/>
          <a:lstStyle/>
          <a:p>
            <a:pPr rtl="0"/>
            <a:endParaRPr lang="ro-RO"/>
          </a:p>
        </p:txBody>
      </p:sp>
      <p:sp>
        <p:nvSpPr>
          <p:cNvPr id="4" name="Substituent număr diapozitiv 3"/>
          <p:cNvSpPr>
            <a:spLocks noGrp="1"/>
          </p:cNvSpPr>
          <p:nvPr>
            <p:ph type="sldNum" sz="quarter" idx="5"/>
          </p:nvPr>
        </p:nvSpPr>
        <p:spPr/>
        <p:txBody>
          <a:bodyPr rtlCol="0"/>
          <a:lstStyle/>
          <a:p>
            <a:pPr rtl="0"/>
            <a:fld id="{6B83F1C3-4FA3-4491-97F4-43CA9C8BDFDF}" type="slidenum">
              <a:rPr lang="ro-RO" smtClean="0"/>
              <a:t>4</a:t>
            </a:fld>
            <a:endParaRPr lang="ro-RO"/>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rtlCol="0"/>
          <a:lstStyle/>
          <a:p>
            <a:pPr rtl="0"/>
            <a:endParaRPr lang="ro-RO"/>
          </a:p>
        </p:txBody>
      </p:sp>
      <p:sp>
        <p:nvSpPr>
          <p:cNvPr id="4" name="Substituent număr diapozitiv 3"/>
          <p:cNvSpPr>
            <a:spLocks noGrp="1"/>
          </p:cNvSpPr>
          <p:nvPr>
            <p:ph type="sldNum" sz="quarter" idx="5"/>
          </p:nvPr>
        </p:nvSpPr>
        <p:spPr/>
        <p:txBody>
          <a:bodyPr rtlCol="0"/>
          <a:lstStyle/>
          <a:p>
            <a:pPr rtl="0"/>
            <a:fld id="{6B83F1C3-4FA3-4491-97F4-43CA9C8BDFDF}" type="slidenum">
              <a:rPr lang="ro-RO" smtClean="0"/>
              <a:t>5</a:t>
            </a:fld>
            <a:endParaRPr lang="ro-RO"/>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rtlCol="0"/>
          <a:lstStyle/>
          <a:p>
            <a:pPr rtl="0"/>
            <a:endParaRPr lang="ro-RO"/>
          </a:p>
        </p:txBody>
      </p:sp>
      <p:sp>
        <p:nvSpPr>
          <p:cNvPr id="4" name="Substituent număr diapozitiv 3"/>
          <p:cNvSpPr>
            <a:spLocks noGrp="1"/>
          </p:cNvSpPr>
          <p:nvPr>
            <p:ph type="sldNum" sz="quarter" idx="5"/>
          </p:nvPr>
        </p:nvSpPr>
        <p:spPr/>
        <p:txBody>
          <a:bodyPr rtlCol="0"/>
          <a:lstStyle/>
          <a:p>
            <a:pPr rtl="0"/>
            <a:fld id="{6B83F1C3-4FA3-4491-97F4-43CA9C8BDFDF}" type="slidenum">
              <a:rPr lang="ro-RO" smtClean="0"/>
              <a:t>6</a:t>
            </a:fld>
            <a:endParaRPr lang="ro-RO"/>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rtlCol="0"/>
          <a:lstStyle/>
          <a:p>
            <a:pPr rtl="0"/>
            <a:endParaRPr lang="ro-RO"/>
          </a:p>
        </p:txBody>
      </p:sp>
      <p:sp>
        <p:nvSpPr>
          <p:cNvPr id="4" name="Substituent număr diapozitiv 3"/>
          <p:cNvSpPr>
            <a:spLocks noGrp="1"/>
          </p:cNvSpPr>
          <p:nvPr>
            <p:ph type="sldNum" sz="quarter" idx="5"/>
          </p:nvPr>
        </p:nvSpPr>
        <p:spPr/>
        <p:txBody>
          <a:bodyPr rtlCol="0"/>
          <a:lstStyle/>
          <a:p>
            <a:pPr rtl="0"/>
            <a:fld id="{6B83F1C3-4FA3-4491-97F4-43CA9C8BDFDF}" type="slidenum">
              <a:rPr lang="ro-RO" smtClean="0"/>
              <a:t>7</a:t>
            </a:fld>
            <a:endParaRPr lang="ro-RO"/>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rtlCol="0"/>
          <a:lstStyle/>
          <a:p>
            <a:pPr rtl="0"/>
            <a:endParaRPr lang="ro-RO"/>
          </a:p>
        </p:txBody>
      </p:sp>
      <p:sp>
        <p:nvSpPr>
          <p:cNvPr id="4" name="Substituent număr diapozitiv 3"/>
          <p:cNvSpPr>
            <a:spLocks noGrp="1"/>
          </p:cNvSpPr>
          <p:nvPr>
            <p:ph type="sldNum" sz="quarter" idx="5"/>
          </p:nvPr>
        </p:nvSpPr>
        <p:spPr/>
        <p:txBody>
          <a:bodyPr rtlCol="0"/>
          <a:lstStyle/>
          <a:p>
            <a:pPr rtl="0"/>
            <a:fld id="{6B83F1C3-4FA3-4491-97F4-43CA9C8BDFDF}" type="slidenum">
              <a:rPr lang="ro-RO" smtClean="0"/>
              <a:t>8</a:t>
            </a:fld>
            <a:endParaRPr lang="ro-RO"/>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rtlCol="0"/>
          <a:lstStyle/>
          <a:p>
            <a:pPr rtl="0"/>
            <a:endParaRPr lang="ro-RO"/>
          </a:p>
        </p:txBody>
      </p:sp>
      <p:sp>
        <p:nvSpPr>
          <p:cNvPr id="4" name="Substituent număr diapozitiv 3"/>
          <p:cNvSpPr>
            <a:spLocks noGrp="1"/>
          </p:cNvSpPr>
          <p:nvPr>
            <p:ph type="sldNum" sz="quarter" idx="5"/>
          </p:nvPr>
        </p:nvSpPr>
        <p:spPr/>
        <p:txBody>
          <a:bodyPr rtlCol="0"/>
          <a:lstStyle/>
          <a:p>
            <a:pPr rtl="0"/>
            <a:fld id="{6B83F1C3-4FA3-4491-97F4-43CA9C8BDFDF}" type="slidenum">
              <a:rPr lang="ro-RO" smtClean="0"/>
              <a:t>9</a:t>
            </a:fld>
            <a:endParaRPr lang="ro-RO"/>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ro-RO"/>
          </a:p>
        </p:txBody>
      </p:sp>
      <p:sp>
        <p:nvSpPr>
          <p:cNvPr id="4" name="Substituent număr diapozitiv 3"/>
          <p:cNvSpPr>
            <a:spLocks noGrp="1"/>
          </p:cNvSpPr>
          <p:nvPr>
            <p:ph type="sldNum" sz="quarter" idx="5"/>
          </p:nvPr>
        </p:nvSpPr>
        <p:spPr/>
        <p:txBody>
          <a:bodyPr/>
          <a:lstStyle/>
          <a:p>
            <a:pPr rtl="0"/>
            <a:fld id="{6B83F1C3-4FA3-4491-97F4-43CA9C8BDFDF}" type="slidenum">
              <a:rPr lang="ro-RO" smtClean="0"/>
              <a:t>10</a:t>
            </a:fld>
            <a:endParaRPr lang="ro-RO"/>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CD5EF19-81F1-A569-C02F-783E7E23BB3A}"/>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endParaRPr lang="en-GB"/>
          </a:p>
        </p:txBody>
      </p:sp>
      <p:sp>
        <p:nvSpPr>
          <p:cNvPr id="3" name="Subtitlu 2">
            <a:extLst>
              <a:ext uri="{FF2B5EF4-FFF2-40B4-BE49-F238E27FC236}">
                <a16:creationId xmlns:a16="http://schemas.microsoft.com/office/drawing/2014/main" id="{42C086AE-2DCD-835F-9FC4-12B96578F2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en-GB"/>
          </a:p>
        </p:txBody>
      </p:sp>
      <p:sp>
        <p:nvSpPr>
          <p:cNvPr id="4" name="Substituent dată 3">
            <a:extLst>
              <a:ext uri="{FF2B5EF4-FFF2-40B4-BE49-F238E27FC236}">
                <a16:creationId xmlns:a16="http://schemas.microsoft.com/office/drawing/2014/main" id="{28614CA5-378F-907C-5113-201C496F3C48}"/>
              </a:ext>
            </a:extLst>
          </p:cNvPr>
          <p:cNvSpPr>
            <a:spLocks noGrp="1"/>
          </p:cNvSpPr>
          <p:nvPr>
            <p:ph type="dt" sz="half" idx="10"/>
          </p:nvPr>
        </p:nvSpPr>
        <p:spPr/>
        <p:txBody>
          <a:bodyPr/>
          <a:lstStyle/>
          <a:p>
            <a:fld id="{0E3D2099-3440-4DDE-ACA1-599BC7FD6F2F}" type="datetimeFigureOut">
              <a:rPr lang="en-GB" smtClean="0"/>
              <a:t>23/05/2023</a:t>
            </a:fld>
            <a:endParaRPr lang="en-GB"/>
          </a:p>
        </p:txBody>
      </p:sp>
      <p:sp>
        <p:nvSpPr>
          <p:cNvPr id="5" name="Substituent subsol 4">
            <a:extLst>
              <a:ext uri="{FF2B5EF4-FFF2-40B4-BE49-F238E27FC236}">
                <a16:creationId xmlns:a16="http://schemas.microsoft.com/office/drawing/2014/main" id="{B758919D-101D-CE59-D77F-4F63F13DA333}"/>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C2C7D254-E81D-F620-0C4F-4A7607770CA5}"/>
              </a:ext>
            </a:extLst>
          </p:cNvPr>
          <p:cNvSpPr>
            <a:spLocks noGrp="1"/>
          </p:cNvSpPr>
          <p:nvPr>
            <p:ph type="sldNum" sz="quarter" idx="12"/>
          </p:nvPr>
        </p:nvSpPr>
        <p:spPr/>
        <p:txBody>
          <a:bodyPr/>
          <a:lstStyle/>
          <a:p>
            <a:fld id="{889CFE36-E692-42B4-A6E9-2FC4B07E5090}" type="slidenum">
              <a:rPr lang="en-GB" smtClean="0"/>
              <a:t>‹#›</a:t>
            </a:fld>
            <a:endParaRPr lang="en-GB"/>
          </a:p>
        </p:txBody>
      </p:sp>
    </p:spTree>
    <p:extLst>
      <p:ext uri="{BB962C8B-B14F-4D97-AF65-F5344CB8AC3E}">
        <p14:creationId xmlns:p14="http://schemas.microsoft.com/office/powerpoint/2010/main" val="4105753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85FFC99-4821-9385-043C-C3967D1B0707}"/>
              </a:ext>
            </a:extLst>
          </p:cNvPr>
          <p:cNvSpPr>
            <a:spLocks noGrp="1"/>
          </p:cNvSpPr>
          <p:nvPr>
            <p:ph type="title"/>
          </p:nvPr>
        </p:nvSpPr>
        <p:spPr/>
        <p:txBody>
          <a:body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4C41AE02-FA17-EE92-8551-4A57DE0D6D07}"/>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4C672B24-D88E-B876-D8CD-69DB4A19AED1}"/>
              </a:ext>
            </a:extLst>
          </p:cNvPr>
          <p:cNvSpPr>
            <a:spLocks noGrp="1"/>
          </p:cNvSpPr>
          <p:nvPr>
            <p:ph type="dt" sz="half" idx="10"/>
          </p:nvPr>
        </p:nvSpPr>
        <p:spPr/>
        <p:txBody>
          <a:bodyPr/>
          <a:lstStyle/>
          <a:p>
            <a:fld id="{0E3D2099-3440-4DDE-ACA1-599BC7FD6F2F}" type="datetimeFigureOut">
              <a:rPr lang="en-GB" smtClean="0"/>
              <a:t>23/05/2023</a:t>
            </a:fld>
            <a:endParaRPr lang="en-GB"/>
          </a:p>
        </p:txBody>
      </p:sp>
      <p:sp>
        <p:nvSpPr>
          <p:cNvPr id="5" name="Substituent subsol 4">
            <a:extLst>
              <a:ext uri="{FF2B5EF4-FFF2-40B4-BE49-F238E27FC236}">
                <a16:creationId xmlns:a16="http://schemas.microsoft.com/office/drawing/2014/main" id="{295F7E4F-F617-B6F9-5280-FB172BFB58C8}"/>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15DC0AB3-2118-F128-92AC-A4E54A7D6AD6}"/>
              </a:ext>
            </a:extLst>
          </p:cNvPr>
          <p:cNvSpPr>
            <a:spLocks noGrp="1"/>
          </p:cNvSpPr>
          <p:nvPr>
            <p:ph type="sldNum" sz="quarter" idx="12"/>
          </p:nvPr>
        </p:nvSpPr>
        <p:spPr/>
        <p:txBody>
          <a:bodyPr/>
          <a:lstStyle/>
          <a:p>
            <a:fld id="{889CFE36-E692-42B4-A6E9-2FC4B07E5090}" type="slidenum">
              <a:rPr lang="en-GB" smtClean="0"/>
              <a:t>‹#›</a:t>
            </a:fld>
            <a:endParaRPr lang="en-GB"/>
          </a:p>
        </p:txBody>
      </p:sp>
    </p:spTree>
    <p:extLst>
      <p:ext uri="{BB962C8B-B14F-4D97-AF65-F5344CB8AC3E}">
        <p14:creationId xmlns:p14="http://schemas.microsoft.com/office/powerpoint/2010/main" val="3897800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C90BD51-2D17-AD50-061B-11530EC3C29E}"/>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B299F302-2006-6B53-05D3-4791071A41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81E59E5F-6D33-8924-13EC-B430127462D3}"/>
              </a:ext>
            </a:extLst>
          </p:cNvPr>
          <p:cNvSpPr>
            <a:spLocks noGrp="1"/>
          </p:cNvSpPr>
          <p:nvPr>
            <p:ph type="dt" sz="half" idx="10"/>
          </p:nvPr>
        </p:nvSpPr>
        <p:spPr/>
        <p:txBody>
          <a:bodyPr/>
          <a:lstStyle/>
          <a:p>
            <a:fld id="{0E3D2099-3440-4DDE-ACA1-599BC7FD6F2F}" type="datetimeFigureOut">
              <a:rPr lang="en-GB" smtClean="0"/>
              <a:t>23/05/2023</a:t>
            </a:fld>
            <a:endParaRPr lang="en-GB"/>
          </a:p>
        </p:txBody>
      </p:sp>
      <p:sp>
        <p:nvSpPr>
          <p:cNvPr id="5" name="Substituent subsol 4">
            <a:extLst>
              <a:ext uri="{FF2B5EF4-FFF2-40B4-BE49-F238E27FC236}">
                <a16:creationId xmlns:a16="http://schemas.microsoft.com/office/drawing/2014/main" id="{D1B172AF-84E1-A794-E561-4E999FCEBBAE}"/>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E4FEA462-3DF4-379F-1853-0FB819C6DFAD}"/>
              </a:ext>
            </a:extLst>
          </p:cNvPr>
          <p:cNvSpPr>
            <a:spLocks noGrp="1"/>
          </p:cNvSpPr>
          <p:nvPr>
            <p:ph type="sldNum" sz="quarter" idx="12"/>
          </p:nvPr>
        </p:nvSpPr>
        <p:spPr/>
        <p:txBody>
          <a:bodyPr/>
          <a:lstStyle/>
          <a:p>
            <a:fld id="{889CFE36-E692-42B4-A6E9-2FC4B07E5090}" type="slidenum">
              <a:rPr lang="en-GB" smtClean="0"/>
              <a:t>‹#›</a:t>
            </a:fld>
            <a:endParaRPr lang="en-GB"/>
          </a:p>
        </p:txBody>
      </p:sp>
    </p:spTree>
    <p:extLst>
      <p:ext uri="{BB962C8B-B14F-4D97-AF65-F5344CB8AC3E}">
        <p14:creationId xmlns:p14="http://schemas.microsoft.com/office/powerpoint/2010/main" val="2385833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CFE5923-2643-EB34-1C1B-F066771C2715}"/>
              </a:ext>
            </a:extLst>
          </p:cNvPr>
          <p:cNvSpPr>
            <a:spLocks noGrp="1"/>
          </p:cNvSpPr>
          <p:nvPr>
            <p:ph type="title"/>
          </p:nvPr>
        </p:nvSpPr>
        <p:spPr/>
        <p:txBody>
          <a:body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6A2841F6-0D4F-9560-9517-ADA62A226B36}"/>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conținut 3">
            <a:extLst>
              <a:ext uri="{FF2B5EF4-FFF2-40B4-BE49-F238E27FC236}">
                <a16:creationId xmlns:a16="http://schemas.microsoft.com/office/drawing/2014/main" id="{2CE649FA-F26D-FCFE-5B57-A26B27EAD8C7}"/>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5" name="Substituent dată 4">
            <a:extLst>
              <a:ext uri="{FF2B5EF4-FFF2-40B4-BE49-F238E27FC236}">
                <a16:creationId xmlns:a16="http://schemas.microsoft.com/office/drawing/2014/main" id="{30FA8B47-EB9B-4318-0A39-EF875C104F01}"/>
              </a:ext>
            </a:extLst>
          </p:cNvPr>
          <p:cNvSpPr>
            <a:spLocks noGrp="1"/>
          </p:cNvSpPr>
          <p:nvPr>
            <p:ph type="dt" sz="half" idx="10"/>
          </p:nvPr>
        </p:nvSpPr>
        <p:spPr/>
        <p:txBody>
          <a:bodyPr/>
          <a:lstStyle/>
          <a:p>
            <a:fld id="{0E3D2099-3440-4DDE-ACA1-599BC7FD6F2F}" type="datetimeFigureOut">
              <a:rPr lang="en-GB" smtClean="0"/>
              <a:t>23/05/2023</a:t>
            </a:fld>
            <a:endParaRPr lang="en-GB"/>
          </a:p>
        </p:txBody>
      </p:sp>
      <p:sp>
        <p:nvSpPr>
          <p:cNvPr id="6" name="Substituent subsol 5">
            <a:extLst>
              <a:ext uri="{FF2B5EF4-FFF2-40B4-BE49-F238E27FC236}">
                <a16:creationId xmlns:a16="http://schemas.microsoft.com/office/drawing/2014/main" id="{24108739-782B-02B9-0E54-03A580914801}"/>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40844ABA-54EF-35F1-E80F-92B3DBB43AB5}"/>
              </a:ext>
            </a:extLst>
          </p:cNvPr>
          <p:cNvSpPr>
            <a:spLocks noGrp="1"/>
          </p:cNvSpPr>
          <p:nvPr>
            <p:ph type="sldNum" sz="quarter" idx="12"/>
          </p:nvPr>
        </p:nvSpPr>
        <p:spPr/>
        <p:txBody>
          <a:bodyPr/>
          <a:lstStyle/>
          <a:p>
            <a:fld id="{889CFE36-E692-42B4-A6E9-2FC4B07E5090}" type="slidenum">
              <a:rPr lang="en-GB" smtClean="0"/>
              <a:t>‹#›</a:t>
            </a:fld>
            <a:endParaRPr lang="en-GB"/>
          </a:p>
        </p:txBody>
      </p:sp>
    </p:spTree>
    <p:extLst>
      <p:ext uri="{BB962C8B-B14F-4D97-AF65-F5344CB8AC3E}">
        <p14:creationId xmlns:p14="http://schemas.microsoft.com/office/powerpoint/2010/main" val="3023333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D23024A-9523-24FD-ABD4-8BE052D077D4}"/>
              </a:ext>
            </a:extLst>
          </p:cNvPr>
          <p:cNvSpPr>
            <a:spLocks noGrp="1"/>
          </p:cNvSpPr>
          <p:nvPr>
            <p:ph type="title"/>
          </p:nvPr>
        </p:nvSpPr>
        <p:spPr>
          <a:xfrm>
            <a:off x="839788" y="365125"/>
            <a:ext cx="10515600" cy="1325563"/>
          </a:xfrm>
        </p:spPr>
        <p:txBody>
          <a:body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DC60A751-8B17-7230-8DDA-969C34C91B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A2EDC0F1-05E7-6016-01F1-660E4BDA6BC2}"/>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5" name="Substituent text 4">
            <a:extLst>
              <a:ext uri="{FF2B5EF4-FFF2-40B4-BE49-F238E27FC236}">
                <a16:creationId xmlns:a16="http://schemas.microsoft.com/office/drawing/2014/main" id="{5414360A-56EB-9990-BD00-91743A7395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D5A2532D-64B8-E7BD-8B80-24D7AB88B248}"/>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7" name="Substituent dată 6">
            <a:extLst>
              <a:ext uri="{FF2B5EF4-FFF2-40B4-BE49-F238E27FC236}">
                <a16:creationId xmlns:a16="http://schemas.microsoft.com/office/drawing/2014/main" id="{D1008B10-0876-BC26-3D88-62B44A7CC883}"/>
              </a:ext>
            </a:extLst>
          </p:cNvPr>
          <p:cNvSpPr>
            <a:spLocks noGrp="1"/>
          </p:cNvSpPr>
          <p:nvPr>
            <p:ph type="dt" sz="half" idx="10"/>
          </p:nvPr>
        </p:nvSpPr>
        <p:spPr/>
        <p:txBody>
          <a:bodyPr/>
          <a:lstStyle/>
          <a:p>
            <a:fld id="{0E3D2099-3440-4DDE-ACA1-599BC7FD6F2F}" type="datetimeFigureOut">
              <a:rPr lang="en-GB" smtClean="0"/>
              <a:t>23/05/2023</a:t>
            </a:fld>
            <a:endParaRPr lang="en-GB"/>
          </a:p>
        </p:txBody>
      </p:sp>
      <p:sp>
        <p:nvSpPr>
          <p:cNvPr id="8" name="Substituent subsol 7">
            <a:extLst>
              <a:ext uri="{FF2B5EF4-FFF2-40B4-BE49-F238E27FC236}">
                <a16:creationId xmlns:a16="http://schemas.microsoft.com/office/drawing/2014/main" id="{58BD1A5D-3094-F454-0B10-898A02D547A4}"/>
              </a:ext>
            </a:extLst>
          </p:cNvPr>
          <p:cNvSpPr>
            <a:spLocks noGrp="1"/>
          </p:cNvSpPr>
          <p:nvPr>
            <p:ph type="ftr" sz="quarter" idx="11"/>
          </p:nvPr>
        </p:nvSpPr>
        <p:spPr/>
        <p:txBody>
          <a:bodyPr/>
          <a:lstStyle/>
          <a:p>
            <a:endParaRPr lang="en-GB"/>
          </a:p>
        </p:txBody>
      </p:sp>
      <p:sp>
        <p:nvSpPr>
          <p:cNvPr id="9" name="Substituent număr diapozitiv 8">
            <a:extLst>
              <a:ext uri="{FF2B5EF4-FFF2-40B4-BE49-F238E27FC236}">
                <a16:creationId xmlns:a16="http://schemas.microsoft.com/office/drawing/2014/main" id="{8A143BB3-B8D4-F001-AB98-C914A397A4FB}"/>
              </a:ext>
            </a:extLst>
          </p:cNvPr>
          <p:cNvSpPr>
            <a:spLocks noGrp="1"/>
          </p:cNvSpPr>
          <p:nvPr>
            <p:ph type="sldNum" sz="quarter" idx="12"/>
          </p:nvPr>
        </p:nvSpPr>
        <p:spPr/>
        <p:txBody>
          <a:bodyPr/>
          <a:lstStyle/>
          <a:p>
            <a:fld id="{889CFE36-E692-42B4-A6E9-2FC4B07E5090}" type="slidenum">
              <a:rPr lang="en-GB" smtClean="0"/>
              <a:t>‹#›</a:t>
            </a:fld>
            <a:endParaRPr lang="en-GB"/>
          </a:p>
        </p:txBody>
      </p:sp>
    </p:spTree>
    <p:extLst>
      <p:ext uri="{BB962C8B-B14F-4D97-AF65-F5344CB8AC3E}">
        <p14:creationId xmlns:p14="http://schemas.microsoft.com/office/powerpoint/2010/main" val="4098599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DDF9A63-3CE3-AF43-18C7-12726B5808CD}"/>
              </a:ext>
            </a:extLst>
          </p:cNvPr>
          <p:cNvSpPr>
            <a:spLocks noGrp="1"/>
          </p:cNvSpPr>
          <p:nvPr>
            <p:ph type="title"/>
          </p:nvPr>
        </p:nvSpPr>
        <p:spPr/>
        <p:txBody>
          <a:bodyPr/>
          <a:lstStyle/>
          <a:p>
            <a:r>
              <a:rPr lang="ro-RO"/>
              <a:t>Faceți clic pentru a edita stilul de titlu coordonator</a:t>
            </a:r>
            <a:endParaRPr lang="en-GB"/>
          </a:p>
        </p:txBody>
      </p:sp>
      <p:sp>
        <p:nvSpPr>
          <p:cNvPr id="3" name="Substituent dată 2">
            <a:extLst>
              <a:ext uri="{FF2B5EF4-FFF2-40B4-BE49-F238E27FC236}">
                <a16:creationId xmlns:a16="http://schemas.microsoft.com/office/drawing/2014/main" id="{4A6C45B2-51C3-1E64-3826-22725C4F559A}"/>
              </a:ext>
            </a:extLst>
          </p:cNvPr>
          <p:cNvSpPr>
            <a:spLocks noGrp="1"/>
          </p:cNvSpPr>
          <p:nvPr>
            <p:ph type="dt" sz="half" idx="10"/>
          </p:nvPr>
        </p:nvSpPr>
        <p:spPr/>
        <p:txBody>
          <a:bodyPr/>
          <a:lstStyle/>
          <a:p>
            <a:fld id="{0E3D2099-3440-4DDE-ACA1-599BC7FD6F2F}" type="datetimeFigureOut">
              <a:rPr lang="en-GB" smtClean="0"/>
              <a:t>23/05/2023</a:t>
            </a:fld>
            <a:endParaRPr lang="en-GB"/>
          </a:p>
        </p:txBody>
      </p:sp>
      <p:sp>
        <p:nvSpPr>
          <p:cNvPr id="4" name="Substituent subsol 3">
            <a:extLst>
              <a:ext uri="{FF2B5EF4-FFF2-40B4-BE49-F238E27FC236}">
                <a16:creationId xmlns:a16="http://schemas.microsoft.com/office/drawing/2014/main" id="{C0BC9D95-852B-EAD5-1DEC-F7B5E95CEEE2}"/>
              </a:ext>
            </a:extLst>
          </p:cNvPr>
          <p:cNvSpPr>
            <a:spLocks noGrp="1"/>
          </p:cNvSpPr>
          <p:nvPr>
            <p:ph type="ftr" sz="quarter" idx="11"/>
          </p:nvPr>
        </p:nvSpPr>
        <p:spPr/>
        <p:txBody>
          <a:bodyPr/>
          <a:lstStyle/>
          <a:p>
            <a:endParaRPr lang="en-GB"/>
          </a:p>
        </p:txBody>
      </p:sp>
      <p:sp>
        <p:nvSpPr>
          <p:cNvPr id="5" name="Substituent număr diapozitiv 4">
            <a:extLst>
              <a:ext uri="{FF2B5EF4-FFF2-40B4-BE49-F238E27FC236}">
                <a16:creationId xmlns:a16="http://schemas.microsoft.com/office/drawing/2014/main" id="{2C6A9A03-9757-CEAC-22CD-C4AE91363003}"/>
              </a:ext>
            </a:extLst>
          </p:cNvPr>
          <p:cNvSpPr>
            <a:spLocks noGrp="1"/>
          </p:cNvSpPr>
          <p:nvPr>
            <p:ph type="sldNum" sz="quarter" idx="12"/>
          </p:nvPr>
        </p:nvSpPr>
        <p:spPr/>
        <p:txBody>
          <a:bodyPr/>
          <a:lstStyle/>
          <a:p>
            <a:fld id="{889CFE36-E692-42B4-A6E9-2FC4B07E5090}" type="slidenum">
              <a:rPr lang="en-GB" smtClean="0"/>
              <a:t>‹#›</a:t>
            </a:fld>
            <a:endParaRPr lang="en-GB"/>
          </a:p>
        </p:txBody>
      </p:sp>
    </p:spTree>
    <p:extLst>
      <p:ext uri="{BB962C8B-B14F-4D97-AF65-F5344CB8AC3E}">
        <p14:creationId xmlns:p14="http://schemas.microsoft.com/office/powerpoint/2010/main" val="1752470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FE3FE3AC-7D33-540C-DAF2-A8AEDCCF7AA6}"/>
              </a:ext>
            </a:extLst>
          </p:cNvPr>
          <p:cNvSpPr>
            <a:spLocks noGrp="1"/>
          </p:cNvSpPr>
          <p:nvPr>
            <p:ph type="dt" sz="half" idx="10"/>
          </p:nvPr>
        </p:nvSpPr>
        <p:spPr/>
        <p:txBody>
          <a:bodyPr/>
          <a:lstStyle/>
          <a:p>
            <a:fld id="{0E3D2099-3440-4DDE-ACA1-599BC7FD6F2F}" type="datetimeFigureOut">
              <a:rPr lang="en-GB" smtClean="0"/>
              <a:t>23/05/2023</a:t>
            </a:fld>
            <a:endParaRPr lang="en-GB"/>
          </a:p>
        </p:txBody>
      </p:sp>
      <p:sp>
        <p:nvSpPr>
          <p:cNvPr id="3" name="Substituent subsol 2">
            <a:extLst>
              <a:ext uri="{FF2B5EF4-FFF2-40B4-BE49-F238E27FC236}">
                <a16:creationId xmlns:a16="http://schemas.microsoft.com/office/drawing/2014/main" id="{2077EFDE-F0C0-8910-1565-50F7C44F688E}"/>
              </a:ext>
            </a:extLst>
          </p:cNvPr>
          <p:cNvSpPr>
            <a:spLocks noGrp="1"/>
          </p:cNvSpPr>
          <p:nvPr>
            <p:ph type="ftr" sz="quarter" idx="11"/>
          </p:nvPr>
        </p:nvSpPr>
        <p:spPr/>
        <p:txBody>
          <a:bodyPr/>
          <a:lstStyle/>
          <a:p>
            <a:endParaRPr lang="en-GB"/>
          </a:p>
        </p:txBody>
      </p:sp>
      <p:sp>
        <p:nvSpPr>
          <p:cNvPr id="4" name="Substituent număr diapozitiv 3">
            <a:extLst>
              <a:ext uri="{FF2B5EF4-FFF2-40B4-BE49-F238E27FC236}">
                <a16:creationId xmlns:a16="http://schemas.microsoft.com/office/drawing/2014/main" id="{16D3C0EC-BDAE-E279-25CC-F9BF3BC1B811}"/>
              </a:ext>
            </a:extLst>
          </p:cNvPr>
          <p:cNvSpPr>
            <a:spLocks noGrp="1"/>
          </p:cNvSpPr>
          <p:nvPr>
            <p:ph type="sldNum" sz="quarter" idx="12"/>
          </p:nvPr>
        </p:nvSpPr>
        <p:spPr/>
        <p:txBody>
          <a:bodyPr/>
          <a:lstStyle/>
          <a:p>
            <a:fld id="{889CFE36-E692-42B4-A6E9-2FC4B07E5090}" type="slidenum">
              <a:rPr lang="en-GB" smtClean="0"/>
              <a:t>‹#›</a:t>
            </a:fld>
            <a:endParaRPr lang="en-GB"/>
          </a:p>
        </p:txBody>
      </p:sp>
    </p:spTree>
    <p:extLst>
      <p:ext uri="{BB962C8B-B14F-4D97-AF65-F5344CB8AC3E}">
        <p14:creationId xmlns:p14="http://schemas.microsoft.com/office/powerpoint/2010/main" val="1375401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4D874B9-3C75-6726-4FE2-F6E63B12CC13}"/>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7A050E5E-EBF1-E36D-C923-39A2A12F7A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text 3">
            <a:extLst>
              <a:ext uri="{FF2B5EF4-FFF2-40B4-BE49-F238E27FC236}">
                <a16:creationId xmlns:a16="http://schemas.microsoft.com/office/drawing/2014/main" id="{023125F1-6BEF-FC4B-BD13-364FD75870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587F9096-CA9D-046C-5E26-16704520190E}"/>
              </a:ext>
            </a:extLst>
          </p:cNvPr>
          <p:cNvSpPr>
            <a:spLocks noGrp="1"/>
          </p:cNvSpPr>
          <p:nvPr>
            <p:ph type="dt" sz="half" idx="10"/>
          </p:nvPr>
        </p:nvSpPr>
        <p:spPr/>
        <p:txBody>
          <a:bodyPr/>
          <a:lstStyle/>
          <a:p>
            <a:fld id="{0E3D2099-3440-4DDE-ACA1-599BC7FD6F2F}" type="datetimeFigureOut">
              <a:rPr lang="en-GB" smtClean="0"/>
              <a:t>23/05/2023</a:t>
            </a:fld>
            <a:endParaRPr lang="en-GB"/>
          </a:p>
        </p:txBody>
      </p:sp>
      <p:sp>
        <p:nvSpPr>
          <p:cNvPr id="6" name="Substituent subsol 5">
            <a:extLst>
              <a:ext uri="{FF2B5EF4-FFF2-40B4-BE49-F238E27FC236}">
                <a16:creationId xmlns:a16="http://schemas.microsoft.com/office/drawing/2014/main" id="{ABE07CB5-60F3-FDA5-6122-A36CA8CFB4CB}"/>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46A9A412-DB1C-10F4-FF23-335A5430D3B6}"/>
              </a:ext>
            </a:extLst>
          </p:cNvPr>
          <p:cNvSpPr>
            <a:spLocks noGrp="1"/>
          </p:cNvSpPr>
          <p:nvPr>
            <p:ph type="sldNum" sz="quarter" idx="12"/>
          </p:nvPr>
        </p:nvSpPr>
        <p:spPr/>
        <p:txBody>
          <a:bodyPr/>
          <a:lstStyle/>
          <a:p>
            <a:fld id="{889CFE36-E692-42B4-A6E9-2FC4B07E5090}" type="slidenum">
              <a:rPr lang="en-GB" smtClean="0"/>
              <a:t>‹#›</a:t>
            </a:fld>
            <a:endParaRPr lang="en-GB"/>
          </a:p>
        </p:txBody>
      </p:sp>
    </p:spTree>
    <p:extLst>
      <p:ext uri="{BB962C8B-B14F-4D97-AF65-F5344CB8AC3E}">
        <p14:creationId xmlns:p14="http://schemas.microsoft.com/office/powerpoint/2010/main" val="19670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90052AF-63A0-13E0-D05A-01E295FF4432}"/>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GB"/>
          </a:p>
        </p:txBody>
      </p:sp>
      <p:sp>
        <p:nvSpPr>
          <p:cNvPr id="3" name="Substituent imagine 2">
            <a:extLst>
              <a:ext uri="{FF2B5EF4-FFF2-40B4-BE49-F238E27FC236}">
                <a16:creationId xmlns:a16="http://schemas.microsoft.com/office/drawing/2014/main" id="{ACC00D76-7B42-54FB-36CB-63F489BB11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Substituent text 3">
            <a:extLst>
              <a:ext uri="{FF2B5EF4-FFF2-40B4-BE49-F238E27FC236}">
                <a16:creationId xmlns:a16="http://schemas.microsoft.com/office/drawing/2014/main" id="{6698F727-B49F-8DF9-8BDC-777D48B393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9C2E0CD6-84D5-5DB5-B288-F48FF0B41975}"/>
              </a:ext>
            </a:extLst>
          </p:cNvPr>
          <p:cNvSpPr>
            <a:spLocks noGrp="1"/>
          </p:cNvSpPr>
          <p:nvPr>
            <p:ph type="dt" sz="half" idx="10"/>
          </p:nvPr>
        </p:nvSpPr>
        <p:spPr/>
        <p:txBody>
          <a:bodyPr/>
          <a:lstStyle/>
          <a:p>
            <a:fld id="{0E3D2099-3440-4DDE-ACA1-599BC7FD6F2F}" type="datetimeFigureOut">
              <a:rPr lang="en-GB" smtClean="0"/>
              <a:t>23/05/2023</a:t>
            </a:fld>
            <a:endParaRPr lang="en-GB"/>
          </a:p>
        </p:txBody>
      </p:sp>
      <p:sp>
        <p:nvSpPr>
          <p:cNvPr id="6" name="Substituent subsol 5">
            <a:extLst>
              <a:ext uri="{FF2B5EF4-FFF2-40B4-BE49-F238E27FC236}">
                <a16:creationId xmlns:a16="http://schemas.microsoft.com/office/drawing/2014/main" id="{AC75C833-7403-CE06-18AD-EE6B43C7486A}"/>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B9594AD4-3710-1137-F976-07D53C0B6C68}"/>
              </a:ext>
            </a:extLst>
          </p:cNvPr>
          <p:cNvSpPr>
            <a:spLocks noGrp="1"/>
          </p:cNvSpPr>
          <p:nvPr>
            <p:ph type="sldNum" sz="quarter" idx="12"/>
          </p:nvPr>
        </p:nvSpPr>
        <p:spPr/>
        <p:txBody>
          <a:bodyPr/>
          <a:lstStyle/>
          <a:p>
            <a:fld id="{889CFE36-E692-42B4-A6E9-2FC4B07E5090}" type="slidenum">
              <a:rPr lang="en-GB" smtClean="0"/>
              <a:t>‹#›</a:t>
            </a:fld>
            <a:endParaRPr lang="en-GB"/>
          </a:p>
        </p:txBody>
      </p:sp>
    </p:spTree>
    <p:extLst>
      <p:ext uri="{BB962C8B-B14F-4D97-AF65-F5344CB8AC3E}">
        <p14:creationId xmlns:p14="http://schemas.microsoft.com/office/powerpoint/2010/main" val="249158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D0E5780-E690-9614-9022-A7D73F9623EB}"/>
              </a:ext>
            </a:extLst>
          </p:cNvPr>
          <p:cNvSpPr>
            <a:spLocks noGrp="1"/>
          </p:cNvSpPr>
          <p:nvPr>
            <p:ph type="title"/>
          </p:nvPr>
        </p:nvSpPr>
        <p:spPr/>
        <p:txBody>
          <a:bodyPr/>
          <a:lstStyle/>
          <a:p>
            <a:r>
              <a:rPr lang="ro-RO"/>
              <a:t>Faceți clic pentru a edita stilul de titlu coordonator</a:t>
            </a:r>
            <a:endParaRPr lang="en-GB"/>
          </a:p>
        </p:txBody>
      </p:sp>
      <p:sp>
        <p:nvSpPr>
          <p:cNvPr id="3" name="Substituent text vertical 2">
            <a:extLst>
              <a:ext uri="{FF2B5EF4-FFF2-40B4-BE49-F238E27FC236}">
                <a16:creationId xmlns:a16="http://schemas.microsoft.com/office/drawing/2014/main" id="{E560EFD0-6A46-2157-E455-3479B209F123}"/>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4D0A3AA2-366A-44D9-0FBA-B3CA318C3368}"/>
              </a:ext>
            </a:extLst>
          </p:cNvPr>
          <p:cNvSpPr>
            <a:spLocks noGrp="1"/>
          </p:cNvSpPr>
          <p:nvPr>
            <p:ph type="dt" sz="half" idx="10"/>
          </p:nvPr>
        </p:nvSpPr>
        <p:spPr/>
        <p:txBody>
          <a:bodyPr/>
          <a:lstStyle/>
          <a:p>
            <a:fld id="{0E3D2099-3440-4DDE-ACA1-599BC7FD6F2F}" type="datetimeFigureOut">
              <a:rPr lang="en-GB" smtClean="0"/>
              <a:t>23/05/2023</a:t>
            </a:fld>
            <a:endParaRPr lang="en-GB"/>
          </a:p>
        </p:txBody>
      </p:sp>
      <p:sp>
        <p:nvSpPr>
          <p:cNvPr id="5" name="Substituent subsol 4">
            <a:extLst>
              <a:ext uri="{FF2B5EF4-FFF2-40B4-BE49-F238E27FC236}">
                <a16:creationId xmlns:a16="http://schemas.microsoft.com/office/drawing/2014/main" id="{E983298D-9C47-2095-450B-084CF26C4EB1}"/>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EB006462-35D9-1E72-9A70-5A123ADAADE5}"/>
              </a:ext>
            </a:extLst>
          </p:cNvPr>
          <p:cNvSpPr>
            <a:spLocks noGrp="1"/>
          </p:cNvSpPr>
          <p:nvPr>
            <p:ph type="sldNum" sz="quarter" idx="12"/>
          </p:nvPr>
        </p:nvSpPr>
        <p:spPr/>
        <p:txBody>
          <a:bodyPr/>
          <a:lstStyle/>
          <a:p>
            <a:fld id="{889CFE36-E692-42B4-A6E9-2FC4B07E5090}" type="slidenum">
              <a:rPr lang="en-GB" smtClean="0"/>
              <a:t>‹#›</a:t>
            </a:fld>
            <a:endParaRPr lang="en-GB"/>
          </a:p>
        </p:txBody>
      </p:sp>
    </p:spTree>
    <p:extLst>
      <p:ext uri="{BB962C8B-B14F-4D97-AF65-F5344CB8AC3E}">
        <p14:creationId xmlns:p14="http://schemas.microsoft.com/office/powerpoint/2010/main" val="1011282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27B986FC-4F32-AC13-C49C-5A23F5323424}"/>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endParaRPr lang="en-GB"/>
          </a:p>
        </p:txBody>
      </p:sp>
      <p:sp>
        <p:nvSpPr>
          <p:cNvPr id="3" name="Substituent text vertical 2">
            <a:extLst>
              <a:ext uri="{FF2B5EF4-FFF2-40B4-BE49-F238E27FC236}">
                <a16:creationId xmlns:a16="http://schemas.microsoft.com/office/drawing/2014/main" id="{DFD0A250-69BC-DDEE-A591-6CD0769D135C}"/>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BAE82D8C-B19B-29B5-89C6-4ADC0CE63C6C}"/>
              </a:ext>
            </a:extLst>
          </p:cNvPr>
          <p:cNvSpPr>
            <a:spLocks noGrp="1"/>
          </p:cNvSpPr>
          <p:nvPr>
            <p:ph type="dt" sz="half" idx="10"/>
          </p:nvPr>
        </p:nvSpPr>
        <p:spPr/>
        <p:txBody>
          <a:bodyPr/>
          <a:lstStyle/>
          <a:p>
            <a:fld id="{0E3D2099-3440-4DDE-ACA1-599BC7FD6F2F}" type="datetimeFigureOut">
              <a:rPr lang="en-GB" smtClean="0"/>
              <a:t>23/05/2023</a:t>
            </a:fld>
            <a:endParaRPr lang="en-GB"/>
          </a:p>
        </p:txBody>
      </p:sp>
      <p:sp>
        <p:nvSpPr>
          <p:cNvPr id="5" name="Substituent subsol 4">
            <a:extLst>
              <a:ext uri="{FF2B5EF4-FFF2-40B4-BE49-F238E27FC236}">
                <a16:creationId xmlns:a16="http://schemas.microsoft.com/office/drawing/2014/main" id="{A00FC668-923C-20F2-7D6A-9D9287AAB918}"/>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C6FB319D-C367-940C-7B59-C3215FAFC41D}"/>
              </a:ext>
            </a:extLst>
          </p:cNvPr>
          <p:cNvSpPr>
            <a:spLocks noGrp="1"/>
          </p:cNvSpPr>
          <p:nvPr>
            <p:ph type="sldNum" sz="quarter" idx="12"/>
          </p:nvPr>
        </p:nvSpPr>
        <p:spPr/>
        <p:txBody>
          <a:bodyPr/>
          <a:lstStyle/>
          <a:p>
            <a:fld id="{889CFE36-E692-42B4-A6E9-2FC4B07E5090}" type="slidenum">
              <a:rPr lang="en-GB" smtClean="0"/>
              <a:t>‹#›</a:t>
            </a:fld>
            <a:endParaRPr lang="en-GB"/>
          </a:p>
        </p:txBody>
      </p:sp>
    </p:spTree>
    <p:extLst>
      <p:ext uri="{BB962C8B-B14F-4D97-AF65-F5344CB8AC3E}">
        <p14:creationId xmlns:p14="http://schemas.microsoft.com/office/powerpoint/2010/main" val="895344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u">
    <p:spTree>
      <p:nvGrpSpPr>
        <p:cNvPr id="1" name=""/>
        <p:cNvGrpSpPr/>
        <p:nvPr/>
      </p:nvGrpSpPr>
      <p:grpSpPr>
        <a:xfrm>
          <a:off x="0" y="0"/>
          <a:ext cx="0" cy="0"/>
          <a:chOff x="0" y="0"/>
          <a:chExt cx="0" cy="0"/>
        </a:xfrm>
      </p:grpSpPr>
      <p:sp>
        <p:nvSpPr>
          <p:cNvPr id="8" name="Substituent imagine 7"/>
          <p:cNvSpPr>
            <a:spLocks noGrp="1"/>
          </p:cNvSpPr>
          <p:nvPr>
            <p:ph type="pic" sz="quarter" idx="13"/>
          </p:nvPr>
        </p:nvSpPr>
        <p:spPr>
          <a:xfrm>
            <a:off x="0" y="0"/>
            <a:ext cx="12192000" cy="6858000"/>
          </a:xfrm>
          <a:prstGeom prst="rect">
            <a:avLst/>
          </a:prstGeom>
          <a:solidFill>
            <a:schemeClr val="tx1">
              <a:lumMod val="65000"/>
              <a:lumOff val="35000"/>
            </a:schemeClr>
          </a:solidFill>
        </p:spPr>
        <p:txBody>
          <a:bodyPr rtlCol="0" anchor="ctr"/>
          <a:lstStyle>
            <a:lvl1pPr marL="0" indent="0" algn="ctr">
              <a:buNone/>
              <a:defRPr>
                <a:solidFill>
                  <a:schemeClr val="bg1"/>
                </a:solidFill>
              </a:defRPr>
            </a:lvl1pPr>
          </a:lstStyle>
          <a:p>
            <a:pPr rtl="0"/>
            <a:endParaRPr lang="ro-RO" noProof="0"/>
          </a:p>
        </p:txBody>
      </p:sp>
      <p:sp>
        <p:nvSpPr>
          <p:cNvPr id="2" name="Titlu 1"/>
          <p:cNvSpPr>
            <a:spLocks noGrp="1"/>
          </p:cNvSpPr>
          <p:nvPr>
            <p:ph type="title" hasCustomPrompt="1"/>
          </p:nvPr>
        </p:nvSpPr>
        <p:spPr>
          <a:xfrm>
            <a:off x="457200" y="4517136"/>
            <a:ext cx="6581554" cy="1371600"/>
          </a:xfrm>
        </p:spPr>
        <p:txBody>
          <a:bodyPr rtlCol="0">
            <a:normAutofit/>
          </a:bodyPr>
          <a:lstStyle>
            <a:lvl1pPr>
              <a:lnSpc>
                <a:spcPts val="4600"/>
              </a:lnSpc>
              <a:defRPr sz="3600" cap="all" baseline="0">
                <a:solidFill>
                  <a:schemeClr val="bg1"/>
                </a:solidFill>
              </a:defRPr>
            </a:lvl1pPr>
          </a:lstStyle>
          <a:p>
            <a:pPr rtl="0"/>
            <a:r>
              <a:rPr lang="ro-RO" noProof="0"/>
              <a:t>Clic pentru editare stil titlu Coordonator</a:t>
            </a:r>
          </a:p>
        </p:txBody>
      </p:sp>
    </p:spTree>
    <p:extLst>
      <p:ext uri="{BB962C8B-B14F-4D97-AF65-F5344CB8AC3E}">
        <p14:creationId xmlns:p14="http://schemas.microsoft.com/office/powerpoint/2010/main" val="21172941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troducere">
    <p:spTree>
      <p:nvGrpSpPr>
        <p:cNvPr id="1" name=""/>
        <p:cNvGrpSpPr/>
        <p:nvPr/>
      </p:nvGrpSpPr>
      <p:grpSpPr>
        <a:xfrm>
          <a:off x="0" y="0"/>
          <a:ext cx="0" cy="0"/>
          <a:chOff x="0" y="0"/>
          <a:chExt cx="0" cy="0"/>
        </a:xfrm>
      </p:grpSpPr>
      <p:sp>
        <p:nvSpPr>
          <p:cNvPr id="8" name="Substituent imagine 7"/>
          <p:cNvSpPr>
            <a:spLocks noGrp="1"/>
          </p:cNvSpPr>
          <p:nvPr>
            <p:ph type="pic" sz="quarter" idx="13"/>
          </p:nvPr>
        </p:nvSpPr>
        <p:spPr>
          <a:xfrm>
            <a:off x="0" y="0"/>
            <a:ext cx="12192000" cy="6858000"/>
          </a:xfrm>
          <a:prstGeom prst="rect">
            <a:avLst/>
          </a:prstGeom>
          <a:solidFill>
            <a:schemeClr val="tx1">
              <a:lumMod val="50000"/>
              <a:lumOff val="50000"/>
            </a:schemeClr>
          </a:solidFill>
        </p:spPr>
        <p:txBody>
          <a:bodyPr rtlCol="0" anchor="ctr"/>
          <a:lstStyle>
            <a:lvl1pPr marL="0" indent="0">
              <a:buNone/>
              <a:defRPr>
                <a:solidFill>
                  <a:schemeClr val="bg1"/>
                </a:solidFill>
              </a:defRPr>
            </a:lvl1pPr>
          </a:lstStyle>
          <a:p>
            <a:pPr rtl="0"/>
            <a:endParaRPr lang="ro-RO" noProof="0"/>
          </a:p>
        </p:txBody>
      </p:sp>
      <p:sp>
        <p:nvSpPr>
          <p:cNvPr id="2" name="Titlu 1"/>
          <p:cNvSpPr>
            <a:spLocks noGrp="1"/>
          </p:cNvSpPr>
          <p:nvPr>
            <p:ph type="title" hasCustomPrompt="1"/>
          </p:nvPr>
        </p:nvSpPr>
        <p:spPr/>
        <p:txBody>
          <a:bodyPr rtlCol="0"/>
          <a:lstStyle>
            <a:lvl1pPr>
              <a:defRPr cap="all" baseline="0">
                <a:solidFill>
                  <a:schemeClr val="bg1"/>
                </a:solidFill>
              </a:defRPr>
            </a:lvl1pPr>
          </a:lstStyle>
          <a:p>
            <a:pPr rtl="0"/>
            <a:r>
              <a:rPr lang="ro-RO" noProof="0"/>
              <a:t>Clic pentru editare stil titlu Coordonator</a:t>
            </a:r>
          </a:p>
        </p:txBody>
      </p:sp>
      <p:sp>
        <p:nvSpPr>
          <p:cNvPr id="10" name="Substituent text 9"/>
          <p:cNvSpPr>
            <a:spLocks noGrp="1"/>
          </p:cNvSpPr>
          <p:nvPr>
            <p:ph type="body" sz="quarter" idx="14" hasCustomPrompt="1"/>
          </p:nvPr>
        </p:nvSpPr>
        <p:spPr>
          <a:xfrm>
            <a:off x="3429000" y="2240280"/>
            <a:ext cx="4645152" cy="4197096"/>
          </a:xfrm>
          <a:prstGeom prst="rect">
            <a:avLst/>
          </a:prstGeom>
        </p:spPr>
        <p:txBody>
          <a:bodyPr rtlCol="0"/>
          <a:lstStyle>
            <a:lvl1pPr marL="0" indent="0">
              <a:lnSpc>
                <a:spcPts val="28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ro-RO" noProof="0"/>
              <a:t>Faceți clic pentru a edita textul</a:t>
            </a:r>
          </a:p>
        </p:txBody>
      </p:sp>
      <p:sp>
        <p:nvSpPr>
          <p:cNvPr id="7" name="Substituent text 6"/>
          <p:cNvSpPr>
            <a:spLocks noGrp="1"/>
          </p:cNvSpPr>
          <p:nvPr>
            <p:ph type="body" sz="quarter" idx="15" hasCustomPrompt="1"/>
          </p:nvPr>
        </p:nvSpPr>
        <p:spPr>
          <a:xfrm>
            <a:off x="630936" y="4498848"/>
            <a:ext cx="2121408" cy="621792"/>
          </a:xfrm>
          <a:prstGeom prst="rect">
            <a:avLst/>
          </a:prstGeom>
        </p:spPr>
        <p:txBody>
          <a:bodyPr lIns="0" rtlCol="0"/>
          <a:lstStyle>
            <a:lvl1pPr marL="0" indent="0">
              <a:lnSpc>
                <a:spcPts val="1800"/>
              </a:lnSpc>
              <a:spcBef>
                <a:spcPts val="0"/>
              </a:spcBef>
              <a:buNone/>
              <a:defRPr sz="1200" b="1"/>
            </a:lvl1pPr>
            <a:lvl2pPr marL="457200" indent="0">
              <a:lnSpc>
                <a:spcPts val="1800"/>
              </a:lnSpc>
              <a:spcBef>
                <a:spcPts val="0"/>
              </a:spcBef>
              <a:buNone/>
              <a:defRPr sz="1200" b="1"/>
            </a:lvl2pPr>
            <a:lvl3pPr marL="914400" indent="0">
              <a:lnSpc>
                <a:spcPts val="1800"/>
              </a:lnSpc>
              <a:spcBef>
                <a:spcPts val="0"/>
              </a:spcBef>
              <a:buNone/>
              <a:defRPr sz="1200" b="1"/>
            </a:lvl3pPr>
            <a:lvl4pPr marL="1371600" indent="0">
              <a:lnSpc>
                <a:spcPts val="1800"/>
              </a:lnSpc>
              <a:spcBef>
                <a:spcPts val="0"/>
              </a:spcBef>
              <a:buNone/>
              <a:defRPr sz="1200" b="1"/>
            </a:lvl4pPr>
            <a:lvl5pPr marL="1828800" indent="0">
              <a:lnSpc>
                <a:spcPts val="1800"/>
              </a:lnSpc>
              <a:spcBef>
                <a:spcPts val="0"/>
              </a:spcBef>
              <a:buNone/>
              <a:defRPr sz="1200" b="1"/>
            </a:lvl5pPr>
          </a:lstStyle>
          <a:p>
            <a:pPr lvl="0" rtl="0"/>
            <a:r>
              <a:rPr lang="ro-RO" noProof="0"/>
              <a:t>Faceți clic pentru a edita</a:t>
            </a:r>
          </a:p>
        </p:txBody>
      </p:sp>
    </p:spTree>
    <p:extLst>
      <p:ext uri="{BB962C8B-B14F-4D97-AF65-F5344CB8AC3E}">
        <p14:creationId xmlns:p14="http://schemas.microsoft.com/office/powerpoint/2010/main" val="13952845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aletă imersivă izvor nesecat">
    <p:bg>
      <p:bgPr>
        <a:solidFill>
          <a:schemeClr val="tx2"/>
        </a:solidFill>
        <a:effectLst/>
      </p:bgPr>
    </p:bg>
    <p:spTree>
      <p:nvGrpSpPr>
        <p:cNvPr id="1" name=""/>
        <p:cNvGrpSpPr/>
        <p:nvPr/>
      </p:nvGrpSpPr>
      <p:grpSpPr>
        <a:xfrm>
          <a:off x="0" y="0"/>
          <a:ext cx="0" cy="0"/>
          <a:chOff x="0" y="0"/>
          <a:chExt cx="0" cy="0"/>
        </a:xfrm>
      </p:grpSpPr>
      <p:sp>
        <p:nvSpPr>
          <p:cNvPr id="8" name="Dreptunghi 7"/>
          <p:cNvSpPr/>
          <p:nvPr userDrawn="1"/>
        </p:nvSpPr>
        <p:spPr>
          <a:xfrm>
            <a:off x="0" y="0"/>
            <a:ext cx="2445488" cy="457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o-RO" noProof="0"/>
          </a:p>
        </p:txBody>
      </p:sp>
      <p:sp>
        <p:nvSpPr>
          <p:cNvPr id="9" name="Dreptunghi 8"/>
          <p:cNvSpPr/>
          <p:nvPr userDrawn="1"/>
        </p:nvSpPr>
        <p:spPr>
          <a:xfrm rot="5400000">
            <a:off x="10740656" y="5406656"/>
            <a:ext cx="2445488" cy="457200"/>
          </a:xfrm>
          <a:prstGeom prst="rect">
            <a:avLst/>
          </a:prstGeom>
          <a:solidFill>
            <a:srgbClr val="8A5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o-RO" noProof="0"/>
          </a:p>
        </p:txBody>
      </p:sp>
      <p:sp>
        <p:nvSpPr>
          <p:cNvPr id="11" name="Dreptunghi 10"/>
          <p:cNvSpPr/>
          <p:nvPr userDrawn="1"/>
        </p:nvSpPr>
        <p:spPr>
          <a:xfrm>
            <a:off x="7982712" y="495300"/>
            <a:ext cx="3753612" cy="5943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o-RO" noProof="0"/>
          </a:p>
        </p:txBody>
      </p:sp>
      <p:sp>
        <p:nvSpPr>
          <p:cNvPr id="12" name="Dreptunghi 11"/>
          <p:cNvSpPr/>
          <p:nvPr userDrawn="1"/>
        </p:nvSpPr>
        <p:spPr>
          <a:xfrm>
            <a:off x="4251158" y="495300"/>
            <a:ext cx="3787056" cy="594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o-RO" noProof="0"/>
          </a:p>
        </p:txBody>
      </p:sp>
      <p:sp>
        <p:nvSpPr>
          <p:cNvPr id="10" name="Substituent text 9"/>
          <p:cNvSpPr>
            <a:spLocks noGrp="1"/>
          </p:cNvSpPr>
          <p:nvPr>
            <p:ph type="body" sz="quarter" idx="14" hasCustomPrompt="1"/>
          </p:nvPr>
        </p:nvSpPr>
        <p:spPr>
          <a:xfrm>
            <a:off x="457200" y="2779776"/>
            <a:ext cx="3465576" cy="3255264"/>
          </a:xfrm>
          <a:prstGeom prst="rect">
            <a:avLst/>
          </a:prstGeom>
        </p:spPr>
        <p:txBody>
          <a:bodyPr rtlCol="0"/>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ro-RO" noProof="0"/>
              <a:t>Faceți clic pentru a edita textul</a:t>
            </a:r>
          </a:p>
        </p:txBody>
      </p:sp>
      <p:sp>
        <p:nvSpPr>
          <p:cNvPr id="7" name="Substituent imagine 6"/>
          <p:cNvSpPr>
            <a:spLocks noGrp="1"/>
          </p:cNvSpPr>
          <p:nvPr>
            <p:ph type="pic" sz="quarter" idx="15"/>
          </p:nvPr>
        </p:nvSpPr>
        <p:spPr>
          <a:xfrm>
            <a:off x="4709160" y="960120"/>
            <a:ext cx="6574536" cy="5074920"/>
          </a:xfrm>
          <a:prstGeom prst="rect">
            <a:avLst/>
          </a:prstGeom>
        </p:spPr>
        <p:txBody>
          <a:bodyPr rtlCol="0" anchor="ctr"/>
          <a:lstStyle>
            <a:lvl1pPr marL="0" indent="0" algn="ctr">
              <a:buNone/>
              <a:defRPr>
                <a:solidFill>
                  <a:schemeClr val="bg1"/>
                </a:solidFill>
              </a:defRPr>
            </a:lvl1pPr>
          </a:lstStyle>
          <a:p>
            <a:pPr rtl="0"/>
            <a:endParaRPr lang="ro-RO" noProof="0"/>
          </a:p>
        </p:txBody>
      </p:sp>
      <p:sp>
        <p:nvSpPr>
          <p:cNvPr id="13" name="Dreptunghi 12"/>
          <p:cNvSpPr/>
          <p:nvPr userDrawn="1"/>
        </p:nvSpPr>
        <p:spPr>
          <a:xfrm>
            <a:off x="228600" y="241300"/>
            <a:ext cx="11772900" cy="6400800"/>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o-RO" noProof="0"/>
          </a:p>
        </p:txBody>
      </p:sp>
      <p:cxnSp>
        <p:nvCxnSpPr>
          <p:cNvPr id="14" name="Conector drept 13"/>
          <p:cNvCxnSpPr/>
          <p:nvPr userDrawn="1"/>
        </p:nvCxnSpPr>
        <p:spPr>
          <a:xfrm>
            <a:off x="228600" y="2415910"/>
            <a:ext cx="4022558" cy="0"/>
          </a:xfrm>
          <a:prstGeom prst="line">
            <a:avLst/>
          </a:prstGeom>
          <a:ln w="254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 name="Titlu 1"/>
          <p:cNvSpPr>
            <a:spLocks noGrp="1"/>
          </p:cNvSpPr>
          <p:nvPr>
            <p:ph type="title" hasCustomPrompt="1"/>
          </p:nvPr>
        </p:nvSpPr>
        <p:spPr>
          <a:xfrm>
            <a:off x="457199" y="1371600"/>
            <a:ext cx="3619501" cy="877824"/>
          </a:xfrm>
        </p:spPr>
        <p:txBody>
          <a:bodyPr rtlCol="0"/>
          <a:lstStyle>
            <a:lvl1pPr>
              <a:lnSpc>
                <a:spcPts val="4320"/>
              </a:lnSpc>
              <a:defRPr>
                <a:solidFill>
                  <a:schemeClr val="tx1"/>
                </a:solidFill>
              </a:defRPr>
            </a:lvl1pPr>
          </a:lstStyle>
          <a:p>
            <a:pPr rtl="0"/>
            <a:r>
              <a:rPr lang="ro-RO" noProof="0"/>
              <a:t>Clic pentru editare stil titlu Coordonator</a:t>
            </a:r>
          </a:p>
        </p:txBody>
      </p:sp>
    </p:spTree>
    <p:extLst>
      <p:ext uri="{BB962C8B-B14F-4D97-AF65-F5344CB8AC3E}">
        <p14:creationId xmlns:p14="http://schemas.microsoft.com/office/powerpoint/2010/main" val="1874767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1098A7A8-D698-5AF7-F45D-3BCD2A9915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12620505-0B1D-A748-2175-9F1FDEF450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F8DB8EE4-F963-7CD1-300B-7D32F2971A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3D2099-3440-4DDE-ACA1-599BC7FD6F2F}" type="datetimeFigureOut">
              <a:rPr lang="en-GB" smtClean="0"/>
              <a:t>23/05/2023</a:t>
            </a:fld>
            <a:endParaRPr lang="en-GB"/>
          </a:p>
        </p:txBody>
      </p:sp>
      <p:sp>
        <p:nvSpPr>
          <p:cNvPr id="5" name="Substituent subsol 4">
            <a:extLst>
              <a:ext uri="{FF2B5EF4-FFF2-40B4-BE49-F238E27FC236}">
                <a16:creationId xmlns:a16="http://schemas.microsoft.com/office/drawing/2014/main" id="{1CABE173-212D-08BE-C1C3-9292B412E5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ubstituent număr diapozitiv 5">
            <a:extLst>
              <a:ext uri="{FF2B5EF4-FFF2-40B4-BE49-F238E27FC236}">
                <a16:creationId xmlns:a16="http://schemas.microsoft.com/office/drawing/2014/main" id="{AEADDF21-610C-85A9-2140-1B8000289C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9CFE36-E692-42B4-A6E9-2FC4B07E5090}" type="slidenum">
              <a:rPr lang="en-GB" smtClean="0"/>
              <a:t>‹#›</a:t>
            </a:fld>
            <a:endParaRPr lang="en-GB"/>
          </a:p>
        </p:txBody>
      </p:sp>
    </p:spTree>
    <p:extLst>
      <p:ext uri="{BB962C8B-B14F-4D97-AF65-F5344CB8AC3E}">
        <p14:creationId xmlns:p14="http://schemas.microsoft.com/office/powerpoint/2010/main" val="40390057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1.xml"/><Relationship Id="rId3" Type="http://schemas.openxmlformats.org/officeDocument/2006/relationships/image" Target="../media/image3.jpeg"/><Relationship Id="rId7" Type="http://schemas.openxmlformats.org/officeDocument/2006/relationships/image" Target="../media/image9.jpeg"/><Relationship Id="rId12"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8.jpeg"/><Relationship Id="rId11" Type="http://schemas.openxmlformats.org/officeDocument/2006/relationships/diagramColors" Target="../diagrams/colors1.xml"/><Relationship Id="rId5" Type="http://schemas.openxmlformats.org/officeDocument/2006/relationships/image" Target="../media/image7.jpeg"/><Relationship Id="rId10" Type="http://schemas.openxmlformats.org/officeDocument/2006/relationships/diagramQuickStyle" Target="../diagrams/quickStyle1.xml"/><Relationship Id="rId4" Type="http://schemas.openxmlformats.org/officeDocument/2006/relationships/image" Target="../media/image6.jpeg"/><Relationship Id="rId9"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ubstituent imagine 7" descr="Imagine abstractă cu linii curbate"/>
          <p:cNvPicPr>
            <a:picLocks noGrp="1" noChangeAspect="1"/>
          </p:cNvPicPr>
          <p:nvPr>
            <p:ph type="pic" sz="quarter" idx="13"/>
          </p:nvPr>
        </p:nvPicPr>
        <p:blipFill>
          <a:blip r:embed="rId3"/>
          <a:srcRect/>
          <a:stretch>
            <a:fillRect/>
          </a:stretch>
        </p:blipFill>
        <p:spPr>
          <a:xfrm>
            <a:off x="450" y="0"/>
            <a:ext cx="12191550" cy="6857999"/>
          </a:xfrm>
        </p:spPr>
      </p:pic>
      <p:sp>
        <p:nvSpPr>
          <p:cNvPr id="3" name="Title 2"/>
          <p:cNvSpPr>
            <a:spLocks noGrp="1"/>
          </p:cNvSpPr>
          <p:nvPr>
            <p:ph type="ctrTitle"/>
          </p:nvPr>
        </p:nvSpPr>
        <p:spPr>
          <a:xfrm>
            <a:off x="475616" y="288290"/>
            <a:ext cx="4281320" cy="4307390"/>
          </a:xfrm>
        </p:spPr>
        <p:txBody>
          <a:bodyPr anchor="ctr">
            <a:normAutofit/>
          </a:bodyPr>
          <a:lstStyle/>
          <a:p>
            <a:pPr algn="ctr"/>
            <a:r>
              <a:rPr lang="en-GB" altLang="en-US" sz="1800" b="1" dirty="0">
                <a:sym typeface="+mn-ea"/>
              </a:rPr>
              <a:t>The role and importance of quality service, hospitality and quest services within the hotel industry</a:t>
            </a:r>
            <a:br>
              <a:rPr lang="en-GB" altLang="en-US" sz="2000" b="1" dirty="0">
                <a:sym typeface="+mn-ea"/>
              </a:rPr>
            </a:br>
            <a:br>
              <a:rPr lang="en-GB" altLang="en-US" sz="1780" b="1" dirty="0">
                <a:sym typeface="+mn-ea"/>
              </a:rPr>
            </a:br>
            <a:r>
              <a:rPr lang="en-GB" altLang="en-US" sz="4800" b="1" dirty="0">
                <a:solidFill>
                  <a:srgbClr val="FFFFFF"/>
                </a:solidFill>
              </a:rPr>
              <a:t>Marriott</a:t>
            </a:r>
            <a:br>
              <a:rPr lang="en-GB" altLang="en-US" sz="4800" b="1" dirty="0">
                <a:solidFill>
                  <a:srgbClr val="FFFFFF"/>
                </a:solidFill>
              </a:rPr>
            </a:br>
            <a:r>
              <a:rPr lang="en-GB" altLang="en-US" sz="4800" b="1" dirty="0">
                <a:solidFill>
                  <a:srgbClr val="FFFFFF"/>
                </a:solidFill>
              </a:rPr>
              <a:t>ST-REGIS</a:t>
            </a:r>
          </a:p>
        </p:txBody>
      </p:sp>
      <p:pic>
        <p:nvPicPr>
          <p:cNvPr id="140" name="Picture 139"/>
          <p:cNvPicPr/>
          <p:nvPr/>
        </p:nvPicPr>
        <p:blipFill>
          <a:blip r:embed="rId4"/>
          <a:stretch>
            <a:fillRect/>
          </a:stretch>
        </p:blipFill>
        <p:spPr>
          <a:xfrm>
            <a:off x="5036185" y="830580"/>
            <a:ext cx="7004685" cy="5196840"/>
          </a:xfrm>
          <a:prstGeom prst="rect">
            <a:avLst/>
          </a:prstGeom>
          <a:noFill/>
          <a:ln w="9525">
            <a:noFill/>
          </a:ln>
        </p:spPr>
      </p:pic>
      <p:sp>
        <p:nvSpPr>
          <p:cNvPr id="2" name="CasetăText 1">
            <a:extLst>
              <a:ext uri="{FF2B5EF4-FFF2-40B4-BE49-F238E27FC236}">
                <a16:creationId xmlns:a16="http://schemas.microsoft.com/office/drawing/2014/main" id="{A097C4E7-0323-DAFC-5EFE-025AB25FF3AB}"/>
              </a:ext>
            </a:extLst>
          </p:cNvPr>
          <p:cNvSpPr txBox="1"/>
          <p:nvPr/>
        </p:nvSpPr>
        <p:spPr>
          <a:xfrm flipH="1">
            <a:off x="879770" y="5172841"/>
            <a:ext cx="3277096" cy="369332"/>
          </a:xfrm>
          <a:prstGeom prst="rect">
            <a:avLst/>
          </a:prstGeom>
          <a:noFill/>
        </p:spPr>
        <p:txBody>
          <a:bodyPr wrap="square" rtlCol="0">
            <a:spAutoFit/>
          </a:bodyPr>
          <a:lstStyle/>
          <a:p>
            <a:r>
              <a:rPr lang="en-GB" b="1" dirty="0">
                <a:solidFill>
                  <a:schemeClr val="bg1"/>
                </a:solidFill>
              </a:rPr>
              <a:t>Name: Nicoleta Elena Bugaciu</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ubstituent imagine 7" descr="O persoană stând pe o stâncă în timp ce privește valurile oceanului cu brațele întinse"/>
          <p:cNvPicPr>
            <a:picLocks noGrp="1" noChangeAspect="1"/>
          </p:cNvPicPr>
          <p:nvPr>
            <p:ph type="pic" sz="quarter" idx="13"/>
          </p:nvPr>
        </p:nvPicPr>
        <p:blipFill rotWithShape="1">
          <a:blip r:embed="rId3" cstate="screen"/>
          <a:srcRect/>
          <a:stretch>
            <a:fillRect/>
          </a:stretch>
        </p:blipFill>
        <p:spPr>
          <a:xfrm>
            <a:off x="0" y="0"/>
            <a:ext cx="12192000" cy="6858000"/>
          </a:xfrm>
          <a:solidFill>
            <a:srgbClr val="6768AB">
              <a:alpha val="75000"/>
            </a:srgbClr>
          </a:solidFill>
        </p:spPr>
      </p:pic>
      <p:sp>
        <p:nvSpPr>
          <p:cNvPr id="9" name="Dreptunghi 8" descr="Suprapunere umbrită"/>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o-RO"/>
          </a:p>
        </p:txBody>
      </p:sp>
      <p:sp>
        <p:nvSpPr>
          <p:cNvPr id="3" name="Title 2"/>
          <p:cNvSpPr>
            <a:spLocks noGrp="1"/>
          </p:cNvSpPr>
          <p:nvPr>
            <p:ph type="title"/>
          </p:nvPr>
        </p:nvSpPr>
        <p:spPr>
          <a:xfrm>
            <a:off x="217169" y="342265"/>
            <a:ext cx="11174819" cy="903767"/>
          </a:xfrm>
        </p:spPr>
        <p:txBody>
          <a:bodyPr>
            <a:normAutofit fontScale="90000"/>
          </a:bodyPr>
          <a:lstStyle/>
          <a:p>
            <a:r>
              <a:rPr lang="en-GB" altLang="en-US" b="1" dirty="0">
                <a:solidFill>
                  <a:schemeClr val="bg1"/>
                </a:solidFill>
                <a:sym typeface="+mn-ea"/>
              </a:rPr>
              <a:t>Table of content</a:t>
            </a:r>
            <a:br>
              <a:rPr lang="en-GB" altLang="en-US" dirty="0">
                <a:solidFill>
                  <a:schemeClr val="accent1">
                    <a:lumMod val="75000"/>
                  </a:schemeClr>
                </a:solidFill>
              </a:rPr>
            </a:br>
            <a:endParaRPr lang="en-GB" altLang="en-US"/>
          </a:p>
        </p:txBody>
      </p:sp>
      <p:sp>
        <p:nvSpPr>
          <p:cNvPr id="5" name="Content Placeholder 2"/>
          <p:cNvSpPr>
            <a:spLocks noGrp="1"/>
          </p:cNvSpPr>
          <p:nvPr/>
        </p:nvSpPr>
        <p:spPr>
          <a:xfrm>
            <a:off x="581025" y="1771015"/>
            <a:ext cx="4800600" cy="4224655"/>
          </a:xfrm>
          <a:prstGeom prst="rect">
            <a:avLst/>
          </a:prstGeom>
        </p:spPr>
        <p:txBody>
          <a:bodyPr vert="horz" lIns="91440" tIns="45720" rIns="91440" bIns="45720" rtlCol="0" anchor="ctr">
            <a:normAutofit/>
          </a:bodyPr>
          <a:lstStyle>
            <a:lvl1pPr marL="306070" indent="-30607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29920" indent="-30607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899795" indent="-26987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60" indent="-23431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105" indent="-23431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89992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27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49999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79971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US" sz="1600" dirty="0">
                <a:solidFill>
                  <a:schemeClr val="bg1"/>
                </a:solidFill>
              </a:rPr>
              <a:t>We will cover:</a:t>
            </a:r>
          </a:p>
          <a:p>
            <a:pPr marL="0" indent="0">
              <a:buNone/>
            </a:pPr>
            <a:endParaRPr lang="en-US" sz="1600" dirty="0">
              <a:solidFill>
                <a:schemeClr val="bg1"/>
              </a:solidFill>
            </a:endParaRPr>
          </a:p>
          <a:p>
            <a:pPr marL="215900" indent="-215900"/>
            <a:r>
              <a:rPr lang="en-GB" altLang="en-US" sz="1600" dirty="0">
                <a:solidFill>
                  <a:schemeClr val="bg1"/>
                </a:solidFill>
                <a:sym typeface="+mn-ea"/>
              </a:rPr>
              <a:t>Introduction</a:t>
            </a:r>
            <a:endParaRPr lang="en-GB" altLang="en-US" sz="1600" dirty="0">
              <a:solidFill>
                <a:schemeClr val="bg1"/>
              </a:solidFill>
            </a:endParaRPr>
          </a:p>
          <a:p>
            <a:pPr marL="215900" indent="-215900"/>
            <a:r>
              <a:rPr lang="en-GB" altLang="en-US" sz="1600" dirty="0">
                <a:solidFill>
                  <a:schemeClr val="bg1"/>
                </a:solidFill>
                <a:sym typeface="+mn-ea"/>
              </a:rPr>
              <a:t>Main Consumers</a:t>
            </a:r>
            <a:endParaRPr lang="en-GB" altLang="en-US" sz="1600" dirty="0">
              <a:solidFill>
                <a:schemeClr val="bg1"/>
              </a:solidFill>
            </a:endParaRPr>
          </a:p>
          <a:p>
            <a:pPr marL="215900" indent="-215900"/>
            <a:r>
              <a:rPr lang="en-GB" altLang="en-US" sz="1600" dirty="0">
                <a:solidFill>
                  <a:schemeClr val="bg1"/>
                </a:solidFill>
                <a:sym typeface="+mn-ea"/>
              </a:rPr>
              <a:t>Nature, scope and role of the guest services and facilities</a:t>
            </a:r>
            <a:endParaRPr lang="en-GB" altLang="en-US" sz="1600" dirty="0">
              <a:solidFill>
                <a:schemeClr val="bg1"/>
              </a:solidFill>
            </a:endParaRPr>
          </a:p>
          <a:p>
            <a:pPr marL="215900" indent="-215900"/>
            <a:r>
              <a:rPr lang="en-GB" altLang="en-US" sz="1600" dirty="0">
                <a:solidFill>
                  <a:schemeClr val="bg1"/>
                </a:solidFill>
                <a:sym typeface="+mn-ea"/>
              </a:rPr>
              <a:t>Role and function of guest services</a:t>
            </a:r>
            <a:endParaRPr lang="en-GB" altLang="en-US" sz="1600" dirty="0">
              <a:solidFill>
                <a:schemeClr val="bg1"/>
              </a:solidFill>
            </a:endParaRPr>
          </a:p>
          <a:p>
            <a:pPr marL="215900" indent="-215900"/>
            <a:r>
              <a:rPr lang="en-GB" altLang="en-US" sz="1600" dirty="0">
                <a:solidFill>
                  <a:schemeClr val="bg1"/>
                </a:solidFill>
                <a:sym typeface="+mn-ea"/>
              </a:rPr>
              <a:t>Importance of hospitality and how The Ritz-Carlton exced guest expectations</a:t>
            </a:r>
            <a:endParaRPr lang="en-GB" altLang="en-US" sz="1600" dirty="0">
              <a:solidFill>
                <a:schemeClr val="bg1"/>
              </a:solidFill>
            </a:endParaRPr>
          </a:p>
          <a:p>
            <a:pPr marL="215900" indent="-215900"/>
            <a:r>
              <a:rPr lang="en-GB" altLang="en-US" sz="1600" dirty="0">
                <a:solidFill>
                  <a:schemeClr val="bg1"/>
                </a:solidFill>
                <a:sym typeface="+mn-ea"/>
              </a:rPr>
              <a:t>Conclusion</a:t>
            </a:r>
            <a:endParaRPr lang="en-GB" altLang="en-US" sz="1600" dirty="0">
              <a:solidFill>
                <a:schemeClr val="bg1"/>
              </a:solidFill>
            </a:endParaRPr>
          </a:p>
          <a:p>
            <a:pPr marL="215900" indent="-215900"/>
            <a:r>
              <a:rPr lang="en-GB" altLang="en-US" sz="1600" dirty="0">
                <a:solidFill>
                  <a:schemeClr val="bg1"/>
                </a:solidFill>
                <a:sym typeface="+mn-ea"/>
              </a:rPr>
              <a:t>References</a:t>
            </a:r>
          </a:p>
        </p:txBody>
      </p:sp>
      <p:pic>
        <p:nvPicPr>
          <p:cNvPr id="141" name="Content Placeholder 140"/>
          <p:cNvPicPr/>
          <p:nvPr/>
        </p:nvPicPr>
        <p:blipFill>
          <a:blip r:embed="rId4"/>
          <a:stretch>
            <a:fillRect/>
          </a:stretch>
        </p:blipFill>
        <p:spPr>
          <a:xfrm>
            <a:off x="6002655" y="1098550"/>
            <a:ext cx="5845810" cy="4805680"/>
          </a:xfrm>
          <a:prstGeom prst="rect">
            <a:avLst/>
          </a:prstGeom>
          <a:noFill/>
          <a:ln w="9525">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ubstituent imagine 7" descr="O persoană stând pe o stâncă în timp ce privește valurile oceanului cu brațele întinse"/>
          <p:cNvPicPr>
            <a:picLocks noGrp="1" noChangeAspect="1"/>
          </p:cNvPicPr>
          <p:nvPr>
            <p:ph type="pic" sz="quarter" idx="13"/>
          </p:nvPr>
        </p:nvPicPr>
        <p:blipFill rotWithShape="1">
          <a:blip r:embed="rId3" cstate="screen"/>
          <a:srcRect/>
          <a:stretch>
            <a:fillRect/>
          </a:stretch>
        </p:blipFill>
        <p:spPr>
          <a:xfrm>
            <a:off x="0" y="0"/>
            <a:ext cx="12192000" cy="6858000"/>
          </a:xfrm>
          <a:solidFill>
            <a:srgbClr val="6768AB">
              <a:alpha val="75000"/>
            </a:srgbClr>
          </a:solidFill>
        </p:spPr>
      </p:pic>
      <p:sp>
        <p:nvSpPr>
          <p:cNvPr id="9" name="Dreptunghi 8" descr="Suprapunere umbrită"/>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o-RO"/>
          </a:p>
        </p:txBody>
      </p:sp>
      <p:sp>
        <p:nvSpPr>
          <p:cNvPr id="3" name="Title 2"/>
          <p:cNvSpPr>
            <a:spLocks noGrp="1"/>
          </p:cNvSpPr>
          <p:nvPr>
            <p:ph type="title"/>
          </p:nvPr>
        </p:nvSpPr>
        <p:spPr>
          <a:xfrm>
            <a:off x="344169" y="621665"/>
            <a:ext cx="11174819" cy="903767"/>
          </a:xfrm>
        </p:spPr>
        <p:txBody>
          <a:bodyPr>
            <a:normAutofit fontScale="90000"/>
          </a:bodyPr>
          <a:lstStyle/>
          <a:p>
            <a:r>
              <a:rPr lang="en-GB" altLang="en-US" b="1" dirty="0">
                <a:solidFill>
                  <a:schemeClr val="bg1"/>
                </a:solidFill>
                <a:sym typeface="+mn-ea"/>
              </a:rPr>
              <a:t>Introduction</a:t>
            </a:r>
            <a:br>
              <a:rPr lang="en-GB" altLang="en-US" dirty="0">
                <a:solidFill>
                  <a:schemeClr val="accent1">
                    <a:lumMod val="75000"/>
                  </a:schemeClr>
                </a:solidFill>
              </a:rPr>
            </a:br>
            <a:endParaRPr lang="en-GB" altLang="en-US"/>
          </a:p>
        </p:txBody>
      </p:sp>
      <p:sp>
        <p:nvSpPr>
          <p:cNvPr id="5" name="Content Placeholder 2"/>
          <p:cNvSpPr>
            <a:spLocks noGrp="1"/>
          </p:cNvSpPr>
          <p:nvPr/>
        </p:nvSpPr>
        <p:spPr>
          <a:xfrm>
            <a:off x="498475" y="1854200"/>
            <a:ext cx="5298440" cy="4537075"/>
          </a:xfrm>
          <a:prstGeom prst="rect">
            <a:avLst/>
          </a:prstGeom>
        </p:spPr>
        <p:txBody>
          <a:bodyPr vert="horz" lIns="91440" tIns="45720" rIns="91440" bIns="45720" rtlCol="0" anchor="ctr">
            <a:noAutofit/>
          </a:bodyPr>
          <a:lstStyle>
            <a:lvl1pPr marL="306070" indent="-30607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29920" indent="-30607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899795" indent="-26987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60" indent="-23431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105" indent="-23431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89992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27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49999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79971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altLang="en-US" sz="2000" b="1" i="1" dirty="0">
                <a:solidFill>
                  <a:schemeClr val="bg1"/>
                </a:solidFill>
                <a:sym typeface="+mn-ea"/>
              </a:rPr>
              <a:t>A Leader of Innovation</a:t>
            </a:r>
            <a:endParaRPr lang="en-GB" altLang="en-US" sz="2000" b="1" i="1" dirty="0">
              <a:solidFill>
                <a:schemeClr val="bg1"/>
              </a:solidFill>
            </a:endParaRPr>
          </a:p>
          <a:p>
            <a:pPr marL="0" indent="0">
              <a:buNone/>
            </a:pPr>
            <a:endParaRPr lang="en-GB" altLang="en-US" sz="2000" dirty="0">
              <a:solidFill>
                <a:schemeClr val="bg1"/>
              </a:solidFill>
            </a:endParaRPr>
          </a:p>
          <a:p>
            <a:pPr marL="0" indent="0">
              <a:buNone/>
            </a:pPr>
            <a:r>
              <a:rPr lang="en-GB" altLang="en-US" dirty="0">
                <a:solidFill>
                  <a:schemeClr val="bg1"/>
                </a:solidFill>
                <a:sym typeface="+mn-ea"/>
              </a:rPr>
              <a:t>More than a century after being founded  The St. Regis New York,  the St. Regis brand is recognized by over 40 hotels and resorts internationaly for its heritage of modernization and commitment to impeccable service. </a:t>
            </a:r>
            <a:endParaRPr lang="en-GB" altLang="en-US" dirty="0">
              <a:solidFill>
                <a:schemeClr val="bg1"/>
              </a:solidFill>
            </a:endParaRPr>
          </a:p>
          <a:p>
            <a:pPr marL="0" indent="0">
              <a:buNone/>
            </a:pPr>
            <a:endParaRPr lang="en-GB" altLang="en-US" dirty="0">
              <a:solidFill>
                <a:schemeClr val="bg1"/>
              </a:solidFill>
            </a:endParaRPr>
          </a:p>
          <a:p>
            <a:pPr marL="0" indent="0">
              <a:buNone/>
            </a:pPr>
            <a:r>
              <a:rPr lang="en-GB" altLang="en-US" dirty="0">
                <a:solidFill>
                  <a:schemeClr val="bg1"/>
                </a:solidFill>
                <a:sym typeface="+mn-ea"/>
              </a:rPr>
              <a:t>St. Regis redefined luxury hotels in 1904 </a:t>
            </a:r>
            <a:endParaRPr lang="en-GB" altLang="en-US" dirty="0">
              <a:solidFill>
                <a:schemeClr val="bg1"/>
              </a:solidFill>
            </a:endParaRPr>
          </a:p>
          <a:p>
            <a:pPr marL="0" indent="0">
              <a:buNone/>
            </a:pPr>
            <a:r>
              <a:rPr lang="en-GB" altLang="en-US" dirty="0">
                <a:solidFill>
                  <a:schemeClr val="bg1"/>
                </a:solidFill>
                <a:sym typeface="+mn-ea"/>
              </a:rPr>
              <a:t> Bloody Mary cocktail was created in 1934 at St. Regis New York </a:t>
            </a:r>
            <a:endParaRPr lang="en-GB" altLang="en-US" dirty="0">
              <a:solidFill>
                <a:schemeClr val="bg1"/>
              </a:solidFill>
            </a:endParaRPr>
          </a:p>
          <a:p>
            <a:pPr marL="0" indent="0">
              <a:buNone/>
            </a:pPr>
            <a:r>
              <a:rPr lang="en-GB" altLang="en-US" dirty="0">
                <a:solidFill>
                  <a:schemeClr val="bg1"/>
                </a:solidFill>
                <a:sym typeface="+mn-ea"/>
              </a:rPr>
              <a:t>Today, to create unforgettable experinces for our guests St Regis have the Live Exquisite</a:t>
            </a:r>
          </a:p>
        </p:txBody>
      </p:sp>
      <p:pic>
        <p:nvPicPr>
          <p:cNvPr id="142" name="Picture Placeholder 141"/>
          <p:cNvPicPr>
            <a:picLocks noChangeAspect="1"/>
          </p:cNvPicPr>
          <p:nvPr/>
        </p:nvPicPr>
        <p:blipFill>
          <a:blip r:embed="rId4"/>
          <a:stretch>
            <a:fillRect/>
          </a:stretch>
        </p:blipFill>
        <p:spPr>
          <a:xfrm>
            <a:off x="6859270" y="652145"/>
            <a:ext cx="4895850" cy="5553710"/>
          </a:xfrm>
          <a:prstGeom prst="rect">
            <a:avLst/>
          </a:prstGeom>
          <a:noFill/>
          <a:ln w="9525">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ubstituent imagine 7" descr="O persoană stând pe o stâncă în timp ce privește valurile oceanului cu brațele întinse"/>
          <p:cNvPicPr>
            <a:picLocks noGrp="1" noChangeAspect="1"/>
          </p:cNvPicPr>
          <p:nvPr>
            <p:ph type="pic" sz="quarter" idx="13"/>
          </p:nvPr>
        </p:nvPicPr>
        <p:blipFill rotWithShape="1">
          <a:blip r:embed="rId3" cstate="screen"/>
          <a:srcRect/>
          <a:stretch>
            <a:fillRect/>
          </a:stretch>
        </p:blipFill>
        <p:spPr>
          <a:xfrm>
            <a:off x="0" y="0"/>
            <a:ext cx="12192000" cy="6858000"/>
          </a:xfrm>
          <a:solidFill>
            <a:srgbClr val="6768AB">
              <a:alpha val="75000"/>
            </a:srgbClr>
          </a:solidFill>
        </p:spPr>
      </p:pic>
      <p:sp>
        <p:nvSpPr>
          <p:cNvPr id="9" name="Dreptunghi 8" descr="Suprapunere umbrită"/>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o-RO"/>
          </a:p>
        </p:txBody>
      </p:sp>
      <p:sp>
        <p:nvSpPr>
          <p:cNvPr id="3" name="Title 2"/>
          <p:cNvSpPr>
            <a:spLocks noGrp="1"/>
          </p:cNvSpPr>
          <p:nvPr>
            <p:ph type="title"/>
          </p:nvPr>
        </p:nvSpPr>
        <p:spPr>
          <a:xfrm>
            <a:off x="4585335" y="561975"/>
            <a:ext cx="3021330" cy="903605"/>
          </a:xfrm>
        </p:spPr>
        <p:txBody>
          <a:bodyPr>
            <a:normAutofit fontScale="90000"/>
          </a:bodyPr>
          <a:lstStyle/>
          <a:p>
            <a:r>
              <a:rPr lang="en-GB" altLang="en-US" b="1" dirty="0">
                <a:solidFill>
                  <a:schemeClr val="bg1"/>
                </a:solidFill>
                <a:sym typeface="+mn-ea"/>
              </a:rPr>
              <a:t>Customers</a:t>
            </a:r>
            <a:br>
              <a:rPr lang="en-GB" altLang="en-US" dirty="0">
                <a:solidFill>
                  <a:schemeClr val="accent1">
                    <a:lumMod val="75000"/>
                  </a:schemeClr>
                </a:solidFill>
              </a:rPr>
            </a:br>
            <a:endParaRPr lang="en-GB" altLang="en-US"/>
          </a:p>
        </p:txBody>
      </p:sp>
      <p:pic>
        <p:nvPicPr>
          <p:cNvPr id="145" name="Picture Placeholder 144"/>
          <p:cNvPicPr>
            <a:picLocks noChangeAspect="1"/>
          </p:cNvPicPr>
          <p:nvPr/>
        </p:nvPicPr>
        <p:blipFill>
          <a:blip r:embed="rId4"/>
          <a:stretch>
            <a:fillRect/>
          </a:stretch>
        </p:blipFill>
        <p:spPr>
          <a:xfrm>
            <a:off x="441960" y="848995"/>
            <a:ext cx="3581400" cy="2077720"/>
          </a:xfrm>
          <a:prstGeom prst="rect">
            <a:avLst/>
          </a:prstGeom>
          <a:noFill/>
          <a:ln w="9525">
            <a:noFill/>
          </a:ln>
        </p:spPr>
      </p:pic>
      <p:pic>
        <p:nvPicPr>
          <p:cNvPr id="148" name="Picture 147"/>
          <p:cNvPicPr/>
          <p:nvPr/>
        </p:nvPicPr>
        <p:blipFill>
          <a:blip r:embed="rId5"/>
          <a:stretch>
            <a:fillRect/>
          </a:stretch>
        </p:blipFill>
        <p:spPr>
          <a:xfrm>
            <a:off x="356235" y="3587115"/>
            <a:ext cx="3667760" cy="2990850"/>
          </a:xfrm>
          <a:prstGeom prst="rect">
            <a:avLst/>
          </a:prstGeom>
          <a:noFill/>
          <a:ln w="9525">
            <a:noFill/>
          </a:ln>
        </p:spPr>
      </p:pic>
      <p:pic>
        <p:nvPicPr>
          <p:cNvPr id="146" name="Picture Placeholder 145"/>
          <p:cNvPicPr/>
          <p:nvPr/>
        </p:nvPicPr>
        <p:blipFill>
          <a:blip r:embed="rId6"/>
          <a:stretch>
            <a:fillRect/>
          </a:stretch>
        </p:blipFill>
        <p:spPr>
          <a:xfrm>
            <a:off x="8056880" y="848995"/>
            <a:ext cx="3857625" cy="2719070"/>
          </a:xfrm>
          <a:prstGeom prst="rect">
            <a:avLst/>
          </a:prstGeom>
          <a:noFill/>
          <a:ln w="9525">
            <a:noFill/>
          </a:ln>
        </p:spPr>
      </p:pic>
      <p:pic>
        <p:nvPicPr>
          <p:cNvPr id="147" name="Picture 146"/>
          <p:cNvPicPr/>
          <p:nvPr/>
        </p:nvPicPr>
        <p:blipFill>
          <a:blip r:embed="rId7"/>
          <a:stretch>
            <a:fillRect/>
          </a:stretch>
        </p:blipFill>
        <p:spPr>
          <a:xfrm>
            <a:off x="8056880" y="4381500"/>
            <a:ext cx="3858895" cy="2196465"/>
          </a:xfrm>
          <a:prstGeom prst="rect">
            <a:avLst/>
          </a:prstGeom>
          <a:noFill/>
          <a:ln w="9525">
            <a:noFill/>
          </a:ln>
        </p:spPr>
      </p:pic>
      <p:graphicFrame>
        <p:nvGraphicFramePr>
          <p:cNvPr id="37" name="Content Placeholder 36" descr="SmartArt object"/>
          <p:cNvGraphicFramePr>
            <a:graphicFrameLocks noGrp="1"/>
          </p:cNvGraphicFramePr>
          <p:nvPr>
            <p:ph sz="quarter" idx="14"/>
          </p:nvPr>
        </p:nvGraphicFramePr>
        <p:xfrm>
          <a:off x="4426585" y="1864360"/>
          <a:ext cx="3338830" cy="419735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ubstituent imagine 7" descr="O persoană stând pe o stâncă în timp ce privește valurile oceanului cu brațele întinse"/>
          <p:cNvPicPr>
            <a:picLocks noGrp="1" noChangeAspect="1"/>
          </p:cNvPicPr>
          <p:nvPr>
            <p:ph type="pic" sz="quarter" idx="13"/>
          </p:nvPr>
        </p:nvPicPr>
        <p:blipFill rotWithShape="1">
          <a:blip r:embed="rId3" cstate="screen"/>
          <a:srcRect/>
          <a:stretch>
            <a:fillRect/>
          </a:stretch>
        </p:blipFill>
        <p:spPr>
          <a:xfrm>
            <a:off x="0" y="0"/>
            <a:ext cx="12192000" cy="6858000"/>
          </a:xfrm>
          <a:solidFill>
            <a:srgbClr val="6768AB">
              <a:alpha val="75000"/>
            </a:srgbClr>
          </a:solidFill>
        </p:spPr>
      </p:pic>
      <p:sp>
        <p:nvSpPr>
          <p:cNvPr id="9" name="Dreptunghi 8" descr="Suprapunere umbrită"/>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o-RO" b="1"/>
          </a:p>
        </p:txBody>
      </p:sp>
      <p:sp>
        <p:nvSpPr>
          <p:cNvPr id="3" name="Title 2"/>
          <p:cNvSpPr>
            <a:spLocks noGrp="1"/>
          </p:cNvSpPr>
          <p:nvPr>
            <p:ph type="title"/>
          </p:nvPr>
        </p:nvSpPr>
        <p:spPr>
          <a:xfrm>
            <a:off x="4267835" y="640715"/>
            <a:ext cx="3454400" cy="1770380"/>
          </a:xfrm>
        </p:spPr>
        <p:txBody>
          <a:bodyPr>
            <a:normAutofit fontScale="90000"/>
          </a:bodyPr>
          <a:lstStyle/>
          <a:p>
            <a:pPr algn="ctr"/>
            <a:r>
              <a:rPr lang="en-GB" altLang="en-US" sz="2890" b="1" dirty="0">
                <a:sym typeface="+mn-ea"/>
              </a:rPr>
              <a:t>Nature, scope and role of the guest services and facilities</a:t>
            </a:r>
            <a:br>
              <a:rPr lang="en-US" sz="2890" dirty="0"/>
            </a:br>
            <a:br>
              <a:rPr lang="en-GB" altLang="en-US" dirty="0">
                <a:solidFill>
                  <a:schemeClr val="accent1">
                    <a:lumMod val="75000"/>
                  </a:schemeClr>
                </a:solidFill>
              </a:rPr>
            </a:br>
            <a:endParaRPr lang="en-GB" altLang="en-US"/>
          </a:p>
        </p:txBody>
      </p:sp>
      <p:pic>
        <p:nvPicPr>
          <p:cNvPr id="149" name="Picture Placeholder 148"/>
          <p:cNvPicPr>
            <a:picLocks noChangeAspect="1"/>
          </p:cNvPicPr>
          <p:nvPr/>
        </p:nvPicPr>
        <p:blipFill>
          <a:blip r:embed="rId4"/>
          <a:stretch>
            <a:fillRect/>
          </a:stretch>
        </p:blipFill>
        <p:spPr>
          <a:xfrm>
            <a:off x="441960" y="640715"/>
            <a:ext cx="3702685" cy="5749290"/>
          </a:xfrm>
          <a:prstGeom prst="rect">
            <a:avLst/>
          </a:prstGeom>
          <a:noFill/>
          <a:ln w="9525">
            <a:noFill/>
          </a:ln>
        </p:spPr>
      </p:pic>
      <p:pic>
        <p:nvPicPr>
          <p:cNvPr id="150" name="Picture Placeholder 149"/>
          <p:cNvPicPr/>
          <p:nvPr/>
        </p:nvPicPr>
        <p:blipFill>
          <a:blip r:embed="rId5"/>
          <a:stretch>
            <a:fillRect/>
          </a:stretch>
        </p:blipFill>
        <p:spPr>
          <a:xfrm>
            <a:off x="8047355" y="641350"/>
            <a:ext cx="3702685" cy="5749290"/>
          </a:xfrm>
          <a:prstGeom prst="rect">
            <a:avLst/>
          </a:prstGeom>
          <a:noFill/>
          <a:ln w="9525">
            <a:noFill/>
          </a:ln>
        </p:spPr>
      </p:pic>
      <p:sp>
        <p:nvSpPr>
          <p:cNvPr id="18" name="Text Placeholder 3"/>
          <p:cNvSpPr>
            <a:spLocks noGrp="1"/>
          </p:cNvSpPr>
          <p:nvPr>
            <p:ph sz="quarter" idx="14"/>
          </p:nvPr>
        </p:nvSpPr>
        <p:spPr>
          <a:xfrm>
            <a:off x="4715510" y="2209800"/>
            <a:ext cx="3006725" cy="4180205"/>
          </a:xfrm>
        </p:spPr>
        <p:txBody>
          <a:bodyPr/>
          <a:lstStyle/>
          <a:p>
            <a:pPr marL="215900" indent="-215900">
              <a:buFont typeface="Wingdings" panose="05000000000000000000" pitchFamily="2" charset="2"/>
              <a:buChar char="§"/>
            </a:pPr>
            <a:r>
              <a:rPr lang="en-GB" altLang="en-US" dirty="0">
                <a:sym typeface="+mn-ea"/>
              </a:rPr>
              <a:t>The Green Housekeeping management concept has been shown to be extraordinary implemented in day-to-day activity. We aim to respect the habitat, conserve power and maximize client comfort. (Setiawan et al.,2021)</a:t>
            </a:r>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ubstituent imagine 7" descr="O persoană stând pe o stâncă în timp ce privește valurile oceanului cu brațele întinse"/>
          <p:cNvPicPr>
            <a:picLocks noGrp="1" noChangeAspect="1"/>
          </p:cNvPicPr>
          <p:nvPr>
            <p:ph type="pic" sz="quarter" idx="13"/>
          </p:nvPr>
        </p:nvPicPr>
        <p:blipFill rotWithShape="1">
          <a:blip r:embed="rId3" cstate="screen"/>
          <a:srcRect/>
          <a:stretch>
            <a:fillRect/>
          </a:stretch>
        </p:blipFill>
        <p:spPr>
          <a:xfrm>
            <a:off x="0" y="0"/>
            <a:ext cx="12192000" cy="6858000"/>
          </a:xfrm>
          <a:solidFill>
            <a:srgbClr val="6768AB">
              <a:alpha val="75000"/>
            </a:srgbClr>
          </a:solidFill>
        </p:spPr>
      </p:pic>
      <p:sp>
        <p:nvSpPr>
          <p:cNvPr id="9" name="Dreptunghi 8" descr="Suprapunere umbrită"/>
          <p:cNvSpPr/>
          <p:nvPr/>
        </p:nvSpPr>
        <p:spPr>
          <a:xfrm>
            <a:off x="1016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o-RO" b="1"/>
          </a:p>
        </p:txBody>
      </p:sp>
      <p:sp>
        <p:nvSpPr>
          <p:cNvPr id="3" name="Title 2"/>
          <p:cNvSpPr>
            <a:spLocks noGrp="1"/>
          </p:cNvSpPr>
          <p:nvPr>
            <p:ph type="title"/>
          </p:nvPr>
        </p:nvSpPr>
        <p:spPr>
          <a:xfrm>
            <a:off x="252095" y="596900"/>
            <a:ext cx="6962140" cy="1120140"/>
          </a:xfrm>
        </p:spPr>
        <p:txBody>
          <a:bodyPr>
            <a:normAutofit/>
          </a:bodyPr>
          <a:lstStyle/>
          <a:p>
            <a:pPr algn="ctr"/>
            <a:r>
              <a:rPr lang="en-GB" altLang="en-US" sz="2885" b="1" dirty="0">
                <a:sym typeface="+mn-ea"/>
              </a:rPr>
              <a:t>Role and function of guest services</a:t>
            </a:r>
            <a:endParaRPr lang="en-GB" altLang="en-US"/>
          </a:p>
        </p:txBody>
      </p:sp>
      <p:pic>
        <p:nvPicPr>
          <p:cNvPr id="151" name="Content Placeholder 150"/>
          <p:cNvPicPr/>
          <p:nvPr/>
        </p:nvPicPr>
        <p:blipFill>
          <a:blip r:embed="rId4"/>
          <a:stretch>
            <a:fillRect/>
          </a:stretch>
        </p:blipFill>
        <p:spPr>
          <a:xfrm>
            <a:off x="6320155" y="1717040"/>
            <a:ext cx="5744845" cy="4916170"/>
          </a:xfrm>
          <a:prstGeom prst="rect">
            <a:avLst/>
          </a:prstGeom>
          <a:noFill/>
          <a:ln w="9525">
            <a:noFill/>
          </a:ln>
        </p:spPr>
      </p:pic>
      <p:sp>
        <p:nvSpPr>
          <p:cNvPr id="11" name="Content Placeholder 5"/>
          <p:cNvSpPr>
            <a:spLocks noGrp="1"/>
          </p:cNvSpPr>
          <p:nvPr/>
        </p:nvSpPr>
        <p:spPr>
          <a:xfrm>
            <a:off x="386715" y="2127250"/>
            <a:ext cx="5596255" cy="4096385"/>
          </a:xfrm>
          <a:prstGeom prst="rect">
            <a:avLst/>
          </a:prstGeom>
        </p:spPr>
        <p:txBody>
          <a:bodyPr vert="horz" lIns="91440" tIns="45720" rIns="91440" bIns="45720" rtlCol="0" anchor="ctr">
            <a:noAutofit/>
          </a:bodyPr>
          <a:lstStyle>
            <a:lvl1pPr marL="306070" indent="-30607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29920" indent="-30607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899795" indent="-26987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60" indent="-23431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105" indent="-23431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89992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27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49999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79971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lvl="0">
              <a:lnSpc>
                <a:spcPct val="100000"/>
              </a:lnSpc>
              <a:spcBef>
                <a:spcPct val="0"/>
              </a:spcBef>
              <a:spcAft>
                <a:spcPct val="35000"/>
              </a:spcAft>
            </a:pPr>
            <a:r>
              <a:rPr dirty="0">
                <a:solidFill>
                  <a:schemeClr val="bg1"/>
                </a:solidFill>
                <a:sym typeface="+mn-ea"/>
              </a:rPr>
              <a:t>The goal of the </a:t>
            </a:r>
            <a:r>
              <a:rPr lang="en-GB" dirty="0">
                <a:solidFill>
                  <a:schemeClr val="bg1"/>
                </a:solidFill>
                <a:sym typeface="+mn-ea"/>
              </a:rPr>
              <a:t>g</a:t>
            </a:r>
            <a:r>
              <a:rPr dirty="0">
                <a:solidFill>
                  <a:schemeClr val="bg1"/>
                </a:solidFill>
                <a:sym typeface="+mn-ea"/>
              </a:rPr>
              <a:t>uest </a:t>
            </a:r>
            <a:r>
              <a:rPr lang="en-GB" dirty="0">
                <a:solidFill>
                  <a:schemeClr val="bg1"/>
                </a:solidFill>
                <a:sym typeface="+mn-ea"/>
              </a:rPr>
              <a:t>s</a:t>
            </a:r>
            <a:r>
              <a:rPr dirty="0">
                <a:solidFill>
                  <a:schemeClr val="bg1"/>
                </a:solidFill>
                <a:sym typeface="+mn-ea"/>
              </a:rPr>
              <a:t>ervices Department is to ensure a comfortable stay for hotel and resort guests</a:t>
            </a:r>
          </a:p>
          <a:p>
            <a:pPr lvl="0">
              <a:lnSpc>
                <a:spcPct val="100000"/>
              </a:lnSpc>
              <a:spcBef>
                <a:spcPct val="0"/>
              </a:spcBef>
              <a:spcAft>
                <a:spcPct val="35000"/>
              </a:spcAft>
            </a:pPr>
            <a:endParaRPr lang="en-GB" altLang="en-US" dirty="0">
              <a:solidFill>
                <a:schemeClr val="bg1"/>
              </a:solidFill>
            </a:endParaRPr>
          </a:p>
          <a:p>
            <a:pPr lvl="0">
              <a:lnSpc>
                <a:spcPct val="100000"/>
              </a:lnSpc>
              <a:spcBef>
                <a:spcPct val="0"/>
              </a:spcBef>
              <a:spcAft>
                <a:spcPct val="35000"/>
              </a:spcAft>
            </a:pPr>
            <a:r>
              <a:rPr lang="en-US" dirty="0">
                <a:solidFill>
                  <a:schemeClr val="bg1"/>
                </a:solidFill>
                <a:sym typeface="+mn-ea"/>
              </a:rPr>
              <a:t>Ensure that guests' needs are met in a timely and efficient manner</a:t>
            </a:r>
          </a:p>
          <a:p>
            <a:pPr marL="0" lvl="0" indent="0">
              <a:lnSpc>
                <a:spcPct val="100000"/>
              </a:lnSpc>
              <a:spcBef>
                <a:spcPct val="0"/>
              </a:spcBef>
              <a:spcAft>
                <a:spcPct val="35000"/>
              </a:spcAft>
              <a:buNone/>
            </a:pPr>
            <a:endParaRPr lang="en-US" dirty="0">
              <a:solidFill>
                <a:schemeClr val="bg1"/>
              </a:solidFill>
              <a:sym typeface="+mn-ea"/>
            </a:endParaRPr>
          </a:p>
          <a:p>
            <a:pPr lvl="0">
              <a:lnSpc>
                <a:spcPct val="100000"/>
              </a:lnSpc>
              <a:spcBef>
                <a:spcPct val="0"/>
              </a:spcBef>
              <a:spcAft>
                <a:spcPct val="35000"/>
              </a:spcAft>
            </a:pPr>
            <a:r>
              <a:rPr lang="en-GB" altLang="en-US" dirty="0">
                <a:solidFill>
                  <a:schemeClr val="bg1"/>
                </a:solidFill>
                <a:sym typeface="+mn-ea"/>
              </a:rPr>
              <a:t>W</a:t>
            </a:r>
            <a:r>
              <a:rPr lang="en-US" dirty="0">
                <a:solidFill>
                  <a:schemeClr val="bg1"/>
                </a:solidFill>
                <a:sym typeface="+mn-ea"/>
              </a:rPr>
              <a:t>e always keep our guests confidentia</a:t>
            </a:r>
            <a:endParaRPr lang="en-US" kern="1200" cap="none" dirty="0">
              <a:solidFill>
                <a:schemeClr val="bg1"/>
              </a:solidFill>
            </a:endParaRPr>
          </a:p>
          <a:p>
            <a:pPr lvl="0">
              <a:lnSpc>
                <a:spcPct val="100000"/>
              </a:lnSpc>
              <a:spcBef>
                <a:spcPct val="0"/>
              </a:spcBef>
              <a:spcAft>
                <a:spcPct val="35000"/>
              </a:spcAft>
            </a:pPr>
            <a:endParaRPr lang="en-US" kern="1200" cap="none" dirty="0">
              <a:solidFill>
                <a:schemeClr val="bg1"/>
              </a:solidFill>
            </a:endParaRPr>
          </a:p>
          <a:p>
            <a:pPr lvl="0">
              <a:lnSpc>
                <a:spcPct val="100000"/>
              </a:lnSpc>
              <a:spcBef>
                <a:spcPct val="0"/>
              </a:spcBef>
              <a:spcAft>
                <a:spcPct val="35000"/>
              </a:spcAft>
            </a:pPr>
            <a:r>
              <a:rPr dirty="0">
                <a:solidFill>
                  <a:schemeClr val="bg1"/>
                </a:solidFill>
                <a:sym typeface="+mn-ea"/>
              </a:rPr>
              <a:t>Act in a friendly and attentive manner in all encounters with guests</a:t>
            </a:r>
            <a:r>
              <a:rPr lang="en-ZA" dirty="0">
                <a:solidFill>
                  <a:schemeClr val="bg1"/>
                </a:solidFill>
                <a:sym typeface="+mn-ea"/>
              </a:rPr>
              <a:t> </a:t>
            </a:r>
            <a:endParaRPr lang="en-GB" altLang="en-US" dirty="0">
              <a:solidFill>
                <a:schemeClr val="bg1"/>
              </a:solidFill>
            </a:endParaRPr>
          </a:p>
          <a:p>
            <a:pPr marL="0" lvl="0" indent="0">
              <a:lnSpc>
                <a:spcPct val="100000"/>
              </a:lnSpc>
              <a:spcBef>
                <a:spcPct val="0"/>
              </a:spcBef>
              <a:spcAft>
                <a:spcPct val="35000"/>
              </a:spcAft>
              <a:buNone/>
            </a:pPr>
            <a:endParaRPr lang="en-GB" altLang="en-US"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ubstituent imagine 7" descr="O persoană stând pe o stâncă în timp ce privește valurile oceanului cu brațele întinse"/>
          <p:cNvPicPr>
            <a:picLocks noGrp="1" noChangeAspect="1"/>
          </p:cNvPicPr>
          <p:nvPr>
            <p:ph type="pic" sz="quarter" idx="13"/>
          </p:nvPr>
        </p:nvPicPr>
        <p:blipFill rotWithShape="1">
          <a:blip r:embed="rId3" cstate="screen"/>
          <a:srcRect/>
          <a:stretch>
            <a:fillRect/>
          </a:stretch>
        </p:blipFill>
        <p:spPr>
          <a:xfrm>
            <a:off x="0" y="0"/>
            <a:ext cx="12192000" cy="6858000"/>
          </a:xfrm>
          <a:solidFill>
            <a:srgbClr val="6768AB">
              <a:alpha val="75000"/>
            </a:srgbClr>
          </a:solidFill>
        </p:spPr>
      </p:pic>
      <p:sp>
        <p:nvSpPr>
          <p:cNvPr id="9" name="Dreptunghi 8" descr="Suprapunere umbrită"/>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o-RO" b="1"/>
          </a:p>
        </p:txBody>
      </p:sp>
      <p:sp>
        <p:nvSpPr>
          <p:cNvPr id="3" name="Title 2"/>
          <p:cNvSpPr>
            <a:spLocks noGrp="1"/>
          </p:cNvSpPr>
          <p:nvPr>
            <p:ph type="title"/>
          </p:nvPr>
        </p:nvSpPr>
        <p:spPr>
          <a:xfrm>
            <a:off x="252095" y="364490"/>
            <a:ext cx="6962140" cy="1762125"/>
          </a:xfrm>
        </p:spPr>
        <p:txBody>
          <a:bodyPr>
            <a:normAutofit/>
          </a:bodyPr>
          <a:lstStyle/>
          <a:p>
            <a:pPr algn="ctr"/>
            <a:r>
              <a:rPr lang="en-GB" altLang="en-US" sz="2885" b="1" dirty="0">
                <a:sym typeface="+mn-ea"/>
              </a:rPr>
              <a:t>Importance of hospitality and how St. regis exced guest expectations</a:t>
            </a:r>
            <a:endParaRPr lang="en-GB" altLang="en-US"/>
          </a:p>
        </p:txBody>
      </p:sp>
      <p:pic>
        <p:nvPicPr>
          <p:cNvPr id="151" name="Content Placeholder 150"/>
          <p:cNvPicPr/>
          <p:nvPr/>
        </p:nvPicPr>
        <p:blipFill>
          <a:blip r:embed="rId4"/>
          <a:stretch>
            <a:fillRect/>
          </a:stretch>
        </p:blipFill>
        <p:spPr>
          <a:xfrm>
            <a:off x="6711315" y="1717040"/>
            <a:ext cx="5353685" cy="4829175"/>
          </a:xfrm>
          <a:prstGeom prst="rect">
            <a:avLst/>
          </a:prstGeom>
          <a:noFill/>
          <a:ln w="9525">
            <a:noFill/>
          </a:ln>
        </p:spPr>
      </p:pic>
      <p:sp>
        <p:nvSpPr>
          <p:cNvPr id="11" name="Content Placeholder 5"/>
          <p:cNvSpPr>
            <a:spLocks noGrp="1"/>
          </p:cNvSpPr>
          <p:nvPr/>
        </p:nvSpPr>
        <p:spPr>
          <a:xfrm>
            <a:off x="581193" y="2358813"/>
            <a:ext cx="5422390" cy="3633047"/>
          </a:xfrm>
          <a:prstGeom prst="rect">
            <a:avLst/>
          </a:prstGeom>
        </p:spPr>
        <p:txBody>
          <a:bodyPr vert="horz" lIns="91440" tIns="45720" rIns="91440" bIns="45720" rtlCol="0" anchor="ctr">
            <a:normAutofit/>
          </a:bodyPr>
          <a:lstStyle>
            <a:lvl1pPr marL="306070" indent="-30607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29920" indent="-30607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899795" indent="-26987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60" indent="-23431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105" indent="-23431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89992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27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49999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79971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215900" indent="-215900">
              <a:buFont typeface="Wingdings" panose="05000000000000000000" pitchFamily="2" charset="2"/>
              <a:buChar char="§"/>
            </a:pPr>
            <a:r>
              <a:rPr lang="en-GB" altLang="en-US" dirty="0">
                <a:solidFill>
                  <a:schemeClr val="bg1"/>
                </a:solidFill>
              </a:rPr>
              <a:t>At the 5% significance, the study results are that the coaching curriculum has a decisive impact on the achievement of F&amp;B service workers. Training programs can impact F&amp;B service worker performance (R2) 53.0%. Therefore, the F&amp;B service worker performance increases by 0.761. Indicators of the coaching curriculum, namely: Nature of coaching, training documentation, timing. Hoteliers need to maintain or develop training to increase. (Andreawan et al.,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ubstituent imagine 7" descr="O persoană stând pe o stâncă în timp ce privește valurile oceanului cu brațele întinse"/>
          <p:cNvPicPr>
            <a:picLocks noGrp="1" noChangeAspect="1"/>
          </p:cNvPicPr>
          <p:nvPr>
            <p:ph type="pic" sz="quarter" idx="13"/>
          </p:nvPr>
        </p:nvPicPr>
        <p:blipFill rotWithShape="1">
          <a:blip r:embed="rId3" cstate="screen"/>
          <a:srcRect/>
          <a:stretch>
            <a:fillRect/>
          </a:stretch>
        </p:blipFill>
        <p:spPr>
          <a:xfrm>
            <a:off x="0" y="0"/>
            <a:ext cx="12192000" cy="6858000"/>
          </a:xfrm>
          <a:solidFill>
            <a:srgbClr val="6768AB">
              <a:alpha val="75000"/>
            </a:srgbClr>
          </a:solidFill>
        </p:spPr>
      </p:pic>
      <p:sp>
        <p:nvSpPr>
          <p:cNvPr id="9" name="Dreptunghi 8" descr="Suprapunere umbrită"/>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o-RO" b="1"/>
          </a:p>
        </p:txBody>
      </p:sp>
      <p:sp>
        <p:nvSpPr>
          <p:cNvPr id="3" name="Title 2"/>
          <p:cNvSpPr>
            <a:spLocks noGrp="1"/>
          </p:cNvSpPr>
          <p:nvPr>
            <p:ph type="title"/>
          </p:nvPr>
        </p:nvSpPr>
        <p:spPr>
          <a:xfrm>
            <a:off x="252095" y="379730"/>
            <a:ext cx="6962140" cy="1120140"/>
          </a:xfrm>
        </p:spPr>
        <p:txBody>
          <a:bodyPr>
            <a:normAutofit/>
          </a:bodyPr>
          <a:lstStyle/>
          <a:p>
            <a:pPr algn="ctr"/>
            <a:r>
              <a:rPr lang="en-GB" altLang="en-US" sz="2885" b="1" dirty="0">
                <a:sym typeface="+mn-ea"/>
              </a:rPr>
              <a:t>Conclusion</a:t>
            </a:r>
            <a:endParaRPr lang="en-GB" altLang="en-US"/>
          </a:p>
        </p:txBody>
      </p:sp>
      <p:pic>
        <p:nvPicPr>
          <p:cNvPr id="105" name="Content Placeholder 104"/>
          <p:cNvPicPr/>
          <p:nvPr/>
        </p:nvPicPr>
        <p:blipFill>
          <a:blip r:embed="rId4"/>
          <a:stretch>
            <a:fillRect/>
          </a:stretch>
        </p:blipFill>
        <p:spPr>
          <a:xfrm>
            <a:off x="6981825" y="1717040"/>
            <a:ext cx="4775200" cy="4698365"/>
          </a:xfrm>
          <a:prstGeom prst="rect">
            <a:avLst/>
          </a:prstGeom>
          <a:noFill/>
          <a:ln w="9525">
            <a:noFill/>
          </a:ln>
        </p:spPr>
      </p:pic>
      <p:sp>
        <p:nvSpPr>
          <p:cNvPr id="12" name="Content Placeholder 4"/>
          <p:cNvSpPr>
            <a:spLocks noGrp="1"/>
          </p:cNvSpPr>
          <p:nvPr/>
        </p:nvSpPr>
        <p:spPr>
          <a:xfrm>
            <a:off x="581025" y="1866265"/>
            <a:ext cx="6146800" cy="4770755"/>
          </a:xfrm>
          <a:prstGeom prst="rect">
            <a:avLst/>
          </a:prstGeom>
        </p:spPr>
        <p:txBody>
          <a:bodyPr vert="horz" lIns="91440" tIns="45720" rIns="91440" bIns="45720" numCol="2" spcCol="540000" rtlCol="0" anchor="ctr">
            <a:noAutofit/>
          </a:bodyPr>
          <a:lstStyle>
            <a:lvl1pPr marL="306070" indent="-30607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29920" indent="-30607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899795" indent="-26987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60" indent="-23431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105" indent="-23431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89992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27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49999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79971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215900" indent="-215900">
              <a:lnSpc>
                <a:spcPct val="90000"/>
              </a:lnSpc>
            </a:pPr>
            <a:r>
              <a:rPr lang="en-GB" altLang="en-US" dirty="0">
                <a:solidFill>
                  <a:schemeClr val="bg1"/>
                </a:solidFill>
              </a:rPr>
              <a:t>All the previously mentioned prove that St. Regis promotes the highest standards in hospitality, the needs of its customers becoming the main objective to satisfy</a:t>
            </a:r>
          </a:p>
          <a:p>
            <a:pPr marL="215900" indent="-215900">
              <a:lnSpc>
                <a:spcPct val="90000"/>
              </a:lnSpc>
            </a:pPr>
            <a:r>
              <a:rPr lang="en-GB" altLang="en-US" dirty="0">
                <a:solidFill>
                  <a:schemeClr val="bg1"/>
                </a:solidFill>
              </a:rPr>
              <a:t>So we are talking about:</a:t>
            </a:r>
          </a:p>
          <a:p>
            <a:pPr>
              <a:lnSpc>
                <a:spcPct val="90000"/>
              </a:lnSpc>
              <a:buFont typeface="Wingdings" panose="05000000000000000000" charset="0"/>
              <a:buChar char="ü"/>
            </a:pPr>
            <a:r>
              <a:rPr lang="en-GB" altLang="en-US" dirty="0">
                <a:solidFill>
                  <a:schemeClr val="bg1"/>
                </a:solidFill>
              </a:rPr>
              <a:t>meeting customer expectation</a:t>
            </a:r>
          </a:p>
          <a:p>
            <a:pPr>
              <a:lnSpc>
                <a:spcPct val="90000"/>
              </a:lnSpc>
              <a:buFont typeface="Wingdings" panose="05000000000000000000" charset="0"/>
              <a:buChar char="ü"/>
            </a:pPr>
            <a:r>
              <a:rPr lang="en-GB" altLang="en-US" dirty="0">
                <a:solidFill>
                  <a:schemeClr val="bg1"/>
                </a:solidFill>
              </a:rPr>
              <a:t>the ecmployee increased productivity</a:t>
            </a:r>
          </a:p>
          <a:p>
            <a:pPr>
              <a:lnSpc>
                <a:spcPct val="90000"/>
              </a:lnSpc>
              <a:buFont typeface="Wingdings" panose="05000000000000000000" charset="0"/>
              <a:buChar char="ü"/>
            </a:pPr>
            <a:endParaRPr lang="en-GB" altLang="en-US" dirty="0">
              <a:solidFill>
                <a:schemeClr val="bg1"/>
              </a:solidFill>
            </a:endParaRPr>
          </a:p>
          <a:p>
            <a:pPr marL="215900" indent="-215900">
              <a:lnSpc>
                <a:spcPct val="90000"/>
              </a:lnSpc>
            </a:pPr>
            <a:r>
              <a:rPr lang="en-GB" altLang="en-US" dirty="0">
                <a:solidFill>
                  <a:schemeClr val="bg1"/>
                </a:solidFill>
                <a:sym typeface="+mn-ea"/>
              </a:rPr>
              <a:t>We therefore understand that managers, employees and customers coexist, thus the term stakeholders perfectly describes the role and importance of guest services</a:t>
            </a:r>
            <a:endParaRPr lang="en-GB" altLang="en-US" dirty="0">
              <a:solidFill>
                <a:schemeClr val="bg1"/>
              </a:solidFill>
            </a:endParaRPr>
          </a:p>
          <a:p>
            <a:pPr marL="215900" indent="-215900">
              <a:lnSpc>
                <a:spcPct val="90000"/>
              </a:lnSpc>
            </a:pPr>
            <a:r>
              <a:rPr lang="en-GB" altLang="en-US" dirty="0">
                <a:solidFill>
                  <a:schemeClr val="bg1"/>
                </a:solidFill>
                <a:sym typeface="+mn-ea"/>
              </a:rPr>
              <a:t>So we are talking about:</a:t>
            </a:r>
          </a:p>
          <a:p>
            <a:pPr>
              <a:lnSpc>
                <a:spcPct val="90000"/>
              </a:lnSpc>
              <a:buFont typeface="Wingdings" panose="05000000000000000000" charset="0"/>
              <a:buChar char="ü"/>
            </a:pPr>
            <a:r>
              <a:rPr lang="en-GB" altLang="en-US" dirty="0">
                <a:solidFill>
                  <a:schemeClr val="bg1"/>
                </a:solidFill>
                <a:sym typeface="+mn-ea"/>
              </a:rPr>
              <a:t>increased revenue</a:t>
            </a:r>
          </a:p>
          <a:p>
            <a:pPr>
              <a:lnSpc>
                <a:spcPct val="90000"/>
              </a:lnSpc>
              <a:buFont typeface="Wingdings" panose="05000000000000000000" charset="0"/>
              <a:buChar char="ü"/>
            </a:pPr>
            <a:r>
              <a:rPr lang="en-GB" altLang="en-US" dirty="0">
                <a:solidFill>
                  <a:schemeClr val="bg1"/>
                </a:solidFill>
                <a:sym typeface="+mn-ea"/>
              </a:rPr>
              <a:t>improved abylity to retain customers</a:t>
            </a:r>
            <a:endParaRPr lang="en-GB" altLang="en-US" dirty="0">
              <a:solidFill>
                <a:schemeClr val="bg1"/>
              </a:solidFill>
            </a:endParaRPr>
          </a:p>
          <a:p>
            <a:pPr marL="0" indent="0">
              <a:lnSpc>
                <a:spcPct val="90000"/>
              </a:lnSpc>
              <a:buFont typeface="Wingdings" panose="05000000000000000000" charset="0"/>
              <a:buNone/>
            </a:pPr>
            <a:endParaRPr lang="en-GB" altLang="en-US"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ubstituent imagine 7" descr="O persoană stând pe o stâncă în timp ce privește valurile oceanului cu brațele întinse"/>
          <p:cNvPicPr>
            <a:picLocks noGrp="1" noChangeAspect="1"/>
          </p:cNvPicPr>
          <p:nvPr>
            <p:ph type="pic" sz="quarter" idx="13"/>
          </p:nvPr>
        </p:nvPicPr>
        <p:blipFill rotWithShape="1">
          <a:blip r:embed="rId3" cstate="screen"/>
          <a:srcRect/>
          <a:stretch>
            <a:fillRect/>
          </a:stretch>
        </p:blipFill>
        <p:spPr>
          <a:xfrm>
            <a:off x="0" y="0"/>
            <a:ext cx="12192000" cy="6858000"/>
          </a:xfrm>
          <a:solidFill>
            <a:srgbClr val="6768AB">
              <a:alpha val="75000"/>
            </a:srgbClr>
          </a:solidFill>
        </p:spPr>
      </p:pic>
      <p:sp>
        <p:nvSpPr>
          <p:cNvPr id="9" name="Dreptunghi 8" descr="Suprapunere umbrită"/>
          <p:cNvSpPr/>
          <p:nvPr/>
        </p:nvSpPr>
        <p:spPr>
          <a:xfrm>
            <a:off x="0" y="-635"/>
            <a:ext cx="12192000" cy="6858635"/>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indent="-171450">
              <a:buFont typeface="Wingdings" panose="05000000000000000000" charset="0"/>
              <a:buChar char="Ø"/>
            </a:pPr>
            <a:endParaRPr lang="en-GB" altLang="en-US" sz="1400" dirty="0">
              <a:sym typeface="+mn-ea"/>
            </a:endParaRPr>
          </a:p>
          <a:p>
            <a:pPr marL="171450" indent="-171450">
              <a:buFont typeface="Wingdings" panose="05000000000000000000" charset="0"/>
              <a:buChar char="Ø"/>
            </a:pPr>
            <a:endParaRPr lang="en-GB" altLang="en-US" sz="1400" dirty="0">
              <a:sym typeface="+mn-ea"/>
            </a:endParaRPr>
          </a:p>
          <a:p>
            <a:pPr marL="171450" indent="-171450">
              <a:buFont typeface="Wingdings" panose="05000000000000000000" charset="0"/>
              <a:buChar char="Ø"/>
            </a:pPr>
            <a:endParaRPr lang="en-GB" altLang="en-US" sz="1400" dirty="0">
              <a:sym typeface="+mn-ea"/>
            </a:endParaRPr>
          </a:p>
          <a:p>
            <a:pPr marL="171450" indent="-171450">
              <a:buFont typeface="Wingdings" panose="05000000000000000000" charset="0"/>
              <a:buChar char="Ø"/>
            </a:pPr>
            <a:endParaRPr lang="en-GB" altLang="en-US" sz="1400" dirty="0">
              <a:sym typeface="+mn-ea"/>
            </a:endParaRPr>
          </a:p>
          <a:p>
            <a:pPr marL="171450" indent="-171450">
              <a:lnSpc>
                <a:spcPct val="150000"/>
              </a:lnSpc>
              <a:buFont typeface="Wingdings" panose="05000000000000000000" charset="0"/>
              <a:buChar char="Ø"/>
            </a:pPr>
            <a:r>
              <a:rPr lang="en-GB" altLang="en-US" sz="1400" dirty="0">
                <a:sym typeface="+mn-ea"/>
              </a:rPr>
              <a:t>Budarma, I.K., Astawa, I.K., Sri Widhari, C.I. and Erawati, N.M.R., 2020. Competitive Advantage of Green Hospitality Business Practices in 5 Star Hotels in Bali. Technium Soc. Sci. J., 13, p.420.</a:t>
            </a:r>
          </a:p>
          <a:p>
            <a:pPr marL="171450" indent="-171450">
              <a:lnSpc>
                <a:spcPct val="150000"/>
              </a:lnSpc>
              <a:buFont typeface="Wingdings" panose="05000000000000000000" charset="0"/>
              <a:buChar char="Ø"/>
            </a:pPr>
            <a:r>
              <a:rPr lang="en-GB" altLang="en-US" sz="1400" dirty="0">
                <a:sym typeface="+mn-ea"/>
              </a:rPr>
              <a:t>Fang A., Morrion A., Harkison T., 2023, Call for Book Chapters -- Hospitality and Tourism Education: Disruptions and Transformations</a:t>
            </a:r>
          </a:p>
          <a:p>
            <a:pPr marL="171450" indent="-171450">
              <a:lnSpc>
                <a:spcPct val="150000"/>
              </a:lnSpc>
              <a:buFont typeface="Wingdings" panose="05000000000000000000" charset="0"/>
              <a:buChar char="Ø"/>
            </a:pPr>
            <a:r>
              <a:rPr lang="en-GB" altLang="en-US" sz="1400" dirty="0">
                <a:sym typeface="+mn-ea"/>
              </a:rPr>
              <a:t>Kariru  A. N., 2023, Contemporary Trends and Issues in The Hospitality and Tourism Industry, DOI:10.47772/IJRISS.2023.7481</a:t>
            </a:r>
          </a:p>
          <a:p>
            <a:pPr marL="171450" indent="-171450">
              <a:lnSpc>
                <a:spcPct val="150000"/>
              </a:lnSpc>
              <a:buFont typeface="Wingdings" panose="05000000000000000000" charset="0"/>
              <a:buChar char="Ø"/>
            </a:pPr>
            <a:r>
              <a:rPr lang="en-GB" altLang="en-US" sz="1400" dirty="0">
                <a:sym typeface="+mn-ea"/>
              </a:rPr>
              <a:t>Munjal P. G., 2023,  How does the hospitality industry integrate heritage?, Worldwide Hospitality and Tourism Themes 15(3), DOI:10.1108/WHATT-01-2023-0014</a:t>
            </a:r>
          </a:p>
          <a:p>
            <a:pPr marL="171450" indent="-171450">
              <a:lnSpc>
                <a:spcPct val="150000"/>
              </a:lnSpc>
              <a:buFont typeface="Wingdings" panose="05000000000000000000" charset="0"/>
              <a:buChar char="Ø"/>
            </a:pPr>
            <a:r>
              <a:rPr lang="en-GB" altLang="en-US" sz="1400" dirty="0">
                <a:sym typeface="+mn-ea"/>
              </a:rPr>
              <a:t>Munjal S., and Sharma S., 2023, Driving the sustainability agenda: a wakeup call for hospitality education, orldwide Hospitality and Tourism Themes 15(3),  DOI:10.1108/WHATT-02-2023-0027</a:t>
            </a:r>
          </a:p>
          <a:p>
            <a:pPr marL="171450" indent="-171450">
              <a:lnSpc>
                <a:spcPct val="150000"/>
              </a:lnSpc>
              <a:buFont typeface="Wingdings" panose="05000000000000000000" charset="0"/>
              <a:buChar char="Ø"/>
            </a:pPr>
            <a:r>
              <a:rPr lang="en-GB" altLang="en-US" sz="1400" dirty="0">
                <a:sym typeface="+mn-ea"/>
              </a:rPr>
              <a:t>Nanda A., Rucika N., Winatha M., Apriani H., 2020, THE EFFECT OF DIRECT COMPENSATION TOWARDS EMPLOYEE PERFORMANCE IN FRONT OFFICE DEPARTMENT AT ST. REGIS BALI RESORT, DOI:10.34013/barista.v7i1.171, License CC BY 4.0</a:t>
            </a:r>
          </a:p>
          <a:p>
            <a:pPr marL="171450" indent="-171450">
              <a:lnSpc>
                <a:spcPct val="150000"/>
              </a:lnSpc>
              <a:buFont typeface="Wingdings" panose="05000000000000000000" charset="0"/>
              <a:buChar char="Ø"/>
            </a:pPr>
            <a:r>
              <a:rPr lang="en-GB" altLang="en-US" sz="1400" dirty="0">
                <a:sym typeface="+mn-ea"/>
              </a:rPr>
              <a:t>Nuseir, M.T., 2022. Assessing the impact of brand equity and demographic characteristics on brand loyalty: The mediating role played by customer experience in United Arab Emirates’ Hotel Industry. Journal of Hospitality &amp; Tourism Research, 46(5), pp.905-922</a:t>
            </a:r>
          </a:p>
          <a:p>
            <a:pPr marL="171450" indent="-171450">
              <a:lnSpc>
                <a:spcPct val="150000"/>
              </a:lnSpc>
              <a:buFont typeface="Wingdings" panose="05000000000000000000" charset="0"/>
              <a:buChar char="Ø"/>
            </a:pPr>
            <a:r>
              <a:rPr lang="en-GB" altLang="en-US" sz="1400" dirty="0">
                <a:sym typeface="+mn-ea"/>
              </a:rPr>
              <a:t>Pirogova O.,  Plotnikov V., Gamidova A., 2023, Competitiveness of enterprises in the hospitality industries: increasing mechanisms, E3S Web of Conferences 371(3), DOI:10.1051/e3sconf/202337105050, License CC BY 4.0</a:t>
            </a:r>
          </a:p>
          <a:p>
            <a:pPr marL="171450" indent="-171450">
              <a:lnSpc>
                <a:spcPct val="150000"/>
              </a:lnSpc>
              <a:buFont typeface="Wingdings" panose="05000000000000000000" charset="0"/>
              <a:buChar char="Ø"/>
            </a:pPr>
            <a:r>
              <a:rPr lang="en-GB" altLang="en-US" sz="1400" dirty="0">
                <a:sym typeface="+mn-ea"/>
              </a:rPr>
              <a:t>Setiawan, I.G.M., Triyuni, N.N., Budarma, I.K. and Antara, D.M.S., 2021. The Implementation of Green Housekeeping Management at The St. Regis Bali Resort. International Journal of Green Tourism Research and Applications, 3(2), pp.69-76.</a:t>
            </a:r>
          </a:p>
          <a:p>
            <a:pPr marL="171450" indent="-171450">
              <a:lnSpc>
                <a:spcPct val="150000"/>
              </a:lnSpc>
              <a:buFont typeface="Wingdings" panose="05000000000000000000" charset="0"/>
              <a:buChar char="Ø"/>
            </a:pPr>
            <a:r>
              <a:rPr lang="en-GB" altLang="en-US" sz="1400" dirty="0">
                <a:sym typeface="+mn-ea"/>
              </a:rPr>
              <a:t>Shrestha A., 2023, Denial and Lack of Unconditional Hospitality, DOI:10.3126/litstud.v36i1.52075</a:t>
            </a:r>
          </a:p>
        </p:txBody>
      </p:sp>
      <p:sp>
        <p:nvSpPr>
          <p:cNvPr id="3" name="Title 2"/>
          <p:cNvSpPr>
            <a:spLocks noGrp="1"/>
          </p:cNvSpPr>
          <p:nvPr>
            <p:ph type="title"/>
          </p:nvPr>
        </p:nvSpPr>
        <p:spPr>
          <a:xfrm>
            <a:off x="483870" y="220345"/>
            <a:ext cx="6962140" cy="1120140"/>
          </a:xfrm>
        </p:spPr>
        <p:txBody>
          <a:bodyPr>
            <a:normAutofit/>
          </a:bodyPr>
          <a:lstStyle/>
          <a:p>
            <a:pPr algn="ctr"/>
            <a:r>
              <a:rPr lang="en-GB" altLang="en-US" sz="2885" b="1" dirty="0">
                <a:sym typeface="+mn-ea"/>
              </a:rPr>
              <a:t>References</a:t>
            </a:r>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u 6"/>
          <p:cNvSpPr>
            <a:spLocks noGrp="1"/>
          </p:cNvSpPr>
          <p:nvPr>
            <p:ph type="title"/>
          </p:nvPr>
        </p:nvSpPr>
        <p:spPr>
          <a:xfrm>
            <a:off x="457199" y="1371600"/>
            <a:ext cx="3619501" cy="877824"/>
          </a:xfrm>
        </p:spPr>
        <p:txBody>
          <a:bodyPr rtlCol="0"/>
          <a:lstStyle/>
          <a:p>
            <a:pPr rtl="0"/>
            <a:r>
              <a:rPr lang="en-GB" altLang="ro-RO"/>
              <a:t>Thank you!</a:t>
            </a:r>
            <a:r>
              <a:rPr lang="ro-RO"/>
              <a:t> </a:t>
            </a:r>
          </a:p>
        </p:txBody>
      </p:sp>
      <p:pic>
        <p:nvPicPr>
          <p:cNvPr id="143" name="Content Placeholder 142"/>
          <p:cNvPicPr>
            <a:picLocks noGrp="1" noChangeAspect="1"/>
          </p:cNvPicPr>
          <p:nvPr>
            <p:ph type="pic" sz="quarter" idx="15"/>
          </p:nvPr>
        </p:nvPicPr>
        <p:blipFill>
          <a:blip r:embed="rId3"/>
          <a:stretch>
            <a:fillRect/>
          </a:stretch>
        </p:blipFill>
        <p:spPr>
          <a:xfrm>
            <a:off x="5738495" y="1239520"/>
            <a:ext cx="4514850" cy="4514850"/>
          </a:xfrm>
          <a:prstGeom prst="rect">
            <a:avLst/>
          </a:prstGeom>
          <a:noFill/>
          <a:ln w="9525">
            <a:noFill/>
          </a:ln>
        </p:spPr>
      </p:pic>
    </p:spTree>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832</Words>
  <Application>Microsoft Office PowerPoint</Application>
  <PresentationFormat>Ecran lat</PresentationFormat>
  <Paragraphs>72</Paragraphs>
  <Slides>10</Slides>
  <Notes>10</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10</vt:i4>
      </vt:variant>
    </vt:vector>
  </HeadingPairs>
  <TitlesOfParts>
    <vt:vector size="16" baseType="lpstr">
      <vt:lpstr>Arial</vt:lpstr>
      <vt:lpstr>Calibri</vt:lpstr>
      <vt:lpstr>Calibri Light</vt:lpstr>
      <vt:lpstr>Wingdings</vt:lpstr>
      <vt:lpstr>Wingdings 2</vt:lpstr>
      <vt:lpstr>Temă Office</vt:lpstr>
      <vt:lpstr>The role and importance of quality service, hospitality and quest services within the hotel industry  Marriott ST-REGIS</vt:lpstr>
      <vt:lpstr>Table of content </vt:lpstr>
      <vt:lpstr>Introduction </vt:lpstr>
      <vt:lpstr>Customers </vt:lpstr>
      <vt:lpstr>Nature, scope and role of the guest services and facilities  </vt:lpstr>
      <vt:lpstr>Role and function of guest services</vt:lpstr>
      <vt:lpstr>Importance of hospitality and how St. regis exced guest expectations</vt:lpstr>
      <vt:lpstr>Conclusion</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quest services within the hotel industry  Marriott ST-REGIS</dc:title>
  <dc:creator>Nicoleta Bugaciu (2230707)</dc:creator>
  <cp:lastModifiedBy>Nicoleta Bugaciu (2230707)</cp:lastModifiedBy>
  <cp:revision>2</cp:revision>
  <dcterms:created xsi:type="dcterms:W3CDTF">2023-05-22T20:41:31Z</dcterms:created>
  <dcterms:modified xsi:type="dcterms:W3CDTF">2023-05-23T18:45:56Z</dcterms:modified>
</cp:coreProperties>
</file>