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60" r:id="rId3"/>
    <p:sldMasterId id="2147483662" r:id="rId4"/>
  </p:sldMasterIdLst>
  <p:notesMasterIdLst>
    <p:notesMasterId r:id="rId6"/>
  </p:notesMasterIdLst>
  <p:sldIdLst>
    <p:sldId id="256" r:id="rId5"/>
    <p:sldId id="264" r:id="rId7"/>
    <p:sldId id="270" r:id="rId8"/>
    <p:sldId id="271" r:id="rId9"/>
    <p:sldId id="272" r:id="rId10"/>
    <p:sldId id="269" r:id="rId11"/>
  </p:sldIdLst>
  <p:sldSz cx="9144000" cy="5143500"/>
  <p:notesSz cx="6858000" cy="9144000"/>
  <p:embeddedFontLst>
    <p:embeddedFont>
      <p:font typeface="Gill Sans" panose="020B0502020104020203"/>
      <p:regular r:id="rId15"/>
    </p:embeddedFont>
    <p:embeddedFont>
      <p:font typeface="Poppins" panose="0000060000000000000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p:normalViewPr>
    <p:restoredLeft sz="15620"/>
    <p:restoredTop sz="94660"/>
  </p:normalViewPr>
  <p:slideViewPr>
    <p:cSldViewPr snapToGrid="0">
      <p:cViewPr varScale="1">
        <p:scale>
          <a:sx n="100" d="100"/>
          <a:sy n="100" d="100"/>
        </p:scale>
        <p:origin x="0" y="0"/>
      </p:cViewPr>
      <p:guideLst>
        <p:guide orient="horz" pos="1620"/>
        <p:guide pos="2880"/>
      </p:guideLst>
    </p:cSldViewPr>
  </p:slide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4.xml"/><Relationship Id="rId8" Type="http://schemas.openxmlformats.org/officeDocument/2006/relationships/slide" Target="slides/slide3.xml"/><Relationship Id="rId7" Type="http://schemas.openxmlformats.org/officeDocument/2006/relationships/slide" Target="slides/slide2.xml"/><Relationship Id="rId6" Type="http://schemas.openxmlformats.org/officeDocument/2006/relationships/notesMaster" Target="notesMasters/notesMaster1.xml"/><Relationship Id="rId5" Type="http://schemas.openxmlformats.org/officeDocument/2006/relationships/slide" Target="slides/slide1.xml"/><Relationship Id="rId4" Type="http://schemas.openxmlformats.org/officeDocument/2006/relationships/slideMaster" Target="slideMasters/slideMaster3.xml"/><Relationship Id="rId3" Type="http://schemas.openxmlformats.org/officeDocument/2006/relationships/slideMaster" Target="slideMasters/slideMaster2.xml"/><Relationship Id="rId2" Type="http://schemas.openxmlformats.org/officeDocument/2006/relationships/theme" Target="theme/theme1.xml"/><Relationship Id="rId19" Type="http://schemas.openxmlformats.org/officeDocument/2006/relationships/font" Target="fonts/font5.fntdata"/><Relationship Id="rId18" Type="http://schemas.openxmlformats.org/officeDocument/2006/relationships/font" Target="fonts/font4.fntdata"/><Relationship Id="rId17" Type="http://schemas.openxmlformats.org/officeDocument/2006/relationships/font" Target="fonts/font3.fntdata"/><Relationship Id="rId16" Type="http://schemas.openxmlformats.org/officeDocument/2006/relationships/font" Target="fonts/font2.fntdata"/><Relationship Id="rId15" Type="http://schemas.openxmlformats.org/officeDocument/2006/relationships/font" Target="fonts/font1.fntdata"/><Relationship Id="rId14" Type="http://schemas.openxmlformats.org/officeDocument/2006/relationships/tableStyles" Target="tableStyles.xml"/><Relationship Id="rId13" Type="http://schemas.openxmlformats.org/officeDocument/2006/relationships/viewProps" Target="viewProps.xml"/><Relationship Id="rId12" Type="http://schemas.openxmlformats.org/officeDocument/2006/relationships/presProps" Target="presProps.xml"/><Relationship Id="rId11" Type="http://schemas.openxmlformats.org/officeDocument/2006/relationships/slide" Target="slides/slide6.xml"/><Relationship Id="rId10" Type="http://schemas.openxmlformats.org/officeDocument/2006/relationships/slide" Target="slides/slide5.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2" name="Shape 2"/>
        <p:cNvGrpSpPr/>
        <p:nvPr/>
      </p:nvGrpSpPr>
      <p:grpSpPr>
        <a:xfrm>
          <a:off x="0" y="0"/>
          <a:ext cx="0" cy="0"/>
          <a:chOff x="0" y="0"/>
          <a:chExt cx="0" cy="0"/>
        </a:xfrm>
      </p:grpSpPr>
      <p:sp>
        <p:nvSpPr>
          <p:cNvPr id="3" name="Google Shape;3;n"/>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39" name="Shape 139"/>
        <p:cNvGrpSpPr/>
        <p:nvPr/>
      </p:nvGrpSpPr>
      <p:grpSpPr>
        <a:xfrm>
          <a:off x="0" y="0"/>
          <a:ext cx="0" cy="0"/>
          <a:chOff x="0" y="0"/>
          <a:chExt cx="0" cy="0"/>
        </a:xfrm>
      </p:grpSpPr>
      <p:sp>
        <p:nvSpPr>
          <p:cNvPr id="140" name="Google Shape;140;g5b789f12dd_2_12: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41" name="Google Shape;141;g5b789f12dd_2_12: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93" name="Shape 193"/>
        <p:cNvGrpSpPr/>
        <p:nvPr/>
      </p:nvGrpSpPr>
      <p:grpSpPr>
        <a:xfrm>
          <a:off x="0" y="0"/>
          <a:ext cx="0" cy="0"/>
          <a:chOff x="0" y="0"/>
          <a:chExt cx="0" cy="0"/>
        </a:xfrm>
      </p:grpSpPr>
      <p:sp>
        <p:nvSpPr>
          <p:cNvPr id="194" name="Google Shape;194;g5b789f12dd_2_11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95" name="Google Shape;195;g5b789f12dd_2_11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224" name="Shape 224"/>
        <p:cNvGrpSpPr/>
        <p:nvPr/>
      </p:nvGrpSpPr>
      <p:grpSpPr>
        <a:xfrm>
          <a:off x="0" y="0"/>
          <a:ext cx="0" cy="0"/>
          <a:chOff x="0" y="0"/>
          <a:chExt cx="0" cy="0"/>
        </a:xfrm>
      </p:grpSpPr>
      <p:sp>
        <p:nvSpPr>
          <p:cNvPr id="225" name="Google Shape;225;g5c4bb45235_0_8: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5c4bb45235_0_8: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matchingName="Title and body">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p:txBody>
      </p:sp>
      <p:sp>
        <p:nvSpPr>
          <p:cNvPr id="19" name="Google Shape;19;p4"/>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matchingName="Title and two columns">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p:txBody>
      </p:sp>
      <p:sp>
        <p:nvSpPr>
          <p:cNvPr id="23" name="Google Shape;23;p5"/>
          <p:cNvSpPr txBox="1"/>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p:txBody>
      </p:sp>
      <p:sp>
        <p:nvSpPr>
          <p:cNvPr id="24" name="Google Shape;24;p5"/>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p:txBody>
      </p:sp>
      <p:sp>
        <p:nvSpPr>
          <p:cNvPr id="31" name="Google Shape;31;p7"/>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7" name="Google Shape;37;p9"/>
          <p:cNvSpPr txBox="1"/>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p:txBody>
      </p:sp>
      <p:sp>
        <p:nvSpPr>
          <p:cNvPr id="40" name="Google Shape;40;p9"/>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41" name="Shape 41"/>
        <p:cNvGrpSpPr/>
        <p:nvPr/>
      </p:nvGrpSpPr>
      <p:grpSpPr>
        <a:xfrm>
          <a:off x="0" y="0"/>
          <a:ext cx="0" cy="0"/>
          <a:chOff x="0" y="0"/>
          <a:chExt cx="0" cy="0"/>
        </a:xfrm>
      </p:grpSpPr>
      <p:sp>
        <p:nvSpPr>
          <p:cNvPr id="42" name="Google Shape;42;p10"/>
          <p:cNvSpPr txBox="1"/>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p:txBody>
      </p:sp>
      <p:sp>
        <p:nvSpPr>
          <p:cNvPr id="43" name="Google Shape;43;p10"/>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44" name="Shape 44"/>
        <p:cNvGrpSpPr/>
        <p:nvPr/>
      </p:nvGrpSpPr>
      <p:grpSpPr>
        <a:xfrm>
          <a:off x="0" y="0"/>
          <a:ext cx="0" cy="0"/>
          <a:chOff x="0" y="0"/>
          <a:chExt cx="0" cy="0"/>
        </a:xfrm>
      </p:grpSpPr>
      <p:sp>
        <p:nvSpPr>
          <p:cNvPr id="45" name="Google Shape;45;p11"/>
          <p:cNvSpPr txBox="1"/>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p:txBody>
      </p:sp>
      <p:sp>
        <p:nvSpPr>
          <p:cNvPr id="47" name="Google Shape;47;p11"/>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48" name="Shape 48"/>
        <p:cNvGrpSpPr/>
        <p:nvPr/>
      </p:nvGrpSpPr>
      <p:grpSpPr>
        <a:xfrm>
          <a:off x="0" y="0"/>
          <a:ext cx="0" cy="0"/>
          <a:chOff x="0" y="0"/>
          <a:chExt cx="0" cy="0"/>
        </a:xfrm>
      </p:grpSpPr>
      <p:sp>
        <p:nvSpPr>
          <p:cNvPr id="49" name="Google Shape;49;p12"/>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56" name="Shape 56"/>
        <p:cNvGrpSpPr/>
        <p:nvPr/>
      </p:nvGrpSpPr>
      <p:grpSpPr>
        <a:xfrm>
          <a:off x="0" y="0"/>
          <a:ext cx="0" cy="0"/>
          <a:chOff x="0" y="0"/>
          <a:chExt cx="0" cy="0"/>
        </a:xfrm>
      </p:grpSpPr>
      <p:sp>
        <p:nvSpPr>
          <p:cNvPr id="57" name="Google Shape;57;p14"/>
          <p:cNvSpPr txBox="1"/>
          <p:nvPr>
            <p:ph type="ctrTitle"/>
          </p:nvPr>
        </p:nvSpPr>
        <p:spPr>
          <a:xfrm>
            <a:off x="1200150" y="1790058"/>
            <a:ext cx="6743700" cy="1234440"/>
          </a:xfrm>
          <a:prstGeom prst="rect">
            <a:avLst/>
          </a:prstGeom>
          <a:solidFill>
            <a:srgbClr val="FFFFFF"/>
          </a:solidFill>
          <a:ln w="38100" cap="flat" cmpd="sng">
            <a:solidFill>
              <a:srgbClr val="404040"/>
            </a:solidFill>
            <a:prstDash val="solid"/>
            <a:round/>
            <a:headEnd type="none" w="sm" len="sm"/>
            <a:tailEnd type="none" w="sm" len="sm"/>
          </a:ln>
        </p:spPr>
        <p:txBody>
          <a:bodyPr spcFirstLastPara="1" wrap="square" lIns="205725" tIns="137150" rIns="205725" bIns="137150" anchor="ctr" anchorCtr="1"/>
          <a:lstStyle>
            <a:lvl1pPr lvl="0" algn="ctr">
              <a:lnSpc>
                <a:spcPct val="90000"/>
              </a:lnSpc>
              <a:spcBef>
                <a:spcPts val="0"/>
              </a:spcBef>
              <a:spcAft>
                <a:spcPts val="0"/>
              </a:spcAft>
              <a:buClr>
                <a:srgbClr val="262626"/>
              </a:buClr>
              <a:buSzPts val="2900"/>
              <a:buFont typeface="Gill Sans" panose="020B0502020104020203"/>
              <a:buNone/>
              <a:defRPr sz="29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58" name="Google Shape;58;p14"/>
          <p:cNvSpPr txBox="1"/>
          <p:nvPr>
            <p:ph type="subTitle" idx="1"/>
          </p:nvPr>
        </p:nvSpPr>
        <p:spPr>
          <a:xfrm>
            <a:off x="2021395" y="3264408"/>
            <a:ext cx="5101209" cy="929921"/>
          </a:xfrm>
          <a:prstGeom prst="rect">
            <a:avLst/>
          </a:prstGeom>
          <a:noFill/>
          <a:ln>
            <a:noFill/>
          </a:ln>
        </p:spPr>
        <p:txBody>
          <a:bodyPr spcFirstLastPara="1" wrap="square" lIns="68575" tIns="34275" rIns="68575" bIns="34275" anchor="t" anchorCtr="0"/>
          <a:lstStyle>
            <a:lvl1pPr lvl="0" algn="ctr">
              <a:lnSpc>
                <a:spcPct val="100000"/>
              </a:lnSpc>
              <a:spcBef>
                <a:spcPts val="800"/>
              </a:spcBef>
              <a:spcAft>
                <a:spcPts val="0"/>
              </a:spcAft>
              <a:buSzPts val="1500"/>
              <a:buNone/>
              <a:defRPr sz="1500">
                <a:solidFill>
                  <a:srgbClr val="FEFEFE"/>
                </a:solidFill>
              </a:defRPr>
            </a:lvl1pPr>
            <a:lvl2pPr lvl="1" algn="ctr">
              <a:lnSpc>
                <a:spcPct val="100000"/>
              </a:lnSpc>
              <a:spcBef>
                <a:spcPts val="800"/>
              </a:spcBef>
              <a:spcAft>
                <a:spcPts val="0"/>
              </a:spcAft>
              <a:buSzPts val="1500"/>
              <a:buNone/>
              <a:defRPr sz="1500"/>
            </a:lvl2pPr>
            <a:lvl3pPr lvl="2" algn="ctr">
              <a:lnSpc>
                <a:spcPct val="100000"/>
              </a:lnSpc>
              <a:spcBef>
                <a:spcPts val="800"/>
              </a:spcBef>
              <a:spcAft>
                <a:spcPts val="0"/>
              </a:spcAft>
              <a:buSzPts val="1400"/>
              <a:buNone/>
              <a:defRPr sz="1400"/>
            </a:lvl3pPr>
            <a:lvl4pPr lvl="3" algn="ctr">
              <a:lnSpc>
                <a:spcPct val="100000"/>
              </a:lnSpc>
              <a:spcBef>
                <a:spcPts val="800"/>
              </a:spcBef>
              <a:spcAft>
                <a:spcPts val="0"/>
              </a:spcAft>
              <a:buSzPts val="1200"/>
              <a:buNone/>
              <a:defRPr sz="1200"/>
            </a:lvl4pPr>
            <a:lvl5pPr lvl="4" algn="ctr">
              <a:lnSpc>
                <a:spcPct val="100000"/>
              </a:lnSpc>
              <a:spcBef>
                <a:spcPts val="800"/>
              </a:spcBef>
              <a:spcAft>
                <a:spcPts val="0"/>
              </a:spcAft>
              <a:buSzPts val="1200"/>
              <a:buNone/>
              <a:defRPr sz="1200"/>
            </a:lvl5pPr>
            <a:lvl6pPr lvl="5" algn="ctr">
              <a:lnSpc>
                <a:spcPct val="100000"/>
              </a:lnSpc>
              <a:spcBef>
                <a:spcPts val="800"/>
              </a:spcBef>
              <a:spcAft>
                <a:spcPts val="0"/>
              </a:spcAft>
              <a:buSzPts val="1200"/>
              <a:buNone/>
              <a:defRPr sz="1200"/>
            </a:lvl6pPr>
            <a:lvl7pPr lvl="6" algn="ctr">
              <a:lnSpc>
                <a:spcPct val="100000"/>
              </a:lnSpc>
              <a:spcBef>
                <a:spcPts val="800"/>
              </a:spcBef>
              <a:spcAft>
                <a:spcPts val="0"/>
              </a:spcAft>
              <a:buSzPts val="1200"/>
              <a:buNone/>
              <a:defRPr sz="1200"/>
            </a:lvl7pPr>
            <a:lvl8pPr lvl="7" algn="ctr">
              <a:lnSpc>
                <a:spcPct val="100000"/>
              </a:lnSpc>
              <a:spcBef>
                <a:spcPts val="800"/>
              </a:spcBef>
              <a:spcAft>
                <a:spcPts val="0"/>
              </a:spcAft>
              <a:buSzPts val="1200"/>
              <a:buNone/>
              <a:defRPr sz="1200"/>
            </a:lvl8pPr>
            <a:lvl9pPr lvl="8" algn="ctr">
              <a:lnSpc>
                <a:spcPct val="100000"/>
              </a:lnSpc>
              <a:spcBef>
                <a:spcPts val="800"/>
              </a:spcBef>
              <a:spcAft>
                <a:spcPts val="0"/>
              </a:spcAft>
              <a:buSzPts val="1200"/>
              <a:buNone/>
              <a:defRPr sz="1200"/>
            </a:lvl9pPr>
          </a:lstStyle>
          <a:p/>
        </p:txBody>
      </p:sp>
      <p:sp>
        <p:nvSpPr>
          <p:cNvPr id="59" name="Google Shape;59;p14"/>
          <p:cNvSpPr txBox="1"/>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0" name="Google Shape;60;p14"/>
          <p:cNvSpPr txBox="1"/>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1" name="Google Shape;61;p14"/>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matchingName="Title and Content">
  <p:cSld name="OBJECT">
    <p:spTree>
      <p:nvGrpSpPr>
        <p:cNvPr id="68" name="Shape 68"/>
        <p:cNvGrpSpPr/>
        <p:nvPr/>
      </p:nvGrpSpPr>
      <p:grpSpPr>
        <a:xfrm>
          <a:off x="0" y="0"/>
          <a:ext cx="0" cy="0"/>
          <a:chOff x="0" y="0"/>
          <a:chExt cx="0" cy="0"/>
        </a:xfrm>
      </p:grpSpPr>
      <p:sp>
        <p:nvSpPr>
          <p:cNvPr id="69" name="Google Shape;69;p16"/>
          <p:cNvSpPr txBox="1"/>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70" name="Google Shape;70;p16"/>
          <p:cNvSpPr txBox="1"/>
          <p:nvPr>
            <p:ph type="body" idx="1"/>
          </p:nvPr>
        </p:nvSpPr>
        <p:spPr>
          <a:xfrm>
            <a:off x="1673352" y="1978533"/>
            <a:ext cx="5797296" cy="2326487"/>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p:txBody>
      </p:sp>
      <p:sp>
        <p:nvSpPr>
          <p:cNvPr id="71" name="Google Shape;71;p16"/>
          <p:cNvSpPr txBox="1"/>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2" name="Google Shape;72;p16"/>
          <p:cNvSpPr txBox="1"/>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3" name="Google Shape;73;p16"/>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74" name="Shape 74"/>
        <p:cNvGrpSpPr/>
        <p:nvPr/>
      </p:nvGrpSpPr>
      <p:grpSpPr>
        <a:xfrm>
          <a:off x="0" y="0"/>
          <a:ext cx="0" cy="0"/>
          <a:chOff x="0" y="0"/>
          <a:chExt cx="0" cy="0"/>
        </a:xfrm>
      </p:grpSpPr>
      <p:sp>
        <p:nvSpPr>
          <p:cNvPr id="75" name="Google Shape;75;p17"/>
          <p:cNvSpPr txBox="1"/>
          <p:nvPr>
            <p:ph type="ctrTitle"/>
          </p:nvPr>
        </p:nvSpPr>
        <p:spPr>
          <a:xfrm>
            <a:off x="1200150" y="1790058"/>
            <a:ext cx="6743700" cy="1234440"/>
          </a:xfrm>
          <a:prstGeom prst="rect">
            <a:avLst/>
          </a:prstGeom>
          <a:solidFill>
            <a:srgbClr val="FFFFFF"/>
          </a:solidFill>
          <a:ln w="38100" cap="flat" cmpd="sng">
            <a:solidFill>
              <a:srgbClr val="404040"/>
            </a:solidFill>
            <a:prstDash val="solid"/>
            <a:round/>
            <a:headEnd type="none" w="sm" len="sm"/>
            <a:tailEnd type="none" w="sm" len="sm"/>
          </a:ln>
        </p:spPr>
        <p:txBody>
          <a:bodyPr spcFirstLastPara="1" wrap="square" lIns="205725" tIns="137150" rIns="205725" bIns="137150" anchor="ctr" anchorCtr="1"/>
          <a:lstStyle>
            <a:lvl1pPr lvl="0" algn="ctr">
              <a:lnSpc>
                <a:spcPct val="90000"/>
              </a:lnSpc>
              <a:spcBef>
                <a:spcPts val="0"/>
              </a:spcBef>
              <a:spcAft>
                <a:spcPts val="0"/>
              </a:spcAft>
              <a:buClr>
                <a:srgbClr val="262626"/>
              </a:buClr>
              <a:buSzPts val="2900"/>
              <a:buFont typeface="Gill Sans" panose="020B0502020104020203"/>
              <a:buNone/>
              <a:defRPr sz="29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76" name="Google Shape;76;p17"/>
          <p:cNvSpPr txBox="1"/>
          <p:nvPr>
            <p:ph type="subTitle" idx="1"/>
          </p:nvPr>
        </p:nvSpPr>
        <p:spPr>
          <a:xfrm>
            <a:off x="2021395" y="3264408"/>
            <a:ext cx="5101209" cy="929921"/>
          </a:xfrm>
          <a:prstGeom prst="rect">
            <a:avLst/>
          </a:prstGeom>
          <a:noFill/>
          <a:ln>
            <a:noFill/>
          </a:ln>
        </p:spPr>
        <p:txBody>
          <a:bodyPr spcFirstLastPara="1" wrap="square" lIns="68575" tIns="34275" rIns="68575" bIns="34275" anchor="t" anchorCtr="0"/>
          <a:lstStyle>
            <a:lvl1pPr lvl="0" algn="ctr">
              <a:lnSpc>
                <a:spcPct val="100000"/>
              </a:lnSpc>
              <a:spcBef>
                <a:spcPts val="800"/>
              </a:spcBef>
              <a:spcAft>
                <a:spcPts val="0"/>
              </a:spcAft>
              <a:buSzPts val="1500"/>
              <a:buNone/>
              <a:defRPr sz="1500">
                <a:solidFill>
                  <a:srgbClr val="FEFEFE"/>
                </a:solidFill>
              </a:defRPr>
            </a:lvl1pPr>
            <a:lvl2pPr lvl="1" algn="ctr">
              <a:lnSpc>
                <a:spcPct val="100000"/>
              </a:lnSpc>
              <a:spcBef>
                <a:spcPts val="800"/>
              </a:spcBef>
              <a:spcAft>
                <a:spcPts val="0"/>
              </a:spcAft>
              <a:buSzPts val="1500"/>
              <a:buNone/>
              <a:defRPr sz="1500"/>
            </a:lvl2pPr>
            <a:lvl3pPr lvl="2" algn="ctr">
              <a:lnSpc>
                <a:spcPct val="100000"/>
              </a:lnSpc>
              <a:spcBef>
                <a:spcPts val="800"/>
              </a:spcBef>
              <a:spcAft>
                <a:spcPts val="0"/>
              </a:spcAft>
              <a:buSzPts val="1400"/>
              <a:buNone/>
              <a:defRPr sz="1400"/>
            </a:lvl3pPr>
            <a:lvl4pPr lvl="3" algn="ctr">
              <a:lnSpc>
                <a:spcPct val="100000"/>
              </a:lnSpc>
              <a:spcBef>
                <a:spcPts val="800"/>
              </a:spcBef>
              <a:spcAft>
                <a:spcPts val="0"/>
              </a:spcAft>
              <a:buSzPts val="1200"/>
              <a:buNone/>
              <a:defRPr sz="1200"/>
            </a:lvl4pPr>
            <a:lvl5pPr lvl="4" algn="ctr">
              <a:lnSpc>
                <a:spcPct val="100000"/>
              </a:lnSpc>
              <a:spcBef>
                <a:spcPts val="800"/>
              </a:spcBef>
              <a:spcAft>
                <a:spcPts val="0"/>
              </a:spcAft>
              <a:buSzPts val="1200"/>
              <a:buNone/>
              <a:defRPr sz="1200"/>
            </a:lvl5pPr>
            <a:lvl6pPr lvl="5" algn="ctr">
              <a:lnSpc>
                <a:spcPct val="100000"/>
              </a:lnSpc>
              <a:spcBef>
                <a:spcPts val="800"/>
              </a:spcBef>
              <a:spcAft>
                <a:spcPts val="0"/>
              </a:spcAft>
              <a:buSzPts val="1200"/>
              <a:buNone/>
              <a:defRPr sz="1200"/>
            </a:lvl6pPr>
            <a:lvl7pPr lvl="6" algn="ctr">
              <a:lnSpc>
                <a:spcPct val="100000"/>
              </a:lnSpc>
              <a:spcBef>
                <a:spcPts val="800"/>
              </a:spcBef>
              <a:spcAft>
                <a:spcPts val="0"/>
              </a:spcAft>
              <a:buSzPts val="1200"/>
              <a:buNone/>
              <a:defRPr sz="1200"/>
            </a:lvl7pPr>
            <a:lvl8pPr lvl="7" algn="ctr">
              <a:lnSpc>
                <a:spcPct val="100000"/>
              </a:lnSpc>
              <a:spcBef>
                <a:spcPts val="800"/>
              </a:spcBef>
              <a:spcAft>
                <a:spcPts val="0"/>
              </a:spcAft>
              <a:buSzPts val="1200"/>
              <a:buNone/>
              <a:defRPr sz="1200"/>
            </a:lvl8pPr>
            <a:lvl9pPr lvl="8" algn="ctr">
              <a:lnSpc>
                <a:spcPct val="100000"/>
              </a:lnSpc>
              <a:spcBef>
                <a:spcPts val="800"/>
              </a:spcBef>
              <a:spcAft>
                <a:spcPts val="0"/>
              </a:spcAft>
              <a:buSzPts val="1200"/>
              <a:buNone/>
              <a:defRPr sz="1200"/>
            </a:lvl9pPr>
          </a:lstStyle>
          <a:p/>
        </p:txBody>
      </p:sp>
      <p:sp>
        <p:nvSpPr>
          <p:cNvPr id="77" name="Google Shape;77;p17"/>
          <p:cNvSpPr txBox="1"/>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8" name="Google Shape;78;p17"/>
          <p:cNvSpPr txBox="1"/>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9" name="Google Shape;79;p17"/>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80" name="Shape 80"/>
        <p:cNvGrpSpPr/>
        <p:nvPr/>
      </p:nvGrpSpPr>
      <p:grpSpPr>
        <a:xfrm>
          <a:off x="0" y="0"/>
          <a:ext cx="0" cy="0"/>
          <a:chOff x="0" y="0"/>
          <a:chExt cx="0" cy="0"/>
        </a:xfrm>
      </p:grpSpPr>
      <p:sp>
        <p:nvSpPr>
          <p:cNvPr id="81" name="Google Shape;81;p18"/>
          <p:cNvSpPr txBox="1"/>
          <p:nvPr>
            <p:ph type="title"/>
          </p:nvPr>
        </p:nvSpPr>
        <p:spPr>
          <a:xfrm>
            <a:off x="1200150" y="1790058"/>
            <a:ext cx="6743700" cy="1234440"/>
          </a:xfrm>
          <a:prstGeom prst="rect">
            <a:avLst/>
          </a:prstGeom>
          <a:solidFill>
            <a:srgbClr val="FFFFFF"/>
          </a:solidFill>
          <a:ln w="38100" cap="flat" cmpd="sng">
            <a:solidFill>
              <a:srgbClr val="404040"/>
            </a:solidFill>
            <a:prstDash val="solid"/>
            <a:round/>
            <a:headEnd type="none" w="sm" len="sm"/>
            <a:tailEnd type="none" w="sm" len="sm"/>
          </a:ln>
        </p:spPr>
        <p:txBody>
          <a:bodyPr spcFirstLastPara="1" wrap="square" lIns="205725" tIns="137150" rIns="205725" bIns="137150" anchor="ctr" anchorCtr="1"/>
          <a:lstStyle>
            <a:lvl1pPr lvl="0" algn="ctr">
              <a:lnSpc>
                <a:spcPct val="90000"/>
              </a:lnSpc>
              <a:spcBef>
                <a:spcPts val="0"/>
              </a:spcBef>
              <a:spcAft>
                <a:spcPts val="0"/>
              </a:spcAft>
              <a:buClr>
                <a:srgbClr val="262626"/>
              </a:buClr>
              <a:buSzPts val="2900"/>
              <a:buFont typeface="Gill Sans" panose="020B0502020104020203"/>
              <a:buNone/>
              <a:defRPr sz="29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82" name="Google Shape;82;p18"/>
          <p:cNvSpPr txBox="1"/>
          <p:nvPr>
            <p:ph type="body" idx="1"/>
          </p:nvPr>
        </p:nvSpPr>
        <p:spPr>
          <a:xfrm>
            <a:off x="2021395" y="3264349"/>
            <a:ext cx="5101209" cy="948812"/>
          </a:xfrm>
          <a:prstGeom prst="rect">
            <a:avLst/>
          </a:prstGeom>
          <a:noFill/>
          <a:ln>
            <a:noFill/>
          </a:ln>
        </p:spPr>
        <p:txBody>
          <a:bodyPr spcFirstLastPara="1" wrap="square" lIns="68575" tIns="34275" rIns="68575" bIns="34275" anchor="t" anchorCtr="1"/>
          <a:lstStyle>
            <a:lvl1pPr marL="457200" lvl="0" indent="-228600" algn="l">
              <a:lnSpc>
                <a:spcPct val="100000"/>
              </a:lnSpc>
              <a:spcBef>
                <a:spcPts val="800"/>
              </a:spcBef>
              <a:spcAft>
                <a:spcPts val="0"/>
              </a:spcAft>
              <a:buSzPts val="1500"/>
              <a:buNone/>
              <a:defRPr sz="1500">
                <a:solidFill>
                  <a:schemeClr val="lt1"/>
                </a:solidFill>
              </a:defRPr>
            </a:lvl1pPr>
            <a:lvl2pPr marL="914400" lvl="1" indent="-228600" algn="l">
              <a:lnSpc>
                <a:spcPct val="100000"/>
              </a:lnSpc>
              <a:spcBef>
                <a:spcPts val="800"/>
              </a:spcBef>
              <a:spcAft>
                <a:spcPts val="0"/>
              </a:spcAft>
              <a:buSzPts val="1500"/>
              <a:buNone/>
              <a:defRPr sz="1500">
                <a:solidFill>
                  <a:schemeClr val="lt1"/>
                </a:solidFill>
              </a:defRPr>
            </a:lvl2pPr>
            <a:lvl3pPr marL="1371600" lvl="2" indent="-228600" algn="l">
              <a:lnSpc>
                <a:spcPct val="100000"/>
              </a:lnSpc>
              <a:spcBef>
                <a:spcPts val="800"/>
              </a:spcBef>
              <a:spcAft>
                <a:spcPts val="0"/>
              </a:spcAft>
              <a:buSzPts val="1400"/>
              <a:buNone/>
              <a:defRPr sz="1400">
                <a:solidFill>
                  <a:schemeClr val="lt1"/>
                </a:solidFill>
              </a:defRPr>
            </a:lvl3pPr>
            <a:lvl4pPr marL="1828800" lvl="3" indent="-228600" algn="l">
              <a:lnSpc>
                <a:spcPct val="100000"/>
              </a:lnSpc>
              <a:spcBef>
                <a:spcPts val="800"/>
              </a:spcBef>
              <a:spcAft>
                <a:spcPts val="0"/>
              </a:spcAft>
              <a:buSzPts val="1200"/>
              <a:buNone/>
              <a:defRPr sz="1200">
                <a:solidFill>
                  <a:schemeClr val="lt1"/>
                </a:solidFill>
              </a:defRPr>
            </a:lvl4pPr>
            <a:lvl5pPr marL="2286000" lvl="4" indent="-228600" algn="l">
              <a:lnSpc>
                <a:spcPct val="100000"/>
              </a:lnSpc>
              <a:spcBef>
                <a:spcPts val="800"/>
              </a:spcBef>
              <a:spcAft>
                <a:spcPts val="0"/>
              </a:spcAft>
              <a:buSzPts val="1200"/>
              <a:buNone/>
              <a:defRPr sz="1200">
                <a:solidFill>
                  <a:schemeClr val="lt1"/>
                </a:solidFill>
              </a:defRPr>
            </a:lvl5pPr>
            <a:lvl6pPr marL="2743200" lvl="5" indent="-228600" algn="l">
              <a:lnSpc>
                <a:spcPct val="100000"/>
              </a:lnSpc>
              <a:spcBef>
                <a:spcPts val="800"/>
              </a:spcBef>
              <a:spcAft>
                <a:spcPts val="0"/>
              </a:spcAft>
              <a:buSzPts val="1200"/>
              <a:buNone/>
              <a:defRPr sz="1200">
                <a:solidFill>
                  <a:schemeClr val="lt1"/>
                </a:solidFill>
              </a:defRPr>
            </a:lvl6pPr>
            <a:lvl7pPr marL="3200400" lvl="6" indent="-228600" algn="l">
              <a:lnSpc>
                <a:spcPct val="100000"/>
              </a:lnSpc>
              <a:spcBef>
                <a:spcPts val="800"/>
              </a:spcBef>
              <a:spcAft>
                <a:spcPts val="0"/>
              </a:spcAft>
              <a:buSzPts val="1200"/>
              <a:buNone/>
              <a:defRPr sz="1200">
                <a:solidFill>
                  <a:schemeClr val="lt1"/>
                </a:solidFill>
              </a:defRPr>
            </a:lvl7pPr>
            <a:lvl8pPr marL="3657600" lvl="7" indent="-228600" algn="l">
              <a:lnSpc>
                <a:spcPct val="100000"/>
              </a:lnSpc>
              <a:spcBef>
                <a:spcPts val="800"/>
              </a:spcBef>
              <a:spcAft>
                <a:spcPts val="0"/>
              </a:spcAft>
              <a:buSzPts val="1200"/>
              <a:buNone/>
              <a:defRPr sz="1200">
                <a:solidFill>
                  <a:schemeClr val="lt1"/>
                </a:solidFill>
              </a:defRPr>
            </a:lvl8pPr>
            <a:lvl9pPr marL="4114800" lvl="8" indent="-228600" algn="l">
              <a:lnSpc>
                <a:spcPct val="100000"/>
              </a:lnSpc>
              <a:spcBef>
                <a:spcPts val="800"/>
              </a:spcBef>
              <a:spcAft>
                <a:spcPts val="0"/>
              </a:spcAft>
              <a:buSzPts val="1200"/>
              <a:buNone/>
              <a:defRPr sz="1200">
                <a:solidFill>
                  <a:schemeClr val="lt1"/>
                </a:solidFill>
              </a:defRPr>
            </a:lvl9pPr>
          </a:lstStyle>
          <a:p/>
        </p:txBody>
      </p:sp>
      <p:sp>
        <p:nvSpPr>
          <p:cNvPr id="83" name="Google Shape;83;p18"/>
          <p:cNvSpPr txBox="1"/>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84" name="Google Shape;84;p18"/>
          <p:cNvSpPr txBox="1"/>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85" name="Google Shape;85;p18"/>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matchingName="Two Content">
  <p:cSld name="TWO_OBJECTS">
    <p:spTree>
      <p:nvGrpSpPr>
        <p:cNvPr id="86" name="Shape 86"/>
        <p:cNvGrpSpPr/>
        <p:nvPr/>
      </p:nvGrpSpPr>
      <p:grpSpPr>
        <a:xfrm>
          <a:off x="0" y="0"/>
          <a:ext cx="0" cy="0"/>
          <a:chOff x="0" y="0"/>
          <a:chExt cx="0" cy="0"/>
        </a:xfrm>
      </p:grpSpPr>
      <p:sp>
        <p:nvSpPr>
          <p:cNvPr id="87" name="Google Shape;87;p19"/>
          <p:cNvSpPr txBox="1"/>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88" name="Google Shape;88;p19"/>
          <p:cNvSpPr txBox="1"/>
          <p:nvPr>
            <p:ph type="body" idx="1"/>
          </p:nvPr>
        </p:nvSpPr>
        <p:spPr>
          <a:xfrm>
            <a:off x="1186434" y="1978533"/>
            <a:ext cx="3203828" cy="2326486"/>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p:txBody>
      </p:sp>
      <p:sp>
        <p:nvSpPr>
          <p:cNvPr id="89" name="Google Shape;89;p19"/>
          <p:cNvSpPr txBox="1"/>
          <p:nvPr>
            <p:ph type="body" idx="2"/>
          </p:nvPr>
        </p:nvSpPr>
        <p:spPr>
          <a:xfrm>
            <a:off x="4753736" y="1978533"/>
            <a:ext cx="3202685" cy="2326486"/>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p:txBody>
      </p:sp>
      <p:sp>
        <p:nvSpPr>
          <p:cNvPr id="90" name="Google Shape;90;p19"/>
          <p:cNvSpPr txBox="1"/>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1" name="Google Shape;91;p19"/>
          <p:cNvSpPr txBox="1"/>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2" name="Google Shape;92;p19"/>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matchingName="Comparison">
  <p:cSld name="TWO_OBJECTS_WITH_TEXT">
    <p:spTree>
      <p:nvGrpSpPr>
        <p:cNvPr id="93" name="Shape 93"/>
        <p:cNvGrpSpPr/>
        <p:nvPr/>
      </p:nvGrpSpPr>
      <p:grpSpPr>
        <a:xfrm>
          <a:off x="0" y="0"/>
          <a:ext cx="0" cy="0"/>
          <a:chOff x="0" y="0"/>
          <a:chExt cx="0" cy="0"/>
        </a:xfrm>
      </p:grpSpPr>
      <p:sp>
        <p:nvSpPr>
          <p:cNvPr id="94" name="Google Shape;94;p20"/>
          <p:cNvSpPr txBox="1"/>
          <p:nvPr>
            <p:ph type="body" idx="1"/>
          </p:nvPr>
        </p:nvSpPr>
        <p:spPr>
          <a:xfrm>
            <a:off x="1187577" y="1735075"/>
            <a:ext cx="3202686" cy="528065"/>
          </a:xfrm>
          <a:prstGeom prst="rect">
            <a:avLst/>
          </a:prstGeom>
          <a:noFill/>
          <a:ln>
            <a:noFill/>
          </a:ln>
        </p:spPr>
        <p:txBody>
          <a:bodyPr spcFirstLastPara="1" wrap="square" lIns="68575" tIns="34275" rIns="68575" bIns="34275" anchor="b" anchorCtr="1"/>
          <a:lstStyle>
            <a:lvl1pPr marL="457200" lvl="0" indent="-228600" algn="ctr">
              <a:lnSpc>
                <a:spcPct val="100000"/>
              </a:lnSpc>
              <a:spcBef>
                <a:spcPts val="800"/>
              </a:spcBef>
              <a:spcAft>
                <a:spcPts val="0"/>
              </a:spcAft>
              <a:buSzPts val="1400"/>
              <a:buNone/>
              <a:defRPr sz="1400" b="0" cap="none">
                <a:solidFill>
                  <a:schemeClr val="accent2"/>
                </a:solidFill>
              </a:defRPr>
            </a:lvl1pPr>
            <a:lvl2pPr marL="914400" lvl="1" indent="-228600" algn="l">
              <a:lnSpc>
                <a:spcPct val="100000"/>
              </a:lnSpc>
              <a:spcBef>
                <a:spcPts val="800"/>
              </a:spcBef>
              <a:spcAft>
                <a:spcPts val="0"/>
              </a:spcAft>
              <a:buSzPts val="1400"/>
              <a:buNone/>
              <a:defRPr sz="1400" b="1"/>
            </a:lvl2pPr>
            <a:lvl3pPr marL="1371600" lvl="2" indent="-228600" algn="l">
              <a:lnSpc>
                <a:spcPct val="100000"/>
              </a:lnSpc>
              <a:spcBef>
                <a:spcPts val="800"/>
              </a:spcBef>
              <a:spcAft>
                <a:spcPts val="0"/>
              </a:spcAft>
              <a:buSzPts val="1400"/>
              <a:buNone/>
              <a:defRPr sz="1400" b="1"/>
            </a:lvl3pPr>
            <a:lvl4pPr marL="1828800" lvl="3" indent="-228600" algn="l">
              <a:lnSpc>
                <a:spcPct val="100000"/>
              </a:lnSpc>
              <a:spcBef>
                <a:spcPts val="800"/>
              </a:spcBef>
              <a:spcAft>
                <a:spcPts val="0"/>
              </a:spcAft>
              <a:buSzPts val="1200"/>
              <a:buNone/>
              <a:defRPr sz="1200" b="1"/>
            </a:lvl4pPr>
            <a:lvl5pPr marL="2286000" lvl="4" indent="-228600" algn="l">
              <a:lnSpc>
                <a:spcPct val="100000"/>
              </a:lnSpc>
              <a:spcBef>
                <a:spcPts val="800"/>
              </a:spcBef>
              <a:spcAft>
                <a:spcPts val="0"/>
              </a:spcAft>
              <a:buSzPts val="1200"/>
              <a:buNone/>
              <a:defRPr sz="1200" b="1"/>
            </a:lvl5pPr>
            <a:lvl6pPr marL="2743200" lvl="5" indent="-228600" algn="l">
              <a:lnSpc>
                <a:spcPct val="100000"/>
              </a:lnSpc>
              <a:spcBef>
                <a:spcPts val="800"/>
              </a:spcBef>
              <a:spcAft>
                <a:spcPts val="0"/>
              </a:spcAft>
              <a:buSzPts val="1200"/>
              <a:buNone/>
              <a:defRPr sz="1200" b="1"/>
            </a:lvl6pPr>
            <a:lvl7pPr marL="3200400" lvl="6" indent="-228600" algn="l">
              <a:lnSpc>
                <a:spcPct val="100000"/>
              </a:lnSpc>
              <a:spcBef>
                <a:spcPts val="800"/>
              </a:spcBef>
              <a:spcAft>
                <a:spcPts val="0"/>
              </a:spcAft>
              <a:buSzPts val="1200"/>
              <a:buNone/>
              <a:defRPr sz="1200" b="1"/>
            </a:lvl7pPr>
            <a:lvl8pPr marL="3657600" lvl="7" indent="-228600" algn="l">
              <a:lnSpc>
                <a:spcPct val="100000"/>
              </a:lnSpc>
              <a:spcBef>
                <a:spcPts val="800"/>
              </a:spcBef>
              <a:spcAft>
                <a:spcPts val="0"/>
              </a:spcAft>
              <a:buSzPts val="1200"/>
              <a:buNone/>
              <a:defRPr sz="1200" b="1"/>
            </a:lvl8pPr>
            <a:lvl9pPr marL="4114800" lvl="8" indent="-228600" algn="l">
              <a:lnSpc>
                <a:spcPct val="100000"/>
              </a:lnSpc>
              <a:spcBef>
                <a:spcPts val="800"/>
              </a:spcBef>
              <a:spcAft>
                <a:spcPts val="0"/>
              </a:spcAft>
              <a:buSzPts val="1200"/>
              <a:buNone/>
              <a:defRPr sz="1200" b="1"/>
            </a:lvl9pPr>
          </a:lstStyle>
          <a:p/>
        </p:txBody>
      </p:sp>
      <p:sp>
        <p:nvSpPr>
          <p:cNvPr id="95" name="Google Shape;95;p20"/>
          <p:cNvSpPr txBox="1"/>
          <p:nvPr>
            <p:ph type="body" idx="2"/>
          </p:nvPr>
        </p:nvSpPr>
        <p:spPr>
          <a:xfrm>
            <a:off x="1187577" y="2357438"/>
            <a:ext cx="3202686" cy="1947582"/>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p:txBody>
      </p:sp>
      <p:sp>
        <p:nvSpPr>
          <p:cNvPr id="96" name="Google Shape;96;p20"/>
          <p:cNvSpPr txBox="1"/>
          <p:nvPr>
            <p:ph type="body" idx="3"/>
          </p:nvPr>
        </p:nvSpPr>
        <p:spPr>
          <a:xfrm>
            <a:off x="4753737" y="2357438"/>
            <a:ext cx="3190113" cy="1947582"/>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04800" algn="l">
              <a:lnSpc>
                <a:spcPct val="100000"/>
              </a:lnSpc>
              <a:spcBef>
                <a:spcPts val="800"/>
              </a:spcBef>
              <a:spcAft>
                <a:spcPts val="0"/>
              </a:spcAft>
              <a:buSzPts val="12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p:txBody>
      </p:sp>
      <p:sp>
        <p:nvSpPr>
          <p:cNvPr id="97" name="Google Shape;97;p20"/>
          <p:cNvSpPr txBox="1"/>
          <p:nvPr>
            <p:ph type="body" idx="4"/>
          </p:nvPr>
        </p:nvSpPr>
        <p:spPr>
          <a:xfrm>
            <a:off x="4753737" y="1735075"/>
            <a:ext cx="3202686" cy="528065"/>
          </a:xfrm>
          <a:prstGeom prst="rect">
            <a:avLst/>
          </a:prstGeom>
          <a:noFill/>
          <a:ln>
            <a:noFill/>
          </a:ln>
        </p:spPr>
        <p:txBody>
          <a:bodyPr spcFirstLastPara="1" wrap="square" lIns="68575" tIns="34275" rIns="68575" bIns="34275" anchor="b" anchorCtr="1"/>
          <a:lstStyle>
            <a:lvl1pPr marL="457200" lvl="0" indent="-228600" algn="ctr">
              <a:lnSpc>
                <a:spcPct val="100000"/>
              </a:lnSpc>
              <a:spcBef>
                <a:spcPts val="800"/>
              </a:spcBef>
              <a:spcAft>
                <a:spcPts val="0"/>
              </a:spcAft>
              <a:buSzPts val="1400"/>
              <a:buNone/>
              <a:defRPr sz="1400" b="0" cap="none">
                <a:solidFill>
                  <a:schemeClr val="accent2"/>
                </a:solidFill>
              </a:defRPr>
            </a:lvl1pPr>
            <a:lvl2pPr marL="914400" lvl="1" indent="-228600" algn="l">
              <a:lnSpc>
                <a:spcPct val="100000"/>
              </a:lnSpc>
              <a:spcBef>
                <a:spcPts val="800"/>
              </a:spcBef>
              <a:spcAft>
                <a:spcPts val="0"/>
              </a:spcAft>
              <a:buSzPts val="1400"/>
              <a:buNone/>
              <a:defRPr sz="1400" b="1"/>
            </a:lvl2pPr>
            <a:lvl3pPr marL="1371600" lvl="2" indent="-228600" algn="l">
              <a:lnSpc>
                <a:spcPct val="100000"/>
              </a:lnSpc>
              <a:spcBef>
                <a:spcPts val="800"/>
              </a:spcBef>
              <a:spcAft>
                <a:spcPts val="0"/>
              </a:spcAft>
              <a:buSzPts val="1400"/>
              <a:buNone/>
              <a:defRPr sz="1400" b="1"/>
            </a:lvl3pPr>
            <a:lvl4pPr marL="1828800" lvl="3" indent="-228600" algn="l">
              <a:lnSpc>
                <a:spcPct val="100000"/>
              </a:lnSpc>
              <a:spcBef>
                <a:spcPts val="800"/>
              </a:spcBef>
              <a:spcAft>
                <a:spcPts val="0"/>
              </a:spcAft>
              <a:buSzPts val="1200"/>
              <a:buNone/>
              <a:defRPr sz="1200" b="1"/>
            </a:lvl4pPr>
            <a:lvl5pPr marL="2286000" lvl="4" indent="-228600" algn="l">
              <a:lnSpc>
                <a:spcPct val="100000"/>
              </a:lnSpc>
              <a:spcBef>
                <a:spcPts val="800"/>
              </a:spcBef>
              <a:spcAft>
                <a:spcPts val="0"/>
              </a:spcAft>
              <a:buSzPts val="1200"/>
              <a:buNone/>
              <a:defRPr sz="1200" b="1"/>
            </a:lvl5pPr>
            <a:lvl6pPr marL="2743200" lvl="5" indent="-228600" algn="l">
              <a:lnSpc>
                <a:spcPct val="100000"/>
              </a:lnSpc>
              <a:spcBef>
                <a:spcPts val="800"/>
              </a:spcBef>
              <a:spcAft>
                <a:spcPts val="0"/>
              </a:spcAft>
              <a:buSzPts val="1200"/>
              <a:buNone/>
              <a:defRPr sz="1200" b="1"/>
            </a:lvl6pPr>
            <a:lvl7pPr marL="3200400" lvl="6" indent="-228600" algn="l">
              <a:lnSpc>
                <a:spcPct val="100000"/>
              </a:lnSpc>
              <a:spcBef>
                <a:spcPts val="800"/>
              </a:spcBef>
              <a:spcAft>
                <a:spcPts val="0"/>
              </a:spcAft>
              <a:buSzPts val="1200"/>
              <a:buNone/>
              <a:defRPr sz="1200" b="1"/>
            </a:lvl7pPr>
            <a:lvl8pPr marL="3657600" lvl="7" indent="-228600" algn="l">
              <a:lnSpc>
                <a:spcPct val="100000"/>
              </a:lnSpc>
              <a:spcBef>
                <a:spcPts val="800"/>
              </a:spcBef>
              <a:spcAft>
                <a:spcPts val="0"/>
              </a:spcAft>
              <a:buSzPts val="1200"/>
              <a:buNone/>
              <a:defRPr sz="1200" b="1"/>
            </a:lvl8pPr>
            <a:lvl9pPr marL="4114800" lvl="8" indent="-228600" algn="l">
              <a:lnSpc>
                <a:spcPct val="100000"/>
              </a:lnSpc>
              <a:spcBef>
                <a:spcPts val="800"/>
              </a:spcBef>
              <a:spcAft>
                <a:spcPts val="0"/>
              </a:spcAft>
              <a:buSzPts val="1200"/>
              <a:buNone/>
              <a:defRPr sz="1200" b="1"/>
            </a:lvl9pPr>
          </a:lstStyle>
          <a:p/>
        </p:txBody>
      </p:sp>
      <p:sp>
        <p:nvSpPr>
          <p:cNvPr id="98" name="Google Shape;98;p20"/>
          <p:cNvSpPr txBox="1"/>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9" name="Google Shape;99;p20"/>
          <p:cNvSpPr txBox="1"/>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00" name="Google Shape;100;p20"/>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fld>
            <a:endParaRPr lang="en-GB"/>
          </a:p>
        </p:txBody>
      </p:sp>
      <p:sp>
        <p:nvSpPr>
          <p:cNvPr id="101" name="Google Shape;101;p20"/>
          <p:cNvSpPr txBox="1"/>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102" name="Shape 102"/>
        <p:cNvGrpSpPr/>
        <p:nvPr/>
      </p:nvGrpSpPr>
      <p:grpSpPr>
        <a:xfrm>
          <a:off x="0" y="0"/>
          <a:ext cx="0" cy="0"/>
          <a:chOff x="0" y="0"/>
          <a:chExt cx="0" cy="0"/>
        </a:xfrm>
      </p:grpSpPr>
      <p:sp>
        <p:nvSpPr>
          <p:cNvPr id="103" name="Google Shape;103;p21"/>
          <p:cNvSpPr txBox="1"/>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04" name="Google Shape;104;p21"/>
          <p:cNvSpPr txBox="1"/>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05" name="Google Shape;105;p21"/>
          <p:cNvSpPr txBox="1"/>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06" name="Google Shape;106;p2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07" name="Shape 107"/>
        <p:cNvGrpSpPr/>
        <p:nvPr/>
      </p:nvGrpSpPr>
      <p:grpSpPr>
        <a:xfrm>
          <a:off x="0" y="0"/>
          <a:ext cx="0" cy="0"/>
          <a:chOff x="0" y="0"/>
          <a:chExt cx="0" cy="0"/>
        </a:xfrm>
      </p:grpSpPr>
      <p:sp>
        <p:nvSpPr>
          <p:cNvPr id="108" name="Google Shape;108;p22"/>
          <p:cNvSpPr txBox="1"/>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09" name="Google Shape;109;p22"/>
          <p:cNvSpPr txBox="1"/>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0" name="Google Shape;110;p22"/>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matchingName="Content with Caption">
  <p:cSld name="OBJECT_WITH_CAPTION_TEXT">
    <p:spTree>
      <p:nvGrpSpPr>
        <p:cNvPr id="111" name="Shape 111"/>
        <p:cNvGrpSpPr/>
        <p:nvPr/>
      </p:nvGrpSpPr>
      <p:grpSpPr>
        <a:xfrm>
          <a:off x="0" y="0"/>
          <a:ext cx="0" cy="0"/>
          <a:chOff x="0" y="0"/>
          <a:chExt cx="0" cy="0"/>
        </a:xfrm>
      </p:grpSpPr>
      <p:sp>
        <p:nvSpPr>
          <p:cNvPr id="112" name="Google Shape;112;p23"/>
          <p:cNvSpPr/>
          <p:nvPr/>
        </p:nvSpPr>
        <p:spPr>
          <a:xfrm>
            <a:off x="0" y="0"/>
            <a:ext cx="4572000" cy="5143500"/>
          </a:xfrm>
          <a:prstGeom prst="rect">
            <a:avLst/>
          </a:prstGeom>
          <a:solidFill>
            <a:schemeClr val="accent2"/>
          </a:solidFill>
          <a:ln>
            <a:noFill/>
          </a:ln>
        </p:spPr>
        <p:txBody>
          <a:bodyPr spcFirstLastPara="1" wrap="square" lIns="68575" tIns="68575" rIns="68575" bIns="68575" anchor="ctr" anchorCtr="0">
            <a:noAutofit/>
          </a:bodyPr>
          <a:lstStyle/>
          <a:p>
            <a:pPr marL="0" lvl="0" indent="0" algn="l" rtl="0">
              <a:spcBef>
                <a:spcPts val="0"/>
              </a:spcBef>
              <a:spcAft>
                <a:spcPts val="0"/>
              </a:spcAft>
              <a:buNone/>
            </a:pPr>
          </a:p>
        </p:txBody>
      </p:sp>
      <p:sp>
        <p:nvSpPr>
          <p:cNvPr id="113" name="Google Shape;113;p23"/>
          <p:cNvSpPr txBox="1"/>
          <p:nvPr>
            <p:ph type="title"/>
          </p:nvPr>
        </p:nvSpPr>
        <p:spPr>
          <a:xfrm>
            <a:off x="603504" y="1682871"/>
            <a:ext cx="3364992" cy="856123"/>
          </a:xfrm>
          <a:prstGeom prst="rect">
            <a:avLst/>
          </a:prstGeom>
          <a:solidFill>
            <a:srgbClr val="FFFFFF"/>
          </a:solidFill>
          <a:ln w="9525" cap="flat" cmpd="sng">
            <a:solidFill>
              <a:srgbClr val="404040"/>
            </a:solidFill>
            <a:prstDash val="solid"/>
            <a:round/>
            <a:headEnd type="none" w="sm" len="sm"/>
            <a:tailEnd type="none" w="sm" len="sm"/>
          </a:ln>
        </p:spPr>
        <p:txBody>
          <a:bodyPr spcFirstLastPara="1" wrap="square" lIns="137150" tIns="137150" rIns="137150" bIns="137150" anchor="ctr" anchorCtr="1"/>
          <a:lstStyle>
            <a:lvl1pPr lvl="0" algn="ctr">
              <a:lnSpc>
                <a:spcPct val="90000"/>
              </a:lnSpc>
              <a:spcBef>
                <a:spcPts val="0"/>
              </a:spcBef>
              <a:spcAft>
                <a:spcPts val="0"/>
              </a:spcAft>
              <a:buClr>
                <a:srgbClr val="262626"/>
              </a:buClr>
              <a:buSzPts val="1700"/>
              <a:buFont typeface="Gill Sans" panose="020B0502020104020203"/>
              <a:buNone/>
              <a:defRPr sz="17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14" name="Google Shape;114;p23"/>
          <p:cNvSpPr txBox="1"/>
          <p:nvPr>
            <p:ph type="body" idx="1"/>
          </p:nvPr>
        </p:nvSpPr>
        <p:spPr>
          <a:xfrm>
            <a:off x="5052060" y="603504"/>
            <a:ext cx="3611880" cy="3936492"/>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sz="1400">
                <a:solidFill>
                  <a:schemeClr val="dk1"/>
                </a:solidFill>
              </a:defRPr>
            </a:lvl1pPr>
            <a:lvl2pPr marL="914400" lvl="1" indent="-304800" algn="l">
              <a:lnSpc>
                <a:spcPct val="100000"/>
              </a:lnSpc>
              <a:spcBef>
                <a:spcPts val="800"/>
              </a:spcBef>
              <a:spcAft>
                <a:spcPts val="0"/>
              </a:spcAft>
              <a:buSzPts val="1200"/>
              <a:buChar char="•"/>
              <a:defRPr sz="1200">
                <a:solidFill>
                  <a:schemeClr val="dk1"/>
                </a:solidFill>
              </a:defRPr>
            </a:lvl2pPr>
            <a:lvl3pPr marL="1371600" lvl="2" indent="-304800" algn="l">
              <a:lnSpc>
                <a:spcPct val="100000"/>
              </a:lnSpc>
              <a:spcBef>
                <a:spcPts val="800"/>
              </a:spcBef>
              <a:spcAft>
                <a:spcPts val="0"/>
              </a:spcAft>
              <a:buSzPts val="1200"/>
              <a:buChar char="•"/>
              <a:defRPr sz="1200">
                <a:solidFill>
                  <a:schemeClr val="dk1"/>
                </a:solidFill>
              </a:defRPr>
            </a:lvl3pPr>
            <a:lvl4pPr marL="1828800" lvl="3" indent="-304800" algn="l">
              <a:lnSpc>
                <a:spcPct val="100000"/>
              </a:lnSpc>
              <a:spcBef>
                <a:spcPts val="800"/>
              </a:spcBef>
              <a:spcAft>
                <a:spcPts val="0"/>
              </a:spcAft>
              <a:buSzPts val="1200"/>
              <a:buChar char="•"/>
              <a:defRPr sz="1200">
                <a:solidFill>
                  <a:schemeClr val="dk1"/>
                </a:solidFill>
              </a:defRPr>
            </a:lvl4pPr>
            <a:lvl5pPr marL="2286000" lvl="4" indent="-304800" algn="l">
              <a:lnSpc>
                <a:spcPct val="100000"/>
              </a:lnSpc>
              <a:spcBef>
                <a:spcPts val="800"/>
              </a:spcBef>
              <a:spcAft>
                <a:spcPts val="0"/>
              </a:spcAft>
              <a:buSzPts val="1200"/>
              <a:buChar char="•"/>
              <a:defRPr sz="1200">
                <a:solidFill>
                  <a:schemeClr val="dk1"/>
                </a:solidFill>
              </a:defRPr>
            </a:lvl5pPr>
            <a:lvl6pPr marL="2743200" lvl="5" indent="-304800" algn="l">
              <a:lnSpc>
                <a:spcPct val="100000"/>
              </a:lnSpc>
              <a:spcBef>
                <a:spcPts val="800"/>
              </a:spcBef>
              <a:spcAft>
                <a:spcPts val="0"/>
              </a:spcAft>
              <a:buSzPts val="1200"/>
              <a:buChar char="•"/>
              <a:defRPr sz="1200"/>
            </a:lvl6pPr>
            <a:lvl7pPr marL="3200400" lvl="6" indent="-304800" algn="l">
              <a:lnSpc>
                <a:spcPct val="100000"/>
              </a:lnSpc>
              <a:spcBef>
                <a:spcPts val="800"/>
              </a:spcBef>
              <a:spcAft>
                <a:spcPts val="0"/>
              </a:spcAft>
              <a:buSzPts val="1200"/>
              <a:buChar char="•"/>
              <a:defRPr sz="1200"/>
            </a:lvl7pPr>
            <a:lvl8pPr marL="3657600" lvl="7" indent="-304800" algn="l">
              <a:lnSpc>
                <a:spcPct val="100000"/>
              </a:lnSpc>
              <a:spcBef>
                <a:spcPts val="800"/>
              </a:spcBef>
              <a:spcAft>
                <a:spcPts val="0"/>
              </a:spcAft>
              <a:buSzPts val="1200"/>
              <a:buChar char="•"/>
              <a:defRPr sz="1200"/>
            </a:lvl8pPr>
            <a:lvl9pPr marL="4114800" lvl="8" indent="-304800" algn="l">
              <a:lnSpc>
                <a:spcPct val="100000"/>
              </a:lnSpc>
              <a:spcBef>
                <a:spcPts val="800"/>
              </a:spcBef>
              <a:spcAft>
                <a:spcPts val="0"/>
              </a:spcAft>
              <a:buSzPts val="1200"/>
              <a:buChar char="•"/>
              <a:defRPr sz="1200"/>
            </a:lvl9pPr>
          </a:lstStyle>
          <a:p/>
        </p:txBody>
      </p:sp>
      <p:sp>
        <p:nvSpPr>
          <p:cNvPr id="115" name="Google Shape;115;p23"/>
          <p:cNvSpPr txBox="1"/>
          <p:nvPr>
            <p:ph type="body" idx="2"/>
          </p:nvPr>
        </p:nvSpPr>
        <p:spPr>
          <a:xfrm>
            <a:off x="836676" y="2662438"/>
            <a:ext cx="2846070" cy="1645527"/>
          </a:xfrm>
          <a:prstGeom prst="rect">
            <a:avLst/>
          </a:prstGeom>
          <a:noFill/>
          <a:ln>
            <a:noFill/>
          </a:ln>
        </p:spPr>
        <p:txBody>
          <a:bodyPr spcFirstLastPara="1" wrap="square" lIns="68575" tIns="34275" rIns="68575" bIns="34275" anchor="t" anchorCtr="1"/>
          <a:lstStyle>
            <a:lvl1pPr marL="457200" lvl="0" indent="-228600" algn="ctr">
              <a:lnSpc>
                <a:spcPct val="100000"/>
              </a:lnSpc>
              <a:spcBef>
                <a:spcPts val="800"/>
              </a:spcBef>
              <a:spcAft>
                <a:spcPts val="0"/>
              </a:spcAft>
              <a:buSzPts val="1100"/>
              <a:buNone/>
              <a:defRPr sz="1100">
                <a:solidFill>
                  <a:srgbClr val="FFFFFF"/>
                </a:solidFill>
              </a:defRPr>
            </a:lvl1pPr>
            <a:lvl2pPr marL="914400" lvl="1" indent="-228600" algn="l">
              <a:lnSpc>
                <a:spcPct val="100000"/>
              </a:lnSpc>
              <a:spcBef>
                <a:spcPts val="800"/>
              </a:spcBef>
              <a:spcAft>
                <a:spcPts val="0"/>
              </a:spcAft>
              <a:buSzPts val="1100"/>
              <a:buNone/>
              <a:defRPr sz="1100"/>
            </a:lvl2pPr>
            <a:lvl3pPr marL="1371600" lvl="2" indent="-228600" algn="l">
              <a:lnSpc>
                <a:spcPct val="100000"/>
              </a:lnSpc>
              <a:spcBef>
                <a:spcPts val="800"/>
              </a:spcBef>
              <a:spcAft>
                <a:spcPts val="0"/>
              </a:spcAft>
              <a:buSzPts val="900"/>
              <a:buNone/>
              <a:defRPr sz="900"/>
            </a:lvl3pPr>
            <a:lvl4pPr marL="1828800" lvl="3" indent="-228600" algn="l">
              <a:lnSpc>
                <a:spcPct val="100000"/>
              </a:lnSpc>
              <a:spcBef>
                <a:spcPts val="800"/>
              </a:spcBef>
              <a:spcAft>
                <a:spcPts val="0"/>
              </a:spcAft>
              <a:buSzPts val="800"/>
              <a:buNone/>
              <a:defRPr sz="800"/>
            </a:lvl4pPr>
            <a:lvl5pPr marL="2286000" lvl="4" indent="-228600" algn="l">
              <a:lnSpc>
                <a:spcPct val="100000"/>
              </a:lnSpc>
              <a:spcBef>
                <a:spcPts val="800"/>
              </a:spcBef>
              <a:spcAft>
                <a:spcPts val="0"/>
              </a:spcAft>
              <a:buSzPts val="800"/>
              <a:buNone/>
              <a:defRPr sz="800"/>
            </a:lvl5pPr>
            <a:lvl6pPr marL="2743200" lvl="5" indent="-228600" algn="l">
              <a:lnSpc>
                <a:spcPct val="100000"/>
              </a:lnSpc>
              <a:spcBef>
                <a:spcPts val="800"/>
              </a:spcBef>
              <a:spcAft>
                <a:spcPts val="0"/>
              </a:spcAft>
              <a:buSzPts val="800"/>
              <a:buNone/>
              <a:defRPr sz="800"/>
            </a:lvl6pPr>
            <a:lvl7pPr marL="3200400" lvl="6" indent="-228600" algn="l">
              <a:lnSpc>
                <a:spcPct val="100000"/>
              </a:lnSpc>
              <a:spcBef>
                <a:spcPts val="800"/>
              </a:spcBef>
              <a:spcAft>
                <a:spcPts val="0"/>
              </a:spcAft>
              <a:buSzPts val="800"/>
              <a:buNone/>
              <a:defRPr sz="800"/>
            </a:lvl7pPr>
            <a:lvl8pPr marL="3657600" lvl="7" indent="-228600" algn="l">
              <a:lnSpc>
                <a:spcPct val="100000"/>
              </a:lnSpc>
              <a:spcBef>
                <a:spcPts val="800"/>
              </a:spcBef>
              <a:spcAft>
                <a:spcPts val="0"/>
              </a:spcAft>
              <a:buSzPts val="800"/>
              <a:buNone/>
              <a:defRPr sz="800"/>
            </a:lvl8pPr>
            <a:lvl9pPr marL="4114800" lvl="8" indent="-228600" algn="l">
              <a:lnSpc>
                <a:spcPct val="100000"/>
              </a:lnSpc>
              <a:spcBef>
                <a:spcPts val="800"/>
              </a:spcBef>
              <a:spcAft>
                <a:spcPts val="0"/>
              </a:spcAft>
              <a:buSzPts val="800"/>
              <a:buNone/>
              <a:defRPr sz="800"/>
            </a:lvl9pPr>
          </a:lstStyle>
          <a:p/>
        </p:txBody>
      </p:sp>
      <p:sp>
        <p:nvSpPr>
          <p:cNvPr id="116" name="Google Shape;116;p23"/>
          <p:cNvSpPr txBox="1"/>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7" name="Google Shape;117;p23"/>
          <p:cNvSpPr txBox="1"/>
          <p:nvPr>
            <p:ph type="ftr" idx="11"/>
          </p:nvPr>
        </p:nvSpPr>
        <p:spPr>
          <a:xfrm>
            <a:off x="603504" y="4677156"/>
            <a:ext cx="3875627"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solidFill>
                  <a:srgbClr val="FFFFFF"/>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8" name="Google Shape;118;p23"/>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matchingName="Picture with Caption">
  <p:cSld name="PICTURE_WITH_CAPTION_TEXT">
    <p:spTree>
      <p:nvGrpSpPr>
        <p:cNvPr id="119" name="Shape 119"/>
        <p:cNvGrpSpPr/>
        <p:nvPr/>
      </p:nvGrpSpPr>
      <p:grpSpPr>
        <a:xfrm>
          <a:off x="0" y="0"/>
          <a:ext cx="0" cy="0"/>
          <a:chOff x="0" y="0"/>
          <a:chExt cx="0" cy="0"/>
        </a:xfrm>
      </p:grpSpPr>
      <p:sp>
        <p:nvSpPr>
          <p:cNvPr id="120" name="Google Shape;120;p24"/>
          <p:cNvSpPr/>
          <p:nvPr/>
        </p:nvSpPr>
        <p:spPr>
          <a:xfrm>
            <a:off x="0" y="0"/>
            <a:ext cx="4571999" cy="5143500"/>
          </a:xfrm>
          <a:prstGeom prst="rect">
            <a:avLst/>
          </a:prstGeom>
          <a:solidFill>
            <a:schemeClr val="accent2"/>
          </a:solidFill>
          <a:ln>
            <a:noFill/>
          </a:ln>
        </p:spPr>
        <p:txBody>
          <a:bodyPr spcFirstLastPara="1" wrap="square" lIns="68575" tIns="68575" rIns="68575" bIns="68575" anchor="ctr" anchorCtr="0">
            <a:noAutofit/>
          </a:bodyPr>
          <a:lstStyle/>
          <a:p>
            <a:pPr marL="0" lvl="0" indent="0" algn="l" rtl="0">
              <a:spcBef>
                <a:spcPts val="0"/>
              </a:spcBef>
              <a:spcAft>
                <a:spcPts val="0"/>
              </a:spcAft>
              <a:buNone/>
            </a:pPr>
          </a:p>
        </p:txBody>
      </p:sp>
      <p:sp>
        <p:nvSpPr>
          <p:cNvPr id="121" name="Google Shape;121;p24"/>
          <p:cNvSpPr txBox="1"/>
          <p:nvPr>
            <p:ph type="title"/>
          </p:nvPr>
        </p:nvSpPr>
        <p:spPr>
          <a:xfrm>
            <a:off x="606392" y="1682871"/>
            <a:ext cx="3371248" cy="850980"/>
          </a:xfrm>
          <a:prstGeom prst="rect">
            <a:avLst/>
          </a:prstGeom>
          <a:solidFill>
            <a:srgbClr val="FFFFFF"/>
          </a:solidFill>
          <a:ln w="9525" cap="flat" cmpd="sng">
            <a:solidFill>
              <a:srgbClr val="404040"/>
            </a:solidFill>
            <a:prstDash val="solid"/>
            <a:round/>
            <a:headEnd type="none" w="sm" len="sm"/>
            <a:tailEnd type="none" w="sm" len="sm"/>
          </a:ln>
        </p:spPr>
        <p:txBody>
          <a:bodyPr spcFirstLastPara="1" wrap="square" lIns="137150" tIns="137150" rIns="137150" bIns="137150" anchor="ctr" anchorCtr="1"/>
          <a:lstStyle>
            <a:lvl1pPr lvl="0" algn="ctr">
              <a:lnSpc>
                <a:spcPct val="90000"/>
              </a:lnSpc>
              <a:spcBef>
                <a:spcPts val="0"/>
              </a:spcBef>
              <a:spcAft>
                <a:spcPts val="0"/>
              </a:spcAft>
              <a:buClr>
                <a:srgbClr val="262626"/>
              </a:buClr>
              <a:buSzPts val="1700"/>
              <a:buFont typeface="Gill Sans" panose="020B0502020104020203"/>
              <a:buNone/>
              <a:defRPr sz="17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22" name="Google Shape;122;p24"/>
          <p:cNvSpPr/>
          <p:nvPr>
            <p:ph type="pic" idx="2"/>
          </p:nvPr>
        </p:nvSpPr>
        <p:spPr>
          <a:xfrm>
            <a:off x="4571999" y="0"/>
            <a:ext cx="4576573" cy="5143500"/>
          </a:xfrm>
          <a:prstGeom prst="rect">
            <a:avLst/>
          </a:prstGeom>
          <a:solidFill>
            <a:srgbClr val="BFBFBF"/>
          </a:solidFill>
          <a:ln>
            <a:noFill/>
          </a:ln>
        </p:spPr>
        <p:txBody>
          <a:bodyPr spcFirstLastPara="1" wrap="square" lIns="68575" tIns="34275" rIns="68575" bIns="34275" anchor="t" anchorCtr="0"/>
          <a:lstStyle>
            <a:lvl1pPr marR="0" lvl="0" algn="l" rtl="0">
              <a:lnSpc>
                <a:spcPct val="100000"/>
              </a:lnSpc>
              <a:spcBef>
                <a:spcPts val="800"/>
              </a:spcBef>
              <a:spcAft>
                <a:spcPts val="0"/>
              </a:spcAft>
              <a:buClr>
                <a:schemeClr val="accent2"/>
              </a:buClr>
              <a:buSzPts val="2400"/>
              <a:buFont typeface="Arial" panose="020B0604020202020204"/>
              <a:buNone/>
              <a:defRPr sz="2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1pPr>
            <a:lvl2pPr marR="0" lvl="1" algn="l" rtl="0">
              <a:lnSpc>
                <a:spcPct val="100000"/>
              </a:lnSpc>
              <a:spcBef>
                <a:spcPts val="800"/>
              </a:spcBef>
              <a:spcAft>
                <a:spcPts val="0"/>
              </a:spcAft>
              <a:buClr>
                <a:schemeClr val="accent2"/>
              </a:buClr>
              <a:buSzPts val="2100"/>
              <a:buFont typeface="Arial" panose="020B0604020202020204"/>
              <a:buNone/>
              <a:defRPr sz="2100" b="0" i="0" u="none" strike="noStrike" cap="none">
                <a:solidFill>
                  <a:srgbClr val="262626"/>
                </a:solidFill>
                <a:latin typeface="Gill Sans" panose="020B0502020104020203"/>
                <a:ea typeface="Gill Sans" panose="020B0502020104020203"/>
                <a:cs typeface="Gill Sans" panose="020B0502020104020203"/>
                <a:sym typeface="Gill Sans" panose="020B0502020104020203"/>
              </a:defRPr>
            </a:lvl2pPr>
            <a:lvl3pPr marR="0" lvl="2" algn="l" rtl="0">
              <a:lnSpc>
                <a:spcPct val="100000"/>
              </a:lnSpc>
              <a:spcBef>
                <a:spcPts val="800"/>
              </a:spcBef>
              <a:spcAft>
                <a:spcPts val="0"/>
              </a:spcAft>
              <a:buClr>
                <a:schemeClr val="accent2"/>
              </a:buClr>
              <a:buSzPts val="1800"/>
              <a:buFont typeface="Arial" panose="020B0604020202020204"/>
              <a:buNone/>
              <a:defRPr sz="1800" b="0" i="0" u="none" strike="noStrike" cap="none">
                <a:solidFill>
                  <a:srgbClr val="262626"/>
                </a:solidFill>
                <a:latin typeface="Gill Sans" panose="020B0502020104020203"/>
                <a:ea typeface="Gill Sans" panose="020B0502020104020203"/>
                <a:cs typeface="Gill Sans" panose="020B0502020104020203"/>
                <a:sym typeface="Gill Sans" panose="020B0502020104020203"/>
              </a:defRPr>
            </a:lvl3pPr>
            <a:lvl4pPr marR="0" lvl="3" algn="l" rtl="0">
              <a:lnSpc>
                <a:spcPct val="100000"/>
              </a:lnSpc>
              <a:spcBef>
                <a:spcPts val="800"/>
              </a:spcBef>
              <a:spcAft>
                <a:spcPts val="0"/>
              </a:spcAft>
              <a:buClr>
                <a:schemeClr val="accent2"/>
              </a:buClr>
              <a:buSzPts val="1500"/>
              <a:buFont typeface="Arial" panose="020B0604020202020204"/>
              <a:buNone/>
              <a:defRPr sz="1500" b="0" i="0" u="none" strike="noStrike" cap="none">
                <a:solidFill>
                  <a:srgbClr val="262626"/>
                </a:solidFill>
                <a:latin typeface="Gill Sans" panose="020B0502020104020203"/>
                <a:ea typeface="Gill Sans" panose="020B0502020104020203"/>
                <a:cs typeface="Gill Sans" panose="020B0502020104020203"/>
                <a:sym typeface="Gill Sans" panose="020B0502020104020203"/>
              </a:defRPr>
            </a:lvl4pPr>
            <a:lvl5pPr marR="0" lvl="4" algn="l" rtl="0">
              <a:lnSpc>
                <a:spcPct val="100000"/>
              </a:lnSpc>
              <a:spcBef>
                <a:spcPts val="800"/>
              </a:spcBef>
              <a:spcAft>
                <a:spcPts val="0"/>
              </a:spcAft>
              <a:buClr>
                <a:schemeClr val="accent2"/>
              </a:buClr>
              <a:buSzPts val="1500"/>
              <a:buFont typeface="Arial" panose="020B0604020202020204"/>
              <a:buNone/>
              <a:defRPr sz="1500" b="0" i="0" u="none" strike="noStrike" cap="none">
                <a:solidFill>
                  <a:srgbClr val="262626"/>
                </a:solidFill>
                <a:latin typeface="Gill Sans" panose="020B0502020104020203"/>
                <a:ea typeface="Gill Sans" panose="020B0502020104020203"/>
                <a:cs typeface="Gill Sans" panose="020B0502020104020203"/>
                <a:sym typeface="Gill Sans" panose="020B0502020104020203"/>
              </a:defRPr>
            </a:lvl5pPr>
            <a:lvl6pPr marR="0" lvl="5" algn="l" rtl="0">
              <a:lnSpc>
                <a:spcPct val="100000"/>
              </a:lnSpc>
              <a:spcBef>
                <a:spcPts val="800"/>
              </a:spcBef>
              <a:spcAft>
                <a:spcPts val="0"/>
              </a:spcAft>
              <a:buClr>
                <a:schemeClr val="accent2"/>
              </a:buClr>
              <a:buSzPts val="1500"/>
              <a:buFont typeface="Arial" panose="020B0604020202020204"/>
              <a:buNone/>
              <a:defRPr sz="15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6pPr>
            <a:lvl7pPr marR="0" lvl="6" algn="l" rtl="0">
              <a:lnSpc>
                <a:spcPct val="100000"/>
              </a:lnSpc>
              <a:spcBef>
                <a:spcPts val="800"/>
              </a:spcBef>
              <a:spcAft>
                <a:spcPts val="0"/>
              </a:spcAft>
              <a:buClr>
                <a:schemeClr val="accent2"/>
              </a:buClr>
              <a:buSzPts val="1500"/>
              <a:buFont typeface="Arial" panose="020B0604020202020204"/>
              <a:buNone/>
              <a:defRPr sz="15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7pPr>
            <a:lvl8pPr marR="0" lvl="7" algn="l" rtl="0">
              <a:lnSpc>
                <a:spcPct val="100000"/>
              </a:lnSpc>
              <a:spcBef>
                <a:spcPts val="800"/>
              </a:spcBef>
              <a:spcAft>
                <a:spcPts val="0"/>
              </a:spcAft>
              <a:buClr>
                <a:schemeClr val="accent2"/>
              </a:buClr>
              <a:buSzPts val="1500"/>
              <a:buFont typeface="Arial" panose="020B0604020202020204"/>
              <a:buNone/>
              <a:defRPr sz="15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8pPr>
            <a:lvl9pPr marR="0" lvl="8" algn="l" rtl="0">
              <a:lnSpc>
                <a:spcPct val="100000"/>
              </a:lnSpc>
              <a:spcBef>
                <a:spcPts val="800"/>
              </a:spcBef>
              <a:spcAft>
                <a:spcPts val="0"/>
              </a:spcAft>
              <a:buClr>
                <a:schemeClr val="accent2"/>
              </a:buClr>
              <a:buSzPts val="1500"/>
              <a:buFont typeface="Arial" panose="020B0604020202020204"/>
              <a:buNone/>
              <a:defRPr sz="15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9pPr>
          </a:lstStyle>
          <a:p/>
        </p:txBody>
      </p:sp>
      <p:sp>
        <p:nvSpPr>
          <p:cNvPr id="123" name="Google Shape;123;p24"/>
          <p:cNvSpPr txBox="1"/>
          <p:nvPr>
            <p:ph type="body" idx="1"/>
          </p:nvPr>
        </p:nvSpPr>
        <p:spPr>
          <a:xfrm>
            <a:off x="836676" y="2662438"/>
            <a:ext cx="2846070" cy="1645528"/>
          </a:xfrm>
          <a:prstGeom prst="rect">
            <a:avLst/>
          </a:prstGeom>
          <a:noFill/>
          <a:ln>
            <a:noFill/>
          </a:ln>
        </p:spPr>
        <p:txBody>
          <a:bodyPr spcFirstLastPara="1" wrap="square" lIns="68575" tIns="34275" rIns="68575" bIns="34275" anchor="t" anchorCtr="1"/>
          <a:lstStyle>
            <a:lvl1pPr marL="457200" lvl="0" indent="-228600" algn="ctr">
              <a:lnSpc>
                <a:spcPct val="100000"/>
              </a:lnSpc>
              <a:spcBef>
                <a:spcPts val="800"/>
              </a:spcBef>
              <a:spcAft>
                <a:spcPts val="0"/>
              </a:spcAft>
              <a:buSzPts val="1100"/>
              <a:buNone/>
              <a:defRPr sz="1100">
                <a:solidFill>
                  <a:srgbClr val="FFFFFF"/>
                </a:solidFill>
              </a:defRPr>
            </a:lvl1pPr>
            <a:lvl2pPr marL="914400" lvl="1" indent="-228600" algn="l">
              <a:lnSpc>
                <a:spcPct val="100000"/>
              </a:lnSpc>
              <a:spcBef>
                <a:spcPts val="800"/>
              </a:spcBef>
              <a:spcAft>
                <a:spcPts val="0"/>
              </a:spcAft>
              <a:buSzPts val="1100"/>
              <a:buNone/>
              <a:defRPr sz="1100"/>
            </a:lvl2pPr>
            <a:lvl3pPr marL="1371600" lvl="2" indent="-228600" algn="l">
              <a:lnSpc>
                <a:spcPct val="100000"/>
              </a:lnSpc>
              <a:spcBef>
                <a:spcPts val="800"/>
              </a:spcBef>
              <a:spcAft>
                <a:spcPts val="0"/>
              </a:spcAft>
              <a:buSzPts val="900"/>
              <a:buNone/>
              <a:defRPr sz="900"/>
            </a:lvl3pPr>
            <a:lvl4pPr marL="1828800" lvl="3" indent="-228600" algn="l">
              <a:lnSpc>
                <a:spcPct val="100000"/>
              </a:lnSpc>
              <a:spcBef>
                <a:spcPts val="800"/>
              </a:spcBef>
              <a:spcAft>
                <a:spcPts val="0"/>
              </a:spcAft>
              <a:buSzPts val="800"/>
              <a:buNone/>
              <a:defRPr sz="800"/>
            </a:lvl4pPr>
            <a:lvl5pPr marL="2286000" lvl="4" indent="-228600" algn="l">
              <a:lnSpc>
                <a:spcPct val="100000"/>
              </a:lnSpc>
              <a:spcBef>
                <a:spcPts val="800"/>
              </a:spcBef>
              <a:spcAft>
                <a:spcPts val="0"/>
              </a:spcAft>
              <a:buSzPts val="800"/>
              <a:buNone/>
              <a:defRPr sz="800"/>
            </a:lvl5pPr>
            <a:lvl6pPr marL="2743200" lvl="5" indent="-228600" algn="l">
              <a:lnSpc>
                <a:spcPct val="100000"/>
              </a:lnSpc>
              <a:spcBef>
                <a:spcPts val="800"/>
              </a:spcBef>
              <a:spcAft>
                <a:spcPts val="0"/>
              </a:spcAft>
              <a:buSzPts val="800"/>
              <a:buNone/>
              <a:defRPr sz="800"/>
            </a:lvl6pPr>
            <a:lvl7pPr marL="3200400" lvl="6" indent="-228600" algn="l">
              <a:lnSpc>
                <a:spcPct val="100000"/>
              </a:lnSpc>
              <a:spcBef>
                <a:spcPts val="800"/>
              </a:spcBef>
              <a:spcAft>
                <a:spcPts val="0"/>
              </a:spcAft>
              <a:buSzPts val="800"/>
              <a:buNone/>
              <a:defRPr sz="800"/>
            </a:lvl7pPr>
            <a:lvl8pPr marL="3657600" lvl="7" indent="-228600" algn="l">
              <a:lnSpc>
                <a:spcPct val="100000"/>
              </a:lnSpc>
              <a:spcBef>
                <a:spcPts val="800"/>
              </a:spcBef>
              <a:spcAft>
                <a:spcPts val="0"/>
              </a:spcAft>
              <a:buSzPts val="800"/>
              <a:buNone/>
              <a:defRPr sz="800"/>
            </a:lvl8pPr>
            <a:lvl9pPr marL="4114800" lvl="8" indent="-228600" algn="l">
              <a:lnSpc>
                <a:spcPct val="100000"/>
              </a:lnSpc>
              <a:spcBef>
                <a:spcPts val="800"/>
              </a:spcBef>
              <a:spcAft>
                <a:spcPts val="0"/>
              </a:spcAft>
              <a:buSzPts val="800"/>
              <a:buNone/>
              <a:defRPr sz="800"/>
            </a:lvl9pPr>
          </a:lstStyle>
          <a:p/>
        </p:txBody>
      </p:sp>
      <p:sp>
        <p:nvSpPr>
          <p:cNvPr id="124" name="Google Shape;124;p24"/>
          <p:cNvSpPr txBox="1"/>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solidFill>
                  <a:srgbClr val="FFFFFF"/>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25" name="Google Shape;125;p24"/>
          <p:cNvSpPr txBox="1"/>
          <p:nvPr>
            <p:ph type="ftr" idx="11"/>
          </p:nvPr>
        </p:nvSpPr>
        <p:spPr>
          <a:xfrm>
            <a:off x="606392" y="4677156"/>
            <a:ext cx="3827797"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solidFill>
                  <a:srgbClr val="FFFFFF"/>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26" name="Google Shape;126;p24"/>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matchingName="Title and Vertical Text">
  <p:cSld name="VERTICAL_TEXT">
    <p:spTree>
      <p:nvGrpSpPr>
        <p:cNvPr id="127" name="Shape 127"/>
        <p:cNvGrpSpPr/>
        <p:nvPr/>
      </p:nvGrpSpPr>
      <p:grpSpPr>
        <a:xfrm>
          <a:off x="0" y="0"/>
          <a:ext cx="0" cy="0"/>
          <a:chOff x="0" y="0"/>
          <a:chExt cx="0" cy="0"/>
        </a:xfrm>
      </p:grpSpPr>
      <p:sp>
        <p:nvSpPr>
          <p:cNvPr id="128" name="Google Shape;128;p25"/>
          <p:cNvSpPr txBox="1"/>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29" name="Google Shape;129;p25"/>
          <p:cNvSpPr txBox="1"/>
          <p:nvPr>
            <p:ph type="body" idx="1"/>
          </p:nvPr>
        </p:nvSpPr>
        <p:spPr>
          <a:xfrm rot="5400000">
            <a:off x="3408756" y="243129"/>
            <a:ext cx="2326487" cy="5797296"/>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p:txBody>
      </p:sp>
      <p:sp>
        <p:nvSpPr>
          <p:cNvPr id="130" name="Google Shape;130;p25"/>
          <p:cNvSpPr txBox="1"/>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31" name="Google Shape;131;p25"/>
          <p:cNvSpPr txBox="1"/>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32" name="Google Shape;132;p25"/>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matchingName="Vertical Title and Text">
  <p:cSld name="VERTICAL_TITLE_AND_VERTICAL_TEXT">
    <p:spTree>
      <p:nvGrpSpPr>
        <p:cNvPr id="133" name="Shape 133"/>
        <p:cNvGrpSpPr/>
        <p:nvPr/>
      </p:nvGrpSpPr>
      <p:grpSpPr>
        <a:xfrm>
          <a:off x="0" y="0"/>
          <a:ext cx="0" cy="0"/>
          <a:chOff x="0" y="0"/>
          <a:chExt cx="0" cy="0"/>
        </a:xfrm>
      </p:grpSpPr>
      <p:sp>
        <p:nvSpPr>
          <p:cNvPr id="134" name="Google Shape;134;p26"/>
          <p:cNvSpPr txBox="1"/>
          <p:nvPr>
            <p:ph type="title"/>
          </p:nvPr>
        </p:nvSpPr>
        <p:spPr>
          <a:xfrm rot="5400000">
            <a:off x="5108007" y="2084772"/>
            <a:ext cx="3737610" cy="973956"/>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35" name="Google Shape;135;p26"/>
          <p:cNvSpPr txBox="1"/>
          <p:nvPr>
            <p:ph type="body" idx="1"/>
          </p:nvPr>
        </p:nvSpPr>
        <p:spPr>
          <a:xfrm rot="5400000">
            <a:off x="2128980" y="247317"/>
            <a:ext cx="3737610" cy="4648867"/>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p:txBody>
      </p:sp>
      <p:sp>
        <p:nvSpPr>
          <p:cNvPr id="136" name="Google Shape;136;p26"/>
          <p:cNvSpPr txBox="1"/>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37" name="Google Shape;137;p26"/>
          <p:cNvSpPr txBox="1"/>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38" name="Google Shape;138;p26"/>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image" Target="../media/image1.jpeg"/><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21.xml"/><Relationship Id="rId8" Type="http://schemas.openxmlformats.org/officeDocument/2006/relationships/slideLayout" Target="../slideLayouts/slideLayout20.xml"/><Relationship Id="rId7" Type="http://schemas.openxmlformats.org/officeDocument/2006/relationships/slideLayout" Target="../slideLayouts/slideLayout19.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3" Type="http://schemas.openxmlformats.org/officeDocument/2006/relationships/slideLayout" Target="../slideLayouts/slideLayout15.xml"/><Relationship Id="rId2" Type="http://schemas.openxmlformats.org/officeDocument/2006/relationships/slideLayout" Target="../slideLayouts/slideLayout14.xml"/><Relationship Id="rId13" Type="http://schemas.openxmlformats.org/officeDocument/2006/relationships/theme" Target="../theme/theme3.xml"/><Relationship Id="rId12" Type="http://schemas.openxmlformats.org/officeDocument/2006/relationships/image" Target="../media/image1.jpeg"/><Relationship Id="rId11" Type="http://schemas.openxmlformats.org/officeDocument/2006/relationships/slideLayout" Target="../slideLayouts/slideLayout23.xml"/><Relationship Id="rId10" Type="http://schemas.openxmlformats.org/officeDocument/2006/relationships/slideLayout" Target="../slideLayouts/slideLayout2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p:txBody>
      </p:sp>
      <p:sp>
        <p:nvSpPr>
          <p:cNvPr id="8" name="Google Shape;8;p1"/>
          <p:cNvSpPr txBox="1"/>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2">
            <a:alphaModFix amt="33000"/>
          </a:blip>
          <a:stretch>
            <a:fillRect/>
          </a:stretch>
        </a:blipFill>
        <a:effectLst/>
      </p:bgPr>
    </p:bg>
    <p:spTree>
      <p:nvGrpSpPr>
        <p:cNvPr id="50" name="Shape 50"/>
        <p:cNvGrpSpPr/>
        <p:nvPr/>
      </p:nvGrpSpPr>
      <p:grpSpPr>
        <a:xfrm>
          <a:off x="0" y="0"/>
          <a:ext cx="0" cy="0"/>
          <a:chOff x="0" y="0"/>
          <a:chExt cx="0" cy="0"/>
        </a:xfrm>
      </p:grpSpPr>
      <p:sp>
        <p:nvSpPr>
          <p:cNvPr id="51" name="Google Shape;51;p13"/>
          <p:cNvSpPr txBox="1"/>
          <p:nvPr>
            <p:ph type="title"/>
          </p:nvPr>
        </p:nvSpPr>
        <p:spPr>
          <a:xfrm>
            <a:off x="1673352" y="723519"/>
            <a:ext cx="5797296" cy="891540"/>
          </a:xfrm>
          <a:prstGeom prst="rect">
            <a:avLst/>
          </a:prstGeom>
          <a:solidFill>
            <a:schemeClr val="dk1"/>
          </a:solidFill>
          <a:ln w="31750" cap="sq" cmpd="sng">
            <a:solidFill>
              <a:srgbClr val="FEFEFE"/>
            </a:solidFill>
            <a:prstDash val="solid"/>
            <a:miter lim="800000"/>
            <a:headEnd type="none" w="sm" len="sm"/>
            <a:tailEnd type="none" w="sm" len="sm"/>
          </a:ln>
        </p:spPr>
        <p:txBody>
          <a:bodyPr spcFirstLastPara="1" wrap="square" lIns="137150" tIns="137150" rIns="137150" bIns="137150" anchor="ctr" anchorCtr="0"/>
          <a:lstStyle>
            <a:lvl1pPr marR="0" lvl="0" algn="ctr" rtl="0">
              <a:lnSpc>
                <a:spcPct val="90000"/>
              </a:lnSpc>
              <a:spcBef>
                <a:spcPts val="0"/>
              </a:spcBef>
              <a:spcAft>
                <a:spcPts val="0"/>
              </a:spcAft>
              <a:buClr>
                <a:srgbClr val="FEFEFE"/>
              </a:buClr>
              <a:buSzPts val="2100"/>
              <a:buFont typeface="Gill Sans" panose="020B0502020104020203"/>
              <a:buNone/>
              <a:defRPr sz="2100" b="0" i="0" u="none" strike="noStrike" cap="none">
                <a:solidFill>
                  <a:srgbClr val="FEFEFE"/>
                </a:solidFill>
                <a:latin typeface="Gill Sans" panose="020B0502020104020203"/>
                <a:ea typeface="Gill Sans" panose="020B0502020104020203"/>
                <a:cs typeface="Gill Sans" panose="020B0502020104020203"/>
                <a:sym typeface="Gill Sans" panose="020B0502020104020203"/>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p:txBody>
      </p:sp>
      <p:sp>
        <p:nvSpPr>
          <p:cNvPr id="52" name="Google Shape;52;p13"/>
          <p:cNvSpPr txBox="1"/>
          <p:nvPr>
            <p:ph type="body" idx="1"/>
          </p:nvPr>
        </p:nvSpPr>
        <p:spPr>
          <a:xfrm>
            <a:off x="1673352" y="1978533"/>
            <a:ext cx="5797296" cy="2326487"/>
          </a:xfrm>
          <a:prstGeom prst="rect">
            <a:avLst/>
          </a:prstGeom>
          <a:noFill/>
          <a:ln>
            <a:noFill/>
          </a:ln>
        </p:spPr>
        <p:txBody>
          <a:bodyPr spcFirstLastPara="1" wrap="square" lIns="68575" tIns="34275" rIns="68575" bIns="34275" anchor="t" anchorCtr="0"/>
          <a:lstStyle>
            <a:lvl1pPr marL="457200" marR="0" lvl="0" indent="-317500" algn="l" rtl="0">
              <a:lnSpc>
                <a:spcPct val="100000"/>
              </a:lnSpc>
              <a:spcBef>
                <a:spcPts val="800"/>
              </a:spcBef>
              <a:spcAft>
                <a:spcPts val="0"/>
              </a:spcAft>
              <a:buClr>
                <a:schemeClr val="accent2"/>
              </a:buClr>
              <a:buSzPts val="1400"/>
              <a:buFont typeface="Arial" panose="020B0604020202020204"/>
              <a:buChar char="•"/>
              <a:defRPr sz="1400" b="0" i="0" u="none" strike="noStrike" cap="none">
                <a:solidFill>
                  <a:srgbClr val="FEFEFE"/>
                </a:solidFill>
                <a:latin typeface="Gill Sans" panose="020B0502020104020203"/>
                <a:ea typeface="Gill Sans" panose="020B0502020104020203"/>
                <a:cs typeface="Gill Sans" panose="020B0502020104020203"/>
                <a:sym typeface="Gill Sans" panose="020B0502020104020203"/>
              </a:defRPr>
            </a:lvl1pPr>
            <a:lvl2pPr marL="914400" marR="0" lvl="1" indent="-304800" algn="l" rtl="0">
              <a:lnSpc>
                <a:spcPct val="100000"/>
              </a:lnSpc>
              <a:spcBef>
                <a:spcPts val="800"/>
              </a:spcBef>
              <a:spcAft>
                <a:spcPts val="0"/>
              </a:spcAft>
              <a:buClr>
                <a:schemeClr val="accent2"/>
              </a:buClr>
              <a:buSzPts val="1200"/>
              <a:buFont typeface="Arial" panose="020B0604020202020204"/>
              <a:buChar char="•"/>
              <a:defRPr sz="1200" b="0" i="0" u="none" strike="noStrike" cap="none">
                <a:solidFill>
                  <a:srgbClr val="FEFEFE"/>
                </a:solidFill>
                <a:latin typeface="Gill Sans" panose="020B0502020104020203"/>
                <a:ea typeface="Gill Sans" panose="020B0502020104020203"/>
                <a:cs typeface="Gill Sans" panose="020B0502020104020203"/>
                <a:sym typeface="Gill Sans" panose="020B0502020104020203"/>
              </a:defRPr>
            </a:lvl2pPr>
            <a:lvl3pPr marL="1371600" marR="0" lvl="2" indent="-304800" algn="l" rtl="0">
              <a:lnSpc>
                <a:spcPct val="100000"/>
              </a:lnSpc>
              <a:spcBef>
                <a:spcPts val="800"/>
              </a:spcBef>
              <a:spcAft>
                <a:spcPts val="0"/>
              </a:spcAft>
              <a:buClr>
                <a:schemeClr val="accent2"/>
              </a:buClr>
              <a:buSzPts val="1200"/>
              <a:buFont typeface="Arial" panose="020B0604020202020204"/>
              <a:buChar char="•"/>
              <a:defRPr sz="1200" b="0" i="0" u="none" strike="noStrike" cap="none">
                <a:solidFill>
                  <a:srgbClr val="FEFEFE"/>
                </a:solidFill>
                <a:latin typeface="Gill Sans" panose="020B0502020104020203"/>
                <a:ea typeface="Gill Sans" panose="020B0502020104020203"/>
                <a:cs typeface="Gill Sans" panose="020B0502020104020203"/>
                <a:sym typeface="Gill Sans" panose="020B0502020104020203"/>
              </a:defRPr>
            </a:lvl3pPr>
            <a:lvl4pPr marL="1828800" marR="0" lvl="3" indent="-304800" algn="l" rtl="0">
              <a:lnSpc>
                <a:spcPct val="100000"/>
              </a:lnSpc>
              <a:spcBef>
                <a:spcPts val="800"/>
              </a:spcBef>
              <a:spcAft>
                <a:spcPts val="0"/>
              </a:spcAft>
              <a:buClr>
                <a:schemeClr val="accent2"/>
              </a:buClr>
              <a:buSzPts val="1200"/>
              <a:buFont typeface="Arial" panose="020B0604020202020204"/>
              <a:buChar char="•"/>
              <a:defRPr sz="1200" b="0" i="0" u="none" strike="noStrike" cap="none">
                <a:solidFill>
                  <a:srgbClr val="FEFEFE"/>
                </a:solidFill>
                <a:latin typeface="Gill Sans" panose="020B0502020104020203"/>
                <a:ea typeface="Gill Sans" panose="020B0502020104020203"/>
                <a:cs typeface="Gill Sans" panose="020B0502020104020203"/>
                <a:sym typeface="Gill Sans" panose="020B0502020104020203"/>
              </a:defRPr>
            </a:lvl4pPr>
            <a:lvl5pPr marL="2286000" marR="0" lvl="4" indent="-304800" algn="l" rtl="0">
              <a:lnSpc>
                <a:spcPct val="100000"/>
              </a:lnSpc>
              <a:spcBef>
                <a:spcPts val="800"/>
              </a:spcBef>
              <a:spcAft>
                <a:spcPts val="0"/>
              </a:spcAft>
              <a:buClr>
                <a:schemeClr val="accent2"/>
              </a:buClr>
              <a:buSzPts val="1200"/>
              <a:buFont typeface="Arial" panose="020B0604020202020204"/>
              <a:buChar char="•"/>
              <a:defRPr sz="1200" b="0" i="0" u="none" strike="noStrike" cap="none">
                <a:solidFill>
                  <a:srgbClr val="FEFEFE"/>
                </a:solidFill>
                <a:latin typeface="Gill Sans" panose="020B0502020104020203"/>
                <a:ea typeface="Gill Sans" panose="020B0502020104020203"/>
                <a:cs typeface="Gill Sans" panose="020B0502020104020203"/>
                <a:sym typeface="Gill Sans" panose="020B0502020104020203"/>
              </a:defRPr>
            </a:lvl5pPr>
            <a:lvl6pPr marL="2743200" marR="0" lvl="5" indent="-304800" algn="l" rtl="0">
              <a:lnSpc>
                <a:spcPct val="100000"/>
              </a:lnSpc>
              <a:spcBef>
                <a:spcPts val="800"/>
              </a:spcBef>
              <a:spcAft>
                <a:spcPts val="0"/>
              </a:spcAft>
              <a:buClr>
                <a:schemeClr val="accent2"/>
              </a:buClr>
              <a:buSzPts val="1200"/>
              <a:buFont typeface="Arial" panose="020B0604020202020204"/>
              <a:buChar char="•"/>
              <a:defRPr sz="12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6pPr>
            <a:lvl7pPr marL="3200400" marR="0" lvl="6" indent="-304800" algn="l" rtl="0">
              <a:lnSpc>
                <a:spcPct val="100000"/>
              </a:lnSpc>
              <a:spcBef>
                <a:spcPts val="800"/>
              </a:spcBef>
              <a:spcAft>
                <a:spcPts val="0"/>
              </a:spcAft>
              <a:buClr>
                <a:schemeClr val="accent2"/>
              </a:buClr>
              <a:buSzPts val="1200"/>
              <a:buFont typeface="Arial" panose="020B0604020202020204"/>
              <a:buChar char="•"/>
              <a:defRPr sz="12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7pPr>
            <a:lvl8pPr marL="3657600" marR="0" lvl="7" indent="-304800" algn="l" rtl="0">
              <a:lnSpc>
                <a:spcPct val="100000"/>
              </a:lnSpc>
              <a:spcBef>
                <a:spcPts val="800"/>
              </a:spcBef>
              <a:spcAft>
                <a:spcPts val="0"/>
              </a:spcAft>
              <a:buClr>
                <a:schemeClr val="accent2"/>
              </a:buClr>
              <a:buSzPts val="1200"/>
              <a:buFont typeface="Arial" panose="020B0604020202020204"/>
              <a:buChar char="•"/>
              <a:defRPr sz="12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8pPr>
            <a:lvl9pPr marL="4114800" marR="0" lvl="8" indent="-304800" algn="l" rtl="0">
              <a:lnSpc>
                <a:spcPct val="100000"/>
              </a:lnSpc>
              <a:spcBef>
                <a:spcPts val="800"/>
              </a:spcBef>
              <a:spcAft>
                <a:spcPts val="0"/>
              </a:spcAft>
              <a:buClr>
                <a:schemeClr val="accent2"/>
              </a:buClr>
              <a:buSzPts val="1200"/>
              <a:buFont typeface="Arial" panose="020B0604020202020204"/>
              <a:buChar char="•"/>
              <a:defRPr sz="12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9pPr>
          </a:lstStyle>
          <a:p/>
        </p:txBody>
      </p:sp>
      <p:sp>
        <p:nvSpPr>
          <p:cNvPr id="53" name="Google Shape;53;p13"/>
          <p:cNvSpPr txBox="1"/>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marR="0" lvl="0" algn="r" rtl="0">
              <a:spcBef>
                <a:spcPts val="0"/>
              </a:spcBef>
              <a:spcAft>
                <a:spcPts val="0"/>
              </a:spcAft>
              <a:buSzPts val="1100"/>
              <a:buNone/>
              <a:defRPr sz="8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1pPr>
            <a:lvl2pPr marR="0" lvl="1" algn="l" rtl="0">
              <a:spcBef>
                <a:spcPts val="0"/>
              </a:spcBef>
              <a:spcAft>
                <a:spcPts val="0"/>
              </a:spcAft>
              <a:buSzPts val="1100"/>
              <a:buNone/>
              <a:defRPr sz="14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2pPr>
            <a:lvl3pPr marR="0" lvl="2" algn="l" rtl="0">
              <a:spcBef>
                <a:spcPts val="0"/>
              </a:spcBef>
              <a:spcAft>
                <a:spcPts val="0"/>
              </a:spcAft>
              <a:buSzPts val="1100"/>
              <a:buNone/>
              <a:defRPr sz="14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3pPr>
            <a:lvl4pPr marR="0" lvl="3" algn="l" rtl="0">
              <a:spcBef>
                <a:spcPts val="0"/>
              </a:spcBef>
              <a:spcAft>
                <a:spcPts val="0"/>
              </a:spcAft>
              <a:buSzPts val="1100"/>
              <a:buNone/>
              <a:defRPr sz="14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4pPr>
            <a:lvl5pPr marR="0" lvl="4" algn="l" rtl="0">
              <a:spcBef>
                <a:spcPts val="0"/>
              </a:spcBef>
              <a:spcAft>
                <a:spcPts val="0"/>
              </a:spcAft>
              <a:buSzPts val="1100"/>
              <a:buNone/>
              <a:defRPr sz="14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5pPr>
            <a:lvl6pPr marR="0" lvl="5" algn="l" rtl="0">
              <a:spcBef>
                <a:spcPts val="0"/>
              </a:spcBef>
              <a:spcAft>
                <a:spcPts val="0"/>
              </a:spcAft>
              <a:buSzPts val="1100"/>
              <a:buNone/>
              <a:defRPr sz="14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6pPr>
            <a:lvl7pPr marR="0" lvl="6" algn="l" rtl="0">
              <a:spcBef>
                <a:spcPts val="0"/>
              </a:spcBef>
              <a:spcAft>
                <a:spcPts val="0"/>
              </a:spcAft>
              <a:buSzPts val="1100"/>
              <a:buNone/>
              <a:defRPr sz="14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7pPr>
            <a:lvl8pPr marR="0" lvl="7" algn="l" rtl="0">
              <a:spcBef>
                <a:spcPts val="0"/>
              </a:spcBef>
              <a:spcAft>
                <a:spcPts val="0"/>
              </a:spcAft>
              <a:buSzPts val="1100"/>
              <a:buNone/>
              <a:defRPr sz="14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8pPr>
            <a:lvl9pPr marR="0" lvl="8" algn="l" rtl="0">
              <a:spcBef>
                <a:spcPts val="0"/>
              </a:spcBef>
              <a:spcAft>
                <a:spcPts val="0"/>
              </a:spcAft>
              <a:buSzPts val="1100"/>
              <a:buNone/>
              <a:defRPr sz="14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9pPr>
          </a:lstStyle>
          <a:p/>
        </p:txBody>
      </p:sp>
      <p:sp>
        <p:nvSpPr>
          <p:cNvPr id="54" name="Google Shape;54;p13"/>
          <p:cNvSpPr txBox="1"/>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marR="0" lvl="0" algn="l" rtl="0">
              <a:spcBef>
                <a:spcPts val="0"/>
              </a:spcBef>
              <a:spcAft>
                <a:spcPts val="0"/>
              </a:spcAft>
              <a:buSzPts val="1100"/>
              <a:buNone/>
              <a:defRPr sz="8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1pPr>
            <a:lvl2pPr marR="0" lvl="1" algn="l" rtl="0">
              <a:spcBef>
                <a:spcPts val="0"/>
              </a:spcBef>
              <a:spcAft>
                <a:spcPts val="0"/>
              </a:spcAft>
              <a:buSzPts val="1100"/>
              <a:buNone/>
              <a:defRPr sz="14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2pPr>
            <a:lvl3pPr marR="0" lvl="2" algn="l" rtl="0">
              <a:spcBef>
                <a:spcPts val="0"/>
              </a:spcBef>
              <a:spcAft>
                <a:spcPts val="0"/>
              </a:spcAft>
              <a:buSzPts val="1100"/>
              <a:buNone/>
              <a:defRPr sz="14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3pPr>
            <a:lvl4pPr marR="0" lvl="3" algn="l" rtl="0">
              <a:spcBef>
                <a:spcPts val="0"/>
              </a:spcBef>
              <a:spcAft>
                <a:spcPts val="0"/>
              </a:spcAft>
              <a:buSzPts val="1100"/>
              <a:buNone/>
              <a:defRPr sz="14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4pPr>
            <a:lvl5pPr marR="0" lvl="4" algn="l" rtl="0">
              <a:spcBef>
                <a:spcPts val="0"/>
              </a:spcBef>
              <a:spcAft>
                <a:spcPts val="0"/>
              </a:spcAft>
              <a:buSzPts val="1100"/>
              <a:buNone/>
              <a:defRPr sz="14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5pPr>
            <a:lvl6pPr marR="0" lvl="5" algn="l" rtl="0">
              <a:spcBef>
                <a:spcPts val="0"/>
              </a:spcBef>
              <a:spcAft>
                <a:spcPts val="0"/>
              </a:spcAft>
              <a:buSzPts val="1100"/>
              <a:buNone/>
              <a:defRPr sz="14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6pPr>
            <a:lvl7pPr marR="0" lvl="6" algn="l" rtl="0">
              <a:spcBef>
                <a:spcPts val="0"/>
              </a:spcBef>
              <a:spcAft>
                <a:spcPts val="0"/>
              </a:spcAft>
              <a:buSzPts val="1100"/>
              <a:buNone/>
              <a:defRPr sz="14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7pPr>
            <a:lvl8pPr marR="0" lvl="7" algn="l" rtl="0">
              <a:spcBef>
                <a:spcPts val="0"/>
              </a:spcBef>
              <a:spcAft>
                <a:spcPts val="0"/>
              </a:spcAft>
              <a:buSzPts val="1100"/>
              <a:buNone/>
              <a:defRPr sz="14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8pPr>
            <a:lvl9pPr marR="0" lvl="8" algn="l" rtl="0">
              <a:spcBef>
                <a:spcPts val="0"/>
              </a:spcBef>
              <a:spcAft>
                <a:spcPts val="0"/>
              </a:spcAft>
              <a:buSzPts val="1100"/>
              <a:buNone/>
              <a:defRPr sz="1400" b="0" i="0" u="none" strike="noStrike" cap="none">
                <a:solidFill>
                  <a:schemeClr val="lt1"/>
                </a:solidFill>
                <a:latin typeface="Gill Sans" panose="020B0502020104020203"/>
                <a:ea typeface="Gill Sans" panose="020B0502020104020203"/>
                <a:cs typeface="Gill Sans" panose="020B0502020104020203"/>
                <a:sym typeface="Gill Sans" panose="020B0502020104020203"/>
              </a:defRPr>
            </a:lvl9pPr>
          </a:lstStyle>
          <a:p/>
        </p:txBody>
      </p:sp>
      <p:sp>
        <p:nvSpPr>
          <p:cNvPr id="55" name="Google Shape;55;p13"/>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marR="0" lvl="0"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1pPr>
            <a:lvl2pPr marL="0" marR="0" lvl="1"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2pPr>
            <a:lvl3pPr marL="0" marR="0" lvl="2"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3pPr>
            <a:lvl4pPr marL="0" marR="0" lvl="3"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4pPr>
            <a:lvl5pPr marL="0" marR="0" lvl="4"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5pPr>
            <a:lvl6pPr marL="0" marR="0" lvl="5"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6pPr>
            <a:lvl7pPr marL="0" marR="0" lvl="6"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7pPr>
            <a:lvl8pPr marL="0" marR="0" lvl="7"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8pPr>
            <a:lvl9pPr marL="0" marR="0" lvl="8"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9pPr>
          </a:lstStyle>
          <a:p>
            <a:pPr marL="0" lvl="0" indent="0" algn="ctr" rtl="0">
              <a:spcBef>
                <a:spcPts val="0"/>
              </a:spcBef>
              <a:spcAft>
                <a:spcPts val="0"/>
              </a:spcAft>
              <a:buNone/>
            </a:pPr>
            <a:fld id="{00000000-1234-1234-1234-123412341234}" type="slidenum">
              <a:rPr lang="en-GB"/>
            </a:fld>
            <a:endParaRPr lang="en-GB"/>
          </a:p>
        </p:txBody>
      </p:sp>
    </p:spTree>
  </p:cSld>
  <p:clrMap bg1="lt1" tx1="dk1" bg2="dk2" tx2="lt2" accent1="accent1" accent2="accent2" accent3="accent3" accent4="accent4" accent5="accent5" accent6="accent6" hlink="hlink" folHlink="folHlink"/>
  <p:sldLayoutIdLst>
    <p:sldLayoutId id="2147483661"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a:blip r:embed="rId12">
            <a:alphaModFix amt="33000"/>
          </a:blip>
          <a:stretch>
            <a:fillRect/>
          </a:stretch>
        </a:blipFill>
        <a:effectLst/>
      </p:bgPr>
    </p:bg>
    <p:spTree>
      <p:nvGrpSpPr>
        <p:cNvPr id="62" name="Shape 62"/>
        <p:cNvGrpSpPr/>
        <p:nvPr/>
      </p:nvGrpSpPr>
      <p:grpSpPr>
        <a:xfrm>
          <a:off x="0" y="0"/>
          <a:ext cx="0" cy="0"/>
          <a:chOff x="0" y="0"/>
          <a:chExt cx="0" cy="0"/>
        </a:xfrm>
      </p:grpSpPr>
      <p:sp>
        <p:nvSpPr>
          <p:cNvPr id="63" name="Google Shape;63;p15"/>
          <p:cNvSpPr txBox="1"/>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marR="0" lvl="0" algn="ctr" rtl="0">
              <a:lnSpc>
                <a:spcPct val="90000"/>
              </a:lnSpc>
              <a:spcBef>
                <a:spcPts val="0"/>
              </a:spcBef>
              <a:spcAft>
                <a:spcPts val="0"/>
              </a:spcAft>
              <a:buClr>
                <a:srgbClr val="262626"/>
              </a:buClr>
              <a:buSzPts val="2100"/>
              <a:buFont typeface="Gill Sans" panose="020B0502020104020203"/>
              <a:buNone/>
              <a:defRPr sz="2100" b="0" i="0" u="none" strike="noStrike" cap="none">
                <a:solidFill>
                  <a:srgbClr val="262626"/>
                </a:solidFill>
                <a:latin typeface="Gill Sans" panose="020B0502020104020203"/>
                <a:ea typeface="Gill Sans" panose="020B0502020104020203"/>
                <a:cs typeface="Gill Sans" panose="020B0502020104020203"/>
                <a:sym typeface="Gill Sans" panose="020B0502020104020203"/>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p:txBody>
      </p:sp>
      <p:sp>
        <p:nvSpPr>
          <p:cNvPr id="64" name="Google Shape;64;p15"/>
          <p:cNvSpPr txBox="1"/>
          <p:nvPr>
            <p:ph type="body" idx="1"/>
          </p:nvPr>
        </p:nvSpPr>
        <p:spPr>
          <a:xfrm>
            <a:off x="1673352" y="1978533"/>
            <a:ext cx="5797296" cy="2326487"/>
          </a:xfrm>
          <a:prstGeom prst="rect">
            <a:avLst/>
          </a:prstGeom>
          <a:noFill/>
          <a:ln>
            <a:noFill/>
          </a:ln>
        </p:spPr>
        <p:txBody>
          <a:bodyPr spcFirstLastPara="1" wrap="square" lIns="68575" tIns="34275" rIns="68575" bIns="34275" anchor="t" anchorCtr="0"/>
          <a:lstStyle>
            <a:lvl1pPr marL="457200" marR="0" lvl="0" indent="-317500" algn="l" rtl="0">
              <a:lnSpc>
                <a:spcPct val="100000"/>
              </a:lnSpc>
              <a:spcBef>
                <a:spcPts val="800"/>
              </a:spcBef>
              <a:spcAft>
                <a:spcPts val="0"/>
              </a:spcAft>
              <a:buClr>
                <a:schemeClr val="accent2"/>
              </a:buClr>
              <a:buSzPts val="1400"/>
              <a:buFont typeface="Arial" panose="020B0604020202020204"/>
              <a:buChar char="•"/>
              <a:defRPr sz="1400" b="0" i="0" u="none" strike="noStrike" cap="none">
                <a:solidFill>
                  <a:srgbClr val="262626"/>
                </a:solidFill>
                <a:latin typeface="Gill Sans" panose="020B0502020104020203"/>
                <a:ea typeface="Gill Sans" panose="020B0502020104020203"/>
                <a:cs typeface="Gill Sans" panose="020B0502020104020203"/>
                <a:sym typeface="Gill Sans" panose="020B0502020104020203"/>
              </a:defRPr>
            </a:lvl1pPr>
            <a:lvl2pPr marL="914400" marR="0" lvl="1" indent="-304800" algn="l" rtl="0">
              <a:lnSpc>
                <a:spcPct val="100000"/>
              </a:lnSpc>
              <a:spcBef>
                <a:spcPts val="800"/>
              </a:spcBef>
              <a:spcAft>
                <a:spcPts val="0"/>
              </a:spcAft>
              <a:buClr>
                <a:schemeClr val="accent2"/>
              </a:buClr>
              <a:buSzPts val="1200"/>
              <a:buFont typeface="Arial" panose="020B0604020202020204"/>
              <a:buChar char="•"/>
              <a:defRPr sz="1200" b="0" i="0" u="none" strike="noStrike" cap="none">
                <a:solidFill>
                  <a:srgbClr val="262626"/>
                </a:solidFill>
                <a:latin typeface="Gill Sans" panose="020B0502020104020203"/>
                <a:ea typeface="Gill Sans" panose="020B0502020104020203"/>
                <a:cs typeface="Gill Sans" panose="020B0502020104020203"/>
                <a:sym typeface="Gill Sans" panose="020B0502020104020203"/>
              </a:defRPr>
            </a:lvl2pPr>
            <a:lvl3pPr marL="1371600" marR="0" lvl="2" indent="-304800" algn="l" rtl="0">
              <a:lnSpc>
                <a:spcPct val="100000"/>
              </a:lnSpc>
              <a:spcBef>
                <a:spcPts val="800"/>
              </a:spcBef>
              <a:spcAft>
                <a:spcPts val="0"/>
              </a:spcAft>
              <a:buClr>
                <a:schemeClr val="accent2"/>
              </a:buClr>
              <a:buSzPts val="1200"/>
              <a:buFont typeface="Arial" panose="020B0604020202020204"/>
              <a:buChar char="•"/>
              <a:defRPr sz="1200" b="0" i="0" u="none" strike="noStrike" cap="none">
                <a:solidFill>
                  <a:srgbClr val="262626"/>
                </a:solidFill>
                <a:latin typeface="Gill Sans" panose="020B0502020104020203"/>
                <a:ea typeface="Gill Sans" panose="020B0502020104020203"/>
                <a:cs typeface="Gill Sans" panose="020B0502020104020203"/>
                <a:sym typeface="Gill Sans" panose="020B0502020104020203"/>
              </a:defRPr>
            </a:lvl3pPr>
            <a:lvl4pPr marL="1828800" marR="0" lvl="3" indent="-304800" algn="l" rtl="0">
              <a:lnSpc>
                <a:spcPct val="100000"/>
              </a:lnSpc>
              <a:spcBef>
                <a:spcPts val="800"/>
              </a:spcBef>
              <a:spcAft>
                <a:spcPts val="0"/>
              </a:spcAft>
              <a:buClr>
                <a:schemeClr val="accent2"/>
              </a:buClr>
              <a:buSzPts val="1200"/>
              <a:buFont typeface="Arial" panose="020B0604020202020204"/>
              <a:buChar char="•"/>
              <a:defRPr sz="1200" b="0" i="0" u="none" strike="noStrike" cap="none">
                <a:solidFill>
                  <a:srgbClr val="262626"/>
                </a:solidFill>
                <a:latin typeface="Gill Sans" panose="020B0502020104020203"/>
                <a:ea typeface="Gill Sans" panose="020B0502020104020203"/>
                <a:cs typeface="Gill Sans" panose="020B0502020104020203"/>
                <a:sym typeface="Gill Sans" panose="020B0502020104020203"/>
              </a:defRPr>
            </a:lvl4pPr>
            <a:lvl5pPr marL="2286000" marR="0" lvl="4" indent="-304800" algn="l" rtl="0">
              <a:lnSpc>
                <a:spcPct val="100000"/>
              </a:lnSpc>
              <a:spcBef>
                <a:spcPts val="800"/>
              </a:spcBef>
              <a:spcAft>
                <a:spcPts val="0"/>
              </a:spcAft>
              <a:buClr>
                <a:schemeClr val="accent2"/>
              </a:buClr>
              <a:buSzPts val="1200"/>
              <a:buFont typeface="Arial" panose="020B0604020202020204"/>
              <a:buChar char="•"/>
              <a:defRPr sz="1200" b="0" i="0" u="none" strike="noStrike" cap="none">
                <a:solidFill>
                  <a:srgbClr val="262626"/>
                </a:solidFill>
                <a:latin typeface="Gill Sans" panose="020B0502020104020203"/>
                <a:ea typeface="Gill Sans" panose="020B0502020104020203"/>
                <a:cs typeface="Gill Sans" panose="020B0502020104020203"/>
                <a:sym typeface="Gill Sans" panose="020B0502020104020203"/>
              </a:defRPr>
            </a:lvl5pPr>
            <a:lvl6pPr marL="2743200" marR="0" lvl="5" indent="-304800" algn="l" rtl="0">
              <a:lnSpc>
                <a:spcPct val="100000"/>
              </a:lnSpc>
              <a:spcBef>
                <a:spcPts val="800"/>
              </a:spcBef>
              <a:spcAft>
                <a:spcPts val="0"/>
              </a:spcAft>
              <a:buClr>
                <a:schemeClr val="accent2"/>
              </a:buClr>
              <a:buSzPts val="1200"/>
              <a:buFont typeface="Arial" panose="020B0604020202020204"/>
              <a:buChar char="•"/>
              <a:defRPr sz="12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6pPr>
            <a:lvl7pPr marL="3200400" marR="0" lvl="6" indent="-304800" algn="l" rtl="0">
              <a:lnSpc>
                <a:spcPct val="100000"/>
              </a:lnSpc>
              <a:spcBef>
                <a:spcPts val="800"/>
              </a:spcBef>
              <a:spcAft>
                <a:spcPts val="0"/>
              </a:spcAft>
              <a:buClr>
                <a:schemeClr val="accent2"/>
              </a:buClr>
              <a:buSzPts val="1200"/>
              <a:buFont typeface="Arial" panose="020B0604020202020204"/>
              <a:buChar char="•"/>
              <a:defRPr sz="12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7pPr>
            <a:lvl8pPr marL="3657600" marR="0" lvl="7" indent="-304800" algn="l" rtl="0">
              <a:lnSpc>
                <a:spcPct val="100000"/>
              </a:lnSpc>
              <a:spcBef>
                <a:spcPts val="800"/>
              </a:spcBef>
              <a:spcAft>
                <a:spcPts val="0"/>
              </a:spcAft>
              <a:buClr>
                <a:schemeClr val="accent2"/>
              </a:buClr>
              <a:buSzPts val="1200"/>
              <a:buFont typeface="Arial" panose="020B0604020202020204"/>
              <a:buChar char="•"/>
              <a:defRPr sz="12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8pPr>
            <a:lvl9pPr marL="4114800" marR="0" lvl="8" indent="-304800" algn="l" rtl="0">
              <a:lnSpc>
                <a:spcPct val="100000"/>
              </a:lnSpc>
              <a:spcBef>
                <a:spcPts val="800"/>
              </a:spcBef>
              <a:spcAft>
                <a:spcPts val="0"/>
              </a:spcAft>
              <a:buClr>
                <a:schemeClr val="accent2"/>
              </a:buClr>
              <a:buSzPts val="1200"/>
              <a:buFont typeface="Arial" panose="020B0604020202020204"/>
              <a:buChar char="•"/>
              <a:defRPr sz="12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9pPr>
          </a:lstStyle>
          <a:p/>
        </p:txBody>
      </p:sp>
      <p:sp>
        <p:nvSpPr>
          <p:cNvPr id="65" name="Google Shape;65;p15"/>
          <p:cNvSpPr txBox="1"/>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marR="0" lvl="0" algn="r" rtl="0">
              <a:spcBef>
                <a:spcPts val="0"/>
              </a:spcBef>
              <a:spcAft>
                <a:spcPts val="0"/>
              </a:spcAft>
              <a:buSzPts val="1100"/>
              <a:buNone/>
              <a:defRPr sz="8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1pPr>
            <a:lvl2pPr marR="0" lvl="1" algn="l" rtl="0">
              <a:spcBef>
                <a:spcPts val="0"/>
              </a:spcBef>
              <a:spcAft>
                <a:spcPts val="0"/>
              </a:spcAft>
              <a:buSzPts val="1100"/>
              <a:buNone/>
              <a:defRPr sz="1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2pPr>
            <a:lvl3pPr marR="0" lvl="2" algn="l" rtl="0">
              <a:spcBef>
                <a:spcPts val="0"/>
              </a:spcBef>
              <a:spcAft>
                <a:spcPts val="0"/>
              </a:spcAft>
              <a:buSzPts val="1100"/>
              <a:buNone/>
              <a:defRPr sz="1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3pPr>
            <a:lvl4pPr marR="0" lvl="3" algn="l" rtl="0">
              <a:spcBef>
                <a:spcPts val="0"/>
              </a:spcBef>
              <a:spcAft>
                <a:spcPts val="0"/>
              </a:spcAft>
              <a:buSzPts val="1100"/>
              <a:buNone/>
              <a:defRPr sz="1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4pPr>
            <a:lvl5pPr marR="0" lvl="4" algn="l" rtl="0">
              <a:spcBef>
                <a:spcPts val="0"/>
              </a:spcBef>
              <a:spcAft>
                <a:spcPts val="0"/>
              </a:spcAft>
              <a:buSzPts val="1100"/>
              <a:buNone/>
              <a:defRPr sz="1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5pPr>
            <a:lvl6pPr marR="0" lvl="5" algn="l" rtl="0">
              <a:spcBef>
                <a:spcPts val="0"/>
              </a:spcBef>
              <a:spcAft>
                <a:spcPts val="0"/>
              </a:spcAft>
              <a:buSzPts val="1100"/>
              <a:buNone/>
              <a:defRPr sz="1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6pPr>
            <a:lvl7pPr marR="0" lvl="6" algn="l" rtl="0">
              <a:spcBef>
                <a:spcPts val="0"/>
              </a:spcBef>
              <a:spcAft>
                <a:spcPts val="0"/>
              </a:spcAft>
              <a:buSzPts val="1100"/>
              <a:buNone/>
              <a:defRPr sz="1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7pPr>
            <a:lvl8pPr marR="0" lvl="7" algn="l" rtl="0">
              <a:spcBef>
                <a:spcPts val="0"/>
              </a:spcBef>
              <a:spcAft>
                <a:spcPts val="0"/>
              </a:spcAft>
              <a:buSzPts val="1100"/>
              <a:buNone/>
              <a:defRPr sz="1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8pPr>
            <a:lvl9pPr marR="0" lvl="8" algn="l" rtl="0">
              <a:spcBef>
                <a:spcPts val="0"/>
              </a:spcBef>
              <a:spcAft>
                <a:spcPts val="0"/>
              </a:spcAft>
              <a:buSzPts val="1100"/>
              <a:buNone/>
              <a:defRPr sz="1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9pPr>
          </a:lstStyle>
          <a:p/>
        </p:txBody>
      </p:sp>
      <p:sp>
        <p:nvSpPr>
          <p:cNvPr id="66" name="Google Shape;66;p15"/>
          <p:cNvSpPr txBox="1"/>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marR="0" lvl="0" algn="l" rtl="0">
              <a:spcBef>
                <a:spcPts val="0"/>
              </a:spcBef>
              <a:spcAft>
                <a:spcPts val="0"/>
              </a:spcAft>
              <a:buSzPts val="1100"/>
              <a:buNone/>
              <a:defRPr sz="8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1pPr>
            <a:lvl2pPr marR="0" lvl="1" algn="l" rtl="0">
              <a:spcBef>
                <a:spcPts val="0"/>
              </a:spcBef>
              <a:spcAft>
                <a:spcPts val="0"/>
              </a:spcAft>
              <a:buSzPts val="1100"/>
              <a:buNone/>
              <a:defRPr sz="1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2pPr>
            <a:lvl3pPr marR="0" lvl="2" algn="l" rtl="0">
              <a:spcBef>
                <a:spcPts val="0"/>
              </a:spcBef>
              <a:spcAft>
                <a:spcPts val="0"/>
              </a:spcAft>
              <a:buSzPts val="1100"/>
              <a:buNone/>
              <a:defRPr sz="1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3pPr>
            <a:lvl4pPr marR="0" lvl="3" algn="l" rtl="0">
              <a:spcBef>
                <a:spcPts val="0"/>
              </a:spcBef>
              <a:spcAft>
                <a:spcPts val="0"/>
              </a:spcAft>
              <a:buSzPts val="1100"/>
              <a:buNone/>
              <a:defRPr sz="1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4pPr>
            <a:lvl5pPr marR="0" lvl="4" algn="l" rtl="0">
              <a:spcBef>
                <a:spcPts val="0"/>
              </a:spcBef>
              <a:spcAft>
                <a:spcPts val="0"/>
              </a:spcAft>
              <a:buSzPts val="1100"/>
              <a:buNone/>
              <a:defRPr sz="1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5pPr>
            <a:lvl6pPr marR="0" lvl="5" algn="l" rtl="0">
              <a:spcBef>
                <a:spcPts val="0"/>
              </a:spcBef>
              <a:spcAft>
                <a:spcPts val="0"/>
              </a:spcAft>
              <a:buSzPts val="1100"/>
              <a:buNone/>
              <a:defRPr sz="1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6pPr>
            <a:lvl7pPr marR="0" lvl="6" algn="l" rtl="0">
              <a:spcBef>
                <a:spcPts val="0"/>
              </a:spcBef>
              <a:spcAft>
                <a:spcPts val="0"/>
              </a:spcAft>
              <a:buSzPts val="1100"/>
              <a:buNone/>
              <a:defRPr sz="1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7pPr>
            <a:lvl8pPr marR="0" lvl="7" algn="l" rtl="0">
              <a:spcBef>
                <a:spcPts val="0"/>
              </a:spcBef>
              <a:spcAft>
                <a:spcPts val="0"/>
              </a:spcAft>
              <a:buSzPts val="1100"/>
              <a:buNone/>
              <a:defRPr sz="1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8pPr>
            <a:lvl9pPr marR="0" lvl="8" algn="l" rtl="0">
              <a:spcBef>
                <a:spcPts val="0"/>
              </a:spcBef>
              <a:spcAft>
                <a:spcPts val="0"/>
              </a:spcAft>
              <a:buSzPts val="1100"/>
              <a:buNone/>
              <a:defRPr sz="1400" b="0" i="0" u="none" strike="noStrike" cap="none">
                <a:solidFill>
                  <a:schemeClr val="dk1"/>
                </a:solidFill>
                <a:latin typeface="Gill Sans" panose="020B0502020104020203"/>
                <a:ea typeface="Gill Sans" panose="020B0502020104020203"/>
                <a:cs typeface="Gill Sans" panose="020B0502020104020203"/>
                <a:sym typeface="Gill Sans" panose="020B0502020104020203"/>
              </a:defRPr>
            </a:lvl9pPr>
          </a:lstStyle>
          <a:p/>
        </p:txBody>
      </p:sp>
      <p:sp>
        <p:nvSpPr>
          <p:cNvPr id="67" name="Google Shape;67;p15"/>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marR="0" lvl="0"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1pPr>
            <a:lvl2pPr marL="0" marR="0" lvl="1"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2pPr>
            <a:lvl3pPr marL="0" marR="0" lvl="2"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3pPr>
            <a:lvl4pPr marL="0" marR="0" lvl="3"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4pPr>
            <a:lvl5pPr marL="0" marR="0" lvl="4"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5pPr>
            <a:lvl6pPr marL="0" marR="0" lvl="5"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6pPr>
            <a:lvl7pPr marL="0" marR="0" lvl="6"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7pPr>
            <a:lvl8pPr marL="0" marR="0" lvl="7"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8pPr>
            <a:lvl9pPr marL="0" marR="0" lvl="8" indent="0" algn="ctr" rtl="0">
              <a:spcBef>
                <a:spcPts val="0"/>
              </a:spcBef>
              <a:buNone/>
              <a:defRPr sz="800" b="0" i="0" u="none" strike="noStrike" cap="none">
                <a:solidFill>
                  <a:srgbClr val="FFFFFF"/>
                </a:solidFill>
                <a:latin typeface="Gill Sans" panose="020B0502020104020203"/>
                <a:ea typeface="Gill Sans" panose="020B0502020104020203"/>
                <a:cs typeface="Gill Sans" panose="020B0502020104020203"/>
                <a:sym typeface="Gill Sans" panose="020B0502020104020203"/>
              </a:defRPr>
            </a:lvl9pPr>
          </a:lstStyle>
          <a:p>
            <a:pPr marL="0" lvl="0" indent="0" algn="ctr" rtl="0">
              <a:spcBef>
                <a:spcPts val="0"/>
              </a:spcBef>
              <a:spcAft>
                <a:spcPts val="0"/>
              </a:spcAft>
              <a:buNone/>
            </a:pPr>
            <a:fld id="{00000000-1234-1234-1234-123412341234}" type="slidenum">
              <a:rPr lang="en-GB"/>
            </a:fld>
            <a:endParaRPr lang="en-GB"/>
          </a:p>
        </p:txBody>
      </p:sp>
    </p:spTree>
  </p:cSld>
  <p:clrMap bg1="lt1" tx1="dk1" bg2="dk2" tx2="lt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42" name="Shape 142"/>
        <p:cNvGrpSpPr/>
        <p:nvPr/>
      </p:nvGrpSpPr>
      <p:grpSpPr>
        <a:xfrm>
          <a:off x="0" y="0"/>
          <a:ext cx="0" cy="0"/>
          <a:chOff x="0" y="0"/>
          <a:chExt cx="0" cy="0"/>
        </a:xfrm>
      </p:grpSpPr>
      <p:sp>
        <p:nvSpPr>
          <p:cNvPr id="143" name="Google Shape;143;p27"/>
          <p:cNvSpPr txBox="1"/>
          <p:nvPr>
            <p:ph type="subTitle" idx="1"/>
          </p:nvPr>
        </p:nvSpPr>
        <p:spPr>
          <a:xfrm>
            <a:off x="2021395" y="3768788"/>
            <a:ext cx="5101209" cy="283892"/>
          </a:xfrm>
          <a:prstGeom prst="rect">
            <a:avLst/>
          </a:prstGeom>
          <a:noFill/>
          <a:ln>
            <a:noFill/>
          </a:ln>
        </p:spPr>
        <p:txBody>
          <a:bodyPr spcFirstLastPara="1" wrap="square" lIns="68575" tIns="34275" rIns="68575" bIns="34275" anchor="t" anchorCtr="0">
            <a:noAutofit/>
          </a:bodyPr>
          <a:lstStyle/>
          <a:p>
            <a:pPr marL="0" lvl="0" indent="0" algn="ctr" rtl="0">
              <a:lnSpc>
                <a:spcPct val="90000"/>
              </a:lnSpc>
              <a:spcBef>
                <a:spcPts val="0"/>
              </a:spcBef>
              <a:spcAft>
                <a:spcPts val="0"/>
              </a:spcAft>
              <a:buSzPts val="1500"/>
              <a:buNone/>
            </a:pPr>
            <a:r>
              <a:rPr lang="en-GB" sz="1100"/>
              <a:t> The Wonderful Everyday </a:t>
            </a:r>
            <a:endParaRPr sz="1100"/>
          </a:p>
        </p:txBody>
      </p:sp>
      <p:sp>
        <p:nvSpPr>
          <p:cNvPr id="144" name="Google Shape;144;p27"/>
          <p:cNvSpPr/>
          <p:nvPr/>
        </p:nvSpPr>
        <p:spPr>
          <a:xfrm>
            <a:off x="1411909" y="1090820"/>
            <a:ext cx="6599583" cy="2226365"/>
          </a:xfrm>
          <a:prstGeom prst="ellipse">
            <a:avLst/>
          </a:prstGeom>
          <a:solidFill>
            <a:srgbClr val="FFFF00"/>
          </a:solidFill>
          <a:ln w="12700" cap="flat" cmpd="sng">
            <a:solidFill>
              <a:srgbClr val="79851C"/>
            </a:solidFill>
            <a:prstDash val="solid"/>
            <a:round/>
            <a:headEnd type="none" w="sm" len="sm"/>
            <a:tailEnd type="none" w="sm" len="sm"/>
          </a:ln>
        </p:spPr>
        <p:txBody>
          <a:bodyPr spcFirstLastPara="1" wrap="square" lIns="68575" tIns="34275" rIns="68575" bIns="34275" anchor="ctr" anchorCtr="0">
            <a:noAutofit/>
          </a:bodyPr>
          <a:lstStyle/>
          <a:p>
            <a:pPr marL="0" marR="0" lvl="0" indent="0" algn="ctr" rtl="0">
              <a:spcBef>
                <a:spcPts val="0"/>
              </a:spcBef>
              <a:spcAft>
                <a:spcPts val="0"/>
              </a:spcAft>
              <a:buNone/>
            </a:pPr>
            <a:r>
              <a:rPr lang="en-GB" sz="2400" b="1" i="0" u="none" strike="noStrike" cap="none">
                <a:solidFill>
                  <a:srgbClr val="002060"/>
                </a:solidFill>
                <a:latin typeface="Poppins" panose="00000600000000000000"/>
                <a:ea typeface="Poppins" panose="00000600000000000000"/>
                <a:cs typeface="Poppins" panose="00000600000000000000"/>
                <a:sym typeface="Poppins" panose="00000600000000000000"/>
              </a:rPr>
              <a:t>IKEA Culture and its Impact on Organisational Efficiency</a:t>
            </a:r>
            <a:endParaRPr sz="2400" b="1" i="0" u="none" strike="noStrike" cap="none">
              <a:solidFill>
                <a:srgbClr val="002060"/>
              </a:solidFill>
              <a:latin typeface="Gill Sans" panose="020B0502020104020203"/>
              <a:ea typeface="Gill Sans" panose="020B0502020104020203"/>
              <a:cs typeface="Gill Sans" panose="020B0502020104020203"/>
              <a:sym typeface="Gill Sans" panose="020B0502020104020203"/>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96" name="Shape 196"/>
        <p:cNvGrpSpPr/>
        <p:nvPr/>
      </p:nvGrpSpPr>
      <p:grpSpPr>
        <a:xfrm>
          <a:off x="0" y="0"/>
          <a:ext cx="0" cy="0"/>
          <a:chOff x="0" y="0"/>
          <a:chExt cx="0" cy="0"/>
        </a:xfrm>
      </p:grpSpPr>
      <p:sp>
        <p:nvSpPr>
          <p:cNvPr id="197" name="Google Shape;197;p35"/>
          <p:cNvSpPr txBox="1"/>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noAutofit/>
          </a:bodyPr>
          <a:lstStyle/>
          <a:p>
            <a:pPr marL="0" lvl="0" indent="0" algn="ctr" rtl="0">
              <a:lnSpc>
                <a:spcPct val="90000"/>
              </a:lnSpc>
              <a:spcBef>
                <a:spcPts val="0"/>
              </a:spcBef>
              <a:spcAft>
                <a:spcPts val="0"/>
              </a:spcAft>
              <a:buClr>
                <a:srgbClr val="262626"/>
              </a:buClr>
              <a:buSzPts val="2100"/>
              <a:buFont typeface="Gill Sans" panose="020B0502020104020203"/>
              <a:buNone/>
            </a:pPr>
            <a:r>
              <a:rPr lang="en-GB" sz="2400"/>
              <a:t>RECOMMENDATION </a:t>
            </a:r>
            <a:endParaRPr sz="2400"/>
          </a:p>
        </p:txBody>
      </p:sp>
      <p:sp>
        <p:nvSpPr>
          <p:cNvPr id="198" name="Google Shape;198;p35"/>
          <p:cNvSpPr txBox="1"/>
          <p:nvPr>
            <p:ph type="body" idx="1"/>
          </p:nvPr>
        </p:nvSpPr>
        <p:spPr>
          <a:xfrm>
            <a:off x="1673350" y="1844950"/>
            <a:ext cx="5797200" cy="2585700"/>
          </a:xfrm>
          <a:prstGeom prst="rect">
            <a:avLst/>
          </a:prstGeom>
          <a:noFill/>
          <a:ln>
            <a:noFill/>
          </a:ln>
        </p:spPr>
        <p:txBody>
          <a:bodyPr spcFirstLastPara="1" wrap="square" lIns="68575" tIns="34275" rIns="68575" bIns="34275" anchor="t" anchorCtr="0">
            <a:noAutofit/>
          </a:bodyPr>
          <a:lstStyle/>
          <a:p>
            <a:pPr marL="457200" lvl="0" indent="-317500" algn="l" rtl="0">
              <a:lnSpc>
                <a:spcPct val="100000"/>
              </a:lnSpc>
              <a:spcBef>
                <a:spcPts val="0"/>
              </a:spcBef>
              <a:spcAft>
                <a:spcPts val="0"/>
              </a:spcAft>
              <a:buSzPts val="1400"/>
              <a:buChar char="❏"/>
            </a:pPr>
            <a:r>
              <a:rPr lang="en-GB" b="1"/>
              <a:t>B&amp;Q</a:t>
            </a:r>
            <a:endParaRPr b="1"/>
          </a:p>
          <a:p>
            <a:pPr marL="457200" lvl="0" indent="-317500" algn="l" rtl="0">
              <a:lnSpc>
                <a:spcPct val="100000"/>
              </a:lnSpc>
              <a:spcBef>
                <a:spcPts val="0"/>
              </a:spcBef>
              <a:spcAft>
                <a:spcPts val="0"/>
              </a:spcAft>
              <a:buSzPts val="1400"/>
              <a:buChar char="❏"/>
            </a:pPr>
            <a:r>
              <a:rPr lang="en-GB" b="1"/>
              <a:t>The need of customers come first</a:t>
            </a:r>
            <a:endParaRPr b="1"/>
          </a:p>
          <a:p>
            <a:pPr marL="457200" lvl="0" indent="-317500" algn="l" rtl="0">
              <a:lnSpc>
                <a:spcPct val="100000"/>
              </a:lnSpc>
              <a:spcBef>
                <a:spcPts val="0"/>
              </a:spcBef>
              <a:spcAft>
                <a:spcPts val="0"/>
              </a:spcAft>
              <a:buSzPts val="1400"/>
              <a:buChar char="❏"/>
            </a:pPr>
            <a:r>
              <a:rPr lang="en-GB" b="1"/>
              <a:t>Creating a unique and appealing offer</a:t>
            </a:r>
            <a:endParaRPr b="1"/>
          </a:p>
          <a:p>
            <a:pPr marL="457200" lvl="0" indent="-317500" algn="l" rtl="0">
              <a:lnSpc>
                <a:spcPct val="100000"/>
              </a:lnSpc>
              <a:spcBef>
                <a:spcPts val="0"/>
              </a:spcBef>
              <a:spcAft>
                <a:spcPts val="0"/>
              </a:spcAft>
              <a:buSzPts val="1400"/>
              <a:buChar char="❏"/>
            </a:pPr>
            <a:r>
              <a:rPr lang="en-GB" b="1"/>
              <a:t>Customers in Europe offered products the same way</a:t>
            </a:r>
            <a:endParaRPr b="1"/>
          </a:p>
          <a:p>
            <a:pPr marL="457200" lvl="0" indent="-317500" algn="l" rtl="0">
              <a:lnSpc>
                <a:spcPct val="100000"/>
              </a:lnSpc>
              <a:spcBef>
                <a:spcPts val="0"/>
              </a:spcBef>
              <a:spcAft>
                <a:spcPts val="0"/>
              </a:spcAft>
              <a:buSzPts val="1400"/>
              <a:buChar char="❏"/>
            </a:pPr>
            <a:r>
              <a:rPr lang="en-GB" b="1"/>
              <a:t>Limit the number of formats and </a:t>
            </a:r>
            <a:r>
              <a:rPr lang="en-GB" b="1"/>
              <a:t>omni channel</a:t>
            </a:r>
            <a:r>
              <a:rPr lang="en-GB" b="1"/>
              <a:t> everywhere</a:t>
            </a:r>
            <a:endParaRPr b="1"/>
          </a:p>
          <a:p>
            <a:pPr marL="457200" lvl="0" indent="-317500" algn="l" rtl="0">
              <a:lnSpc>
                <a:spcPct val="100000"/>
              </a:lnSpc>
              <a:spcBef>
                <a:spcPts val="0"/>
              </a:spcBef>
              <a:spcAft>
                <a:spcPts val="0"/>
              </a:spcAft>
              <a:buSzPts val="1400"/>
              <a:buChar char="❏"/>
            </a:pPr>
            <a:r>
              <a:rPr lang="en-GB" b="1"/>
              <a:t>Keeping low cost</a:t>
            </a:r>
            <a:endParaRPr b="1"/>
          </a:p>
          <a:p>
            <a:pPr marL="457200" lvl="0" indent="-317500" algn="l" rtl="0">
              <a:lnSpc>
                <a:spcPct val="100000"/>
              </a:lnSpc>
              <a:spcBef>
                <a:spcPts val="0"/>
              </a:spcBef>
              <a:spcAft>
                <a:spcPts val="0"/>
              </a:spcAft>
              <a:buSzPts val="1400"/>
              <a:buChar char="❏"/>
            </a:pPr>
            <a:r>
              <a:rPr lang="en-GB" b="1"/>
              <a:t>One company culture (Insight DIY 2015).</a:t>
            </a:r>
            <a:endParaRPr b="1"/>
          </a:p>
          <a:p>
            <a:pPr marL="0" lvl="0" indent="0" algn="l" rtl="0">
              <a:lnSpc>
                <a:spcPct val="100000"/>
              </a:lnSpc>
              <a:spcBef>
                <a:spcPts val="0"/>
              </a:spcBef>
              <a:spcAft>
                <a:spcPts val="0"/>
              </a:spcAft>
              <a:buNone/>
            </a:pPr>
            <a:endParaRPr b="1"/>
          </a:p>
        </p:txBody>
      </p:sp>
      <p:pic>
        <p:nvPicPr>
          <p:cNvPr id="199" name="Google Shape;199;p35"/>
          <p:cNvPicPr preferRelativeResize="0"/>
          <p:nvPr/>
        </p:nvPicPr>
        <p:blipFill>
          <a:blip r:embed="rId1"/>
          <a:stretch>
            <a:fillRect/>
          </a:stretch>
        </p:blipFill>
        <p:spPr>
          <a:xfrm>
            <a:off x="2643175" y="3598674"/>
            <a:ext cx="2870875" cy="14469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Subtitle 2"/>
          <p:cNvSpPr/>
          <p:nvPr>
            <p:ph type="subTitle" idx="1"/>
          </p:nvPr>
        </p:nvSpPr>
        <p:spPr>
          <a:xfrm>
            <a:off x="187960" y="292735"/>
            <a:ext cx="8686165" cy="4751705"/>
          </a:xfrm>
        </p:spPr>
        <p:txBody>
          <a:bodyPr/>
          <a:p>
            <a:r>
              <a:rPr lang="en-GB" altLang="en-US">
                <a:solidFill>
                  <a:schemeClr val="tx1"/>
                </a:solidFill>
              </a:rPr>
              <a:t>Shahida Miah 1710331</a:t>
            </a:r>
            <a:endParaRPr lang="en-GB" altLang="en-US">
              <a:solidFill>
                <a:schemeClr val="tx1"/>
              </a:solidFill>
            </a:endParaRPr>
          </a:p>
          <a:p>
            <a:r>
              <a:rPr lang="en-GB" altLang="en-US">
                <a:solidFill>
                  <a:schemeClr val="tx1"/>
                </a:solidFill>
              </a:rPr>
              <a:t>Recommendation:</a:t>
            </a:r>
            <a:endParaRPr lang="en-GB" altLang="en-US">
              <a:solidFill>
                <a:schemeClr val="tx1"/>
              </a:solidFill>
            </a:endParaRPr>
          </a:p>
          <a:p>
            <a:endParaRPr lang="en-GB" altLang="en-US">
              <a:solidFill>
                <a:schemeClr val="tx1"/>
              </a:solidFill>
            </a:endParaRPr>
          </a:p>
          <a:p>
            <a:r>
              <a:rPr lang="en-GB" altLang="en-US">
                <a:solidFill>
                  <a:schemeClr val="tx1"/>
                </a:solidFill>
              </a:rPr>
              <a:t>B&amp;Q is a good recommendation as the company display an exceptional workplace culture. According to a case study by Evenbreak (2012), B&amp;Q is a large home and garden improvement retail centre employing in the UK and in Europe. Shume has found that IKEA believes in diversity and supports people of sexual orientation and gender identities however, B&amp;Q is known mainly as a pioneer on diversity as B&amp;Q employ older workers. The company launched a disability programme after understanding the needs of disabled people, which included staff training, access to stores for disabled people, customer service also looking into recruitment policies to ensure employment was accessible to all. B&amp;Q won an award in 2006 a ‘Enhanced Accessibility’ award for excellent customer service.</a:t>
            </a:r>
            <a:endParaRPr lang="en-GB" altLang="en-US">
              <a:solidFill>
                <a:schemeClr val="tx1"/>
              </a:solidFill>
            </a:endParaRPr>
          </a:p>
          <a:p>
            <a:r>
              <a:rPr lang="en-GB" altLang="en-US">
                <a:solidFill>
                  <a:schemeClr val="tx1"/>
                </a:solidFill>
              </a:rPr>
              <a:t>B&amp;Q pioneering project started back in 1989 explained Indeed (2019) as the organisation launched this in Macclesfield store which staffed over 50s in the entire store. The company’s values try to include all employees to be as comfortable and included as possible by creating an environment for staff to feel at ease in, along with giving the drive to grow and thrive. The company goes the extra step by ensuring respect, fair treatment and diversity. Where there is discrimination, that cause is eliminated straight away, as B&amp;Q </a:t>
            </a:r>
            <a:endParaRPr lang="en-GB" altLang="en-US">
              <a:solidFill>
                <a:schemeClr val="tx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Subtitle 2"/>
          <p:cNvSpPr/>
          <p:nvPr>
            <p:ph type="subTitle" idx="1"/>
          </p:nvPr>
        </p:nvSpPr>
        <p:spPr>
          <a:xfrm>
            <a:off x="195580" y="48260"/>
            <a:ext cx="8808720" cy="5053330"/>
          </a:xfrm>
        </p:spPr>
        <p:txBody>
          <a:bodyPr/>
          <a:p>
            <a:r>
              <a:rPr lang="en-GB" altLang="en-US">
                <a:solidFill>
                  <a:schemeClr val="tx1"/>
                </a:solidFill>
              </a:rPr>
              <a:t>believe that the organisation is pro-active in removing any discrimination within the company. </a:t>
            </a:r>
            <a:endParaRPr lang="en-GB" altLang="en-US">
              <a:solidFill>
                <a:schemeClr val="tx1"/>
              </a:solidFill>
            </a:endParaRPr>
          </a:p>
          <a:p>
            <a:r>
              <a:rPr lang="en-GB" altLang="en-US">
                <a:solidFill>
                  <a:schemeClr val="tx1"/>
                </a:solidFill>
              </a:rPr>
              <a:t>According to HRZone (2009), B&amp;Q’s diversity and engagement advisor, Leon Foster-Hill explained that diversity was strongly followed from the first store that was opened in Southampton in 1969 were there was only two stores hiring older staff, and now B&amp;Q offers apprenticeship and NVQ’s scheme with no entry requirements. To give better service, B&amp;Q try to fit in with the area the store is based, so if it is in area with different ethnic minority than the store would reflect that, so customers and employees can connect with each other. </a:t>
            </a:r>
            <a:endParaRPr lang="en-GB" altLang="en-US">
              <a:solidFill>
                <a:schemeClr val="tx1"/>
              </a:solidFill>
            </a:endParaRPr>
          </a:p>
          <a:p>
            <a:r>
              <a:rPr lang="en-GB" altLang="en-US">
                <a:solidFill>
                  <a:schemeClr val="tx1"/>
                </a:solidFill>
              </a:rPr>
              <a:t>According to Insight DIY (2015), the organisations structure was updated by the owner, Kingfisher by introducing new management strategies. Kingfisher wanted to take the company forward in a sustainable way, so the principles was to meet: -</a:t>
            </a:r>
            <a:endParaRPr lang="en-GB" altLang="en-US">
              <a:solidFill>
                <a:schemeClr val="tx1"/>
              </a:solidFill>
            </a:endParaRPr>
          </a:p>
          <a:p>
            <a:r>
              <a:rPr lang="en-GB" altLang="en-US">
                <a:solidFill>
                  <a:schemeClr val="tx1"/>
                </a:solidFill>
              </a:rPr>
              <a:t>•	The needs of customers come first</a:t>
            </a:r>
            <a:endParaRPr lang="en-GB" altLang="en-US">
              <a:solidFill>
                <a:schemeClr val="tx1"/>
              </a:solidFill>
            </a:endParaRPr>
          </a:p>
          <a:p>
            <a:r>
              <a:rPr lang="en-GB" altLang="en-US">
                <a:solidFill>
                  <a:schemeClr val="tx1"/>
                </a:solidFill>
              </a:rPr>
              <a:t>•	Creating a unique and leading offer</a:t>
            </a:r>
            <a:endParaRPr lang="en-GB" altLang="en-US">
              <a:solidFill>
                <a:schemeClr val="tx1"/>
              </a:solidFill>
            </a:endParaRPr>
          </a:p>
          <a:p>
            <a:r>
              <a:rPr lang="en-GB" altLang="en-US">
                <a:solidFill>
                  <a:schemeClr val="tx1"/>
                </a:solidFill>
              </a:rPr>
              <a:t>•	Customers in Europe offered products the same way</a:t>
            </a:r>
            <a:endParaRPr lang="en-GB" altLang="en-US">
              <a:solidFill>
                <a:schemeClr val="tx1"/>
              </a:solidFill>
            </a:endParaRPr>
          </a:p>
          <a:p>
            <a:r>
              <a:rPr lang="en-GB" altLang="en-US">
                <a:solidFill>
                  <a:schemeClr val="tx1"/>
                </a:solidFill>
              </a:rPr>
              <a:t>•	Limit the number of formats and omnichannel everywhere</a:t>
            </a:r>
            <a:endParaRPr lang="en-GB" altLang="en-US">
              <a:solidFill>
                <a:schemeClr val="tx1"/>
              </a:solidFill>
            </a:endParaRPr>
          </a:p>
          <a:p>
            <a:r>
              <a:rPr lang="en-GB" altLang="en-US">
                <a:solidFill>
                  <a:schemeClr val="tx1"/>
                </a:solidFill>
              </a:rPr>
              <a:t>•	Keeping cost low, and</a:t>
            </a:r>
            <a:endParaRPr lang="en-GB" altLang="en-US">
              <a:solidFill>
                <a:schemeClr val="tx1"/>
              </a:solidFill>
            </a:endParaRPr>
          </a:p>
          <a:p>
            <a:r>
              <a:rPr lang="en-GB" altLang="en-US">
                <a:solidFill>
                  <a:schemeClr val="tx1"/>
                </a:solidFill>
              </a:rPr>
              <a:t>•	One company culture.</a:t>
            </a:r>
            <a:endParaRPr lang="en-GB" altLang="en-US">
              <a:solidFill>
                <a:schemeClr val="tx1"/>
              </a:solidFill>
            </a:endParaRPr>
          </a:p>
          <a:p>
            <a:r>
              <a:rPr lang="en-GB" altLang="en-US">
                <a:solidFill>
                  <a:schemeClr val="tx1"/>
                </a:solidFill>
              </a:rPr>
              <a:t>These principles were aimed to increase sales and financial metric for shareholders along with giving the employees a clear direction. </a:t>
            </a:r>
            <a:endParaRPr lang="en-GB" altLang="en-US">
              <a:solidFill>
                <a:schemeClr val="tx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Subtitle 2"/>
          <p:cNvSpPr/>
          <p:nvPr>
            <p:ph type="subTitle" idx="1"/>
          </p:nvPr>
        </p:nvSpPr>
        <p:spPr>
          <a:xfrm>
            <a:off x="169545" y="156210"/>
            <a:ext cx="8877300" cy="4787265"/>
          </a:xfrm>
        </p:spPr>
        <p:txBody>
          <a:bodyPr/>
          <a:p>
            <a:r>
              <a:rPr lang="en-GB" altLang="en-US">
                <a:solidFill>
                  <a:schemeClr val="tx1"/>
                </a:solidFill>
              </a:rPr>
              <a:t>The company share their success quite proudly so as according to B&amp;Q (2019), the website displays all the awards attained by this organisation. For example, in 2016, B&amp;Q received Best Large Format Store-Retail Week Interior Awards and Best Business to Business Partnership-Ethical Corporation Responsible Business Award. In 2017 B&amp;Q received Best Corporation Event Bronze-Conference Award and Britain’s Greenest Garden Centre, Garden Retail and Garden Industry Awards. These are just some mentioned, the impressive awards go all the way back to 2007 (we will be here all day if I were to mention all the awards). All these achievements come from hard work from employees and the company following the values of the organisation.</a:t>
            </a:r>
            <a:endParaRPr lang="en-GB" altLang="en-US">
              <a:solidFill>
                <a:schemeClr val="tx1"/>
              </a:solidFill>
            </a:endParaRPr>
          </a:p>
          <a:p>
            <a:endParaRPr lang="en-GB" altLang="en-US">
              <a:solidFill>
                <a:schemeClr val="tx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227" name="Shape 227"/>
        <p:cNvGrpSpPr/>
        <p:nvPr/>
      </p:nvGrpSpPr>
      <p:grpSpPr>
        <a:xfrm>
          <a:off x="0" y="0"/>
          <a:ext cx="0" cy="0"/>
          <a:chOff x="0" y="0"/>
          <a:chExt cx="0" cy="0"/>
        </a:xfrm>
      </p:grpSpPr>
      <p:sp>
        <p:nvSpPr>
          <p:cNvPr id="228" name="Google Shape;228;p40"/>
          <p:cNvSpPr txBox="1"/>
          <p:nvPr>
            <p:ph type="title"/>
          </p:nvPr>
        </p:nvSpPr>
        <p:spPr>
          <a:xfrm>
            <a:off x="1673352" y="723519"/>
            <a:ext cx="5797200" cy="891600"/>
          </a:xfrm>
          <a:prstGeom prst="rect">
            <a:avLst/>
          </a:prstGeom>
        </p:spPr>
        <p:txBody>
          <a:bodyPr spcFirstLastPara="1" wrap="square" lIns="137150" tIns="137150" rIns="137150" bIns="137150" anchor="ctr" anchorCtr="0">
            <a:noAutofit/>
          </a:bodyPr>
          <a:lstStyle/>
          <a:p>
            <a:pPr marL="0" lvl="0" indent="0" algn="ctr" rtl="0">
              <a:spcBef>
                <a:spcPts val="0"/>
              </a:spcBef>
              <a:spcAft>
                <a:spcPts val="0"/>
              </a:spcAft>
              <a:buNone/>
            </a:pPr>
            <a:r>
              <a:rPr lang="en-GB"/>
              <a:t>Reference </a:t>
            </a:r>
            <a:endParaRPr lang="en-GB"/>
          </a:p>
        </p:txBody>
      </p:sp>
      <p:sp>
        <p:nvSpPr>
          <p:cNvPr id="229" name="Google Shape;229;p40"/>
          <p:cNvSpPr txBox="1"/>
          <p:nvPr>
            <p:ph type="body" idx="1"/>
          </p:nvPr>
        </p:nvSpPr>
        <p:spPr>
          <a:xfrm>
            <a:off x="408940" y="1885950"/>
            <a:ext cx="7706995" cy="2887980"/>
          </a:xfrm>
          <a:prstGeom prst="rect">
            <a:avLst/>
          </a:prstGeom>
        </p:spPr>
        <p:txBody>
          <a:bodyPr spcFirstLastPara="1" wrap="square" lIns="68575" tIns="34275" rIns="68575" bIns="34275" anchor="t" anchorCtr="0">
            <a:noAutofit/>
          </a:bodyPr>
          <a:lstStyle/>
          <a:p>
            <a:pPr marL="0" lvl="0" indent="0" algn="l" rtl="0">
              <a:spcBef>
                <a:spcPts val="800"/>
              </a:spcBef>
              <a:spcAft>
                <a:spcPts val="0"/>
              </a:spcAft>
              <a:buClr>
                <a:schemeClr val="dk1"/>
              </a:buClr>
              <a:buSzPts val="1100"/>
              <a:buFont typeface="Arial" panose="020B0604020202020204"/>
              <a:buNone/>
            </a:pPr>
            <a:endParaRPr sz="1100">
              <a:solidFill>
                <a:schemeClr val="dk1"/>
              </a:solidFill>
              <a:latin typeface="Arial" panose="020B0604020202020204"/>
              <a:ea typeface="Arial" panose="020B0604020202020204"/>
              <a:cs typeface="Arial" panose="020B0604020202020204"/>
              <a:sym typeface="Arial" panose="020B0604020202020204"/>
            </a:endParaRPr>
          </a:p>
          <a:p>
            <a:pPr marL="0" lvl="0" indent="0" algn="l" rtl="0">
              <a:spcBef>
                <a:spcPts val="800"/>
              </a:spcBef>
              <a:spcAft>
                <a:spcPts val="0"/>
              </a:spcAft>
              <a:buClr>
                <a:schemeClr val="dk1"/>
              </a:buClr>
              <a:buSzPts val="1100"/>
              <a:buFont typeface="Arial" panose="020B0604020202020204"/>
              <a:buNone/>
            </a:pPr>
            <a:r>
              <a:rPr sz="1100">
                <a:solidFill>
                  <a:schemeClr val="dk1"/>
                </a:solidFill>
                <a:latin typeface="Arial" panose="020B0604020202020204"/>
                <a:ea typeface="Arial" panose="020B0604020202020204"/>
                <a:cs typeface="Arial" panose="020B0604020202020204"/>
                <a:sym typeface="Arial" panose="020B0604020202020204"/>
              </a:rPr>
              <a:t>B&amp;Q. (2019), Our Awards, [Online]. Available: https://www.diy.com/corporate/about/awards/. [Accessed 13th May 2019]. </a:t>
            </a:r>
            <a:endParaRPr sz="1100">
              <a:solidFill>
                <a:schemeClr val="dk1"/>
              </a:solidFill>
              <a:latin typeface="Arial" panose="020B0604020202020204"/>
              <a:ea typeface="Arial" panose="020B0604020202020204"/>
              <a:cs typeface="Arial" panose="020B0604020202020204"/>
              <a:sym typeface="Arial" panose="020B0604020202020204"/>
            </a:endParaRPr>
          </a:p>
          <a:p>
            <a:pPr marL="0" lvl="0" indent="0" algn="l" rtl="0">
              <a:spcBef>
                <a:spcPts val="800"/>
              </a:spcBef>
              <a:spcAft>
                <a:spcPts val="0"/>
              </a:spcAft>
              <a:buClr>
                <a:schemeClr val="dk1"/>
              </a:buClr>
              <a:buSzPts val="1100"/>
              <a:buFont typeface="Arial" panose="020B0604020202020204"/>
              <a:buNone/>
            </a:pPr>
            <a:r>
              <a:rPr sz="1100">
                <a:solidFill>
                  <a:schemeClr val="dk1"/>
                </a:solidFill>
                <a:latin typeface="Arial" panose="020B0604020202020204"/>
                <a:ea typeface="Arial" panose="020B0604020202020204"/>
                <a:cs typeface="Arial" panose="020B0604020202020204"/>
                <a:sym typeface="Arial" panose="020B0604020202020204"/>
              </a:rPr>
              <a:t>Evenbreak. (2012), Best Practice Case Studies B&amp;Q, [Online]. Available: https://blog.evenbreak.co.uk/2012/09/12/best-practice-case-studies-b-q/. [Accessed 8th May 2019]. </a:t>
            </a:r>
            <a:endParaRPr sz="1100">
              <a:solidFill>
                <a:schemeClr val="dk1"/>
              </a:solidFill>
              <a:latin typeface="Arial" panose="020B0604020202020204"/>
              <a:ea typeface="Arial" panose="020B0604020202020204"/>
              <a:cs typeface="Arial" panose="020B0604020202020204"/>
              <a:sym typeface="Arial" panose="020B0604020202020204"/>
            </a:endParaRPr>
          </a:p>
          <a:p>
            <a:pPr marL="0" lvl="0" indent="0" algn="l" rtl="0">
              <a:spcBef>
                <a:spcPts val="800"/>
              </a:spcBef>
              <a:spcAft>
                <a:spcPts val="0"/>
              </a:spcAft>
              <a:buClr>
                <a:schemeClr val="dk1"/>
              </a:buClr>
              <a:buSzPts val="1100"/>
              <a:buFont typeface="Arial" panose="020B0604020202020204"/>
              <a:buNone/>
            </a:pPr>
            <a:r>
              <a:rPr sz="1100">
                <a:solidFill>
                  <a:schemeClr val="dk1"/>
                </a:solidFill>
                <a:latin typeface="Arial" panose="020B0604020202020204"/>
                <a:ea typeface="Arial" panose="020B0604020202020204"/>
                <a:cs typeface="Arial" panose="020B0604020202020204"/>
                <a:sym typeface="Arial" panose="020B0604020202020204"/>
              </a:rPr>
              <a:t>HRZone. (2009), Diversity at B&amp;Q: The People Business, [Online]. Available: https://www.hrzone.com/lead/culture/diversity-at-bq-the-people-business. [Accessed 8th May 2019]. </a:t>
            </a:r>
            <a:endParaRPr sz="1100">
              <a:solidFill>
                <a:schemeClr val="dk1"/>
              </a:solidFill>
              <a:latin typeface="Arial" panose="020B0604020202020204"/>
              <a:ea typeface="Arial" panose="020B0604020202020204"/>
              <a:cs typeface="Arial" panose="020B0604020202020204"/>
              <a:sym typeface="Arial" panose="020B0604020202020204"/>
            </a:endParaRPr>
          </a:p>
          <a:p>
            <a:pPr marL="0" lvl="0" indent="0" algn="l" rtl="0">
              <a:spcBef>
                <a:spcPts val="800"/>
              </a:spcBef>
              <a:spcAft>
                <a:spcPts val="0"/>
              </a:spcAft>
              <a:buClr>
                <a:schemeClr val="dk1"/>
              </a:buClr>
              <a:buSzPts val="1100"/>
              <a:buFont typeface="Arial" panose="020B0604020202020204"/>
              <a:buNone/>
            </a:pPr>
            <a:r>
              <a:rPr sz="1100">
                <a:solidFill>
                  <a:schemeClr val="dk1"/>
                </a:solidFill>
                <a:latin typeface="Arial" panose="020B0604020202020204"/>
                <a:ea typeface="Arial" panose="020B0604020202020204"/>
                <a:cs typeface="Arial" panose="020B0604020202020204"/>
                <a:sym typeface="Arial" panose="020B0604020202020204"/>
              </a:rPr>
              <a:t>Indeed. (2019), Life at B&amp;Q, [Online]. Available: https://www.indeed.co.uk/cmp/B&amp;Q/about. [Accessed 8th May 2019]. </a:t>
            </a:r>
            <a:endParaRPr sz="1100">
              <a:solidFill>
                <a:schemeClr val="dk1"/>
              </a:solidFill>
              <a:latin typeface="Arial" panose="020B0604020202020204"/>
              <a:ea typeface="Arial" panose="020B0604020202020204"/>
              <a:cs typeface="Arial" panose="020B0604020202020204"/>
              <a:sym typeface="Arial" panose="020B0604020202020204"/>
            </a:endParaRPr>
          </a:p>
          <a:p>
            <a:pPr marL="0" lvl="0" indent="0" algn="l" rtl="0">
              <a:spcBef>
                <a:spcPts val="800"/>
              </a:spcBef>
              <a:spcAft>
                <a:spcPts val="0"/>
              </a:spcAft>
              <a:buClr>
                <a:schemeClr val="dk1"/>
              </a:buClr>
              <a:buSzPts val="1100"/>
              <a:buFont typeface="Arial" panose="020B0604020202020204"/>
              <a:buNone/>
            </a:pPr>
            <a:r>
              <a:rPr sz="1100">
                <a:solidFill>
                  <a:schemeClr val="dk1"/>
                </a:solidFill>
                <a:latin typeface="Arial" panose="020B0604020202020204"/>
                <a:ea typeface="Arial" panose="020B0604020202020204"/>
                <a:cs typeface="Arial" panose="020B0604020202020204"/>
                <a:sym typeface="Arial" panose="020B0604020202020204"/>
              </a:rPr>
              <a:t>Insight DIY. (2015), Kingfisher confirms new management structure and updates on strategy. [Online]. Available: https://www.insightdiy.co.uk/news/kingfisher-confirms-new-management-structure-and-updates-on-strategy/3851.htm. [Accessed 5th June 2019]. </a:t>
            </a:r>
            <a:endParaRPr sz="1100">
              <a:solidFill>
                <a:schemeClr val="dk1"/>
              </a:solidFill>
              <a:latin typeface="Arial" panose="020B0604020202020204"/>
              <a:ea typeface="Arial" panose="020B0604020202020204"/>
              <a:cs typeface="Arial" panose="020B0604020202020204"/>
              <a:sym typeface="Arial" panose="020B0604020202020204"/>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Parcel">
  <a:themeElements>
    <a:clrScheme name="Parcel">
      <a:dk1>
        <a:srgbClr val="000000"/>
      </a:dk1>
      <a:lt1>
        <a:srgbClr val="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Parcel">
  <a:themeElements>
    <a:clrScheme name="Parcel">
      <a:dk1>
        <a:srgbClr val="000000"/>
      </a:dk1>
      <a:lt1>
        <a:srgbClr val="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4464</Words>
  <Application>WPS Presentation</Application>
  <PresentationFormat/>
  <Paragraphs>43</Paragraphs>
  <Slides>6</Slides>
  <Notes>0</Notes>
  <HiddenSlides>0</HiddenSlides>
  <MMClips>0</MMClips>
  <ScaleCrop>false</ScaleCrop>
  <HeadingPairs>
    <vt:vector size="6" baseType="variant">
      <vt:variant>
        <vt:lpstr>已用的字体</vt:lpstr>
      </vt:variant>
      <vt:variant>
        <vt:i4>9</vt:i4>
      </vt:variant>
      <vt:variant>
        <vt:lpstr>主题</vt:lpstr>
      </vt:variant>
      <vt:variant>
        <vt:i4>3</vt:i4>
      </vt:variant>
      <vt:variant>
        <vt:lpstr>幻灯片标题</vt:lpstr>
      </vt:variant>
      <vt:variant>
        <vt:i4>6</vt:i4>
      </vt:variant>
    </vt:vector>
  </HeadingPairs>
  <TitlesOfParts>
    <vt:vector size="18" baseType="lpstr">
      <vt:lpstr>Arial</vt:lpstr>
      <vt:lpstr>SimSun</vt:lpstr>
      <vt:lpstr>Wingdings</vt:lpstr>
      <vt:lpstr>Arial</vt:lpstr>
      <vt:lpstr>Gill Sans</vt:lpstr>
      <vt:lpstr>Poppins</vt:lpstr>
      <vt:lpstr>Calibri</vt:lpstr>
      <vt:lpstr>Microsoft YaHei</vt:lpstr>
      <vt:lpstr>Arial Unicode MS</vt:lpstr>
      <vt:lpstr>Simple Light</vt:lpstr>
      <vt:lpstr>Parcel</vt:lpstr>
      <vt:lpstr>Parcel</vt:lpstr>
      <vt:lpstr>PowerPoint 演示文稿</vt:lpstr>
      <vt:lpstr>RECOMMENDATION </vt:lpstr>
      <vt:lpstr>PowerPoint 演示文稿</vt:lpstr>
      <vt:lpstr>PowerPoint 演示文稿</vt:lpstr>
      <vt:lpstr>PowerPoint 演示文稿</vt:lpstr>
      <vt:lpstr>Reference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shahida</cp:lastModifiedBy>
  <cp:revision>1</cp:revision>
  <dcterms:created xsi:type="dcterms:W3CDTF">2019-06-23T01:29:46Z</dcterms:created>
  <dcterms:modified xsi:type="dcterms:W3CDTF">2019-06-23T01:29:47Z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2057-11.2.0.8641</vt:lpwstr>
  </property>
</Properties>
</file>