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B95496-E9E6-C449-AB4B-19B72316E765}" v="14" dt="2025-11-21T23:05:29.0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52"/>
    <p:restoredTop sz="94433"/>
  </p:normalViewPr>
  <p:slideViewPr>
    <p:cSldViewPr snapToGrid="0">
      <p:cViewPr varScale="1">
        <p:scale>
          <a:sx n="77" d="100"/>
          <a:sy n="77" d="100"/>
        </p:scale>
        <p:origin x="21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med Ibrahim Jamil (2509344)" userId="83d1b2f8-d62b-43c0-8134-3f38d43806ca" providerId="ADAL" clId="{61E7095C-14D2-56CD-BFD4-1A23AA862728}"/>
    <pc:docChg chg="custSel addSld modSld">
      <pc:chgData name="Mohammed Ibrahim Jamil (2509344)" userId="83d1b2f8-d62b-43c0-8134-3f38d43806ca" providerId="ADAL" clId="{61E7095C-14D2-56CD-BFD4-1A23AA862728}" dt="2025-11-21T23:05:29.070" v="2789"/>
      <pc:docMkLst>
        <pc:docMk/>
      </pc:docMkLst>
      <pc:sldChg chg="addSp delSp modSp mod modTransition setBg setClrOvrMap">
        <pc:chgData name="Mohammed Ibrahim Jamil (2509344)" userId="83d1b2f8-d62b-43c0-8134-3f38d43806ca" providerId="ADAL" clId="{61E7095C-14D2-56CD-BFD4-1A23AA862728}" dt="2025-11-21T00:32:05.442" v="2769" actId="26606"/>
        <pc:sldMkLst>
          <pc:docMk/>
          <pc:sldMk cId="2986196430" sldId="256"/>
        </pc:sldMkLst>
        <pc:spChg chg="mod">
          <ac:chgData name="Mohammed Ibrahim Jamil (2509344)" userId="83d1b2f8-d62b-43c0-8134-3f38d43806ca" providerId="ADAL" clId="{61E7095C-14D2-56CD-BFD4-1A23AA862728}" dt="2025-11-21T00:32:05.442" v="2769" actId="26606"/>
          <ac:spMkLst>
            <pc:docMk/>
            <pc:sldMk cId="2986196430" sldId="256"/>
            <ac:spMk id="2" creationId="{7117994C-7AC9-8487-2AA4-96E2FBD38CC7}"/>
          </ac:spMkLst>
        </pc:spChg>
        <pc:spChg chg="mod">
          <ac:chgData name="Mohammed Ibrahim Jamil (2509344)" userId="83d1b2f8-d62b-43c0-8134-3f38d43806ca" providerId="ADAL" clId="{61E7095C-14D2-56CD-BFD4-1A23AA862728}" dt="2025-11-21T00:32:05.442" v="2769" actId="26606"/>
          <ac:spMkLst>
            <pc:docMk/>
            <pc:sldMk cId="2986196430" sldId="256"/>
            <ac:spMk id="3" creationId="{B0BB7046-AF6B-E02B-A8BD-CC571CB00047}"/>
          </ac:spMkLst>
        </pc:spChg>
        <pc:spChg chg="add mod">
          <ac:chgData name="Mohammed Ibrahim Jamil (2509344)" userId="83d1b2f8-d62b-43c0-8134-3f38d43806ca" providerId="ADAL" clId="{61E7095C-14D2-56CD-BFD4-1A23AA862728}" dt="2025-11-21T00:32:05.442" v="2769" actId="26606"/>
          <ac:spMkLst>
            <pc:docMk/>
            <pc:sldMk cId="2986196430" sldId="256"/>
            <ac:spMk id="6" creationId="{90667D4C-A918-9C7E-33C8-B727F6FD89F9}"/>
          </ac:spMkLst>
        </pc:spChg>
        <pc:spChg chg="add del">
          <ac:chgData name="Mohammed Ibrahim Jamil (2509344)" userId="83d1b2f8-d62b-43c0-8134-3f38d43806ca" providerId="ADAL" clId="{61E7095C-14D2-56CD-BFD4-1A23AA862728}" dt="2025-11-21T00:32:05.442" v="2769" actId="26606"/>
          <ac:spMkLst>
            <pc:docMk/>
            <pc:sldMk cId="2986196430" sldId="256"/>
            <ac:spMk id="8" creationId="{2A97F59D-628C-4053-B41F-489D0045FD5C}"/>
          </ac:spMkLst>
        </pc:spChg>
        <pc:spChg chg="add del">
          <ac:chgData name="Mohammed Ibrahim Jamil (2509344)" userId="83d1b2f8-d62b-43c0-8134-3f38d43806ca" providerId="ADAL" clId="{61E7095C-14D2-56CD-BFD4-1A23AA862728}" dt="2025-11-21T00:32:05.442" v="2769" actId="26606"/>
          <ac:spMkLst>
            <pc:docMk/>
            <pc:sldMk cId="2986196430" sldId="256"/>
            <ac:spMk id="10" creationId="{A14902AA-4E7E-4D93-A756-AC2EF9AAF932}"/>
          </ac:spMkLst>
        </pc:spChg>
        <pc:spChg chg="add del">
          <ac:chgData name="Mohammed Ibrahim Jamil (2509344)" userId="83d1b2f8-d62b-43c0-8134-3f38d43806ca" providerId="ADAL" clId="{61E7095C-14D2-56CD-BFD4-1A23AA862728}" dt="2025-11-21T00:32:05.442" v="2769" actId="26606"/>
          <ac:spMkLst>
            <pc:docMk/>
            <pc:sldMk cId="2986196430" sldId="256"/>
            <ac:spMk id="12" creationId="{AE0AE5A0-0098-4DC4-82DC-CCE4071B655B}"/>
          </ac:spMkLst>
        </pc:spChg>
        <pc:spChg chg="add del">
          <ac:chgData name="Mohammed Ibrahim Jamil (2509344)" userId="83d1b2f8-d62b-43c0-8134-3f38d43806ca" providerId="ADAL" clId="{61E7095C-14D2-56CD-BFD4-1A23AA862728}" dt="2025-11-21T00:32:05.442" v="2769" actId="26606"/>
          <ac:spMkLst>
            <pc:docMk/>
            <pc:sldMk cId="2986196430" sldId="256"/>
            <ac:spMk id="14" creationId="{B6D28670-6E3D-4F4B-AD22-EFA33BF3CA29}"/>
          </ac:spMkLst>
        </pc:spChg>
        <pc:spChg chg="add">
          <ac:chgData name="Mohammed Ibrahim Jamil (2509344)" userId="83d1b2f8-d62b-43c0-8134-3f38d43806ca" providerId="ADAL" clId="{61E7095C-14D2-56CD-BFD4-1A23AA862728}" dt="2025-11-21T00:32:05.442" v="2769" actId="26606"/>
          <ac:spMkLst>
            <pc:docMk/>
            <pc:sldMk cId="2986196430" sldId="256"/>
            <ac:spMk id="19" creationId="{1F9A0C1C-8ABC-401B-8FE9-AC9327C4C587}"/>
          </ac:spMkLst>
        </pc:spChg>
        <pc:spChg chg="add">
          <ac:chgData name="Mohammed Ibrahim Jamil (2509344)" userId="83d1b2f8-d62b-43c0-8134-3f38d43806ca" providerId="ADAL" clId="{61E7095C-14D2-56CD-BFD4-1A23AA862728}" dt="2025-11-21T00:32:05.442" v="2769" actId="26606"/>
          <ac:spMkLst>
            <pc:docMk/>
            <pc:sldMk cId="2986196430" sldId="256"/>
            <ac:spMk id="21" creationId="{BA5783C3-2F96-40A7-A24F-30CB07AA3928}"/>
          </ac:spMkLst>
        </pc:spChg>
        <pc:spChg chg="add">
          <ac:chgData name="Mohammed Ibrahim Jamil (2509344)" userId="83d1b2f8-d62b-43c0-8134-3f38d43806ca" providerId="ADAL" clId="{61E7095C-14D2-56CD-BFD4-1A23AA862728}" dt="2025-11-21T00:32:05.442" v="2769" actId="26606"/>
          <ac:spMkLst>
            <pc:docMk/>
            <pc:sldMk cId="2986196430" sldId="256"/>
            <ac:spMk id="23" creationId="{A9D08DBA-0326-4C4E-ACFB-576F3ABDD2D0}"/>
          </ac:spMkLst>
        </pc:spChg>
        <pc:picChg chg="add mod">
          <ac:chgData name="Mohammed Ibrahim Jamil (2509344)" userId="83d1b2f8-d62b-43c0-8134-3f38d43806ca" providerId="ADAL" clId="{61E7095C-14D2-56CD-BFD4-1A23AA862728}" dt="2025-11-21T00:31:59.521" v="2768" actId="962"/>
          <ac:picMkLst>
            <pc:docMk/>
            <pc:sldMk cId="2986196430" sldId="256"/>
            <ac:picMk id="5" creationId="{639B9A2E-55D4-79F9-EE96-049AED0DF85E}"/>
          </ac:picMkLst>
        </pc:picChg>
      </pc:sldChg>
      <pc:sldChg chg="addSp delSp modSp mod modTransition setBg setClrOvrMap">
        <pc:chgData name="Mohammed Ibrahim Jamil (2509344)" userId="83d1b2f8-d62b-43c0-8134-3f38d43806ca" providerId="ADAL" clId="{61E7095C-14D2-56CD-BFD4-1A23AA862728}" dt="2025-11-21T00:32:46.927" v="2773" actId="26606"/>
        <pc:sldMkLst>
          <pc:docMk/>
          <pc:sldMk cId="737907634" sldId="257"/>
        </pc:sldMkLst>
        <pc:spChg chg="mod">
          <ac:chgData name="Mohammed Ibrahim Jamil (2509344)" userId="83d1b2f8-d62b-43c0-8134-3f38d43806ca" providerId="ADAL" clId="{61E7095C-14D2-56CD-BFD4-1A23AA862728}" dt="2025-11-21T00:32:46.927" v="2773" actId="26606"/>
          <ac:spMkLst>
            <pc:docMk/>
            <pc:sldMk cId="737907634" sldId="257"/>
            <ac:spMk id="2" creationId="{DAE4D6F1-F0D3-94FA-7BF1-590F655AC78D}"/>
          </ac:spMkLst>
        </pc:spChg>
        <pc:spChg chg="mod ord">
          <ac:chgData name="Mohammed Ibrahim Jamil (2509344)" userId="83d1b2f8-d62b-43c0-8134-3f38d43806ca" providerId="ADAL" clId="{61E7095C-14D2-56CD-BFD4-1A23AA862728}" dt="2025-11-21T00:32:46.927" v="2773" actId="26606"/>
          <ac:spMkLst>
            <pc:docMk/>
            <pc:sldMk cId="737907634" sldId="257"/>
            <ac:spMk id="3" creationId="{CD587115-2B59-20B9-242C-99CC3231B30F}"/>
          </ac:spMkLst>
        </pc:spChg>
        <pc:spChg chg="add del">
          <ac:chgData name="Mohammed Ibrahim Jamil (2509344)" userId="83d1b2f8-d62b-43c0-8134-3f38d43806ca" providerId="ADAL" clId="{61E7095C-14D2-56CD-BFD4-1A23AA862728}" dt="2025-11-21T00:32:46.927" v="2773" actId="26606"/>
          <ac:spMkLst>
            <pc:docMk/>
            <pc:sldMk cId="737907634" sldId="257"/>
            <ac:spMk id="8" creationId="{A14902AA-4E7E-4D93-A756-AC2EF9AAF932}"/>
          </ac:spMkLst>
        </pc:spChg>
        <pc:spChg chg="add del">
          <ac:chgData name="Mohammed Ibrahim Jamil (2509344)" userId="83d1b2f8-d62b-43c0-8134-3f38d43806ca" providerId="ADAL" clId="{61E7095C-14D2-56CD-BFD4-1A23AA862728}" dt="2025-11-21T00:32:46.927" v="2773" actId="26606"/>
          <ac:spMkLst>
            <pc:docMk/>
            <pc:sldMk cId="737907634" sldId="257"/>
            <ac:spMk id="10" creationId="{AE0AE5A0-0098-4DC4-82DC-CCE4071B655B}"/>
          </ac:spMkLst>
        </pc:spChg>
        <pc:spChg chg="add del">
          <ac:chgData name="Mohammed Ibrahim Jamil (2509344)" userId="83d1b2f8-d62b-43c0-8134-3f38d43806ca" providerId="ADAL" clId="{61E7095C-14D2-56CD-BFD4-1A23AA862728}" dt="2025-11-21T00:32:46.927" v="2773" actId="26606"/>
          <ac:spMkLst>
            <pc:docMk/>
            <pc:sldMk cId="737907634" sldId="257"/>
            <ac:spMk id="12" creationId="{B6D28670-6E3D-4F4B-AD22-EFA33BF3CA29}"/>
          </ac:spMkLst>
        </pc:spChg>
        <pc:spChg chg="add">
          <ac:chgData name="Mohammed Ibrahim Jamil (2509344)" userId="83d1b2f8-d62b-43c0-8134-3f38d43806ca" providerId="ADAL" clId="{61E7095C-14D2-56CD-BFD4-1A23AA862728}" dt="2025-11-21T00:32:46.927" v="2773" actId="26606"/>
          <ac:spMkLst>
            <pc:docMk/>
            <pc:sldMk cId="737907634" sldId="257"/>
            <ac:spMk id="17" creationId="{BEC9E7FA-3295-45ED-8253-D23F9E44E1DA}"/>
          </ac:spMkLst>
        </pc:spChg>
        <pc:picChg chg="add mod">
          <ac:chgData name="Mohammed Ibrahim Jamil (2509344)" userId="83d1b2f8-d62b-43c0-8134-3f38d43806ca" providerId="ADAL" clId="{61E7095C-14D2-56CD-BFD4-1A23AA862728}" dt="2025-11-21T00:32:46.927" v="2773" actId="26606"/>
          <ac:picMkLst>
            <pc:docMk/>
            <pc:sldMk cId="737907634" sldId="257"/>
            <ac:picMk id="5" creationId="{7AC1175C-3BED-3FD5-F0F2-75DCF43AB3E3}"/>
          </ac:picMkLst>
        </pc:picChg>
      </pc:sldChg>
      <pc:sldChg chg="addSp delSp modSp new mod modTransition setBg">
        <pc:chgData name="Mohammed Ibrahim Jamil (2509344)" userId="83d1b2f8-d62b-43c0-8134-3f38d43806ca" providerId="ADAL" clId="{61E7095C-14D2-56CD-BFD4-1A23AA862728}" dt="2025-11-21T15:00:17.623" v="2787" actId="20577"/>
        <pc:sldMkLst>
          <pc:docMk/>
          <pc:sldMk cId="1020804861" sldId="258"/>
        </pc:sldMkLst>
        <pc:spChg chg="mod">
          <ac:chgData name="Mohammed Ibrahim Jamil (2509344)" userId="83d1b2f8-d62b-43c0-8134-3f38d43806ca" providerId="ADAL" clId="{61E7095C-14D2-56CD-BFD4-1A23AA862728}" dt="2025-11-21T00:28:12.191" v="2758" actId="26606"/>
          <ac:spMkLst>
            <pc:docMk/>
            <pc:sldMk cId="1020804861" sldId="258"/>
            <ac:spMk id="2" creationId="{606E8CB0-C520-D8AC-24DE-A8AAA27BA639}"/>
          </ac:spMkLst>
        </pc:spChg>
        <pc:spChg chg="del mod">
          <ac:chgData name="Mohammed Ibrahim Jamil (2509344)" userId="83d1b2f8-d62b-43c0-8134-3f38d43806ca" providerId="ADAL" clId="{61E7095C-14D2-56CD-BFD4-1A23AA862728}" dt="2025-11-21T00:28:12.191" v="2758" actId="26606"/>
          <ac:spMkLst>
            <pc:docMk/>
            <pc:sldMk cId="1020804861" sldId="258"/>
            <ac:spMk id="3" creationId="{3F80619E-D4CC-6FF0-CC1E-441A3508F056}"/>
          </ac:spMkLst>
        </pc:spChg>
        <pc:graphicFrameChg chg="add mod">
          <ac:chgData name="Mohammed Ibrahim Jamil (2509344)" userId="83d1b2f8-d62b-43c0-8134-3f38d43806ca" providerId="ADAL" clId="{61E7095C-14D2-56CD-BFD4-1A23AA862728}" dt="2025-11-21T15:00:17.623" v="2787" actId="20577"/>
          <ac:graphicFrameMkLst>
            <pc:docMk/>
            <pc:sldMk cId="1020804861" sldId="258"/>
            <ac:graphicFrameMk id="5" creationId="{47772B5F-00D8-E28C-D459-CFD1BA337E3E}"/>
          </ac:graphicFrameMkLst>
        </pc:graphicFrameChg>
      </pc:sldChg>
      <pc:sldChg chg="addSp modSp new mod modTransition setBg setClrOvrMap">
        <pc:chgData name="Mohammed Ibrahim Jamil (2509344)" userId="83d1b2f8-d62b-43c0-8134-3f38d43806ca" providerId="ADAL" clId="{61E7095C-14D2-56CD-BFD4-1A23AA862728}" dt="2025-11-21T00:29:38.647" v="2764"/>
        <pc:sldMkLst>
          <pc:docMk/>
          <pc:sldMk cId="3264918618" sldId="259"/>
        </pc:sldMkLst>
        <pc:spChg chg="mod">
          <ac:chgData name="Mohammed Ibrahim Jamil (2509344)" userId="83d1b2f8-d62b-43c0-8134-3f38d43806ca" providerId="ADAL" clId="{61E7095C-14D2-56CD-BFD4-1A23AA862728}" dt="2025-11-21T00:28:51.487" v="2760" actId="26606"/>
          <ac:spMkLst>
            <pc:docMk/>
            <pc:sldMk cId="3264918618" sldId="259"/>
            <ac:spMk id="2" creationId="{D63F7C26-1BC9-CA84-E1F7-ECCE905D18FF}"/>
          </ac:spMkLst>
        </pc:spChg>
        <pc:spChg chg="mod">
          <ac:chgData name="Mohammed Ibrahim Jamil (2509344)" userId="83d1b2f8-d62b-43c0-8134-3f38d43806ca" providerId="ADAL" clId="{61E7095C-14D2-56CD-BFD4-1A23AA862728}" dt="2025-11-21T00:28:51.487" v="2760" actId="26606"/>
          <ac:spMkLst>
            <pc:docMk/>
            <pc:sldMk cId="3264918618" sldId="259"/>
            <ac:spMk id="3" creationId="{2A2EB32B-D09A-4C6C-9749-F1B787AA460E}"/>
          </ac:spMkLst>
        </pc:spChg>
        <pc:spChg chg="add">
          <ac:chgData name="Mohammed Ibrahim Jamil (2509344)" userId="83d1b2f8-d62b-43c0-8134-3f38d43806ca" providerId="ADAL" clId="{61E7095C-14D2-56CD-BFD4-1A23AA862728}" dt="2025-11-21T00:28:51.487" v="2760" actId="26606"/>
          <ac:spMkLst>
            <pc:docMk/>
            <pc:sldMk cId="3264918618" sldId="259"/>
            <ac:spMk id="10" creationId="{BEC9E7FA-3295-45ED-8253-D23F9E44E1DA}"/>
          </ac:spMkLst>
        </pc:spChg>
        <pc:picChg chg="add">
          <ac:chgData name="Mohammed Ibrahim Jamil (2509344)" userId="83d1b2f8-d62b-43c0-8134-3f38d43806ca" providerId="ADAL" clId="{61E7095C-14D2-56CD-BFD4-1A23AA862728}" dt="2025-11-21T00:28:51.487" v="2760" actId="26606"/>
          <ac:picMkLst>
            <pc:docMk/>
            <pc:sldMk cId="3264918618" sldId="259"/>
            <ac:picMk id="7" creationId="{B0253138-4112-8655-69F7-D78A8E25021D}"/>
          </ac:picMkLst>
        </pc:picChg>
      </pc:sldChg>
      <pc:sldChg chg="addSp delSp modSp new mod modTransition setBg setClrOvrMap">
        <pc:chgData name="Mohammed Ibrahim Jamil (2509344)" userId="83d1b2f8-d62b-43c0-8134-3f38d43806ca" providerId="ADAL" clId="{61E7095C-14D2-56CD-BFD4-1A23AA862728}" dt="2025-11-21T00:33:25.595" v="2777" actId="26606"/>
        <pc:sldMkLst>
          <pc:docMk/>
          <pc:sldMk cId="1479862126" sldId="260"/>
        </pc:sldMkLst>
        <pc:spChg chg="mod ord">
          <ac:chgData name="Mohammed Ibrahim Jamil (2509344)" userId="83d1b2f8-d62b-43c0-8134-3f38d43806ca" providerId="ADAL" clId="{61E7095C-14D2-56CD-BFD4-1A23AA862728}" dt="2025-11-21T00:33:25.595" v="2777" actId="26606"/>
          <ac:spMkLst>
            <pc:docMk/>
            <pc:sldMk cId="1479862126" sldId="260"/>
            <ac:spMk id="2" creationId="{2492A5B2-F4DD-2161-B014-22AD000E20D4}"/>
          </ac:spMkLst>
        </pc:spChg>
        <pc:spChg chg="mod ord">
          <ac:chgData name="Mohammed Ibrahim Jamil (2509344)" userId="83d1b2f8-d62b-43c0-8134-3f38d43806ca" providerId="ADAL" clId="{61E7095C-14D2-56CD-BFD4-1A23AA862728}" dt="2025-11-21T00:33:25.595" v="2777" actId="26606"/>
          <ac:spMkLst>
            <pc:docMk/>
            <pc:sldMk cId="1479862126" sldId="260"/>
            <ac:spMk id="3" creationId="{D0ABADB7-E0C4-DD2B-8AC5-78707996BB26}"/>
          </ac:spMkLst>
        </pc:spChg>
        <pc:spChg chg="add del">
          <ac:chgData name="Mohammed Ibrahim Jamil (2509344)" userId="83d1b2f8-d62b-43c0-8134-3f38d43806ca" providerId="ADAL" clId="{61E7095C-14D2-56CD-BFD4-1A23AA862728}" dt="2025-11-21T00:29:12.149" v="2761" actId="26606"/>
          <ac:spMkLst>
            <pc:docMk/>
            <pc:sldMk cId="1479862126" sldId="260"/>
            <ac:spMk id="8" creationId="{E4BB1650-B616-4EFB-9FB7-5D93104B5A00}"/>
          </ac:spMkLst>
        </pc:spChg>
        <pc:spChg chg="add del">
          <ac:chgData name="Mohammed Ibrahim Jamil (2509344)" userId="83d1b2f8-d62b-43c0-8134-3f38d43806ca" providerId="ADAL" clId="{61E7095C-14D2-56CD-BFD4-1A23AA862728}" dt="2025-11-21T00:29:12.149" v="2761" actId="26606"/>
          <ac:spMkLst>
            <pc:docMk/>
            <pc:sldMk cId="1479862126" sldId="260"/>
            <ac:spMk id="10" creationId="{BB47C962-A905-4168-832D-BF622B381E67}"/>
          </ac:spMkLst>
        </pc:spChg>
        <pc:spChg chg="add del">
          <ac:chgData name="Mohammed Ibrahim Jamil (2509344)" userId="83d1b2f8-d62b-43c0-8134-3f38d43806ca" providerId="ADAL" clId="{61E7095C-14D2-56CD-BFD4-1A23AA862728}" dt="2025-11-21T00:29:12.149" v="2761" actId="26606"/>
          <ac:spMkLst>
            <pc:docMk/>
            <pc:sldMk cId="1479862126" sldId="260"/>
            <ac:spMk id="12" creationId="{B0CAA55C-9F48-4F94-95AA-5635394974B4}"/>
          </ac:spMkLst>
        </pc:spChg>
        <pc:spChg chg="add del">
          <ac:chgData name="Mohammed Ibrahim Jamil (2509344)" userId="83d1b2f8-d62b-43c0-8134-3f38d43806ca" providerId="ADAL" clId="{61E7095C-14D2-56CD-BFD4-1A23AA862728}" dt="2025-11-21T00:33:25.595" v="2777" actId="26606"/>
          <ac:spMkLst>
            <pc:docMk/>
            <pc:sldMk cId="1479862126" sldId="260"/>
            <ac:spMk id="17" creationId="{A14902AA-4E7E-4D93-A756-AC2EF9AAF932}"/>
          </ac:spMkLst>
        </pc:spChg>
        <pc:spChg chg="add del">
          <ac:chgData name="Mohammed Ibrahim Jamil (2509344)" userId="83d1b2f8-d62b-43c0-8134-3f38d43806ca" providerId="ADAL" clId="{61E7095C-14D2-56CD-BFD4-1A23AA862728}" dt="2025-11-21T00:33:25.595" v="2777" actId="26606"/>
          <ac:spMkLst>
            <pc:docMk/>
            <pc:sldMk cId="1479862126" sldId="260"/>
            <ac:spMk id="19" creationId="{AE0AE5A0-0098-4DC4-82DC-CCE4071B655B}"/>
          </ac:spMkLst>
        </pc:spChg>
        <pc:spChg chg="add del">
          <ac:chgData name="Mohammed Ibrahim Jamil (2509344)" userId="83d1b2f8-d62b-43c0-8134-3f38d43806ca" providerId="ADAL" clId="{61E7095C-14D2-56CD-BFD4-1A23AA862728}" dt="2025-11-21T00:33:25.595" v="2777" actId="26606"/>
          <ac:spMkLst>
            <pc:docMk/>
            <pc:sldMk cId="1479862126" sldId="260"/>
            <ac:spMk id="21" creationId="{B6D28670-6E3D-4F4B-AD22-EFA33BF3CA29}"/>
          </ac:spMkLst>
        </pc:spChg>
        <pc:spChg chg="add">
          <ac:chgData name="Mohammed Ibrahim Jamil (2509344)" userId="83d1b2f8-d62b-43c0-8134-3f38d43806ca" providerId="ADAL" clId="{61E7095C-14D2-56CD-BFD4-1A23AA862728}" dt="2025-11-21T00:33:25.595" v="2777" actId="26606"/>
          <ac:spMkLst>
            <pc:docMk/>
            <pc:sldMk cId="1479862126" sldId="260"/>
            <ac:spMk id="26" creationId="{BEC9E7FA-3295-45ED-8253-D23F9E44E1DA}"/>
          </ac:spMkLst>
        </pc:spChg>
        <pc:picChg chg="add mod">
          <ac:chgData name="Mohammed Ibrahim Jamil (2509344)" userId="83d1b2f8-d62b-43c0-8134-3f38d43806ca" providerId="ADAL" clId="{61E7095C-14D2-56CD-BFD4-1A23AA862728}" dt="2025-11-21T00:33:25.595" v="2777" actId="26606"/>
          <ac:picMkLst>
            <pc:docMk/>
            <pc:sldMk cId="1479862126" sldId="260"/>
            <ac:picMk id="5" creationId="{3DD11571-7255-8281-259E-79DF4814F61B}"/>
          </ac:picMkLst>
        </pc:picChg>
      </pc:sldChg>
      <pc:sldChg chg="delSp add setBg delDesignElem">
        <pc:chgData name="Mohammed Ibrahim Jamil (2509344)" userId="83d1b2f8-d62b-43c0-8134-3f38d43806ca" providerId="ADAL" clId="{61E7095C-14D2-56CD-BFD4-1A23AA862728}" dt="2025-11-21T23:05:29.070" v="2789"/>
        <pc:sldMkLst>
          <pc:docMk/>
          <pc:sldMk cId="3235361667" sldId="261"/>
        </pc:sldMkLst>
        <pc:spChg chg="del">
          <ac:chgData name="Mohammed Ibrahim Jamil (2509344)" userId="83d1b2f8-d62b-43c0-8134-3f38d43806ca" providerId="ADAL" clId="{61E7095C-14D2-56CD-BFD4-1A23AA862728}" dt="2025-11-21T23:05:29.070" v="2789"/>
          <ac:spMkLst>
            <pc:docMk/>
            <pc:sldMk cId="3235361667" sldId="261"/>
            <ac:spMk id="10" creationId="{D24A696C-FA2E-4016-FE85-B89EAA7F9102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C62CA2-B729-4D03-A79A-AF65DD868D29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96C5D23-5B35-4ED7-BC15-54B64BBE8C2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aseline="0" dirty="0"/>
            <a:t>First I was finding what source I was going to use a noting down key information for each point</a:t>
          </a:r>
          <a:endParaRPr lang="en-US" dirty="0"/>
        </a:p>
      </dgm:t>
    </dgm:pt>
    <dgm:pt modelId="{F3FD0760-D1D4-4D24-8C8E-FFC3FC393D47}" type="parTrans" cxnId="{96771FBF-AEF4-4742-BDE8-DFBD50920983}">
      <dgm:prSet/>
      <dgm:spPr/>
      <dgm:t>
        <a:bodyPr/>
        <a:lstStyle/>
        <a:p>
          <a:endParaRPr lang="en-US"/>
        </a:p>
      </dgm:t>
    </dgm:pt>
    <dgm:pt modelId="{FF34292B-3431-4AA9-BB69-4BA63D33BB64}" type="sibTrans" cxnId="{96771FBF-AEF4-4742-BDE8-DFBD50920983}">
      <dgm:prSet/>
      <dgm:spPr/>
      <dgm:t>
        <a:bodyPr/>
        <a:lstStyle/>
        <a:p>
          <a:endParaRPr lang="en-US"/>
        </a:p>
      </dgm:t>
    </dgm:pt>
    <dgm:pt modelId="{8F67B85E-25E5-4F49-AEEF-95D4E31BF27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aseline="0" dirty="0"/>
            <a:t>I made sure my work had sub heading so my work didn’t look unorganized</a:t>
          </a:r>
          <a:endParaRPr lang="en-US" dirty="0"/>
        </a:p>
      </dgm:t>
    </dgm:pt>
    <dgm:pt modelId="{31DCD38D-910B-4648-ABA0-E1FD21A811B1}" type="parTrans" cxnId="{7823B507-F269-4C67-B835-8AA5DF39E7C4}">
      <dgm:prSet/>
      <dgm:spPr/>
      <dgm:t>
        <a:bodyPr/>
        <a:lstStyle/>
        <a:p>
          <a:endParaRPr lang="en-US"/>
        </a:p>
      </dgm:t>
    </dgm:pt>
    <dgm:pt modelId="{1219E239-DA89-4DC6-AD46-A24FD32B009A}" type="sibTrans" cxnId="{7823B507-F269-4C67-B835-8AA5DF39E7C4}">
      <dgm:prSet/>
      <dgm:spPr/>
      <dgm:t>
        <a:bodyPr/>
        <a:lstStyle/>
        <a:p>
          <a:endParaRPr lang="en-US"/>
        </a:p>
      </dgm:t>
    </dgm:pt>
    <dgm:pt modelId="{03618AE5-7A54-4EFA-9BD7-3416DA04037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aseline="0"/>
            <a:t>The most difficult was making sure I had a fair amount of information for both oppourtunitiy and challenges to make it fair </a:t>
          </a:r>
          <a:endParaRPr lang="en-US"/>
        </a:p>
      </dgm:t>
    </dgm:pt>
    <dgm:pt modelId="{DA5BD36F-743B-41F0-9514-6401B988FBB7}" type="parTrans" cxnId="{D50194A8-706E-4326-86B0-E252C77AC325}">
      <dgm:prSet/>
      <dgm:spPr/>
      <dgm:t>
        <a:bodyPr/>
        <a:lstStyle/>
        <a:p>
          <a:endParaRPr lang="en-US"/>
        </a:p>
      </dgm:t>
    </dgm:pt>
    <dgm:pt modelId="{61DE317F-C9BF-4611-AD39-29FD7D9BC295}" type="sibTrans" cxnId="{D50194A8-706E-4326-86B0-E252C77AC325}">
      <dgm:prSet/>
      <dgm:spPr/>
      <dgm:t>
        <a:bodyPr/>
        <a:lstStyle/>
        <a:p>
          <a:endParaRPr lang="en-US"/>
        </a:p>
      </dgm:t>
    </dgm:pt>
    <dgm:pt modelId="{81A0823E-D99B-42A2-8A21-06AFE59E1AD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aseline="0"/>
            <a:t>It was hard to not overload with information</a:t>
          </a:r>
          <a:endParaRPr lang="en-US"/>
        </a:p>
      </dgm:t>
    </dgm:pt>
    <dgm:pt modelId="{F079AEA9-B547-44FA-B89B-29FCE7B0427F}" type="parTrans" cxnId="{45FEEAF1-C7A9-411B-AD07-4780DD1286A4}">
      <dgm:prSet/>
      <dgm:spPr/>
      <dgm:t>
        <a:bodyPr/>
        <a:lstStyle/>
        <a:p>
          <a:endParaRPr lang="en-US"/>
        </a:p>
      </dgm:t>
    </dgm:pt>
    <dgm:pt modelId="{9C1C7977-20B9-41D9-B900-6E2CDEDA5C0F}" type="sibTrans" cxnId="{45FEEAF1-C7A9-411B-AD07-4780DD1286A4}">
      <dgm:prSet/>
      <dgm:spPr/>
      <dgm:t>
        <a:bodyPr/>
        <a:lstStyle/>
        <a:p>
          <a:endParaRPr lang="en-US"/>
        </a:p>
      </dgm:t>
    </dgm:pt>
    <dgm:pt modelId="{FB241756-0FF1-4B16-9257-744253FD1A19}" type="pres">
      <dgm:prSet presAssocID="{03C62CA2-B729-4D03-A79A-AF65DD868D29}" presName="root" presStyleCnt="0">
        <dgm:presLayoutVars>
          <dgm:dir/>
          <dgm:resizeHandles val="exact"/>
        </dgm:presLayoutVars>
      </dgm:prSet>
      <dgm:spPr/>
    </dgm:pt>
    <dgm:pt modelId="{2B614124-235B-452A-BFC7-2E017E7BBE3D}" type="pres">
      <dgm:prSet presAssocID="{896C5D23-5B35-4ED7-BC15-54B64BBE8C20}" presName="compNode" presStyleCnt="0"/>
      <dgm:spPr/>
    </dgm:pt>
    <dgm:pt modelId="{7D60A770-1577-434A-A353-E948B927A8F0}" type="pres">
      <dgm:prSet presAssocID="{896C5D23-5B35-4ED7-BC15-54B64BBE8C20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41854689-61AB-4A03-B181-565BB8325BB3}" type="pres">
      <dgm:prSet presAssocID="{896C5D23-5B35-4ED7-BC15-54B64BBE8C2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6C35CBC0-A67C-4581-87C5-8DC0D0A5AD11}" type="pres">
      <dgm:prSet presAssocID="{896C5D23-5B35-4ED7-BC15-54B64BBE8C20}" presName="spaceRect" presStyleCnt="0"/>
      <dgm:spPr/>
    </dgm:pt>
    <dgm:pt modelId="{40373897-19A7-4C97-A091-DB52B87D35F7}" type="pres">
      <dgm:prSet presAssocID="{896C5D23-5B35-4ED7-BC15-54B64BBE8C20}" presName="textRect" presStyleLbl="revTx" presStyleIdx="0" presStyleCnt="4" custScaleY="138866">
        <dgm:presLayoutVars>
          <dgm:chMax val="1"/>
          <dgm:chPref val="1"/>
        </dgm:presLayoutVars>
      </dgm:prSet>
      <dgm:spPr/>
    </dgm:pt>
    <dgm:pt modelId="{BFFA00A2-4BCC-44B4-8F96-DD8387F70124}" type="pres">
      <dgm:prSet presAssocID="{FF34292B-3431-4AA9-BB69-4BA63D33BB64}" presName="sibTrans" presStyleCnt="0"/>
      <dgm:spPr/>
    </dgm:pt>
    <dgm:pt modelId="{F2DE5D68-0D02-4AC4-AE48-B6906175B512}" type="pres">
      <dgm:prSet presAssocID="{8F67B85E-25E5-4F49-AEEF-95D4E31BF27E}" presName="compNode" presStyleCnt="0"/>
      <dgm:spPr/>
    </dgm:pt>
    <dgm:pt modelId="{E9BA2907-D160-41AB-B10E-971075591CD2}" type="pres">
      <dgm:prSet presAssocID="{8F67B85E-25E5-4F49-AEEF-95D4E31BF27E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FA3230C6-29F2-4C17-82CF-D39362F58798}" type="pres">
      <dgm:prSet presAssocID="{8F67B85E-25E5-4F49-AEEF-95D4E31BF27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D5CCF8CA-D5B7-41AB-B1D4-D23784C798DE}" type="pres">
      <dgm:prSet presAssocID="{8F67B85E-25E5-4F49-AEEF-95D4E31BF27E}" presName="spaceRect" presStyleCnt="0"/>
      <dgm:spPr/>
    </dgm:pt>
    <dgm:pt modelId="{763B4C93-D6EE-4447-A1ED-8B0B8B2F36EC}" type="pres">
      <dgm:prSet presAssocID="{8F67B85E-25E5-4F49-AEEF-95D4E31BF27E}" presName="textRect" presStyleLbl="revTx" presStyleIdx="1" presStyleCnt="4">
        <dgm:presLayoutVars>
          <dgm:chMax val="1"/>
          <dgm:chPref val="1"/>
        </dgm:presLayoutVars>
      </dgm:prSet>
      <dgm:spPr/>
    </dgm:pt>
    <dgm:pt modelId="{2185F06B-6654-4657-A2E6-DE4E8BC78D5B}" type="pres">
      <dgm:prSet presAssocID="{1219E239-DA89-4DC6-AD46-A24FD32B009A}" presName="sibTrans" presStyleCnt="0"/>
      <dgm:spPr/>
    </dgm:pt>
    <dgm:pt modelId="{6F1478E4-C582-4FFB-89FE-6294C0352BA8}" type="pres">
      <dgm:prSet presAssocID="{03618AE5-7A54-4EFA-9BD7-3416DA040377}" presName="compNode" presStyleCnt="0"/>
      <dgm:spPr/>
    </dgm:pt>
    <dgm:pt modelId="{36CA2BA6-6706-4EF7-8610-654EFA9DD7F3}" type="pres">
      <dgm:prSet presAssocID="{03618AE5-7A54-4EFA-9BD7-3416DA040377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48213D66-0AB2-427D-972E-A6F91291B9A1}" type="pres">
      <dgm:prSet presAssocID="{03618AE5-7A54-4EFA-9BD7-3416DA04037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783B35A6-CC53-44EC-8351-A10EC8DB612B}" type="pres">
      <dgm:prSet presAssocID="{03618AE5-7A54-4EFA-9BD7-3416DA040377}" presName="spaceRect" presStyleCnt="0"/>
      <dgm:spPr/>
    </dgm:pt>
    <dgm:pt modelId="{7399FD28-47A2-4AEC-9369-9A895F9010C4}" type="pres">
      <dgm:prSet presAssocID="{03618AE5-7A54-4EFA-9BD7-3416DA040377}" presName="textRect" presStyleLbl="revTx" presStyleIdx="2" presStyleCnt="4">
        <dgm:presLayoutVars>
          <dgm:chMax val="1"/>
          <dgm:chPref val="1"/>
        </dgm:presLayoutVars>
      </dgm:prSet>
      <dgm:spPr/>
    </dgm:pt>
    <dgm:pt modelId="{1E5AE2D9-F158-441E-806B-D8A99CE9DAC7}" type="pres">
      <dgm:prSet presAssocID="{61DE317F-C9BF-4611-AD39-29FD7D9BC295}" presName="sibTrans" presStyleCnt="0"/>
      <dgm:spPr/>
    </dgm:pt>
    <dgm:pt modelId="{EC01A69F-645F-410A-B2BC-4BAD44E2C8AE}" type="pres">
      <dgm:prSet presAssocID="{81A0823E-D99B-42A2-8A21-06AFE59E1ADE}" presName="compNode" presStyleCnt="0"/>
      <dgm:spPr/>
    </dgm:pt>
    <dgm:pt modelId="{C2B39EB5-9780-4BB5-B8BB-A0FDDEA840F6}" type="pres">
      <dgm:prSet presAssocID="{81A0823E-D99B-42A2-8A21-06AFE59E1ADE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7D3CCBDF-3B47-4B3D-8651-B8FF4AA7A64D}" type="pres">
      <dgm:prSet presAssocID="{81A0823E-D99B-42A2-8A21-06AFE59E1AD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Face with No Fill"/>
        </a:ext>
      </dgm:extLst>
    </dgm:pt>
    <dgm:pt modelId="{B075357D-B32D-4C4C-9366-1B8FDF904BAF}" type="pres">
      <dgm:prSet presAssocID="{81A0823E-D99B-42A2-8A21-06AFE59E1ADE}" presName="spaceRect" presStyleCnt="0"/>
      <dgm:spPr/>
    </dgm:pt>
    <dgm:pt modelId="{87082EAF-2DED-4122-A100-70F971A258BE}" type="pres">
      <dgm:prSet presAssocID="{81A0823E-D99B-42A2-8A21-06AFE59E1AD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1F2D702-75F8-D945-9876-69C0E11270CD}" type="presOf" srcId="{8F67B85E-25E5-4F49-AEEF-95D4E31BF27E}" destId="{763B4C93-D6EE-4447-A1ED-8B0B8B2F36EC}" srcOrd="0" destOrd="0" presId="urn:microsoft.com/office/officeart/2018/5/layout/IconLeafLabelList"/>
    <dgm:cxn modelId="{7823B507-F269-4C67-B835-8AA5DF39E7C4}" srcId="{03C62CA2-B729-4D03-A79A-AF65DD868D29}" destId="{8F67B85E-25E5-4F49-AEEF-95D4E31BF27E}" srcOrd="1" destOrd="0" parTransId="{31DCD38D-910B-4648-ABA0-E1FD21A811B1}" sibTransId="{1219E239-DA89-4DC6-AD46-A24FD32B009A}"/>
    <dgm:cxn modelId="{00D9003F-4BBC-E943-B6E6-14C3EE950760}" type="presOf" srcId="{03618AE5-7A54-4EFA-9BD7-3416DA040377}" destId="{7399FD28-47A2-4AEC-9369-9A895F9010C4}" srcOrd="0" destOrd="0" presId="urn:microsoft.com/office/officeart/2018/5/layout/IconLeafLabelList"/>
    <dgm:cxn modelId="{D50194A8-706E-4326-86B0-E252C77AC325}" srcId="{03C62CA2-B729-4D03-A79A-AF65DD868D29}" destId="{03618AE5-7A54-4EFA-9BD7-3416DA040377}" srcOrd="2" destOrd="0" parTransId="{DA5BD36F-743B-41F0-9514-6401B988FBB7}" sibTransId="{61DE317F-C9BF-4611-AD39-29FD7D9BC295}"/>
    <dgm:cxn modelId="{179048AA-EFAE-004C-8E88-380AFC3A5006}" type="presOf" srcId="{81A0823E-D99B-42A2-8A21-06AFE59E1ADE}" destId="{87082EAF-2DED-4122-A100-70F971A258BE}" srcOrd="0" destOrd="0" presId="urn:microsoft.com/office/officeart/2018/5/layout/IconLeafLabelList"/>
    <dgm:cxn modelId="{BAE46BAF-D4A5-44DD-9B09-477A33B5FFED}" type="presOf" srcId="{03C62CA2-B729-4D03-A79A-AF65DD868D29}" destId="{FB241756-0FF1-4B16-9257-744253FD1A19}" srcOrd="0" destOrd="0" presId="urn:microsoft.com/office/officeart/2018/5/layout/IconLeafLabelList"/>
    <dgm:cxn modelId="{96771FBF-AEF4-4742-BDE8-DFBD50920983}" srcId="{03C62CA2-B729-4D03-A79A-AF65DD868D29}" destId="{896C5D23-5B35-4ED7-BC15-54B64BBE8C20}" srcOrd="0" destOrd="0" parTransId="{F3FD0760-D1D4-4D24-8C8E-FFC3FC393D47}" sibTransId="{FF34292B-3431-4AA9-BB69-4BA63D33BB64}"/>
    <dgm:cxn modelId="{7969F2E7-9D08-9948-97DC-C925952BBC3C}" type="presOf" srcId="{896C5D23-5B35-4ED7-BC15-54B64BBE8C20}" destId="{40373897-19A7-4C97-A091-DB52B87D35F7}" srcOrd="0" destOrd="0" presId="urn:microsoft.com/office/officeart/2018/5/layout/IconLeafLabelList"/>
    <dgm:cxn modelId="{45FEEAF1-C7A9-411B-AD07-4780DD1286A4}" srcId="{03C62CA2-B729-4D03-A79A-AF65DD868D29}" destId="{81A0823E-D99B-42A2-8A21-06AFE59E1ADE}" srcOrd="3" destOrd="0" parTransId="{F079AEA9-B547-44FA-B89B-29FCE7B0427F}" sibTransId="{9C1C7977-20B9-41D9-B900-6E2CDEDA5C0F}"/>
    <dgm:cxn modelId="{BB0473B1-DBD7-0146-8D6A-056FF45D3258}" type="presParOf" srcId="{FB241756-0FF1-4B16-9257-744253FD1A19}" destId="{2B614124-235B-452A-BFC7-2E017E7BBE3D}" srcOrd="0" destOrd="0" presId="urn:microsoft.com/office/officeart/2018/5/layout/IconLeafLabelList"/>
    <dgm:cxn modelId="{217C14B3-ED46-D046-83BC-25443C4425DA}" type="presParOf" srcId="{2B614124-235B-452A-BFC7-2E017E7BBE3D}" destId="{7D60A770-1577-434A-A353-E948B927A8F0}" srcOrd="0" destOrd="0" presId="urn:microsoft.com/office/officeart/2018/5/layout/IconLeafLabelList"/>
    <dgm:cxn modelId="{02E39B6A-1AE4-1349-A681-E452C8467FB8}" type="presParOf" srcId="{2B614124-235B-452A-BFC7-2E017E7BBE3D}" destId="{41854689-61AB-4A03-B181-565BB8325BB3}" srcOrd="1" destOrd="0" presId="urn:microsoft.com/office/officeart/2018/5/layout/IconLeafLabelList"/>
    <dgm:cxn modelId="{6480B9B3-CF4C-D545-8EE0-85B1EAEDC837}" type="presParOf" srcId="{2B614124-235B-452A-BFC7-2E017E7BBE3D}" destId="{6C35CBC0-A67C-4581-87C5-8DC0D0A5AD11}" srcOrd="2" destOrd="0" presId="urn:microsoft.com/office/officeart/2018/5/layout/IconLeafLabelList"/>
    <dgm:cxn modelId="{29AD6C6C-9207-DB4C-A13E-3C9FC9954F6E}" type="presParOf" srcId="{2B614124-235B-452A-BFC7-2E017E7BBE3D}" destId="{40373897-19A7-4C97-A091-DB52B87D35F7}" srcOrd="3" destOrd="0" presId="urn:microsoft.com/office/officeart/2018/5/layout/IconLeafLabelList"/>
    <dgm:cxn modelId="{5C246A74-925C-FA43-9755-802324C4A2D8}" type="presParOf" srcId="{FB241756-0FF1-4B16-9257-744253FD1A19}" destId="{BFFA00A2-4BCC-44B4-8F96-DD8387F70124}" srcOrd="1" destOrd="0" presId="urn:microsoft.com/office/officeart/2018/5/layout/IconLeafLabelList"/>
    <dgm:cxn modelId="{899C6C7F-2D70-944C-BAEF-29CF0EA1DC39}" type="presParOf" srcId="{FB241756-0FF1-4B16-9257-744253FD1A19}" destId="{F2DE5D68-0D02-4AC4-AE48-B6906175B512}" srcOrd="2" destOrd="0" presId="urn:microsoft.com/office/officeart/2018/5/layout/IconLeafLabelList"/>
    <dgm:cxn modelId="{AF903699-1774-D941-BB78-EB74FA9DF17C}" type="presParOf" srcId="{F2DE5D68-0D02-4AC4-AE48-B6906175B512}" destId="{E9BA2907-D160-41AB-B10E-971075591CD2}" srcOrd="0" destOrd="0" presId="urn:microsoft.com/office/officeart/2018/5/layout/IconLeafLabelList"/>
    <dgm:cxn modelId="{224A112F-0EEF-044E-ACC9-7D9C44B10216}" type="presParOf" srcId="{F2DE5D68-0D02-4AC4-AE48-B6906175B512}" destId="{FA3230C6-29F2-4C17-82CF-D39362F58798}" srcOrd="1" destOrd="0" presId="urn:microsoft.com/office/officeart/2018/5/layout/IconLeafLabelList"/>
    <dgm:cxn modelId="{8A70E614-604E-E049-A3CA-40B56BE07198}" type="presParOf" srcId="{F2DE5D68-0D02-4AC4-AE48-B6906175B512}" destId="{D5CCF8CA-D5B7-41AB-B1D4-D23784C798DE}" srcOrd="2" destOrd="0" presId="urn:microsoft.com/office/officeart/2018/5/layout/IconLeafLabelList"/>
    <dgm:cxn modelId="{3770B6C9-F7A8-2641-8180-EEDD7F4F30C7}" type="presParOf" srcId="{F2DE5D68-0D02-4AC4-AE48-B6906175B512}" destId="{763B4C93-D6EE-4447-A1ED-8B0B8B2F36EC}" srcOrd="3" destOrd="0" presId="urn:microsoft.com/office/officeart/2018/5/layout/IconLeafLabelList"/>
    <dgm:cxn modelId="{C23840FC-5CC0-654A-8C28-33191013ED49}" type="presParOf" srcId="{FB241756-0FF1-4B16-9257-744253FD1A19}" destId="{2185F06B-6654-4657-A2E6-DE4E8BC78D5B}" srcOrd="3" destOrd="0" presId="urn:microsoft.com/office/officeart/2018/5/layout/IconLeafLabelList"/>
    <dgm:cxn modelId="{EA2BC67E-19A8-C243-9A38-24C72E2944C5}" type="presParOf" srcId="{FB241756-0FF1-4B16-9257-744253FD1A19}" destId="{6F1478E4-C582-4FFB-89FE-6294C0352BA8}" srcOrd="4" destOrd="0" presId="urn:microsoft.com/office/officeart/2018/5/layout/IconLeafLabelList"/>
    <dgm:cxn modelId="{39E1E990-9DBA-ED44-A3EC-E9D5F9A12035}" type="presParOf" srcId="{6F1478E4-C582-4FFB-89FE-6294C0352BA8}" destId="{36CA2BA6-6706-4EF7-8610-654EFA9DD7F3}" srcOrd="0" destOrd="0" presId="urn:microsoft.com/office/officeart/2018/5/layout/IconLeafLabelList"/>
    <dgm:cxn modelId="{55A6D015-D45E-1742-AAC7-7412B2C7FFBE}" type="presParOf" srcId="{6F1478E4-C582-4FFB-89FE-6294C0352BA8}" destId="{48213D66-0AB2-427D-972E-A6F91291B9A1}" srcOrd="1" destOrd="0" presId="urn:microsoft.com/office/officeart/2018/5/layout/IconLeafLabelList"/>
    <dgm:cxn modelId="{930A0AC2-B6E8-5940-A0E6-30AC9AAFD4FF}" type="presParOf" srcId="{6F1478E4-C582-4FFB-89FE-6294C0352BA8}" destId="{783B35A6-CC53-44EC-8351-A10EC8DB612B}" srcOrd="2" destOrd="0" presId="urn:microsoft.com/office/officeart/2018/5/layout/IconLeafLabelList"/>
    <dgm:cxn modelId="{AC783BBC-3394-A146-9D42-B3EB42E36183}" type="presParOf" srcId="{6F1478E4-C582-4FFB-89FE-6294C0352BA8}" destId="{7399FD28-47A2-4AEC-9369-9A895F9010C4}" srcOrd="3" destOrd="0" presId="urn:microsoft.com/office/officeart/2018/5/layout/IconLeafLabelList"/>
    <dgm:cxn modelId="{25259D77-F018-5544-92CE-43DB17196D93}" type="presParOf" srcId="{FB241756-0FF1-4B16-9257-744253FD1A19}" destId="{1E5AE2D9-F158-441E-806B-D8A99CE9DAC7}" srcOrd="5" destOrd="0" presId="urn:microsoft.com/office/officeart/2018/5/layout/IconLeafLabelList"/>
    <dgm:cxn modelId="{97E9BDE6-C235-9D46-B9F1-3DB9277A80A0}" type="presParOf" srcId="{FB241756-0FF1-4B16-9257-744253FD1A19}" destId="{EC01A69F-645F-410A-B2BC-4BAD44E2C8AE}" srcOrd="6" destOrd="0" presId="urn:microsoft.com/office/officeart/2018/5/layout/IconLeafLabelList"/>
    <dgm:cxn modelId="{DBE50551-48B1-7149-8DC3-8B608B32826F}" type="presParOf" srcId="{EC01A69F-645F-410A-B2BC-4BAD44E2C8AE}" destId="{C2B39EB5-9780-4BB5-B8BB-A0FDDEA840F6}" srcOrd="0" destOrd="0" presId="urn:microsoft.com/office/officeart/2018/5/layout/IconLeafLabelList"/>
    <dgm:cxn modelId="{0F504630-F545-1E46-8905-455E117F1740}" type="presParOf" srcId="{EC01A69F-645F-410A-B2BC-4BAD44E2C8AE}" destId="{7D3CCBDF-3B47-4B3D-8651-B8FF4AA7A64D}" srcOrd="1" destOrd="0" presId="urn:microsoft.com/office/officeart/2018/5/layout/IconLeafLabelList"/>
    <dgm:cxn modelId="{5A868781-75E9-544A-B727-09F24390C96C}" type="presParOf" srcId="{EC01A69F-645F-410A-B2BC-4BAD44E2C8AE}" destId="{B075357D-B32D-4C4C-9366-1B8FDF904BAF}" srcOrd="2" destOrd="0" presId="urn:microsoft.com/office/officeart/2018/5/layout/IconLeafLabelList"/>
    <dgm:cxn modelId="{2D41D034-19E0-9E49-9520-0D30B6C3F254}" type="presParOf" srcId="{EC01A69F-645F-410A-B2BC-4BAD44E2C8AE}" destId="{87082EAF-2DED-4122-A100-70F971A258BE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60A770-1577-434A-A353-E948B927A8F0}">
      <dsp:nvSpPr>
        <dsp:cNvPr id="0" name=""/>
        <dsp:cNvSpPr/>
      </dsp:nvSpPr>
      <dsp:spPr>
        <a:xfrm>
          <a:off x="575069" y="489481"/>
          <a:ext cx="1246710" cy="124671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854689-61AB-4A03-B181-565BB8325BB3}">
      <dsp:nvSpPr>
        <dsp:cNvPr id="0" name=""/>
        <dsp:cNvSpPr/>
      </dsp:nvSpPr>
      <dsp:spPr>
        <a:xfrm>
          <a:off x="840761" y="755173"/>
          <a:ext cx="715325" cy="7153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373897-19A7-4C97-A091-DB52B87D35F7}">
      <dsp:nvSpPr>
        <dsp:cNvPr id="0" name=""/>
        <dsp:cNvSpPr/>
      </dsp:nvSpPr>
      <dsp:spPr>
        <a:xfrm>
          <a:off x="176530" y="1967104"/>
          <a:ext cx="2043787" cy="11248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baseline="0" dirty="0"/>
            <a:t>First I was finding what source I was going to use a noting down key information for each point</a:t>
          </a:r>
          <a:endParaRPr lang="en-US" sz="1100" kern="1200" dirty="0"/>
        </a:p>
      </dsp:txBody>
      <dsp:txXfrm>
        <a:off x="176530" y="1967104"/>
        <a:ext cx="2043787" cy="1124814"/>
      </dsp:txXfrm>
    </dsp:sp>
    <dsp:sp modelId="{E9BA2907-D160-41AB-B10E-971075591CD2}">
      <dsp:nvSpPr>
        <dsp:cNvPr id="0" name=""/>
        <dsp:cNvSpPr/>
      </dsp:nvSpPr>
      <dsp:spPr>
        <a:xfrm>
          <a:off x="2976519" y="568185"/>
          <a:ext cx="1246710" cy="124671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3230C6-29F2-4C17-82CF-D39362F58798}">
      <dsp:nvSpPr>
        <dsp:cNvPr id="0" name=""/>
        <dsp:cNvSpPr/>
      </dsp:nvSpPr>
      <dsp:spPr>
        <a:xfrm>
          <a:off x="3242212" y="833877"/>
          <a:ext cx="715325" cy="7153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3B4C93-D6EE-4447-A1ED-8B0B8B2F36EC}">
      <dsp:nvSpPr>
        <dsp:cNvPr id="0" name=""/>
        <dsp:cNvSpPr/>
      </dsp:nvSpPr>
      <dsp:spPr>
        <a:xfrm>
          <a:off x="2577981" y="2203215"/>
          <a:ext cx="2043787" cy="81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baseline="0" dirty="0"/>
            <a:t>I made sure my work had sub heading so my work didn’t look unorganized</a:t>
          </a:r>
          <a:endParaRPr lang="en-US" sz="1100" kern="1200" dirty="0"/>
        </a:p>
      </dsp:txBody>
      <dsp:txXfrm>
        <a:off x="2577981" y="2203215"/>
        <a:ext cx="2043787" cy="810000"/>
      </dsp:txXfrm>
    </dsp:sp>
    <dsp:sp modelId="{36CA2BA6-6706-4EF7-8610-654EFA9DD7F3}">
      <dsp:nvSpPr>
        <dsp:cNvPr id="0" name=""/>
        <dsp:cNvSpPr/>
      </dsp:nvSpPr>
      <dsp:spPr>
        <a:xfrm>
          <a:off x="5377969" y="568185"/>
          <a:ext cx="1246710" cy="124671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213D66-0AB2-427D-972E-A6F91291B9A1}">
      <dsp:nvSpPr>
        <dsp:cNvPr id="0" name=""/>
        <dsp:cNvSpPr/>
      </dsp:nvSpPr>
      <dsp:spPr>
        <a:xfrm>
          <a:off x="5643662" y="833877"/>
          <a:ext cx="715325" cy="7153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99FD28-47A2-4AEC-9369-9A895F9010C4}">
      <dsp:nvSpPr>
        <dsp:cNvPr id="0" name=""/>
        <dsp:cNvSpPr/>
      </dsp:nvSpPr>
      <dsp:spPr>
        <a:xfrm>
          <a:off x="4979431" y="2203215"/>
          <a:ext cx="2043787" cy="81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baseline="0"/>
            <a:t>The most difficult was making sure I had a fair amount of information for both oppourtunitiy and challenges to make it fair </a:t>
          </a:r>
          <a:endParaRPr lang="en-US" sz="1100" kern="1200"/>
        </a:p>
      </dsp:txBody>
      <dsp:txXfrm>
        <a:off x="4979431" y="2203215"/>
        <a:ext cx="2043787" cy="810000"/>
      </dsp:txXfrm>
    </dsp:sp>
    <dsp:sp modelId="{C2B39EB5-9780-4BB5-B8BB-A0FDDEA840F6}">
      <dsp:nvSpPr>
        <dsp:cNvPr id="0" name=""/>
        <dsp:cNvSpPr/>
      </dsp:nvSpPr>
      <dsp:spPr>
        <a:xfrm>
          <a:off x="7779420" y="568185"/>
          <a:ext cx="1246710" cy="1246710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3CCBDF-3B47-4B3D-8651-B8FF4AA7A64D}">
      <dsp:nvSpPr>
        <dsp:cNvPr id="0" name=""/>
        <dsp:cNvSpPr/>
      </dsp:nvSpPr>
      <dsp:spPr>
        <a:xfrm>
          <a:off x="8045112" y="833877"/>
          <a:ext cx="715325" cy="71532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082EAF-2DED-4122-A100-70F971A258BE}">
      <dsp:nvSpPr>
        <dsp:cNvPr id="0" name=""/>
        <dsp:cNvSpPr/>
      </dsp:nvSpPr>
      <dsp:spPr>
        <a:xfrm>
          <a:off x="7380881" y="2203215"/>
          <a:ext cx="2043787" cy="81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baseline="0"/>
            <a:t>It was hard to not overload with information</a:t>
          </a:r>
          <a:endParaRPr lang="en-US" sz="1100" kern="1200"/>
        </a:p>
      </dsp:txBody>
      <dsp:txXfrm>
        <a:off x="7380881" y="2203215"/>
        <a:ext cx="2043787" cy="81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A82754-5488-EA49-A018-D8173079CC9C}" type="datetimeFigureOut">
              <a:rPr lang="en-US" smtClean="0"/>
              <a:t>11/21/25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A9F9C0-0305-F94B-BF90-89DE8F4811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49129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A9F9C0-0305-F94B-BF90-89DE8F48112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32754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711F0D-ED18-BA18-5378-8CC05A4D42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06C6F64-469F-879C-89DF-84A4A4781CE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225F711-6D2E-F06E-97C6-510477CA0EA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A86A82-DAF8-DC96-47BF-D1C40C8F81F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A9F9C0-0305-F94B-BF90-89DE8F481128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82594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25355C7-C115-FB44-B205-F23042DB3979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596B814B-1FC7-6445-9537-5C94F63BC65F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2789398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355C7-C115-FB44-B205-F23042DB3979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B814B-1FC7-6445-9537-5C94F63BC6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4353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25355C7-C115-FB44-B205-F23042DB3979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96B814B-1FC7-6445-9537-5C94F63BC65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25709976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355C7-C115-FB44-B205-F23042DB3979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B814B-1FC7-6445-9537-5C94F63BC6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25386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355C7-C115-FB44-B205-F23042DB3979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B814B-1FC7-6445-9537-5C94F63BC6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5997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355C7-C115-FB44-B205-F23042DB3979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B814B-1FC7-6445-9537-5C94F63BC6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15602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355C7-C115-FB44-B205-F23042DB3979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B814B-1FC7-6445-9537-5C94F63BC6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88034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25355C7-C115-FB44-B205-F23042DB3979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96B814B-1FC7-6445-9537-5C94F63BC65F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094070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25355C7-C115-FB44-B205-F23042DB3979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96B814B-1FC7-6445-9537-5C94F63BC65F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697283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355C7-C115-FB44-B205-F23042DB3979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B814B-1FC7-6445-9537-5C94F63BC6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8292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355C7-C115-FB44-B205-F23042DB3979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B814B-1FC7-6445-9537-5C94F63BC6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67801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25355C7-C115-FB44-B205-F23042DB3979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596B814B-1FC7-6445-9537-5C94F63BC65F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17577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pressbooks.bccampus.ca/teachinginadigitalagev2/chapter/8-7-c-artificial-intelligence/ai-goals-2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usabilityhub.com/blog/qualitative-vs-quantitative-research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cteezy.com/vector-art/13155416-ladder-of-success-stair-way-to-succeed-and-reach-business-target-growth-or-growing-career-path-motivation-and-challenge-to-success-opportunity-concept-businessman-climb-up-stair-way-to-success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F9A0C1C-8ABC-401B-8FE9-AC9327C4C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17994C-7AC9-8487-2AA4-96E2FBD38C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54186" y="634028"/>
            <a:ext cx="3355942" cy="373283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5600"/>
              <a:t>Overview</a:t>
            </a:r>
            <a:br>
              <a:rPr lang="en-US" sz="5600"/>
            </a:br>
            <a:r>
              <a:rPr lang="en-US" sz="5600"/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BB7046-AF6B-E02B-A8BD-CC571CB000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54186" y="4436462"/>
            <a:ext cx="3355942" cy="1794656"/>
          </a:xfrm>
        </p:spPr>
        <p:txBody>
          <a:bodyPr vert="horz" lIns="91440" tIns="45720" rIns="91440" bIns="45720" rtlCol="0">
            <a:normAutofit/>
          </a:bodyPr>
          <a:lstStyle/>
          <a:p>
            <a:pPr indent="-384048">
              <a:lnSpc>
                <a:spcPct val="102000"/>
              </a:lnSpc>
              <a:spcAft>
                <a:spcPts val="200"/>
              </a:spcAft>
            </a:pPr>
            <a:r>
              <a:rPr lang="en-US" sz="1400"/>
              <a:t>The topic I studied on was challenges and oppoutunities in the digital era</a:t>
            </a:r>
          </a:p>
          <a:p>
            <a:pPr indent="-384048">
              <a:lnSpc>
                <a:spcPct val="102000"/>
              </a:lnSpc>
              <a:spcAft>
                <a:spcPts val="200"/>
              </a:spcAft>
            </a:pPr>
            <a:endParaRPr lang="en-US" sz="1400"/>
          </a:p>
          <a:p>
            <a:pPr indent="-384048">
              <a:lnSpc>
                <a:spcPct val="102000"/>
              </a:lnSpc>
              <a:spcAft>
                <a:spcPts val="200"/>
              </a:spcAft>
            </a:pPr>
            <a:r>
              <a:rPr lang="en-US" sz="1400"/>
              <a:t>Main conclusion was how to use digital tools correctly and how it can affect if using it wrong</a:t>
            </a:r>
          </a:p>
          <a:p>
            <a:pPr indent="-384048">
              <a:lnSpc>
                <a:spcPct val="102000"/>
              </a:lnSpc>
              <a:spcAft>
                <a:spcPts val="200"/>
              </a:spcAft>
            </a:pPr>
            <a:endParaRPr lang="en-US" sz="1400"/>
          </a:p>
        </p:txBody>
      </p:sp>
      <p:sp>
        <p:nvSpPr>
          <p:cNvPr id="21" name="Freeform 6">
            <a:extLst>
              <a:ext uri="{FF2B5EF4-FFF2-40B4-BE49-F238E27FC236}">
                <a16:creationId xmlns:a16="http://schemas.microsoft.com/office/drawing/2014/main" id="{BA5783C3-2F96-40A7-A24F-30CB07AA3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649163" y="634028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3" name="Freeform 6">
            <a:extLst>
              <a:ext uri="{FF2B5EF4-FFF2-40B4-BE49-F238E27FC236}">
                <a16:creationId xmlns:a16="http://schemas.microsoft.com/office/drawing/2014/main" id="{A9D08DBA-0326-4C4E-ACFB-576F3ABDD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94670" y="2016617"/>
            <a:ext cx="3275013" cy="4408488"/>
          </a:xfrm>
          <a:custGeom>
            <a:avLst/>
            <a:gdLst/>
            <a:ahLst/>
            <a:cxnLst/>
            <a:rect l="l" t="t" r="r" b="b"/>
            <a:pathLst>
              <a:path w="10000" h="10000">
                <a:moveTo>
                  <a:pt x="8761" y="0"/>
                </a:moveTo>
                <a:lnTo>
                  <a:pt x="10000" y="0"/>
                </a:lnTo>
                <a:lnTo>
                  <a:pt x="10000" y="10000"/>
                </a:lnTo>
                <a:lnTo>
                  <a:pt x="0" y="10000"/>
                </a:lnTo>
                <a:lnTo>
                  <a:pt x="0" y="9126"/>
                </a:lnTo>
                <a:lnTo>
                  <a:pt x="8761" y="9127"/>
                </a:lnTo>
                <a:lnTo>
                  <a:pt x="8761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erson and a robot arm wrestling&#10;&#10;AI-generated content may be incorrect.">
            <a:extLst>
              <a:ext uri="{FF2B5EF4-FFF2-40B4-BE49-F238E27FC236}">
                <a16:creationId xmlns:a16="http://schemas.microsoft.com/office/drawing/2014/main" id="{639B9A2E-55D4-79F9-EE96-049AED0DF8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379023" y="1653979"/>
            <a:ext cx="5659222" cy="374923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0667D4C-A918-9C7E-33C8-B727F6FD89F9}"/>
              </a:ext>
            </a:extLst>
          </p:cNvPr>
          <p:cNvSpPr txBox="1"/>
          <p:nvPr/>
        </p:nvSpPr>
        <p:spPr>
          <a:xfrm>
            <a:off x="4665481" y="5203158"/>
            <a:ext cx="237276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pressbooks.bccampus.ca/teachinginadigitalagev2/chapter/8-7-c-artificial-intelligence/ai-goals-2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61964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4D6F1-F0D3-94FA-7BF1-590F655AC7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0667" y="685800"/>
            <a:ext cx="3656419" cy="1485900"/>
          </a:xfrm>
        </p:spPr>
        <p:txBody>
          <a:bodyPr>
            <a:normAutofit/>
          </a:bodyPr>
          <a:lstStyle/>
          <a:p>
            <a:r>
              <a:rPr lang="en-US" dirty="0"/>
              <a:t>Research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EC9E7FA-3295-45ED-8253-D23F9E44E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5" name="Picture 4" descr="A person and person standing on a step&#10;&#10;AI-generated content may be incorrect.">
            <a:extLst>
              <a:ext uri="{FF2B5EF4-FFF2-40B4-BE49-F238E27FC236}">
                <a16:creationId xmlns:a16="http://schemas.microsoft.com/office/drawing/2014/main" id="{7AC1175C-3BED-3FD5-F0F2-75DCF43AB3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23561" y="1427909"/>
            <a:ext cx="6517065" cy="368214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587115-2B59-20B9-242C-99CC3231B3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0667" y="2286000"/>
            <a:ext cx="3656419" cy="3581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the sources I found was on online reports through reliable and up to date website </a:t>
            </a:r>
          </a:p>
          <a:p>
            <a:pPr marL="0" indent="0">
              <a:buNone/>
            </a:pPr>
            <a:r>
              <a:rPr lang="en-US" dirty="0"/>
              <a:t>I found finding reliable sources difficult </a:t>
            </a:r>
          </a:p>
          <a:p>
            <a:pPr marL="0" indent="0">
              <a:buNone/>
            </a:pPr>
            <a:r>
              <a:rPr lang="en-US" dirty="0"/>
              <a:t>During the research I found out how much digital skills can affect students in good and bad ways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79076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E8CB0-C520-D8AC-24DE-A8AAA27BA6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>
            <a:normAutofit/>
          </a:bodyPr>
          <a:lstStyle/>
          <a:p>
            <a:r>
              <a:rPr lang="en-US" dirty="0"/>
              <a:t>Planning and writing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772B5F-00D8-E28C-D459-CFD1BA337E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8658473"/>
              </p:ext>
            </p:extLst>
          </p:nvPr>
        </p:nvGraphicFramePr>
        <p:xfrm>
          <a:off x="1371600" y="2286000"/>
          <a:ext cx="9601200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208048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F7C26-1BC9-CA84-E1F7-ECCE905D1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0667" y="685800"/>
            <a:ext cx="3656419" cy="1485900"/>
          </a:xfrm>
        </p:spPr>
        <p:txBody>
          <a:bodyPr>
            <a:normAutofit/>
          </a:bodyPr>
          <a:lstStyle/>
          <a:p>
            <a:r>
              <a:rPr lang="en-US" dirty="0"/>
              <a:t>Challenges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EC9E7FA-3295-45ED-8253-D23F9E44E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7" name="Graphic 6" descr="Irritant">
            <a:extLst>
              <a:ext uri="{FF2B5EF4-FFF2-40B4-BE49-F238E27FC236}">
                <a16:creationId xmlns:a16="http://schemas.microsoft.com/office/drawing/2014/main" id="{B0253138-4112-8655-69F7-D78A8E2502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658220" y="645106"/>
            <a:ext cx="5247747" cy="524774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2EB32B-D09A-4C6C-9749-F1B787AA46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0667" y="2286000"/>
            <a:ext cx="3656419" cy="3581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The biggest challenge was making sure all information is accurate and not overloading the report with too much information </a:t>
            </a:r>
          </a:p>
          <a:p>
            <a:pPr marL="0" indent="0">
              <a:buNone/>
            </a:pPr>
            <a:r>
              <a:rPr lang="en-US" dirty="0"/>
              <a:t>I tried not too take all the information and use bits of the information given</a:t>
            </a:r>
          </a:p>
        </p:txBody>
      </p:sp>
    </p:spTree>
    <p:extLst>
      <p:ext uri="{BB962C8B-B14F-4D97-AF65-F5344CB8AC3E}">
        <p14:creationId xmlns:p14="http://schemas.microsoft.com/office/powerpoint/2010/main" val="32649186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2A5B2-F4DD-2161-B014-22AD000E20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0667" y="685800"/>
            <a:ext cx="3656419" cy="1485900"/>
          </a:xfrm>
        </p:spPr>
        <p:txBody>
          <a:bodyPr>
            <a:normAutofit/>
          </a:bodyPr>
          <a:lstStyle/>
          <a:p>
            <a:r>
              <a:rPr lang="en-US"/>
              <a:t>successes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EC9E7FA-3295-45ED-8253-D23F9E44E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5" name="Picture 4" descr="A person running up a stair&#10;&#10;AI-generated content may be incorrect.">
            <a:extLst>
              <a:ext uri="{FF2B5EF4-FFF2-40B4-BE49-F238E27FC236}">
                <a16:creationId xmlns:a16="http://schemas.microsoft.com/office/drawing/2014/main" id="{3DD11571-7255-8281-259E-79DF4814F6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23561" y="1093909"/>
            <a:ext cx="6517065" cy="435014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ABADB7-E0C4-DD2B-8AC5-78707996BB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0667" y="2286000"/>
            <a:ext cx="3656419" cy="3581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In my report I am most proud of how I laid out my work, the amount information I wrote and how I gave both sides of the argument fairly </a:t>
            </a:r>
          </a:p>
        </p:txBody>
      </p:sp>
    </p:spTree>
    <p:extLst>
      <p:ext uri="{BB962C8B-B14F-4D97-AF65-F5344CB8AC3E}">
        <p14:creationId xmlns:p14="http://schemas.microsoft.com/office/powerpoint/2010/main" val="14798621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CDF558-CD7B-18EF-6702-23FF259A4F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24F6E4-68F7-6E81-6274-2E1609CADD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0667" y="685800"/>
            <a:ext cx="3656419" cy="1485900"/>
          </a:xfrm>
        </p:spPr>
        <p:txBody>
          <a:bodyPr>
            <a:normAutofit/>
          </a:bodyPr>
          <a:lstStyle/>
          <a:p>
            <a:r>
              <a:rPr lang="en-US" dirty="0"/>
              <a:t>Challenges </a:t>
            </a:r>
          </a:p>
        </p:txBody>
      </p:sp>
      <p:pic>
        <p:nvPicPr>
          <p:cNvPr id="7" name="Graphic 6" descr="Irritant">
            <a:extLst>
              <a:ext uri="{FF2B5EF4-FFF2-40B4-BE49-F238E27FC236}">
                <a16:creationId xmlns:a16="http://schemas.microsoft.com/office/drawing/2014/main" id="{17857AB0-8D3A-66E6-C897-44CE30C6CEA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658220" y="645106"/>
            <a:ext cx="5247747" cy="524774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7FEA0-6D52-C1C5-713B-FBFB6095EE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0667" y="2286000"/>
            <a:ext cx="3656419" cy="3581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The biggest challenge was making sure all information is accurate and not overloading the report with too much information </a:t>
            </a:r>
          </a:p>
          <a:p>
            <a:pPr marL="0" indent="0">
              <a:buNone/>
            </a:pPr>
            <a:r>
              <a:rPr lang="en-US" dirty="0"/>
              <a:t>I tried not too take all the information and use bits of the information given</a:t>
            </a:r>
          </a:p>
        </p:txBody>
      </p:sp>
    </p:spTree>
    <p:extLst>
      <p:ext uri="{BB962C8B-B14F-4D97-AF65-F5344CB8AC3E}">
        <p14:creationId xmlns:p14="http://schemas.microsoft.com/office/powerpoint/2010/main" val="32353616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10545</TotalTime>
  <Words>253</Words>
  <Application>Microsoft Macintosh PowerPoint</Application>
  <PresentationFormat>Widescreen</PresentationFormat>
  <Paragraphs>24</Paragraphs>
  <Slides>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Aptos</vt:lpstr>
      <vt:lpstr>Franklin Gothic Book</vt:lpstr>
      <vt:lpstr>Crop</vt:lpstr>
      <vt:lpstr>Overview  </vt:lpstr>
      <vt:lpstr>Research</vt:lpstr>
      <vt:lpstr>Planning and writing </vt:lpstr>
      <vt:lpstr>Challenges </vt:lpstr>
      <vt:lpstr>successes</vt:lpstr>
      <vt:lpstr>Challenges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Mohammed Ibrahim Jamil (2509344)</dc:creator>
  <cp:lastModifiedBy>Mohammed Ibrahim Jamil (2509344)</cp:lastModifiedBy>
  <cp:revision>1</cp:revision>
  <dcterms:created xsi:type="dcterms:W3CDTF">2025-11-14T15:20:05Z</dcterms:created>
  <dcterms:modified xsi:type="dcterms:W3CDTF">2025-11-21T23:05:39Z</dcterms:modified>
</cp:coreProperties>
</file>