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204738-8E68-4994-ACE2-3FC64F99D917}" v="328" dt="2022-10-10T15:20:12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1C8B6-7FB1-4AAC-8EF7-62C01A7B4619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AB0CB3-330B-496C-9612-9C4ADEB16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235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Thes</a:t>
            </a:r>
            <a:r>
              <a:rPr lang="en-GB" dirty="0"/>
              <a:t> are the notes for my </a:t>
            </a:r>
            <a:r>
              <a:rPr lang="en-GB" dirty="0" err="1"/>
              <a:t>Powerpoint</a:t>
            </a:r>
            <a:r>
              <a:rPr lang="en-GB" dirty="0"/>
              <a:t>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AB0CB3-330B-496C-9612-9C4ADEB166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57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F781A-A2A8-C54B-A1F1-5813D1D1F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225C3-6B9F-89CF-0E73-34B667BD37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A1A9E-9525-8F18-0A95-E364CE95A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8B904-E40C-28B0-B70C-783D9A853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B6325-C96E-1600-D2EA-ECD7F6193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812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826EA-17E6-59AF-C689-F0BA38171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089BA-F648-EE7C-02DD-5D0A4EDC4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49786-A0B3-403C-BCC8-0C753B64F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8D132-534B-0BFE-6537-0BE59E339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E22BA-EA86-5B10-097F-CC1D560E9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028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9B8E8-032E-DC60-124C-3F1953656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7F0302-02E3-4DBD-77A3-A34E011F25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419D0-2242-019F-88E7-DF49C3485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593BF-E1BD-B364-9A1E-DB6749944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5466D-2D69-2BA0-923A-61F720338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90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C576C-A63A-F560-3B94-E8B7DBD32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E0996-ECE5-DD69-C6B8-4EA624DA05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84B566-4EE6-49CC-3CE6-7BCE0C92EE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4EE4D1-3D12-AABB-9220-F6CCAC9D6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7BA7C-0B3D-E895-2D1E-7D6252C06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30BB02-BC97-CF50-48A2-D2ABE7665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821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7F959-320D-8ECC-BE55-EA0FD897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E1D775-2F29-391B-0BB8-CC47B2CC5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8B8F11-CEA1-8E7A-10CD-A3FF964AB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2D99B1-4249-6501-9F77-F48D26D6B6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999C2A-D0EA-65EE-5C48-818A2CF2C4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CE5CEF-1D27-F0A5-14E6-9F9CDB8FD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B2F05D-64AB-D955-3C2C-44AC2E6E0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2E7B8F-0807-7B86-0315-F0FE4E549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901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7712-91C1-1FAF-0355-A61BD3B7D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5984D9-F4FE-4D94-DFD8-A3189EF14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DA252F-8915-7F74-3C74-47853C06D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B36433-FF0A-A4FF-AF0E-2A88722FD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60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AE1B91-F467-6E74-778F-723D22FDC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0AAFD0-EC01-9D89-05B1-E8A594CC8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14E708-BB20-FA2C-7C2A-25E7A26E3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25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601BC-4C18-6B4C-06BE-A8F084F05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FD2EF-A82B-A5A0-5871-B9DB745A2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956C04-1A67-DDD1-EA2E-E52EB440C9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B83F1D-C8C0-A485-EE28-515492CA1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2AD26B-BCFD-95EA-0C12-E1C507762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0E252A-05BA-610E-A104-AA2612250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06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3C4B2-071D-B034-A9DA-844BF9285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3093B9-977A-200D-F5FF-DE50B0CB50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CDDD92-8D6C-55AA-D769-E041488C0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44CFCD-1CC5-8762-89BD-601DD9808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A7B08-E12E-D8AA-7668-97867BB39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7BFA4-30A0-6EA8-0D3C-ACF3306C8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322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66511-04A5-5332-DEF6-3FE72914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5C7CA5-6AF1-1F63-DFA6-97821328BF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4F68D-9B18-2324-9E35-FCABF1525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326D1-84A6-8501-BE0B-0AB306271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DA586-4A31-8C98-9CAC-3ED83E24B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665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F60ADF-D048-FDEC-5E18-4274D8D614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5A8874-4BAB-48E8-8FC2-6E31529641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8CE46-D210-7C8D-3781-07112B123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0A1BEB-AFF7-A8BE-F4CA-54DC3617E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A3FB0-1797-4EB5-22D1-F70AAD03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57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540478-87BF-4863-ECCB-77CAE0A1B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39341-19A2-A3DF-76C7-22E980CDDA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A90E2-6CF3-4DFF-A7A1-93DE3D427D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00948-8BA6-4B09-87EC-3444EFAEC9B4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46A84-A5B2-8ADF-4032-7502BEE683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83EB6-7090-5EAD-556B-A9453FC420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CF1A4-4675-4E90-83FB-055A1044C5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188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Right 3">
            <a:extLst>
              <a:ext uri="{FF2B5EF4-FFF2-40B4-BE49-F238E27FC236}">
                <a16:creationId xmlns:a16="http://schemas.microsoft.com/office/drawing/2014/main" id="{724E530A-AC09-4A9A-3BF3-2A1ECC803FA1}"/>
              </a:ext>
            </a:extLst>
          </p:cNvPr>
          <p:cNvSpPr/>
          <p:nvPr/>
        </p:nvSpPr>
        <p:spPr>
          <a:xfrm>
            <a:off x="2133600" y="1905000"/>
            <a:ext cx="8001000" cy="29241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29FBD8-770C-A043-D284-D65399D086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Powerpoint</a:t>
            </a:r>
            <a:r>
              <a:rPr lang="en-GB" dirty="0"/>
              <a:t> Activity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07350A-24C9-19C4-99CB-82C1261C3C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3729287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E0653-FE84-FF96-3F63-550579060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Heading 2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1C8E88-61CF-AAD9-375F-47073F0A676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During my business A Level, I has to use an alternative to Microsoft </a:t>
            </a:r>
            <a:r>
              <a:rPr lang="en-GB" dirty="0" err="1"/>
              <a:t>Powerpoint</a:t>
            </a:r>
            <a:r>
              <a:rPr lang="en-GB" dirty="0"/>
              <a:t>, this being Google Slides, to present an idea for my own business to my class. The business idea was to sell custom technology accessories, such as mobile phone cases.</a:t>
            </a:r>
          </a:p>
          <a:p>
            <a:endParaRPr lang="en-GB" dirty="0"/>
          </a:p>
          <a:p>
            <a:r>
              <a:rPr lang="en-GB" dirty="0"/>
              <a:t>I have previous experience in Microsoft </a:t>
            </a:r>
            <a:r>
              <a:rPr lang="en-GB" dirty="0" err="1"/>
              <a:t>Powerpoint</a:t>
            </a:r>
            <a:r>
              <a:rPr lang="en-GB" dirty="0"/>
              <a:t>. Also, Google Slides and Microsoft </a:t>
            </a:r>
            <a:r>
              <a:rPr lang="en-GB" dirty="0" err="1"/>
              <a:t>Powerpoint</a:t>
            </a:r>
            <a:r>
              <a:rPr lang="en-GB" dirty="0"/>
              <a:t> are exactly the same on a basic level, so I am very comfortable on both tools.</a:t>
            </a:r>
          </a:p>
        </p:txBody>
      </p:sp>
      <p:pic>
        <p:nvPicPr>
          <p:cNvPr id="1026" name="Picture 2" descr="Always Up-To-Date Guide to Social Media Image Sizes | Sprout Social">
            <a:extLst>
              <a:ext uri="{FF2B5EF4-FFF2-40B4-BE49-F238E27FC236}">
                <a16:creationId xmlns:a16="http://schemas.microsoft.com/office/drawing/2014/main" id="{34D95155-3729-C641-1D6B-74E35F6CC921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6" r="1265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162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2" ma:contentTypeDescription="Create a new document." ma:contentTypeScope="" ma:versionID="961e2b4445f0fb45ac043e65e67f50a2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d9f017aa1671d8fd2888e28c09dca0ef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484D2E3-A918-4A99-8A66-09A01D7229C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E09AF14-D651-479D-A7D3-6B93E391A3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4F1E56-19B2-451F-9E61-EB7D3EBB0F64}">
  <ds:schemaRefs>
    <ds:schemaRef ds:uri="http://purl.org/dc/elements/1.1/"/>
    <ds:schemaRef ds:uri="http://schemas.microsoft.com/office/2006/documentManagement/types"/>
    <ds:schemaRef ds:uri="da3f2772-8f1e-4acb-bd98-3a0ee892f48a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97</Words>
  <Application>Microsoft Office PowerPoint</Application>
  <PresentationFormat>Widescreen</PresentationFormat>
  <Paragraphs>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Activity </vt:lpstr>
      <vt:lpstr>Heading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Activity </dc:title>
  <dc:creator>Gabe Morris (2215313)</dc:creator>
  <cp:lastModifiedBy>Gabe Morris (2215313)</cp:lastModifiedBy>
  <cp:revision>4</cp:revision>
  <dcterms:created xsi:type="dcterms:W3CDTF">2022-10-10T12:59:29Z</dcterms:created>
  <dcterms:modified xsi:type="dcterms:W3CDTF">2022-10-10T17:48:14Z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