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78" d="100"/>
          <a:sy n="78" d="100"/>
        </p:scale>
        <p:origin x="64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a Ahmed" userId="0dc7ce22ee0ed70e" providerId="LiveId" clId="{08DEA23C-584F-4D55-9F68-A625CCBEF31D}"/>
    <pc:docChg chg="custSel modSld">
      <pc:chgData name="Vera Ahmed" userId="0dc7ce22ee0ed70e" providerId="LiveId" clId="{08DEA23C-584F-4D55-9F68-A625CCBEF31D}" dt="2025-11-28T19:23:16.772" v="285" actId="20577"/>
      <pc:docMkLst>
        <pc:docMk/>
      </pc:docMkLst>
      <pc:sldChg chg="modSp mod">
        <pc:chgData name="Vera Ahmed" userId="0dc7ce22ee0ed70e" providerId="LiveId" clId="{08DEA23C-584F-4D55-9F68-A625CCBEF31D}" dt="2025-11-28T19:05:37.230" v="234" actId="20577"/>
        <pc:sldMkLst>
          <pc:docMk/>
          <pc:sldMk cId="102277965" sldId="257"/>
        </pc:sldMkLst>
        <pc:spChg chg="mod">
          <ac:chgData name="Vera Ahmed" userId="0dc7ce22ee0ed70e" providerId="LiveId" clId="{08DEA23C-584F-4D55-9F68-A625CCBEF31D}" dt="2025-11-28T19:05:37.230" v="234" actId="20577"/>
          <ac:spMkLst>
            <pc:docMk/>
            <pc:sldMk cId="102277965" sldId="257"/>
            <ac:spMk id="3" creationId="{9F157421-FF4A-AE97-C603-5D0C7AFDB38B}"/>
          </ac:spMkLst>
        </pc:spChg>
      </pc:sldChg>
      <pc:sldChg chg="modSp mod">
        <pc:chgData name="Vera Ahmed" userId="0dc7ce22ee0ed70e" providerId="LiveId" clId="{08DEA23C-584F-4D55-9F68-A625CCBEF31D}" dt="2025-11-28T18:39:13.911" v="5" actId="20577"/>
        <pc:sldMkLst>
          <pc:docMk/>
          <pc:sldMk cId="753638229" sldId="258"/>
        </pc:sldMkLst>
        <pc:graphicFrameChg chg="modGraphic">
          <ac:chgData name="Vera Ahmed" userId="0dc7ce22ee0ed70e" providerId="LiveId" clId="{08DEA23C-584F-4D55-9F68-A625CCBEF31D}" dt="2025-11-28T18:39:13.911" v="5" actId="20577"/>
          <ac:graphicFrameMkLst>
            <pc:docMk/>
            <pc:sldMk cId="753638229" sldId="258"/>
            <ac:graphicFrameMk id="6" creationId="{54F85D39-217F-73CF-C684-A655E598A233}"/>
          </ac:graphicFrameMkLst>
        </pc:graphicFrameChg>
      </pc:sldChg>
      <pc:sldChg chg="modSp mod">
        <pc:chgData name="Vera Ahmed" userId="0dc7ce22ee0ed70e" providerId="LiveId" clId="{08DEA23C-584F-4D55-9F68-A625CCBEF31D}" dt="2025-11-28T19:23:16.772" v="285" actId="20577"/>
        <pc:sldMkLst>
          <pc:docMk/>
          <pc:sldMk cId="130917285" sldId="259"/>
        </pc:sldMkLst>
        <pc:spChg chg="mod">
          <ac:chgData name="Vera Ahmed" userId="0dc7ce22ee0ed70e" providerId="LiveId" clId="{08DEA23C-584F-4D55-9F68-A625CCBEF31D}" dt="2025-11-28T19:08:08.134" v="284" actId="20577"/>
          <ac:spMkLst>
            <pc:docMk/>
            <pc:sldMk cId="130917285" sldId="259"/>
            <ac:spMk id="3" creationId="{8203C46F-BD35-097D-D901-C0B1031363C1}"/>
          </ac:spMkLst>
        </pc:spChg>
        <pc:graphicFrameChg chg="modGraphic">
          <ac:chgData name="Vera Ahmed" userId="0dc7ce22ee0ed70e" providerId="LiveId" clId="{08DEA23C-584F-4D55-9F68-A625CCBEF31D}" dt="2025-11-28T19:23:16.772" v="285" actId="20577"/>
          <ac:graphicFrameMkLst>
            <pc:docMk/>
            <pc:sldMk cId="130917285" sldId="259"/>
            <ac:graphicFrameMk id="6" creationId="{A4AD33FD-1B56-097F-375B-A2168F4D7266}"/>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A9B168-BFA5-4577-A5B1-2A4C45CA5FE9}" type="doc">
      <dgm:prSet loTypeId="urn:microsoft.com/office/officeart/2009/3/layout/CircleRelationship" loCatId="relationship" qsTypeId="urn:microsoft.com/office/officeart/2005/8/quickstyle/simple1" qsCatId="simple" csTypeId="urn:microsoft.com/office/officeart/2005/8/colors/accent2_4" csCatId="accent2" phldr="1"/>
      <dgm:spPr/>
      <dgm:t>
        <a:bodyPr/>
        <a:lstStyle/>
        <a:p>
          <a:endParaRPr lang="en-GB"/>
        </a:p>
      </dgm:t>
    </dgm:pt>
    <dgm:pt modelId="{8A7CF2E7-7C16-4484-BD48-0EDA8204162C}">
      <dgm:prSet phldrT="[Text]" phldr="0"/>
      <dgm:spPr/>
      <dgm:t>
        <a:bodyPr/>
        <a:lstStyle/>
        <a:p>
          <a:r>
            <a:rPr lang="en-US" dirty="0"/>
            <a:t>Building effective relationship within a team</a:t>
          </a:r>
          <a:endParaRPr lang="en-GB" dirty="0"/>
        </a:p>
      </dgm:t>
    </dgm:pt>
    <dgm:pt modelId="{F1B36273-44AF-4FE4-82B3-25AF37D35D49}" type="parTrans" cxnId="{5420C508-ED49-4E54-8FD8-C349980DB4BC}">
      <dgm:prSet/>
      <dgm:spPr/>
      <dgm:t>
        <a:bodyPr/>
        <a:lstStyle/>
        <a:p>
          <a:endParaRPr lang="en-GB"/>
        </a:p>
      </dgm:t>
    </dgm:pt>
    <dgm:pt modelId="{F790C421-6D2F-4D9C-9B73-E411AD7FE042}" type="sibTrans" cxnId="{5420C508-ED49-4E54-8FD8-C349980DB4BC}">
      <dgm:prSet/>
      <dgm:spPr/>
      <dgm:t>
        <a:bodyPr/>
        <a:lstStyle/>
        <a:p>
          <a:endParaRPr lang="en-GB"/>
        </a:p>
      </dgm:t>
    </dgm:pt>
    <dgm:pt modelId="{F0393534-F5D4-47C2-A049-2CC2D9A357D0}">
      <dgm:prSet phldrT="[Text]" phldr="0"/>
      <dgm:spPr/>
      <dgm:t>
        <a:bodyPr/>
        <a:lstStyle/>
        <a:p>
          <a:r>
            <a:rPr lang="en-US" dirty="0"/>
            <a:t>Communication</a:t>
          </a:r>
          <a:endParaRPr lang="en-GB" dirty="0"/>
        </a:p>
      </dgm:t>
    </dgm:pt>
    <dgm:pt modelId="{DE66CB0C-32BB-4776-AF37-2943A3BA7BA0}" type="parTrans" cxnId="{77063FDC-8488-461B-9803-4D558A04F325}">
      <dgm:prSet/>
      <dgm:spPr/>
      <dgm:t>
        <a:bodyPr/>
        <a:lstStyle/>
        <a:p>
          <a:endParaRPr lang="en-GB"/>
        </a:p>
      </dgm:t>
    </dgm:pt>
    <dgm:pt modelId="{7B4EC5F4-6731-44FF-95BC-0CAC9E271534}" type="sibTrans" cxnId="{77063FDC-8488-461B-9803-4D558A04F325}">
      <dgm:prSet/>
      <dgm:spPr/>
      <dgm:t>
        <a:bodyPr/>
        <a:lstStyle/>
        <a:p>
          <a:endParaRPr lang="en-GB"/>
        </a:p>
      </dgm:t>
    </dgm:pt>
    <dgm:pt modelId="{8191CB51-28AA-4F34-9939-942DF1C453B9}">
      <dgm:prSet phldrT="[Text]" phldr="0"/>
      <dgm:spPr/>
      <dgm:t>
        <a:bodyPr/>
        <a:lstStyle/>
        <a:p>
          <a:r>
            <a:rPr lang="en-US" dirty="0"/>
            <a:t>Select roles within the team</a:t>
          </a:r>
          <a:endParaRPr lang="en-GB" dirty="0"/>
        </a:p>
      </dgm:t>
    </dgm:pt>
    <dgm:pt modelId="{E24BAE03-A04D-4A50-863E-B16A20720C7B}" type="parTrans" cxnId="{622EF8C7-0057-4917-A125-A495A2845DC8}">
      <dgm:prSet/>
      <dgm:spPr/>
      <dgm:t>
        <a:bodyPr/>
        <a:lstStyle/>
        <a:p>
          <a:endParaRPr lang="en-GB"/>
        </a:p>
      </dgm:t>
    </dgm:pt>
    <dgm:pt modelId="{F5B6D9FB-9330-42C3-8D6A-383086F28BB4}" type="sibTrans" cxnId="{622EF8C7-0057-4917-A125-A495A2845DC8}">
      <dgm:prSet/>
      <dgm:spPr/>
      <dgm:t>
        <a:bodyPr/>
        <a:lstStyle/>
        <a:p>
          <a:endParaRPr lang="en-GB"/>
        </a:p>
      </dgm:t>
    </dgm:pt>
    <dgm:pt modelId="{C6D9BB2E-30F4-4142-95F8-901EC79AF3F7}" type="pres">
      <dgm:prSet presAssocID="{96A9B168-BFA5-4577-A5B1-2A4C45CA5FE9}" presName="Name0" presStyleCnt="0">
        <dgm:presLayoutVars>
          <dgm:chMax val="1"/>
          <dgm:chPref val="1"/>
        </dgm:presLayoutVars>
      </dgm:prSet>
      <dgm:spPr/>
    </dgm:pt>
    <dgm:pt modelId="{31BA6E9F-BA60-4207-8A9E-5549F443552E}" type="pres">
      <dgm:prSet presAssocID="{8A7CF2E7-7C16-4484-BD48-0EDA8204162C}" presName="Parent" presStyleLbl="node0" presStyleIdx="0" presStyleCnt="1">
        <dgm:presLayoutVars>
          <dgm:chMax val="5"/>
          <dgm:chPref val="5"/>
        </dgm:presLayoutVars>
      </dgm:prSet>
      <dgm:spPr/>
    </dgm:pt>
    <dgm:pt modelId="{AC15636F-E0F4-4AFB-A1F5-F88F74C4D7A7}" type="pres">
      <dgm:prSet presAssocID="{8A7CF2E7-7C16-4484-BD48-0EDA8204162C}" presName="Accent1" presStyleLbl="node1" presStyleIdx="0" presStyleCnt="13"/>
      <dgm:spPr/>
    </dgm:pt>
    <dgm:pt modelId="{F6A537BD-D846-4D45-8E05-80E6BD3321D5}" type="pres">
      <dgm:prSet presAssocID="{8A7CF2E7-7C16-4484-BD48-0EDA8204162C}" presName="Accent2" presStyleLbl="node1" presStyleIdx="1" presStyleCnt="13"/>
      <dgm:spPr/>
    </dgm:pt>
    <dgm:pt modelId="{51B4342D-E3A8-4F9C-8FC2-A1C36FBE4300}" type="pres">
      <dgm:prSet presAssocID="{8A7CF2E7-7C16-4484-BD48-0EDA8204162C}" presName="Accent3" presStyleLbl="node1" presStyleIdx="2" presStyleCnt="13"/>
      <dgm:spPr/>
    </dgm:pt>
    <dgm:pt modelId="{44D6E2CB-9DCC-403F-8DEF-3D1F3EFD01D8}" type="pres">
      <dgm:prSet presAssocID="{8A7CF2E7-7C16-4484-BD48-0EDA8204162C}" presName="Accent4" presStyleLbl="node1" presStyleIdx="3" presStyleCnt="13" custScaleX="97978" custScaleY="107093" custLinFactY="-37750" custLinFactNeighborX="84536" custLinFactNeighborY="-100000"/>
      <dgm:spPr/>
    </dgm:pt>
    <dgm:pt modelId="{030B02FD-8396-4AF3-B88B-E86868B893FD}" type="pres">
      <dgm:prSet presAssocID="{8A7CF2E7-7C16-4484-BD48-0EDA8204162C}" presName="Accent5" presStyleLbl="node1" presStyleIdx="4" presStyleCnt="13"/>
      <dgm:spPr/>
    </dgm:pt>
    <dgm:pt modelId="{F758C95F-3840-4A29-9500-91A041D0D8BF}" type="pres">
      <dgm:prSet presAssocID="{8A7CF2E7-7C16-4484-BD48-0EDA8204162C}" presName="Accent6" presStyleLbl="node1" presStyleIdx="5" presStyleCnt="13"/>
      <dgm:spPr/>
    </dgm:pt>
    <dgm:pt modelId="{D7596201-ECDF-40E3-9F18-D5A0212AE8BE}" type="pres">
      <dgm:prSet presAssocID="{F0393534-F5D4-47C2-A049-2CC2D9A357D0}" presName="Child1" presStyleLbl="node1" presStyleIdx="6" presStyleCnt="13" custScaleX="150396" custScaleY="143710" custLinFactNeighborX="-11552" custLinFactNeighborY="-25747">
        <dgm:presLayoutVars>
          <dgm:chMax val="0"/>
          <dgm:chPref val="0"/>
        </dgm:presLayoutVars>
      </dgm:prSet>
      <dgm:spPr/>
    </dgm:pt>
    <dgm:pt modelId="{F2C4424F-5940-49CF-B3DE-3BAF86D60E9F}" type="pres">
      <dgm:prSet presAssocID="{F0393534-F5D4-47C2-A049-2CC2D9A357D0}" presName="Accent7" presStyleCnt="0"/>
      <dgm:spPr/>
    </dgm:pt>
    <dgm:pt modelId="{E615A870-F254-4941-B440-38F5BC792769}" type="pres">
      <dgm:prSet presAssocID="{F0393534-F5D4-47C2-A049-2CC2D9A357D0}" presName="AccentHold1" presStyleLbl="node1" presStyleIdx="7" presStyleCnt="13" custLinFactNeighborX="-21013" custLinFactNeighborY="-8195"/>
      <dgm:spPr/>
    </dgm:pt>
    <dgm:pt modelId="{03F3C918-6C73-45A7-9F34-AD7D758E0E6A}" type="pres">
      <dgm:prSet presAssocID="{F0393534-F5D4-47C2-A049-2CC2D9A357D0}" presName="Accent8" presStyleCnt="0"/>
      <dgm:spPr/>
    </dgm:pt>
    <dgm:pt modelId="{556CBAEB-CF12-4761-AE2E-4E7E2132C88B}" type="pres">
      <dgm:prSet presAssocID="{F0393534-F5D4-47C2-A049-2CC2D9A357D0}" presName="AccentHold2" presStyleLbl="node1" presStyleIdx="8" presStyleCnt="13"/>
      <dgm:spPr/>
    </dgm:pt>
    <dgm:pt modelId="{C97D8DC3-04F2-4ADB-954D-69D3E5EBC5CC}" type="pres">
      <dgm:prSet presAssocID="{8191CB51-28AA-4F34-9939-942DF1C453B9}" presName="Child2" presStyleLbl="node1" presStyleIdx="9" presStyleCnt="13" custLinFactNeighborX="-52581" custLinFactNeighborY="-17752">
        <dgm:presLayoutVars>
          <dgm:chMax val="0"/>
          <dgm:chPref val="0"/>
        </dgm:presLayoutVars>
      </dgm:prSet>
      <dgm:spPr/>
    </dgm:pt>
    <dgm:pt modelId="{81EEBEFD-1BB7-4511-A085-1D1F9EC7ADE6}" type="pres">
      <dgm:prSet presAssocID="{8191CB51-28AA-4F34-9939-942DF1C453B9}" presName="Accent9" presStyleCnt="0"/>
      <dgm:spPr/>
    </dgm:pt>
    <dgm:pt modelId="{488CC2AA-0818-4338-8B96-D8FE4AD3F339}" type="pres">
      <dgm:prSet presAssocID="{8191CB51-28AA-4F34-9939-942DF1C453B9}" presName="AccentHold1" presStyleLbl="node1" presStyleIdx="10" presStyleCnt="13"/>
      <dgm:spPr/>
    </dgm:pt>
    <dgm:pt modelId="{B25A9193-2253-4C1F-8B37-ED37A548413E}" type="pres">
      <dgm:prSet presAssocID="{8191CB51-28AA-4F34-9939-942DF1C453B9}" presName="Accent10" presStyleCnt="0"/>
      <dgm:spPr/>
    </dgm:pt>
    <dgm:pt modelId="{57B96F62-7D0C-436D-82CF-F1BD2FA89CE4}" type="pres">
      <dgm:prSet presAssocID="{8191CB51-28AA-4F34-9939-942DF1C453B9}" presName="AccentHold2" presStyleLbl="node1" presStyleIdx="11" presStyleCnt="13"/>
      <dgm:spPr/>
    </dgm:pt>
    <dgm:pt modelId="{A23FDD5C-AA06-4307-9E3E-8EE543E52ECA}" type="pres">
      <dgm:prSet presAssocID="{8191CB51-28AA-4F34-9939-942DF1C453B9}" presName="Accent11" presStyleCnt="0"/>
      <dgm:spPr/>
    </dgm:pt>
    <dgm:pt modelId="{A93747B3-2404-47A5-AAF4-60EA4406ABCD}" type="pres">
      <dgm:prSet presAssocID="{8191CB51-28AA-4F34-9939-942DF1C453B9}" presName="AccentHold3" presStyleLbl="node1" presStyleIdx="12" presStyleCnt="13"/>
      <dgm:spPr/>
    </dgm:pt>
  </dgm:ptLst>
  <dgm:cxnLst>
    <dgm:cxn modelId="{5420C508-ED49-4E54-8FD8-C349980DB4BC}" srcId="{96A9B168-BFA5-4577-A5B1-2A4C45CA5FE9}" destId="{8A7CF2E7-7C16-4484-BD48-0EDA8204162C}" srcOrd="0" destOrd="0" parTransId="{F1B36273-44AF-4FE4-82B3-25AF37D35D49}" sibTransId="{F790C421-6D2F-4D9C-9B73-E411AD7FE042}"/>
    <dgm:cxn modelId="{9F0BCDB2-E74E-4028-9B6C-D5845ACA7C31}" type="presOf" srcId="{8191CB51-28AA-4F34-9939-942DF1C453B9}" destId="{C97D8DC3-04F2-4ADB-954D-69D3E5EBC5CC}" srcOrd="0" destOrd="0" presId="urn:microsoft.com/office/officeart/2009/3/layout/CircleRelationship"/>
    <dgm:cxn modelId="{30A561B4-AF2F-490A-B1A8-E8E3B1CF6EDD}" type="presOf" srcId="{F0393534-F5D4-47C2-A049-2CC2D9A357D0}" destId="{D7596201-ECDF-40E3-9F18-D5A0212AE8BE}" srcOrd="0" destOrd="0" presId="urn:microsoft.com/office/officeart/2009/3/layout/CircleRelationship"/>
    <dgm:cxn modelId="{622EF8C7-0057-4917-A125-A495A2845DC8}" srcId="{8A7CF2E7-7C16-4484-BD48-0EDA8204162C}" destId="{8191CB51-28AA-4F34-9939-942DF1C453B9}" srcOrd="1" destOrd="0" parTransId="{E24BAE03-A04D-4A50-863E-B16A20720C7B}" sibTransId="{F5B6D9FB-9330-42C3-8D6A-383086F28BB4}"/>
    <dgm:cxn modelId="{D4733FD9-08E5-4B3F-BD57-B5B2362CA5A3}" type="presOf" srcId="{8A7CF2E7-7C16-4484-BD48-0EDA8204162C}" destId="{31BA6E9F-BA60-4207-8A9E-5549F443552E}" srcOrd="0" destOrd="0" presId="urn:microsoft.com/office/officeart/2009/3/layout/CircleRelationship"/>
    <dgm:cxn modelId="{77063FDC-8488-461B-9803-4D558A04F325}" srcId="{8A7CF2E7-7C16-4484-BD48-0EDA8204162C}" destId="{F0393534-F5D4-47C2-A049-2CC2D9A357D0}" srcOrd="0" destOrd="0" parTransId="{DE66CB0C-32BB-4776-AF37-2943A3BA7BA0}" sibTransId="{7B4EC5F4-6731-44FF-95BC-0CAC9E271534}"/>
    <dgm:cxn modelId="{82965BFD-BC44-491C-B65C-F314143F1E97}" type="presOf" srcId="{96A9B168-BFA5-4577-A5B1-2A4C45CA5FE9}" destId="{C6D9BB2E-30F4-4142-95F8-901EC79AF3F7}" srcOrd="0" destOrd="0" presId="urn:microsoft.com/office/officeart/2009/3/layout/CircleRelationship"/>
    <dgm:cxn modelId="{656EC55F-1CF2-4771-B412-7AC26681EB0A}" type="presParOf" srcId="{C6D9BB2E-30F4-4142-95F8-901EC79AF3F7}" destId="{31BA6E9F-BA60-4207-8A9E-5549F443552E}" srcOrd="0" destOrd="0" presId="urn:microsoft.com/office/officeart/2009/3/layout/CircleRelationship"/>
    <dgm:cxn modelId="{3D8EFF0E-7417-4F8C-B4CA-74050D2F88B9}" type="presParOf" srcId="{C6D9BB2E-30F4-4142-95F8-901EC79AF3F7}" destId="{AC15636F-E0F4-4AFB-A1F5-F88F74C4D7A7}" srcOrd="1" destOrd="0" presId="urn:microsoft.com/office/officeart/2009/3/layout/CircleRelationship"/>
    <dgm:cxn modelId="{C9D07D05-4A08-4E5A-B12D-1CBB45DA4DE9}" type="presParOf" srcId="{C6D9BB2E-30F4-4142-95F8-901EC79AF3F7}" destId="{F6A537BD-D846-4D45-8E05-80E6BD3321D5}" srcOrd="2" destOrd="0" presId="urn:microsoft.com/office/officeart/2009/3/layout/CircleRelationship"/>
    <dgm:cxn modelId="{293688EE-AFC2-4F68-8D27-7B5462FEAA3E}" type="presParOf" srcId="{C6D9BB2E-30F4-4142-95F8-901EC79AF3F7}" destId="{51B4342D-E3A8-4F9C-8FC2-A1C36FBE4300}" srcOrd="3" destOrd="0" presId="urn:microsoft.com/office/officeart/2009/3/layout/CircleRelationship"/>
    <dgm:cxn modelId="{3334AC03-CAE5-44C5-8F88-29615EB95A25}" type="presParOf" srcId="{C6D9BB2E-30F4-4142-95F8-901EC79AF3F7}" destId="{44D6E2CB-9DCC-403F-8DEF-3D1F3EFD01D8}" srcOrd="4" destOrd="0" presId="urn:microsoft.com/office/officeart/2009/3/layout/CircleRelationship"/>
    <dgm:cxn modelId="{72FEE253-7200-4BD3-B58B-115A86A0FC14}" type="presParOf" srcId="{C6D9BB2E-30F4-4142-95F8-901EC79AF3F7}" destId="{030B02FD-8396-4AF3-B88B-E86868B893FD}" srcOrd="5" destOrd="0" presId="urn:microsoft.com/office/officeart/2009/3/layout/CircleRelationship"/>
    <dgm:cxn modelId="{0D32BC2B-ECC6-4062-97C9-61002855BFC3}" type="presParOf" srcId="{C6D9BB2E-30F4-4142-95F8-901EC79AF3F7}" destId="{F758C95F-3840-4A29-9500-91A041D0D8BF}" srcOrd="6" destOrd="0" presId="urn:microsoft.com/office/officeart/2009/3/layout/CircleRelationship"/>
    <dgm:cxn modelId="{EFA19CAD-589B-4C58-B3FF-F73DE466D859}" type="presParOf" srcId="{C6D9BB2E-30F4-4142-95F8-901EC79AF3F7}" destId="{D7596201-ECDF-40E3-9F18-D5A0212AE8BE}" srcOrd="7" destOrd="0" presId="urn:microsoft.com/office/officeart/2009/3/layout/CircleRelationship"/>
    <dgm:cxn modelId="{36978B76-EC76-40CF-ABF0-699921E68767}" type="presParOf" srcId="{C6D9BB2E-30F4-4142-95F8-901EC79AF3F7}" destId="{F2C4424F-5940-49CF-B3DE-3BAF86D60E9F}" srcOrd="8" destOrd="0" presId="urn:microsoft.com/office/officeart/2009/3/layout/CircleRelationship"/>
    <dgm:cxn modelId="{6B628566-3AB6-43F3-ABA8-FDEFCD0D34A5}" type="presParOf" srcId="{F2C4424F-5940-49CF-B3DE-3BAF86D60E9F}" destId="{E615A870-F254-4941-B440-38F5BC792769}" srcOrd="0" destOrd="0" presId="urn:microsoft.com/office/officeart/2009/3/layout/CircleRelationship"/>
    <dgm:cxn modelId="{9645715C-2547-4AD3-9F38-6CBD034C5C37}" type="presParOf" srcId="{C6D9BB2E-30F4-4142-95F8-901EC79AF3F7}" destId="{03F3C918-6C73-45A7-9F34-AD7D758E0E6A}" srcOrd="9" destOrd="0" presId="urn:microsoft.com/office/officeart/2009/3/layout/CircleRelationship"/>
    <dgm:cxn modelId="{08034203-6F80-4EBA-910A-6A1CA0AC3D47}" type="presParOf" srcId="{03F3C918-6C73-45A7-9F34-AD7D758E0E6A}" destId="{556CBAEB-CF12-4761-AE2E-4E7E2132C88B}" srcOrd="0" destOrd="0" presId="urn:microsoft.com/office/officeart/2009/3/layout/CircleRelationship"/>
    <dgm:cxn modelId="{160D480C-0427-4878-9FA4-5599FCD0DF9B}" type="presParOf" srcId="{C6D9BB2E-30F4-4142-95F8-901EC79AF3F7}" destId="{C97D8DC3-04F2-4ADB-954D-69D3E5EBC5CC}" srcOrd="10" destOrd="0" presId="urn:microsoft.com/office/officeart/2009/3/layout/CircleRelationship"/>
    <dgm:cxn modelId="{0AEED391-5362-45D4-9A93-4CE7023B6ED4}" type="presParOf" srcId="{C6D9BB2E-30F4-4142-95F8-901EC79AF3F7}" destId="{81EEBEFD-1BB7-4511-A085-1D1F9EC7ADE6}" srcOrd="11" destOrd="0" presId="urn:microsoft.com/office/officeart/2009/3/layout/CircleRelationship"/>
    <dgm:cxn modelId="{6C0F720C-5761-46AD-8571-7CCF219C7B73}" type="presParOf" srcId="{81EEBEFD-1BB7-4511-A085-1D1F9EC7ADE6}" destId="{488CC2AA-0818-4338-8B96-D8FE4AD3F339}" srcOrd="0" destOrd="0" presId="urn:microsoft.com/office/officeart/2009/3/layout/CircleRelationship"/>
    <dgm:cxn modelId="{2669B64E-0BDA-4A7A-8897-36D1A06360E8}" type="presParOf" srcId="{C6D9BB2E-30F4-4142-95F8-901EC79AF3F7}" destId="{B25A9193-2253-4C1F-8B37-ED37A548413E}" srcOrd="12" destOrd="0" presId="urn:microsoft.com/office/officeart/2009/3/layout/CircleRelationship"/>
    <dgm:cxn modelId="{148E3EDE-B153-4B99-9F5B-AAA9CA300FF4}" type="presParOf" srcId="{B25A9193-2253-4C1F-8B37-ED37A548413E}" destId="{57B96F62-7D0C-436D-82CF-F1BD2FA89CE4}" srcOrd="0" destOrd="0" presId="urn:microsoft.com/office/officeart/2009/3/layout/CircleRelationship"/>
    <dgm:cxn modelId="{4BDAF6A5-9F73-4961-BD07-B376AFE0DCDD}" type="presParOf" srcId="{C6D9BB2E-30F4-4142-95F8-901EC79AF3F7}" destId="{A23FDD5C-AA06-4307-9E3E-8EE543E52ECA}" srcOrd="13" destOrd="0" presId="urn:microsoft.com/office/officeart/2009/3/layout/CircleRelationship"/>
    <dgm:cxn modelId="{CE5EF727-C491-4214-BFF9-80B7FFC4331C}" type="presParOf" srcId="{A23FDD5C-AA06-4307-9E3E-8EE543E52ECA}" destId="{A93747B3-2404-47A5-AAF4-60EA4406ABCD}" srcOrd="0" destOrd="0" presId="urn:microsoft.com/office/officeart/2009/3/layout/CircleRelationship"/>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0F0D4D-3EC9-491F-9146-278E0D1501C1}" type="doc">
      <dgm:prSet loTypeId="urn:microsoft.com/office/officeart/2011/layout/HexagonRadial" loCatId="cycle" qsTypeId="urn:microsoft.com/office/officeart/2005/8/quickstyle/3d1" qsCatId="3D" csTypeId="urn:microsoft.com/office/officeart/2005/8/colors/colorful3" csCatId="colorful" phldr="1"/>
      <dgm:spPr/>
      <dgm:t>
        <a:bodyPr/>
        <a:lstStyle/>
        <a:p>
          <a:endParaRPr lang="en-GB"/>
        </a:p>
      </dgm:t>
    </dgm:pt>
    <dgm:pt modelId="{82D55874-C711-411A-8505-A70E548130BD}">
      <dgm:prSet phldrT="[Text]" phldr="0"/>
      <dgm:spPr/>
      <dgm:t>
        <a:bodyPr/>
        <a:lstStyle/>
        <a:p>
          <a:r>
            <a:rPr lang="en-US" dirty="0"/>
            <a:t>What makes team successful</a:t>
          </a:r>
          <a:endParaRPr lang="en-GB" dirty="0"/>
        </a:p>
      </dgm:t>
    </dgm:pt>
    <dgm:pt modelId="{800BC3A8-957A-4525-9761-9E59CAA304AB}" type="parTrans" cxnId="{67E038AD-8BC7-458F-8A47-5F7B8DD2C7A5}">
      <dgm:prSet/>
      <dgm:spPr/>
      <dgm:t>
        <a:bodyPr/>
        <a:lstStyle/>
        <a:p>
          <a:endParaRPr lang="en-GB"/>
        </a:p>
      </dgm:t>
    </dgm:pt>
    <dgm:pt modelId="{7022FA5C-CEE4-4118-AF59-36FA9AF56360}" type="sibTrans" cxnId="{67E038AD-8BC7-458F-8A47-5F7B8DD2C7A5}">
      <dgm:prSet/>
      <dgm:spPr/>
      <dgm:t>
        <a:bodyPr/>
        <a:lstStyle/>
        <a:p>
          <a:endParaRPr lang="en-GB"/>
        </a:p>
      </dgm:t>
    </dgm:pt>
    <dgm:pt modelId="{4AF74ED2-E18A-49E3-9519-FCD98DD028E8}">
      <dgm:prSet phldrT="[Text]" phldr="0"/>
      <dgm:spPr/>
      <dgm:t>
        <a:bodyPr/>
        <a:lstStyle/>
        <a:p>
          <a:r>
            <a:rPr lang="en-US" dirty="0"/>
            <a:t>Communication</a:t>
          </a:r>
          <a:endParaRPr lang="en-GB" dirty="0"/>
        </a:p>
      </dgm:t>
    </dgm:pt>
    <dgm:pt modelId="{4C12B0D7-2C0C-4CF3-B0F2-CD2591EA6290}" type="parTrans" cxnId="{3A57EE71-91F3-469D-829F-341FD492FC3D}">
      <dgm:prSet/>
      <dgm:spPr/>
      <dgm:t>
        <a:bodyPr/>
        <a:lstStyle/>
        <a:p>
          <a:endParaRPr lang="en-GB"/>
        </a:p>
      </dgm:t>
    </dgm:pt>
    <dgm:pt modelId="{173A0D56-95ED-4310-9EDF-477D96FAB135}" type="sibTrans" cxnId="{3A57EE71-91F3-469D-829F-341FD492FC3D}">
      <dgm:prSet/>
      <dgm:spPr/>
      <dgm:t>
        <a:bodyPr/>
        <a:lstStyle/>
        <a:p>
          <a:endParaRPr lang="en-GB"/>
        </a:p>
      </dgm:t>
    </dgm:pt>
    <dgm:pt modelId="{E31420EC-A262-44D9-A465-ED37D40CA055}">
      <dgm:prSet phldrT="[Text]" phldr="0"/>
      <dgm:spPr/>
      <dgm:t>
        <a:bodyPr/>
        <a:lstStyle/>
        <a:p>
          <a:r>
            <a:rPr lang="en-US" dirty="0"/>
            <a:t>Build relationship within team first</a:t>
          </a:r>
          <a:endParaRPr lang="en-GB" dirty="0"/>
        </a:p>
      </dgm:t>
    </dgm:pt>
    <dgm:pt modelId="{F859EC29-4E6A-44E8-B463-88203D2BC1E7}" type="parTrans" cxnId="{EE52E6EB-031C-41D9-B5AA-D5508C6434D5}">
      <dgm:prSet/>
      <dgm:spPr/>
      <dgm:t>
        <a:bodyPr/>
        <a:lstStyle/>
        <a:p>
          <a:endParaRPr lang="en-GB"/>
        </a:p>
      </dgm:t>
    </dgm:pt>
    <dgm:pt modelId="{F4CEF04A-D111-480C-A393-53C20A222AF6}" type="sibTrans" cxnId="{EE52E6EB-031C-41D9-B5AA-D5508C6434D5}">
      <dgm:prSet/>
      <dgm:spPr/>
      <dgm:t>
        <a:bodyPr/>
        <a:lstStyle/>
        <a:p>
          <a:endParaRPr lang="en-GB"/>
        </a:p>
      </dgm:t>
    </dgm:pt>
    <dgm:pt modelId="{A216804A-304B-437B-8CA5-9C66D478D87F}">
      <dgm:prSet phldrT="[Text]" phldr="0"/>
      <dgm:spPr/>
      <dgm:t>
        <a:bodyPr/>
        <a:lstStyle/>
        <a:p>
          <a:r>
            <a:rPr lang="en-US" dirty="0"/>
            <a:t>Choose roles within the team</a:t>
          </a:r>
          <a:endParaRPr lang="en-GB" dirty="0"/>
        </a:p>
      </dgm:t>
    </dgm:pt>
    <dgm:pt modelId="{9FA847C5-76C5-4058-A58F-89C022CBC102}" type="parTrans" cxnId="{B1556B67-F8AA-4FD0-9F64-39B0E586DD95}">
      <dgm:prSet/>
      <dgm:spPr/>
      <dgm:t>
        <a:bodyPr/>
        <a:lstStyle/>
        <a:p>
          <a:endParaRPr lang="en-GB"/>
        </a:p>
      </dgm:t>
    </dgm:pt>
    <dgm:pt modelId="{D8114D88-DA41-481F-83A0-8EA89554E499}" type="sibTrans" cxnId="{B1556B67-F8AA-4FD0-9F64-39B0E586DD95}">
      <dgm:prSet/>
      <dgm:spPr/>
      <dgm:t>
        <a:bodyPr/>
        <a:lstStyle/>
        <a:p>
          <a:endParaRPr lang="en-GB"/>
        </a:p>
      </dgm:t>
    </dgm:pt>
    <dgm:pt modelId="{A0AD5792-03E3-4992-8151-789980354B27}">
      <dgm:prSet phldrT="[Text]" phldr="0"/>
      <dgm:spPr/>
      <dgm:t>
        <a:bodyPr/>
        <a:lstStyle/>
        <a:p>
          <a:r>
            <a:rPr lang="en-US" dirty="0"/>
            <a:t>Trust</a:t>
          </a:r>
          <a:endParaRPr lang="en-GB" dirty="0"/>
        </a:p>
      </dgm:t>
    </dgm:pt>
    <dgm:pt modelId="{3DD055F9-742A-4E7A-883D-69910FF5D0BA}" type="parTrans" cxnId="{67F6EF0A-7D3C-46EF-9EA7-8FB480299D36}">
      <dgm:prSet/>
      <dgm:spPr/>
      <dgm:t>
        <a:bodyPr/>
        <a:lstStyle/>
        <a:p>
          <a:endParaRPr lang="en-GB"/>
        </a:p>
      </dgm:t>
    </dgm:pt>
    <dgm:pt modelId="{7BCEC8D4-65C8-442E-9F39-3B1ACCC30BB6}" type="sibTrans" cxnId="{67F6EF0A-7D3C-46EF-9EA7-8FB480299D36}">
      <dgm:prSet/>
      <dgm:spPr/>
      <dgm:t>
        <a:bodyPr/>
        <a:lstStyle/>
        <a:p>
          <a:endParaRPr lang="en-GB"/>
        </a:p>
      </dgm:t>
    </dgm:pt>
    <dgm:pt modelId="{22AB9A3B-7401-4D9C-9638-18C5366EF932}">
      <dgm:prSet phldrT="[Text]" phldr="0"/>
      <dgm:spPr/>
      <dgm:t>
        <a:bodyPr/>
        <a:lstStyle/>
        <a:p>
          <a:r>
            <a:rPr lang="en-US" dirty="0"/>
            <a:t>Mutual respect</a:t>
          </a:r>
          <a:endParaRPr lang="en-GB" dirty="0"/>
        </a:p>
      </dgm:t>
    </dgm:pt>
    <dgm:pt modelId="{9397D465-159A-4736-9C85-16AF3B5E3558}" type="parTrans" cxnId="{466DB72E-B9BF-45F5-9057-5E6FECDFCE1C}">
      <dgm:prSet/>
      <dgm:spPr/>
      <dgm:t>
        <a:bodyPr/>
        <a:lstStyle/>
        <a:p>
          <a:endParaRPr lang="en-GB"/>
        </a:p>
      </dgm:t>
    </dgm:pt>
    <dgm:pt modelId="{7F28A34E-F7A7-4330-A9C8-A0FFF0E96084}" type="sibTrans" cxnId="{466DB72E-B9BF-45F5-9057-5E6FECDFCE1C}">
      <dgm:prSet/>
      <dgm:spPr/>
      <dgm:t>
        <a:bodyPr/>
        <a:lstStyle/>
        <a:p>
          <a:endParaRPr lang="en-GB"/>
        </a:p>
      </dgm:t>
    </dgm:pt>
    <dgm:pt modelId="{37F77EE1-0894-4657-9374-74EA3C4FCA48}">
      <dgm:prSet phldrT="[Text]" phldr="0"/>
      <dgm:spPr/>
      <dgm:t>
        <a:bodyPr/>
        <a:lstStyle/>
        <a:p>
          <a:r>
            <a:rPr lang="en-US" dirty="0"/>
            <a:t>Understands different cultures, working styles and personalities</a:t>
          </a:r>
          <a:endParaRPr lang="en-GB" dirty="0"/>
        </a:p>
      </dgm:t>
    </dgm:pt>
    <dgm:pt modelId="{C0AC6669-2D1A-4BCA-AB79-8990CE9775F0}" type="parTrans" cxnId="{25027054-CAD2-4DBA-B497-2A1A6E104FBC}">
      <dgm:prSet/>
      <dgm:spPr/>
      <dgm:t>
        <a:bodyPr/>
        <a:lstStyle/>
        <a:p>
          <a:endParaRPr lang="en-GB"/>
        </a:p>
      </dgm:t>
    </dgm:pt>
    <dgm:pt modelId="{535D32FA-69C5-46FF-ADAD-4A9B34DB8FDB}" type="sibTrans" cxnId="{25027054-CAD2-4DBA-B497-2A1A6E104FBC}">
      <dgm:prSet/>
      <dgm:spPr/>
      <dgm:t>
        <a:bodyPr/>
        <a:lstStyle/>
        <a:p>
          <a:endParaRPr lang="en-GB"/>
        </a:p>
      </dgm:t>
    </dgm:pt>
    <dgm:pt modelId="{858006F8-2B1A-4B48-BAE7-568CB31AD8FA}" type="pres">
      <dgm:prSet presAssocID="{910F0D4D-3EC9-491F-9146-278E0D1501C1}" presName="Name0" presStyleCnt="0">
        <dgm:presLayoutVars>
          <dgm:chMax val="1"/>
          <dgm:chPref val="1"/>
          <dgm:dir/>
          <dgm:animOne val="branch"/>
          <dgm:animLvl val="lvl"/>
        </dgm:presLayoutVars>
      </dgm:prSet>
      <dgm:spPr/>
    </dgm:pt>
    <dgm:pt modelId="{43B4EDE4-06C8-431D-A557-4AF10C7862D1}" type="pres">
      <dgm:prSet presAssocID="{82D55874-C711-411A-8505-A70E548130BD}" presName="Parent" presStyleLbl="node0" presStyleIdx="0" presStyleCnt="1">
        <dgm:presLayoutVars>
          <dgm:chMax val="6"/>
          <dgm:chPref val="6"/>
        </dgm:presLayoutVars>
      </dgm:prSet>
      <dgm:spPr/>
    </dgm:pt>
    <dgm:pt modelId="{29C0CD49-1480-4321-8F66-70CB5EE72DF4}" type="pres">
      <dgm:prSet presAssocID="{4AF74ED2-E18A-49E3-9519-FCD98DD028E8}" presName="Accent1" presStyleCnt="0"/>
      <dgm:spPr/>
    </dgm:pt>
    <dgm:pt modelId="{16C88169-D7CA-48CF-960D-3FF82EC9E7AF}" type="pres">
      <dgm:prSet presAssocID="{4AF74ED2-E18A-49E3-9519-FCD98DD028E8}" presName="Accent" presStyleLbl="bgShp" presStyleIdx="0" presStyleCnt="6"/>
      <dgm:spPr/>
    </dgm:pt>
    <dgm:pt modelId="{05862BB1-F238-469B-80CB-04B3077B0F08}" type="pres">
      <dgm:prSet presAssocID="{4AF74ED2-E18A-49E3-9519-FCD98DD028E8}" presName="Child1" presStyleLbl="node1" presStyleIdx="0" presStyleCnt="6">
        <dgm:presLayoutVars>
          <dgm:chMax val="0"/>
          <dgm:chPref val="0"/>
          <dgm:bulletEnabled val="1"/>
        </dgm:presLayoutVars>
      </dgm:prSet>
      <dgm:spPr/>
    </dgm:pt>
    <dgm:pt modelId="{91B9BDA2-4A7D-4C70-82A4-B137012505B6}" type="pres">
      <dgm:prSet presAssocID="{E31420EC-A262-44D9-A465-ED37D40CA055}" presName="Accent2" presStyleCnt="0"/>
      <dgm:spPr/>
    </dgm:pt>
    <dgm:pt modelId="{CF3A1006-1301-4EE3-8612-EE1C5C7C80E6}" type="pres">
      <dgm:prSet presAssocID="{E31420EC-A262-44D9-A465-ED37D40CA055}" presName="Accent" presStyleLbl="bgShp" presStyleIdx="1" presStyleCnt="6"/>
      <dgm:spPr/>
    </dgm:pt>
    <dgm:pt modelId="{7AECA813-CB4C-48F1-A5C9-3FF8E65468F9}" type="pres">
      <dgm:prSet presAssocID="{E31420EC-A262-44D9-A465-ED37D40CA055}" presName="Child2" presStyleLbl="node1" presStyleIdx="1" presStyleCnt="6">
        <dgm:presLayoutVars>
          <dgm:chMax val="0"/>
          <dgm:chPref val="0"/>
          <dgm:bulletEnabled val="1"/>
        </dgm:presLayoutVars>
      </dgm:prSet>
      <dgm:spPr/>
    </dgm:pt>
    <dgm:pt modelId="{B21A6C7F-0E7A-4F1C-A2C2-83E2CE18323A}" type="pres">
      <dgm:prSet presAssocID="{A216804A-304B-437B-8CA5-9C66D478D87F}" presName="Accent3" presStyleCnt="0"/>
      <dgm:spPr/>
    </dgm:pt>
    <dgm:pt modelId="{92D77FA8-642C-475A-B1DB-53D543F6B1A6}" type="pres">
      <dgm:prSet presAssocID="{A216804A-304B-437B-8CA5-9C66D478D87F}" presName="Accent" presStyleLbl="bgShp" presStyleIdx="2" presStyleCnt="6"/>
      <dgm:spPr/>
    </dgm:pt>
    <dgm:pt modelId="{C15082A7-DA68-45B0-9E23-98BC6D3EAECA}" type="pres">
      <dgm:prSet presAssocID="{A216804A-304B-437B-8CA5-9C66D478D87F}" presName="Child3" presStyleLbl="node1" presStyleIdx="2" presStyleCnt="6">
        <dgm:presLayoutVars>
          <dgm:chMax val="0"/>
          <dgm:chPref val="0"/>
          <dgm:bulletEnabled val="1"/>
        </dgm:presLayoutVars>
      </dgm:prSet>
      <dgm:spPr/>
    </dgm:pt>
    <dgm:pt modelId="{B68C2504-92C1-4634-990B-8C4AFEA588B9}" type="pres">
      <dgm:prSet presAssocID="{A0AD5792-03E3-4992-8151-789980354B27}" presName="Accent4" presStyleCnt="0"/>
      <dgm:spPr/>
    </dgm:pt>
    <dgm:pt modelId="{F58BCDF0-21B9-43D3-8AE6-13FD371FEB34}" type="pres">
      <dgm:prSet presAssocID="{A0AD5792-03E3-4992-8151-789980354B27}" presName="Accent" presStyleLbl="bgShp" presStyleIdx="3" presStyleCnt="6"/>
      <dgm:spPr/>
    </dgm:pt>
    <dgm:pt modelId="{DCF9799B-5BC6-4C7A-B9C7-55525A7E6D04}" type="pres">
      <dgm:prSet presAssocID="{A0AD5792-03E3-4992-8151-789980354B27}" presName="Child4" presStyleLbl="node1" presStyleIdx="3" presStyleCnt="6">
        <dgm:presLayoutVars>
          <dgm:chMax val="0"/>
          <dgm:chPref val="0"/>
          <dgm:bulletEnabled val="1"/>
        </dgm:presLayoutVars>
      </dgm:prSet>
      <dgm:spPr/>
    </dgm:pt>
    <dgm:pt modelId="{B10C674B-A392-4456-8913-D4B6BB6696D1}" type="pres">
      <dgm:prSet presAssocID="{22AB9A3B-7401-4D9C-9638-18C5366EF932}" presName="Accent5" presStyleCnt="0"/>
      <dgm:spPr/>
    </dgm:pt>
    <dgm:pt modelId="{5A27409D-F7A5-4794-A303-8F72F63130EB}" type="pres">
      <dgm:prSet presAssocID="{22AB9A3B-7401-4D9C-9638-18C5366EF932}" presName="Accent" presStyleLbl="bgShp" presStyleIdx="4" presStyleCnt="6"/>
      <dgm:spPr/>
    </dgm:pt>
    <dgm:pt modelId="{B55ABE58-0CDC-494C-8F73-CA1699877E67}" type="pres">
      <dgm:prSet presAssocID="{22AB9A3B-7401-4D9C-9638-18C5366EF932}" presName="Child5" presStyleLbl="node1" presStyleIdx="4" presStyleCnt="6">
        <dgm:presLayoutVars>
          <dgm:chMax val="0"/>
          <dgm:chPref val="0"/>
          <dgm:bulletEnabled val="1"/>
        </dgm:presLayoutVars>
      </dgm:prSet>
      <dgm:spPr/>
    </dgm:pt>
    <dgm:pt modelId="{9929D639-564A-4E20-92FE-F0CEF330FAF0}" type="pres">
      <dgm:prSet presAssocID="{37F77EE1-0894-4657-9374-74EA3C4FCA48}" presName="Accent6" presStyleCnt="0"/>
      <dgm:spPr/>
    </dgm:pt>
    <dgm:pt modelId="{B90EE3BE-95C7-4C81-B213-765C7676AB5B}" type="pres">
      <dgm:prSet presAssocID="{37F77EE1-0894-4657-9374-74EA3C4FCA48}" presName="Accent" presStyleLbl="bgShp" presStyleIdx="5" presStyleCnt="6"/>
      <dgm:spPr/>
    </dgm:pt>
    <dgm:pt modelId="{38ED0C3E-4389-4261-93C3-746DA330BA0A}" type="pres">
      <dgm:prSet presAssocID="{37F77EE1-0894-4657-9374-74EA3C4FCA48}" presName="Child6" presStyleLbl="node1" presStyleIdx="5" presStyleCnt="6">
        <dgm:presLayoutVars>
          <dgm:chMax val="0"/>
          <dgm:chPref val="0"/>
          <dgm:bulletEnabled val="1"/>
        </dgm:presLayoutVars>
      </dgm:prSet>
      <dgm:spPr/>
    </dgm:pt>
  </dgm:ptLst>
  <dgm:cxnLst>
    <dgm:cxn modelId="{67F6EF0A-7D3C-46EF-9EA7-8FB480299D36}" srcId="{82D55874-C711-411A-8505-A70E548130BD}" destId="{A0AD5792-03E3-4992-8151-789980354B27}" srcOrd="3" destOrd="0" parTransId="{3DD055F9-742A-4E7A-883D-69910FF5D0BA}" sibTransId="{7BCEC8D4-65C8-442E-9F39-3B1ACCC30BB6}"/>
    <dgm:cxn modelId="{27DFAD1D-A224-4522-942F-2076A73F8949}" type="presOf" srcId="{22AB9A3B-7401-4D9C-9638-18C5366EF932}" destId="{B55ABE58-0CDC-494C-8F73-CA1699877E67}" srcOrd="0" destOrd="0" presId="urn:microsoft.com/office/officeart/2011/layout/HexagonRadial"/>
    <dgm:cxn modelId="{466DB72E-B9BF-45F5-9057-5E6FECDFCE1C}" srcId="{82D55874-C711-411A-8505-A70E548130BD}" destId="{22AB9A3B-7401-4D9C-9638-18C5366EF932}" srcOrd="4" destOrd="0" parTransId="{9397D465-159A-4736-9C85-16AF3B5E3558}" sibTransId="{7F28A34E-F7A7-4330-A9C8-A0FFF0E96084}"/>
    <dgm:cxn modelId="{22C6C236-3A56-4156-BA3D-B5F294883996}" type="presOf" srcId="{37F77EE1-0894-4657-9374-74EA3C4FCA48}" destId="{38ED0C3E-4389-4261-93C3-746DA330BA0A}" srcOrd="0" destOrd="0" presId="urn:microsoft.com/office/officeart/2011/layout/HexagonRadial"/>
    <dgm:cxn modelId="{8333D73F-8AFA-4220-994B-650AA35BA65A}" type="presOf" srcId="{E31420EC-A262-44D9-A465-ED37D40CA055}" destId="{7AECA813-CB4C-48F1-A5C9-3FF8E65468F9}" srcOrd="0" destOrd="0" presId="urn:microsoft.com/office/officeart/2011/layout/HexagonRadial"/>
    <dgm:cxn modelId="{D19C4242-2909-416A-A2FF-545FE9F628D6}" type="presOf" srcId="{82D55874-C711-411A-8505-A70E548130BD}" destId="{43B4EDE4-06C8-431D-A557-4AF10C7862D1}" srcOrd="0" destOrd="0" presId="urn:microsoft.com/office/officeart/2011/layout/HexagonRadial"/>
    <dgm:cxn modelId="{B1556B67-F8AA-4FD0-9F64-39B0E586DD95}" srcId="{82D55874-C711-411A-8505-A70E548130BD}" destId="{A216804A-304B-437B-8CA5-9C66D478D87F}" srcOrd="2" destOrd="0" parTransId="{9FA847C5-76C5-4058-A58F-89C022CBC102}" sibTransId="{D8114D88-DA41-481F-83A0-8EA89554E499}"/>
    <dgm:cxn modelId="{28688069-C3D5-44ED-8F9E-FA82B390B8FB}" type="presOf" srcId="{A0AD5792-03E3-4992-8151-789980354B27}" destId="{DCF9799B-5BC6-4C7A-B9C7-55525A7E6D04}" srcOrd="0" destOrd="0" presId="urn:microsoft.com/office/officeart/2011/layout/HexagonRadial"/>
    <dgm:cxn modelId="{3A57EE71-91F3-469D-829F-341FD492FC3D}" srcId="{82D55874-C711-411A-8505-A70E548130BD}" destId="{4AF74ED2-E18A-49E3-9519-FCD98DD028E8}" srcOrd="0" destOrd="0" parTransId="{4C12B0D7-2C0C-4CF3-B0F2-CD2591EA6290}" sibTransId="{173A0D56-95ED-4310-9EDF-477D96FAB135}"/>
    <dgm:cxn modelId="{25027054-CAD2-4DBA-B497-2A1A6E104FBC}" srcId="{82D55874-C711-411A-8505-A70E548130BD}" destId="{37F77EE1-0894-4657-9374-74EA3C4FCA48}" srcOrd="5" destOrd="0" parTransId="{C0AC6669-2D1A-4BCA-AB79-8990CE9775F0}" sibTransId="{535D32FA-69C5-46FF-ADAD-4A9B34DB8FDB}"/>
    <dgm:cxn modelId="{76F6A79E-546D-458C-87A0-C839BC256904}" type="presOf" srcId="{910F0D4D-3EC9-491F-9146-278E0D1501C1}" destId="{858006F8-2B1A-4B48-BAE7-568CB31AD8FA}" srcOrd="0" destOrd="0" presId="urn:microsoft.com/office/officeart/2011/layout/HexagonRadial"/>
    <dgm:cxn modelId="{67E038AD-8BC7-458F-8A47-5F7B8DD2C7A5}" srcId="{910F0D4D-3EC9-491F-9146-278E0D1501C1}" destId="{82D55874-C711-411A-8505-A70E548130BD}" srcOrd="0" destOrd="0" parTransId="{800BC3A8-957A-4525-9761-9E59CAA304AB}" sibTransId="{7022FA5C-CEE4-4118-AF59-36FA9AF56360}"/>
    <dgm:cxn modelId="{E63422D2-0CA4-40FA-B306-2FE061225F4E}" type="presOf" srcId="{4AF74ED2-E18A-49E3-9519-FCD98DD028E8}" destId="{05862BB1-F238-469B-80CB-04B3077B0F08}" srcOrd="0" destOrd="0" presId="urn:microsoft.com/office/officeart/2011/layout/HexagonRadial"/>
    <dgm:cxn modelId="{511950E8-B21B-474A-BB3D-D53E507E0DF0}" type="presOf" srcId="{A216804A-304B-437B-8CA5-9C66D478D87F}" destId="{C15082A7-DA68-45B0-9E23-98BC6D3EAECA}" srcOrd="0" destOrd="0" presId="urn:microsoft.com/office/officeart/2011/layout/HexagonRadial"/>
    <dgm:cxn modelId="{EE52E6EB-031C-41D9-B5AA-D5508C6434D5}" srcId="{82D55874-C711-411A-8505-A70E548130BD}" destId="{E31420EC-A262-44D9-A465-ED37D40CA055}" srcOrd="1" destOrd="0" parTransId="{F859EC29-4E6A-44E8-B463-88203D2BC1E7}" sibTransId="{F4CEF04A-D111-480C-A393-53C20A222AF6}"/>
    <dgm:cxn modelId="{394D004A-5317-4FE0-8A35-E5B6569D7BF1}" type="presParOf" srcId="{858006F8-2B1A-4B48-BAE7-568CB31AD8FA}" destId="{43B4EDE4-06C8-431D-A557-4AF10C7862D1}" srcOrd="0" destOrd="0" presId="urn:microsoft.com/office/officeart/2011/layout/HexagonRadial"/>
    <dgm:cxn modelId="{AABD6B73-B9A0-445B-92EE-8463950B28BA}" type="presParOf" srcId="{858006F8-2B1A-4B48-BAE7-568CB31AD8FA}" destId="{29C0CD49-1480-4321-8F66-70CB5EE72DF4}" srcOrd="1" destOrd="0" presId="urn:microsoft.com/office/officeart/2011/layout/HexagonRadial"/>
    <dgm:cxn modelId="{73A6AF95-60FF-4739-8D18-7B2A3596C62B}" type="presParOf" srcId="{29C0CD49-1480-4321-8F66-70CB5EE72DF4}" destId="{16C88169-D7CA-48CF-960D-3FF82EC9E7AF}" srcOrd="0" destOrd="0" presId="urn:microsoft.com/office/officeart/2011/layout/HexagonRadial"/>
    <dgm:cxn modelId="{5D496675-F0A4-458F-8813-3DD789B45A3F}" type="presParOf" srcId="{858006F8-2B1A-4B48-BAE7-568CB31AD8FA}" destId="{05862BB1-F238-469B-80CB-04B3077B0F08}" srcOrd="2" destOrd="0" presId="urn:microsoft.com/office/officeart/2011/layout/HexagonRadial"/>
    <dgm:cxn modelId="{4F7AABC5-3A4E-42CF-A847-4E20C0A27ED5}" type="presParOf" srcId="{858006F8-2B1A-4B48-BAE7-568CB31AD8FA}" destId="{91B9BDA2-4A7D-4C70-82A4-B137012505B6}" srcOrd="3" destOrd="0" presId="urn:microsoft.com/office/officeart/2011/layout/HexagonRadial"/>
    <dgm:cxn modelId="{F803683B-E029-4926-A9AC-40F3087E857D}" type="presParOf" srcId="{91B9BDA2-4A7D-4C70-82A4-B137012505B6}" destId="{CF3A1006-1301-4EE3-8612-EE1C5C7C80E6}" srcOrd="0" destOrd="0" presId="urn:microsoft.com/office/officeart/2011/layout/HexagonRadial"/>
    <dgm:cxn modelId="{9B1728CF-4212-4ACA-9F00-A90BAD315FB3}" type="presParOf" srcId="{858006F8-2B1A-4B48-BAE7-568CB31AD8FA}" destId="{7AECA813-CB4C-48F1-A5C9-3FF8E65468F9}" srcOrd="4" destOrd="0" presId="urn:microsoft.com/office/officeart/2011/layout/HexagonRadial"/>
    <dgm:cxn modelId="{E854C068-73E6-4357-9DF1-487DE12821A9}" type="presParOf" srcId="{858006F8-2B1A-4B48-BAE7-568CB31AD8FA}" destId="{B21A6C7F-0E7A-4F1C-A2C2-83E2CE18323A}" srcOrd="5" destOrd="0" presId="urn:microsoft.com/office/officeart/2011/layout/HexagonRadial"/>
    <dgm:cxn modelId="{349E4C64-5F04-417B-A33D-B4E841055AD3}" type="presParOf" srcId="{B21A6C7F-0E7A-4F1C-A2C2-83E2CE18323A}" destId="{92D77FA8-642C-475A-B1DB-53D543F6B1A6}" srcOrd="0" destOrd="0" presId="urn:microsoft.com/office/officeart/2011/layout/HexagonRadial"/>
    <dgm:cxn modelId="{4E04E7BC-F053-4542-AF80-37FDCEC292D7}" type="presParOf" srcId="{858006F8-2B1A-4B48-BAE7-568CB31AD8FA}" destId="{C15082A7-DA68-45B0-9E23-98BC6D3EAECA}" srcOrd="6" destOrd="0" presId="urn:microsoft.com/office/officeart/2011/layout/HexagonRadial"/>
    <dgm:cxn modelId="{B2523503-30C8-432A-B778-59E9E0A56FAD}" type="presParOf" srcId="{858006F8-2B1A-4B48-BAE7-568CB31AD8FA}" destId="{B68C2504-92C1-4634-990B-8C4AFEA588B9}" srcOrd="7" destOrd="0" presId="urn:microsoft.com/office/officeart/2011/layout/HexagonRadial"/>
    <dgm:cxn modelId="{E1BBAB86-6E45-4D78-909F-689B3D26DF80}" type="presParOf" srcId="{B68C2504-92C1-4634-990B-8C4AFEA588B9}" destId="{F58BCDF0-21B9-43D3-8AE6-13FD371FEB34}" srcOrd="0" destOrd="0" presId="urn:microsoft.com/office/officeart/2011/layout/HexagonRadial"/>
    <dgm:cxn modelId="{BE127976-89A2-45F6-A263-F982B4538267}" type="presParOf" srcId="{858006F8-2B1A-4B48-BAE7-568CB31AD8FA}" destId="{DCF9799B-5BC6-4C7A-B9C7-55525A7E6D04}" srcOrd="8" destOrd="0" presId="urn:microsoft.com/office/officeart/2011/layout/HexagonRadial"/>
    <dgm:cxn modelId="{F92727F2-FC28-498E-BE0D-25E2A5C4C260}" type="presParOf" srcId="{858006F8-2B1A-4B48-BAE7-568CB31AD8FA}" destId="{B10C674B-A392-4456-8913-D4B6BB6696D1}" srcOrd="9" destOrd="0" presId="urn:microsoft.com/office/officeart/2011/layout/HexagonRadial"/>
    <dgm:cxn modelId="{9F801E36-3EAD-4A13-9915-0925F367A9EE}" type="presParOf" srcId="{B10C674B-A392-4456-8913-D4B6BB6696D1}" destId="{5A27409D-F7A5-4794-A303-8F72F63130EB}" srcOrd="0" destOrd="0" presId="urn:microsoft.com/office/officeart/2011/layout/HexagonRadial"/>
    <dgm:cxn modelId="{F248BD8D-AD33-49B0-A540-923B947FD952}" type="presParOf" srcId="{858006F8-2B1A-4B48-BAE7-568CB31AD8FA}" destId="{B55ABE58-0CDC-494C-8F73-CA1699877E67}" srcOrd="10" destOrd="0" presId="urn:microsoft.com/office/officeart/2011/layout/HexagonRadial"/>
    <dgm:cxn modelId="{3FF5D4C7-89FF-4F25-A6CB-786CBECD387F}" type="presParOf" srcId="{858006F8-2B1A-4B48-BAE7-568CB31AD8FA}" destId="{9929D639-564A-4E20-92FE-F0CEF330FAF0}" srcOrd="11" destOrd="0" presId="urn:microsoft.com/office/officeart/2011/layout/HexagonRadial"/>
    <dgm:cxn modelId="{DEBE7AE6-BDB6-4D3E-8D26-92F6621FB487}" type="presParOf" srcId="{9929D639-564A-4E20-92FE-F0CEF330FAF0}" destId="{B90EE3BE-95C7-4C81-B213-765C7676AB5B}" srcOrd="0" destOrd="0" presId="urn:microsoft.com/office/officeart/2011/layout/HexagonRadial"/>
    <dgm:cxn modelId="{E56CF770-3B40-4E9D-9DD0-1B938C9BF610}" type="presParOf" srcId="{858006F8-2B1A-4B48-BAE7-568CB31AD8FA}" destId="{38ED0C3E-4389-4261-93C3-746DA330BA0A}"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191AB2-0CD9-48F0-B796-8574E7E803DD}" type="doc">
      <dgm:prSet loTypeId="urn:microsoft.com/office/officeart/2005/8/layout/cycle4" loCatId="relationship" qsTypeId="urn:microsoft.com/office/officeart/2005/8/quickstyle/simple1" qsCatId="simple" csTypeId="urn:microsoft.com/office/officeart/2005/8/colors/colorful2" csCatId="colorful" phldr="1"/>
      <dgm:spPr/>
      <dgm:t>
        <a:bodyPr/>
        <a:lstStyle/>
        <a:p>
          <a:endParaRPr lang="en-GB"/>
        </a:p>
      </dgm:t>
    </dgm:pt>
    <dgm:pt modelId="{A7A432B8-7BEC-4A4B-A9D9-624525A449B8}">
      <dgm:prSet phldrT="[Text]"/>
      <dgm:spPr/>
      <dgm:t>
        <a:bodyPr/>
        <a:lstStyle/>
        <a:p>
          <a:pPr>
            <a:buNone/>
          </a:pPr>
          <a:r>
            <a:rPr lang="en-US" b="1" dirty="0"/>
            <a:t>Coordinator</a:t>
          </a:r>
          <a:r>
            <a:rPr lang="en-US" dirty="0"/>
            <a:t> </a:t>
          </a:r>
          <a:endParaRPr lang="en-GB" dirty="0"/>
        </a:p>
      </dgm:t>
    </dgm:pt>
    <dgm:pt modelId="{8972BB65-EC9F-4CBC-8569-718ED4EF1C5A}" type="parTrans" cxnId="{BF882920-30DD-4ABA-89FC-46F9DF96F7EA}">
      <dgm:prSet/>
      <dgm:spPr/>
      <dgm:t>
        <a:bodyPr/>
        <a:lstStyle/>
        <a:p>
          <a:endParaRPr lang="en-GB"/>
        </a:p>
      </dgm:t>
    </dgm:pt>
    <dgm:pt modelId="{B7EF007E-D582-4131-9AEF-FCF7BDC091C8}" type="sibTrans" cxnId="{BF882920-30DD-4ABA-89FC-46F9DF96F7EA}">
      <dgm:prSet/>
      <dgm:spPr/>
      <dgm:t>
        <a:bodyPr/>
        <a:lstStyle/>
        <a:p>
          <a:endParaRPr lang="en-GB"/>
        </a:p>
      </dgm:t>
    </dgm:pt>
    <dgm:pt modelId="{CE423EED-C7E5-42C1-9011-BA8709DD96FF}">
      <dgm:prSet phldrT="[Text]"/>
      <dgm:spPr/>
      <dgm:t>
        <a:bodyPr/>
        <a:lstStyle/>
        <a:p>
          <a:pPr>
            <a:buNone/>
          </a:pPr>
          <a:r>
            <a:rPr lang="en-US" dirty="0"/>
            <a:t>who organizes the group</a:t>
          </a:r>
          <a:endParaRPr lang="en-GB" dirty="0"/>
        </a:p>
      </dgm:t>
    </dgm:pt>
    <dgm:pt modelId="{D11F13D9-E387-42A1-8715-E682A6301170}" type="parTrans" cxnId="{AD299EFF-6528-412E-9824-2261969F5D12}">
      <dgm:prSet/>
      <dgm:spPr/>
      <dgm:t>
        <a:bodyPr/>
        <a:lstStyle/>
        <a:p>
          <a:endParaRPr lang="en-GB"/>
        </a:p>
      </dgm:t>
    </dgm:pt>
    <dgm:pt modelId="{B042541A-B3B2-4AFC-8D55-1E2DA6612B34}" type="sibTrans" cxnId="{AD299EFF-6528-412E-9824-2261969F5D12}">
      <dgm:prSet/>
      <dgm:spPr/>
      <dgm:t>
        <a:bodyPr/>
        <a:lstStyle/>
        <a:p>
          <a:endParaRPr lang="en-GB"/>
        </a:p>
      </dgm:t>
    </dgm:pt>
    <dgm:pt modelId="{B35D6B0F-9DA6-4371-B014-53E7D0107E8B}">
      <dgm:prSet phldrT="[Text]"/>
      <dgm:spPr/>
      <dgm:t>
        <a:bodyPr/>
        <a:lstStyle/>
        <a:p>
          <a:pPr>
            <a:buNone/>
          </a:pPr>
          <a:r>
            <a:rPr lang="en-US" b="1"/>
            <a:t>Sharper</a:t>
          </a:r>
          <a:endParaRPr lang="en-GB" dirty="0"/>
        </a:p>
      </dgm:t>
    </dgm:pt>
    <dgm:pt modelId="{2B7F3C2A-3E80-4844-A3CF-DA60C21EFF7A}" type="parTrans" cxnId="{1BC4FFB8-308A-4D09-ADFB-FB7B1B9987F0}">
      <dgm:prSet/>
      <dgm:spPr/>
      <dgm:t>
        <a:bodyPr/>
        <a:lstStyle/>
        <a:p>
          <a:endParaRPr lang="en-GB"/>
        </a:p>
      </dgm:t>
    </dgm:pt>
    <dgm:pt modelId="{65066D00-792F-4FE2-93D4-51C23D48AF2F}" type="sibTrans" cxnId="{1BC4FFB8-308A-4D09-ADFB-FB7B1B9987F0}">
      <dgm:prSet/>
      <dgm:spPr/>
      <dgm:t>
        <a:bodyPr/>
        <a:lstStyle/>
        <a:p>
          <a:endParaRPr lang="en-GB"/>
        </a:p>
      </dgm:t>
    </dgm:pt>
    <dgm:pt modelId="{014F4BB5-53C0-41EF-A99F-60D76BD6BD75}">
      <dgm:prSet phldrT="[Text]"/>
      <dgm:spPr/>
      <dgm:t>
        <a:bodyPr/>
        <a:lstStyle/>
        <a:p>
          <a:pPr>
            <a:buNone/>
          </a:pPr>
          <a:r>
            <a:rPr lang="en-US" dirty="0"/>
            <a:t>drives progress to success</a:t>
          </a:r>
          <a:endParaRPr lang="en-GB" dirty="0"/>
        </a:p>
      </dgm:t>
    </dgm:pt>
    <dgm:pt modelId="{2C4B84E1-BE3B-4B66-86A6-BF2B45738840}" type="parTrans" cxnId="{19AD4926-3828-44D9-8802-88132E0D7061}">
      <dgm:prSet/>
      <dgm:spPr/>
      <dgm:t>
        <a:bodyPr/>
        <a:lstStyle/>
        <a:p>
          <a:endParaRPr lang="en-GB"/>
        </a:p>
      </dgm:t>
    </dgm:pt>
    <dgm:pt modelId="{52FF2AB7-1CF9-4456-B480-0E1C6A664831}" type="sibTrans" cxnId="{19AD4926-3828-44D9-8802-88132E0D7061}">
      <dgm:prSet/>
      <dgm:spPr/>
      <dgm:t>
        <a:bodyPr/>
        <a:lstStyle/>
        <a:p>
          <a:endParaRPr lang="en-GB"/>
        </a:p>
      </dgm:t>
    </dgm:pt>
    <dgm:pt modelId="{93EE9E64-DA4D-4AA0-859A-731E324F17B4}">
      <dgm:prSet phldrT="[Text]"/>
      <dgm:spPr/>
      <dgm:t>
        <a:bodyPr/>
        <a:lstStyle/>
        <a:p>
          <a:pPr>
            <a:buNone/>
          </a:pPr>
          <a:r>
            <a:rPr lang="en-US" b="1" dirty="0"/>
            <a:t>Team worker</a:t>
          </a:r>
          <a:r>
            <a:rPr lang="en-US" dirty="0"/>
            <a:t> </a:t>
          </a:r>
          <a:endParaRPr lang="en-GB" dirty="0"/>
        </a:p>
      </dgm:t>
    </dgm:pt>
    <dgm:pt modelId="{2FC43B14-A56E-411E-B354-485B5972F55D}" type="parTrans" cxnId="{A3CC770E-BBA0-49A9-B7EE-2A819F9CBBC3}">
      <dgm:prSet/>
      <dgm:spPr/>
      <dgm:t>
        <a:bodyPr/>
        <a:lstStyle/>
        <a:p>
          <a:endParaRPr lang="en-GB"/>
        </a:p>
      </dgm:t>
    </dgm:pt>
    <dgm:pt modelId="{1408F570-00AF-4A86-8C06-98C721F6442A}" type="sibTrans" cxnId="{A3CC770E-BBA0-49A9-B7EE-2A819F9CBBC3}">
      <dgm:prSet/>
      <dgm:spPr/>
      <dgm:t>
        <a:bodyPr/>
        <a:lstStyle/>
        <a:p>
          <a:endParaRPr lang="en-GB"/>
        </a:p>
      </dgm:t>
    </dgm:pt>
    <dgm:pt modelId="{EEA1DFC8-E7E1-4C37-A1C8-7CC8102E5DAF}">
      <dgm:prSet phldrT="[Text]"/>
      <dgm:spPr/>
      <dgm:t>
        <a:bodyPr/>
        <a:lstStyle/>
        <a:p>
          <a:pPr>
            <a:buNone/>
          </a:pPr>
          <a:r>
            <a:rPr lang="en-US" dirty="0"/>
            <a:t>who supports group harmony</a:t>
          </a:r>
          <a:endParaRPr lang="en-GB" dirty="0"/>
        </a:p>
      </dgm:t>
    </dgm:pt>
    <dgm:pt modelId="{B8941C04-2ADF-4D1E-8FC4-2FF29ABB28E1}" type="parTrans" cxnId="{6B5D68DA-1134-4ACF-A5A3-4F4E435953A1}">
      <dgm:prSet/>
      <dgm:spPr/>
      <dgm:t>
        <a:bodyPr/>
        <a:lstStyle/>
        <a:p>
          <a:endParaRPr lang="en-GB"/>
        </a:p>
      </dgm:t>
    </dgm:pt>
    <dgm:pt modelId="{DD3EAC51-846E-4DCA-BDB4-61591ADA9908}" type="sibTrans" cxnId="{6B5D68DA-1134-4ACF-A5A3-4F4E435953A1}">
      <dgm:prSet/>
      <dgm:spPr/>
      <dgm:t>
        <a:bodyPr/>
        <a:lstStyle/>
        <a:p>
          <a:endParaRPr lang="en-GB"/>
        </a:p>
      </dgm:t>
    </dgm:pt>
    <dgm:pt modelId="{DF2CE190-D7BB-4B9E-90EA-F38A988B6FA4}">
      <dgm:prSet phldrT="[Text]"/>
      <dgm:spPr/>
      <dgm:t>
        <a:bodyPr/>
        <a:lstStyle/>
        <a:p>
          <a:pPr>
            <a:buNone/>
          </a:pPr>
          <a:r>
            <a:rPr lang="en-US" b="1" dirty="0"/>
            <a:t>Monitor Evaluator</a:t>
          </a:r>
          <a:r>
            <a:rPr lang="en-US" dirty="0"/>
            <a:t> </a:t>
          </a:r>
          <a:endParaRPr lang="en-GB" dirty="0"/>
        </a:p>
      </dgm:t>
    </dgm:pt>
    <dgm:pt modelId="{43FD70C7-1B17-48BF-92AE-21C6E1840601}" type="parTrans" cxnId="{ABA4A98E-6153-4DC7-81F7-696A42727C9D}">
      <dgm:prSet/>
      <dgm:spPr/>
      <dgm:t>
        <a:bodyPr/>
        <a:lstStyle/>
        <a:p>
          <a:endParaRPr lang="en-GB"/>
        </a:p>
      </dgm:t>
    </dgm:pt>
    <dgm:pt modelId="{CCFC7483-9C1A-4ACC-8190-11C7F37F7B73}" type="sibTrans" cxnId="{ABA4A98E-6153-4DC7-81F7-696A42727C9D}">
      <dgm:prSet/>
      <dgm:spPr/>
      <dgm:t>
        <a:bodyPr/>
        <a:lstStyle/>
        <a:p>
          <a:endParaRPr lang="en-GB"/>
        </a:p>
      </dgm:t>
    </dgm:pt>
    <dgm:pt modelId="{101966B5-AAB4-4005-8DEA-ECCB0FC36A4E}">
      <dgm:prSet phldrT="[Text]"/>
      <dgm:spPr/>
      <dgm:t>
        <a:bodyPr/>
        <a:lstStyle/>
        <a:p>
          <a:pPr>
            <a:buNone/>
          </a:pPr>
          <a:r>
            <a:rPr lang="en-US" dirty="0"/>
            <a:t>the logical decision-maker</a:t>
          </a:r>
          <a:endParaRPr lang="en-GB" dirty="0"/>
        </a:p>
      </dgm:t>
    </dgm:pt>
    <dgm:pt modelId="{C6C12142-2A17-40D6-9DE0-61B619D03CEA}" type="parTrans" cxnId="{68F0E024-A0D0-4120-8495-8C16E669849A}">
      <dgm:prSet/>
      <dgm:spPr/>
      <dgm:t>
        <a:bodyPr/>
        <a:lstStyle/>
        <a:p>
          <a:endParaRPr lang="en-GB"/>
        </a:p>
      </dgm:t>
    </dgm:pt>
    <dgm:pt modelId="{D622632D-96CC-48DC-A655-6D44CD95B546}" type="sibTrans" cxnId="{68F0E024-A0D0-4120-8495-8C16E669849A}">
      <dgm:prSet/>
      <dgm:spPr/>
      <dgm:t>
        <a:bodyPr/>
        <a:lstStyle/>
        <a:p>
          <a:endParaRPr lang="en-GB"/>
        </a:p>
      </dgm:t>
    </dgm:pt>
    <dgm:pt modelId="{D72D8ADA-1487-4174-A8D1-38772845A653}" type="pres">
      <dgm:prSet presAssocID="{3D191AB2-0CD9-48F0-B796-8574E7E803DD}" presName="cycleMatrixDiagram" presStyleCnt="0">
        <dgm:presLayoutVars>
          <dgm:chMax val="1"/>
          <dgm:dir/>
          <dgm:animLvl val="lvl"/>
          <dgm:resizeHandles val="exact"/>
        </dgm:presLayoutVars>
      </dgm:prSet>
      <dgm:spPr/>
    </dgm:pt>
    <dgm:pt modelId="{6347D7E2-1339-4EA4-BAC2-742F756F33F4}" type="pres">
      <dgm:prSet presAssocID="{3D191AB2-0CD9-48F0-B796-8574E7E803DD}" presName="children" presStyleCnt="0"/>
      <dgm:spPr/>
    </dgm:pt>
    <dgm:pt modelId="{FC1E1686-62DB-4566-BC53-26AED8335788}" type="pres">
      <dgm:prSet presAssocID="{3D191AB2-0CD9-48F0-B796-8574E7E803DD}" presName="child1group" presStyleCnt="0"/>
      <dgm:spPr/>
    </dgm:pt>
    <dgm:pt modelId="{D9843287-49A2-42EF-BDD8-3F99D5F292DE}" type="pres">
      <dgm:prSet presAssocID="{3D191AB2-0CD9-48F0-B796-8574E7E803DD}" presName="child1" presStyleLbl="bgAcc1" presStyleIdx="0" presStyleCnt="4"/>
      <dgm:spPr/>
    </dgm:pt>
    <dgm:pt modelId="{171B1A17-0243-4233-82F0-28A174BAC554}" type="pres">
      <dgm:prSet presAssocID="{3D191AB2-0CD9-48F0-B796-8574E7E803DD}" presName="child1Text" presStyleLbl="bgAcc1" presStyleIdx="0" presStyleCnt="4">
        <dgm:presLayoutVars>
          <dgm:bulletEnabled val="1"/>
        </dgm:presLayoutVars>
      </dgm:prSet>
      <dgm:spPr/>
    </dgm:pt>
    <dgm:pt modelId="{D315596E-38B6-4503-A0F2-91F966F31FBD}" type="pres">
      <dgm:prSet presAssocID="{3D191AB2-0CD9-48F0-B796-8574E7E803DD}" presName="child2group" presStyleCnt="0"/>
      <dgm:spPr/>
    </dgm:pt>
    <dgm:pt modelId="{A47AFE22-A698-4C35-8EE7-24554077EBF3}" type="pres">
      <dgm:prSet presAssocID="{3D191AB2-0CD9-48F0-B796-8574E7E803DD}" presName="child2" presStyleLbl="bgAcc1" presStyleIdx="1" presStyleCnt="4"/>
      <dgm:spPr/>
    </dgm:pt>
    <dgm:pt modelId="{B37911C6-986E-4DF6-8333-7D009B96BE0C}" type="pres">
      <dgm:prSet presAssocID="{3D191AB2-0CD9-48F0-B796-8574E7E803DD}" presName="child2Text" presStyleLbl="bgAcc1" presStyleIdx="1" presStyleCnt="4">
        <dgm:presLayoutVars>
          <dgm:bulletEnabled val="1"/>
        </dgm:presLayoutVars>
      </dgm:prSet>
      <dgm:spPr/>
    </dgm:pt>
    <dgm:pt modelId="{D21B4201-A61D-44CB-811A-8B07B84011AA}" type="pres">
      <dgm:prSet presAssocID="{3D191AB2-0CD9-48F0-B796-8574E7E803DD}" presName="child3group" presStyleCnt="0"/>
      <dgm:spPr/>
    </dgm:pt>
    <dgm:pt modelId="{BC43DD9D-1027-47F4-A407-EC1C94A278FC}" type="pres">
      <dgm:prSet presAssocID="{3D191AB2-0CD9-48F0-B796-8574E7E803DD}" presName="child3" presStyleLbl="bgAcc1" presStyleIdx="2" presStyleCnt="4"/>
      <dgm:spPr/>
    </dgm:pt>
    <dgm:pt modelId="{C1CC0C2E-C05D-4D4B-AA97-5F319000EFE5}" type="pres">
      <dgm:prSet presAssocID="{3D191AB2-0CD9-48F0-B796-8574E7E803DD}" presName="child3Text" presStyleLbl="bgAcc1" presStyleIdx="2" presStyleCnt="4">
        <dgm:presLayoutVars>
          <dgm:bulletEnabled val="1"/>
        </dgm:presLayoutVars>
      </dgm:prSet>
      <dgm:spPr/>
    </dgm:pt>
    <dgm:pt modelId="{71F39AF1-A23F-437C-B619-A303F5436BC8}" type="pres">
      <dgm:prSet presAssocID="{3D191AB2-0CD9-48F0-B796-8574E7E803DD}" presName="child4group" presStyleCnt="0"/>
      <dgm:spPr/>
    </dgm:pt>
    <dgm:pt modelId="{C1D4E962-7414-400C-AE12-2993FF99E027}" type="pres">
      <dgm:prSet presAssocID="{3D191AB2-0CD9-48F0-B796-8574E7E803DD}" presName="child4" presStyleLbl="bgAcc1" presStyleIdx="3" presStyleCnt="4"/>
      <dgm:spPr/>
    </dgm:pt>
    <dgm:pt modelId="{1B50E44D-3DF8-4C71-905C-B2B7E5D5B668}" type="pres">
      <dgm:prSet presAssocID="{3D191AB2-0CD9-48F0-B796-8574E7E803DD}" presName="child4Text" presStyleLbl="bgAcc1" presStyleIdx="3" presStyleCnt="4">
        <dgm:presLayoutVars>
          <dgm:bulletEnabled val="1"/>
        </dgm:presLayoutVars>
      </dgm:prSet>
      <dgm:spPr/>
    </dgm:pt>
    <dgm:pt modelId="{755B7E9A-E5B0-4AC4-B7A3-9103B4C40F5B}" type="pres">
      <dgm:prSet presAssocID="{3D191AB2-0CD9-48F0-B796-8574E7E803DD}" presName="childPlaceholder" presStyleCnt="0"/>
      <dgm:spPr/>
    </dgm:pt>
    <dgm:pt modelId="{D87D4160-0F5F-4C60-A54B-A5B770C67648}" type="pres">
      <dgm:prSet presAssocID="{3D191AB2-0CD9-48F0-B796-8574E7E803DD}" presName="circle" presStyleCnt="0"/>
      <dgm:spPr/>
    </dgm:pt>
    <dgm:pt modelId="{60DC3A40-BEDE-4D9E-929D-3F7487121398}" type="pres">
      <dgm:prSet presAssocID="{3D191AB2-0CD9-48F0-B796-8574E7E803DD}" presName="quadrant1" presStyleLbl="node1" presStyleIdx="0" presStyleCnt="4">
        <dgm:presLayoutVars>
          <dgm:chMax val="1"/>
          <dgm:bulletEnabled val="1"/>
        </dgm:presLayoutVars>
      </dgm:prSet>
      <dgm:spPr/>
    </dgm:pt>
    <dgm:pt modelId="{2ACF03F3-13B9-4E7E-A313-8A969E6C62E0}" type="pres">
      <dgm:prSet presAssocID="{3D191AB2-0CD9-48F0-B796-8574E7E803DD}" presName="quadrant2" presStyleLbl="node1" presStyleIdx="1" presStyleCnt="4">
        <dgm:presLayoutVars>
          <dgm:chMax val="1"/>
          <dgm:bulletEnabled val="1"/>
        </dgm:presLayoutVars>
      </dgm:prSet>
      <dgm:spPr/>
    </dgm:pt>
    <dgm:pt modelId="{64D6C8F5-FC07-4C36-9835-36F4464301DF}" type="pres">
      <dgm:prSet presAssocID="{3D191AB2-0CD9-48F0-B796-8574E7E803DD}" presName="quadrant3" presStyleLbl="node1" presStyleIdx="2" presStyleCnt="4">
        <dgm:presLayoutVars>
          <dgm:chMax val="1"/>
          <dgm:bulletEnabled val="1"/>
        </dgm:presLayoutVars>
      </dgm:prSet>
      <dgm:spPr/>
    </dgm:pt>
    <dgm:pt modelId="{15B50993-8605-4613-B1FE-091F1A29281A}" type="pres">
      <dgm:prSet presAssocID="{3D191AB2-0CD9-48F0-B796-8574E7E803DD}" presName="quadrant4" presStyleLbl="node1" presStyleIdx="3" presStyleCnt="4">
        <dgm:presLayoutVars>
          <dgm:chMax val="1"/>
          <dgm:bulletEnabled val="1"/>
        </dgm:presLayoutVars>
      </dgm:prSet>
      <dgm:spPr/>
    </dgm:pt>
    <dgm:pt modelId="{4292A699-2867-462C-AF13-0F523E79354C}" type="pres">
      <dgm:prSet presAssocID="{3D191AB2-0CD9-48F0-B796-8574E7E803DD}" presName="quadrantPlaceholder" presStyleCnt="0"/>
      <dgm:spPr/>
    </dgm:pt>
    <dgm:pt modelId="{8C574B5C-DF7E-4845-8F1E-F3A42FE4124A}" type="pres">
      <dgm:prSet presAssocID="{3D191AB2-0CD9-48F0-B796-8574E7E803DD}" presName="center1" presStyleLbl="fgShp" presStyleIdx="0" presStyleCnt="2"/>
      <dgm:spPr/>
    </dgm:pt>
    <dgm:pt modelId="{4FEDA56A-0DA1-42D0-997C-707BC305763F}" type="pres">
      <dgm:prSet presAssocID="{3D191AB2-0CD9-48F0-B796-8574E7E803DD}" presName="center2" presStyleLbl="fgShp" presStyleIdx="1" presStyleCnt="2"/>
      <dgm:spPr/>
    </dgm:pt>
  </dgm:ptLst>
  <dgm:cxnLst>
    <dgm:cxn modelId="{60C61301-3C0A-4DF2-9323-E0A1BC55396F}" type="presOf" srcId="{EEA1DFC8-E7E1-4C37-A1C8-7CC8102E5DAF}" destId="{BC43DD9D-1027-47F4-A407-EC1C94A278FC}" srcOrd="0" destOrd="0" presId="urn:microsoft.com/office/officeart/2005/8/layout/cycle4"/>
    <dgm:cxn modelId="{A3CC770E-BBA0-49A9-B7EE-2A819F9CBBC3}" srcId="{3D191AB2-0CD9-48F0-B796-8574E7E803DD}" destId="{93EE9E64-DA4D-4AA0-859A-731E324F17B4}" srcOrd="2" destOrd="0" parTransId="{2FC43B14-A56E-411E-B354-485B5972F55D}" sibTransId="{1408F570-00AF-4A86-8C06-98C721F6442A}"/>
    <dgm:cxn modelId="{A4EF3910-9C23-476B-AD46-9DCACB6DEDE1}" type="presOf" srcId="{A7A432B8-7BEC-4A4B-A9D9-624525A449B8}" destId="{60DC3A40-BEDE-4D9E-929D-3F7487121398}" srcOrd="0" destOrd="0" presId="urn:microsoft.com/office/officeart/2005/8/layout/cycle4"/>
    <dgm:cxn modelId="{BF882920-30DD-4ABA-89FC-46F9DF96F7EA}" srcId="{3D191AB2-0CD9-48F0-B796-8574E7E803DD}" destId="{A7A432B8-7BEC-4A4B-A9D9-624525A449B8}" srcOrd="0" destOrd="0" parTransId="{8972BB65-EC9F-4CBC-8569-718ED4EF1C5A}" sibTransId="{B7EF007E-D582-4131-9AEF-FCF7BDC091C8}"/>
    <dgm:cxn modelId="{6EC03A20-D669-4BFE-9F16-A11E41981487}" type="presOf" srcId="{101966B5-AAB4-4005-8DEA-ECCB0FC36A4E}" destId="{C1D4E962-7414-400C-AE12-2993FF99E027}" srcOrd="0" destOrd="0" presId="urn:microsoft.com/office/officeart/2005/8/layout/cycle4"/>
    <dgm:cxn modelId="{68F0E024-A0D0-4120-8495-8C16E669849A}" srcId="{DF2CE190-D7BB-4B9E-90EA-F38A988B6FA4}" destId="{101966B5-AAB4-4005-8DEA-ECCB0FC36A4E}" srcOrd="0" destOrd="0" parTransId="{C6C12142-2A17-40D6-9DE0-61B619D03CEA}" sibTransId="{D622632D-96CC-48DC-A655-6D44CD95B546}"/>
    <dgm:cxn modelId="{19AD4926-3828-44D9-8802-88132E0D7061}" srcId="{B35D6B0F-9DA6-4371-B014-53E7D0107E8B}" destId="{014F4BB5-53C0-41EF-A99F-60D76BD6BD75}" srcOrd="0" destOrd="0" parTransId="{2C4B84E1-BE3B-4B66-86A6-BF2B45738840}" sibTransId="{52FF2AB7-1CF9-4456-B480-0E1C6A664831}"/>
    <dgm:cxn modelId="{C13AFD29-94F7-4C8E-9852-972818A71417}" type="presOf" srcId="{014F4BB5-53C0-41EF-A99F-60D76BD6BD75}" destId="{B37911C6-986E-4DF6-8333-7D009B96BE0C}" srcOrd="1" destOrd="0" presId="urn:microsoft.com/office/officeart/2005/8/layout/cycle4"/>
    <dgm:cxn modelId="{BBEC3963-237D-4E50-A616-3D3690607CE4}" type="presOf" srcId="{DF2CE190-D7BB-4B9E-90EA-F38A988B6FA4}" destId="{15B50993-8605-4613-B1FE-091F1A29281A}" srcOrd="0" destOrd="0" presId="urn:microsoft.com/office/officeart/2005/8/layout/cycle4"/>
    <dgm:cxn modelId="{91E2A471-7BB0-45B5-A069-B85989CD69CA}" type="presOf" srcId="{3D191AB2-0CD9-48F0-B796-8574E7E803DD}" destId="{D72D8ADA-1487-4174-A8D1-38772845A653}" srcOrd="0" destOrd="0" presId="urn:microsoft.com/office/officeart/2005/8/layout/cycle4"/>
    <dgm:cxn modelId="{ABA4A98E-6153-4DC7-81F7-696A42727C9D}" srcId="{3D191AB2-0CD9-48F0-B796-8574E7E803DD}" destId="{DF2CE190-D7BB-4B9E-90EA-F38A988B6FA4}" srcOrd="3" destOrd="0" parTransId="{43FD70C7-1B17-48BF-92AE-21C6E1840601}" sibTransId="{CCFC7483-9C1A-4ACC-8190-11C7F37F7B73}"/>
    <dgm:cxn modelId="{3BE68598-8C05-45FD-AEFF-2CEFF2F14B7F}" type="presOf" srcId="{93EE9E64-DA4D-4AA0-859A-731E324F17B4}" destId="{64D6C8F5-FC07-4C36-9835-36F4464301DF}" srcOrd="0" destOrd="0" presId="urn:microsoft.com/office/officeart/2005/8/layout/cycle4"/>
    <dgm:cxn modelId="{1CE7DEA6-5D9D-45AE-B8D1-D7AA83C4E915}" type="presOf" srcId="{EEA1DFC8-E7E1-4C37-A1C8-7CC8102E5DAF}" destId="{C1CC0C2E-C05D-4D4B-AA97-5F319000EFE5}" srcOrd="1" destOrd="0" presId="urn:microsoft.com/office/officeart/2005/8/layout/cycle4"/>
    <dgm:cxn modelId="{71E9D7B0-0ECA-40B3-9E31-804693D664A0}" type="presOf" srcId="{B35D6B0F-9DA6-4371-B014-53E7D0107E8B}" destId="{2ACF03F3-13B9-4E7E-A313-8A969E6C62E0}" srcOrd="0" destOrd="0" presId="urn:microsoft.com/office/officeart/2005/8/layout/cycle4"/>
    <dgm:cxn modelId="{1BC4FFB8-308A-4D09-ADFB-FB7B1B9987F0}" srcId="{3D191AB2-0CD9-48F0-B796-8574E7E803DD}" destId="{B35D6B0F-9DA6-4371-B014-53E7D0107E8B}" srcOrd="1" destOrd="0" parTransId="{2B7F3C2A-3E80-4844-A3CF-DA60C21EFF7A}" sibTransId="{65066D00-792F-4FE2-93D4-51C23D48AF2F}"/>
    <dgm:cxn modelId="{57D856BB-1B92-4C9B-908C-7CD2FA03D758}" type="presOf" srcId="{101966B5-AAB4-4005-8DEA-ECCB0FC36A4E}" destId="{1B50E44D-3DF8-4C71-905C-B2B7E5D5B668}" srcOrd="1" destOrd="0" presId="urn:microsoft.com/office/officeart/2005/8/layout/cycle4"/>
    <dgm:cxn modelId="{D79D02C5-17CC-4732-8C72-6D457CD43E7C}" type="presOf" srcId="{014F4BB5-53C0-41EF-A99F-60D76BD6BD75}" destId="{A47AFE22-A698-4C35-8EE7-24554077EBF3}" srcOrd="0" destOrd="0" presId="urn:microsoft.com/office/officeart/2005/8/layout/cycle4"/>
    <dgm:cxn modelId="{C91979C6-2B6A-40A4-83EA-8E4F570DB0FC}" type="presOf" srcId="{CE423EED-C7E5-42C1-9011-BA8709DD96FF}" destId="{D9843287-49A2-42EF-BDD8-3F99D5F292DE}" srcOrd="0" destOrd="0" presId="urn:microsoft.com/office/officeart/2005/8/layout/cycle4"/>
    <dgm:cxn modelId="{F31E5BCB-074C-4984-BDEC-0A53BB5B4A12}" type="presOf" srcId="{CE423EED-C7E5-42C1-9011-BA8709DD96FF}" destId="{171B1A17-0243-4233-82F0-28A174BAC554}" srcOrd="1" destOrd="0" presId="urn:microsoft.com/office/officeart/2005/8/layout/cycle4"/>
    <dgm:cxn modelId="{6B5D68DA-1134-4ACF-A5A3-4F4E435953A1}" srcId="{93EE9E64-DA4D-4AA0-859A-731E324F17B4}" destId="{EEA1DFC8-E7E1-4C37-A1C8-7CC8102E5DAF}" srcOrd="0" destOrd="0" parTransId="{B8941C04-2ADF-4D1E-8FC4-2FF29ABB28E1}" sibTransId="{DD3EAC51-846E-4DCA-BDB4-61591ADA9908}"/>
    <dgm:cxn modelId="{AD299EFF-6528-412E-9824-2261969F5D12}" srcId="{A7A432B8-7BEC-4A4B-A9D9-624525A449B8}" destId="{CE423EED-C7E5-42C1-9011-BA8709DD96FF}" srcOrd="0" destOrd="0" parTransId="{D11F13D9-E387-42A1-8715-E682A6301170}" sibTransId="{B042541A-B3B2-4AFC-8D55-1E2DA6612B34}"/>
    <dgm:cxn modelId="{0BCADF27-DCDB-4962-86E7-655FF1EDB4C9}" type="presParOf" srcId="{D72D8ADA-1487-4174-A8D1-38772845A653}" destId="{6347D7E2-1339-4EA4-BAC2-742F756F33F4}" srcOrd="0" destOrd="0" presId="urn:microsoft.com/office/officeart/2005/8/layout/cycle4"/>
    <dgm:cxn modelId="{8C7D5753-75E0-44DA-B6F7-70B36727D3AD}" type="presParOf" srcId="{6347D7E2-1339-4EA4-BAC2-742F756F33F4}" destId="{FC1E1686-62DB-4566-BC53-26AED8335788}" srcOrd="0" destOrd="0" presId="urn:microsoft.com/office/officeart/2005/8/layout/cycle4"/>
    <dgm:cxn modelId="{14C2E475-F242-42B9-9F13-A48B6BD03DAF}" type="presParOf" srcId="{FC1E1686-62DB-4566-BC53-26AED8335788}" destId="{D9843287-49A2-42EF-BDD8-3F99D5F292DE}" srcOrd="0" destOrd="0" presId="urn:microsoft.com/office/officeart/2005/8/layout/cycle4"/>
    <dgm:cxn modelId="{39FB97E5-D002-4126-8CE6-2A4149371614}" type="presParOf" srcId="{FC1E1686-62DB-4566-BC53-26AED8335788}" destId="{171B1A17-0243-4233-82F0-28A174BAC554}" srcOrd="1" destOrd="0" presId="urn:microsoft.com/office/officeart/2005/8/layout/cycle4"/>
    <dgm:cxn modelId="{9AD4B125-C7D5-41DE-9202-8E5F685978A7}" type="presParOf" srcId="{6347D7E2-1339-4EA4-BAC2-742F756F33F4}" destId="{D315596E-38B6-4503-A0F2-91F966F31FBD}" srcOrd="1" destOrd="0" presId="urn:microsoft.com/office/officeart/2005/8/layout/cycle4"/>
    <dgm:cxn modelId="{AEBC3F1D-40B8-451C-BA86-9E32BAB4F669}" type="presParOf" srcId="{D315596E-38B6-4503-A0F2-91F966F31FBD}" destId="{A47AFE22-A698-4C35-8EE7-24554077EBF3}" srcOrd="0" destOrd="0" presId="urn:microsoft.com/office/officeart/2005/8/layout/cycle4"/>
    <dgm:cxn modelId="{5F0B78AB-2C0E-4F6A-87BA-F9DB0C623D93}" type="presParOf" srcId="{D315596E-38B6-4503-A0F2-91F966F31FBD}" destId="{B37911C6-986E-4DF6-8333-7D009B96BE0C}" srcOrd="1" destOrd="0" presId="urn:microsoft.com/office/officeart/2005/8/layout/cycle4"/>
    <dgm:cxn modelId="{0CD06E25-BB82-4EA3-ADEB-D006332C0AD7}" type="presParOf" srcId="{6347D7E2-1339-4EA4-BAC2-742F756F33F4}" destId="{D21B4201-A61D-44CB-811A-8B07B84011AA}" srcOrd="2" destOrd="0" presId="urn:microsoft.com/office/officeart/2005/8/layout/cycle4"/>
    <dgm:cxn modelId="{C49913BA-0C03-47F4-9C59-3B0C48EF4783}" type="presParOf" srcId="{D21B4201-A61D-44CB-811A-8B07B84011AA}" destId="{BC43DD9D-1027-47F4-A407-EC1C94A278FC}" srcOrd="0" destOrd="0" presId="urn:microsoft.com/office/officeart/2005/8/layout/cycle4"/>
    <dgm:cxn modelId="{ABC83B00-3F35-43BF-8D9D-3FD6188BC715}" type="presParOf" srcId="{D21B4201-A61D-44CB-811A-8B07B84011AA}" destId="{C1CC0C2E-C05D-4D4B-AA97-5F319000EFE5}" srcOrd="1" destOrd="0" presId="urn:microsoft.com/office/officeart/2005/8/layout/cycle4"/>
    <dgm:cxn modelId="{C0374184-6873-4330-A1E9-25CD8367D53E}" type="presParOf" srcId="{6347D7E2-1339-4EA4-BAC2-742F756F33F4}" destId="{71F39AF1-A23F-437C-B619-A303F5436BC8}" srcOrd="3" destOrd="0" presId="urn:microsoft.com/office/officeart/2005/8/layout/cycle4"/>
    <dgm:cxn modelId="{94C0F3D1-E323-4D7B-8F5A-CBA2727253A7}" type="presParOf" srcId="{71F39AF1-A23F-437C-B619-A303F5436BC8}" destId="{C1D4E962-7414-400C-AE12-2993FF99E027}" srcOrd="0" destOrd="0" presId="urn:microsoft.com/office/officeart/2005/8/layout/cycle4"/>
    <dgm:cxn modelId="{40B31F17-C260-46D3-AB01-D4B58A72A1F2}" type="presParOf" srcId="{71F39AF1-A23F-437C-B619-A303F5436BC8}" destId="{1B50E44D-3DF8-4C71-905C-B2B7E5D5B668}" srcOrd="1" destOrd="0" presId="urn:microsoft.com/office/officeart/2005/8/layout/cycle4"/>
    <dgm:cxn modelId="{B6C47DF8-4715-41E2-9B92-302719CCE959}" type="presParOf" srcId="{6347D7E2-1339-4EA4-BAC2-742F756F33F4}" destId="{755B7E9A-E5B0-4AC4-B7A3-9103B4C40F5B}" srcOrd="4" destOrd="0" presId="urn:microsoft.com/office/officeart/2005/8/layout/cycle4"/>
    <dgm:cxn modelId="{14192392-6D56-41F4-9666-E95117CAA4FE}" type="presParOf" srcId="{D72D8ADA-1487-4174-A8D1-38772845A653}" destId="{D87D4160-0F5F-4C60-A54B-A5B770C67648}" srcOrd="1" destOrd="0" presId="urn:microsoft.com/office/officeart/2005/8/layout/cycle4"/>
    <dgm:cxn modelId="{310D24A7-0208-4527-8EC4-5CC7AFB41B16}" type="presParOf" srcId="{D87D4160-0F5F-4C60-A54B-A5B770C67648}" destId="{60DC3A40-BEDE-4D9E-929D-3F7487121398}" srcOrd="0" destOrd="0" presId="urn:microsoft.com/office/officeart/2005/8/layout/cycle4"/>
    <dgm:cxn modelId="{02707B85-A2CF-42C8-A9E5-57799C26F4E3}" type="presParOf" srcId="{D87D4160-0F5F-4C60-A54B-A5B770C67648}" destId="{2ACF03F3-13B9-4E7E-A313-8A969E6C62E0}" srcOrd="1" destOrd="0" presId="urn:microsoft.com/office/officeart/2005/8/layout/cycle4"/>
    <dgm:cxn modelId="{08A41260-8077-42B8-922C-251F1E1A1298}" type="presParOf" srcId="{D87D4160-0F5F-4C60-A54B-A5B770C67648}" destId="{64D6C8F5-FC07-4C36-9835-36F4464301DF}" srcOrd="2" destOrd="0" presId="urn:microsoft.com/office/officeart/2005/8/layout/cycle4"/>
    <dgm:cxn modelId="{C6D04895-211C-4238-953D-09542761E459}" type="presParOf" srcId="{D87D4160-0F5F-4C60-A54B-A5B770C67648}" destId="{15B50993-8605-4613-B1FE-091F1A29281A}" srcOrd="3" destOrd="0" presId="urn:microsoft.com/office/officeart/2005/8/layout/cycle4"/>
    <dgm:cxn modelId="{CB5FB38E-1AF9-4BD6-A3F3-31DE922C8BBB}" type="presParOf" srcId="{D87D4160-0F5F-4C60-A54B-A5B770C67648}" destId="{4292A699-2867-462C-AF13-0F523E79354C}" srcOrd="4" destOrd="0" presId="urn:microsoft.com/office/officeart/2005/8/layout/cycle4"/>
    <dgm:cxn modelId="{AEE014A1-71B8-47E5-AD44-2A941084D46F}" type="presParOf" srcId="{D72D8ADA-1487-4174-A8D1-38772845A653}" destId="{8C574B5C-DF7E-4845-8F1E-F3A42FE4124A}" srcOrd="2" destOrd="0" presId="urn:microsoft.com/office/officeart/2005/8/layout/cycle4"/>
    <dgm:cxn modelId="{E9103479-067E-4BA7-BE08-3E1311E597A5}" type="presParOf" srcId="{D72D8ADA-1487-4174-A8D1-38772845A653}" destId="{4FEDA56A-0DA1-42D0-997C-707BC305763F}"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A6E9F-BA60-4207-8A9E-5549F443552E}">
      <dsp:nvSpPr>
        <dsp:cNvPr id="0" name=""/>
        <dsp:cNvSpPr/>
      </dsp:nvSpPr>
      <dsp:spPr>
        <a:xfrm>
          <a:off x="984309" y="926304"/>
          <a:ext cx="2571219" cy="2571163"/>
        </a:xfrm>
        <a:prstGeom prst="ellipse">
          <a:avLst/>
        </a:prstGeom>
        <a:solidFill>
          <a:schemeClr val="accent2">
            <a:shade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Building effective relationship within a team</a:t>
          </a:r>
          <a:endParaRPr lang="en-GB" sz="1100" kern="1200" dirty="0"/>
        </a:p>
      </dsp:txBody>
      <dsp:txXfrm>
        <a:off x="1360855" y="1302842"/>
        <a:ext cx="1818127" cy="1818087"/>
      </dsp:txXfrm>
    </dsp:sp>
    <dsp:sp modelId="{AC15636F-E0F4-4AFB-A1F5-F88F74C4D7A7}">
      <dsp:nvSpPr>
        <dsp:cNvPr id="0" name=""/>
        <dsp:cNvSpPr/>
      </dsp:nvSpPr>
      <dsp:spPr>
        <a:xfrm>
          <a:off x="2451391" y="809159"/>
          <a:ext cx="285956" cy="285951"/>
        </a:xfrm>
        <a:prstGeom prst="ellipse">
          <a:avLst/>
        </a:prstGeom>
        <a:solidFill>
          <a:schemeClr val="accent2">
            <a:shade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A537BD-D846-4D45-8E05-80E6BD3321D5}">
      <dsp:nvSpPr>
        <dsp:cNvPr id="0" name=""/>
        <dsp:cNvSpPr/>
      </dsp:nvSpPr>
      <dsp:spPr>
        <a:xfrm>
          <a:off x="1774277" y="3306432"/>
          <a:ext cx="207055" cy="207255"/>
        </a:xfrm>
        <a:prstGeom prst="ellipse">
          <a:avLst/>
        </a:prstGeom>
        <a:solidFill>
          <a:schemeClr val="accent2">
            <a:shade val="50000"/>
            <a:hueOff val="94610"/>
            <a:satOff val="-7018"/>
            <a:lumOff val="8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B4342D-E3A8-4F9C-8FC2-A1C36FBE4300}">
      <dsp:nvSpPr>
        <dsp:cNvPr id="0" name=""/>
        <dsp:cNvSpPr/>
      </dsp:nvSpPr>
      <dsp:spPr>
        <a:xfrm>
          <a:off x="3720981" y="1969787"/>
          <a:ext cx="207055" cy="207255"/>
        </a:xfrm>
        <a:prstGeom prst="ellipse">
          <a:avLst/>
        </a:prstGeom>
        <a:solidFill>
          <a:schemeClr val="accent2">
            <a:shade val="50000"/>
            <a:hueOff val="189220"/>
            <a:satOff val="-14036"/>
            <a:lumOff val="16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D6E2CB-9DCC-403F-8DEF-3D1F3EFD01D8}">
      <dsp:nvSpPr>
        <dsp:cNvPr id="0" name=""/>
        <dsp:cNvSpPr/>
      </dsp:nvSpPr>
      <dsp:spPr>
        <a:xfrm>
          <a:off x="2974802" y="3122864"/>
          <a:ext cx="280174" cy="306234"/>
        </a:xfrm>
        <a:prstGeom prst="ellipse">
          <a:avLst/>
        </a:prstGeom>
        <a:solidFill>
          <a:schemeClr val="accent2">
            <a:shade val="50000"/>
            <a:hueOff val="283831"/>
            <a:satOff val="-21054"/>
            <a:lumOff val="2517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0B02FD-8396-4AF3-B88B-E86868B893FD}">
      <dsp:nvSpPr>
        <dsp:cNvPr id="0" name=""/>
        <dsp:cNvSpPr/>
      </dsp:nvSpPr>
      <dsp:spPr>
        <a:xfrm>
          <a:off x="1833094" y="1215559"/>
          <a:ext cx="207055" cy="207255"/>
        </a:xfrm>
        <a:prstGeom prst="ellipse">
          <a:avLst/>
        </a:prstGeom>
        <a:solidFill>
          <a:schemeClr val="accent2">
            <a:shade val="50000"/>
            <a:hueOff val="378441"/>
            <a:satOff val="-28071"/>
            <a:lumOff val="3356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58C95F-3840-4A29-9500-91A041D0D8BF}">
      <dsp:nvSpPr>
        <dsp:cNvPr id="0" name=""/>
        <dsp:cNvSpPr/>
      </dsp:nvSpPr>
      <dsp:spPr>
        <a:xfrm>
          <a:off x="1180367" y="2401118"/>
          <a:ext cx="207055" cy="207255"/>
        </a:xfrm>
        <a:prstGeom prst="ellipse">
          <a:avLst/>
        </a:prstGeom>
        <a:solidFill>
          <a:schemeClr val="accent2">
            <a:shade val="50000"/>
            <a:hueOff val="473051"/>
            <a:satOff val="-35089"/>
            <a:lumOff val="419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596201-ECDF-40E3-9F18-D5A0212AE8BE}">
      <dsp:nvSpPr>
        <dsp:cNvPr id="0" name=""/>
        <dsp:cNvSpPr/>
      </dsp:nvSpPr>
      <dsp:spPr>
        <a:xfrm>
          <a:off x="-82446" y="892940"/>
          <a:ext cx="1572119" cy="1501749"/>
        </a:xfrm>
        <a:prstGeom prst="ellipse">
          <a:avLst/>
        </a:prstGeom>
        <a:solidFill>
          <a:schemeClr val="accent2">
            <a:shade val="50000"/>
            <a:hueOff val="567661"/>
            <a:satOff val="-42107"/>
            <a:lumOff val="5035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Communication</a:t>
          </a:r>
          <a:endParaRPr lang="en-GB" sz="1100" kern="1200" dirty="0"/>
        </a:p>
      </dsp:txBody>
      <dsp:txXfrm>
        <a:off x="147785" y="1112866"/>
        <a:ext cx="1111657" cy="1061897"/>
      </dsp:txXfrm>
    </dsp:sp>
    <dsp:sp modelId="{E615A870-F254-4941-B440-38F5BC792769}">
      <dsp:nvSpPr>
        <dsp:cNvPr id="0" name=""/>
        <dsp:cNvSpPr/>
      </dsp:nvSpPr>
      <dsp:spPr>
        <a:xfrm>
          <a:off x="2101999" y="1201137"/>
          <a:ext cx="285956" cy="285951"/>
        </a:xfrm>
        <a:prstGeom prst="ellipse">
          <a:avLst/>
        </a:prstGeom>
        <a:solidFill>
          <a:schemeClr val="accent2">
            <a:shade val="50000"/>
            <a:hueOff val="567661"/>
            <a:satOff val="-42107"/>
            <a:lumOff val="5035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6CBAEB-CF12-4761-AE2E-4E7E2132C88B}">
      <dsp:nvSpPr>
        <dsp:cNvPr id="0" name=""/>
        <dsp:cNvSpPr/>
      </dsp:nvSpPr>
      <dsp:spPr>
        <a:xfrm>
          <a:off x="278981" y="2741737"/>
          <a:ext cx="516921" cy="516936"/>
        </a:xfrm>
        <a:prstGeom prst="ellipse">
          <a:avLst/>
        </a:prstGeom>
        <a:solidFill>
          <a:schemeClr val="accent2">
            <a:shade val="50000"/>
            <a:hueOff val="473051"/>
            <a:satOff val="-35089"/>
            <a:lumOff val="419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7D8DC3-04F2-4ADB-954D-69D3E5EBC5CC}">
      <dsp:nvSpPr>
        <dsp:cNvPr id="0" name=""/>
        <dsp:cNvSpPr/>
      </dsp:nvSpPr>
      <dsp:spPr>
        <a:xfrm>
          <a:off x="3269370" y="713164"/>
          <a:ext cx="1045319" cy="1044985"/>
        </a:xfrm>
        <a:prstGeom prst="ellipse">
          <a:avLst/>
        </a:prstGeom>
        <a:solidFill>
          <a:schemeClr val="accent2">
            <a:shade val="50000"/>
            <a:hueOff val="378441"/>
            <a:satOff val="-28071"/>
            <a:lumOff val="3356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Select roles within the team</a:t>
          </a:r>
          <a:endParaRPr lang="en-GB" sz="1100" kern="1200" dirty="0"/>
        </a:p>
      </dsp:txBody>
      <dsp:txXfrm>
        <a:off x="3422453" y="866199"/>
        <a:ext cx="739153" cy="738915"/>
      </dsp:txXfrm>
    </dsp:sp>
    <dsp:sp modelId="{488CC2AA-0818-4338-8B96-D8FE4AD3F339}">
      <dsp:nvSpPr>
        <dsp:cNvPr id="0" name=""/>
        <dsp:cNvSpPr/>
      </dsp:nvSpPr>
      <dsp:spPr>
        <a:xfrm>
          <a:off x="3352776" y="1620157"/>
          <a:ext cx="285956" cy="285951"/>
        </a:xfrm>
        <a:prstGeom prst="ellipse">
          <a:avLst/>
        </a:prstGeom>
        <a:solidFill>
          <a:schemeClr val="accent2">
            <a:shade val="50000"/>
            <a:hueOff val="283831"/>
            <a:satOff val="-21054"/>
            <a:lumOff val="2517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B96F62-7D0C-436D-82CF-F1BD2FA89CE4}">
      <dsp:nvSpPr>
        <dsp:cNvPr id="0" name=""/>
        <dsp:cNvSpPr/>
      </dsp:nvSpPr>
      <dsp:spPr>
        <a:xfrm>
          <a:off x="82446" y="3356894"/>
          <a:ext cx="207055" cy="207255"/>
        </a:xfrm>
        <a:prstGeom prst="ellipse">
          <a:avLst/>
        </a:prstGeom>
        <a:solidFill>
          <a:schemeClr val="accent2">
            <a:shade val="50000"/>
            <a:hueOff val="189220"/>
            <a:satOff val="-14036"/>
            <a:lumOff val="16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3747B3-2404-47A5-AAF4-60EA4406ABCD}">
      <dsp:nvSpPr>
        <dsp:cNvPr id="0" name=""/>
        <dsp:cNvSpPr/>
      </dsp:nvSpPr>
      <dsp:spPr>
        <a:xfrm>
          <a:off x="2147263" y="3061931"/>
          <a:ext cx="207055" cy="207255"/>
        </a:xfrm>
        <a:prstGeom prst="ellipse">
          <a:avLst/>
        </a:prstGeom>
        <a:solidFill>
          <a:schemeClr val="accent2">
            <a:shade val="50000"/>
            <a:hueOff val="94610"/>
            <a:satOff val="-7018"/>
            <a:lumOff val="8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4EDE4-06C8-431D-A557-4AF10C7862D1}">
      <dsp:nvSpPr>
        <dsp:cNvPr id="0" name=""/>
        <dsp:cNvSpPr/>
      </dsp:nvSpPr>
      <dsp:spPr>
        <a:xfrm>
          <a:off x="1726976" y="1428967"/>
          <a:ext cx="1816280" cy="1571156"/>
        </a:xfrm>
        <a:prstGeom prst="hexagon">
          <a:avLst>
            <a:gd name="adj" fmla="val 28570"/>
            <a:gd name="vf" fmla="val 11547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What makes team successful</a:t>
          </a:r>
          <a:endParaRPr lang="en-GB" sz="1000" kern="1200" dirty="0"/>
        </a:p>
      </dsp:txBody>
      <dsp:txXfrm>
        <a:off x="2027959" y="1689330"/>
        <a:ext cx="1214314" cy="1050430"/>
      </dsp:txXfrm>
    </dsp:sp>
    <dsp:sp modelId="{CF3A1006-1301-4EE3-8612-EE1C5C7C80E6}">
      <dsp:nvSpPr>
        <dsp:cNvPr id="0" name=""/>
        <dsp:cNvSpPr/>
      </dsp:nvSpPr>
      <dsp:spPr>
        <a:xfrm>
          <a:off x="2864316" y="677275"/>
          <a:ext cx="685277" cy="590457"/>
        </a:xfrm>
        <a:prstGeom prst="hexagon">
          <a:avLst>
            <a:gd name="adj" fmla="val 28900"/>
            <a:gd name="vf" fmla="val 115470"/>
          </a:avLst>
        </a:prstGeom>
        <a:gradFill rotWithShape="0">
          <a:gsLst>
            <a:gs pos="0">
              <a:schemeClr val="accent3">
                <a:tint val="40000"/>
                <a:hueOff val="0"/>
                <a:satOff val="0"/>
                <a:lumOff val="0"/>
                <a:alphaOff val="0"/>
                <a:tint val="96000"/>
                <a:lumMod val="100000"/>
              </a:schemeClr>
            </a:gs>
            <a:gs pos="78000">
              <a:schemeClr val="accent3">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5862BB1-F238-469B-80CB-04B3077B0F08}">
      <dsp:nvSpPr>
        <dsp:cNvPr id="0" name=""/>
        <dsp:cNvSpPr/>
      </dsp:nvSpPr>
      <dsp:spPr>
        <a:xfrm>
          <a:off x="1894281" y="0"/>
          <a:ext cx="1488428" cy="1287665"/>
        </a:xfrm>
        <a:prstGeom prst="hexagon">
          <a:avLst>
            <a:gd name="adj" fmla="val 28570"/>
            <a:gd name="vf" fmla="val 11547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Communication</a:t>
          </a:r>
          <a:endParaRPr lang="en-GB" sz="1000" kern="1200" dirty="0"/>
        </a:p>
      </dsp:txBody>
      <dsp:txXfrm>
        <a:off x="2140945" y="213394"/>
        <a:ext cx="995100" cy="860877"/>
      </dsp:txXfrm>
    </dsp:sp>
    <dsp:sp modelId="{92D77FA8-642C-475A-B1DB-53D543F6B1A6}">
      <dsp:nvSpPr>
        <dsp:cNvPr id="0" name=""/>
        <dsp:cNvSpPr/>
      </dsp:nvSpPr>
      <dsp:spPr>
        <a:xfrm>
          <a:off x="3664088" y="1781116"/>
          <a:ext cx="685277" cy="590457"/>
        </a:xfrm>
        <a:prstGeom prst="hexagon">
          <a:avLst>
            <a:gd name="adj" fmla="val 28900"/>
            <a:gd name="vf" fmla="val 115470"/>
          </a:avLst>
        </a:prstGeom>
        <a:gradFill rotWithShape="0">
          <a:gsLst>
            <a:gs pos="0">
              <a:schemeClr val="accent3">
                <a:tint val="40000"/>
                <a:hueOff val="0"/>
                <a:satOff val="0"/>
                <a:lumOff val="0"/>
                <a:alphaOff val="0"/>
                <a:tint val="96000"/>
                <a:lumMod val="100000"/>
              </a:schemeClr>
            </a:gs>
            <a:gs pos="78000">
              <a:schemeClr val="accent3">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7AECA813-CB4C-48F1-A5C9-3FF8E65468F9}">
      <dsp:nvSpPr>
        <dsp:cNvPr id="0" name=""/>
        <dsp:cNvSpPr/>
      </dsp:nvSpPr>
      <dsp:spPr>
        <a:xfrm>
          <a:off x="3259343" y="792000"/>
          <a:ext cx="1488428" cy="1287665"/>
        </a:xfrm>
        <a:prstGeom prst="hexagon">
          <a:avLst>
            <a:gd name="adj" fmla="val 28570"/>
            <a:gd name="vf" fmla="val 115470"/>
          </a:avLst>
        </a:prstGeom>
        <a:gradFill rotWithShape="0">
          <a:gsLst>
            <a:gs pos="0">
              <a:schemeClr val="accent3">
                <a:hueOff val="-286681"/>
                <a:satOff val="236"/>
                <a:lumOff val="-196"/>
                <a:alphaOff val="0"/>
                <a:tint val="96000"/>
                <a:lumMod val="100000"/>
              </a:schemeClr>
            </a:gs>
            <a:gs pos="78000">
              <a:schemeClr val="accent3">
                <a:hueOff val="-286681"/>
                <a:satOff val="236"/>
                <a:lumOff val="-196"/>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Build relationship within team first</a:t>
          </a:r>
          <a:endParaRPr lang="en-GB" sz="1000" kern="1200" dirty="0"/>
        </a:p>
      </dsp:txBody>
      <dsp:txXfrm>
        <a:off x="3506007" y="1005394"/>
        <a:ext cx="995100" cy="860877"/>
      </dsp:txXfrm>
    </dsp:sp>
    <dsp:sp modelId="{F58BCDF0-21B9-43D3-8AE6-13FD371FEB34}">
      <dsp:nvSpPr>
        <dsp:cNvPr id="0" name=""/>
        <dsp:cNvSpPr/>
      </dsp:nvSpPr>
      <dsp:spPr>
        <a:xfrm>
          <a:off x="3108515" y="3027144"/>
          <a:ext cx="685277" cy="590457"/>
        </a:xfrm>
        <a:prstGeom prst="hexagon">
          <a:avLst>
            <a:gd name="adj" fmla="val 28900"/>
            <a:gd name="vf" fmla="val 115470"/>
          </a:avLst>
        </a:prstGeom>
        <a:gradFill rotWithShape="0">
          <a:gsLst>
            <a:gs pos="0">
              <a:schemeClr val="accent3">
                <a:tint val="40000"/>
                <a:hueOff val="0"/>
                <a:satOff val="0"/>
                <a:lumOff val="0"/>
                <a:alphaOff val="0"/>
                <a:tint val="96000"/>
                <a:lumMod val="100000"/>
              </a:schemeClr>
            </a:gs>
            <a:gs pos="78000">
              <a:schemeClr val="accent3">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C15082A7-DA68-45B0-9E23-98BC6D3EAECA}">
      <dsp:nvSpPr>
        <dsp:cNvPr id="0" name=""/>
        <dsp:cNvSpPr/>
      </dsp:nvSpPr>
      <dsp:spPr>
        <a:xfrm>
          <a:off x="3259343" y="2348982"/>
          <a:ext cx="1488428" cy="1287665"/>
        </a:xfrm>
        <a:prstGeom prst="hexagon">
          <a:avLst>
            <a:gd name="adj" fmla="val 28570"/>
            <a:gd name="vf" fmla="val 115470"/>
          </a:avLst>
        </a:prstGeom>
        <a:gradFill rotWithShape="0">
          <a:gsLst>
            <a:gs pos="0">
              <a:schemeClr val="accent3">
                <a:hueOff val="-573361"/>
                <a:satOff val="472"/>
                <a:lumOff val="-392"/>
                <a:alphaOff val="0"/>
                <a:tint val="96000"/>
                <a:lumMod val="100000"/>
              </a:schemeClr>
            </a:gs>
            <a:gs pos="78000">
              <a:schemeClr val="accent3">
                <a:hueOff val="-573361"/>
                <a:satOff val="472"/>
                <a:lumOff val="-392"/>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Choose roles within the team</a:t>
          </a:r>
          <a:endParaRPr lang="en-GB" sz="1000" kern="1200" dirty="0"/>
        </a:p>
      </dsp:txBody>
      <dsp:txXfrm>
        <a:off x="3506007" y="2562376"/>
        <a:ext cx="995100" cy="860877"/>
      </dsp:txXfrm>
    </dsp:sp>
    <dsp:sp modelId="{5A27409D-F7A5-4794-A303-8F72F63130EB}">
      <dsp:nvSpPr>
        <dsp:cNvPr id="0" name=""/>
        <dsp:cNvSpPr/>
      </dsp:nvSpPr>
      <dsp:spPr>
        <a:xfrm>
          <a:off x="1730355" y="3156486"/>
          <a:ext cx="685277" cy="590457"/>
        </a:xfrm>
        <a:prstGeom prst="hexagon">
          <a:avLst>
            <a:gd name="adj" fmla="val 28900"/>
            <a:gd name="vf" fmla="val 115470"/>
          </a:avLst>
        </a:prstGeom>
        <a:gradFill rotWithShape="0">
          <a:gsLst>
            <a:gs pos="0">
              <a:schemeClr val="accent3">
                <a:tint val="40000"/>
                <a:hueOff val="0"/>
                <a:satOff val="0"/>
                <a:lumOff val="0"/>
                <a:alphaOff val="0"/>
                <a:tint val="96000"/>
                <a:lumMod val="100000"/>
              </a:schemeClr>
            </a:gs>
            <a:gs pos="78000">
              <a:schemeClr val="accent3">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CF9799B-5BC6-4C7A-B9C7-55525A7E6D04}">
      <dsp:nvSpPr>
        <dsp:cNvPr id="0" name=""/>
        <dsp:cNvSpPr/>
      </dsp:nvSpPr>
      <dsp:spPr>
        <a:xfrm>
          <a:off x="1894281" y="3141869"/>
          <a:ext cx="1488428" cy="1287665"/>
        </a:xfrm>
        <a:prstGeom prst="hexagon">
          <a:avLst>
            <a:gd name="adj" fmla="val 28570"/>
            <a:gd name="vf" fmla="val 115470"/>
          </a:avLst>
        </a:prstGeom>
        <a:gradFill rotWithShape="0">
          <a:gsLst>
            <a:gs pos="0">
              <a:schemeClr val="accent3">
                <a:hueOff val="-860042"/>
                <a:satOff val="708"/>
                <a:lumOff val="-589"/>
                <a:alphaOff val="0"/>
                <a:tint val="96000"/>
                <a:lumMod val="100000"/>
              </a:schemeClr>
            </a:gs>
            <a:gs pos="78000">
              <a:schemeClr val="accent3">
                <a:hueOff val="-860042"/>
                <a:satOff val="708"/>
                <a:lumOff val="-589"/>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Trust</a:t>
          </a:r>
          <a:endParaRPr lang="en-GB" sz="1000" kern="1200" dirty="0"/>
        </a:p>
      </dsp:txBody>
      <dsp:txXfrm>
        <a:off x="2140945" y="3355263"/>
        <a:ext cx="995100" cy="860877"/>
      </dsp:txXfrm>
    </dsp:sp>
    <dsp:sp modelId="{B90EE3BE-95C7-4C81-B213-765C7676AB5B}">
      <dsp:nvSpPr>
        <dsp:cNvPr id="0" name=""/>
        <dsp:cNvSpPr/>
      </dsp:nvSpPr>
      <dsp:spPr>
        <a:xfrm>
          <a:off x="917487" y="2053089"/>
          <a:ext cx="685277" cy="590457"/>
        </a:xfrm>
        <a:prstGeom prst="hexagon">
          <a:avLst>
            <a:gd name="adj" fmla="val 28900"/>
            <a:gd name="vf" fmla="val 115470"/>
          </a:avLst>
        </a:prstGeom>
        <a:gradFill rotWithShape="0">
          <a:gsLst>
            <a:gs pos="0">
              <a:schemeClr val="accent3">
                <a:tint val="40000"/>
                <a:hueOff val="0"/>
                <a:satOff val="0"/>
                <a:lumOff val="0"/>
                <a:alphaOff val="0"/>
                <a:tint val="96000"/>
                <a:lumMod val="100000"/>
              </a:schemeClr>
            </a:gs>
            <a:gs pos="78000">
              <a:schemeClr val="accent3">
                <a:tint val="40000"/>
                <a:hueOff val="0"/>
                <a:satOff val="0"/>
                <a:lumOff val="0"/>
                <a:alphaOff val="0"/>
                <a:shade val="94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B55ABE58-0CDC-494C-8F73-CA1699877E67}">
      <dsp:nvSpPr>
        <dsp:cNvPr id="0" name=""/>
        <dsp:cNvSpPr/>
      </dsp:nvSpPr>
      <dsp:spPr>
        <a:xfrm>
          <a:off x="522882" y="2349868"/>
          <a:ext cx="1488428" cy="1287665"/>
        </a:xfrm>
        <a:prstGeom prst="hexagon">
          <a:avLst>
            <a:gd name="adj" fmla="val 28570"/>
            <a:gd name="vf" fmla="val 115470"/>
          </a:avLst>
        </a:prstGeom>
        <a:gradFill rotWithShape="0">
          <a:gsLst>
            <a:gs pos="0">
              <a:schemeClr val="accent3">
                <a:hueOff val="-1146722"/>
                <a:satOff val="944"/>
                <a:lumOff val="-785"/>
                <a:alphaOff val="0"/>
                <a:tint val="96000"/>
                <a:lumMod val="100000"/>
              </a:schemeClr>
            </a:gs>
            <a:gs pos="78000">
              <a:schemeClr val="accent3">
                <a:hueOff val="-1146722"/>
                <a:satOff val="944"/>
                <a:lumOff val="-785"/>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Mutual respect</a:t>
          </a:r>
          <a:endParaRPr lang="en-GB" sz="1000" kern="1200" dirty="0"/>
        </a:p>
      </dsp:txBody>
      <dsp:txXfrm>
        <a:off x="769546" y="2563262"/>
        <a:ext cx="995100" cy="860877"/>
      </dsp:txXfrm>
    </dsp:sp>
    <dsp:sp modelId="{38ED0C3E-4389-4261-93C3-746DA330BA0A}">
      <dsp:nvSpPr>
        <dsp:cNvPr id="0" name=""/>
        <dsp:cNvSpPr/>
      </dsp:nvSpPr>
      <dsp:spPr>
        <a:xfrm>
          <a:off x="522882" y="790229"/>
          <a:ext cx="1488428" cy="1287665"/>
        </a:xfrm>
        <a:prstGeom prst="hexagon">
          <a:avLst>
            <a:gd name="adj" fmla="val 28570"/>
            <a:gd name="vf" fmla="val 115470"/>
          </a:avLst>
        </a:prstGeom>
        <a:gradFill rotWithShape="0">
          <a:gsLst>
            <a:gs pos="0">
              <a:schemeClr val="accent3">
                <a:hueOff val="-1433403"/>
                <a:satOff val="1180"/>
                <a:lumOff val="-981"/>
                <a:alphaOff val="0"/>
                <a:tint val="96000"/>
                <a:lumMod val="100000"/>
              </a:schemeClr>
            </a:gs>
            <a:gs pos="78000">
              <a:schemeClr val="accent3">
                <a:hueOff val="-1433403"/>
                <a:satOff val="1180"/>
                <a:lumOff val="-981"/>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Understands different cultures, working styles and personalities</a:t>
          </a:r>
          <a:endParaRPr lang="en-GB" sz="1000" kern="1200" dirty="0"/>
        </a:p>
      </dsp:txBody>
      <dsp:txXfrm>
        <a:off x="769546" y="1003623"/>
        <a:ext cx="995100" cy="8608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43DD9D-1027-47F4-A407-EC1C94A278FC}">
      <dsp:nvSpPr>
        <dsp:cNvPr id="0" name=""/>
        <dsp:cNvSpPr/>
      </dsp:nvSpPr>
      <dsp:spPr>
        <a:xfrm>
          <a:off x="3635322" y="3020479"/>
          <a:ext cx="2194289" cy="1421401"/>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1976191"/>
              <a:satOff val="9467"/>
              <a:lumOff val="87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l" defTabSz="755650">
            <a:lnSpc>
              <a:spcPct val="90000"/>
            </a:lnSpc>
            <a:spcBef>
              <a:spcPct val="0"/>
            </a:spcBef>
            <a:spcAft>
              <a:spcPct val="15000"/>
            </a:spcAft>
            <a:buNone/>
          </a:pPr>
          <a:r>
            <a:rPr lang="en-US" sz="1700" kern="1200" dirty="0"/>
            <a:t>who supports group harmony</a:t>
          </a:r>
          <a:endParaRPr lang="en-GB" sz="1700" kern="1200" dirty="0"/>
        </a:p>
      </dsp:txBody>
      <dsp:txXfrm>
        <a:off x="4324833" y="3407053"/>
        <a:ext cx="1473554" cy="1003603"/>
      </dsp:txXfrm>
    </dsp:sp>
    <dsp:sp modelId="{C1D4E962-7414-400C-AE12-2993FF99E027}">
      <dsp:nvSpPr>
        <dsp:cNvPr id="0" name=""/>
        <dsp:cNvSpPr/>
      </dsp:nvSpPr>
      <dsp:spPr>
        <a:xfrm>
          <a:off x="55166" y="3020479"/>
          <a:ext cx="2194289" cy="1421401"/>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2964286"/>
              <a:satOff val="14200"/>
              <a:lumOff val="131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l" defTabSz="755650">
            <a:lnSpc>
              <a:spcPct val="90000"/>
            </a:lnSpc>
            <a:spcBef>
              <a:spcPct val="0"/>
            </a:spcBef>
            <a:spcAft>
              <a:spcPct val="15000"/>
            </a:spcAft>
            <a:buNone/>
          </a:pPr>
          <a:r>
            <a:rPr lang="en-US" sz="1700" kern="1200" dirty="0"/>
            <a:t>the logical decision-maker</a:t>
          </a:r>
          <a:endParaRPr lang="en-GB" sz="1700" kern="1200" dirty="0"/>
        </a:p>
      </dsp:txBody>
      <dsp:txXfrm>
        <a:off x="86390" y="3407053"/>
        <a:ext cx="1473554" cy="1003603"/>
      </dsp:txXfrm>
    </dsp:sp>
    <dsp:sp modelId="{A47AFE22-A698-4C35-8EE7-24554077EBF3}">
      <dsp:nvSpPr>
        <dsp:cNvPr id="0" name=""/>
        <dsp:cNvSpPr/>
      </dsp:nvSpPr>
      <dsp:spPr>
        <a:xfrm>
          <a:off x="3635322" y="0"/>
          <a:ext cx="2194289" cy="1421401"/>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988095"/>
              <a:satOff val="4733"/>
              <a:lumOff val="437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l" defTabSz="755650">
            <a:lnSpc>
              <a:spcPct val="90000"/>
            </a:lnSpc>
            <a:spcBef>
              <a:spcPct val="0"/>
            </a:spcBef>
            <a:spcAft>
              <a:spcPct val="15000"/>
            </a:spcAft>
            <a:buNone/>
          </a:pPr>
          <a:r>
            <a:rPr lang="en-US" sz="1700" kern="1200" dirty="0"/>
            <a:t>drives progress to success</a:t>
          </a:r>
          <a:endParaRPr lang="en-GB" sz="1700" kern="1200" dirty="0"/>
        </a:p>
      </dsp:txBody>
      <dsp:txXfrm>
        <a:off x="4324833" y="31224"/>
        <a:ext cx="1473554" cy="1003603"/>
      </dsp:txXfrm>
    </dsp:sp>
    <dsp:sp modelId="{D9843287-49A2-42EF-BDD8-3F99D5F292DE}">
      <dsp:nvSpPr>
        <dsp:cNvPr id="0" name=""/>
        <dsp:cNvSpPr/>
      </dsp:nvSpPr>
      <dsp:spPr>
        <a:xfrm>
          <a:off x="55166" y="0"/>
          <a:ext cx="2194289" cy="1421401"/>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l" defTabSz="755650">
            <a:lnSpc>
              <a:spcPct val="90000"/>
            </a:lnSpc>
            <a:spcBef>
              <a:spcPct val="0"/>
            </a:spcBef>
            <a:spcAft>
              <a:spcPct val="15000"/>
            </a:spcAft>
            <a:buNone/>
          </a:pPr>
          <a:r>
            <a:rPr lang="en-US" sz="1700" kern="1200" dirty="0"/>
            <a:t>who organizes the group</a:t>
          </a:r>
          <a:endParaRPr lang="en-GB" sz="1700" kern="1200" dirty="0"/>
        </a:p>
      </dsp:txBody>
      <dsp:txXfrm>
        <a:off x="86390" y="31224"/>
        <a:ext cx="1473554" cy="1003603"/>
      </dsp:txXfrm>
    </dsp:sp>
    <dsp:sp modelId="{60DC3A40-BEDE-4D9E-929D-3F7487121398}">
      <dsp:nvSpPr>
        <dsp:cNvPr id="0" name=""/>
        <dsp:cNvSpPr/>
      </dsp:nvSpPr>
      <dsp:spPr>
        <a:xfrm>
          <a:off x="974636" y="253187"/>
          <a:ext cx="1923334" cy="1923334"/>
        </a:xfrm>
        <a:prstGeom prst="pieWedg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dirty="0"/>
            <a:t>Coordinator</a:t>
          </a:r>
          <a:r>
            <a:rPr lang="en-US" sz="1600" kern="1200" dirty="0"/>
            <a:t> </a:t>
          </a:r>
          <a:endParaRPr lang="en-GB" sz="1600" kern="1200" dirty="0"/>
        </a:p>
      </dsp:txBody>
      <dsp:txXfrm>
        <a:off x="1537967" y="816518"/>
        <a:ext cx="1360003" cy="1360003"/>
      </dsp:txXfrm>
    </dsp:sp>
    <dsp:sp modelId="{2ACF03F3-13B9-4E7E-A313-8A969E6C62E0}">
      <dsp:nvSpPr>
        <dsp:cNvPr id="0" name=""/>
        <dsp:cNvSpPr/>
      </dsp:nvSpPr>
      <dsp:spPr>
        <a:xfrm rot="5400000">
          <a:off x="2986808" y="253187"/>
          <a:ext cx="1923334" cy="1923334"/>
        </a:xfrm>
        <a:prstGeom prst="pieWedge">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a:t>Sharper</a:t>
          </a:r>
          <a:endParaRPr lang="en-GB" sz="1600" kern="1200" dirty="0"/>
        </a:p>
      </dsp:txBody>
      <dsp:txXfrm rot="-5400000">
        <a:off x="2986808" y="816518"/>
        <a:ext cx="1360003" cy="1360003"/>
      </dsp:txXfrm>
    </dsp:sp>
    <dsp:sp modelId="{64D6C8F5-FC07-4C36-9835-36F4464301DF}">
      <dsp:nvSpPr>
        <dsp:cNvPr id="0" name=""/>
        <dsp:cNvSpPr/>
      </dsp:nvSpPr>
      <dsp:spPr>
        <a:xfrm rot="10800000">
          <a:off x="2986808" y="2265359"/>
          <a:ext cx="1923334" cy="1923334"/>
        </a:xfrm>
        <a:prstGeom prst="pieWedge">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dirty="0"/>
            <a:t>Team worker</a:t>
          </a:r>
          <a:r>
            <a:rPr lang="en-US" sz="1600" kern="1200" dirty="0"/>
            <a:t> </a:t>
          </a:r>
          <a:endParaRPr lang="en-GB" sz="1600" kern="1200" dirty="0"/>
        </a:p>
      </dsp:txBody>
      <dsp:txXfrm rot="10800000">
        <a:off x="2986808" y="2265359"/>
        <a:ext cx="1360003" cy="1360003"/>
      </dsp:txXfrm>
    </dsp:sp>
    <dsp:sp modelId="{15B50993-8605-4613-B1FE-091F1A29281A}">
      <dsp:nvSpPr>
        <dsp:cNvPr id="0" name=""/>
        <dsp:cNvSpPr/>
      </dsp:nvSpPr>
      <dsp:spPr>
        <a:xfrm rot="16200000">
          <a:off x="974636" y="2265359"/>
          <a:ext cx="1923334" cy="1923334"/>
        </a:xfrm>
        <a:prstGeom prst="pieWedge">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dirty="0"/>
            <a:t>Monitor Evaluator</a:t>
          </a:r>
          <a:r>
            <a:rPr lang="en-US" sz="1600" kern="1200" dirty="0"/>
            <a:t> </a:t>
          </a:r>
          <a:endParaRPr lang="en-GB" sz="1600" kern="1200" dirty="0"/>
        </a:p>
      </dsp:txBody>
      <dsp:txXfrm rot="5400000">
        <a:off x="1537967" y="2265359"/>
        <a:ext cx="1360003" cy="1360003"/>
      </dsp:txXfrm>
    </dsp:sp>
    <dsp:sp modelId="{8C574B5C-DF7E-4845-8F1E-F3A42FE4124A}">
      <dsp:nvSpPr>
        <dsp:cNvPr id="0" name=""/>
        <dsp:cNvSpPr/>
      </dsp:nvSpPr>
      <dsp:spPr>
        <a:xfrm>
          <a:off x="2610358" y="1821171"/>
          <a:ext cx="664061" cy="577444"/>
        </a:xfrm>
        <a:prstGeom prst="circularArrow">
          <a:avLst/>
        </a:prstGeom>
        <a:solidFill>
          <a:schemeClr val="accent2">
            <a:tint val="4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FEDA56A-0DA1-42D0-997C-707BC305763F}">
      <dsp:nvSpPr>
        <dsp:cNvPr id="0" name=""/>
        <dsp:cNvSpPr/>
      </dsp:nvSpPr>
      <dsp:spPr>
        <a:xfrm rot="10800000">
          <a:off x="2610358" y="2043265"/>
          <a:ext cx="664061" cy="577444"/>
        </a:xfrm>
        <a:prstGeom prst="circularArrow">
          <a:avLst/>
        </a:prstGeom>
        <a:solidFill>
          <a:schemeClr val="accent2">
            <a:tint val="4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9/3/layout/CircleRelationship">
  <dgm:title val=""/>
  <dgm:desc val=""/>
  <dgm:catLst>
    <dgm:cat type="relationship" pri="1500"/>
  </dgm:catLst>
  <dgm:sampData>
    <dgm:dataModel>
      <dgm:ptLst>
        <dgm:pt modelId="0" type="doc"/>
        <dgm:pt modelId="10">
          <dgm:prSet phldr="1"/>
        </dgm:pt>
        <dgm:pt modelId="11">
          <dgm:prSet phldr="1"/>
        </dgm:pt>
        <dgm:pt modelId="12">
          <dgm:prSet phldr="1"/>
        </dgm:pt>
      </dgm:ptLst>
      <dgm:cxnLst>
        <dgm:cxn modelId="20" srcId="0" destId="10" srcOrd="0" destOrd="0"/>
        <dgm:cxn modelId="21" srcId="10" destId="11" srcOrd="0" destOrd="0"/>
        <dgm:cxn modelId="22" srcId="10" destId="12" srcOrd="0" destOrd="0"/>
      </dgm:cxnLst>
      <dgm:bg/>
      <dgm:whole/>
    </dgm:dataModel>
  </dgm:sampData>
  <dgm:styleData>
    <dgm:dataModel>
      <dgm:ptLst>
        <dgm:pt modelId="0" type="doc"/>
        <dgm:pt modelId="10">
          <dgm:prSet phldr="1"/>
        </dgm:pt>
        <dgm:pt modelId="11">
          <dgm:prSet phldr="1"/>
        </dgm:pt>
        <dgm:pt modelId="12">
          <dgm:prSet phldr="1"/>
        </dgm:pt>
      </dgm:ptLst>
      <dgm:cxnLst>
        <dgm:cxn modelId="20" srcId="0" destId="10" srcOrd="0" destOrd="0"/>
        <dgm:cxn modelId="21" srcId="10" destId="11" srcOrd="0" destOrd="0"/>
        <dgm:cxn modelId="22" srcId="10" destId="12" srcOrd="0" destOrd="0"/>
      </dgm:cxnLst>
      <dgm:bg/>
      <dgm:whole/>
    </dgm:dataModel>
  </dgm:styleData>
  <dgm:clrData>
    <dgm:dataModel>
      <dgm:ptLst>
        <dgm:pt modelId="0" type="doc"/>
        <dgm:pt modelId="10">
          <dgm:prSet phldr="1"/>
        </dgm:pt>
        <dgm:pt modelId="11">
          <dgm:prSet phldr="1"/>
        </dgm:pt>
        <dgm:pt modelId="12">
          <dgm:prSet phldr="1"/>
        </dgm:pt>
      </dgm:ptLst>
      <dgm:cxnLst>
        <dgm:cxn modelId="20" srcId="0" destId="10" srcOrd="0" destOrd="0"/>
        <dgm:cxn modelId="21" srcId="10" destId="11" srcOrd="0" destOrd="0"/>
        <dgm:cxn modelId="22" srcId="10" destId="12" srcOrd="0" destOrd="0"/>
      </dgm:cxnLst>
      <dgm:bg/>
      <dgm:whole/>
    </dgm:dataModel>
  </dgm:clrData>
  <dgm:layoutNode name="Name0">
    <dgm:varLst>
      <dgm:chMax val="1"/>
      <dgm:chPref val="1"/>
    </dgm:varLst>
    <dgm:shape xmlns:r="http://schemas.openxmlformats.org/officeDocument/2006/relationships" r:blip="">
      <dgm:adjLst/>
    </dgm:shape>
    <dgm:choose name="Name1">
      <dgm:if name="Name2" axis="ch ch" ptType="node node" func="cnt" op="equ" val="0">
        <dgm:alg type="composite">
          <dgm:param type="ar" val="0.98"/>
        </dgm:alg>
        <dgm:constrLst>
          <dgm:constr type="primFontSz" for="des" ptType="node" op="equ" val="65"/>
          <dgm:constr type="l" for="ch" forName="Parent" refType="w" fact="0"/>
          <dgm:constr type="t" for="ch" forName="Parent" refType="h" fact="0.039"/>
          <dgm:constr type="w" for="ch" forName="Parent" refType="w" fact="0.8734"/>
          <dgm:constr type="h" for="ch" forName="Parent" refType="h" fact="0.856"/>
          <dgm:constr type="l" for="ch" forName="Accent1" refType="w" fact="0.4984"/>
          <dgm:constr type="t" for="ch" forName="Accent1" refType="h" fact="0"/>
          <dgm:constr type="w" for="ch" forName="Accent1" refType="w" fact="0.0972"/>
          <dgm:constr type="h" for="ch" forName="Accent1" refType="h" fact="0.0952"/>
          <dgm:constr type="l" for="ch" forName="Accent2" refType="w" fact="0.2684"/>
          <dgm:constr type="t" for="ch" forName="Accent2" refType="h" fact="0.8314"/>
          <dgm:constr type="w" for="ch" forName="Accent2" refType="w" fact="0.0704"/>
          <dgm:constr type="h" for="ch" forName="Accent2" refType="h" fact="0.069"/>
          <dgm:constr type="l" for="ch" forName="Accent3" refType="w" fact="0.9296"/>
          <dgm:constr type="t" for="ch" forName="Accent3" refType="h" fact="0.3864"/>
          <dgm:constr type="w" for="ch" forName="Accent3" refType="w" fact="0.0704"/>
          <dgm:constr type="h" for="ch" forName="Accent3" refType="h" fact="0.069"/>
          <dgm:constr type="l" for="ch" forName="Accent4" refType="w" fact="0.5931"/>
          <dgm:constr type="t" for="ch" forName="Accent4" refType="h" fact="0.9048"/>
          <dgm:constr type="w" for="ch" forName="Accent4" refType="w" fact="0.0972"/>
          <dgm:constr type="h" for="ch" forName="Accent4" refType="h" fact="0.0952"/>
          <dgm:constr type="l" for="ch" forName="Accent5" refType="w" fact="0.2883"/>
          <dgm:constr type="t" for="ch" forName="Accent5" refType="h" fact="0.1353"/>
          <dgm:constr type="w" for="ch" forName="Accent5" refType="w" fact="0.0704"/>
          <dgm:constr type="h" for="ch" forName="Accent5" refType="h" fact="0.069"/>
          <dgm:constr type="l" for="ch" forName="Accent6" refType="w" fact="0.0666"/>
          <dgm:constr type="t" for="ch" forName="Accent6" refType="h" fact="0.53"/>
          <dgm:constr type="w" for="ch" forName="Accent6" refType="w" fact="0.0704"/>
          <dgm:constr type="h" for="ch" forName="Accent6" refType="h" fact="0.069"/>
        </dgm:constrLst>
      </dgm:if>
      <dgm:if name="Name3" axis="ch ch" ptType="node node" func="cnt" op="equ" val="1">
        <dgm:alg type="composite">
          <dgm:param type="ar" val="1.2476"/>
        </dgm:alg>
        <dgm:constrLst>
          <dgm:constr type="primFontSz" for="des" ptType="node" op="equ" val="65"/>
          <dgm:constr type="l" for="ch" forName="Parent" refType="w" fact="0.2145"/>
          <dgm:constr type="t" for="ch" forName="Parent" refType="h" fact="0.039"/>
          <dgm:constr type="w" for="ch" forName="Parent" refType="w" fact="0.6861"/>
          <dgm:constr type="h" for="ch" forName="Parent" refType="h" fact="0.856"/>
          <dgm:constr type="l" for="ch" forName="Accent8" refType="w" fact="0.0262"/>
          <dgm:constr type="t" for="ch" forName="Accent8" refType="h" fact="0.6434"/>
          <dgm:constr type="w" for="ch" forName="Accent8" refType="w" fact="0.138"/>
          <dgm:constr type="h" for="ch" forName="Accent8" refType="h" fact="0.1721"/>
          <dgm:constr type="l" for="ch" forName="Accent1" refType="w" fact="0.6059"/>
          <dgm:constr type="t" for="ch" forName="Accent1" refType="h" fact="0"/>
          <dgm:constr type="w" for="ch" forName="Accent1" refType="w" fact="0.0763"/>
          <dgm:constr type="h" for="ch" forName="Accent1" refType="h" fact="0.0952"/>
          <dgm:constr type="l" for="ch" forName="Accent2" refType="w" fact="0.4253"/>
          <dgm:constr type="t" for="ch" forName="Accent2" refType="h" fact="0.8314"/>
          <dgm:constr type="w" for="ch" forName="Accent2" refType="w" fact="0.0553"/>
          <dgm:constr type="h" for="ch" forName="Accent2" refType="h" fact="0.069"/>
          <dgm:constr type="l" for="ch" forName="Accent3" refType="w" fact="0.9447"/>
          <dgm:constr type="t" for="ch" forName="Accent3" refType="h" fact="0.3864"/>
          <dgm:constr type="w" for="ch" forName="Accent3" refType="w" fact="0.0553"/>
          <dgm:constr type="h" for="ch" forName="Accent3" refType="h" fact="0.069"/>
          <dgm:constr type="l" for="ch" forName="Child1" refType="w" fact="0"/>
          <dgm:constr type="t" for="ch" forName="Child1" refType="h" fact="0.1935"/>
          <dgm:constr type="w" for="ch" forName="Child1" refType="w" fact="0.2789"/>
          <dgm:constr type="h" for="ch" forName="Child1" refType="h" fact="0.3479"/>
          <dgm:constr type="l" for="ch" forName="Accent4" refType="w" fact="0.6803"/>
          <dgm:constr type="t" for="ch" forName="Accent4" refType="h" fact="0.9048"/>
          <dgm:constr type="w" for="ch" forName="Accent4" refType="w" fact="0.0763"/>
          <dgm:constr type="h" for="ch" forName="Accent4" refType="h" fact="0.0952"/>
          <dgm:constr type="l" for="ch" forName="Accent7" refType="w" fact="0.5287"/>
          <dgm:constr type="t" for="ch" forName="Accent7" refType="h" fact="0.1383"/>
          <dgm:constr type="w" for="ch" forName="Accent7" refType="w" fact="0.0763"/>
          <dgm:constr type="h" for="ch" forName="Accent7" refType="h" fact="0.0952"/>
          <dgm:constr type="l" for="ch" forName="Accent5" refType="w" fact="0.4409"/>
          <dgm:constr type="t" for="ch" forName="Accent5" refType="h" fact="0.1353"/>
          <dgm:constr type="w" for="ch" forName="Accent5" refType="w" fact="0.0553"/>
          <dgm:constr type="h" for="ch" forName="Accent5" refType="h" fact="0.069"/>
          <dgm:constr type="l" for="ch" forName="Accent6" refType="w" fact="0.2668"/>
          <dgm:constr type="t" for="ch" forName="Accent6" refType="h" fact="0.53"/>
          <dgm:constr type="w" for="ch" forName="Accent6" refType="w" fact="0.0553"/>
          <dgm:constr type="h" for="ch" forName="Accent6" refType="h" fact="0.069"/>
        </dgm:constrLst>
      </dgm:if>
      <dgm:if name="Name4" axis="ch ch" ptType="node node" func="cnt" op="equ" val="2">
        <dgm:alg type="composite">
          <dgm:param type="ar" val="1.592"/>
        </dgm:alg>
        <dgm:constrLst>
          <dgm:constr type="primFontSz" for="des" ptType="node" op="equ" val="65"/>
          <dgm:constr type="l" for="ch" forName="Parent" refType="w" fact="0.1886"/>
          <dgm:constr type="t" for="ch" forName="Parent" refType="h" fact="0.039"/>
          <dgm:constr type="w" for="ch" forName="Parent" refType="w" fact="0.5377"/>
          <dgm:constr type="h" for="ch" forName="Parent" refType="h" fact="0.856"/>
          <dgm:constr type="l" for="ch" forName="Accent8" refType="w" fact="0.0411"/>
          <dgm:constr type="t" for="ch" forName="Accent8" refType="h" fact="0.6434"/>
          <dgm:constr type="w" for="ch" forName="Accent8" refType="w" fact="0.1081"/>
          <dgm:constr type="h" for="ch" forName="Accent8" refType="h" fact="0.1721"/>
          <dgm:constr type="l" for="ch" forName="Accent1" refType="w" fact="0.4954"/>
          <dgm:constr type="t" for="ch" forName="Accent1" refType="h" fact="0"/>
          <dgm:constr type="w" for="ch" forName="Accent1" refType="w" fact="0.0598"/>
          <dgm:constr type="h" for="ch" forName="Accent1" refType="h" fact="0.0952"/>
          <dgm:constr type="l" for="ch" forName="Accent2" refType="w" fact="0.3538"/>
          <dgm:constr type="t" for="ch" forName="Accent2" refType="h" fact="0.8314"/>
          <dgm:constr type="w" for="ch" forName="Accent2" refType="w" fact="0.0433"/>
          <dgm:constr type="h" for="ch" forName="Accent2" refType="h" fact="0.069"/>
          <dgm:constr type="l" for="ch" forName="Accent3" refType="w" fact="0.7609"/>
          <dgm:constr type="t" for="ch" forName="Accent3" refType="h" fact="0.3864"/>
          <dgm:constr type="w" for="ch" forName="Accent3" refType="w" fact="0.0433"/>
          <dgm:constr type="h" for="ch" forName="Accent3" refType="h" fact="0.069"/>
          <dgm:constr type="l" for="ch" forName="Accent9" refType="w" fact="0.6839"/>
          <dgm:constr type="t" for="ch" forName="Accent9" refType="h" fact="0.27"/>
          <dgm:constr type="w" for="ch" forName="Accent9" refType="w" fact="0.0598"/>
          <dgm:constr type="h" for="ch" forName="Accent9" refType="h" fact="0.0952"/>
          <dgm:constr type="l" for="ch" forName="Child1" refType="w" fact="0.0206"/>
          <dgm:constr type="t" for="ch" forName="Child1" refType="h" fact="0.1935"/>
          <dgm:constr type="w" for="ch" forName="Child1" refType="w" fact="0.2186"/>
          <dgm:constr type="h" for="ch" forName="Child1" refType="h" fact="0.3479"/>
          <dgm:constr type="l" for="ch" forName="Child2" refType="w" fact="0.7814"/>
          <dgm:constr type="t" for="ch" forName="Child2" refType="h" fact="0.0298"/>
          <dgm:constr type="w" for="ch" forName="Child2" refType="w" fact="0.2186"/>
          <dgm:constr type="h" for="ch" forName="Child2" refType="h" fact="0.3479"/>
          <dgm:constr type="l" for="ch" forName="Accent10" refType="w" fact="0"/>
          <dgm:constr type="t" for="ch" forName="Accent10" refType="h" fact="0.8482"/>
          <dgm:constr type="w" for="ch" forName="Accent10" refType="w" fact="0.0433"/>
          <dgm:constr type="h" for="ch" forName="Accent10" refType="h" fact="0.069"/>
          <dgm:constr type="l" for="ch" forName="Accent11" refType="w" fact="0.4318"/>
          <dgm:constr type="t" for="ch" forName="Accent11" refType="h" fact="0.75"/>
          <dgm:constr type="w" for="ch" forName="Accent11" refType="w" fact="0.0433"/>
          <dgm:constr type="h" for="ch" forName="Accent11" refType="h" fact="0.069"/>
          <dgm:constr type="l" for="ch" forName="Accent7" refType="w" fact="0.4349"/>
          <dgm:constr type="t" for="ch" forName="Accent7" refType="h" fact="0.1383"/>
          <dgm:constr type="w" for="ch" forName="Accent7" refType="w" fact="0.0598"/>
          <dgm:constr type="h" for="ch" forName="Accent7" refType="h" fact="0.0952"/>
          <dgm:constr type="l" for="ch" forName="Accent5" refType="w" fact="0.3661"/>
          <dgm:constr type="t" for="ch" forName="Accent5" refType="h" fact="0.1353"/>
          <dgm:constr type="w" for="ch" forName="Accent5" refType="w" fact="0.0433"/>
          <dgm:constr type="h" for="ch" forName="Accent5" refType="h" fact="0.069"/>
          <dgm:constr type="l" for="ch" forName="Accent6" refType="w" fact="0.2296"/>
          <dgm:constr type="t" for="ch" forName="Accent6" refType="h" fact="0.53"/>
          <dgm:constr type="w" for="ch" forName="Accent6" refType="w" fact="0.0433"/>
          <dgm:constr type="h" for="ch" forName="Accent6" refType="h" fact="0.069"/>
          <dgm:constr type="l" for="ch" forName="Accent4" refType="w" fact="0.5537"/>
          <dgm:constr type="t" for="ch" forName="Accent4" refType="h" fact="0.9048"/>
          <dgm:constr type="w" for="ch" forName="Accent4" refType="w" fact="0.0598"/>
          <dgm:constr type="h" for="ch" forName="Accent4" refType="h" fact="0.0952"/>
        </dgm:constrLst>
      </dgm:if>
      <dgm:if name="Name5" axis="ch ch" ptType="node node" func="cnt" op="equ" val="3">
        <dgm:alg type="composite">
          <dgm:param type="ar" val="1.7557"/>
        </dgm:alg>
        <dgm:constrLst>
          <dgm:constr type="primFontSz" for="des" ptType="node" op="equ" val="65"/>
          <dgm:constr type="l" for="ch" forName="Parent" refType="w" fact="0.171"/>
          <dgm:constr type="t" for="ch" forName="Parent" refType="h" fact="0.039"/>
          <dgm:constr type="w" for="ch" forName="Parent" refType="w" fact="0.4875"/>
          <dgm:constr type="h" for="ch" forName="Parent" refType="h" fact="0.856"/>
          <dgm:constr type="l" for="ch" forName="Accent8" refType="w" fact="0.0373"/>
          <dgm:constr type="t" for="ch" forName="Accent8" refType="h" fact="0.6434"/>
          <dgm:constr type="w" for="ch" forName="Accent8" refType="w" fact="0.098"/>
          <dgm:constr type="h" for="ch" forName="Accent8" refType="h" fact="0.1721"/>
          <dgm:constr type="l" for="ch" forName="Accent1" refType="w" fact="0.4492"/>
          <dgm:constr type="t" for="ch" forName="Accent1" refType="h" fact="0"/>
          <dgm:constr type="w" for="ch" forName="Accent1" refType="w" fact="0.0542"/>
          <dgm:constr type="h" for="ch" forName="Accent1" refType="h" fact="0.0952"/>
          <dgm:constr type="l" for="ch" forName="Accent2" refType="w" fact="0.3209"/>
          <dgm:constr type="t" for="ch" forName="Accent2" refType="h" fact="0.8314"/>
          <dgm:constr type="w" for="ch" forName="Accent2" refType="w" fact="0.0393"/>
          <dgm:constr type="h" for="ch" forName="Accent2" refType="h" fact="0.069"/>
          <dgm:constr type="l" for="ch" forName="Accent3" refType="w" fact="0.6899"/>
          <dgm:constr type="t" for="ch" forName="Accent3" refType="h" fact="0.3864"/>
          <dgm:constr type="w" for="ch" forName="Accent3" refType="w" fact="0.0393"/>
          <dgm:constr type="h" for="ch" forName="Accent3" refType="h" fact="0.069"/>
          <dgm:constr type="l" for="ch" forName="Accent9" refType="w" fact="0.6201"/>
          <dgm:constr type="t" for="ch" forName="Accent9" refType="h" fact="0.27"/>
          <dgm:constr type="w" for="ch" forName="Accent9" refType="w" fact="0.0542"/>
          <dgm:constr type="h" for="ch" forName="Accent9" refType="h" fact="0.0952"/>
          <dgm:constr type="l" for="ch" forName="Child1" refType="w" fact="0.0186"/>
          <dgm:constr type="t" for="ch" forName="Child1" refType="h" fact="0.1935"/>
          <dgm:constr type="w" for="ch" forName="Child1" refType="w" fact="0.1982"/>
          <dgm:constr type="h" for="ch" forName="Child1" refType="h" fact="0.3479"/>
          <dgm:constr type="l" for="ch" forName="Child2" refType="w" fact="0.7086"/>
          <dgm:constr type="t" for="ch" forName="Child2" refType="h" fact="0.0298"/>
          <dgm:constr type="w" for="ch" forName="Child2" refType="w" fact="0.1982"/>
          <dgm:constr type="h" for="ch" forName="Child2" refType="h" fact="0.3479"/>
          <dgm:constr type="l" for="ch" forName="Child3" refType="w" fact="0.8018"/>
          <dgm:constr type="t" for="ch" forName="Child3" refType="h" fact="0.6312"/>
          <dgm:constr type="w" for="ch" forName="Child3" refType="w" fact="0.1982"/>
          <dgm:constr type="h" for="ch" forName="Child3" refType="h" fact="0.3479"/>
          <dgm:constr type="l" for="ch" forName="Accent12" refType="w" fact="0.7459"/>
          <dgm:constr type="t" for="ch" forName="Accent12" refType="h" fact="0.619"/>
          <dgm:constr type="w" for="ch" forName="Accent12" refType="w" fact="0.0393"/>
          <dgm:constr type="h" for="ch" forName="Accent12" refType="h" fact="0.069"/>
          <dgm:constr type="l" for="ch" forName="Accent4" refType="w" fact="0.5021"/>
          <dgm:constr type="t" for="ch" forName="Accent4" refType="h" fact="0.9048"/>
          <dgm:constr type="w" for="ch" forName="Accent4" refType="w" fact="0.0542"/>
          <dgm:constr type="h" for="ch" forName="Accent4" refType="h" fact="0.0952"/>
          <dgm:constr type="l" for="ch" forName="Accent10" refType="w" fact="0"/>
          <dgm:constr type="t" for="ch" forName="Accent10" refType="h" fact="0.8482"/>
          <dgm:constr type="w" for="ch" forName="Accent10" refType="w" fact="0.0393"/>
          <dgm:constr type="h" for="ch" forName="Accent10" refType="h" fact="0.069"/>
          <dgm:constr type="l" for="ch" forName="Accent11" refType="w" fact="0.3916"/>
          <dgm:constr type="t" for="ch" forName="Accent11" refType="h" fact="0.75"/>
          <dgm:constr type="w" for="ch" forName="Accent11" refType="w" fact="0.0393"/>
          <dgm:constr type="h" for="ch" forName="Accent11" refType="h" fact="0.069"/>
          <dgm:constr type="l" for="ch" forName="Accent7" refType="w" fact="0.3944"/>
          <dgm:constr type="t" for="ch" forName="Accent7" refType="h" fact="0.1383"/>
          <dgm:constr type="w" for="ch" forName="Accent7" refType="w" fact="0.0542"/>
          <dgm:constr type="h" for="ch" forName="Accent7" refType="h" fact="0.0952"/>
          <dgm:constr type="l" for="ch" forName="Accent5" refType="w" fact="0.3319"/>
          <dgm:constr type="t" for="ch" forName="Accent5" refType="h" fact="0.1353"/>
          <dgm:constr type="w" for="ch" forName="Accent5" refType="w" fact="0.0393"/>
          <dgm:constr type="h" for="ch" forName="Accent5" refType="h" fact="0.069"/>
          <dgm:constr type="l" for="ch" forName="Accent6" refType="w" fact="0.2082"/>
          <dgm:constr type="t" for="ch" forName="Accent6" refType="h" fact="0.53"/>
          <dgm:constr type="w" for="ch" forName="Accent6" refType="w" fact="0.0393"/>
          <dgm:constr type="h" for="ch" forName="Accent6" refType="h" fact="0.069"/>
        </dgm:constrLst>
      </dgm:if>
      <dgm:if name="Name6" axis="ch ch" ptType="node node" func="cnt" op="equ" val="4">
        <dgm:alg type="composite">
          <dgm:param type="ar" val="1.3749"/>
        </dgm:alg>
        <dgm:constrLst>
          <dgm:constr type="primFontSz" for="des" ptType="node" op="equ" val="65"/>
          <dgm:constr type="l" for="ch" forName="Parent" refType="w" fact="0.171"/>
          <dgm:constr type="t" for="ch" forName="Parent" refType="h" fact="0.0306"/>
          <dgm:constr type="w" for="ch" forName="Parent" refType="w" fact="0.4875"/>
          <dgm:constr type="h" for="ch" forName="Parent" refType="h" fact="0.6703"/>
          <dgm:constr type="l" for="ch" forName="Accent8" refType="w" fact="0.0373"/>
          <dgm:constr type="t" for="ch" forName="Accent8" refType="h" fact="0.5038"/>
          <dgm:constr type="w" for="ch" forName="Accent8" refType="w" fact="0.098"/>
          <dgm:constr type="h" for="ch" forName="Accent8" refType="h" fact="0.1348"/>
          <dgm:constr type="l" for="ch" forName="Accent1" refType="w" fact="0.4492"/>
          <dgm:constr type="t" for="ch" forName="Accent1" refType="h" fact="0"/>
          <dgm:constr type="w" for="ch" forName="Accent1" refType="w" fact="0.0542"/>
          <dgm:constr type="h" for="ch" forName="Accent1" refType="h" fact="0.0746"/>
          <dgm:constr type="l" for="ch" forName="Accent2" refType="w" fact="0.3209"/>
          <dgm:constr type="t" for="ch" forName="Accent2" refType="h" fact="0.6511"/>
          <dgm:constr type="w" for="ch" forName="Accent2" refType="w" fact="0.0393"/>
          <dgm:constr type="h" for="ch" forName="Accent2" refType="h" fact="0.054"/>
          <dgm:constr type="l" for="ch" forName="Accent3" refType="w" fact="0.6899"/>
          <dgm:constr type="t" for="ch" forName="Accent3" refType="h" fact="0.3026"/>
          <dgm:constr type="w" for="ch" forName="Accent3" refType="w" fact="0.0393"/>
          <dgm:constr type="h" for="ch" forName="Accent3" refType="h" fact="0.054"/>
          <dgm:constr type="l" for="ch" forName="Accent9" refType="w" fact="0.6201"/>
          <dgm:constr type="t" for="ch" forName="Accent9" refType="h" fact="0.2115"/>
          <dgm:constr type="w" for="ch" forName="Accent9" refType="w" fact="0.0542"/>
          <dgm:constr type="h" for="ch" forName="Accent9" refType="h" fact="0.0746"/>
          <dgm:constr type="l" for="ch" forName="Child1" refType="w" fact="0.0186"/>
          <dgm:constr type="t" for="ch" forName="Child1" refType="h" fact="0.1515"/>
          <dgm:constr type="w" for="ch" forName="Child1" refType="w" fact="0.1982"/>
          <dgm:constr type="h" for="ch" forName="Child1" refType="h" fact="0.2725"/>
          <dgm:constr type="l" for="ch" forName="Child2" refType="w" fact="0.7086"/>
          <dgm:constr type="t" for="ch" forName="Child2" refType="h" fact="0.0233"/>
          <dgm:constr type="w" for="ch" forName="Child2" refType="w" fact="0.1982"/>
          <dgm:constr type="h" for="ch" forName="Child2" refType="h" fact="0.2725"/>
          <dgm:constr type="l" for="ch" forName="Child3" refType="w" fact="0.8018"/>
          <dgm:constr type="t" for="ch" forName="Child3" refType="h" fact="0.4943"/>
          <dgm:constr type="w" for="ch" forName="Child3" refType="w" fact="0.1982"/>
          <dgm:constr type="h" for="ch" forName="Child3" refType="h" fact="0.2725"/>
          <dgm:constr type="l" for="ch" forName="Accent12" refType="w" fact="0.7459"/>
          <dgm:constr type="t" for="ch" forName="Accent12" refType="h" fact="0.4848"/>
          <dgm:constr type="w" for="ch" forName="Accent12" refType="w" fact="0.0393"/>
          <dgm:constr type="h" for="ch" forName="Accent12" refType="h" fact="0.054"/>
          <dgm:constr type="l" for="ch" forName="Accent4" refType="w" fact="0.5021"/>
          <dgm:constr type="t" for="ch" forName="Accent4" refType="h" fact="0.7085"/>
          <dgm:constr type="w" for="ch" forName="Accent4" refType="w" fact="0.0542"/>
          <dgm:constr type="h" for="ch" forName="Accent4" refType="h" fact="0.0746"/>
          <dgm:constr type="l" for="ch" forName="Accent10" refType="w" fact="0"/>
          <dgm:constr type="t" for="ch" forName="Accent10" refType="h" fact="0.6642"/>
          <dgm:constr type="w" for="ch" forName="Accent10" refType="w" fact="0.0393"/>
          <dgm:constr type="h" for="ch" forName="Accent10" refType="h" fact="0.054"/>
          <dgm:constr type="l" for="ch" forName="Accent11" refType="w" fact="0.3916"/>
          <dgm:constr type="t" for="ch" forName="Accent11" refType="h" fact="0.5873"/>
          <dgm:constr type="w" for="ch" forName="Accent11" refType="w" fact="0.0393"/>
          <dgm:constr type="h" for="ch" forName="Accent11" refType="h" fact="0.054"/>
          <dgm:constr type="l" for="ch" forName="Accent7" refType="w" fact="0.3944"/>
          <dgm:constr type="t" for="ch" forName="Accent7" refType="h" fact="0.1083"/>
          <dgm:constr type="w" for="ch" forName="Accent7" refType="w" fact="0.0542"/>
          <dgm:constr type="h" for="ch" forName="Accent7" refType="h" fact="0.0746"/>
          <dgm:constr type="l" for="ch" forName="Accent5" refType="w" fact="0.3319"/>
          <dgm:constr type="t" for="ch" forName="Accent5" refType="h" fact="0.1059"/>
          <dgm:constr type="w" for="ch" forName="Accent5" refType="w" fact="0.0393"/>
          <dgm:constr type="h" for="ch" forName="Accent5" refType="h" fact="0.054"/>
          <dgm:constr type="l" for="ch" forName="Accent6" refType="w" fact="0.2082"/>
          <dgm:constr type="t" for="ch" forName="Accent6" refType="h" fact="0.4151"/>
          <dgm:constr type="w" for="ch" forName="Accent6" refType="w" fact="0.0393"/>
          <dgm:constr type="h" for="ch" forName="Accent6" refType="h" fact="0.054"/>
          <dgm:constr type="l" for="ch" forName="Child4" refType="w" fact="0.2329"/>
          <dgm:constr type="t" for="ch" forName="Child4" refType="h" fact="0.7275"/>
          <dgm:constr type="w" for="ch" forName="Child4" refType="w" fact="0.1982"/>
          <dgm:constr type="h" for="ch" forName="Child4" refType="h" fact="0.2725"/>
          <dgm:constr type="l" for="ch" forName="Accent13" refType="w" fact="0.4099"/>
          <dgm:constr type="t" for="ch" forName="Accent13" refType="h" fact="0.7183"/>
          <dgm:constr type="w" for="ch" forName="Accent13" refType="w" fact="0.0393"/>
          <dgm:constr type="h" for="ch" forName="Accent13" refType="h" fact="0.054"/>
        </dgm:constrLst>
      </dgm:if>
      <dgm:else name="Name7">
        <dgm:alg type="composite">
          <dgm:param type="ar" val="1.1477"/>
        </dgm:alg>
        <dgm:constrLst>
          <dgm:constr type="primFontSz" for="des" ptType="node" op="equ" val="65"/>
          <dgm:constr type="l" for="ch" forName="Parent" refType="w" fact="0.171"/>
          <dgm:constr type="t" for="ch" forName="Parent" refType="h" fact="0.1907"/>
          <dgm:constr type="w" for="ch" forName="Parent" refType="w" fact="0.4875"/>
          <dgm:constr type="h" for="ch" forName="Parent" refType="h" fact="0.5596"/>
          <dgm:constr type="l" for="ch" forName="Accent8" refType="w" fact="0.0373"/>
          <dgm:constr type="t" for="ch" forName="Accent8" refType="h" fact="0.5858"/>
          <dgm:constr type="w" for="ch" forName="Accent8" refType="w" fact="0.098"/>
          <dgm:constr type="h" for="ch" forName="Accent8" refType="h" fact="0.1125"/>
          <dgm:constr type="l" for="ch" forName="Accent1" refType="w" fact="0.4492"/>
          <dgm:constr type="t" for="ch" forName="Accent1" refType="h" fact="0.1652"/>
          <dgm:constr type="w" for="ch" forName="Accent1" refType="w" fact="0.0542"/>
          <dgm:constr type="h" for="ch" forName="Accent1" refType="h" fact="0.0623"/>
          <dgm:constr type="l" for="ch" forName="Accent2" refType="w" fact="0.3209"/>
          <dgm:constr type="t" for="ch" forName="Accent2" refType="h" fact="0.7087"/>
          <dgm:constr type="w" for="ch" forName="Accent2" refType="w" fact="0.0393"/>
          <dgm:constr type="h" for="ch" forName="Accent2" refType="h" fact="0.0451"/>
          <dgm:constr type="l" for="ch" forName="Accent3" refType="w" fact="0.6899"/>
          <dgm:constr type="t" for="ch" forName="Accent3" refType="h" fact="0.4178"/>
          <dgm:constr type="w" for="ch" forName="Accent3" refType="w" fact="0.0393"/>
          <dgm:constr type="h" for="ch" forName="Accent3" refType="h" fact="0.0451"/>
          <dgm:constr type="l" for="ch" forName="Accent9" refType="w" fact="0.6201"/>
          <dgm:constr type="t" for="ch" forName="Accent9" refType="h" fact="0.3417"/>
          <dgm:constr type="w" for="ch" forName="Accent9" refType="w" fact="0.0542"/>
          <dgm:constr type="h" for="ch" forName="Accent9" refType="h" fact="0.0623"/>
          <dgm:constr type="l" for="ch" forName="Child1" refType="w" fact="0.0186"/>
          <dgm:constr type="t" for="ch" forName="Child1" refType="h" fact="0.2917"/>
          <dgm:constr type="w" for="ch" forName="Child1" refType="w" fact="0.1982"/>
          <dgm:constr type="h" for="ch" forName="Child1" refType="h" fact="0.2275"/>
          <dgm:constr type="l" for="ch" forName="Child2" refType="w" fact="0.7086"/>
          <dgm:constr type="t" for="ch" forName="Child2" refType="h" fact="0.1847"/>
          <dgm:constr type="w" for="ch" forName="Child2" refType="w" fact="0.1982"/>
          <dgm:constr type="h" for="ch" forName="Child2" refType="h" fact="0.2275"/>
          <dgm:constr type="l" for="ch" forName="Child3" refType="w" fact="0.8018"/>
          <dgm:constr type="t" for="ch" forName="Child3" refType="h" fact="0.5778"/>
          <dgm:constr type="w" for="ch" forName="Child3" refType="w" fact="0.1982"/>
          <dgm:constr type="h" for="ch" forName="Child3" refType="h" fact="0.2275"/>
          <dgm:constr type="l" for="ch" forName="Accent12" refType="w" fact="0.7459"/>
          <dgm:constr type="t" for="ch" forName="Accent12" refType="h" fact="0.5699"/>
          <dgm:constr type="w" for="ch" forName="Accent12" refType="w" fact="0.0393"/>
          <dgm:constr type="h" for="ch" forName="Accent12" refType="h" fact="0.0451"/>
          <dgm:constr type="l" for="ch" forName="Accent4" refType="w" fact="0.5021"/>
          <dgm:constr type="t" for="ch" forName="Accent4" refType="h" fact="0.7567"/>
          <dgm:constr type="w" for="ch" forName="Accent4" refType="w" fact="0.0542"/>
          <dgm:constr type="h" for="ch" forName="Accent4" refType="h" fact="0.0623"/>
          <dgm:constr type="l" for="ch" forName="Accent10" refType="w" fact="0"/>
          <dgm:constr type="t" for="ch" forName="Accent10" refType="h" fact="0.7197"/>
          <dgm:constr type="w" for="ch" forName="Accent10" refType="w" fact="0.0393"/>
          <dgm:constr type="h" for="ch" forName="Accent10" refType="h" fact="0.0451"/>
          <dgm:constr type="l" for="ch" forName="Accent11" refType="w" fact="0.3916"/>
          <dgm:constr type="t" for="ch" forName="Accent11" refType="h" fact="0.6555"/>
          <dgm:constr type="w" for="ch" forName="Accent11" refType="w" fact="0.0393"/>
          <dgm:constr type="h" for="ch" forName="Accent11" refType="h" fact="0.0451"/>
          <dgm:constr type="l" for="ch" forName="Accent7" refType="w" fact="0.3944"/>
          <dgm:constr type="t" for="ch" forName="Accent7" refType="h" fact="0.2556"/>
          <dgm:constr type="w" for="ch" forName="Accent7" refType="w" fact="0.0542"/>
          <dgm:constr type="h" for="ch" forName="Accent7" refType="h" fact="0.0623"/>
          <dgm:constr type="l" for="ch" forName="Accent5" refType="w" fact="0.3319"/>
          <dgm:constr type="t" for="ch" forName="Accent5" refType="h" fact="0.2536"/>
          <dgm:constr type="w" for="ch" forName="Accent5" refType="w" fact="0.0393"/>
          <dgm:constr type="h" for="ch" forName="Accent5" refType="h" fact="0.0451"/>
          <dgm:constr type="l" for="ch" forName="Accent6" refType="w" fact="0.2082"/>
          <dgm:constr type="t" for="ch" forName="Accent6" refType="h" fact="0.5117"/>
          <dgm:constr type="w" for="ch" forName="Accent6" refType="w" fact="0.0393"/>
          <dgm:constr type="h" for="ch" forName="Accent6" refType="h" fact="0.0451"/>
          <dgm:constr type="l" for="ch" forName="Child5" refType="w" fact="0.4219"/>
          <dgm:constr type="t" for="ch" forName="Child5" refType="h" fact="0"/>
          <dgm:constr type="w" for="ch" forName="Child5" refType="w" fact="0.1982"/>
          <dgm:constr type="h" for="ch" forName="Child5" refType="h" fact="0.2275"/>
          <dgm:constr type="l" for="ch" forName="Child4" refType="w" fact="0.2329"/>
          <dgm:constr type="t" for="ch" forName="Child4" refType="h" fact="0.7725"/>
          <dgm:constr type="w" for="ch" forName="Child4" refType="w" fact="0.1982"/>
          <dgm:constr type="h" for="ch" forName="Child4" refType="h" fact="0.2275"/>
          <dgm:constr type="l" for="ch" forName="Accent15" refType="w" fact="0.1775"/>
          <dgm:constr type="t" for="ch" forName="Accent15" refType="h" fact="0.2466"/>
          <dgm:constr type="w" for="ch" forName="Accent15" refType="w" fact="0.0393"/>
          <dgm:constr type="h" for="ch" forName="Accent15" refType="h" fact="0.0451"/>
          <dgm:constr type="l" for="ch" forName="Accent16" refType="w" fact="0.6351"/>
          <dgm:constr type="t" for="ch" forName="Accent16" refType="h" fact="0.056"/>
          <dgm:constr type="w" for="ch" forName="Accent16" refType="w" fact="0.0393"/>
          <dgm:constr type="h" for="ch" forName="Accent16" refType="h" fact="0.0451"/>
          <dgm:constr type="l" for="ch" forName="Accent13" refType="w" fact="0.4099"/>
          <dgm:constr type="t" for="ch" forName="Accent13" refType="h" fact="0.7648"/>
          <dgm:constr type="w" for="ch" forName="Accent13" refType="w" fact="0.0393"/>
          <dgm:constr type="h" for="ch" forName="Accent13" refType="h" fact="0.0451"/>
        </dgm:constrLst>
      </dgm:else>
    </dgm:choose>
    <dgm:forEach name="wrapper" axis="self" ptType="parTrans">
      <dgm:forEach name="accentRepeat1" axis="self">
        <dgm:layoutNode name="AccentHold1" styleLbl="node1">
          <dgm:alg type="sp"/>
          <dgm:shape xmlns:r="http://schemas.openxmlformats.org/officeDocument/2006/relationships" type="ellipse" r:blip="">
            <dgm:adjLst/>
          </dgm:shape>
          <dgm:presOf/>
        </dgm:layoutNode>
      </dgm:forEach>
      <dgm:forEach name="accentRepeat2" axis="self">
        <dgm:layoutNode name="AccentHold2" styleLbl="node1">
          <dgm:alg type="sp"/>
          <dgm:shape xmlns:r="http://schemas.openxmlformats.org/officeDocument/2006/relationships" type="ellipse" r:blip="">
            <dgm:adjLst/>
          </dgm:shape>
          <dgm:presOf/>
        </dgm:layoutNode>
      </dgm:forEach>
      <dgm:forEach name="accentRepeat3" axis="self">
        <dgm:layoutNode name="AccentHold3" styleLbl="node1">
          <dgm:alg type="sp"/>
          <dgm:shape xmlns:r="http://schemas.openxmlformats.org/officeDocument/2006/relationships" type="ellipse" r:blip="">
            <dgm:adjLst/>
          </dgm:shape>
          <dgm:presOf/>
        </dgm:layoutNode>
      </dgm:forEach>
    </dgm:forEach>
    <dgm:forEach name="Name8" axis="ch" ptType="node" cnt="1">
      <dgm:layoutNode name="Parent" styleLbl="node0">
        <dgm:varLst>
          <dgm:chMax val="5"/>
          <dgm:chPref val="5"/>
        </dgm:varLst>
        <dgm:alg type="tx"/>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ch" ptType="node" func="cnt" op="lte" val="4">
          <dgm:layoutNode name="Accent1" styleLbl="node1">
            <dgm:alg type="sp"/>
            <dgm:shape xmlns:r="http://schemas.openxmlformats.org/officeDocument/2006/relationships" type="ellipse" r:blip="">
              <dgm:adjLst/>
            </dgm:shape>
            <dgm:presOf/>
            <dgm:constrLst/>
          </dgm:layoutNode>
        </dgm:if>
        <dgm:else name="Name11"/>
      </dgm:choose>
      <dgm:layoutNode name="Accent2" styleLbl="node1">
        <dgm:alg type="sp"/>
        <dgm:shape xmlns:r="http://schemas.openxmlformats.org/officeDocument/2006/relationships" type="ellipse" r:blip="">
          <dgm:adjLst/>
        </dgm:shape>
        <dgm:presOf/>
        <dgm:constrLst/>
      </dgm:layoutNode>
      <dgm:layoutNode name="Accent3" styleLbl="node1">
        <dgm:alg type="sp"/>
        <dgm:shape xmlns:r="http://schemas.openxmlformats.org/officeDocument/2006/relationships" type="ellipse" r:blip="">
          <dgm:adjLst/>
        </dgm:shape>
        <dgm:presOf/>
        <dgm:constrLst/>
      </dgm:layoutNode>
      <dgm:layoutNode name="Accent4" styleLbl="node1">
        <dgm:alg type="sp"/>
        <dgm:shape xmlns:r="http://schemas.openxmlformats.org/officeDocument/2006/relationships" type="ellipse" r:blip="">
          <dgm:adjLst/>
        </dgm:shape>
        <dgm:presOf/>
        <dgm:constrLst/>
      </dgm:layoutNode>
      <dgm:layoutNode name="Accent5" styleLbl="node1">
        <dgm:alg type="sp"/>
        <dgm:shape xmlns:r="http://schemas.openxmlformats.org/officeDocument/2006/relationships" type="ellipse" r:blip="">
          <dgm:adjLst/>
        </dgm:shape>
        <dgm:presOf/>
        <dgm:constrLst/>
      </dgm:layoutNode>
      <dgm:layoutNode name="Accent6" styleLbl="node1">
        <dgm:alg type="sp"/>
        <dgm:shape xmlns:r="http://schemas.openxmlformats.org/officeDocument/2006/relationships" type="ellipse" r:blip="">
          <dgm:adjLst/>
        </dgm:shape>
        <dgm:presOf/>
        <dgm:constrLst/>
      </dgm:layoutNode>
    </dgm:forEach>
    <dgm:forEach name="Name12" axis="ch ch" ptType="node node" st="1 1" cnt="1 1">
      <dgm:layoutNode name="Child1"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7">
        <dgm:alg type="sp"/>
        <dgm:shape xmlns:r="http://schemas.openxmlformats.org/officeDocument/2006/relationships" r:blip="">
          <dgm:adjLst/>
        </dgm:shape>
        <dgm:presOf/>
        <dgm:constrLst/>
        <dgm:forEach name="Name13" ref="accentRepeat1"/>
      </dgm:layoutNode>
      <dgm:layoutNode name="Accent8">
        <dgm:alg type="sp"/>
        <dgm:shape xmlns:r="http://schemas.openxmlformats.org/officeDocument/2006/relationships" r:blip="">
          <dgm:adjLst/>
        </dgm:shape>
        <dgm:presOf/>
        <dgm:constrLst/>
        <dgm:forEach name="Name14" ref="accentRepeat2"/>
      </dgm:layoutNode>
    </dgm:forEach>
    <dgm:forEach name="Name15" axis="ch ch" ptType="node node" st="1 2" cnt="1 1">
      <dgm:layoutNode name="Child2"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9">
        <dgm:alg type="sp"/>
        <dgm:shape xmlns:r="http://schemas.openxmlformats.org/officeDocument/2006/relationships" r:blip="">
          <dgm:adjLst/>
        </dgm:shape>
        <dgm:presOf/>
        <dgm:constrLst/>
        <dgm:forEach name="Name16" ref="accentRepeat1"/>
      </dgm:layoutNode>
      <dgm:layoutNode name="Accent10">
        <dgm:alg type="sp"/>
        <dgm:shape xmlns:r="http://schemas.openxmlformats.org/officeDocument/2006/relationships" r:blip="">
          <dgm:adjLst/>
        </dgm:shape>
        <dgm:presOf/>
        <dgm:constrLst/>
        <dgm:forEach name="Name17" ref="accentRepeat2"/>
      </dgm:layoutNode>
      <dgm:layoutNode name="Accent11">
        <dgm:alg type="sp"/>
        <dgm:shape xmlns:r="http://schemas.openxmlformats.org/officeDocument/2006/relationships" r:blip="">
          <dgm:adjLst/>
        </dgm:shape>
        <dgm:presOf/>
        <dgm:constrLst/>
        <dgm:forEach name="Name18" ref="accentRepeat3"/>
      </dgm:layoutNode>
    </dgm:forEach>
    <dgm:forEach name="Name19" axis="ch ch" ptType="node node" st="1 3" cnt="1 1">
      <dgm:layoutNode name="Child3"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12">
        <dgm:alg type="sp"/>
        <dgm:shape xmlns:r="http://schemas.openxmlformats.org/officeDocument/2006/relationships" r:blip="">
          <dgm:adjLst/>
        </dgm:shape>
        <dgm:presOf/>
        <dgm:constrLst/>
        <dgm:forEach name="Name20" ref="accentRepeat1"/>
      </dgm:layoutNode>
    </dgm:forEach>
    <dgm:forEach name="Name21" axis="ch ch" ptType="node node" st="1 4" cnt="1 1">
      <dgm:layoutNode name="Child4"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13">
        <dgm:alg type="sp"/>
        <dgm:shape xmlns:r="http://schemas.openxmlformats.org/officeDocument/2006/relationships" r:blip="">
          <dgm:adjLst/>
        </dgm:shape>
        <dgm:presOf/>
        <dgm:constrLst/>
        <dgm:forEach name="Name22" ref="accentRepeat1"/>
      </dgm:layoutNode>
    </dgm:forEach>
    <dgm:forEach name="Name23" axis="ch ch" ptType="node node" st="1 5" cnt="1 1">
      <dgm:layoutNode name="Child5"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15">
        <dgm:alg type="sp"/>
        <dgm:shape xmlns:r="http://schemas.openxmlformats.org/officeDocument/2006/relationships" r:blip="">
          <dgm:adjLst/>
        </dgm:shape>
        <dgm:presOf/>
        <dgm:constrLst/>
        <dgm:forEach name="Name24" ref="accentRepeat2"/>
      </dgm:layoutNode>
      <dgm:layoutNode name="Accent16">
        <dgm:alg type="sp"/>
        <dgm:shape xmlns:r="http://schemas.openxmlformats.org/officeDocument/2006/relationships" r:blip="">
          <dgm:adjLst/>
        </dgm:shape>
        <dgm:presOf/>
        <dgm:constrLst/>
        <dgm:forEach name="Name25" ref="accentRepeat3"/>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5AFC29-506E-4038-9229-FD4A9A8798C9}"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3985808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5AFC29-506E-4038-9229-FD4A9A8798C9}"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3087775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5AFC29-506E-4038-9229-FD4A9A8798C9}"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2471156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5AFC29-506E-4038-9229-FD4A9A8798C9}"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2821325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5AFC29-506E-4038-9229-FD4A9A8798C9}" type="datetimeFigureOut">
              <a:rPr lang="en-GB" smtClean="0"/>
              <a:t>28/11/2025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2957075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5AFC29-506E-4038-9229-FD4A9A8798C9}" type="datetimeFigureOut">
              <a:rPr lang="en-GB" smtClean="0"/>
              <a:t>28/11/2025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4113958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5AFC29-506E-4038-9229-FD4A9A8798C9}" type="datetimeFigureOut">
              <a:rPr lang="en-GB" smtClean="0"/>
              <a:t>28/11/2025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1509859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5AFC29-506E-4038-9229-FD4A9A8798C9}"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922906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5AFC29-506E-4038-9229-FD4A9A8798C9}"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3965530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5AFC29-506E-4038-9229-FD4A9A8798C9}"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4054779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5AFC29-506E-4038-9229-FD4A9A8798C9}"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CE942-1030-4A80-8D4C-A64AAA17F9A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48719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5AFC29-506E-4038-9229-FD4A9A8798C9}"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225723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5AFC29-506E-4038-9229-FD4A9A8798C9}"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CE942-1030-4A80-8D4C-A64AAA17F9A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978772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5AFC29-506E-4038-9229-FD4A9A8798C9}"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22930964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5AFC29-506E-4038-9229-FD4A9A8798C9}"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37797448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5AFC29-506E-4038-9229-FD4A9A8798C9}"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CE942-1030-4A80-8D4C-A64AAA17F9A4}" type="slidenum">
              <a:rPr lang="en-GB" smtClean="0"/>
              <a:t>‹#›</a:t>
            </a:fld>
            <a:endParaRPr lang="en-GB"/>
          </a:p>
        </p:txBody>
      </p:sp>
    </p:spTree>
    <p:extLst>
      <p:ext uri="{BB962C8B-B14F-4D97-AF65-F5344CB8AC3E}">
        <p14:creationId xmlns:p14="http://schemas.microsoft.com/office/powerpoint/2010/main" val="2889591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05AFC29-506E-4038-9229-FD4A9A8798C9}" type="datetimeFigureOut">
              <a:rPr lang="en-GB" smtClean="0"/>
              <a:t>28/11/2025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3ECE942-1030-4A80-8D4C-A64AAA17F9A4}" type="slidenum">
              <a:rPr lang="en-GB" smtClean="0"/>
              <a:t>‹#›</a:t>
            </a:fld>
            <a:endParaRPr lang="en-GB"/>
          </a:p>
        </p:txBody>
      </p:sp>
    </p:spTree>
    <p:extLst>
      <p:ext uri="{BB962C8B-B14F-4D97-AF65-F5344CB8AC3E}">
        <p14:creationId xmlns:p14="http://schemas.microsoft.com/office/powerpoint/2010/main" val="727390939"/>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1057/9780230582019_11"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2.xml"/><Relationship Id="rId5" Type="http://schemas.openxmlformats.org/officeDocument/2006/relationships/hyperlink" Target="https://teamworkdefinition.com/brucetuckmantheory/" TargetMode="External"/><Relationship Id="rId4" Type="http://schemas.openxmlformats.org/officeDocument/2006/relationships/hyperlink" Target="https://www.ifm.eng.cam.ac.uk/research/dmg/tools-and-techniques/belbins-team-ro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41BC-EF18-C038-D6C6-893E7E9E4D8E}"/>
              </a:ext>
            </a:extLst>
          </p:cNvPr>
          <p:cNvSpPr>
            <a:spLocks noGrp="1"/>
          </p:cNvSpPr>
          <p:nvPr>
            <p:ph type="ctrTitle"/>
          </p:nvPr>
        </p:nvSpPr>
        <p:spPr>
          <a:xfrm>
            <a:off x="1018674" y="3429000"/>
            <a:ext cx="9144000" cy="2387600"/>
          </a:xfrm>
        </p:spPr>
        <p:txBody>
          <a:bodyPr>
            <a:normAutofit fontScale="90000"/>
          </a:bodyPr>
          <a:lstStyle/>
          <a:p>
            <a:pPr algn="l"/>
            <a:r>
              <a:rPr lang="en-GB" sz="2700" b="1" dirty="0"/>
              <a:t>Module Name: Effective Teamworking and Communication </a:t>
            </a:r>
            <a:br>
              <a:rPr lang="en-GB" sz="2700" b="1" dirty="0"/>
            </a:br>
            <a:r>
              <a:rPr lang="en-GB" sz="2700" b="1" dirty="0"/>
              <a:t>Module Code: BMSW4009</a:t>
            </a:r>
            <a:br>
              <a:rPr lang="en-GB" b="1" dirty="0"/>
            </a:br>
            <a:r>
              <a:rPr lang="en-GB" sz="1600" b="1" dirty="0"/>
              <a:t>Assignment Name: Reflective Report</a:t>
            </a:r>
            <a:br>
              <a:rPr lang="en-GB" sz="1600" b="1" dirty="0"/>
            </a:br>
            <a:r>
              <a:rPr lang="en-GB" sz="1600" b="1" dirty="0"/>
              <a:t>Student Name: Vera Yasmin Ahmed</a:t>
            </a:r>
            <a:br>
              <a:rPr lang="en-GB" sz="1600" b="1" dirty="0"/>
            </a:br>
            <a:r>
              <a:rPr lang="en-GB" sz="1600" b="1" dirty="0"/>
              <a:t>Student Number: 2432984</a:t>
            </a:r>
            <a:br>
              <a:rPr lang="en-GB" sz="1600" b="1" dirty="0"/>
            </a:br>
            <a:br>
              <a:rPr lang="en-GB" sz="1200" b="1" dirty="0"/>
            </a:br>
            <a:endParaRPr lang="en-GB" sz="1200" b="1" dirty="0"/>
          </a:p>
        </p:txBody>
      </p:sp>
      <p:pic>
        <p:nvPicPr>
          <p:cNvPr id="4" name="Picture 3">
            <a:extLst>
              <a:ext uri="{FF2B5EF4-FFF2-40B4-BE49-F238E27FC236}">
                <a16:creationId xmlns:a16="http://schemas.microsoft.com/office/drawing/2014/main" id="{647C747F-4E6F-7010-659F-BA15DCC4091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71800" y="750746"/>
            <a:ext cx="7764248" cy="2678253"/>
          </a:xfrm>
          <a:prstGeom prst="rect">
            <a:avLst/>
          </a:prstGeom>
          <a:noFill/>
          <a:ln>
            <a:noFill/>
          </a:ln>
        </p:spPr>
      </p:pic>
    </p:spTree>
    <p:extLst>
      <p:ext uri="{BB962C8B-B14F-4D97-AF65-F5344CB8AC3E}">
        <p14:creationId xmlns:p14="http://schemas.microsoft.com/office/powerpoint/2010/main" val="231275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313A9-7CC8-4ED3-B949-9B9A5A75D495}"/>
              </a:ext>
            </a:extLst>
          </p:cNvPr>
          <p:cNvSpPr>
            <a:spLocks noGrp="1"/>
          </p:cNvSpPr>
          <p:nvPr>
            <p:ph type="title"/>
          </p:nvPr>
        </p:nvSpPr>
        <p:spPr/>
        <p:txBody>
          <a:bodyPr>
            <a:normAutofit/>
          </a:bodyPr>
          <a:lstStyle/>
          <a:p>
            <a:r>
              <a:rPr lang="en-US" b="1" dirty="0">
                <a:latin typeface="Bernard MT Condensed" panose="02050806060905020404" pitchFamily="18" charset="0"/>
              </a:rPr>
              <a:t>How to build  effective relationships within a team and what makes a team successful.</a:t>
            </a:r>
            <a:endParaRPr lang="en-GB" b="1" dirty="0">
              <a:latin typeface="Bernard MT Condensed" panose="02050806060905020404" pitchFamily="18" charset="0"/>
            </a:endParaRPr>
          </a:p>
        </p:txBody>
      </p:sp>
      <p:sp>
        <p:nvSpPr>
          <p:cNvPr id="3" name="Content Placeholder 2">
            <a:extLst>
              <a:ext uri="{FF2B5EF4-FFF2-40B4-BE49-F238E27FC236}">
                <a16:creationId xmlns:a16="http://schemas.microsoft.com/office/drawing/2014/main" id="{9F157421-FF4A-AE97-C603-5D0C7AFDB38B}"/>
              </a:ext>
            </a:extLst>
          </p:cNvPr>
          <p:cNvSpPr>
            <a:spLocks noGrp="1"/>
          </p:cNvSpPr>
          <p:nvPr>
            <p:ph idx="1"/>
          </p:nvPr>
        </p:nvSpPr>
        <p:spPr>
          <a:xfrm>
            <a:off x="677334" y="2160589"/>
            <a:ext cx="5418666" cy="4087811"/>
          </a:xfrm>
        </p:spPr>
        <p:txBody>
          <a:bodyPr>
            <a:normAutofit fontScale="92500" lnSpcReduction="20000"/>
          </a:bodyPr>
          <a:lstStyle/>
          <a:p>
            <a:r>
              <a:rPr lang="en-GB" dirty="0"/>
              <a:t>To create successful team is not always an easy task. There are many aspects, what makes good teamworking a successful teamworking. </a:t>
            </a:r>
          </a:p>
          <a:p>
            <a:r>
              <a:rPr lang="en-GB" dirty="0"/>
              <a:t>When building a team, this very rarely involve people you already know. People familiar with each other makes the work much easier as people tend to work effectively, if they are comfortable around each other and knows each other abilities in exact subjects or areas. </a:t>
            </a:r>
          </a:p>
          <a:p>
            <a:r>
              <a:rPr lang="en-GB" dirty="0"/>
              <a:t>When building a team, people can come from different backgrounds and different countries, where language barriers can contribute to issues and misunderstandings in the team and the relationships can become problematic. Multicultural techniques and learning styles can contribute to disagreements. Willingness to adapt is very important. Communication is the key for </a:t>
            </a:r>
            <a:r>
              <a:rPr lang="en-GB"/>
              <a:t>solving problems.</a:t>
            </a:r>
            <a:endParaRPr lang="en-GB" dirty="0"/>
          </a:p>
        </p:txBody>
      </p:sp>
      <p:graphicFrame>
        <p:nvGraphicFramePr>
          <p:cNvPr id="4" name="Diagram 3">
            <a:extLst>
              <a:ext uri="{FF2B5EF4-FFF2-40B4-BE49-F238E27FC236}">
                <a16:creationId xmlns:a16="http://schemas.microsoft.com/office/drawing/2014/main" id="{8F3F6D6C-3C9A-58AC-E164-91CB3A198352}"/>
              </a:ext>
            </a:extLst>
          </p:cNvPr>
          <p:cNvGraphicFramePr/>
          <p:nvPr>
            <p:extLst>
              <p:ext uri="{D42A27DB-BD31-4B8C-83A1-F6EECF244321}">
                <p14:modId xmlns:p14="http://schemas.microsoft.com/office/powerpoint/2010/main" val="2545575663"/>
              </p:ext>
            </p:extLst>
          </p:nvPr>
        </p:nvGraphicFramePr>
        <p:xfrm>
          <a:off x="6299200" y="1804737"/>
          <a:ext cx="4781884" cy="46321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277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0F612-1919-674B-43C6-250FFEA15DF2}"/>
              </a:ext>
            </a:extLst>
          </p:cNvPr>
          <p:cNvSpPr>
            <a:spLocks noGrp="1"/>
          </p:cNvSpPr>
          <p:nvPr>
            <p:ph type="title"/>
          </p:nvPr>
        </p:nvSpPr>
        <p:spPr/>
        <p:txBody>
          <a:bodyPr/>
          <a:lstStyle/>
          <a:p>
            <a:r>
              <a:rPr lang="en-US" b="1" dirty="0">
                <a:latin typeface="Bernard MT Condensed" panose="02050806060905020404" pitchFamily="18" charset="0"/>
              </a:rPr>
              <a:t>How to build  effective relationships within a team and what makes a team successful.</a:t>
            </a:r>
            <a:endParaRPr lang="en-GB" dirty="0"/>
          </a:p>
        </p:txBody>
      </p:sp>
      <p:graphicFrame>
        <p:nvGraphicFramePr>
          <p:cNvPr id="6" name="Content Placeholder 5">
            <a:extLst>
              <a:ext uri="{FF2B5EF4-FFF2-40B4-BE49-F238E27FC236}">
                <a16:creationId xmlns:a16="http://schemas.microsoft.com/office/drawing/2014/main" id="{54F85D39-217F-73CF-C684-A655E598A233}"/>
              </a:ext>
            </a:extLst>
          </p:cNvPr>
          <p:cNvGraphicFramePr>
            <a:graphicFrameLocks noGrp="1"/>
          </p:cNvGraphicFramePr>
          <p:nvPr>
            <p:ph idx="1"/>
            <p:extLst>
              <p:ext uri="{D42A27DB-BD31-4B8C-83A1-F6EECF244321}">
                <p14:modId xmlns:p14="http://schemas.microsoft.com/office/powerpoint/2010/main" val="4084415796"/>
              </p:ext>
            </p:extLst>
          </p:nvPr>
        </p:nvGraphicFramePr>
        <p:xfrm>
          <a:off x="677334" y="1930400"/>
          <a:ext cx="5270655" cy="44295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D9261975-8FEE-326E-8EC7-185A264395A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96000" y="1877026"/>
            <a:ext cx="4178968" cy="4178968"/>
          </a:xfrm>
          <a:prstGeom prst="rect">
            <a:avLst/>
          </a:prstGeom>
          <a:ln>
            <a:noFill/>
          </a:ln>
          <a:effectLst>
            <a:softEdge rad="112500"/>
          </a:effectLst>
        </p:spPr>
      </p:pic>
    </p:spTree>
    <p:extLst>
      <p:ext uri="{BB962C8B-B14F-4D97-AF65-F5344CB8AC3E}">
        <p14:creationId xmlns:p14="http://schemas.microsoft.com/office/powerpoint/2010/main" val="753638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48821-DE13-C548-5946-A87496695FAA}"/>
              </a:ext>
            </a:extLst>
          </p:cNvPr>
          <p:cNvSpPr>
            <a:spLocks noGrp="1"/>
          </p:cNvSpPr>
          <p:nvPr>
            <p:ph type="title"/>
          </p:nvPr>
        </p:nvSpPr>
        <p:spPr/>
        <p:txBody>
          <a:bodyPr/>
          <a:lstStyle/>
          <a:p>
            <a:r>
              <a:rPr lang="en-US" b="1" dirty="0">
                <a:latin typeface="Bernard MT Condensed" panose="02050806060905020404" pitchFamily="18" charset="0"/>
              </a:rPr>
              <a:t>How to build  effective relationships within a team and what makes a team successful.</a:t>
            </a:r>
            <a:endParaRPr lang="en-GB" dirty="0"/>
          </a:p>
        </p:txBody>
      </p:sp>
      <p:sp>
        <p:nvSpPr>
          <p:cNvPr id="3" name="Content Placeholder 2">
            <a:extLst>
              <a:ext uri="{FF2B5EF4-FFF2-40B4-BE49-F238E27FC236}">
                <a16:creationId xmlns:a16="http://schemas.microsoft.com/office/drawing/2014/main" id="{8203C46F-BD35-097D-D901-C0B1031363C1}"/>
              </a:ext>
            </a:extLst>
          </p:cNvPr>
          <p:cNvSpPr>
            <a:spLocks noGrp="1"/>
          </p:cNvSpPr>
          <p:nvPr>
            <p:ph idx="1"/>
          </p:nvPr>
        </p:nvSpPr>
        <p:spPr>
          <a:xfrm>
            <a:off x="677334" y="2160588"/>
            <a:ext cx="2884014" cy="4087812"/>
          </a:xfrm>
        </p:spPr>
        <p:txBody>
          <a:bodyPr>
            <a:normAutofit/>
          </a:bodyPr>
          <a:lstStyle/>
          <a:p>
            <a:r>
              <a:rPr lang="en-US" sz="2000" dirty="0"/>
              <a:t>Team </a:t>
            </a:r>
            <a:r>
              <a:rPr lang="en-GB" sz="2000" dirty="0"/>
              <a:t>can contribute from different skills and strengths  (Townend, 2007).</a:t>
            </a:r>
            <a:endParaRPr lang="en-US" sz="2000" dirty="0"/>
          </a:p>
          <a:p>
            <a:r>
              <a:rPr lang="en-GB" sz="2000" dirty="0"/>
              <a:t>Choosing roles in the team is important for building effective relationship and successfully reach tasks and goals. </a:t>
            </a:r>
          </a:p>
          <a:p>
            <a:pPr marL="0" lvl="0" indent="0" defTabSz="914400" eaLnBrk="0" fontAlgn="base" hangingPunct="0">
              <a:spcBef>
                <a:spcPct val="0"/>
              </a:spcBef>
              <a:spcAft>
                <a:spcPct val="0"/>
              </a:spcAft>
              <a:buClrTx/>
              <a:buSzTx/>
              <a:buNone/>
            </a:pPr>
            <a:endParaRPr lang="en-US" altLang="en-US" sz="24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SzTx/>
              <a:buNone/>
            </a:pPr>
            <a:endParaRPr lang="en-US" altLang="en-US" sz="2000" dirty="0">
              <a:solidFill>
                <a:schemeClr val="tx1"/>
              </a:solidFill>
              <a:latin typeface="Arial" panose="020B0604020202020204" pitchFamily="34" charset="0"/>
            </a:endParaRPr>
          </a:p>
          <a:p>
            <a:endParaRPr lang="en-GB" sz="2000" dirty="0"/>
          </a:p>
        </p:txBody>
      </p:sp>
      <p:graphicFrame>
        <p:nvGraphicFramePr>
          <p:cNvPr id="6" name="Diagram 5">
            <a:extLst>
              <a:ext uri="{FF2B5EF4-FFF2-40B4-BE49-F238E27FC236}">
                <a16:creationId xmlns:a16="http://schemas.microsoft.com/office/drawing/2014/main" id="{A4AD33FD-1B56-097F-375B-A2168F4D7266}"/>
              </a:ext>
            </a:extLst>
          </p:cNvPr>
          <p:cNvGraphicFramePr/>
          <p:nvPr>
            <p:extLst>
              <p:ext uri="{D42A27DB-BD31-4B8C-83A1-F6EECF244321}">
                <p14:modId xmlns:p14="http://schemas.microsoft.com/office/powerpoint/2010/main" val="942593992"/>
              </p:ext>
            </p:extLst>
          </p:nvPr>
        </p:nvGraphicFramePr>
        <p:xfrm>
          <a:off x="3981116" y="1930400"/>
          <a:ext cx="5884779" cy="44418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917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35E1F-F95B-157E-636C-6056C7EEEA1E}"/>
              </a:ext>
            </a:extLst>
          </p:cNvPr>
          <p:cNvSpPr>
            <a:spLocks noGrp="1"/>
          </p:cNvSpPr>
          <p:nvPr>
            <p:ph type="title"/>
          </p:nvPr>
        </p:nvSpPr>
        <p:spPr/>
        <p:txBody>
          <a:bodyPr/>
          <a:lstStyle/>
          <a:p>
            <a:r>
              <a:rPr lang="en-US" b="1" dirty="0">
                <a:latin typeface="Bernard MT Condensed" panose="02050806060905020404" pitchFamily="18" charset="0"/>
              </a:rPr>
              <a:t>How to build  effective relationships within a team and what makes a team successful.</a:t>
            </a:r>
            <a:endParaRPr lang="en-GB" dirty="0"/>
          </a:p>
        </p:txBody>
      </p:sp>
      <p:sp>
        <p:nvSpPr>
          <p:cNvPr id="3" name="Content Placeholder 2">
            <a:extLst>
              <a:ext uri="{FF2B5EF4-FFF2-40B4-BE49-F238E27FC236}">
                <a16:creationId xmlns:a16="http://schemas.microsoft.com/office/drawing/2014/main" id="{7392F3A1-F908-532A-662B-80867472F848}"/>
              </a:ext>
            </a:extLst>
          </p:cNvPr>
          <p:cNvSpPr>
            <a:spLocks noGrp="1"/>
          </p:cNvSpPr>
          <p:nvPr>
            <p:ph idx="1"/>
          </p:nvPr>
        </p:nvSpPr>
        <p:spPr>
          <a:xfrm>
            <a:off x="677334" y="2160589"/>
            <a:ext cx="4399992" cy="4432716"/>
          </a:xfrm>
        </p:spPr>
        <p:txBody>
          <a:bodyPr/>
          <a:lstStyle/>
          <a:p>
            <a:r>
              <a:rPr lang="en-US" b="1" dirty="0">
                <a:solidFill>
                  <a:schemeClr val="accent2">
                    <a:lumMod val="40000"/>
                    <a:lumOff val="60000"/>
                  </a:schemeClr>
                </a:solidFill>
              </a:rPr>
              <a:t>Positive Implications of Good Group Dynamics</a:t>
            </a:r>
          </a:p>
          <a:p>
            <a:r>
              <a:rPr lang="en-US" dirty="0"/>
              <a:t>Higher motivation </a:t>
            </a:r>
          </a:p>
          <a:p>
            <a:r>
              <a:rPr lang="en-US" dirty="0"/>
              <a:t>Better communication</a:t>
            </a:r>
          </a:p>
          <a:p>
            <a:r>
              <a:rPr lang="en-US" dirty="0"/>
              <a:t>Balanced work, smooth agreements on tasks</a:t>
            </a:r>
          </a:p>
          <a:p>
            <a:r>
              <a:rPr lang="en-US" dirty="0"/>
              <a:t>Improved creativity and problem-solving</a:t>
            </a:r>
          </a:p>
          <a:p>
            <a:r>
              <a:rPr lang="en-US" dirty="0"/>
              <a:t>Effective decision-making</a:t>
            </a:r>
          </a:p>
          <a:p>
            <a:r>
              <a:rPr lang="en-US" dirty="0"/>
              <a:t>Confidence</a:t>
            </a:r>
          </a:p>
          <a:p>
            <a:r>
              <a:rPr lang="en-GB" dirty="0"/>
              <a:t>Increase in productivity</a:t>
            </a:r>
            <a:r>
              <a:rPr lang="en-US" dirty="0"/>
              <a:t> </a:t>
            </a:r>
          </a:p>
          <a:p>
            <a:pPr marL="0" indent="0">
              <a:buNone/>
            </a:pPr>
            <a:endParaRPr lang="en-GB" dirty="0"/>
          </a:p>
        </p:txBody>
      </p:sp>
      <p:sp>
        <p:nvSpPr>
          <p:cNvPr id="4" name="TextBox 3">
            <a:extLst>
              <a:ext uri="{FF2B5EF4-FFF2-40B4-BE49-F238E27FC236}">
                <a16:creationId xmlns:a16="http://schemas.microsoft.com/office/drawing/2014/main" id="{75EDBA42-3092-6EDA-57BA-1E419E1C6BA8}"/>
              </a:ext>
            </a:extLst>
          </p:cNvPr>
          <p:cNvSpPr txBox="1"/>
          <p:nvPr/>
        </p:nvSpPr>
        <p:spPr>
          <a:xfrm>
            <a:off x="5606716" y="2160589"/>
            <a:ext cx="4078705" cy="4247317"/>
          </a:xfrm>
          <a:prstGeom prst="rect">
            <a:avLst/>
          </a:prstGeom>
          <a:noFill/>
        </p:spPr>
        <p:txBody>
          <a:bodyPr wrap="square" rtlCol="0">
            <a:spAutoFit/>
          </a:bodyPr>
          <a:lstStyle/>
          <a:p>
            <a:r>
              <a:rPr lang="en-US" b="1" dirty="0">
                <a:solidFill>
                  <a:schemeClr val="accent4">
                    <a:lumMod val="60000"/>
                    <a:lumOff val="40000"/>
                  </a:schemeClr>
                </a:solidFill>
              </a:rPr>
              <a:t>Negative Implications of Poor Group Dynamics</a:t>
            </a:r>
          </a:p>
          <a:p>
            <a:endParaRPr lang="en-US" b="1" dirty="0"/>
          </a:p>
          <a:p>
            <a:r>
              <a:rPr lang="en-US" dirty="0"/>
              <a:t>Conflict and frustration</a:t>
            </a:r>
          </a:p>
          <a:p>
            <a:endParaRPr lang="en-US" dirty="0"/>
          </a:p>
          <a:p>
            <a:r>
              <a:rPr lang="en-US" dirty="0"/>
              <a:t>Disagreements</a:t>
            </a:r>
          </a:p>
          <a:p>
            <a:endParaRPr lang="en-US" dirty="0"/>
          </a:p>
          <a:p>
            <a:r>
              <a:rPr lang="en-US" dirty="0"/>
              <a:t>Confidence problems</a:t>
            </a:r>
          </a:p>
          <a:p>
            <a:endParaRPr lang="en-US" dirty="0"/>
          </a:p>
          <a:p>
            <a:r>
              <a:rPr lang="en-US" dirty="0"/>
              <a:t>Dominance by stronger team members</a:t>
            </a:r>
          </a:p>
          <a:p>
            <a:endParaRPr lang="en-US" dirty="0"/>
          </a:p>
          <a:p>
            <a:r>
              <a:rPr lang="en-US" dirty="0"/>
              <a:t>Lack of understanding in roles</a:t>
            </a:r>
          </a:p>
          <a:p>
            <a:endParaRPr lang="en-US" dirty="0"/>
          </a:p>
          <a:p>
            <a:r>
              <a:rPr lang="en-US" dirty="0"/>
              <a:t>Low productivity</a:t>
            </a:r>
          </a:p>
        </p:txBody>
      </p:sp>
    </p:spTree>
    <p:extLst>
      <p:ext uri="{BB962C8B-B14F-4D97-AF65-F5344CB8AC3E}">
        <p14:creationId xmlns:p14="http://schemas.microsoft.com/office/powerpoint/2010/main" val="259608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3C09B-C1FF-5314-EA30-AE0AC1051973}"/>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7342DAD5-6305-92E3-3C8C-832D9DF1B2C8}"/>
              </a:ext>
            </a:extLst>
          </p:cNvPr>
          <p:cNvSpPr>
            <a:spLocks noGrp="1"/>
          </p:cNvSpPr>
          <p:nvPr>
            <p:ph idx="1"/>
          </p:nvPr>
        </p:nvSpPr>
        <p:spPr/>
        <p:txBody>
          <a:bodyPr/>
          <a:lstStyle/>
          <a:p>
            <a:r>
              <a:rPr lang="en-GB" dirty="0"/>
              <a:t>Belbin Ltd. Belbin Team Roles. Available at: </a:t>
            </a:r>
            <a:r>
              <a:rPr lang="en-GB" u="sng" dirty="0">
                <a:hlinkClick r:id="rId2"/>
              </a:rPr>
              <a:t>https://www.belbin.com/about/belbin-team-roles</a:t>
            </a:r>
            <a:r>
              <a:rPr lang="en-GB" dirty="0"/>
              <a:t> (Accessed: 25 November 2025).</a:t>
            </a:r>
          </a:p>
          <a:p>
            <a:r>
              <a:rPr lang="en-GB" dirty="0"/>
              <a:t>Townend, A. (2007) Belbin Team Roles. Assertiveness and Diversity. Palgrave Macmillan, London. Available at: </a:t>
            </a:r>
            <a:r>
              <a:rPr lang="en-GB" u="sng" dirty="0">
                <a:hlinkClick r:id="rId3"/>
              </a:rPr>
              <a:t>https://doi.org/10.1057/9780230582019_11</a:t>
            </a:r>
            <a:r>
              <a:rPr lang="en-GB" dirty="0"/>
              <a:t> (Accessed: 23 November 2025).</a:t>
            </a:r>
          </a:p>
          <a:p>
            <a:r>
              <a:rPr lang="en-GB" dirty="0"/>
              <a:t>University of Cambridge. (2016). Belbin’s Team Roles. Available at: </a:t>
            </a:r>
            <a:r>
              <a:rPr lang="en-GB" u="sng" dirty="0">
                <a:hlinkClick r:id="rId4"/>
              </a:rPr>
              <a:t>https://www.ifm.eng.cam.ac.uk/research/dmg/tools-and-techniques/belbins-team-roles/</a:t>
            </a:r>
            <a:r>
              <a:rPr lang="en-GB" dirty="0"/>
              <a:t> (Accessed: 23 November 2025).</a:t>
            </a:r>
          </a:p>
          <a:p>
            <a:r>
              <a:rPr lang="en-GB" dirty="0"/>
              <a:t>Teamwork Definition. (2025). Bruce Tuckman Theory. Available at: </a:t>
            </a:r>
            <a:r>
              <a:rPr lang="en-GB" u="sng" dirty="0">
                <a:hlinkClick r:id="rId5"/>
              </a:rPr>
              <a:t>https://teamworkdefinition.com/brucetuckmantheory/</a:t>
            </a:r>
            <a:r>
              <a:rPr lang="en-GB" dirty="0"/>
              <a:t> (Accessed: 22 November 2025).</a:t>
            </a:r>
          </a:p>
          <a:p>
            <a:endParaRPr lang="en-GB" dirty="0"/>
          </a:p>
        </p:txBody>
      </p:sp>
    </p:spTree>
    <p:extLst>
      <p:ext uri="{BB962C8B-B14F-4D97-AF65-F5344CB8AC3E}">
        <p14:creationId xmlns:p14="http://schemas.microsoft.com/office/powerpoint/2010/main" val="5266078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120</TotalTime>
  <Words>503</Words>
  <Application>Microsoft Office PowerPoint</Application>
  <PresentationFormat>Widescreen</PresentationFormat>
  <Paragraphs>55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Bernard MT Condensed</vt:lpstr>
      <vt:lpstr>Trebuchet MS</vt:lpstr>
      <vt:lpstr>Wingdings 3</vt:lpstr>
      <vt:lpstr>Facet</vt:lpstr>
      <vt:lpstr>Module Name: Effective Teamworking and Communication  Module Code: BMSW4009 Assignment Name: Reflective Report Student Name: Vera Yasmin Ahmed Student Number: 2432984  </vt:lpstr>
      <vt:lpstr>How to build  effective relationships within a team and what makes a team successful.</vt:lpstr>
      <vt:lpstr>How to build  effective relationships within a team and what makes a team successful.</vt:lpstr>
      <vt:lpstr>How to build  effective relationships within a team and what makes a team successful.</vt:lpstr>
      <vt:lpstr>How to build  effective relationships within a team and what makes a team successful.</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Vera Ahmed</dc:creator>
  <cp:lastModifiedBy>Vera Ahmed</cp:lastModifiedBy>
  <cp:revision>2</cp:revision>
  <dcterms:created xsi:type="dcterms:W3CDTF">2025-11-28T16:41:10Z</dcterms:created>
  <dcterms:modified xsi:type="dcterms:W3CDTF">2025-11-28T19:23:22Z</dcterms:modified>
</cp:coreProperties>
</file>