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256" r:id="rId3"/>
    <p:sldId id="265" r:id="rId4"/>
    <p:sldId id="282" r:id="rId5"/>
    <p:sldId id="268" r:id="rId6"/>
    <p:sldId id="274" r:id="rId7"/>
    <p:sldId id="272" r:id="rId8"/>
    <p:sldId id="258" r:id="rId9"/>
    <p:sldId id="279" r:id="rId10"/>
    <p:sldId id="259" r:id="rId11"/>
    <p:sldId id="260" r:id="rId12"/>
    <p:sldId id="261" r:id="rId13"/>
    <p:sldId id="267" r:id="rId14"/>
    <p:sldId id="270" r:id="rId15"/>
    <p:sldId id="271" r:id="rId16"/>
    <p:sldId id="266" r:id="rId17"/>
    <p:sldId id="284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B4D0F7-AD8F-5836-6EF5-C0B09A7863A2}" v="6" dt="2022-07-05T10:10:20.740"/>
    <p1510:client id="{2FF26E4B-2599-1005-66FD-2BE8F69AC686}" v="416" dt="2022-07-22T15:50:26.165"/>
    <p1510:client id="{4A59D933-DF40-0475-7F29-4F4C488318B1}" v="1352" dt="2022-07-21T06:57:12.920"/>
    <p1510:client id="{7E05CE1E-5A98-BCA8-0BBA-68E4B69EAB2B}" v="26" dt="2022-07-19T07:44:32.418"/>
    <p1510:client id="{8AA63434-7E68-2CC5-90F2-940DEDA90039}" v="938" dt="2022-07-21T18:00:20.387"/>
    <p1510:client id="{A5666F7A-DBBD-444D-3A60-72D9BF6E23E1}" v="35" dt="2022-07-12T21:44:57.434"/>
    <p1510:client id="{CD08E837-198A-2A1C-E613-DE3116031102}" v="53" dt="2022-07-12T18:41:00.851"/>
    <p1510:client id="{D3EF7BB7-1B7C-2199-2889-0C80F5129F8C}" v="76" dt="2022-07-22T15:55:46.830"/>
    <p1510:client id="{EEBD5B06-5114-6109-EBD3-6293CC2B423C}" v="195" dt="2022-07-22T13:56:03.9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ffeena Denise Maureen Webb (2119292)" userId="S::2119292@student.uwtsd.ac.uk::fa341e4e-3b8a-4eb9-acd1-372ddd78a456" providerId="AD" clId="Web-{7E05CE1E-5A98-BCA8-0BBA-68E4B69EAB2B}"/>
    <pc:docChg chg="addSld modSld">
      <pc:chgData name="Suffeena Denise Maureen Webb (2119292)" userId="S::2119292@student.uwtsd.ac.uk::fa341e4e-3b8a-4eb9-acd1-372ddd78a456" providerId="AD" clId="Web-{7E05CE1E-5A98-BCA8-0BBA-68E4B69EAB2B}" dt="2022-07-19T07:44:32.418" v="33" actId="20577"/>
      <pc:docMkLst>
        <pc:docMk/>
      </pc:docMkLst>
      <pc:sldChg chg="modSp">
        <pc:chgData name="Suffeena Denise Maureen Webb (2119292)" userId="S::2119292@student.uwtsd.ac.uk::fa341e4e-3b8a-4eb9-acd1-372ddd78a456" providerId="AD" clId="Web-{7E05CE1E-5A98-BCA8-0BBA-68E4B69EAB2B}" dt="2022-07-19T07:44:03.619" v="27" actId="20577"/>
        <pc:sldMkLst>
          <pc:docMk/>
          <pc:sldMk cId="996369837" sldId="257"/>
        </pc:sldMkLst>
        <pc:spChg chg="mod">
          <ac:chgData name="Suffeena Denise Maureen Webb (2119292)" userId="S::2119292@student.uwtsd.ac.uk::fa341e4e-3b8a-4eb9-acd1-372ddd78a456" providerId="AD" clId="Web-{7E05CE1E-5A98-BCA8-0BBA-68E4B69EAB2B}" dt="2022-07-19T07:44:03.619" v="27" actId="20577"/>
          <ac:spMkLst>
            <pc:docMk/>
            <pc:sldMk cId="996369837" sldId="257"/>
            <ac:spMk id="3" creationId="{D7B5EAA5-60C0-33BC-15AF-4DE6D108ABCE}"/>
          </ac:spMkLst>
        </pc:spChg>
      </pc:sldChg>
      <pc:sldChg chg="modSp">
        <pc:chgData name="Suffeena Denise Maureen Webb (2119292)" userId="S::2119292@student.uwtsd.ac.uk::fa341e4e-3b8a-4eb9-acd1-372ddd78a456" providerId="AD" clId="Web-{7E05CE1E-5A98-BCA8-0BBA-68E4B69EAB2B}" dt="2022-07-19T07:42:17.192" v="8" actId="14100"/>
        <pc:sldMkLst>
          <pc:docMk/>
          <pc:sldMk cId="1462351530" sldId="258"/>
        </pc:sldMkLst>
        <pc:spChg chg="mod">
          <ac:chgData name="Suffeena Denise Maureen Webb (2119292)" userId="S::2119292@student.uwtsd.ac.uk::fa341e4e-3b8a-4eb9-acd1-372ddd78a456" providerId="AD" clId="Web-{7E05CE1E-5A98-BCA8-0BBA-68E4B69EAB2B}" dt="2022-07-19T07:42:17.192" v="8" actId="14100"/>
          <ac:spMkLst>
            <pc:docMk/>
            <pc:sldMk cId="1462351530" sldId="258"/>
            <ac:spMk id="2" creationId="{9DBE4603-7456-E3A8-017B-B3518FBA5BB2}"/>
          </ac:spMkLst>
        </pc:spChg>
      </pc:sldChg>
      <pc:sldChg chg="modSp new">
        <pc:chgData name="Suffeena Denise Maureen Webb (2119292)" userId="S::2119292@student.uwtsd.ac.uk::fa341e4e-3b8a-4eb9-acd1-372ddd78a456" providerId="AD" clId="Web-{7E05CE1E-5A98-BCA8-0BBA-68E4B69EAB2B}" dt="2022-07-19T07:42:56.616" v="18" actId="20577"/>
        <pc:sldMkLst>
          <pc:docMk/>
          <pc:sldMk cId="366165070" sldId="259"/>
        </pc:sldMkLst>
        <pc:spChg chg="mod">
          <ac:chgData name="Suffeena Denise Maureen Webb (2119292)" userId="S::2119292@student.uwtsd.ac.uk::fa341e4e-3b8a-4eb9-acd1-372ddd78a456" providerId="AD" clId="Web-{7E05CE1E-5A98-BCA8-0BBA-68E4B69EAB2B}" dt="2022-07-19T07:42:56.616" v="18" actId="20577"/>
          <ac:spMkLst>
            <pc:docMk/>
            <pc:sldMk cId="366165070" sldId="259"/>
            <ac:spMk id="2" creationId="{79194140-74D3-57A3-F9AB-86F6D94C72A5}"/>
          </ac:spMkLst>
        </pc:spChg>
      </pc:sldChg>
      <pc:sldChg chg="modSp new">
        <pc:chgData name="Suffeena Denise Maureen Webb (2119292)" userId="S::2119292@student.uwtsd.ac.uk::fa341e4e-3b8a-4eb9-acd1-372ddd78a456" providerId="AD" clId="Web-{7E05CE1E-5A98-BCA8-0BBA-68E4B69EAB2B}" dt="2022-07-19T07:43:44.915" v="23" actId="20577"/>
        <pc:sldMkLst>
          <pc:docMk/>
          <pc:sldMk cId="3903369258" sldId="260"/>
        </pc:sldMkLst>
        <pc:spChg chg="mod">
          <ac:chgData name="Suffeena Denise Maureen Webb (2119292)" userId="S::2119292@student.uwtsd.ac.uk::fa341e4e-3b8a-4eb9-acd1-372ddd78a456" providerId="AD" clId="Web-{7E05CE1E-5A98-BCA8-0BBA-68E4B69EAB2B}" dt="2022-07-19T07:43:44.915" v="23" actId="20577"/>
          <ac:spMkLst>
            <pc:docMk/>
            <pc:sldMk cId="3903369258" sldId="260"/>
            <ac:spMk id="2" creationId="{6E9FB48D-0F50-CE8B-65CD-32A14E45C8C2}"/>
          </ac:spMkLst>
        </pc:spChg>
      </pc:sldChg>
      <pc:sldChg chg="modSp new">
        <pc:chgData name="Suffeena Denise Maureen Webb (2119292)" userId="S::2119292@student.uwtsd.ac.uk::fa341e4e-3b8a-4eb9-acd1-372ddd78a456" providerId="AD" clId="Web-{7E05CE1E-5A98-BCA8-0BBA-68E4B69EAB2B}" dt="2022-07-19T07:44:32.418" v="33" actId="20577"/>
        <pc:sldMkLst>
          <pc:docMk/>
          <pc:sldMk cId="211276669" sldId="261"/>
        </pc:sldMkLst>
        <pc:spChg chg="mod">
          <ac:chgData name="Suffeena Denise Maureen Webb (2119292)" userId="S::2119292@student.uwtsd.ac.uk::fa341e4e-3b8a-4eb9-acd1-372ddd78a456" providerId="AD" clId="Web-{7E05CE1E-5A98-BCA8-0BBA-68E4B69EAB2B}" dt="2022-07-19T07:44:32.418" v="33" actId="20577"/>
          <ac:spMkLst>
            <pc:docMk/>
            <pc:sldMk cId="211276669" sldId="261"/>
            <ac:spMk id="2" creationId="{A4A32F83-D545-FCAC-3F09-45E8F4FEA90A}"/>
          </ac:spMkLst>
        </pc:spChg>
      </pc:sldChg>
    </pc:docChg>
  </pc:docChgLst>
  <pc:docChgLst>
    <pc:chgData name="Shabana Akhtar (2120355)" userId="S::2120355@student.uwtsd.ac.uk::eae4869f-699c-47b5-b7e9-a1e2f9f13411" providerId="AD" clId="Web-{2FF26E4B-2599-1005-66FD-2BE8F69AC686}"/>
    <pc:docChg chg="addSld delSld modSld addMainMaster">
      <pc:chgData name="Shabana Akhtar (2120355)" userId="S::2120355@student.uwtsd.ac.uk::eae4869f-699c-47b5-b7e9-a1e2f9f13411" providerId="AD" clId="Web-{2FF26E4B-2599-1005-66FD-2BE8F69AC686}" dt="2022-07-22T15:50:26.165" v="409"/>
      <pc:docMkLst>
        <pc:docMk/>
      </pc:docMkLst>
      <pc:sldChg chg="del">
        <pc:chgData name="Shabana Akhtar (2120355)" userId="S::2120355@student.uwtsd.ac.uk::eae4869f-699c-47b5-b7e9-a1e2f9f13411" providerId="AD" clId="Web-{2FF26E4B-2599-1005-66FD-2BE8F69AC686}" dt="2022-07-22T15:50:26.165" v="409"/>
        <pc:sldMkLst>
          <pc:docMk/>
          <pc:sldMk cId="1266283112" sldId="263"/>
        </pc:sldMkLst>
      </pc:sldChg>
      <pc:sldChg chg="del">
        <pc:chgData name="Shabana Akhtar (2120355)" userId="S::2120355@student.uwtsd.ac.uk::eae4869f-699c-47b5-b7e9-a1e2f9f13411" providerId="AD" clId="Web-{2FF26E4B-2599-1005-66FD-2BE8F69AC686}" dt="2022-07-22T15:50:22.681" v="408"/>
        <pc:sldMkLst>
          <pc:docMk/>
          <pc:sldMk cId="669778820" sldId="264"/>
        </pc:sldMkLst>
      </pc:sldChg>
      <pc:sldChg chg="del">
        <pc:chgData name="Shabana Akhtar (2120355)" userId="S::2120355@student.uwtsd.ac.uk::eae4869f-699c-47b5-b7e9-a1e2f9f13411" providerId="AD" clId="Web-{2FF26E4B-2599-1005-66FD-2BE8F69AC686}" dt="2022-07-22T15:39:52.929" v="0"/>
        <pc:sldMkLst>
          <pc:docMk/>
          <pc:sldMk cId="3755231675" sldId="269"/>
        </pc:sldMkLst>
      </pc:sldChg>
      <pc:sldChg chg="addSp delSp modSp new del">
        <pc:chgData name="Shabana Akhtar (2120355)" userId="S::2120355@student.uwtsd.ac.uk::eae4869f-699c-47b5-b7e9-a1e2f9f13411" providerId="AD" clId="Web-{2FF26E4B-2599-1005-66FD-2BE8F69AC686}" dt="2022-07-22T15:45:33.954" v="7"/>
        <pc:sldMkLst>
          <pc:docMk/>
          <pc:sldMk cId="70700686" sldId="283"/>
        </pc:sldMkLst>
        <pc:spChg chg="add del mod">
          <ac:chgData name="Shabana Akhtar (2120355)" userId="S::2120355@student.uwtsd.ac.uk::eae4869f-699c-47b5-b7e9-a1e2f9f13411" providerId="AD" clId="Web-{2FF26E4B-2599-1005-66FD-2BE8F69AC686}" dt="2022-07-22T15:43:37.545" v="5"/>
          <ac:spMkLst>
            <pc:docMk/>
            <pc:sldMk cId="70700686" sldId="283"/>
            <ac:spMk id="4" creationId="{4C6B3BEA-8E15-7736-97BA-ADF8173096EE}"/>
          </ac:spMkLst>
        </pc:spChg>
      </pc:sldChg>
      <pc:sldChg chg="modSp add">
        <pc:chgData name="Shabana Akhtar (2120355)" userId="S::2120355@student.uwtsd.ac.uk::eae4869f-699c-47b5-b7e9-a1e2f9f13411" providerId="AD" clId="Web-{2FF26E4B-2599-1005-66FD-2BE8F69AC686}" dt="2022-07-22T15:50:10.243" v="407"/>
        <pc:sldMkLst>
          <pc:docMk/>
          <pc:sldMk cId="694042200" sldId="284"/>
        </pc:sldMkLst>
        <pc:graphicFrameChg chg="mod modGraphic">
          <ac:chgData name="Shabana Akhtar (2120355)" userId="S::2120355@student.uwtsd.ac.uk::eae4869f-699c-47b5-b7e9-a1e2f9f13411" providerId="AD" clId="Web-{2FF26E4B-2599-1005-66FD-2BE8F69AC686}" dt="2022-07-22T15:50:10.243" v="407"/>
          <ac:graphicFrameMkLst>
            <pc:docMk/>
            <pc:sldMk cId="694042200" sldId="284"/>
            <ac:graphicFrameMk id="4" creationId="{45286591-9DEE-40D6-861B-569E5A9D47E2}"/>
          </ac:graphicFrameMkLst>
        </pc:graphicFrameChg>
      </pc:sldChg>
      <pc:sldMasterChg chg="add addSldLayout">
        <pc:chgData name="Shabana Akhtar (2120355)" userId="S::2120355@student.uwtsd.ac.uk::eae4869f-699c-47b5-b7e9-a1e2f9f13411" providerId="AD" clId="Web-{2FF26E4B-2599-1005-66FD-2BE8F69AC686}" dt="2022-07-22T15:45:23.329" v="6"/>
        <pc:sldMasterMkLst>
          <pc:docMk/>
          <pc:sldMasterMk cId="3181916383" sldId="2147483648"/>
        </pc:sldMasterMkLst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3389596065" sldId="2147483649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730117488" sldId="2147483650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108819872" sldId="2147483651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3786937900" sldId="2147483652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2095225400" sldId="2147483653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2664253318" sldId="2147483654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600331193" sldId="2147483655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3745130196" sldId="2147483656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2574778156" sldId="2147483657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3289441484" sldId="2147483658"/>
          </pc:sldLayoutMkLst>
        </pc:sldLayoutChg>
        <pc:sldLayoutChg chg="add">
          <pc:chgData name="Shabana Akhtar (2120355)" userId="S::2120355@student.uwtsd.ac.uk::eae4869f-699c-47b5-b7e9-a1e2f9f13411" providerId="AD" clId="Web-{2FF26E4B-2599-1005-66FD-2BE8F69AC686}" dt="2022-07-22T15:45:23.329" v="6"/>
          <pc:sldLayoutMkLst>
            <pc:docMk/>
            <pc:sldMasterMk cId="3181916383" sldId="2147483648"/>
            <pc:sldLayoutMk cId="2950286640" sldId="2147483659"/>
          </pc:sldLayoutMkLst>
        </pc:sldLayoutChg>
      </pc:sldMasterChg>
    </pc:docChg>
  </pc:docChgLst>
  <pc:docChgLst>
    <pc:chgData name="Shabana Akhtar (2120355)" userId="S::2120355@student.uwtsd.ac.uk::eae4869f-699c-47b5-b7e9-a1e2f9f13411" providerId="AD" clId="Web-{EEBD5B06-5114-6109-EBD3-6293CC2B423C}"/>
    <pc:docChg chg="addSld delSld modSld sldOrd">
      <pc:chgData name="Shabana Akhtar (2120355)" userId="S::2120355@student.uwtsd.ac.uk::eae4869f-699c-47b5-b7e9-a1e2f9f13411" providerId="AD" clId="Web-{EEBD5B06-5114-6109-EBD3-6293CC2B423C}" dt="2022-07-22T14:20:24.958" v="333" actId="20577"/>
      <pc:docMkLst>
        <pc:docMk/>
      </pc:docMkLst>
      <pc:sldChg chg="modSp del">
        <pc:chgData name="Shabana Akhtar (2120355)" userId="S::2120355@student.uwtsd.ac.uk::eae4869f-699c-47b5-b7e9-a1e2f9f13411" providerId="AD" clId="Web-{EEBD5B06-5114-6109-EBD3-6293CC2B423C}" dt="2022-07-22T12:26:57.755" v="132"/>
        <pc:sldMkLst>
          <pc:docMk/>
          <pc:sldMk cId="996369837" sldId="257"/>
        </pc:sldMkLst>
        <pc:spChg chg="mod">
          <ac:chgData name="Shabana Akhtar (2120355)" userId="S::2120355@student.uwtsd.ac.uk::eae4869f-699c-47b5-b7e9-a1e2f9f13411" providerId="AD" clId="Web-{EEBD5B06-5114-6109-EBD3-6293CC2B423C}" dt="2022-07-22T12:26:42.457" v="127" actId="20577"/>
          <ac:spMkLst>
            <pc:docMk/>
            <pc:sldMk cId="996369837" sldId="257"/>
            <ac:spMk id="3" creationId="{D7B5EAA5-60C0-33BC-15AF-4DE6D108ABCE}"/>
          </ac:spMkLst>
        </pc:spChg>
      </pc:sldChg>
      <pc:sldChg chg="addSp del">
        <pc:chgData name="Shabana Akhtar (2120355)" userId="S::2120355@student.uwtsd.ac.uk::eae4869f-699c-47b5-b7e9-a1e2f9f13411" providerId="AD" clId="Web-{EEBD5B06-5114-6109-EBD3-6293CC2B423C}" dt="2022-07-22T12:43:59.557" v="173"/>
        <pc:sldMkLst>
          <pc:docMk/>
          <pc:sldMk cId="1743595778" sldId="262"/>
        </pc:sldMkLst>
        <pc:spChg chg="add">
          <ac:chgData name="Shabana Akhtar (2120355)" userId="S::2120355@student.uwtsd.ac.uk::eae4869f-699c-47b5-b7e9-a1e2f9f13411" providerId="AD" clId="Web-{EEBD5B06-5114-6109-EBD3-6293CC2B423C}" dt="2022-07-22T12:43:55.463" v="172"/>
          <ac:spMkLst>
            <pc:docMk/>
            <pc:sldMk cId="1743595778" sldId="262"/>
            <ac:spMk id="4" creationId="{1F463F68-2B04-E6AF-F318-CAFE0315F869}"/>
          </ac:spMkLst>
        </pc:spChg>
      </pc:sldChg>
      <pc:sldChg chg="addSp delSp modSp mod setBg setClrOvrMap">
        <pc:chgData name="Shabana Akhtar (2120355)" userId="S::2120355@student.uwtsd.ac.uk::eae4869f-699c-47b5-b7e9-a1e2f9f13411" providerId="AD" clId="Web-{EEBD5B06-5114-6109-EBD3-6293CC2B423C}" dt="2022-07-22T13:11:29.684" v="214"/>
        <pc:sldMkLst>
          <pc:docMk/>
          <pc:sldMk cId="3879337512" sldId="265"/>
        </pc:sldMkLst>
        <pc:spChg chg="mod">
          <ac:chgData name="Shabana Akhtar (2120355)" userId="S::2120355@student.uwtsd.ac.uk::eae4869f-699c-47b5-b7e9-a1e2f9f13411" providerId="AD" clId="Web-{EEBD5B06-5114-6109-EBD3-6293CC2B423C}" dt="2022-07-22T13:11:29.684" v="214"/>
          <ac:spMkLst>
            <pc:docMk/>
            <pc:sldMk cId="3879337512" sldId="265"/>
            <ac:spMk id="2" creationId="{4DE398D2-4EC4-9792-EF87-B0D4B98FFAB6}"/>
          </ac:spMkLst>
        </pc:spChg>
        <pc:spChg chg="del mod">
          <ac:chgData name="Shabana Akhtar (2120355)" userId="S::2120355@student.uwtsd.ac.uk::eae4869f-699c-47b5-b7e9-a1e2f9f13411" providerId="AD" clId="Web-{EEBD5B06-5114-6109-EBD3-6293CC2B423C}" dt="2022-07-22T12:31:08.483" v="135"/>
          <ac:spMkLst>
            <pc:docMk/>
            <pc:sldMk cId="3879337512" sldId="265"/>
            <ac:spMk id="3" creationId="{4347F8BB-8160-AEE1-915F-4E536201EF8A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1:08.483" v="135"/>
          <ac:spMkLst>
            <pc:docMk/>
            <pc:sldMk cId="3879337512" sldId="265"/>
            <ac:spMk id="8" creationId="{EA67B5B4-3A24-436E-B663-1B2EBFF8A0CD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1:08.483" v="135"/>
          <ac:spMkLst>
            <pc:docMk/>
            <pc:sldMk cId="3879337512" sldId="265"/>
            <ac:spMk id="10" creationId="{987FDF89-C993-41F4-A1B8-DBAFF16008A9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1:08.483" v="135"/>
          <ac:spMkLst>
            <pc:docMk/>
            <pc:sldMk cId="3879337512" sldId="265"/>
            <ac:spMk id="12" creationId="{64E585EA-75FD-4025-8270-F66A58A15CDA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1:47.421" v="136"/>
          <ac:spMkLst>
            <pc:docMk/>
            <pc:sldMk cId="3879337512" sldId="265"/>
            <ac:spMk id="18" creationId="{B819A166-7571-4003-A6B8-B62034C3ED30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3:42.723" v="140"/>
          <ac:spMkLst>
            <pc:docMk/>
            <pc:sldMk cId="3879337512" sldId="265"/>
            <ac:spMk id="23" creationId="{DE7FFD28-545C-4C88-A2E7-152FB234C92C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4:47.272" v="141"/>
          <ac:spMkLst>
            <pc:docMk/>
            <pc:sldMk cId="3879337512" sldId="265"/>
            <ac:spMk id="28" creationId="{08E89D5E-1885-4160-AC77-CC471DD1D0DB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6:05.259" v="143"/>
          <ac:spMkLst>
            <pc:docMk/>
            <pc:sldMk cId="3879337512" sldId="265"/>
            <ac:spMk id="35" creationId="{5628E5CB-913B-4378-97CE-18C9F6410C53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6:32.479" v="144"/>
          <ac:spMkLst>
            <pc:docMk/>
            <pc:sldMk cId="3879337512" sldId="265"/>
            <ac:spMk id="40" creationId="{DC8C3900-B8A1-4965-88E6-CBCBFE067207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7:37.262" v="145"/>
          <ac:spMkLst>
            <pc:docMk/>
            <pc:sldMk cId="3879337512" sldId="265"/>
            <ac:spMk id="45" creationId="{8D3C1482-7123-4378-ADD1-1746805B4B45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7:37.262" v="145"/>
          <ac:spMkLst>
            <pc:docMk/>
            <pc:sldMk cId="3879337512" sldId="265"/>
            <ac:spMk id="47" creationId="{1889930B-F3A3-46CC-B34C-49439CA3C69C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8:58.890" v="147"/>
          <ac:spMkLst>
            <pc:docMk/>
            <pc:sldMk cId="3879337512" sldId="265"/>
            <ac:spMk id="54" creationId="{3B0DF90E-6BAD-4E82-8FDF-717C9A357378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8:58.890" v="147"/>
          <ac:spMkLst>
            <pc:docMk/>
            <pc:sldMk cId="3879337512" sldId="265"/>
            <ac:spMk id="56" creationId="{13DCC859-0434-4BB8-B6C5-09C88AE698FB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38:58.890" v="147"/>
          <ac:spMkLst>
            <pc:docMk/>
            <pc:sldMk cId="3879337512" sldId="265"/>
            <ac:spMk id="58" creationId="{08E7ACFB-B791-4C23-8B17-013FEDC09A89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5:44.922" v="207"/>
          <ac:spMkLst>
            <pc:docMk/>
            <pc:sldMk cId="3879337512" sldId="265"/>
            <ac:spMk id="63" creationId="{3B0DF90E-6BAD-4E82-8FDF-717C9A357378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5:44.922" v="207"/>
          <ac:spMkLst>
            <pc:docMk/>
            <pc:sldMk cId="3879337512" sldId="265"/>
            <ac:spMk id="65" creationId="{13DCC859-0434-4BB8-B6C5-09C88AE698FB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5:44.922" v="207"/>
          <ac:spMkLst>
            <pc:docMk/>
            <pc:sldMk cId="3879337512" sldId="265"/>
            <ac:spMk id="67" creationId="{08E7ACFB-B791-4C23-8B17-013FEDC09A89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7:08.800" v="210"/>
          <ac:spMkLst>
            <pc:docMk/>
            <pc:sldMk cId="3879337512" sldId="265"/>
            <ac:spMk id="69" creationId="{08215CFF-2F76-424C-87EF-8C7D8DDD11D4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8:17.584" v="212"/>
          <ac:spMkLst>
            <pc:docMk/>
            <pc:sldMk cId="3879337512" sldId="265"/>
            <ac:spMk id="71" creationId="{955A2079-FA98-4876-80F0-72364A7D2EA4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43:30.978" v="171"/>
          <ac:spMkLst>
            <pc:docMk/>
            <pc:sldMk cId="3879337512" sldId="265"/>
            <ac:spMk id="72" creationId="{6C4028FD-8BAA-4A19-BFDE-594D991B7552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6:53.034" v="209"/>
          <ac:spMkLst>
            <pc:docMk/>
            <pc:sldMk cId="3879337512" sldId="265"/>
            <ac:spMk id="74" creationId="{DE7FFD28-545C-4C88-A2E7-152FB234C92C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8:53.100" v="213"/>
          <ac:spMkLst>
            <pc:docMk/>
            <pc:sldMk cId="3879337512" sldId="265"/>
            <ac:spMk id="77" creationId="{9228552E-C8B1-4A80-8448-0787CE0FC704}"/>
          </ac:spMkLst>
        </pc:spChg>
        <pc:spChg chg="add">
          <ac:chgData name="Shabana Akhtar (2120355)" userId="S::2120355@student.uwtsd.ac.uk::eae4869f-699c-47b5-b7e9-a1e2f9f13411" providerId="AD" clId="Web-{EEBD5B06-5114-6109-EBD3-6293CC2B423C}" dt="2022-07-22T13:11:29.684" v="214"/>
          <ac:spMkLst>
            <pc:docMk/>
            <pc:sldMk cId="3879337512" sldId="265"/>
            <ac:spMk id="78" creationId="{9228552E-C8B1-4A80-8448-0787CE0FC704}"/>
          </ac:spMkLst>
        </pc:spChg>
        <pc:graphicFrameChg chg="add mod modGraphic">
          <ac:chgData name="Shabana Akhtar (2120355)" userId="S::2120355@student.uwtsd.ac.uk::eae4869f-699c-47b5-b7e9-a1e2f9f13411" providerId="AD" clId="Web-{EEBD5B06-5114-6109-EBD3-6293CC2B423C}" dt="2022-07-22T13:11:29.684" v="214"/>
          <ac:graphicFrameMkLst>
            <pc:docMk/>
            <pc:sldMk cId="3879337512" sldId="265"/>
            <ac:graphicFrameMk id="14" creationId="{CA638164-4A4C-67BB-97A3-D43C4112D0B6}"/>
          </ac:graphicFrameMkLst>
        </pc:graphicFrameChg>
        <pc:picChg chg="add mod">
          <ac:chgData name="Shabana Akhtar (2120355)" userId="S::2120355@student.uwtsd.ac.uk::eae4869f-699c-47b5-b7e9-a1e2f9f13411" providerId="AD" clId="Web-{EEBD5B06-5114-6109-EBD3-6293CC2B423C}" dt="2022-07-22T13:11:29.684" v="214"/>
          <ac:picMkLst>
            <pc:docMk/>
            <pc:sldMk cId="3879337512" sldId="265"/>
            <ac:picMk id="73" creationId="{3E227282-BA16-6D72-C042-1A7F532D39C3}"/>
          </ac:picMkLst>
        </pc:picChg>
        <pc:cxnChg chg="add del">
          <ac:chgData name="Shabana Akhtar (2120355)" userId="S::2120355@student.uwtsd.ac.uk::eae4869f-699c-47b5-b7e9-a1e2f9f13411" providerId="AD" clId="Web-{EEBD5B06-5114-6109-EBD3-6293CC2B423C}" dt="2022-07-22T12:34:47.272" v="141"/>
          <ac:cxnSpMkLst>
            <pc:docMk/>
            <pc:sldMk cId="3879337512" sldId="265"/>
            <ac:cxnSpMk id="30" creationId="{EC15C128-8E68-44BD-BF94-FBA9CA4B0309}"/>
          </ac:cxnSpMkLst>
        </pc:cxnChg>
        <pc:cxnChg chg="add del">
          <ac:chgData name="Shabana Akhtar (2120355)" userId="S::2120355@student.uwtsd.ac.uk::eae4869f-699c-47b5-b7e9-a1e2f9f13411" providerId="AD" clId="Web-{EEBD5B06-5114-6109-EBD3-6293CC2B423C}" dt="2022-07-22T12:37:37.262" v="145"/>
          <ac:cxnSpMkLst>
            <pc:docMk/>
            <pc:sldMk cId="3879337512" sldId="265"/>
            <ac:cxnSpMk id="49" creationId="{550D2BD1-98F9-412D-905B-3A843EF4078B}"/>
          </ac:cxnSpMkLst>
        </pc:cxnChg>
      </pc:sldChg>
      <pc:sldChg chg="modSp mod chgLayout">
        <pc:chgData name="Shabana Akhtar (2120355)" userId="S::2120355@student.uwtsd.ac.uk::eae4869f-699c-47b5-b7e9-a1e2f9f13411" providerId="AD" clId="Web-{EEBD5B06-5114-6109-EBD3-6293CC2B423C}" dt="2022-07-22T13:51:56.709" v="313" actId="20577"/>
        <pc:sldMkLst>
          <pc:docMk/>
          <pc:sldMk cId="3252013920" sldId="268"/>
        </pc:sldMkLst>
        <pc:spChg chg="mod ord">
          <ac:chgData name="Shabana Akhtar (2120355)" userId="S::2120355@student.uwtsd.ac.uk::eae4869f-699c-47b5-b7e9-a1e2f9f13411" providerId="AD" clId="Web-{EEBD5B06-5114-6109-EBD3-6293CC2B423C}" dt="2022-07-22T13:49:29.875" v="307"/>
          <ac:spMkLst>
            <pc:docMk/>
            <pc:sldMk cId="3252013920" sldId="268"/>
            <ac:spMk id="2" creationId="{D9F9D91A-671D-C3B2-12E1-85D7C2A0CF4D}"/>
          </ac:spMkLst>
        </pc:spChg>
        <pc:spChg chg="mod ord">
          <ac:chgData name="Shabana Akhtar (2120355)" userId="S::2120355@student.uwtsd.ac.uk::eae4869f-699c-47b5-b7e9-a1e2f9f13411" providerId="AD" clId="Web-{EEBD5B06-5114-6109-EBD3-6293CC2B423C}" dt="2022-07-22T13:49:52.845" v="310" actId="1076"/>
          <ac:spMkLst>
            <pc:docMk/>
            <pc:sldMk cId="3252013920" sldId="268"/>
            <ac:spMk id="6" creationId="{E68A4130-0488-3AC6-5875-0C04F052AB15}"/>
          </ac:spMkLst>
        </pc:spChg>
        <pc:graphicFrameChg chg="mod ord modGraphic">
          <ac:chgData name="Shabana Akhtar (2120355)" userId="S::2120355@student.uwtsd.ac.uk::eae4869f-699c-47b5-b7e9-a1e2f9f13411" providerId="AD" clId="Web-{EEBD5B06-5114-6109-EBD3-6293CC2B423C}" dt="2022-07-22T13:51:56.709" v="313" actId="20577"/>
          <ac:graphicFrameMkLst>
            <pc:docMk/>
            <pc:sldMk cId="3252013920" sldId="268"/>
            <ac:graphicFrameMk id="29" creationId="{B5F037CD-B834-0AA7-E9F7-F6BAB33FFE0B}"/>
          </ac:graphicFrameMkLst>
        </pc:graphicFrameChg>
      </pc:sldChg>
      <pc:sldChg chg="modSp ord">
        <pc:chgData name="Shabana Akhtar (2120355)" userId="S::2120355@student.uwtsd.ac.uk::eae4869f-699c-47b5-b7e9-a1e2f9f13411" providerId="AD" clId="Web-{EEBD5B06-5114-6109-EBD3-6293CC2B423C}" dt="2022-07-22T12:27:13.083" v="133"/>
        <pc:sldMkLst>
          <pc:docMk/>
          <pc:sldMk cId="3755231675" sldId="269"/>
        </pc:sldMkLst>
        <pc:spChg chg="mod">
          <ac:chgData name="Shabana Akhtar (2120355)" userId="S::2120355@student.uwtsd.ac.uk::eae4869f-699c-47b5-b7e9-a1e2f9f13411" providerId="AD" clId="Web-{EEBD5B06-5114-6109-EBD3-6293CC2B423C}" dt="2022-07-22T12:26:53.051" v="131" actId="20577"/>
          <ac:spMkLst>
            <pc:docMk/>
            <pc:sldMk cId="3755231675" sldId="269"/>
            <ac:spMk id="8" creationId="{39196581-C424-9ED2-C719-AB06E48A0073}"/>
          </ac:spMkLst>
        </pc:spChg>
      </pc:sldChg>
      <pc:sldChg chg="modSp addAnim modAnim">
        <pc:chgData name="Shabana Akhtar (2120355)" userId="S::2120355@student.uwtsd.ac.uk::eae4869f-699c-47b5-b7e9-a1e2f9f13411" providerId="AD" clId="Web-{EEBD5B06-5114-6109-EBD3-6293CC2B423C}" dt="2022-07-22T14:20:24.958" v="333" actId="20577"/>
        <pc:sldMkLst>
          <pc:docMk/>
          <pc:sldMk cId="3234081294" sldId="272"/>
        </pc:sldMkLst>
        <pc:graphicFrameChg chg="modGraphic">
          <ac:chgData name="Shabana Akhtar (2120355)" userId="S::2120355@student.uwtsd.ac.uk::eae4869f-699c-47b5-b7e9-a1e2f9f13411" providerId="AD" clId="Web-{EEBD5B06-5114-6109-EBD3-6293CC2B423C}" dt="2022-07-22T14:20:24.958" v="333" actId="20577"/>
          <ac:graphicFrameMkLst>
            <pc:docMk/>
            <pc:sldMk cId="3234081294" sldId="272"/>
            <ac:graphicFrameMk id="14" creationId="{2C4D8773-F104-42C1-EC84-278D252B5B47}"/>
          </ac:graphicFrameMkLst>
        </pc:graphicFrameChg>
      </pc:sldChg>
      <pc:sldChg chg="addSp delSp modSp mod chgLayout">
        <pc:chgData name="Shabana Akhtar (2120355)" userId="S::2120355@student.uwtsd.ac.uk::eae4869f-699c-47b5-b7e9-a1e2f9f13411" providerId="AD" clId="Web-{EEBD5B06-5114-6109-EBD3-6293CC2B423C}" dt="2022-07-22T13:56:03.921" v="326"/>
        <pc:sldMkLst>
          <pc:docMk/>
          <pc:sldMk cId="1936232461" sldId="274"/>
        </pc:sldMkLst>
        <pc:spChg chg="mod ord">
          <ac:chgData name="Shabana Akhtar (2120355)" userId="S::2120355@student.uwtsd.ac.uk::eae4869f-699c-47b5-b7e9-a1e2f9f13411" providerId="AD" clId="Web-{EEBD5B06-5114-6109-EBD3-6293CC2B423C}" dt="2022-07-22T13:55:07.528" v="315"/>
          <ac:spMkLst>
            <pc:docMk/>
            <pc:sldMk cId="1936232461" sldId="274"/>
            <ac:spMk id="2" creationId="{69B69EE1-0939-05B6-2FC4-661E6CE64A49}"/>
          </ac:spMkLst>
        </pc:spChg>
        <pc:spChg chg="del mod">
          <ac:chgData name="Shabana Akhtar (2120355)" userId="S::2120355@student.uwtsd.ac.uk::eae4869f-699c-47b5-b7e9-a1e2f9f13411" providerId="AD" clId="Web-{EEBD5B06-5114-6109-EBD3-6293CC2B423C}" dt="2022-07-22T13:55:07.528" v="315"/>
          <ac:spMkLst>
            <pc:docMk/>
            <pc:sldMk cId="1936232461" sldId="274"/>
            <ac:spMk id="11" creationId="{C1B6BDDA-F583-22F7-81D2-B0687580D8C9}"/>
          </ac:spMkLst>
        </pc:spChg>
        <pc:spChg chg="add mod">
          <ac:chgData name="Shabana Akhtar (2120355)" userId="S::2120355@student.uwtsd.ac.uk::eae4869f-699c-47b5-b7e9-a1e2f9f13411" providerId="AD" clId="Web-{EEBD5B06-5114-6109-EBD3-6293CC2B423C}" dt="2022-07-22T13:56:03.921" v="326"/>
          <ac:spMkLst>
            <pc:docMk/>
            <pc:sldMk cId="1936232461" sldId="274"/>
            <ac:spMk id="33" creationId="{91185F69-FB17-B79A-985E-BB204B6D6411}"/>
          </ac:spMkLst>
        </pc:spChg>
        <pc:graphicFrameChg chg="mod ord">
          <ac:chgData name="Shabana Akhtar (2120355)" userId="S::2120355@student.uwtsd.ac.uk::eae4869f-699c-47b5-b7e9-a1e2f9f13411" providerId="AD" clId="Web-{EEBD5B06-5114-6109-EBD3-6293CC2B423C}" dt="2022-07-22T13:55:26.779" v="317" actId="14100"/>
          <ac:graphicFrameMkLst>
            <pc:docMk/>
            <pc:sldMk cId="1936232461" sldId="274"/>
            <ac:graphicFrameMk id="5" creationId="{1D6534CF-85DB-5EE9-E501-0950104663CC}"/>
          </ac:graphicFrameMkLst>
        </pc:graphicFrameChg>
      </pc:sldChg>
      <pc:sldChg chg="del">
        <pc:chgData name="Shabana Akhtar (2120355)" userId="S::2120355@student.uwtsd.ac.uk::eae4869f-699c-47b5-b7e9-a1e2f9f13411" providerId="AD" clId="Web-{EEBD5B06-5114-6109-EBD3-6293CC2B423C}" dt="2022-07-22T12:29:16.119" v="134"/>
        <pc:sldMkLst>
          <pc:docMk/>
          <pc:sldMk cId="4041396452" sldId="275"/>
        </pc:sldMkLst>
      </pc:sldChg>
      <pc:sldChg chg="del">
        <pc:chgData name="Shabana Akhtar (2120355)" userId="S::2120355@student.uwtsd.ac.uk::eae4869f-699c-47b5-b7e9-a1e2f9f13411" providerId="AD" clId="Web-{EEBD5B06-5114-6109-EBD3-6293CC2B423C}" dt="2022-07-22T13:41:03.748" v="223"/>
        <pc:sldMkLst>
          <pc:docMk/>
          <pc:sldMk cId="675186923" sldId="278"/>
        </pc:sldMkLst>
      </pc:sldChg>
      <pc:sldChg chg="add del">
        <pc:chgData name="Shabana Akhtar (2120355)" userId="S::2120355@student.uwtsd.ac.uk::eae4869f-699c-47b5-b7e9-a1e2f9f13411" providerId="AD" clId="Web-{EEBD5B06-5114-6109-EBD3-6293CC2B423C}" dt="2022-07-22T13:41:48.375" v="226"/>
        <pc:sldMkLst>
          <pc:docMk/>
          <pc:sldMk cId="2692640448" sldId="281"/>
        </pc:sldMkLst>
      </pc:sldChg>
      <pc:sldChg chg="addSp delSp modSp new add del mod setBg modClrScheme setClrOvrMap delDesignElem chgLayout">
        <pc:chgData name="Shabana Akhtar (2120355)" userId="S::2120355@student.uwtsd.ac.uk::eae4869f-699c-47b5-b7e9-a1e2f9f13411" providerId="AD" clId="Web-{EEBD5B06-5114-6109-EBD3-6293CC2B423C}" dt="2022-07-22T13:47:51.794" v="231" actId="20577"/>
        <pc:sldMkLst>
          <pc:docMk/>
          <pc:sldMk cId="3046547537" sldId="282"/>
        </pc:sldMkLst>
        <pc:spChg chg="mod ord">
          <ac:chgData name="Shabana Akhtar (2120355)" userId="S::2120355@student.uwtsd.ac.uk::eae4869f-699c-47b5-b7e9-a1e2f9f13411" providerId="AD" clId="Web-{EEBD5B06-5114-6109-EBD3-6293CC2B423C}" dt="2022-07-22T13:47:51.794" v="231" actId="20577"/>
          <ac:spMkLst>
            <pc:docMk/>
            <pc:sldMk cId="3046547537" sldId="282"/>
            <ac:spMk id="2" creationId="{90731415-D540-2564-8152-E5410F12C4B8}"/>
          </ac:spMkLst>
        </pc:spChg>
        <pc:spChg chg="del mod">
          <ac:chgData name="Shabana Akhtar (2120355)" userId="S::2120355@student.uwtsd.ac.uk::eae4869f-699c-47b5-b7e9-a1e2f9f13411" providerId="AD" clId="Web-{EEBD5B06-5114-6109-EBD3-6293CC2B423C}" dt="2022-07-22T12:12:34.817" v="123"/>
          <ac:spMkLst>
            <pc:docMk/>
            <pc:sldMk cId="3046547537" sldId="282"/>
            <ac:spMk id="3" creationId="{923B9785-E4EC-0461-BAA6-705DADB7F718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4:30.074" v="204"/>
          <ac:spMkLst>
            <pc:docMk/>
            <pc:sldMk cId="3046547537" sldId="282"/>
            <ac:spMk id="7" creationId="{53B021B3-DE93-4AB7-8A18-CF5F1CED88B8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4:30.074" v="204"/>
          <ac:spMkLst>
            <pc:docMk/>
            <pc:sldMk cId="3046547537" sldId="282"/>
            <ac:spMk id="8" creationId="{52D502E5-F6B4-4D58-B4AE-FC466FF15EE8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13:52.305" v="126"/>
          <ac:spMkLst>
            <pc:docMk/>
            <pc:sldMk cId="3046547537" sldId="282"/>
            <ac:spMk id="9" creationId="{37E32B78-23DD-4E77-8B9C-7779E3BF20C2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1:36.345" v="196"/>
          <ac:spMkLst>
            <pc:docMk/>
            <pc:sldMk cId="3046547537" sldId="282"/>
            <ac:spMk id="10" creationId="{DC8C3900-B8A1-4965-88E6-CBCBFE067207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4:30.074" v="204"/>
          <ac:spMkLst>
            <pc:docMk/>
            <pc:sldMk cId="3046547537" sldId="282"/>
            <ac:spMk id="11" creationId="{9DECDBF4-02B6-4BB4-B65B-B8107AD6A9E8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1:41.502" v="198"/>
          <ac:spMkLst>
            <pc:docMk/>
            <pc:sldMk cId="3046547537" sldId="282"/>
            <ac:spMk id="12" creationId="{2BD55E05-51A2-4173-A7FA-869DE4F71AC3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04:46.543" v="205"/>
          <ac:spMkLst>
            <pc:docMk/>
            <pc:sldMk cId="3046547537" sldId="282"/>
            <ac:spMk id="13" creationId="{955A2079-FA98-4876-80F0-72364A7D2EA4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13:52.273" v="125"/>
          <ac:spMkLst>
            <pc:docMk/>
            <pc:sldMk cId="3046547537" sldId="282"/>
            <ac:spMk id="14" creationId="{955A2079-FA98-4876-80F0-72364A7D2EA4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2:56:41.553" v="182"/>
          <ac:spMkLst>
            <pc:docMk/>
            <pc:sldMk cId="3046547537" sldId="282"/>
            <ac:spMk id="16" creationId="{DC8C3900-B8A1-4965-88E6-CBCBFE067207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11:53.404" v="215"/>
          <ac:spMkLst>
            <pc:docMk/>
            <pc:sldMk cId="3046547537" sldId="282"/>
            <ac:spMk id="18" creationId="{955A2079-FA98-4876-80F0-72364A7D2EA4}"/>
          </ac:spMkLst>
        </pc:spChg>
        <pc:spChg chg="add del">
          <ac:chgData name="Shabana Akhtar (2120355)" userId="S::2120355@student.uwtsd.ac.uk::eae4869f-699c-47b5-b7e9-a1e2f9f13411" providerId="AD" clId="Web-{EEBD5B06-5114-6109-EBD3-6293CC2B423C}" dt="2022-07-22T13:12:37.312" v="216"/>
          <ac:spMkLst>
            <pc:docMk/>
            <pc:sldMk cId="3046547537" sldId="282"/>
            <ac:spMk id="24" creationId="{C5E6CFF1-2F42-4E10-9A97-F116F46F53FE}"/>
          </ac:spMkLst>
        </pc:spChg>
        <pc:spChg chg="add">
          <ac:chgData name="Shabana Akhtar (2120355)" userId="S::2120355@student.uwtsd.ac.uk::eae4869f-699c-47b5-b7e9-a1e2f9f13411" providerId="AD" clId="Web-{EEBD5B06-5114-6109-EBD3-6293CC2B423C}" dt="2022-07-22T13:12:37.312" v="216"/>
          <ac:spMkLst>
            <pc:docMk/>
            <pc:sldMk cId="3046547537" sldId="282"/>
            <ac:spMk id="31" creationId="{C5E6CFF1-2F42-4E10-9A97-F116F46F53FE}"/>
          </ac:spMkLst>
        </pc:spChg>
        <pc:spChg chg="add del mod ord">
          <ac:chgData name="Shabana Akhtar (2120355)" userId="S::2120355@student.uwtsd.ac.uk::eae4869f-699c-47b5-b7e9-a1e2f9f13411" providerId="AD" clId="Web-{EEBD5B06-5114-6109-EBD3-6293CC2B423C}" dt="2022-07-22T13:01:13.219" v="194"/>
          <ac:spMkLst>
            <pc:docMk/>
            <pc:sldMk cId="3046547537" sldId="282"/>
            <ac:spMk id="118" creationId="{BA5C8812-98F7-36EE-C657-EAE2FCFEA88E}"/>
          </ac:spMkLst>
        </pc:spChg>
        <pc:graphicFrameChg chg="add mod ord modGraphic">
          <ac:chgData name="Shabana Akhtar (2120355)" userId="S::2120355@student.uwtsd.ac.uk::eae4869f-699c-47b5-b7e9-a1e2f9f13411" providerId="AD" clId="Web-{EEBD5B06-5114-6109-EBD3-6293CC2B423C}" dt="2022-07-22T13:12:37.312" v="216"/>
          <ac:graphicFrameMkLst>
            <pc:docMk/>
            <pc:sldMk cId="3046547537" sldId="282"/>
            <ac:graphicFrameMk id="5" creationId="{67D3CC6B-E781-107D-72A3-1658E908EBCB}"/>
          </ac:graphicFrameMkLst>
        </pc:graphicFrameChg>
        <pc:picChg chg="add mod">
          <ac:chgData name="Shabana Akhtar (2120355)" userId="S::2120355@student.uwtsd.ac.uk::eae4869f-699c-47b5-b7e9-a1e2f9f13411" providerId="AD" clId="Web-{EEBD5B06-5114-6109-EBD3-6293CC2B423C}" dt="2022-07-22T13:12:37.312" v="216"/>
          <ac:picMkLst>
            <pc:docMk/>
            <pc:sldMk cId="3046547537" sldId="282"/>
            <ac:picMk id="20" creationId="{CC9D0051-C575-5404-14D0-690AD58C3046}"/>
          </ac:picMkLst>
        </pc:picChg>
        <pc:cxnChg chg="add del">
          <ac:chgData name="Shabana Akhtar (2120355)" userId="S::2120355@student.uwtsd.ac.uk::eae4869f-699c-47b5-b7e9-a1e2f9f13411" providerId="AD" clId="Web-{EEBD5B06-5114-6109-EBD3-6293CC2B423C}" dt="2022-07-22T13:12:37.312" v="216"/>
          <ac:cxnSpMkLst>
            <pc:docMk/>
            <pc:sldMk cId="3046547537" sldId="282"/>
            <ac:cxnSpMk id="26" creationId="{67182200-4859-4C8D-BCBB-55B245C28BA3}"/>
          </ac:cxnSpMkLst>
        </pc:cxnChg>
        <pc:cxnChg chg="add">
          <ac:chgData name="Shabana Akhtar (2120355)" userId="S::2120355@student.uwtsd.ac.uk::eae4869f-699c-47b5-b7e9-a1e2f9f13411" providerId="AD" clId="Web-{EEBD5B06-5114-6109-EBD3-6293CC2B423C}" dt="2022-07-22T13:12:37.312" v="216"/>
          <ac:cxnSpMkLst>
            <pc:docMk/>
            <pc:sldMk cId="3046547537" sldId="282"/>
            <ac:cxnSpMk id="33" creationId="{67182200-4859-4C8D-BCBB-55B245C28BA3}"/>
          </ac:cxnSpMkLst>
        </pc:cxnChg>
      </pc:sldChg>
    </pc:docChg>
  </pc:docChgLst>
  <pc:docChgLst>
    <pc:chgData name="Shabana Akhtar (2120355)" userId="S::2120355@student.uwtsd.ac.uk::eae4869f-699c-47b5-b7e9-a1e2f9f13411" providerId="AD" clId="Web-{23B4D0F7-AD8F-5836-6EF5-C0B09A7863A2}"/>
    <pc:docChg chg="addSld modSld">
      <pc:chgData name="Shabana Akhtar (2120355)" userId="S::2120355@student.uwtsd.ac.uk::eae4869f-699c-47b5-b7e9-a1e2f9f13411" providerId="AD" clId="Web-{23B4D0F7-AD8F-5836-6EF5-C0B09A7863A2}" dt="2022-07-05T10:10:25.287" v="9" actId="20577"/>
      <pc:docMkLst>
        <pc:docMk/>
      </pc:docMkLst>
      <pc:sldChg chg="modSp new">
        <pc:chgData name="Shabana Akhtar (2120355)" userId="S::2120355@student.uwtsd.ac.uk::eae4869f-699c-47b5-b7e9-a1e2f9f13411" providerId="AD" clId="Web-{23B4D0F7-AD8F-5836-6EF5-C0B09A7863A2}" dt="2022-07-05T10:10:07.395" v="2" actId="20577"/>
        <pc:sldMkLst>
          <pc:docMk/>
          <pc:sldMk cId="996369837" sldId="257"/>
        </pc:sldMkLst>
        <pc:spChg chg="mod">
          <ac:chgData name="Shabana Akhtar (2120355)" userId="S::2120355@student.uwtsd.ac.uk::eae4869f-699c-47b5-b7e9-a1e2f9f13411" providerId="AD" clId="Web-{23B4D0F7-AD8F-5836-6EF5-C0B09A7863A2}" dt="2022-07-05T10:10:07.395" v="2" actId="20577"/>
          <ac:spMkLst>
            <pc:docMk/>
            <pc:sldMk cId="996369837" sldId="257"/>
            <ac:spMk id="3" creationId="{D7B5EAA5-60C0-33BC-15AF-4DE6D108ABCE}"/>
          </ac:spMkLst>
        </pc:spChg>
      </pc:sldChg>
      <pc:sldChg chg="addSp delSp modSp new">
        <pc:chgData name="Shabana Akhtar (2120355)" userId="S::2120355@student.uwtsd.ac.uk::eae4869f-699c-47b5-b7e9-a1e2f9f13411" providerId="AD" clId="Web-{23B4D0F7-AD8F-5836-6EF5-C0B09A7863A2}" dt="2022-07-05T10:10:25.287" v="9" actId="20577"/>
        <pc:sldMkLst>
          <pc:docMk/>
          <pc:sldMk cId="1462351530" sldId="258"/>
        </pc:sldMkLst>
        <pc:spChg chg="mod">
          <ac:chgData name="Shabana Akhtar (2120355)" userId="S::2120355@student.uwtsd.ac.uk::eae4869f-699c-47b5-b7e9-a1e2f9f13411" providerId="AD" clId="Web-{23B4D0F7-AD8F-5836-6EF5-C0B09A7863A2}" dt="2022-07-05T10:10:25.287" v="9" actId="20577"/>
          <ac:spMkLst>
            <pc:docMk/>
            <pc:sldMk cId="1462351530" sldId="258"/>
            <ac:spMk id="3" creationId="{631C78E6-7086-D996-CD1E-4127B6FE0B56}"/>
          </ac:spMkLst>
        </pc:spChg>
        <pc:spChg chg="add del mod">
          <ac:chgData name="Shabana Akhtar (2120355)" userId="S::2120355@student.uwtsd.ac.uk::eae4869f-699c-47b5-b7e9-a1e2f9f13411" providerId="AD" clId="Web-{23B4D0F7-AD8F-5836-6EF5-C0B09A7863A2}" dt="2022-07-05T10:10:20.740" v="7"/>
          <ac:spMkLst>
            <pc:docMk/>
            <pc:sldMk cId="1462351530" sldId="258"/>
            <ac:spMk id="4" creationId="{587D6353-3FD0-5F96-B821-01A568DADC5F}"/>
          </ac:spMkLst>
        </pc:spChg>
      </pc:sldChg>
    </pc:docChg>
  </pc:docChgLst>
  <pc:docChgLst>
    <pc:chgData name="Shabana Akhtar (2120355)" userId="S::2120355@student.uwtsd.ac.uk::eae4869f-699c-47b5-b7e9-a1e2f9f13411" providerId="AD" clId="Web-{4A59D933-DF40-0475-7F29-4F4C488318B1}"/>
    <pc:docChg chg="addSld delSld modSld sldOrd">
      <pc:chgData name="Shabana Akhtar (2120355)" userId="S::2120355@student.uwtsd.ac.uk::eae4869f-699c-47b5-b7e9-a1e2f9f13411" providerId="AD" clId="Web-{4A59D933-DF40-0475-7F29-4F4C488318B1}" dt="2022-07-21T06:57:12.920" v="1205" actId="20577"/>
      <pc:docMkLst>
        <pc:docMk/>
      </pc:docMkLst>
      <pc:sldChg chg="addSp delSp modSp mod setBg setClrOvrMap">
        <pc:chgData name="Shabana Akhtar (2120355)" userId="S::2120355@student.uwtsd.ac.uk::eae4869f-699c-47b5-b7e9-a1e2f9f13411" providerId="AD" clId="Web-{4A59D933-DF40-0475-7F29-4F4C488318B1}" dt="2022-07-20T12:43:14.840" v="432"/>
        <pc:sldMkLst>
          <pc:docMk/>
          <pc:sldMk cId="109857222" sldId="256"/>
        </pc:sldMkLst>
        <pc:spChg chg="mod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4" creationId="{799CCC61-A83D-97DB-CCDC-9CF2350661C5}"/>
          </ac:spMkLst>
        </pc:spChg>
        <pc:spChg chg="mod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12" creationId="{00000000-0000-0000-0000-000000000000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19T13:48:20.419" v="141"/>
          <ac:spMkLst>
            <pc:docMk/>
            <pc:sldMk cId="109857222" sldId="256"/>
            <ac:spMk id="19" creationId="{7C54E824-C0F4-480B-BC88-689F50C45FBD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19T13:48:20.419" v="141"/>
          <ac:spMkLst>
            <pc:docMk/>
            <pc:sldMk cId="109857222" sldId="256"/>
            <ac:spMk id="20" creationId="{9F7D788E-2C1B-4EF4-8719-12613771FF98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19T13:48:20.419" v="141"/>
          <ac:spMkLst>
            <pc:docMk/>
            <pc:sldMk cId="109857222" sldId="256"/>
            <ac:spMk id="21" creationId="{58DEA6A1-FC5C-4E6E-BBBF-7E472949B394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19T13:48:20.419" v="141"/>
          <ac:spMkLst>
            <pc:docMk/>
            <pc:sldMk cId="109857222" sldId="256"/>
            <ac:spMk id="23" creationId="{96AAAC3B-1954-46B7-BBAC-27DFF5B5295F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19T13:48:20.419" v="141"/>
          <ac:spMkLst>
            <pc:docMk/>
            <pc:sldMk cId="109857222" sldId="256"/>
            <ac:spMk id="25" creationId="{A5AD6500-BB62-4AAC-9D2F-C10DDC90CBB1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19T13:48:42.028" v="142"/>
          <ac:spMkLst>
            <pc:docMk/>
            <pc:sldMk cId="109857222" sldId="256"/>
            <ac:spMk id="30" creationId="{2A6B319F-86FE-4754-878E-06F0804D882B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19T13:48:42.028" v="142"/>
          <ac:spMkLst>
            <pc:docMk/>
            <pc:sldMk cId="109857222" sldId="256"/>
            <ac:spMk id="32" creationId="{DCF7D1B5-3477-499F-ACC5-2C8B07F4EDB3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33.308" v="430"/>
          <ac:spMkLst>
            <pc:docMk/>
            <pc:sldMk cId="109857222" sldId="256"/>
            <ac:spMk id="37" creationId="{428D436F-9ACD-4C92-AFC8-C934C527A6A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33.308" v="430"/>
          <ac:spMkLst>
            <pc:docMk/>
            <pc:sldMk cId="109857222" sldId="256"/>
            <ac:spMk id="39" creationId="{090538E0-A884-4E60-A6AB-77D830E2FCE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33.308" v="430"/>
          <ac:spMkLst>
            <pc:docMk/>
            <pc:sldMk cId="109857222" sldId="256"/>
            <ac:spMk id="41" creationId="{DB0D7DD0-1C67-4D4C-9E06-678233DB8468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50.277" v="431"/>
          <ac:spMkLst>
            <pc:docMk/>
            <pc:sldMk cId="109857222" sldId="256"/>
            <ac:spMk id="46" creationId="{FEF085B8-A2C0-4A6F-B663-CCC56F3CD373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50.277" v="431"/>
          <ac:spMkLst>
            <pc:docMk/>
            <pc:sldMk cId="109857222" sldId="256"/>
            <ac:spMk id="48" creationId="{2658F6D6-96E0-421A-96D6-3DF404008543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50.277" v="431"/>
          <ac:spMkLst>
            <pc:docMk/>
            <pc:sldMk cId="109857222" sldId="256"/>
            <ac:spMk id="50" creationId="{3CF62545-93A0-4FD5-9B48-48DCA794CBA1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55" creationId="{8045BF01-625E-4022-91E5-488DB3FCB73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57" creationId="{0E442549-290E-4B7E-892E-F2DB911DD205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62" creationId="{428D436F-9ACD-4C92-AFC8-C934C527A6A4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64" creationId="{090538E0-A884-4E60-A6AB-77D830E2FCED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2:43:14.840" v="432"/>
          <ac:spMkLst>
            <pc:docMk/>
            <pc:sldMk cId="109857222" sldId="256"/>
            <ac:spMk id="66" creationId="{DB0D7DD0-1C67-4D4C-9E06-678233DB8468}"/>
          </ac:spMkLst>
        </pc:spChg>
      </pc:sldChg>
      <pc:sldChg chg="addSp delSp modSp mod setBg">
        <pc:chgData name="Shabana Akhtar (2120355)" userId="S::2120355@student.uwtsd.ac.uk::eae4869f-699c-47b5-b7e9-a1e2f9f13411" providerId="AD" clId="Web-{4A59D933-DF40-0475-7F29-4F4C488318B1}" dt="2022-07-19T13:41:48.409" v="136"/>
        <pc:sldMkLst>
          <pc:docMk/>
          <pc:sldMk cId="996369837" sldId="257"/>
        </pc:sldMkLst>
        <pc:spChg chg="mod">
          <ac:chgData name="Shabana Akhtar (2120355)" userId="S::2120355@student.uwtsd.ac.uk::eae4869f-699c-47b5-b7e9-a1e2f9f13411" providerId="AD" clId="Web-{4A59D933-DF40-0475-7F29-4F4C488318B1}" dt="2022-07-19T13:41:48.409" v="136"/>
          <ac:spMkLst>
            <pc:docMk/>
            <pc:sldMk cId="996369837" sldId="257"/>
            <ac:spMk id="2" creationId="{7DFEF5CE-C3B2-3022-8B82-F93AC39E2E6B}"/>
          </ac:spMkLst>
        </pc:spChg>
        <pc:spChg chg="add del mod">
          <ac:chgData name="Shabana Akhtar (2120355)" userId="S::2120355@student.uwtsd.ac.uk::eae4869f-699c-47b5-b7e9-a1e2f9f13411" providerId="AD" clId="Web-{4A59D933-DF40-0475-7F29-4F4C488318B1}" dt="2022-07-19T13:41:48.409" v="136"/>
          <ac:spMkLst>
            <pc:docMk/>
            <pc:sldMk cId="996369837" sldId="257"/>
            <ac:spMk id="3" creationId="{D7B5EAA5-60C0-33BC-15AF-4DE6D108ABCE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19T13:41:48.409" v="136"/>
          <ac:spMkLst>
            <pc:docMk/>
            <pc:sldMk cId="996369837" sldId="257"/>
            <ac:spMk id="6" creationId="{07E773EB-1EC1-4E49-9DE2-E6F460497242}"/>
          </ac:spMkLst>
        </pc:spChg>
        <pc:graphicFrameChg chg="add del">
          <ac:chgData name="Shabana Akhtar (2120355)" userId="S::2120355@student.uwtsd.ac.uk::eae4869f-699c-47b5-b7e9-a1e2f9f13411" providerId="AD" clId="Web-{4A59D933-DF40-0475-7F29-4F4C488318B1}" dt="2022-07-19T13:41:48.409" v="136"/>
          <ac:graphicFrameMkLst>
            <pc:docMk/>
            <pc:sldMk cId="996369837" sldId="257"/>
            <ac:graphicFrameMk id="7" creationId="{DFE9234C-B19E-B5CD-550E-1A4C993E7D2F}"/>
          </ac:graphicFrameMkLst>
        </pc:graphicFrameChg>
      </pc:sldChg>
      <pc:sldChg chg="addSp delSp modSp mod setBg setClrOvrMap">
        <pc:chgData name="Shabana Akhtar (2120355)" userId="S::2120355@student.uwtsd.ac.uk::eae4869f-699c-47b5-b7e9-a1e2f9f13411" providerId="AD" clId="Web-{4A59D933-DF40-0475-7F29-4F4C488318B1}" dt="2022-07-20T13:32:58.838" v="583"/>
        <pc:sldMkLst>
          <pc:docMk/>
          <pc:sldMk cId="1462351530" sldId="258"/>
        </pc:sldMkLst>
        <pc:spChg chg="mod">
          <ac:chgData name="Shabana Akhtar (2120355)" userId="S::2120355@student.uwtsd.ac.uk::eae4869f-699c-47b5-b7e9-a1e2f9f13411" providerId="AD" clId="Web-{4A59D933-DF40-0475-7F29-4F4C488318B1}" dt="2022-07-20T13:32:58.838" v="583"/>
          <ac:spMkLst>
            <pc:docMk/>
            <pc:sldMk cId="1462351530" sldId="258"/>
            <ac:spMk id="2" creationId="{9DBE4603-7456-E3A8-017B-B3518FBA5BB2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20T13:32:58.838" v="583"/>
          <ac:spMkLst>
            <pc:docMk/>
            <pc:sldMk cId="1462351530" sldId="258"/>
            <ac:spMk id="3" creationId="{631C78E6-7086-D996-CD1E-4127B6FE0B56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3:32:58.838" v="583"/>
          <ac:spMkLst>
            <pc:docMk/>
            <pc:sldMk cId="1462351530" sldId="258"/>
            <ac:spMk id="8" creationId="{66B332A4-D438-4773-A77F-5ED49A448D9D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3:32:58.838" v="583"/>
          <ac:spMkLst>
            <pc:docMk/>
            <pc:sldMk cId="1462351530" sldId="258"/>
            <ac:spMk id="10" creationId="{DF9AD32D-FF05-44F4-BD4D-9CEE89B71EB9}"/>
          </ac:spMkLst>
        </pc:spChg>
      </pc:sldChg>
      <pc:sldChg chg="modSp new">
        <pc:chgData name="Shabana Akhtar (2120355)" userId="S::2120355@student.uwtsd.ac.uk::eae4869f-699c-47b5-b7e9-a1e2f9f13411" providerId="AD" clId="Web-{4A59D933-DF40-0475-7F29-4F4C488318B1}" dt="2022-07-20T14:21:42.225" v="650" actId="20577"/>
        <pc:sldMkLst>
          <pc:docMk/>
          <pc:sldMk cId="1743595778" sldId="262"/>
        </pc:sldMkLst>
        <pc:spChg chg="mod">
          <ac:chgData name="Shabana Akhtar (2120355)" userId="S::2120355@student.uwtsd.ac.uk::eae4869f-699c-47b5-b7e9-a1e2f9f13411" providerId="AD" clId="Web-{4A59D933-DF40-0475-7F29-4F4C488318B1}" dt="2022-07-20T14:21:42.225" v="650" actId="20577"/>
          <ac:spMkLst>
            <pc:docMk/>
            <pc:sldMk cId="1743595778" sldId="262"/>
            <ac:spMk id="3" creationId="{E0785FB2-4BD4-42FB-6661-85EE72C014D9}"/>
          </ac:spMkLst>
        </pc:spChg>
      </pc:sldChg>
      <pc:sldChg chg="new">
        <pc:chgData name="Shabana Akhtar (2120355)" userId="S::2120355@student.uwtsd.ac.uk::eae4869f-699c-47b5-b7e9-a1e2f9f13411" providerId="AD" clId="Web-{4A59D933-DF40-0475-7F29-4F4C488318B1}" dt="2022-07-19T09:41:00.674" v="1"/>
        <pc:sldMkLst>
          <pc:docMk/>
          <pc:sldMk cId="1266283112" sldId="263"/>
        </pc:sldMkLst>
      </pc:sldChg>
      <pc:sldChg chg="new">
        <pc:chgData name="Shabana Akhtar (2120355)" userId="S::2120355@student.uwtsd.ac.uk::eae4869f-699c-47b5-b7e9-a1e2f9f13411" providerId="AD" clId="Web-{4A59D933-DF40-0475-7F29-4F4C488318B1}" dt="2022-07-19T09:41:02.080" v="2"/>
        <pc:sldMkLst>
          <pc:docMk/>
          <pc:sldMk cId="669778820" sldId="264"/>
        </pc:sldMkLst>
      </pc:sldChg>
      <pc:sldChg chg="addSp delSp modSp new">
        <pc:chgData name="Shabana Akhtar (2120355)" userId="S::2120355@student.uwtsd.ac.uk::eae4869f-699c-47b5-b7e9-a1e2f9f13411" providerId="AD" clId="Web-{4A59D933-DF40-0475-7F29-4F4C488318B1}" dt="2022-07-20T17:50:43.474" v="931"/>
        <pc:sldMkLst>
          <pc:docMk/>
          <pc:sldMk cId="3879337512" sldId="265"/>
        </pc:sldMkLst>
        <pc:spChg chg="mod">
          <ac:chgData name="Shabana Akhtar (2120355)" userId="S::2120355@student.uwtsd.ac.uk::eae4869f-699c-47b5-b7e9-a1e2f9f13411" providerId="AD" clId="Web-{4A59D933-DF40-0475-7F29-4F4C488318B1}" dt="2022-07-20T17:50:08.348" v="929" actId="20577"/>
          <ac:spMkLst>
            <pc:docMk/>
            <pc:sldMk cId="3879337512" sldId="265"/>
            <ac:spMk id="2" creationId="{4DE398D2-4EC4-9792-EF87-B0D4B98FFAB6}"/>
          </ac:spMkLst>
        </pc:spChg>
        <pc:spChg chg="add del mod">
          <ac:chgData name="Shabana Akhtar (2120355)" userId="S::2120355@student.uwtsd.ac.uk::eae4869f-699c-47b5-b7e9-a1e2f9f13411" providerId="AD" clId="Web-{4A59D933-DF40-0475-7F29-4F4C488318B1}" dt="2022-07-20T17:50:43.474" v="931"/>
          <ac:spMkLst>
            <pc:docMk/>
            <pc:sldMk cId="3879337512" sldId="265"/>
            <ac:spMk id="3" creationId="{4347F8BB-8160-AEE1-915F-4E536201EF8A}"/>
          </ac:spMkLst>
        </pc:spChg>
        <pc:spChg chg="add del mod">
          <ac:chgData name="Shabana Akhtar (2120355)" userId="S::2120355@student.uwtsd.ac.uk::eae4869f-699c-47b5-b7e9-a1e2f9f13411" providerId="AD" clId="Web-{4A59D933-DF40-0475-7F29-4F4C488318B1}" dt="2022-07-20T17:46:48.431" v="906"/>
          <ac:spMkLst>
            <pc:docMk/>
            <pc:sldMk cId="3879337512" sldId="265"/>
            <ac:spMk id="5" creationId="{96B4A620-5682-2CB6-1A22-07934E907D34}"/>
          </ac:spMkLst>
        </pc:spChg>
        <pc:graphicFrameChg chg="add del mod ord modGraphic">
          <ac:chgData name="Shabana Akhtar (2120355)" userId="S::2120355@student.uwtsd.ac.uk::eae4869f-699c-47b5-b7e9-a1e2f9f13411" providerId="AD" clId="Web-{4A59D933-DF40-0475-7F29-4F4C488318B1}" dt="2022-07-20T17:50:43.474" v="931"/>
          <ac:graphicFrameMkLst>
            <pc:docMk/>
            <pc:sldMk cId="3879337512" sldId="265"/>
            <ac:graphicFrameMk id="7" creationId="{E9939AB9-9CE2-91CB-0F3F-027B6CF6FDF9}"/>
          </ac:graphicFrameMkLst>
        </pc:graphicFrameChg>
        <pc:picChg chg="add del mod ord">
          <ac:chgData name="Shabana Akhtar (2120355)" userId="S::2120355@student.uwtsd.ac.uk::eae4869f-699c-47b5-b7e9-a1e2f9f13411" providerId="AD" clId="Web-{4A59D933-DF40-0475-7F29-4F4C488318B1}" dt="2022-07-20T17:46:48.431" v="907"/>
          <ac:picMkLst>
            <pc:docMk/>
            <pc:sldMk cId="3879337512" sldId="265"/>
            <ac:picMk id="4" creationId="{106D6592-494F-705C-8983-D6413407A172}"/>
          </ac:picMkLst>
        </pc:picChg>
      </pc:sldChg>
      <pc:sldChg chg="modSp new">
        <pc:chgData name="Shabana Akhtar (2120355)" userId="S::2120355@student.uwtsd.ac.uk::eae4869f-699c-47b5-b7e9-a1e2f9f13411" providerId="AD" clId="Web-{4A59D933-DF40-0475-7F29-4F4C488318B1}" dt="2022-07-20T16:42:28.952" v="660" actId="20577"/>
        <pc:sldMkLst>
          <pc:docMk/>
          <pc:sldMk cId="959664648" sldId="266"/>
        </pc:sldMkLst>
        <pc:spChg chg="mod">
          <ac:chgData name="Shabana Akhtar (2120355)" userId="S::2120355@student.uwtsd.ac.uk::eae4869f-699c-47b5-b7e9-a1e2f9f13411" providerId="AD" clId="Web-{4A59D933-DF40-0475-7F29-4F4C488318B1}" dt="2022-07-19T13:26:38.293" v="31" actId="20577"/>
          <ac:spMkLst>
            <pc:docMk/>
            <pc:sldMk cId="959664648" sldId="266"/>
            <ac:spMk id="2" creationId="{67170858-9465-6DFD-1B9A-4033B773B9B2}"/>
          </ac:spMkLst>
        </pc:spChg>
        <pc:spChg chg="mod">
          <ac:chgData name="Shabana Akhtar (2120355)" userId="S::2120355@student.uwtsd.ac.uk::eae4869f-699c-47b5-b7e9-a1e2f9f13411" providerId="AD" clId="Web-{4A59D933-DF40-0475-7F29-4F4C488318B1}" dt="2022-07-20T16:42:28.952" v="660" actId="20577"/>
          <ac:spMkLst>
            <pc:docMk/>
            <pc:sldMk cId="959664648" sldId="266"/>
            <ac:spMk id="3" creationId="{886E5ABD-85D8-9E42-CB8C-22781A478A28}"/>
          </ac:spMkLst>
        </pc:spChg>
      </pc:sldChg>
      <pc:sldChg chg="modSp new">
        <pc:chgData name="Shabana Akhtar (2120355)" userId="S::2120355@student.uwtsd.ac.uk::eae4869f-699c-47b5-b7e9-a1e2f9f13411" providerId="AD" clId="Web-{4A59D933-DF40-0475-7F29-4F4C488318B1}" dt="2022-07-19T13:27:38.076" v="41" actId="20577"/>
        <pc:sldMkLst>
          <pc:docMk/>
          <pc:sldMk cId="522567395" sldId="267"/>
        </pc:sldMkLst>
        <pc:spChg chg="mod">
          <ac:chgData name="Shabana Akhtar (2120355)" userId="S::2120355@student.uwtsd.ac.uk::eae4869f-699c-47b5-b7e9-a1e2f9f13411" providerId="AD" clId="Web-{4A59D933-DF40-0475-7F29-4F4C488318B1}" dt="2022-07-19T13:27:38.076" v="41" actId="20577"/>
          <ac:spMkLst>
            <pc:docMk/>
            <pc:sldMk cId="522567395" sldId="267"/>
            <ac:spMk id="2" creationId="{52597ED2-43E6-B697-A57C-1DA0EED6E88D}"/>
          </ac:spMkLst>
        </pc:spChg>
      </pc:sldChg>
      <pc:sldChg chg="addSp delSp modSp new mod setBg setClrOvrMap">
        <pc:chgData name="Shabana Akhtar (2120355)" userId="S::2120355@student.uwtsd.ac.uk::eae4869f-699c-47b5-b7e9-a1e2f9f13411" providerId="AD" clId="Web-{4A59D933-DF40-0475-7F29-4F4C488318B1}" dt="2022-07-21T06:38:20.137" v="944"/>
        <pc:sldMkLst>
          <pc:docMk/>
          <pc:sldMk cId="3252013920" sldId="268"/>
        </pc:sldMkLst>
        <pc:spChg chg="mod">
          <ac:chgData name="Shabana Akhtar (2120355)" userId="S::2120355@student.uwtsd.ac.uk::eae4869f-699c-47b5-b7e9-a1e2f9f13411" providerId="AD" clId="Web-{4A59D933-DF40-0475-7F29-4F4C488318B1}" dt="2022-07-21T06:38:20.137" v="944"/>
          <ac:spMkLst>
            <pc:docMk/>
            <pc:sldMk cId="3252013920" sldId="268"/>
            <ac:spMk id="2" creationId="{D9F9D91A-671D-C3B2-12E1-85D7C2A0CF4D}"/>
          </ac:spMkLst>
        </pc:spChg>
        <pc:spChg chg="add del mod">
          <ac:chgData name="Shabana Akhtar (2120355)" userId="S::2120355@student.uwtsd.ac.uk::eae4869f-699c-47b5-b7e9-a1e2f9f13411" providerId="AD" clId="Web-{4A59D933-DF40-0475-7F29-4F4C488318B1}" dt="2022-07-20T12:06:15.904" v="370"/>
          <ac:spMkLst>
            <pc:docMk/>
            <pc:sldMk cId="3252013920" sldId="268"/>
            <ac:spMk id="3" creationId="{6670DA28-F528-0436-B59C-2C2B4ED48203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6:15.904" v="370"/>
          <ac:spMkLst>
            <pc:docMk/>
            <pc:sldMk cId="3252013920" sldId="268"/>
            <ac:spMk id="8" creationId="{C4E4288A-DFC8-40A2-90E5-70E851A933A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6:15.904" v="370"/>
          <ac:spMkLst>
            <pc:docMk/>
            <pc:sldMk cId="3252013920" sldId="268"/>
            <ac:spMk id="10" creationId="{9AD93FD3-7DF2-4DC8-BD55-8B2EB5F63F2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6:15.904" v="370"/>
          <ac:spMkLst>
            <pc:docMk/>
            <pc:sldMk cId="3252013920" sldId="268"/>
            <ac:spMk id="12" creationId="{956571CF-1434-4180-A385-D4AC63B6269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6:15.904" v="370"/>
          <ac:spMkLst>
            <pc:docMk/>
            <pc:sldMk cId="3252013920" sldId="268"/>
            <ac:spMk id="14" creationId="{19D0EF7D-8D7F-4A18-A68B-92E2D448730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6:15.888" v="369"/>
          <ac:spMkLst>
            <pc:docMk/>
            <pc:sldMk cId="3252013920" sldId="268"/>
            <ac:spMk id="24" creationId="{B819A166-7571-4003-A6B8-B62034C3ED3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7:08.702" v="371"/>
          <ac:spMkLst>
            <pc:docMk/>
            <pc:sldMk cId="3252013920" sldId="268"/>
            <ac:spMk id="26" creationId="{2F99531B-1681-4D6E-BECB-18325B33A618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7:08.702" v="371"/>
          <ac:spMkLst>
            <pc:docMk/>
            <pc:sldMk cId="3252013920" sldId="268"/>
            <ac:spMk id="27" creationId="{C5278130-DFE0-457B-8698-88DF69019DDE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7:08.702" v="371"/>
          <ac:spMkLst>
            <pc:docMk/>
            <pc:sldMk cId="3252013920" sldId="268"/>
            <ac:spMk id="28" creationId="{20344094-430A-400B-804B-910E696A1A9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7:08.702" v="371"/>
          <ac:spMkLst>
            <pc:docMk/>
            <pc:sldMk cId="3252013920" sldId="268"/>
            <ac:spMk id="30" creationId="{453C67DF-7782-4E57-AB9B-F1B4811AD8FE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0:15.486" v="499"/>
          <ac:spMkLst>
            <pc:docMk/>
            <pc:sldMk cId="3252013920" sldId="268"/>
            <ac:spMk id="31" creationId="{C3896A03-3945-419A-B66B-4EE266EDD152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0:15.486" v="499"/>
          <ac:spMkLst>
            <pc:docMk/>
            <pc:sldMk cId="3252013920" sldId="268"/>
            <ac:spMk id="36" creationId="{B34F5AD2-EDBD-4BBD-A55C-EAFFD0C7097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0:15.486" v="499"/>
          <ac:spMkLst>
            <pc:docMk/>
            <pc:sldMk cId="3252013920" sldId="268"/>
            <ac:spMk id="38" creationId="{450D3AD2-FA80-415F-A9CE-54D884561CD7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8:26.172" v="372"/>
          <ac:spMkLst>
            <pc:docMk/>
            <pc:sldMk cId="3252013920" sldId="268"/>
            <ac:spMk id="39" creationId="{605494DE-B078-4D87-BB01-C84320618DA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0:53.189" v="502"/>
          <ac:spMkLst>
            <pc:docMk/>
            <pc:sldMk cId="3252013920" sldId="268"/>
            <ac:spMk id="40" creationId="{9B76D444-2756-434F-AE61-96D69830C13E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8:26.172" v="372"/>
          <ac:spMkLst>
            <pc:docMk/>
            <pc:sldMk cId="3252013920" sldId="268"/>
            <ac:spMk id="41" creationId="{9A0576B0-CD8C-4661-95C8-A9F2CE7CDDB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08:26.172" v="372"/>
          <ac:spMkLst>
            <pc:docMk/>
            <pc:sldMk cId="3252013920" sldId="268"/>
            <ac:spMk id="43" creationId="{3FF60E2B-3919-423C-B1FF-56CDE6681165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0:53.189" v="502"/>
          <ac:spMkLst>
            <pc:docMk/>
            <pc:sldMk cId="3252013920" sldId="268"/>
            <ac:spMk id="45" creationId="{A27B6159-7734-4564-9E0F-C4BC43C36E52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8:21.068" v="416"/>
          <ac:spMkLst>
            <pc:docMk/>
            <pc:sldMk cId="3252013920" sldId="268"/>
            <ac:spMk id="48" creationId="{56C20283-73E0-40EC-8AD8-057F581F64C2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0:53.080" v="501"/>
          <ac:spMkLst>
            <pc:docMk/>
            <pc:sldMk cId="3252013920" sldId="268"/>
            <ac:spMk id="49" creationId="{6EBF06A5-4173-45DE-87B1-0791E098A37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8:21.068" v="416"/>
          <ac:spMkLst>
            <pc:docMk/>
            <pc:sldMk cId="3252013920" sldId="268"/>
            <ac:spMk id="50" creationId="{3FCC729B-E528-40C3-82D3-BA4375575E87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8:21.068" v="416"/>
          <ac:spMkLst>
            <pc:docMk/>
            <pc:sldMk cId="3252013920" sldId="268"/>
            <ac:spMk id="52" creationId="{58F1FB8D-1842-4A04-998D-6CF047AB279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0:53.080" v="501"/>
          <ac:spMkLst>
            <pc:docMk/>
            <pc:sldMk cId="3252013920" sldId="268"/>
            <ac:spMk id="54" creationId="{206E9F47-DC46-4A02-B5DB-26B56C39C979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2:19.035" v="505"/>
          <ac:spMkLst>
            <pc:docMk/>
            <pc:sldMk cId="3252013920" sldId="268"/>
            <ac:spMk id="56" creationId="{4F74D28C-3268-4E35-8EE1-D92CB4A85A7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9:26.929" v="419"/>
          <ac:spMkLst>
            <pc:docMk/>
            <pc:sldMk cId="3252013920" sldId="268"/>
            <ac:spMk id="57" creationId="{C4285719-470E-454C-AF62-8323075F1F5B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2:19.035" v="505"/>
          <ac:spMkLst>
            <pc:docMk/>
            <pc:sldMk cId="3252013920" sldId="268"/>
            <ac:spMk id="58" creationId="{58D44E42-C462-4105-BC86-FE75B4E3C4AF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9:26.929" v="419"/>
          <ac:spMkLst>
            <pc:docMk/>
            <pc:sldMk cId="3252013920" sldId="268"/>
            <ac:spMk id="59" creationId="{CD9FE4EF-C4D8-49A0-B2FF-81D8DB7D8A2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2:18.972" v="504"/>
          <ac:spMkLst>
            <pc:docMk/>
            <pc:sldMk cId="3252013920" sldId="268"/>
            <ac:spMk id="60" creationId="{A81E7530-396C-45F0-92F4-A885648D1631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9:26.929" v="419"/>
          <ac:spMkLst>
            <pc:docMk/>
            <pc:sldMk cId="3252013920" sldId="268"/>
            <ac:spMk id="61" creationId="{4300840D-0A0B-4512-BACA-B439D5B9C57C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2:18.972" v="504"/>
          <ac:spMkLst>
            <pc:docMk/>
            <pc:sldMk cId="3252013920" sldId="268"/>
            <ac:spMk id="62" creationId="{7316481C-0A49-4796-812B-0D64F063B72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9:26.929" v="419"/>
          <ac:spMkLst>
            <pc:docMk/>
            <pc:sldMk cId="3252013920" sldId="268"/>
            <ac:spMk id="63" creationId="{D2B78728-A580-49A7-84F9-6EF6F583ADE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2:18.972" v="504"/>
          <ac:spMkLst>
            <pc:docMk/>
            <pc:sldMk cId="3252013920" sldId="268"/>
            <ac:spMk id="64" creationId="{A5271697-90F1-4A23-8EF2-0179F2EAFACB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9:26.929" v="419"/>
          <ac:spMkLst>
            <pc:docMk/>
            <pc:sldMk cId="3252013920" sldId="268"/>
            <ac:spMk id="65" creationId="{38FAA1A1-D861-433F-88FA-1E9D6FD31D11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9:26.929" v="419"/>
          <ac:spMkLst>
            <pc:docMk/>
            <pc:sldMk cId="3252013920" sldId="268"/>
            <ac:spMk id="67" creationId="{8D71EDA1-87BF-4D5D-AB79-F346FD19278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39:26.913" v="418"/>
          <ac:spMkLst>
            <pc:docMk/>
            <pc:sldMk cId="3252013920" sldId="268"/>
            <ac:spMk id="72" creationId="{8537B233-9CDD-4A90-AABB-A8963DEE4FBC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05.260" v="429"/>
          <ac:spMkLst>
            <pc:docMk/>
            <pc:sldMk cId="3252013920" sldId="268"/>
            <ac:spMk id="76" creationId="{D2548F45-5164-4ABB-8212-7F293FDED8D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05.260" v="429"/>
          <ac:spMkLst>
            <pc:docMk/>
            <pc:sldMk cId="3252013920" sldId="268"/>
            <ac:spMk id="77" creationId="{9203DE33-2CD4-4CA8-9AF3-37C3B65133B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05.260" v="429"/>
          <ac:spMkLst>
            <pc:docMk/>
            <pc:sldMk cId="3252013920" sldId="268"/>
            <ac:spMk id="78" creationId="{5E81CCFB-7BEF-4186-86FB-D09450B4D02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42:05.260" v="429"/>
          <ac:spMkLst>
            <pc:docMk/>
            <pc:sldMk cId="3252013920" sldId="268"/>
            <ac:spMk id="79" creationId="{0AF57B88-1D4C-41FA-A761-EC1DD10C35CB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56:35.387" v="497"/>
          <ac:spMkLst>
            <pc:docMk/>
            <pc:sldMk cId="3252013920" sldId="268"/>
            <ac:spMk id="84" creationId="{8537B233-9CDD-4A90-AABB-A8963DEE4FBC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02:18.972" v="504"/>
          <ac:spMkLst>
            <pc:docMk/>
            <pc:sldMk cId="3252013920" sldId="268"/>
            <ac:spMk id="91" creationId="{D9F5512A-48E1-4C07-B75E-3CCC517B680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22:01:52.733" v="939"/>
          <ac:spMkLst>
            <pc:docMk/>
            <pc:sldMk cId="3252013920" sldId="268"/>
            <ac:spMk id="98" creationId="{4F74D28C-3268-4E35-8EE1-D92CB4A85A7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22:01:52.733" v="939"/>
          <ac:spMkLst>
            <pc:docMk/>
            <pc:sldMk cId="3252013920" sldId="268"/>
            <ac:spMk id="99" creationId="{58D44E42-C462-4105-BC86-FE75B4E3C4AF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22:02:31.704" v="940"/>
          <ac:spMkLst>
            <pc:docMk/>
            <pc:sldMk cId="3252013920" sldId="268"/>
            <ac:spMk id="104" creationId="{B0792D4F-247E-46FE-85FC-881DEFA41D9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22:03:36.631" v="941"/>
          <ac:spMkLst>
            <pc:docMk/>
            <pc:sldMk cId="3252013920" sldId="268"/>
            <ac:spMk id="111" creationId="{EE1FC7B4-E4A7-4452-B413-1A623E3A7230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22:03:36.631" v="941"/>
          <ac:spMkLst>
            <pc:docMk/>
            <pc:sldMk cId="3252013920" sldId="268"/>
            <ac:spMk id="113" creationId="{E0709AF0-24F0-4486-B189-BE6386BDB198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22:03:36.631" v="941"/>
          <ac:spMkLst>
            <pc:docMk/>
            <pc:sldMk cId="3252013920" sldId="268"/>
            <ac:spMk id="115" creationId="{FBE3B62F-5853-4A3C-B050-6186351A7176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1T06:38:20.137" v="944"/>
          <ac:spMkLst>
            <pc:docMk/>
            <pc:sldMk cId="3252013920" sldId="268"/>
            <ac:spMk id="120" creationId="{4038CB10-1F5C-4D54-9DF7-12586DE5B007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1T06:38:20.137" v="944"/>
          <ac:spMkLst>
            <pc:docMk/>
            <pc:sldMk cId="3252013920" sldId="268"/>
            <ac:spMk id="122" creationId="{36D30126-6314-4A93-B27E-5C66CF78192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1T06:38:20.137" v="944"/>
          <ac:spMkLst>
            <pc:docMk/>
            <pc:sldMk cId="3252013920" sldId="268"/>
            <ac:spMk id="124" creationId="{73ED6512-6858-4552-B699-9A97FE9A4EA2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1T06:38:20.137" v="944"/>
          <ac:spMkLst>
            <pc:docMk/>
            <pc:sldMk cId="3252013920" sldId="268"/>
            <ac:spMk id="129" creationId="{56C20283-73E0-40EC-8AD8-057F581F64C2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1T06:38:20.137" v="944"/>
          <ac:spMkLst>
            <pc:docMk/>
            <pc:sldMk cId="3252013920" sldId="268"/>
            <ac:spMk id="131" creationId="{3FCC729B-E528-40C3-82D3-BA4375575E87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1T06:38:20.137" v="944"/>
          <ac:spMkLst>
            <pc:docMk/>
            <pc:sldMk cId="3252013920" sldId="268"/>
            <ac:spMk id="133" creationId="{58F1FB8D-1842-4A04-998D-6CF047AB2790}"/>
          </ac:spMkLst>
        </pc:spChg>
        <pc:grpChg chg="add del">
          <ac:chgData name="Shabana Akhtar (2120355)" userId="S::2120355@student.uwtsd.ac.uk::eae4869f-699c-47b5-b7e9-a1e2f9f13411" providerId="AD" clId="Web-{4A59D933-DF40-0475-7F29-4F4C488318B1}" dt="2022-07-20T12:06:15.904" v="370"/>
          <ac:grpSpMkLst>
            <pc:docMk/>
            <pc:sldMk cId="3252013920" sldId="268"/>
            <ac:grpSpMk id="16" creationId="{C770F868-28FE-4B38-8FC7-E9C841B837FA}"/>
          </ac:grpSpMkLst>
        </pc:grpChg>
        <pc:grpChg chg="add del">
          <ac:chgData name="Shabana Akhtar (2120355)" userId="S::2120355@student.uwtsd.ac.uk::eae4869f-699c-47b5-b7e9-a1e2f9f13411" providerId="AD" clId="Web-{4A59D933-DF40-0475-7F29-4F4C488318B1}" dt="2022-07-20T13:02:18.972" v="504"/>
          <ac:grpSpMkLst>
            <pc:docMk/>
            <pc:sldMk cId="3252013920" sldId="268"/>
            <ac:grpSpMk id="69" creationId="{81DE8B58-F373-409E-A253-4380A66091D4}"/>
          </ac:grpSpMkLst>
        </pc:grpChg>
        <pc:graphicFrameChg chg="add del mod modGraphic">
          <ac:chgData name="Shabana Akhtar (2120355)" userId="S::2120355@student.uwtsd.ac.uk::eae4869f-699c-47b5-b7e9-a1e2f9f13411" providerId="AD" clId="Web-{4A59D933-DF40-0475-7F29-4F4C488318B1}" dt="2022-07-20T12:05:23.059" v="367"/>
          <ac:graphicFrameMkLst>
            <pc:docMk/>
            <pc:sldMk cId="3252013920" sldId="268"/>
            <ac:graphicFrameMk id="4" creationId="{D5633CB9-92D9-7CBB-F678-0B441C58F8FC}"/>
          </ac:graphicFrameMkLst>
        </pc:graphicFrameChg>
        <pc:graphicFrameChg chg="add del">
          <ac:chgData name="Shabana Akhtar (2120355)" userId="S::2120355@student.uwtsd.ac.uk::eae4869f-699c-47b5-b7e9-a1e2f9f13411" providerId="AD" clId="Web-{4A59D933-DF40-0475-7F29-4F4C488318B1}" dt="2022-07-20T12:06:15.888" v="369"/>
          <ac:graphicFrameMkLst>
            <pc:docMk/>
            <pc:sldMk cId="3252013920" sldId="268"/>
            <ac:graphicFrameMk id="20" creationId="{B925EE37-712C-6D33-D6E9-7BD87EBE1886}"/>
          </ac:graphicFrameMkLst>
        </pc:graphicFrameChg>
        <pc:graphicFrameChg chg="add mod modGraphic">
          <ac:chgData name="Shabana Akhtar (2120355)" userId="S::2120355@student.uwtsd.ac.uk::eae4869f-699c-47b5-b7e9-a1e2f9f13411" providerId="AD" clId="Web-{4A59D933-DF40-0475-7F29-4F4C488318B1}" dt="2022-07-21T06:38:20.137" v="944"/>
          <ac:graphicFrameMkLst>
            <pc:docMk/>
            <pc:sldMk cId="3252013920" sldId="268"/>
            <ac:graphicFrameMk id="29" creationId="{B5F037CD-B834-0AA7-E9F7-F6BAB33FFE0B}"/>
          </ac:graphicFrameMkLst>
        </pc:graphicFrameChg>
        <pc:cxnChg chg="add del">
          <ac:chgData name="Shabana Akhtar (2120355)" userId="S::2120355@student.uwtsd.ac.uk::eae4869f-699c-47b5-b7e9-a1e2f9f13411" providerId="AD" clId="Web-{4A59D933-DF40-0475-7F29-4F4C488318B1}" dt="2022-07-20T12:07:08.702" v="371"/>
          <ac:cxnSpMkLst>
            <pc:docMk/>
            <pc:sldMk cId="3252013920" sldId="268"/>
            <ac:cxnSpMk id="32" creationId="{B03A5AE3-BD30-455C-842B-7626C8BEF097}"/>
          </ac:cxnSpMkLst>
        </pc:cxnChg>
        <pc:cxnChg chg="add del">
          <ac:chgData name="Shabana Akhtar (2120355)" userId="S::2120355@student.uwtsd.ac.uk::eae4869f-699c-47b5-b7e9-a1e2f9f13411" providerId="AD" clId="Web-{4A59D933-DF40-0475-7F29-4F4C488318B1}" dt="2022-07-20T12:07:08.702" v="371"/>
          <ac:cxnSpMkLst>
            <pc:docMk/>
            <pc:sldMk cId="3252013920" sldId="268"/>
            <ac:cxnSpMk id="34" creationId="{2DBECAA5-1F2D-470D-875C-8F2C2CA3E54B}"/>
          </ac:cxnSpMkLst>
        </pc:cxnChg>
        <pc:cxnChg chg="add del">
          <ac:chgData name="Shabana Akhtar (2120355)" userId="S::2120355@student.uwtsd.ac.uk::eae4869f-699c-47b5-b7e9-a1e2f9f13411" providerId="AD" clId="Web-{4A59D933-DF40-0475-7F29-4F4C488318B1}" dt="2022-07-20T13:00:53.189" v="502"/>
          <ac:cxnSpMkLst>
            <pc:docMk/>
            <pc:sldMk cId="3252013920" sldId="268"/>
            <ac:cxnSpMk id="47" creationId="{E2FFB46B-05BC-4950-B18A-9593FDAE6ED7}"/>
          </ac:cxnSpMkLst>
        </pc:cxnChg>
        <pc:cxnChg chg="add del">
          <ac:chgData name="Shabana Akhtar (2120355)" userId="S::2120355@student.uwtsd.ac.uk::eae4869f-699c-47b5-b7e9-a1e2f9f13411" providerId="AD" clId="Web-{4A59D933-DF40-0475-7F29-4F4C488318B1}" dt="2022-07-20T12:39:26.913" v="418"/>
          <ac:cxnSpMkLst>
            <pc:docMk/>
            <pc:sldMk cId="3252013920" sldId="268"/>
            <ac:cxnSpMk id="74" creationId="{040575EE-C594-4566-BC00-663004E52AB5}"/>
          </ac:cxnSpMkLst>
        </pc:cxnChg>
        <pc:cxnChg chg="add del">
          <ac:chgData name="Shabana Akhtar (2120355)" userId="S::2120355@student.uwtsd.ac.uk::eae4869f-699c-47b5-b7e9-a1e2f9f13411" providerId="AD" clId="Web-{4A59D933-DF40-0475-7F29-4F4C488318B1}" dt="2022-07-20T12:56:35.387" v="497"/>
          <ac:cxnSpMkLst>
            <pc:docMk/>
            <pc:sldMk cId="3252013920" sldId="268"/>
            <ac:cxnSpMk id="86" creationId="{040575EE-C594-4566-BC00-663004E52AB5}"/>
          </ac:cxnSpMkLst>
        </pc:cxnChg>
        <pc:cxnChg chg="add del">
          <ac:chgData name="Shabana Akhtar (2120355)" userId="S::2120355@student.uwtsd.ac.uk::eae4869f-699c-47b5-b7e9-a1e2f9f13411" providerId="AD" clId="Web-{4A59D933-DF40-0475-7F29-4F4C488318B1}" dt="2022-07-20T22:02:31.704" v="940"/>
          <ac:cxnSpMkLst>
            <pc:docMk/>
            <pc:sldMk cId="3252013920" sldId="268"/>
            <ac:cxnSpMk id="106" creationId="{CE272F12-AF86-441A-BC1B-C014BBBF85B5}"/>
          </ac:cxnSpMkLst>
        </pc:cxnChg>
      </pc:sldChg>
      <pc:sldChg chg="addSp delSp modSp new mod modClrScheme chgLayout">
        <pc:chgData name="Shabana Akhtar (2120355)" userId="S::2120355@student.uwtsd.ac.uk::eae4869f-699c-47b5-b7e9-a1e2f9f13411" providerId="AD" clId="Web-{4A59D933-DF40-0475-7F29-4F4C488318B1}" dt="2022-07-19T13:40:43.376" v="117" actId="20577"/>
        <pc:sldMkLst>
          <pc:docMk/>
          <pc:sldMk cId="3755231675" sldId="269"/>
        </pc:sldMkLst>
        <pc:spChg chg="del">
          <ac:chgData name="Shabana Akhtar (2120355)" userId="S::2120355@student.uwtsd.ac.uk::eae4869f-699c-47b5-b7e9-a1e2f9f13411" providerId="AD" clId="Web-{4A59D933-DF40-0475-7F29-4F4C488318B1}" dt="2022-07-19T13:37:18.090" v="55"/>
          <ac:spMkLst>
            <pc:docMk/>
            <pc:sldMk cId="3755231675" sldId="269"/>
            <ac:spMk id="2" creationId="{350A31C2-43BD-27A8-A657-322D82BBDC15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19T13:37:18.090" v="55"/>
          <ac:spMkLst>
            <pc:docMk/>
            <pc:sldMk cId="3755231675" sldId="269"/>
            <ac:spMk id="3" creationId="{DBF9DFE9-BB42-37DE-8BBA-D2BF4759DB1F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19T13:37:18.090" v="55"/>
          <ac:spMkLst>
            <pc:docMk/>
            <pc:sldMk cId="3755231675" sldId="269"/>
            <ac:spMk id="4" creationId="{2D0F6E6C-1CB7-8841-8092-62B2F75349FF}"/>
          </ac:spMkLst>
        </pc:spChg>
        <pc:spChg chg="add del mod">
          <ac:chgData name="Shabana Akhtar (2120355)" userId="S::2120355@student.uwtsd.ac.uk::eae4869f-699c-47b5-b7e9-a1e2f9f13411" providerId="AD" clId="Web-{4A59D933-DF40-0475-7F29-4F4C488318B1}" dt="2022-07-19T13:37:13.699" v="54"/>
          <ac:spMkLst>
            <pc:docMk/>
            <pc:sldMk cId="3755231675" sldId="269"/>
            <ac:spMk id="5" creationId="{267B3527-9094-906A-6C2D-59CC943F38FD}"/>
          </ac:spMkLst>
        </pc:spChg>
        <pc:spChg chg="add del mod">
          <ac:chgData name="Shabana Akhtar (2120355)" userId="S::2120355@student.uwtsd.ac.uk::eae4869f-699c-47b5-b7e9-a1e2f9f13411" providerId="AD" clId="Web-{4A59D933-DF40-0475-7F29-4F4C488318B1}" dt="2022-07-19T13:37:27.121" v="59"/>
          <ac:spMkLst>
            <pc:docMk/>
            <pc:sldMk cId="3755231675" sldId="269"/>
            <ac:spMk id="6" creationId="{6E63E13F-3C11-7E7E-F543-287B5C62F8A6}"/>
          </ac:spMkLst>
        </pc:spChg>
        <pc:spChg chg="add mod">
          <ac:chgData name="Shabana Akhtar (2120355)" userId="S::2120355@student.uwtsd.ac.uk::eae4869f-699c-47b5-b7e9-a1e2f9f13411" providerId="AD" clId="Web-{4A59D933-DF40-0475-7F29-4F4C488318B1}" dt="2022-07-19T13:38:13.326" v="91" actId="20577"/>
          <ac:spMkLst>
            <pc:docMk/>
            <pc:sldMk cId="3755231675" sldId="269"/>
            <ac:spMk id="7" creationId="{22C951FB-64E8-8B6F-1FF0-83C1477DED12}"/>
          </ac:spMkLst>
        </pc:spChg>
        <pc:spChg chg="add mod">
          <ac:chgData name="Shabana Akhtar (2120355)" userId="S::2120355@student.uwtsd.ac.uk::eae4869f-699c-47b5-b7e9-a1e2f9f13411" providerId="AD" clId="Web-{4A59D933-DF40-0475-7F29-4F4C488318B1}" dt="2022-07-19T13:40:43.376" v="117" actId="20577"/>
          <ac:spMkLst>
            <pc:docMk/>
            <pc:sldMk cId="3755231675" sldId="269"/>
            <ac:spMk id="8" creationId="{39196581-C424-9ED2-C719-AB06E48A0073}"/>
          </ac:spMkLst>
        </pc:spChg>
      </pc:sldChg>
      <pc:sldChg chg="modSp new">
        <pc:chgData name="Shabana Akhtar (2120355)" userId="S::2120355@student.uwtsd.ac.uk::eae4869f-699c-47b5-b7e9-a1e2f9f13411" providerId="AD" clId="Web-{4A59D933-DF40-0475-7F29-4F4C488318B1}" dt="2022-07-19T13:46:35.525" v="138" actId="20577"/>
        <pc:sldMkLst>
          <pc:docMk/>
          <pc:sldMk cId="2224324337" sldId="270"/>
        </pc:sldMkLst>
        <pc:spChg chg="mod">
          <ac:chgData name="Shabana Akhtar (2120355)" userId="S::2120355@student.uwtsd.ac.uk::eae4869f-699c-47b5-b7e9-a1e2f9f13411" providerId="AD" clId="Web-{4A59D933-DF40-0475-7F29-4F4C488318B1}" dt="2022-07-19T13:46:35.525" v="138" actId="20577"/>
          <ac:spMkLst>
            <pc:docMk/>
            <pc:sldMk cId="2224324337" sldId="270"/>
            <ac:spMk id="2" creationId="{2AF5D873-163A-06EC-2FBC-D1141F4021D3}"/>
          </ac:spMkLst>
        </pc:spChg>
      </pc:sldChg>
      <pc:sldChg chg="modSp new">
        <pc:chgData name="Shabana Akhtar (2120355)" userId="S::2120355@student.uwtsd.ac.uk::eae4869f-699c-47b5-b7e9-a1e2f9f13411" providerId="AD" clId="Web-{4A59D933-DF40-0475-7F29-4F4C488318B1}" dt="2022-07-19T13:47:04.682" v="140" actId="20577"/>
        <pc:sldMkLst>
          <pc:docMk/>
          <pc:sldMk cId="1796932521" sldId="271"/>
        </pc:sldMkLst>
        <pc:spChg chg="mod">
          <ac:chgData name="Shabana Akhtar (2120355)" userId="S::2120355@student.uwtsd.ac.uk::eae4869f-699c-47b5-b7e9-a1e2f9f13411" providerId="AD" clId="Web-{4A59D933-DF40-0475-7F29-4F4C488318B1}" dt="2022-07-19T13:47:04.682" v="140" actId="20577"/>
          <ac:spMkLst>
            <pc:docMk/>
            <pc:sldMk cId="1796932521" sldId="271"/>
            <ac:spMk id="2" creationId="{5C51E225-8B09-8089-9DE2-B3653BEC333E}"/>
          </ac:spMkLst>
        </pc:spChg>
      </pc:sldChg>
      <pc:sldChg chg="addSp delSp modSp new mod ord setBg setClrOvrMap">
        <pc:chgData name="Shabana Akhtar (2120355)" userId="S::2120355@student.uwtsd.ac.uk::eae4869f-699c-47b5-b7e9-a1e2f9f13411" providerId="AD" clId="Web-{4A59D933-DF40-0475-7F29-4F4C488318B1}" dt="2022-07-20T13:49:27.014" v="636"/>
        <pc:sldMkLst>
          <pc:docMk/>
          <pc:sldMk cId="3234081294" sldId="272"/>
        </pc:sldMkLst>
        <pc:spChg chg="mod">
          <ac:chgData name="Shabana Akhtar (2120355)" userId="S::2120355@student.uwtsd.ac.uk::eae4869f-699c-47b5-b7e9-a1e2f9f13411" providerId="AD" clId="Web-{4A59D933-DF40-0475-7F29-4F4C488318B1}" dt="2022-07-20T13:21:23.293" v="526" actId="20577"/>
          <ac:spMkLst>
            <pc:docMk/>
            <pc:sldMk cId="3234081294" sldId="272"/>
            <ac:spMk id="2" creationId="{3E270696-E11E-C4B1-E900-2E9F6B2417E6}"/>
          </ac:spMkLst>
        </pc:spChg>
        <pc:spChg chg="del mod">
          <ac:chgData name="Shabana Akhtar (2120355)" userId="S::2120355@student.uwtsd.ac.uk::eae4869f-699c-47b5-b7e9-a1e2f9f13411" providerId="AD" clId="Web-{4A59D933-DF40-0475-7F29-4F4C488318B1}" dt="2022-07-20T12:25:57.162" v="413"/>
          <ac:spMkLst>
            <pc:docMk/>
            <pc:sldMk cId="3234081294" sldId="272"/>
            <ac:spMk id="3" creationId="{8D504BDA-A8D7-4176-0444-9034A51C044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25:57.162" v="413"/>
          <ac:spMkLst>
            <pc:docMk/>
            <pc:sldMk cId="3234081294" sldId="272"/>
            <ac:spMk id="8" creationId="{907EF6B7-1338-4443-8C46-6A318D952DF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25:57.162" v="413"/>
          <ac:spMkLst>
            <pc:docMk/>
            <pc:sldMk cId="3234081294" sldId="272"/>
            <ac:spMk id="10" creationId="{DAAE4CDD-124C-4DCF-9584-B6033B545DD5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25:57.162" v="413"/>
          <ac:spMkLst>
            <pc:docMk/>
            <pc:sldMk cId="3234081294" sldId="272"/>
            <ac:spMk id="12" creationId="{081E4A58-353D-44AE-B2FC-2A74E2E400F7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26:58.023" v="414"/>
          <ac:spMkLst>
            <pc:docMk/>
            <pc:sldMk cId="3234081294" sldId="272"/>
            <ac:spMk id="18" creationId="{A3EFF7B1-6CB7-47D1-AD37-B870CA2B2151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26:58.023" v="414"/>
          <ac:spMkLst>
            <pc:docMk/>
            <pc:sldMk cId="3234081294" sldId="272"/>
            <ac:spMk id="20" creationId="{7FA2962B-21B6-4689-A95D-A8FF6ADE47F1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26:58.023" v="414"/>
          <ac:spMkLst>
            <pc:docMk/>
            <pc:sldMk cId="3234081294" sldId="272"/>
            <ac:spMk id="36" creationId="{A00D2CE1-35C1-46E6-BD59-CEE668BD90F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26:58.023" v="414"/>
          <ac:spMkLst>
            <pc:docMk/>
            <pc:sldMk cId="3234081294" sldId="272"/>
            <ac:spMk id="44" creationId="{E18403B7-F2C7-4C07-8522-21C31910902C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2:26:58.023" v="414"/>
          <ac:spMkLst>
            <pc:docMk/>
            <pc:sldMk cId="3234081294" sldId="272"/>
            <ac:spMk id="56" creationId="{CF62D2A7-8207-488C-9F46-316BA81A16C8}"/>
          </ac:spMkLst>
        </pc:spChg>
        <pc:grpChg chg="add del">
          <ac:chgData name="Shabana Akhtar (2120355)" userId="S::2120355@student.uwtsd.ac.uk::eae4869f-699c-47b5-b7e9-a1e2f9f13411" providerId="AD" clId="Web-{4A59D933-DF40-0475-7F29-4F4C488318B1}" dt="2022-07-20T12:26:58.023" v="414"/>
          <ac:grpSpMkLst>
            <pc:docMk/>
            <pc:sldMk cId="3234081294" sldId="272"/>
            <ac:grpSpMk id="22" creationId="{A745280D-ED36-41FE-8EB1-CE597C99CFE8}"/>
          </ac:grpSpMkLst>
        </pc:grpChg>
        <pc:grpChg chg="add del">
          <ac:chgData name="Shabana Akhtar (2120355)" userId="S::2120355@student.uwtsd.ac.uk::eae4869f-699c-47b5-b7e9-a1e2f9f13411" providerId="AD" clId="Web-{4A59D933-DF40-0475-7F29-4F4C488318B1}" dt="2022-07-20T12:26:58.023" v="414"/>
          <ac:grpSpMkLst>
            <pc:docMk/>
            <pc:sldMk cId="3234081294" sldId="272"/>
            <ac:grpSpMk id="28" creationId="{80E95A5C-1E97-41C3-9DEC-245FF6DEBF1F}"/>
          </ac:grpSpMkLst>
        </pc:grpChg>
        <pc:grpChg chg="add del">
          <ac:chgData name="Shabana Akhtar (2120355)" userId="S::2120355@student.uwtsd.ac.uk::eae4869f-699c-47b5-b7e9-a1e2f9f13411" providerId="AD" clId="Web-{4A59D933-DF40-0475-7F29-4F4C488318B1}" dt="2022-07-20T12:26:58.023" v="414"/>
          <ac:grpSpMkLst>
            <pc:docMk/>
            <pc:sldMk cId="3234081294" sldId="272"/>
            <ac:grpSpMk id="38" creationId="{A58DCE86-9AE1-46D1-96D6-04B8B3EDF6FA}"/>
          </ac:grpSpMkLst>
        </pc:grpChg>
        <pc:grpChg chg="add del">
          <ac:chgData name="Shabana Akhtar (2120355)" userId="S::2120355@student.uwtsd.ac.uk::eae4869f-699c-47b5-b7e9-a1e2f9f13411" providerId="AD" clId="Web-{4A59D933-DF40-0475-7F29-4F4C488318B1}" dt="2022-07-20T12:26:58.023" v="414"/>
          <ac:grpSpMkLst>
            <pc:docMk/>
            <pc:sldMk cId="3234081294" sldId="272"/>
            <ac:grpSpMk id="46" creationId="{23B58CC6-A99E-43AF-A467-256F19287FB8}"/>
          </ac:grpSpMkLst>
        </pc:grpChg>
        <pc:graphicFrameChg chg="add mod modGraphic">
          <ac:chgData name="Shabana Akhtar (2120355)" userId="S::2120355@student.uwtsd.ac.uk::eae4869f-699c-47b5-b7e9-a1e2f9f13411" providerId="AD" clId="Web-{4A59D933-DF40-0475-7F29-4F4C488318B1}" dt="2022-07-20T13:22:28.607" v="541" actId="20577"/>
          <ac:graphicFrameMkLst>
            <pc:docMk/>
            <pc:sldMk cId="3234081294" sldId="272"/>
            <ac:graphicFrameMk id="14" creationId="{2C4D8773-F104-42C1-EC84-278D252B5B47}"/>
          </ac:graphicFrameMkLst>
        </pc:graphicFrameChg>
        <pc:picChg chg="add">
          <ac:chgData name="Shabana Akhtar (2120355)" userId="S::2120355@student.uwtsd.ac.uk::eae4869f-699c-47b5-b7e9-a1e2f9f13411" providerId="AD" clId="Web-{4A59D933-DF40-0475-7F29-4F4C488318B1}" dt="2022-07-20T12:26:58.023" v="414"/>
          <ac:picMkLst>
            <pc:docMk/>
            <pc:sldMk cId="3234081294" sldId="272"/>
            <ac:picMk id="52" creationId="{28AB3ADA-F54A-26DD-1D61-3CAB63113F94}"/>
          </ac:picMkLst>
        </pc:picChg>
      </pc:sldChg>
      <pc:sldChg chg="addSp delSp modSp new mod setBg setClrOvrMap">
        <pc:chgData name="Shabana Akhtar (2120355)" userId="S::2120355@student.uwtsd.ac.uk::eae4869f-699c-47b5-b7e9-a1e2f9f13411" providerId="AD" clId="Web-{4A59D933-DF40-0475-7F29-4F4C488318B1}" dt="2022-07-20T13:26:40.424" v="572"/>
        <pc:sldMkLst>
          <pc:docMk/>
          <pc:sldMk cId="3511194510" sldId="273"/>
        </pc:sldMkLst>
        <pc:spChg chg="mod">
          <ac:chgData name="Shabana Akhtar (2120355)" userId="S::2120355@student.uwtsd.ac.uk::eae4869f-699c-47b5-b7e9-a1e2f9f13411" providerId="AD" clId="Web-{4A59D933-DF40-0475-7F29-4F4C488318B1}" dt="2022-07-20T13:26:40.424" v="572"/>
          <ac:spMkLst>
            <pc:docMk/>
            <pc:sldMk cId="3511194510" sldId="273"/>
            <ac:spMk id="2" creationId="{0ACE66A1-1C77-90DD-2339-8C6B3B93AA05}"/>
          </ac:spMkLst>
        </pc:spChg>
        <pc:spChg chg="mod">
          <ac:chgData name="Shabana Akhtar (2120355)" userId="S::2120355@student.uwtsd.ac.uk::eae4869f-699c-47b5-b7e9-a1e2f9f13411" providerId="AD" clId="Web-{4A59D933-DF40-0475-7F29-4F4C488318B1}" dt="2022-07-20T13:26:40.424" v="572"/>
          <ac:spMkLst>
            <pc:docMk/>
            <pc:sldMk cId="3511194510" sldId="273"/>
            <ac:spMk id="3" creationId="{1EA31D29-0530-4032-EA93-E3838D892E59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26:40.424" v="572"/>
          <ac:spMkLst>
            <pc:docMk/>
            <pc:sldMk cId="3511194510" sldId="273"/>
            <ac:spMk id="10" creationId="{C3896A03-3945-419A-B66B-4EE266EDD152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26:40.424" v="572"/>
          <ac:spMkLst>
            <pc:docMk/>
            <pc:sldMk cId="3511194510" sldId="273"/>
            <ac:spMk id="12" creationId="{B34F5AD2-EDBD-4BBD-A55C-EAFFD0C7097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3:26:40.424" v="572"/>
          <ac:spMkLst>
            <pc:docMk/>
            <pc:sldMk cId="3511194510" sldId="273"/>
            <ac:spMk id="14" creationId="{450D3AD2-FA80-415F-A9CE-54D884561CD7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3:26:40.424" v="572"/>
          <ac:spMkLst>
            <pc:docMk/>
            <pc:sldMk cId="3511194510" sldId="273"/>
            <ac:spMk id="19" creationId="{B0792D4F-247E-46FE-85FC-881DEFA41D94}"/>
          </ac:spMkLst>
        </pc:spChg>
        <pc:picChg chg="add mod ord">
          <ac:chgData name="Shabana Akhtar (2120355)" userId="S::2120355@student.uwtsd.ac.uk::eae4869f-699c-47b5-b7e9-a1e2f9f13411" providerId="AD" clId="Web-{4A59D933-DF40-0475-7F29-4F4C488318B1}" dt="2022-07-20T13:26:40.424" v="572"/>
          <ac:picMkLst>
            <pc:docMk/>
            <pc:sldMk cId="3511194510" sldId="273"/>
            <ac:picMk id="7" creationId="{C170C74F-BC4B-B94C-DC3C-46F9370501D0}"/>
          </ac:picMkLst>
        </pc:picChg>
        <pc:cxnChg chg="add">
          <ac:chgData name="Shabana Akhtar (2120355)" userId="S::2120355@student.uwtsd.ac.uk::eae4869f-699c-47b5-b7e9-a1e2f9f13411" providerId="AD" clId="Web-{4A59D933-DF40-0475-7F29-4F4C488318B1}" dt="2022-07-20T13:26:40.424" v="572"/>
          <ac:cxnSpMkLst>
            <pc:docMk/>
            <pc:sldMk cId="3511194510" sldId="273"/>
            <ac:cxnSpMk id="21" creationId="{749A7284-D010-4ACB-A08A-FC3C3689B5EB}"/>
          </ac:cxnSpMkLst>
        </pc:cxnChg>
      </pc:sldChg>
      <pc:sldChg chg="addSp delSp modSp new mod setBg setClrOvrMap">
        <pc:chgData name="Shabana Akhtar (2120355)" userId="S::2120355@student.uwtsd.ac.uk::eae4869f-699c-47b5-b7e9-a1e2f9f13411" providerId="AD" clId="Web-{4A59D933-DF40-0475-7F29-4F4C488318B1}" dt="2022-07-20T12:54:46.073" v="496"/>
        <pc:sldMkLst>
          <pc:docMk/>
          <pc:sldMk cId="1936232461" sldId="274"/>
        </pc:sldMkLst>
        <pc:spChg chg="mod ord">
          <ac:chgData name="Shabana Akhtar (2120355)" userId="S::2120355@student.uwtsd.ac.uk::eae4869f-699c-47b5-b7e9-a1e2f9f13411" providerId="AD" clId="Web-{4A59D933-DF40-0475-7F29-4F4C488318B1}" dt="2022-07-20T12:54:46.073" v="496"/>
          <ac:spMkLst>
            <pc:docMk/>
            <pc:sldMk cId="1936232461" sldId="274"/>
            <ac:spMk id="2" creationId="{69B69EE1-0939-05B6-2FC4-661E6CE64A49}"/>
          </ac:spMkLst>
        </pc:spChg>
        <pc:spChg chg="del mod">
          <ac:chgData name="Shabana Akhtar (2120355)" userId="S::2120355@student.uwtsd.ac.uk::eae4869f-699c-47b5-b7e9-a1e2f9f13411" providerId="AD" clId="Web-{4A59D933-DF40-0475-7F29-4F4C488318B1}" dt="2022-07-20T12:53:15.790" v="494"/>
          <ac:spMkLst>
            <pc:docMk/>
            <pc:sldMk cId="1936232461" sldId="274"/>
            <ac:spMk id="3" creationId="{1F9B0D73-67A1-F07F-1255-71BF617A94D1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54:22.807" v="495"/>
          <ac:spMkLst>
            <pc:docMk/>
            <pc:sldMk cId="1936232461" sldId="274"/>
            <ac:spMk id="9" creationId="{D55CD764-972B-4CA5-A885-53E55C63E174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54:22.807" v="495"/>
          <ac:spMkLst>
            <pc:docMk/>
            <pc:sldMk cId="1936232461" sldId="274"/>
            <ac:spMk id="11" creationId="{34165AB3-7006-4430-BCE3-25476BE13322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54:22.807" v="495"/>
          <ac:spMkLst>
            <pc:docMk/>
            <pc:sldMk cId="1936232461" sldId="274"/>
            <ac:spMk id="35" creationId="{E3E51905-F374-4E1A-97CF-B741584B74D5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2:54:46.073" v="496"/>
          <ac:spMkLst>
            <pc:docMk/>
            <pc:sldMk cId="1936232461" sldId="274"/>
            <ac:spMk id="41" creationId="{EF9B8DF2-C3F5-49A2-94D2-F7B65A0F1F15}"/>
          </ac:spMkLst>
        </pc:spChg>
        <pc:grpChg chg="add del">
          <ac:chgData name="Shabana Akhtar (2120355)" userId="S::2120355@student.uwtsd.ac.uk::eae4869f-699c-47b5-b7e9-a1e2f9f13411" providerId="AD" clId="Web-{4A59D933-DF40-0475-7F29-4F4C488318B1}" dt="2022-07-20T12:54:22.807" v="495"/>
          <ac:grpSpMkLst>
            <pc:docMk/>
            <pc:sldMk cId="1936232461" sldId="274"/>
            <ac:grpSpMk id="13" creationId="{11999B20-6058-4C55-882E-A1FB050B69DD}"/>
          </ac:grpSpMkLst>
        </pc:grpChg>
        <pc:graphicFrameChg chg="add mod modGraphic">
          <ac:chgData name="Shabana Akhtar (2120355)" userId="S::2120355@student.uwtsd.ac.uk::eae4869f-699c-47b5-b7e9-a1e2f9f13411" providerId="AD" clId="Web-{4A59D933-DF40-0475-7F29-4F4C488318B1}" dt="2022-07-20T12:54:46.073" v="496"/>
          <ac:graphicFrameMkLst>
            <pc:docMk/>
            <pc:sldMk cId="1936232461" sldId="274"/>
            <ac:graphicFrameMk id="5" creationId="{1D6534CF-85DB-5EE9-E501-0950104663CC}"/>
          </ac:graphicFrameMkLst>
        </pc:graphicFrameChg>
        <pc:picChg chg="add mod">
          <ac:chgData name="Shabana Akhtar (2120355)" userId="S::2120355@student.uwtsd.ac.uk::eae4869f-699c-47b5-b7e9-a1e2f9f13411" providerId="AD" clId="Web-{4A59D933-DF40-0475-7F29-4F4C488318B1}" dt="2022-07-20T12:54:46.073" v="496"/>
          <ac:picMkLst>
            <pc:docMk/>
            <pc:sldMk cId="1936232461" sldId="274"/>
            <ac:picMk id="37" creationId="{9F3871E3-AEF2-C9D9-266D-039036EB9D37}"/>
          </ac:picMkLst>
        </pc:picChg>
      </pc:sldChg>
      <pc:sldChg chg="modSp new">
        <pc:chgData name="Shabana Akhtar (2120355)" userId="S::2120355@student.uwtsd.ac.uk::eae4869f-699c-47b5-b7e9-a1e2f9f13411" providerId="AD" clId="Web-{4A59D933-DF40-0475-7F29-4F4C488318B1}" dt="2022-07-20T13:31:23.914" v="582" actId="20577"/>
        <pc:sldMkLst>
          <pc:docMk/>
          <pc:sldMk cId="4041396452" sldId="275"/>
        </pc:sldMkLst>
        <pc:spChg chg="mod">
          <ac:chgData name="Shabana Akhtar (2120355)" userId="S::2120355@student.uwtsd.ac.uk::eae4869f-699c-47b5-b7e9-a1e2f9f13411" providerId="AD" clId="Web-{4A59D933-DF40-0475-7F29-4F4C488318B1}" dt="2022-07-20T13:31:23.914" v="582" actId="20577"/>
          <ac:spMkLst>
            <pc:docMk/>
            <pc:sldMk cId="4041396452" sldId="275"/>
            <ac:spMk id="2" creationId="{5FD8DAA1-7F81-935E-67E4-57CD9964AEAC}"/>
          </ac:spMkLst>
        </pc:spChg>
      </pc:sldChg>
      <pc:sldChg chg="modSp new">
        <pc:chgData name="Shabana Akhtar (2120355)" userId="S::2120355@student.uwtsd.ac.uk::eae4869f-699c-47b5-b7e9-a1e2f9f13411" providerId="AD" clId="Web-{4A59D933-DF40-0475-7F29-4F4C488318B1}" dt="2022-07-20T13:49:41.702" v="649" actId="20577"/>
        <pc:sldMkLst>
          <pc:docMk/>
          <pc:sldMk cId="2844293287" sldId="276"/>
        </pc:sldMkLst>
        <pc:spChg chg="mod">
          <ac:chgData name="Shabana Akhtar (2120355)" userId="S::2120355@student.uwtsd.ac.uk::eae4869f-699c-47b5-b7e9-a1e2f9f13411" providerId="AD" clId="Web-{4A59D933-DF40-0475-7F29-4F4C488318B1}" dt="2022-07-20T13:49:41.702" v="649" actId="20577"/>
          <ac:spMkLst>
            <pc:docMk/>
            <pc:sldMk cId="2844293287" sldId="276"/>
            <ac:spMk id="2" creationId="{F9866E98-8ED5-2EE9-7DFB-D7BCFC7CB2BF}"/>
          </ac:spMkLst>
        </pc:spChg>
      </pc:sldChg>
      <pc:sldChg chg="addSp delSp modSp new">
        <pc:chgData name="Shabana Akhtar (2120355)" userId="S::2120355@student.uwtsd.ac.uk::eae4869f-699c-47b5-b7e9-a1e2f9f13411" providerId="AD" clId="Web-{4A59D933-DF40-0475-7F29-4F4C488318B1}" dt="2022-07-21T06:53:43.390" v="1159" actId="20577"/>
        <pc:sldMkLst>
          <pc:docMk/>
          <pc:sldMk cId="3521617326" sldId="277"/>
        </pc:sldMkLst>
        <pc:spChg chg="mod">
          <ac:chgData name="Shabana Akhtar (2120355)" userId="S::2120355@student.uwtsd.ac.uk::eae4869f-699c-47b5-b7e9-a1e2f9f13411" providerId="AD" clId="Web-{4A59D933-DF40-0475-7F29-4F4C488318B1}" dt="2022-07-21T06:53:43.390" v="1159" actId="20577"/>
          <ac:spMkLst>
            <pc:docMk/>
            <pc:sldMk cId="3521617326" sldId="277"/>
            <ac:spMk id="2" creationId="{8825634D-17F6-14DC-4143-344A94D91957}"/>
          </ac:spMkLst>
        </pc:spChg>
        <pc:spChg chg="mod">
          <ac:chgData name="Shabana Akhtar (2120355)" userId="S::2120355@student.uwtsd.ac.uk::eae4869f-699c-47b5-b7e9-a1e2f9f13411" providerId="AD" clId="Web-{4A59D933-DF40-0475-7F29-4F4C488318B1}" dt="2022-07-21T06:42:18.419" v="973" actId="20577"/>
          <ac:spMkLst>
            <pc:docMk/>
            <pc:sldMk cId="3521617326" sldId="277"/>
            <ac:spMk id="3" creationId="{BF9F24D2-BF26-3D95-6585-CCDA8ADC84F8}"/>
          </ac:spMkLst>
        </pc:spChg>
        <pc:spChg chg="add del mod">
          <ac:chgData name="Shabana Akhtar (2120355)" userId="S::2120355@student.uwtsd.ac.uk::eae4869f-699c-47b5-b7e9-a1e2f9f13411" providerId="AD" clId="Web-{4A59D933-DF40-0475-7F29-4F4C488318B1}" dt="2022-07-21T06:42:51.140" v="980"/>
          <ac:spMkLst>
            <pc:docMk/>
            <pc:sldMk cId="3521617326" sldId="277"/>
            <ac:spMk id="4" creationId="{B38600B6-DEB3-AA72-7B9C-DF0E5FCFBFB6}"/>
          </ac:spMkLst>
        </pc:spChg>
        <pc:spChg chg="add mod">
          <ac:chgData name="Shabana Akhtar (2120355)" userId="S::2120355@student.uwtsd.ac.uk::eae4869f-699c-47b5-b7e9-a1e2f9f13411" providerId="AD" clId="Web-{4A59D933-DF40-0475-7F29-4F4C488318B1}" dt="2022-07-21T06:53:06.012" v="1155" actId="20577"/>
          <ac:spMkLst>
            <pc:docMk/>
            <pc:sldMk cId="3521617326" sldId="277"/>
            <ac:spMk id="5" creationId="{F4A13204-7361-52DA-DBC6-0DDE128DEB48}"/>
          </ac:spMkLst>
        </pc:spChg>
      </pc:sldChg>
      <pc:sldChg chg="addSp delSp modSp new mod setBg setClrOvrMap">
        <pc:chgData name="Shabana Akhtar (2120355)" userId="S::2120355@student.uwtsd.ac.uk::eae4869f-699c-47b5-b7e9-a1e2f9f13411" providerId="AD" clId="Web-{4A59D933-DF40-0475-7F29-4F4C488318B1}" dt="2022-07-20T16:57:39.589" v="808" actId="20577"/>
        <pc:sldMkLst>
          <pc:docMk/>
          <pc:sldMk cId="675186923" sldId="278"/>
        </pc:sldMkLst>
        <pc:spChg chg="mod">
          <ac:chgData name="Shabana Akhtar (2120355)" userId="S::2120355@student.uwtsd.ac.uk::eae4869f-699c-47b5-b7e9-a1e2f9f13411" providerId="AD" clId="Web-{4A59D933-DF40-0475-7F29-4F4C488318B1}" dt="2022-07-20T16:54:15.146" v="761" actId="20577"/>
          <ac:spMkLst>
            <pc:docMk/>
            <pc:sldMk cId="675186923" sldId="278"/>
            <ac:spMk id="2" creationId="{7B6F492B-24C5-5930-DA26-181E0CDE4686}"/>
          </ac:spMkLst>
        </pc:spChg>
        <pc:spChg chg="del">
          <ac:chgData name="Shabana Akhtar (2120355)" userId="S::2120355@student.uwtsd.ac.uk::eae4869f-699c-47b5-b7e9-a1e2f9f13411" providerId="AD" clId="Web-{4A59D933-DF40-0475-7F29-4F4C488318B1}" dt="2022-07-20T16:31:19.106" v="653"/>
          <ac:spMkLst>
            <pc:docMk/>
            <pc:sldMk cId="675186923" sldId="278"/>
            <ac:spMk id="3" creationId="{A79A7F4A-7DA3-D8B3-4E9F-4E0E9F32F98C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8:43.373" v="684"/>
          <ac:spMkLst>
            <pc:docMk/>
            <pc:sldMk cId="675186923" sldId="278"/>
            <ac:spMk id="5" creationId="{684290CF-45A6-4408-2D72-CC88D0FA5DB8}"/>
          </ac:spMkLst>
        </pc:spChg>
        <pc:spChg chg="add mod">
          <ac:chgData name="Shabana Akhtar (2120355)" userId="S::2120355@student.uwtsd.ac.uk::eae4869f-699c-47b5-b7e9-a1e2f9f13411" providerId="AD" clId="Web-{4A59D933-DF40-0475-7F29-4F4C488318B1}" dt="2022-07-20T16:57:39.589" v="808" actId="20577"/>
          <ac:spMkLst>
            <pc:docMk/>
            <pc:sldMk cId="675186923" sldId="278"/>
            <ac:spMk id="6" creationId="{A7338D1C-A719-AD03-F6D5-A0DDF5E3EEF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52:27.425" v="726"/>
          <ac:spMkLst>
            <pc:docMk/>
            <pc:sldMk cId="675186923" sldId="278"/>
            <ac:spMk id="9" creationId="{BCC55ACC-A2F6-403C-A3A4-D59B3734D45F}"/>
          </ac:spMkLst>
        </pc:spChg>
        <pc:picChg chg="add mod ord">
          <ac:chgData name="Shabana Akhtar (2120355)" userId="S::2120355@student.uwtsd.ac.uk::eae4869f-699c-47b5-b7e9-a1e2f9f13411" providerId="AD" clId="Web-{4A59D933-DF40-0475-7F29-4F4C488318B1}" dt="2022-07-20T16:52:27.425" v="726"/>
          <ac:picMkLst>
            <pc:docMk/>
            <pc:sldMk cId="675186923" sldId="278"/>
            <ac:picMk id="4" creationId="{DF958289-02FB-E4C2-02CD-CB40E678B823}"/>
          </ac:picMkLst>
        </pc:picChg>
      </pc:sldChg>
      <pc:sldChg chg="addSp delSp modSp new mod setBg modClrScheme setClrOvrMap chgLayout">
        <pc:chgData name="Shabana Akhtar (2120355)" userId="S::2120355@student.uwtsd.ac.uk::eae4869f-699c-47b5-b7e9-a1e2f9f13411" providerId="AD" clId="Web-{4A59D933-DF40-0475-7F29-4F4C488318B1}" dt="2022-07-20T16:45:03.898" v="673" actId="1076"/>
        <pc:sldMkLst>
          <pc:docMk/>
          <pc:sldMk cId="3978928817" sldId="279"/>
        </pc:sldMkLst>
        <pc:spChg chg="del">
          <ac:chgData name="Shabana Akhtar (2120355)" userId="S::2120355@student.uwtsd.ac.uk::eae4869f-699c-47b5-b7e9-a1e2f9f13411" providerId="AD" clId="Web-{4A59D933-DF40-0475-7F29-4F4C488318B1}" dt="2022-07-20T16:43:33.959" v="666"/>
          <ac:spMkLst>
            <pc:docMk/>
            <pc:sldMk cId="3978928817" sldId="279"/>
            <ac:spMk id="2" creationId="{D9B72DA8-CF9D-7D7F-5EA8-7C14A170C7DD}"/>
          </ac:spMkLst>
        </pc:spChg>
        <pc:spChg chg="mod ord">
          <ac:chgData name="Shabana Akhtar (2120355)" userId="S::2120355@student.uwtsd.ac.uk::eae4869f-699c-47b5-b7e9-a1e2f9f13411" providerId="AD" clId="Web-{4A59D933-DF40-0475-7F29-4F4C488318B1}" dt="2022-07-20T16:45:03.898" v="673" actId="1076"/>
          <ac:spMkLst>
            <pc:docMk/>
            <pc:sldMk cId="3978928817" sldId="279"/>
            <ac:spMk id="3" creationId="{94743431-2550-2242-0793-4DB480CD4528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4:18.147" v="670"/>
          <ac:spMkLst>
            <pc:docMk/>
            <pc:sldMk cId="3978928817" sldId="279"/>
            <ac:spMk id="8" creationId="{081EA652-8C6A-4E69-BEB9-170809474553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4:18.147" v="670"/>
          <ac:spMkLst>
            <pc:docMk/>
            <pc:sldMk cId="3978928817" sldId="279"/>
            <ac:spMk id="10" creationId="{5298780A-33B9-4EA2-8F67-DE68AD62841B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4:18.147" v="670"/>
          <ac:spMkLst>
            <pc:docMk/>
            <pc:sldMk cId="3978928817" sldId="279"/>
            <ac:spMk id="12" creationId="{7F488E8B-4E1E-4402-8935-D4E6C02615C7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4:18.132" v="669"/>
          <ac:spMkLst>
            <pc:docMk/>
            <pc:sldMk cId="3978928817" sldId="279"/>
            <ac:spMk id="17" creationId="{7D67C2EE-AFA7-458A-8695-51B546F47323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4:18.132" v="669"/>
          <ac:spMkLst>
            <pc:docMk/>
            <pc:sldMk cId="3978928817" sldId="279"/>
            <ac:spMk id="19" creationId="{A5271697-90F1-4A23-8EF2-0179F2EAFACB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4:18.132" v="669"/>
          <ac:spMkLst>
            <pc:docMk/>
            <pc:sldMk cId="3978928817" sldId="279"/>
            <ac:spMk id="21" creationId="{9D800584-727A-48CF-8223-244AD9717CA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6:44:18.132" v="669"/>
          <ac:spMkLst>
            <pc:docMk/>
            <pc:sldMk cId="3978928817" sldId="279"/>
            <ac:spMk id="45" creationId="{D9F5512A-48E1-4C07-B75E-3CCC517B6804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6:44:18.147" v="670"/>
          <ac:spMkLst>
            <pc:docMk/>
            <pc:sldMk cId="3978928817" sldId="279"/>
            <ac:spMk id="47" creationId="{CF62D2A7-8207-488C-9F46-316BA81A16C8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6:44:18.147" v="670"/>
          <ac:spMkLst>
            <pc:docMk/>
            <pc:sldMk cId="3978928817" sldId="279"/>
            <ac:spMk id="48" creationId="{52AC6D7F-F068-4E11-BB06-F601D89BB980}"/>
          </ac:spMkLst>
        </pc:spChg>
        <pc:grpChg chg="add del">
          <ac:chgData name="Shabana Akhtar (2120355)" userId="S::2120355@student.uwtsd.ac.uk::eae4869f-699c-47b5-b7e9-a1e2f9f13411" providerId="AD" clId="Web-{4A59D933-DF40-0475-7F29-4F4C488318B1}" dt="2022-07-20T16:44:18.132" v="669"/>
          <ac:grpSpMkLst>
            <pc:docMk/>
            <pc:sldMk cId="3978928817" sldId="279"/>
            <ac:grpSpMk id="23" creationId="{1221A507-76C4-489F-9F32-ECC44C5DC4F7}"/>
          </ac:grpSpMkLst>
        </pc:grpChg>
        <pc:picChg chg="add">
          <ac:chgData name="Shabana Akhtar (2120355)" userId="S::2120355@student.uwtsd.ac.uk::eae4869f-699c-47b5-b7e9-a1e2f9f13411" providerId="AD" clId="Web-{4A59D933-DF40-0475-7F29-4F4C488318B1}" dt="2022-07-20T16:44:18.147" v="670"/>
          <ac:picMkLst>
            <pc:docMk/>
            <pc:sldMk cId="3978928817" sldId="279"/>
            <ac:picMk id="16" creationId="{DE2412BA-7B27-4AE2-C12D-8439DEA7B73B}"/>
          </ac:picMkLst>
        </pc:picChg>
      </pc:sldChg>
      <pc:sldChg chg="new">
        <pc:chgData name="Shabana Akhtar (2120355)" userId="S::2120355@student.uwtsd.ac.uk::eae4869f-699c-47b5-b7e9-a1e2f9f13411" providerId="AD" clId="Web-{4A59D933-DF40-0475-7F29-4F4C488318B1}" dt="2022-07-20T16:46:25.182" v="682"/>
        <pc:sldMkLst>
          <pc:docMk/>
          <pc:sldMk cId="236662523" sldId="280"/>
        </pc:sldMkLst>
      </pc:sldChg>
      <pc:sldChg chg="new">
        <pc:chgData name="Shabana Akhtar (2120355)" userId="S::2120355@student.uwtsd.ac.uk::eae4869f-699c-47b5-b7e9-a1e2f9f13411" providerId="AD" clId="Web-{4A59D933-DF40-0475-7F29-4F4C488318B1}" dt="2022-07-20T16:54:18.350" v="762"/>
        <pc:sldMkLst>
          <pc:docMk/>
          <pc:sldMk cId="2692640448" sldId="281"/>
        </pc:sldMkLst>
      </pc:sldChg>
      <pc:sldChg chg="addSp delSp modSp new mod setBg setClrOvrMap">
        <pc:chgData name="Shabana Akhtar (2120355)" userId="S::2120355@student.uwtsd.ac.uk::eae4869f-699c-47b5-b7e9-a1e2f9f13411" providerId="AD" clId="Web-{4A59D933-DF40-0475-7F29-4F4C488318B1}" dt="2022-07-20T17:36:51.627" v="899"/>
        <pc:sldMkLst>
          <pc:docMk/>
          <pc:sldMk cId="2210907639" sldId="282"/>
        </pc:sldMkLst>
        <pc:spChg chg="mod">
          <ac:chgData name="Shabana Akhtar (2120355)" userId="S::2120355@student.uwtsd.ac.uk::eae4869f-699c-47b5-b7e9-a1e2f9f13411" providerId="AD" clId="Web-{4A59D933-DF40-0475-7F29-4F4C488318B1}" dt="2022-07-20T17:36:51.627" v="899"/>
          <ac:spMkLst>
            <pc:docMk/>
            <pc:sldMk cId="2210907639" sldId="282"/>
            <ac:spMk id="2" creationId="{3D268ABB-7B43-0DBD-A11B-E127CA836FE9}"/>
          </ac:spMkLst>
        </pc:spChg>
        <pc:spChg chg="del mod">
          <ac:chgData name="Shabana Akhtar (2120355)" userId="S::2120355@student.uwtsd.ac.uk::eae4869f-699c-47b5-b7e9-a1e2f9f13411" providerId="AD" clId="Web-{4A59D933-DF40-0475-7F29-4F4C488318B1}" dt="2022-07-20T17:18:27.052" v="895"/>
          <ac:spMkLst>
            <pc:docMk/>
            <pc:sldMk cId="2210907639" sldId="282"/>
            <ac:spMk id="3" creationId="{A3DD049C-F944-A98A-2D06-8D955B37FE83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7:35:18.109" v="897"/>
          <ac:spMkLst>
            <pc:docMk/>
            <pc:sldMk cId="2210907639" sldId="282"/>
            <ac:spMk id="9" creationId="{BACC6370-2D7E-4714-9D71-7542949D7D5D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7:35:18.109" v="897"/>
          <ac:spMkLst>
            <pc:docMk/>
            <pc:sldMk cId="2210907639" sldId="282"/>
            <ac:spMk id="11" creationId="{F68B3F68-107C-434F-AA38-110D5EA91B85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7:35:18.109" v="897"/>
          <ac:spMkLst>
            <pc:docMk/>
            <pc:sldMk cId="2210907639" sldId="282"/>
            <ac:spMk id="13" creationId="{AAD0DBB9-1A4B-4391-81D4-CB19F9AB918A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7:35:18.109" v="897"/>
          <ac:spMkLst>
            <pc:docMk/>
            <pc:sldMk cId="2210907639" sldId="282"/>
            <ac:spMk id="15" creationId="{063BBA22-50EA-4C4D-BE05-F1CE4E63AA56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7:35:50.985" v="898"/>
          <ac:spMkLst>
            <pc:docMk/>
            <pc:sldMk cId="2210907639" sldId="282"/>
            <ac:spMk id="20" creationId="{3A5B4632-C963-4296-86F0-79AA9EA5AE98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7:36:51.627" v="899"/>
          <ac:spMkLst>
            <pc:docMk/>
            <pc:sldMk cId="2210907639" sldId="282"/>
            <ac:spMk id="25" creationId="{8D3C1482-7123-4378-ADD1-1746805B4B45}"/>
          </ac:spMkLst>
        </pc:spChg>
        <pc:spChg chg="add del">
          <ac:chgData name="Shabana Akhtar (2120355)" userId="S::2120355@student.uwtsd.ac.uk::eae4869f-699c-47b5-b7e9-a1e2f9f13411" providerId="AD" clId="Web-{4A59D933-DF40-0475-7F29-4F4C488318B1}" dt="2022-07-20T17:36:51.627" v="899"/>
          <ac:spMkLst>
            <pc:docMk/>
            <pc:sldMk cId="2210907639" sldId="282"/>
            <ac:spMk id="27" creationId="{1889930B-F3A3-46CC-B34C-49439CA3C69C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7:36:51.627" v="899"/>
          <ac:spMkLst>
            <pc:docMk/>
            <pc:sldMk cId="2210907639" sldId="282"/>
            <ac:spMk id="34" creationId="{85016AEC-0320-4ED0-8ECB-FE11DDDFE17A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7:36:51.627" v="899"/>
          <ac:spMkLst>
            <pc:docMk/>
            <pc:sldMk cId="2210907639" sldId="282"/>
            <ac:spMk id="36" creationId="{7A792DF6-CC34-4DC4-9334-D43BB7836753}"/>
          </ac:spMkLst>
        </pc:spChg>
        <pc:spChg chg="add">
          <ac:chgData name="Shabana Akhtar (2120355)" userId="S::2120355@student.uwtsd.ac.uk::eae4869f-699c-47b5-b7e9-a1e2f9f13411" providerId="AD" clId="Web-{4A59D933-DF40-0475-7F29-4F4C488318B1}" dt="2022-07-20T17:36:51.627" v="899"/>
          <ac:spMkLst>
            <pc:docMk/>
            <pc:sldMk cId="2210907639" sldId="282"/>
            <ac:spMk id="38" creationId="{8B660204-C393-4F3C-8ACC-5771824A2DF9}"/>
          </ac:spMkLst>
        </pc:spChg>
        <pc:graphicFrameChg chg="add mod modGraphic">
          <ac:chgData name="Shabana Akhtar (2120355)" userId="S::2120355@student.uwtsd.ac.uk::eae4869f-699c-47b5-b7e9-a1e2f9f13411" providerId="AD" clId="Web-{4A59D933-DF40-0475-7F29-4F4C488318B1}" dt="2022-07-20T17:36:51.627" v="899"/>
          <ac:graphicFrameMkLst>
            <pc:docMk/>
            <pc:sldMk cId="2210907639" sldId="282"/>
            <ac:graphicFrameMk id="5" creationId="{08530BE7-77E6-B792-E07D-3F49E36A79EE}"/>
          </ac:graphicFrameMkLst>
        </pc:graphicFrameChg>
        <pc:cxnChg chg="add del">
          <ac:chgData name="Shabana Akhtar (2120355)" userId="S::2120355@student.uwtsd.ac.uk::eae4869f-699c-47b5-b7e9-a1e2f9f13411" providerId="AD" clId="Web-{4A59D933-DF40-0475-7F29-4F4C488318B1}" dt="2022-07-20T17:36:51.627" v="899"/>
          <ac:cxnSpMkLst>
            <pc:docMk/>
            <pc:sldMk cId="2210907639" sldId="282"/>
            <ac:cxnSpMk id="29" creationId="{550D2BD1-98F9-412D-905B-3A843EF4078B}"/>
          </ac:cxnSpMkLst>
        </pc:cxnChg>
      </pc:sldChg>
      <pc:sldChg chg="new del">
        <pc:chgData name="Shabana Akhtar (2120355)" userId="S::2120355@student.uwtsd.ac.uk::eae4869f-699c-47b5-b7e9-a1e2f9f13411" providerId="AD" clId="Web-{4A59D933-DF40-0475-7F29-4F4C488318B1}" dt="2022-07-20T22:03:59.007" v="943"/>
        <pc:sldMkLst>
          <pc:docMk/>
          <pc:sldMk cId="4009783979" sldId="283"/>
        </pc:sldMkLst>
      </pc:sldChg>
      <pc:sldChg chg="addSp modSp new mod modClrScheme chgLayout">
        <pc:chgData name="Shabana Akhtar (2120355)" userId="S::2120355@student.uwtsd.ac.uk::eae4869f-699c-47b5-b7e9-a1e2f9f13411" providerId="AD" clId="Web-{4A59D933-DF40-0475-7F29-4F4C488318B1}" dt="2022-07-21T06:57:12.920" v="1205" actId="20577"/>
        <pc:sldMkLst>
          <pc:docMk/>
          <pc:sldMk cId="4284908174" sldId="283"/>
        </pc:sldMkLst>
        <pc:spChg chg="mod ord">
          <ac:chgData name="Shabana Akhtar (2120355)" userId="S::2120355@student.uwtsd.ac.uk::eae4869f-699c-47b5-b7e9-a1e2f9f13411" providerId="AD" clId="Web-{4A59D933-DF40-0475-7F29-4F4C488318B1}" dt="2022-07-21T06:54:20.658" v="1165"/>
          <ac:spMkLst>
            <pc:docMk/>
            <pc:sldMk cId="4284908174" sldId="283"/>
            <ac:spMk id="2" creationId="{9B525EEF-0743-7021-FFAE-33386E784C1E}"/>
          </ac:spMkLst>
        </pc:spChg>
        <pc:spChg chg="mod ord">
          <ac:chgData name="Shabana Akhtar (2120355)" userId="S::2120355@student.uwtsd.ac.uk::eae4869f-699c-47b5-b7e9-a1e2f9f13411" providerId="AD" clId="Web-{4A59D933-DF40-0475-7F29-4F4C488318B1}" dt="2022-07-21T06:54:20.658" v="1165"/>
          <ac:spMkLst>
            <pc:docMk/>
            <pc:sldMk cId="4284908174" sldId="283"/>
            <ac:spMk id="3" creationId="{EDE504B6-084E-66DA-A188-A863F744F108}"/>
          </ac:spMkLst>
        </pc:spChg>
        <pc:spChg chg="add mod ord">
          <ac:chgData name="Shabana Akhtar (2120355)" userId="S::2120355@student.uwtsd.ac.uk::eae4869f-699c-47b5-b7e9-a1e2f9f13411" providerId="AD" clId="Web-{4A59D933-DF40-0475-7F29-4F4C488318B1}" dt="2022-07-21T06:57:12.920" v="1205" actId="20577"/>
          <ac:spMkLst>
            <pc:docMk/>
            <pc:sldMk cId="4284908174" sldId="283"/>
            <ac:spMk id="4" creationId="{9FC5EB3A-2777-5A50-3AD1-D39A7262B526}"/>
          </ac:spMkLst>
        </pc:spChg>
      </pc:sldChg>
    </pc:docChg>
  </pc:docChgLst>
  <pc:docChgLst>
    <pc:chgData name="Shabana Akhtar (2120355)" userId="S::2120355@student.uwtsd.ac.uk::eae4869f-699c-47b5-b7e9-a1e2f9f13411" providerId="AD" clId="Web-{8AA63434-7E68-2CC5-90F2-940DEDA90039}"/>
    <pc:docChg chg="addSld delSld modSld sldOrd">
      <pc:chgData name="Shabana Akhtar (2120355)" userId="S::2120355@student.uwtsd.ac.uk::eae4869f-699c-47b5-b7e9-a1e2f9f13411" providerId="AD" clId="Web-{8AA63434-7E68-2CC5-90F2-940DEDA90039}" dt="2022-07-21T18:01:44.311" v="1077" actId="20577"/>
      <pc:docMkLst>
        <pc:docMk/>
      </pc:docMkLst>
      <pc:sldChg chg="addSp delSp modSp mod setBg setClrOvrMap">
        <pc:chgData name="Shabana Akhtar (2120355)" userId="S::2120355@student.uwtsd.ac.uk::eae4869f-699c-47b5-b7e9-a1e2f9f13411" providerId="AD" clId="Web-{8AA63434-7E68-2CC5-90F2-940DEDA90039}" dt="2022-07-21T17:38:58.017" v="1045"/>
        <pc:sldMkLst>
          <pc:docMk/>
          <pc:sldMk cId="109857222" sldId="256"/>
        </pc:sldMkLst>
        <pc:spChg chg="mod">
          <ac:chgData name="Shabana Akhtar (2120355)" userId="S::2120355@student.uwtsd.ac.uk::eae4869f-699c-47b5-b7e9-a1e2f9f13411" providerId="AD" clId="Web-{8AA63434-7E68-2CC5-90F2-940DEDA90039}" dt="2022-07-21T17:38:31.438" v="1041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17:20:19.116" v="968"/>
          <ac:spMkLst>
            <pc:docMk/>
            <pc:sldMk cId="109857222" sldId="256"/>
            <ac:spMk id="3" creationId="{9D0B9B6D-8AB8-0444-957D-A0767CC54EBE}"/>
          </ac:spMkLst>
        </pc:spChg>
        <pc:spChg chg="mod">
          <ac:chgData name="Shabana Akhtar (2120355)" userId="S::2120355@student.uwtsd.ac.uk::eae4869f-699c-47b5-b7e9-a1e2f9f13411" providerId="AD" clId="Web-{8AA63434-7E68-2CC5-90F2-940DEDA90039}" dt="2022-07-21T17:38:55.923" v="1044"/>
          <ac:spMkLst>
            <pc:docMk/>
            <pc:sldMk cId="109857222" sldId="256"/>
            <ac:spMk id="4" creationId="{799CCC61-A83D-97DB-CCDC-9CF2350661C5}"/>
          </ac:spMkLst>
        </pc:spChg>
        <pc:spChg chg="mod">
          <ac:chgData name="Shabana Akhtar (2120355)" userId="S::2120355@student.uwtsd.ac.uk::eae4869f-699c-47b5-b7e9-a1e2f9f13411" providerId="AD" clId="Web-{8AA63434-7E68-2CC5-90F2-940DEDA90039}" dt="2022-07-21T17:38:58.017" v="1045"/>
          <ac:spMkLst>
            <pc:docMk/>
            <pc:sldMk cId="109857222" sldId="256"/>
            <ac:spMk id="12" creationId="{00000000-0000-0000-0000-000000000000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7:21:09.180" v="971"/>
          <ac:spMkLst>
            <pc:docMk/>
            <pc:sldMk cId="109857222" sldId="256"/>
            <ac:spMk id="62" creationId="{428D436F-9ACD-4C92-AFC8-C934C527A6A4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7:21:09.180" v="971"/>
          <ac:spMkLst>
            <pc:docMk/>
            <pc:sldMk cId="109857222" sldId="256"/>
            <ac:spMk id="64" creationId="{090538E0-A884-4E60-A6AB-77D830E2FCED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7:21:09.180" v="971"/>
          <ac:spMkLst>
            <pc:docMk/>
            <pc:sldMk cId="109857222" sldId="256"/>
            <ac:spMk id="66" creationId="{DB0D7DD0-1C67-4D4C-9E06-678233DB846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38:26.938" v="1040"/>
          <ac:spMkLst>
            <pc:docMk/>
            <pc:sldMk cId="109857222" sldId="256"/>
            <ac:spMk id="71" creationId="{1E214AA7-F028-4A0D-8698-61AEC754D1BC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7:38:26.938" v="1040"/>
          <ac:spMkLst>
            <pc:docMk/>
            <pc:sldMk cId="109857222" sldId="256"/>
            <ac:spMk id="78" creationId="{1E214AA7-F028-4A0D-8698-61AEC754D1BC}"/>
          </ac:spMkLst>
        </pc:spChg>
        <pc:cxnChg chg="add del">
          <ac:chgData name="Shabana Akhtar (2120355)" userId="S::2120355@student.uwtsd.ac.uk::eae4869f-699c-47b5-b7e9-a1e2f9f13411" providerId="AD" clId="Web-{8AA63434-7E68-2CC5-90F2-940DEDA90039}" dt="2022-07-21T17:38:26.938" v="1040"/>
          <ac:cxnSpMkLst>
            <pc:docMk/>
            <pc:sldMk cId="109857222" sldId="256"/>
            <ac:cxnSpMk id="73" creationId="{D6206FDC-2777-4D7F-AF9C-73413DA664C9}"/>
          </ac:cxnSpMkLst>
        </pc:cxnChg>
        <pc:cxnChg chg="add">
          <ac:chgData name="Shabana Akhtar (2120355)" userId="S::2120355@student.uwtsd.ac.uk::eae4869f-699c-47b5-b7e9-a1e2f9f13411" providerId="AD" clId="Web-{8AA63434-7E68-2CC5-90F2-940DEDA90039}" dt="2022-07-21T17:38:26.938" v="1040"/>
          <ac:cxnSpMkLst>
            <pc:docMk/>
            <pc:sldMk cId="109857222" sldId="256"/>
            <ac:cxnSpMk id="80" creationId="{D6206FDC-2777-4D7F-AF9C-73413DA664C9}"/>
          </ac:cxnSpMkLst>
        </pc:cxnChg>
      </pc:sldChg>
      <pc:sldChg chg="addSp delSp modSp mod setBg setClrOvrMap delDesignElem chgLayout">
        <pc:chgData name="Shabana Akhtar (2120355)" userId="S::2120355@student.uwtsd.ac.uk::eae4869f-699c-47b5-b7e9-a1e2f9f13411" providerId="AD" clId="Web-{8AA63434-7E68-2CC5-90F2-940DEDA90039}" dt="2022-07-21T18:01:44.311" v="1077" actId="20577"/>
        <pc:sldMkLst>
          <pc:docMk/>
          <pc:sldMk cId="1462351530" sldId="258"/>
        </pc:sldMkLst>
        <pc:spChg chg="mod ord">
          <ac:chgData name="Shabana Akhtar (2120355)" userId="S::2120355@student.uwtsd.ac.uk::eae4869f-699c-47b5-b7e9-a1e2f9f13411" providerId="AD" clId="Web-{8AA63434-7E68-2CC5-90F2-940DEDA90039}" dt="2022-07-21T09:57:50.001" v="98"/>
          <ac:spMkLst>
            <pc:docMk/>
            <pc:sldMk cId="1462351530" sldId="258"/>
            <ac:spMk id="2" creationId="{9DBE4603-7456-E3A8-017B-B3518FBA5BB2}"/>
          </ac:spMkLst>
        </pc:spChg>
        <pc:spChg chg="add del mod ord">
          <ac:chgData name="Shabana Akhtar (2120355)" userId="S::2120355@student.uwtsd.ac.uk::eae4869f-699c-47b5-b7e9-a1e2f9f13411" providerId="AD" clId="Web-{8AA63434-7E68-2CC5-90F2-940DEDA90039}" dt="2022-07-21T09:53:49.711" v="93"/>
          <ac:spMkLst>
            <pc:docMk/>
            <pc:sldMk cId="1462351530" sldId="258"/>
            <ac:spMk id="3" creationId="{37686E6F-8B59-6C71-9F1F-56EBC2C4CEC4}"/>
          </ac:spMkLst>
        </pc:spChg>
        <pc:spChg chg="add del mod ord">
          <ac:chgData name="Shabana Akhtar (2120355)" userId="S::2120355@student.uwtsd.ac.uk::eae4869f-699c-47b5-b7e9-a1e2f9f13411" providerId="AD" clId="Web-{8AA63434-7E68-2CC5-90F2-940DEDA90039}" dt="2022-07-21T09:51:22.315" v="65"/>
          <ac:spMkLst>
            <pc:docMk/>
            <pc:sldMk cId="1462351530" sldId="258"/>
            <ac:spMk id="4" creationId="{6859D9DB-FEA3-3049-A971-58BD466BE10C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50:54.611" v="63"/>
          <ac:spMkLst>
            <pc:docMk/>
            <pc:sldMk cId="1462351530" sldId="258"/>
            <ac:spMk id="8" creationId="{66B332A4-D438-4773-A77F-5ED49A448D9D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09:55:17.824" v="94"/>
          <ac:spMkLst>
            <pc:docMk/>
            <pc:sldMk cId="1462351530" sldId="258"/>
            <ac:spMk id="9" creationId="{46C2E80F-49A6-4372-B103-219D417A55ED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50:54.611" v="63"/>
          <ac:spMkLst>
            <pc:docMk/>
            <pc:sldMk cId="1462351530" sldId="258"/>
            <ac:spMk id="10" creationId="{DF9AD32D-FF05-44F4-BD4D-9CEE89B71EB9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09:58:05.143" v="99"/>
          <ac:spMkLst>
            <pc:docMk/>
            <pc:sldMk cId="1462351530" sldId="258"/>
            <ac:spMk id="13" creationId="{9228552E-C8B1-4A80-8448-0787CE0FC70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09:56:52.468" v="95"/>
          <ac:spMkLst>
            <pc:docMk/>
            <pc:sldMk cId="1462351530" sldId="258"/>
            <ac:spMk id="15" creationId="{C5E6CFF1-2F42-4E10-9A97-F116F46F53FE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09:57:22.016" v="97"/>
          <ac:spMkLst>
            <pc:docMk/>
            <pc:sldMk cId="1462351530" sldId="258"/>
            <ac:spMk id="16" creationId="{E8A8EAB8-D2FF-444D-B34B-7D32F106AD0E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09:58:05.143" v="99"/>
          <ac:spMkLst>
            <pc:docMk/>
            <pc:sldMk cId="1462351530" sldId="258"/>
            <ac:spMk id="19" creationId="{9228552E-C8B1-4A80-8448-0787CE0FC704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13:11:25.797" v="705"/>
          <ac:spMkLst>
            <pc:docMk/>
            <pc:sldMk cId="1462351530" sldId="258"/>
            <ac:spMk id="443" creationId="{3F2D78A8-DDDA-6404-D8B9-8673DA0CEA76}"/>
          </ac:spMkLst>
        </pc:spChg>
        <pc:graphicFrameChg chg="add del mod modGraphic">
          <ac:chgData name="Shabana Akhtar (2120355)" userId="S::2120355@student.uwtsd.ac.uk::eae4869f-699c-47b5-b7e9-a1e2f9f13411" providerId="AD" clId="Web-{8AA63434-7E68-2CC5-90F2-940DEDA90039}" dt="2022-07-21T18:01:44.311" v="1077" actId="20577"/>
          <ac:graphicFrameMkLst>
            <pc:docMk/>
            <pc:sldMk cId="1462351530" sldId="258"/>
            <ac:graphicFrameMk id="5" creationId="{CF2E33BD-28F7-1229-C2D6-19A42AA7A39C}"/>
          </ac:graphicFrameMkLst>
        </pc:graphicFrameChg>
        <pc:picChg chg="add mod ord">
          <ac:chgData name="Shabana Akhtar (2120355)" userId="S::2120355@student.uwtsd.ac.uk::eae4869f-699c-47b5-b7e9-a1e2f9f13411" providerId="AD" clId="Web-{8AA63434-7E68-2CC5-90F2-940DEDA90039}" dt="2022-07-21T09:57:50.001" v="98"/>
          <ac:picMkLst>
            <pc:docMk/>
            <pc:sldMk cId="1462351530" sldId="258"/>
            <ac:picMk id="11" creationId="{B0E12F7F-A29B-0431-F0AE-C7AF0AE43C2F}"/>
          </ac:picMkLst>
        </pc:picChg>
        <pc:cxnChg chg="add del">
          <ac:chgData name="Shabana Akhtar (2120355)" userId="S::2120355@student.uwtsd.ac.uk::eae4869f-699c-47b5-b7e9-a1e2f9f13411" providerId="AD" clId="Web-{8AA63434-7E68-2CC5-90F2-940DEDA90039}" dt="2022-07-21T09:56:52.468" v="95"/>
          <ac:cxnSpMkLst>
            <pc:docMk/>
            <pc:sldMk cId="1462351530" sldId="258"/>
            <ac:cxnSpMk id="17" creationId="{67182200-4859-4C8D-BCBB-55B245C28BA3}"/>
          </ac:cxnSpMkLst>
        </pc:cxnChg>
        <pc:cxnChg chg="add del">
          <ac:chgData name="Shabana Akhtar (2120355)" userId="S::2120355@student.uwtsd.ac.uk::eae4869f-699c-47b5-b7e9-a1e2f9f13411" providerId="AD" clId="Web-{8AA63434-7E68-2CC5-90F2-940DEDA90039}" dt="2022-07-21T09:57:22.016" v="97"/>
          <ac:cxnSpMkLst>
            <pc:docMk/>
            <pc:sldMk cId="1462351530" sldId="258"/>
            <ac:cxnSpMk id="18" creationId="{EEA38897-7BA3-4408-8083-3235339C4A60}"/>
          </ac:cxnSpMkLst>
        </pc:cxnChg>
        <pc:cxnChg chg="add del">
          <ac:chgData name="Shabana Akhtar (2120355)" userId="S::2120355@student.uwtsd.ac.uk::eae4869f-699c-47b5-b7e9-a1e2f9f13411" providerId="AD" clId="Web-{8AA63434-7E68-2CC5-90F2-940DEDA90039}" dt="2022-07-21T09:57:22.016" v="97"/>
          <ac:cxnSpMkLst>
            <pc:docMk/>
            <pc:sldMk cId="1462351530" sldId="258"/>
            <ac:cxnSpMk id="20" creationId="{F11AD06B-AB20-4097-8606-5DA00DBACE88}"/>
          </ac:cxnSpMkLst>
        </pc:cxnChg>
      </pc:sldChg>
      <pc:sldChg chg="modSp">
        <pc:chgData name="Shabana Akhtar (2120355)" userId="S::2120355@student.uwtsd.ac.uk::eae4869f-699c-47b5-b7e9-a1e2f9f13411" providerId="AD" clId="Web-{8AA63434-7E68-2CC5-90F2-940DEDA90039}" dt="2022-07-21T17:34:19.439" v="1037" actId="20577"/>
        <pc:sldMkLst>
          <pc:docMk/>
          <pc:sldMk cId="3879337512" sldId="265"/>
        </pc:sldMkLst>
        <pc:spChg chg="mod">
          <ac:chgData name="Shabana Akhtar (2120355)" userId="S::2120355@student.uwtsd.ac.uk::eae4869f-699c-47b5-b7e9-a1e2f9f13411" providerId="AD" clId="Web-{8AA63434-7E68-2CC5-90F2-940DEDA90039}" dt="2022-07-21T17:34:19.439" v="1037" actId="20577"/>
          <ac:spMkLst>
            <pc:docMk/>
            <pc:sldMk cId="3879337512" sldId="265"/>
            <ac:spMk id="3" creationId="{4347F8BB-8160-AEE1-915F-4E536201EF8A}"/>
          </ac:spMkLst>
        </pc:spChg>
      </pc:sldChg>
      <pc:sldChg chg="modSp">
        <pc:chgData name="Shabana Akhtar (2120355)" userId="S::2120355@student.uwtsd.ac.uk::eae4869f-699c-47b5-b7e9-a1e2f9f13411" providerId="AD" clId="Web-{8AA63434-7E68-2CC5-90F2-940DEDA90039}" dt="2022-07-21T17:55:50.568" v="1068" actId="20577"/>
        <pc:sldMkLst>
          <pc:docMk/>
          <pc:sldMk cId="959664648" sldId="266"/>
        </pc:sldMkLst>
        <pc:spChg chg="mod">
          <ac:chgData name="Shabana Akhtar (2120355)" userId="S::2120355@student.uwtsd.ac.uk::eae4869f-699c-47b5-b7e9-a1e2f9f13411" providerId="AD" clId="Web-{8AA63434-7E68-2CC5-90F2-940DEDA90039}" dt="2022-07-21T17:55:50.568" v="1068" actId="20577"/>
          <ac:spMkLst>
            <pc:docMk/>
            <pc:sldMk cId="959664648" sldId="266"/>
            <ac:spMk id="3" creationId="{886E5ABD-85D8-9E42-CB8C-22781A478A28}"/>
          </ac:spMkLst>
        </pc:spChg>
      </pc:sldChg>
      <pc:sldChg chg="addSp delSp modSp mod setBg setClrOvrMap delDesignElem chgLayout">
        <pc:chgData name="Shabana Akhtar (2120355)" userId="S::2120355@student.uwtsd.ac.uk::eae4869f-699c-47b5-b7e9-a1e2f9f13411" providerId="AD" clId="Web-{8AA63434-7E68-2CC5-90F2-940DEDA90039}" dt="2022-07-21T17:51:48.384" v="1057" actId="20577"/>
        <pc:sldMkLst>
          <pc:docMk/>
          <pc:sldMk cId="3252013920" sldId="268"/>
        </pc:sldMkLst>
        <pc:spChg chg="mod ord">
          <ac:chgData name="Shabana Akhtar (2120355)" userId="S::2120355@student.uwtsd.ac.uk::eae4869f-699c-47b5-b7e9-a1e2f9f13411" providerId="AD" clId="Web-{8AA63434-7E68-2CC5-90F2-940DEDA90039}" dt="2022-07-21T17:06:15.579" v="888"/>
          <ac:spMkLst>
            <pc:docMk/>
            <pc:sldMk cId="3252013920" sldId="268"/>
            <ac:spMk id="2" creationId="{D9F9D91A-671D-C3B2-12E1-85D7C2A0CF4D}"/>
          </ac:spMkLst>
        </pc:spChg>
        <pc:spChg chg="add del mod ord">
          <ac:chgData name="Shabana Akhtar (2120355)" userId="S::2120355@student.uwtsd.ac.uk::eae4869f-699c-47b5-b7e9-a1e2f9f13411" providerId="AD" clId="Web-{8AA63434-7E68-2CC5-90F2-940DEDA90039}" dt="2022-07-21T11:33:06.873" v="189"/>
          <ac:spMkLst>
            <pc:docMk/>
            <pc:sldMk cId="3252013920" sldId="268"/>
            <ac:spMk id="6" creationId="{64A3E783-13E6-0841-54E6-EADA2115D572}"/>
          </ac:spMkLst>
        </pc:spChg>
        <pc:spChg chg="add mod ord">
          <ac:chgData name="Shabana Akhtar (2120355)" userId="S::2120355@student.uwtsd.ac.uk::eae4869f-699c-47b5-b7e9-a1e2f9f13411" providerId="AD" clId="Web-{8AA63434-7E68-2CC5-90F2-940DEDA90039}" dt="2022-07-21T17:08:46.645" v="902" actId="20577"/>
          <ac:spMkLst>
            <pc:docMk/>
            <pc:sldMk cId="3252013920" sldId="268"/>
            <ac:spMk id="6" creationId="{E68A4130-0488-3AC6-5875-0C04F052AB15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4:56.986" v="191"/>
          <ac:spMkLst>
            <pc:docMk/>
            <pc:sldMk cId="3252013920" sldId="268"/>
            <ac:spMk id="33" creationId="{B0792D4F-247E-46FE-85FC-881DEFA41D9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8:27.853" v="196"/>
          <ac:spMkLst>
            <pc:docMk/>
            <pc:sldMk cId="3252013920" sldId="268"/>
            <ac:spMk id="37" creationId="{B0792D4F-247E-46FE-85FC-881DEFA41D9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8:00.289" v="193"/>
          <ac:spMkLst>
            <pc:docMk/>
            <pc:sldMk cId="3252013920" sldId="268"/>
            <ac:spMk id="44" creationId="{5FDF4720-5445-47BE-89FE-E40D1AE6F619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8:00.289" v="193"/>
          <ac:spMkLst>
            <pc:docMk/>
            <pc:sldMk cId="3252013920" sldId="268"/>
            <ac:spMk id="46" creationId="{AC8710B4-A815-4082-9E4F-F13A0007090C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8:27.775" v="195"/>
          <ac:spMkLst>
            <pc:docMk/>
            <pc:sldMk cId="3252013920" sldId="268"/>
            <ac:spMk id="51" creationId="{4002B3F2-8A15-46CC-98B9-2E405110E5FB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8:27.775" v="195"/>
          <ac:spMkLst>
            <pc:docMk/>
            <pc:sldMk cId="3252013920" sldId="268"/>
            <ac:spMk id="53" creationId="{6F168544-607B-491A-8601-3087D0FCE1DD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9:06.198" v="199"/>
          <ac:spMkLst>
            <pc:docMk/>
            <pc:sldMk cId="3252013920" sldId="268"/>
            <ac:spMk id="55" creationId="{56C20283-73E0-40EC-8AD8-057F581F64C2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9:06.198" v="199"/>
          <ac:spMkLst>
            <pc:docMk/>
            <pc:sldMk cId="3252013920" sldId="268"/>
            <ac:spMk id="66" creationId="{3FCC729B-E528-40C3-82D3-BA4375575E87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9:06.198" v="199"/>
          <ac:spMkLst>
            <pc:docMk/>
            <pc:sldMk cId="3252013920" sldId="268"/>
            <ac:spMk id="68" creationId="{58F1FB8D-1842-4A04-998D-6CF047AB279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9:06.120" v="198"/>
          <ac:spMkLst>
            <pc:docMk/>
            <pc:sldMk cId="3252013920" sldId="268"/>
            <ac:spMk id="70" creationId="{FBE3B62F-5853-4A3C-B050-6186351A7176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9:06.120" v="198"/>
          <ac:spMkLst>
            <pc:docMk/>
            <pc:sldMk cId="3252013920" sldId="268"/>
            <ac:spMk id="73" creationId="{EE1FC7B4-E4A7-4452-B413-1A623E3A723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9:06.120" v="198"/>
          <ac:spMkLst>
            <pc:docMk/>
            <pc:sldMk cId="3252013920" sldId="268"/>
            <ac:spMk id="75" creationId="{E0709AF0-24F0-4486-B189-BE6386BDB19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50:54.071" v="201"/>
          <ac:spMkLst>
            <pc:docMk/>
            <pc:sldMk cId="3252013920" sldId="268"/>
            <ac:spMk id="80" creationId="{9228552E-C8B1-4A80-8448-0787CE0FC70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38:23.961" v="748"/>
          <ac:spMkLst>
            <pc:docMk/>
            <pc:sldMk cId="3252013920" sldId="268"/>
            <ac:spMk id="85" creationId="{EE1FC7B4-E4A7-4452-B413-1A623E3A723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38:23.961" v="748"/>
          <ac:spMkLst>
            <pc:docMk/>
            <pc:sldMk cId="3252013920" sldId="268"/>
            <ac:spMk id="87" creationId="{E0709AF0-24F0-4486-B189-BE6386BDB19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38:23.961" v="748"/>
          <ac:spMkLst>
            <pc:docMk/>
            <pc:sldMk cId="3252013920" sldId="268"/>
            <ac:spMk id="89" creationId="{FBE3B62F-5853-4A3C-B050-6186351A7176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39:27.604" v="749"/>
          <ac:spMkLst>
            <pc:docMk/>
            <pc:sldMk cId="3252013920" sldId="268"/>
            <ac:spMk id="94" creationId="{59A309A7-1751-4ABE-A3C1-EEC40366AD89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39:27.604" v="749"/>
          <ac:spMkLst>
            <pc:docMk/>
            <pc:sldMk cId="3252013920" sldId="268"/>
            <ac:spMk id="96" creationId="{967D8EB6-EAE1-4F9C-B398-83321E28720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5:29.902" v="797"/>
          <ac:spMkLst>
            <pc:docMk/>
            <pc:sldMk cId="3252013920" sldId="268"/>
            <ac:spMk id="101" creationId="{32BC26D8-82FB-445E-AA49-62A77D7C1EE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5:29.902" v="797"/>
          <ac:spMkLst>
            <pc:docMk/>
            <pc:sldMk cId="3252013920" sldId="268"/>
            <ac:spMk id="103" creationId="{CB44330D-EA18-4254-AA95-EB49948539B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7:55.235" v="800"/>
          <ac:spMkLst>
            <pc:docMk/>
            <pc:sldMk cId="3252013920" sldId="268"/>
            <ac:spMk id="105" creationId="{CF62D2A7-8207-488C-9F46-316BA81A16C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7:40.219" v="799"/>
          <ac:spMkLst>
            <pc:docMk/>
            <pc:sldMk cId="3252013920" sldId="268"/>
            <ac:spMk id="107" creationId="{1A9F7B4E-B03D-4F64-BE33-00D074458D45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3:49.086" v="795"/>
          <ac:spMkLst>
            <pc:docMk/>
            <pc:sldMk cId="3252013920" sldId="268"/>
            <ac:spMk id="108" creationId="{B6C29DB0-17E9-42FF-986E-0B7F493F4D2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06:15.579" v="888"/>
          <ac:spMkLst>
            <pc:docMk/>
            <pc:sldMk cId="3252013920" sldId="268"/>
            <ac:spMk id="109" creationId="{EE1FC7B4-E4A7-4452-B413-1A623E3A723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3:49.086" v="795"/>
          <ac:spMkLst>
            <pc:docMk/>
            <pc:sldMk cId="3252013920" sldId="268"/>
            <ac:spMk id="110" creationId="{115AD956-A5B6-4760-B8B2-11E2DF6B0212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7:40.219" v="799"/>
          <ac:spMkLst>
            <pc:docMk/>
            <pc:sldMk cId="3252013920" sldId="268"/>
            <ac:spMk id="112" creationId="{7E2BE7F7-CA89-4002-ACCE-A478AEA24F5E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06:15.579" v="888"/>
          <ac:spMkLst>
            <pc:docMk/>
            <pc:sldMk cId="3252013920" sldId="268"/>
            <ac:spMk id="114" creationId="{FBE3B62F-5853-4A3C-B050-6186351A7176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06:15.579" v="888"/>
          <ac:spMkLst>
            <pc:docMk/>
            <pc:sldMk cId="3252013920" sldId="268"/>
            <ac:spMk id="116" creationId="{E0709AF0-24F0-4486-B189-BE6386BDB198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0:08:06.181" v="178"/>
          <ac:spMkLst>
            <pc:docMk/>
            <pc:sldMk cId="3252013920" sldId="268"/>
            <ac:spMk id="129" creationId="{56C20283-73E0-40EC-8AD8-057F581F64C2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0:08:06.181" v="178"/>
          <ac:spMkLst>
            <pc:docMk/>
            <pc:sldMk cId="3252013920" sldId="268"/>
            <ac:spMk id="131" creationId="{3FCC729B-E528-40C3-82D3-BA4375575E87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0:08:06.181" v="178"/>
          <ac:spMkLst>
            <pc:docMk/>
            <pc:sldMk cId="3252013920" sldId="268"/>
            <ac:spMk id="133" creationId="{58F1FB8D-1842-4A04-998D-6CF047AB279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3:12.443" v="183"/>
          <ac:spMkLst>
            <pc:docMk/>
            <pc:sldMk cId="3252013920" sldId="268"/>
            <ac:spMk id="138" creationId="{2B566528-1B12-4246-9431-5C2D7D08116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3:12.443" v="183"/>
          <ac:spMkLst>
            <pc:docMk/>
            <pc:sldMk cId="3252013920" sldId="268"/>
            <ac:spMk id="140" creationId="{2E80C965-DB6D-4F81-9E9E-B027384D0BD6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3:12.443" v="183"/>
          <ac:spMkLst>
            <pc:docMk/>
            <pc:sldMk cId="3252013920" sldId="268"/>
            <ac:spMk id="142" creationId="{A580F890-B085-4E95-96AA-55AEBEC5CE6E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3:12.443" v="183"/>
          <ac:spMkLst>
            <pc:docMk/>
            <pc:sldMk cId="3252013920" sldId="268"/>
            <ac:spMk id="144" creationId="{D3F51FEB-38FB-4F6C-9F7B-2F2AFAB65463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3:12.443" v="183"/>
          <ac:spMkLst>
            <pc:docMk/>
            <pc:sldMk cId="3252013920" sldId="268"/>
            <ac:spMk id="146" creationId="{1E547BA6-BAE0-43BB-A7CA-60F69CE252F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4:51.962" v="184"/>
          <ac:spMkLst>
            <pc:docMk/>
            <pc:sldMk cId="3252013920" sldId="268"/>
            <ac:spMk id="151" creationId="{1A9F7B4E-B03D-4F64-BE33-00D074458D45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4:51.962" v="184"/>
          <ac:spMkLst>
            <pc:docMk/>
            <pc:sldMk cId="3252013920" sldId="268"/>
            <ac:spMk id="153" creationId="{7E2BE7F7-CA89-4002-ACCE-A478AEA24F5E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5:55.574" v="185"/>
          <ac:spMkLst>
            <pc:docMk/>
            <pc:sldMk cId="3252013920" sldId="268"/>
            <ac:spMk id="158" creationId="{A9D6EEA4-51EF-4796-BE5B-F3EB11F23ED7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7:09.249" v="186"/>
          <ac:spMkLst>
            <pc:docMk/>
            <pc:sldMk cId="3252013920" sldId="268"/>
            <ac:spMk id="163" creationId="{A6D37EE4-EA1B-46EE-A54B-5233C63C9695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0:17:09.249" v="186"/>
          <ac:spMkLst>
            <pc:docMk/>
            <pc:sldMk cId="3252013920" sldId="268"/>
            <ac:spMk id="165" creationId="{927D5270-6648-4CC1-8F78-48BE299CAC25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3:01.920" v="188"/>
          <ac:spMkLst>
            <pc:docMk/>
            <pc:sldMk cId="3252013920" sldId="268"/>
            <ac:spMk id="170" creationId="{1A9F7B4E-B03D-4F64-BE33-00D074458D45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1:33:01.920" v="188"/>
          <ac:spMkLst>
            <pc:docMk/>
            <pc:sldMk cId="3252013920" sldId="268"/>
            <ac:spMk id="172" creationId="{7E2BE7F7-CA89-4002-ACCE-A478AEA24F5E}"/>
          </ac:spMkLst>
        </pc:spChg>
        <pc:graphicFrameChg chg="mod ord modGraphic">
          <ac:chgData name="Shabana Akhtar (2120355)" userId="S::2120355@student.uwtsd.ac.uk::eae4869f-699c-47b5-b7e9-a1e2f9f13411" providerId="AD" clId="Web-{8AA63434-7E68-2CC5-90F2-940DEDA90039}" dt="2022-07-21T17:51:48.384" v="1057" actId="20577"/>
          <ac:graphicFrameMkLst>
            <pc:docMk/>
            <pc:sldMk cId="3252013920" sldId="268"/>
            <ac:graphicFrameMk id="29" creationId="{B5F037CD-B834-0AA7-E9F7-F6BAB33FFE0B}"/>
          </ac:graphicFrameMkLst>
        </pc:graphicFrameChg>
        <pc:cxnChg chg="add del">
          <ac:chgData name="Shabana Akhtar (2120355)" userId="S::2120355@student.uwtsd.ac.uk::eae4869f-699c-47b5-b7e9-a1e2f9f13411" providerId="AD" clId="Web-{8AA63434-7E68-2CC5-90F2-940DEDA90039}" dt="2022-07-21T11:34:56.986" v="191"/>
          <ac:cxnSpMkLst>
            <pc:docMk/>
            <pc:sldMk cId="3252013920" sldId="268"/>
            <ac:cxnSpMk id="35" creationId="{CE272F12-AF86-441A-BC1B-C014BBBF85B5}"/>
          </ac:cxnSpMkLst>
        </pc:cxnChg>
        <pc:cxnChg chg="add del">
          <ac:chgData name="Shabana Akhtar (2120355)" userId="S::2120355@student.uwtsd.ac.uk::eae4869f-699c-47b5-b7e9-a1e2f9f13411" providerId="AD" clId="Web-{8AA63434-7E68-2CC5-90F2-940DEDA90039}" dt="2022-07-21T11:38:27.853" v="196"/>
          <ac:cxnSpMkLst>
            <pc:docMk/>
            <pc:sldMk cId="3252013920" sldId="268"/>
            <ac:cxnSpMk id="42" creationId="{CE272F12-AF86-441A-BC1B-C014BBBF85B5}"/>
          </ac:cxnSpMkLst>
        </pc:cxnChg>
      </pc:sldChg>
      <pc:sldChg chg="addSp delSp modSp mod delDesignElem chgLayout">
        <pc:chgData name="Shabana Akhtar (2120355)" userId="S::2120355@student.uwtsd.ac.uk::eae4869f-699c-47b5-b7e9-a1e2f9f13411" providerId="AD" clId="Web-{8AA63434-7E68-2CC5-90F2-940DEDA90039}" dt="2022-07-21T18:00:20.387" v="1075" actId="20577"/>
        <pc:sldMkLst>
          <pc:docMk/>
          <pc:sldMk cId="3234081294" sldId="272"/>
        </pc:sldMkLst>
        <pc:spChg chg="del mod ord">
          <ac:chgData name="Shabana Akhtar (2120355)" userId="S::2120355@student.uwtsd.ac.uk::eae4869f-699c-47b5-b7e9-a1e2f9f13411" providerId="AD" clId="Web-{8AA63434-7E68-2CC5-90F2-940DEDA90039}" dt="2022-07-21T09:42:56.717" v="35"/>
          <ac:spMkLst>
            <pc:docMk/>
            <pc:sldMk cId="3234081294" sldId="272"/>
            <ac:spMk id="2" creationId="{3E270696-E11E-C4B1-E900-2E9F6B2417E6}"/>
          </ac:spMkLst>
        </pc:spChg>
        <pc:spChg chg="add del mod ord">
          <ac:chgData name="Shabana Akhtar (2120355)" userId="S::2120355@student.uwtsd.ac.uk::eae4869f-699c-47b5-b7e9-a1e2f9f13411" providerId="AD" clId="Web-{8AA63434-7E68-2CC5-90F2-940DEDA90039}" dt="2022-07-21T09:46:32.851" v="48"/>
          <ac:spMkLst>
            <pc:docMk/>
            <pc:sldMk cId="3234081294" sldId="272"/>
            <ac:spMk id="17" creationId="{95A0A6E6-7F03-D819-301C-43B5AF465736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17:57:22.617" v="1070"/>
          <ac:spMkLst>
            <pc:docMk/>
            <pc:sldMk cId="3234081294" sldId="272"/>
            <ac:spMk id="17" creationId="{E5B85E6C-3809-120B-B4DF-42150177F165}"/>
          </ac:spMkLst>
        </pc:spChg>
        <pc:spChg chg="add del mod ord">
          <ac:chgData name="Shabana Akhtar (2120355)" userId="S::2120355@student.uwtsd.ac.uk::eae4869f-699c-47b5-b7e9-a1e2f9f13411" providerId="AD" clId="Web-{8AA63434-7E68-2CC5-90F2-940DEDA90039}" dt="2022-07-21T09:46:38.648" v="49"/>
          <ac:spMkLst>
            <pc:docMk/>
            <pc:sldMk cId="3234081294" sldId="272"/>
            <ac:spMk id="18" creationId="{8C547DAD-00B4-689A-CCF1-40BECF72DF2B}"/>
          </ac:spMkLst>
        </pc:spChg>
        <pc:spChg chg="add mod ord">
          <ac:chgData name="Shabana Akhtar (2120355)" userId="S::2120355@student.uwtsd.ac.uk::eae4869f-699c-47b5-b7e9-a1e2f9f13411" providerId="AD" clId="Web-{8AA63434-7E68-2CC5-90F2-940DEDA90039}" dt="2022-07-21T09:45:06.175" v="38"/>
          <ac:spMkLst>
            <pc:docMk/>
            <pc:sldMk cId="3234081294" sldId="272"/>
            <ac:spMk id="19" creationId="{DE12CC86-AFCC-BAFD-F2BD-338B24EB90E4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09:39:28.663" v="11"/>
          <ac:spMkLst>
            <pc:docMk/>
            <pc:sldMk cId="3234081294" sldId="272"/>
            <ac:spMk id="33" creationId="{5DCF6298-4121-5CA6-B7B9-8AF8B510C7DE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09:41:56.371" v="29"/>
          <ac:spMkLst>
            <pc:docMk/>
            <pc:sldMk cId="3234081294" sldId="272"/>
            <ac:spMk id="47" creationId="{0DCDAE6B-A3DA-7498-D8DE-F30ADF3143A8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38:53.974" v="3"/>
          <ac:spMkLst>
            <pc:docMk/>
            <pc:sldMk cId="3234081294" sldId="272"/>
            <ac:spMk id="56" creationId="{CF62D2A7-8207-488C-9F46-316BA81A16C8}"/>
          </ac:spMkLst>
        </pc:spChg>
        <pc:spChg chg="add mod ord">
          <ac:chgData name="Shabana Akhtar (2120355)" userId="S::2120355@student.uwtsd.ac.uk::eae4869f-699c-47b5-b7e9-a1e2f9f13411" providerId="AD" clId="Web-{8AA63434-7E68-2CC5-90F2-940DEDA90039}" dt="2022-07-21T18:00:20.387" v="1075" actId="20577"/>
          <ac:spMkLst>
            <pc:docMk/>
            <pc:sldMk cId="3234081294" sldId="272"/>
            <ac:spMk id="63" creationId="{DE1DD31D-6BF4-0457-4497-E9E490CC974A}"/>
          </ac:spMkLst>
        </pc:spChg>
        <pc:graphicFrameChg chg="add del mod ord modGraphic">
          <ac:chgData name="Shabana Akhtar (2120355)" userId="S::2120355@student.uwtsd.ac.uk::eae4869f-699c-47b5-b7e9-a1e2f9f13411" providerId="AD" clId="Web-{8AA63434-7E68-2CC5-90F2-940DEDA90039}" dt="2022-07-21T17:57:29.414" v="1072" actId="20577"/>
          <ac:graphicFrameMkLst>
            <pc:docMk/>
            <pc:sldMk cId="3234081294" sldId="272"/>
            <ac:graphicFrameMk id="14" creationId="{2C4D8773-F104-42C1-EC84-278D252B5B47}"/>
          </ac:graphicFrameMkLst>
        </pc:graphicFrameChg>
        <pc:picChg chg="del">
          <ac:chgData name="Shabana Akhtar (2120355)" userId="S::2120355@student.uwtsd.ac.uk::eae4869f-699c-47b5-b7e9-a1e2f9f13411" providerId="AD" clId="Web-{8AA63434-7E68-2CC5-90F2-940DEDA90039}" dt="2022-07-21T09:39:53.195" v="15"/>
          <ac:picMkLst>
            <pc:docMk/>
            <pc:sldMk cId="3234081294" sldId="272"/>
            <ac:picMk id="52" creationId="{28AB3ADA-F54A-26DD-1D61-3CAB63113F94}"/>
          </ac:picMkLst>
        </pc:picChg>
      </pc:sldChg>
      <pc:sldChg chg="modSp del">
        <pc:chgData name="Shabana Akhtar (2120355)" userId="S::2120355@student.uwtsd.ac.uk::eae4869f-699c-47b5-b7e9-a1e2f9f13411" providerId="AD" clId="Web-{8AA63434-7E68-2CC5-90F2-940DEDA90039}" dt="2022-07-21T09:47:53.041" v="54"/>
        <pc:sldMkLst>
          <pc:docMk/>
          <pc:sldMk cId="3511194510" sldId="273"/>
        </pc:sldMkLst>
        <pc:spChg chg="mod">
          <ac:chgData name="Shabana Akhtar (2120355)" userId="S::2120355@student.uwtsd.ac.uk::eae4869f-699c-47b5-b7e9-a1e2f9f13411" providerId="AD" clId="Web-{8AA63434-7E68-2CC5-90F2-940DEDA90039}" dt="2022-07-21T09:39:36.350" v="12" actId="20577"/>
          <ac:spMkLst>
            <pc:docMk/>
            <pc:sldMk cId="3511194510" sldId="273"/>
            <ac:spMk id="2" creationId="{0ACE66A1-1C77-90DD-2339-8C6B3B93AA05}"/>
          </ac:spMkLst>
        </pc:spChg>
        <pc:spChg chg="mod">
          <ac:chgData name="Shabana Akhtar (2120355)" userId="S::2120355@student.uwtsd.ac.uk::eae4869f-699c-47b5-b7e9-a1e2f9f13411" providerId="AD" clId="Web-{8AA63434-7E68-2CC5-90F2-940DEDA90039}" dt="2022-07-21T09:41:47.152" v="25" actId="20577"/>
          <ac:spMkLst>
            <pc:docMk/>
            <pc:sldMk cId="3511194510" sldId="273"/>
            <ac:spMk id="3" creationId="{1EA31D29-0530-4032-EA93-E3838D892E59}"/>
          </ac:spMkLst>
        </pc:spChg>
      </pc:sldChg>
      <pc:sldChg chg="addSp delSp modSp mod chgLayout">
        <pc:chgData name="Shabana Akhtar (2120355)" userId="S::2120355@student.uwtsd.ac.uk::eae4869f-699c-47b5-b7e9-a1e2f9f13411" providerId="AD" clId="Web-{8AA63434-7E68-2CC5-90F2-940DEDA90039}" dt="2022-07-21T17:19:15.724" v="964" actId="20577"/>
        <pc:sldMkLst>
          <pc:docMk/>
          <pc:sldMk cId="1936232461" sldId="274"/>
        </pc:sldMkLst>
        <pc:spChg chg="mod ord">
          <ac:chgData name="Shabana Akhtar (2120355)" userId="S::2120355@student.uwtsd.ac.uk::eae4869f-699c-47b5-b7e9-a1e2f9f13411" providerId="AD" clId="Web-{8AA63434-7E68-2CC5-90F2-940DEDA90039}" dt="2022-07-21T17:04:16.526" v="887"/>
          <ac:spMkLst>
            <pc:docMk/>
            <pc:sldMk cId="1936232461" sldId="274"/>
            <ac:spMk id="2" creationId="{69B69EE1-0939-05B6-2FC4-661E6CE64A49}"/>
          </ac:spMkLst>
        </pc:spChg>
        <pc:spChg chg="add mod ord">
          <ac:chgData name="Shabana Akhtar (2120355)" userId="S::2120355@student.uwtsd.ac.uk::eae4869f-699c-47b5-b7e9-a1e2f9f13411" providerId="AD" clId="Web-{8AA63434-7E68-2CC5-90F2-940DEDA90039}" dt="2022-07-21T17:19:15.724" v="964" actId="20577"/>
          <ac:spMkLst>
            <pc:docMk/>
            <pc:sldMk cId="1936232461" sldId="274"/>
            <ac:spMk id="11" creationId="{C1B6BDDA-F583-22F7-81D2-B0687580D8C9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10:06:05.599" v="177"/>
          <ac:spMkLst>
            <pc:docMk/>
            <pc:sldMk cId="1936232461" sldId="274"/>
            <ac:spMk id="12" creationId="{CA602F95-05D6-89FF-E118-48FF35DB433D}"/>
          </ac:spMkLst>
        </pc:spChg>
        <pc:graphicFrameChg chg="add del mod ord">
          <ac:chgData name="Shabana Akhtar (2120355)" userId="S::2120355@student.uwtsd.ac.uk::eae4869f-699c-47b5-b7e9-a1e2f9f13411" providerId="AD" clId="Web-{8AA63434-7E68-2CC5-90F2-940DEDA90039}" dt="2022-07-21T17:04:16.526" v="887"/>
          <ac:graphicFrameMkLst>
            <pc:docMk/>
            <pc:sldMk cId="1936232461" sldId="274"/>
            <ac:graphicFrameMk id="5" creationId="{1D6534CF-85DB-5EE9-E501-0950104663CC}"/>
          </ac:graphicFrameMkLst>
        </pc:graphicFrameChg>
      </pc:sldChg>
      <pc:sldChg chg="addSp delSp modSp mod setBg setClrOvrMap">
        <pc:chgData name="Shabana Akhtar (2120355)" userId="S::2120355@student.uwtsd.ac.uk::eae4869f-699c-47b5-b7e9-a1e2f9f13411" providerId="AD" clId="Web-{8AA63434-7E68-2CC5-90F2-940DEDA90039}" dt="2022-07-21T17:30:53.293" v="1005" actId="14100"/>
        <pc:sldMkLst>
          <pc:docMk/>
          <pc:sldMk cId="4041396452" sldId="275"/>
        </pc:sldMkLst>
        <pc:spChg chg="mod ord">
          <ac:chgData name="Shabana Akhtar (2120355)" userId="S::2120355@student.uwtsd.ac.uk::eae4869f-699c-47b5-b7e9-a1e2f9f13411" providerId="AD" clId="Web-{8AA63434-7E68-2CC5-90F2-940DEDA90039}" dt="2022-07-21T17:30:39.793" v="1004" actId="14100"/>
          <ac:spMkLst>
            <pc:docMk/>
            <pc:sldMk cId="4041396452" sldId="275"/>
            <ac:spMk id="2" creationId="{5FD8DAA1-7F81-935E-67E4-57CD9964AEAC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13:52:52.616" v="793"/>
          <ac:spMkLst>
            <pc:docMk/>
            <pc:sldMk cId="4041396452" sldId="275"/>
            <ac:spMk id="3" creationId="{2F98A844-1560-57BE-65B3-82F2640EA58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46:52.932" v="787"/>
          <ac:spMkLst>
            <pc:docMk/>
            <pc:sldMk cId="4041396452" sldId="275"/>
            <ac:spMk id="8" creationId="{AD21898E-86C0-4C8A-A76C-DF33E844C87A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46:52.932" v="787"/>
          <ac:spMkLst>
            <pc:docMk/>
            <pc:sldMk cId="4041396452" sldId="275"/>
            <ac:spMk id="10" creationId="{5C8F04BD-D093-45D0-B54C-50FDB308B4EE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48:13.637" v="788"/>
          <ac:spMkLst>
            <pc:docMk/>
            <pc:sldMk cId="4041396452" sldId="275"/>
            <ac:spMk id="17" creationId="{E0D60ECE-8986-45DC-B7FE-EC7699B466B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48:13.637" v="788"/>
          <ac:spMkLst>
            <pc:docMk/>
            <pc:sldMk cId="4041396452" sldId="275"/>
            <ac:spMk id="19" creationId="{96964194-5878-40D2-8EC0-DDC58387FA56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2:52.616" v="793"/>
          <ac:spMkLst>
            <pc:docMk/>
            <pc:sldMk cId="4041396452" sldId="275"/>
            <ac:spMk id="24" creationId="{FF0330B1-AAAC-427D-8A95-40380162BC65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2:52.616" v="792"/>
          <ac:spMkLst>
            <pc:docMk/>
            <pc:sldMk cId="4041396452" sldId="275"/>
            <ac:spMk id="28" creationId="{2F98A844-1560-57BE-65B3-82F2640EA58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2:52.616" v="792"/>
          <ac:spMkLst>
            <pc:docMk/>
            <pc:sldMk cId="4041396452" sldId="275"/>
            <ac:spMk id="29" creationId="{4F74D28C-3268-4E35-8EE1-D92CB4A85A7D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2:52.616" v="792"/>
          <ac:spMkLst>
            <pc:docMk/>
            <pc:sldMk cId="4041396452" sldId="275"/>
            <ac:spMk id="31" creationId="{58D44E42-C462-4105-BC86-FE75B4E3C4AF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4:10.759" v="796"/>
          <ac:spMkLst>
            <pc:docMk/>
            <pc:sldMk cId="4041396452" sldId="275"/>
            <ac:spMk id="33" creationId="{B6C29DB0-17E9-42FF-986E-0B7F493F4D2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3:54:10.759" v="796"/>
          <ac:spMkLst>
            <pc:docMk/>
            <pc:sldMk cId="4041396452" sldId="275"/>
            <ac:spMk id="34" creationId="{115AD956-A5B6-4760-B8B2-11E2DF6B0212}"/>
          </ac:spMkLst>
        </pc:spChg>
        <pc:spChg chg="add del mod">
          <ac:chgData name="Shabana Akhtar (2120355)" userId="S::2120355@student.uwtsd.ac.uk::eae4869f-699c-47b5-b7e9-a1e2f9f13411" providerId="AD" clId="Web-{8AA63434-7E68-2CC5-90F2-940DEDA90039}" dt="2022-07-21T17:23:20.777" v="973"/>
          <ac:spMkLst>
            <pc:docMk/>
            <pc:sldMk cId="4041396452" sldId="275"/>
            <ac:spMk id="35" creationId="{2F98A844-1560-57BE-65B3-82F2640EA584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22:46.057" v="972"/>
          <ac:spMkLst>
            <pc:docMk/>
            <pc:sldMk cId="4041396452" sldId="275"/>
            <ac:spMk id="40" creationId="{4F74D28C-3268-4E35-8EE1-D92CB4A85A7D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22:46.057" v="972"/>
          <ac:spMkLst>
            <pc:docMk/>
            <pc:sldMk cId="4041396452" sldId="275"/>
            <ac:spMk id="42" creationId="{58D44E42-C462-4105-BC86-FE75B4E3C4AF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23:36.871" v="975"/>
          <ac:spMkLst>
            <pc:docMk/>
            <pc:sldMk cId="4041396452" sldId="275"/>
            <ac:spMk id="47" creationId="{EE1FC7B4-E4A7-4452-B413-1A623E3A7230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23:36.871" v="975"/>
          <ac:spMkLst>
            <pc:docMk/>
            <pc:sldMk cId="4041396452" sldId="275"/>
            <ac:spMk id="49" creationId="{E0709AF0-24F0-4486-B189-BE6386BDB198}"/>
          </ac:spMkLst>
        </pc:spChg>
        <pc:spChg chg="add del">
          <ac:chgData name="Shabana Akhtar (2120355)" userId="S::2120355@student.uwtsd.ac.uk::eae4869f-699c-47b5-b7e9-a1e2f9f13411" providerId="AD" clId="Web-{8AA63434-7E68-2CC5-90F2-940DEDA90039}" dt="2022-07-21T17:23:36.871" v="975"/>
          <ac:spMkLst>
            <pc:docMk/>
            <pc:sldMk cId="4041396452" sldId="275"/>
            <ac:spMk id="51" creationId="{FBE3B62F-5853-4A3C-B050-6186351A7176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7:23:36.871" v="975"/>
          <ac:spMkLst>
            <pc:docMk/>
            <pc:sldMk cId="4041396452" sldId="275"/>
            <ac:spMk id="58" creationId="{EE1FC7B4-E4A7-4452-B413-1A623E3A7230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7:23:36.871" v="975"/>
          <ac:spMkLst>
            <pc:docMk/>
            <pc:sldMk cId="4041396452" sldId="275"/>
            <ac:spMk id="60" creationId="{E0709AF0-24F0-4486-B189-BE6386BDB198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7:23:36.871" v="975"/>
          <ac:spMkLst>
            <pc:docMk/>
            <pc:sldMk cId="4041396452" sldId="275"/>
            <ac:spMk id="62" creationId="{FBE3B62F-5853-4A3C-B050-6186351A7176}"/>
          </ac:spMkLst>
        </pc:spChg>
        <pc:graphicFrameChg chg="add del">
          <ac:chgData name="Shabana Akhtar (2120355)" userId="S::2120355@student.uwtsd.ac.uk::eae4869f-699c-47b5-b7e9-a1e2f9f13411" providerId="AD" clId="Web-{8AA63434-7E68-2CC5-90F2-940DEDA90039}" dt="2022-07-21T13:52:49.147" v="790"/>
          <ac:graphicFrameMkLst>
            <pc:docMk/>
            <pc:sldMk cId="4041396452" sldId="275"/>
            <ac:graphicFrameMk id="26" creationId="{47C31232-3132-7EF0-F132-0BDD1ACE2AC8}"/>
          </ac:graphicFrameMkLst>
        </pc:graphicFrameChg>
        <pc:graphicFrameChg chg="add mod modGraphic">
          <ac:chgData name="Shabana Akhtar (2120355)" userId="S::2120355@student.uwtsd.ac.uk::eae4869f-699c-47b5-b7e9-a1e2f9f13411" providerId="AD" clId="Web-{8AA63434-7E68-2CC5-90F2-940DEDA90039}" dt="2022-07-21T17:30:53.293" v="1005" actId="14100"/>
          <ac:graphicFrameMkLst>
            <pc:docMk/>
            <pc:sldMk cId="4041396452" sldId="275"/>
            <ac:graphicFrameMk id="53" creationId="{490DB075-3F32-ACCF-54D3-B36A428B53B4}"/>
          </ac:graphicFrameMkLst>
        </pc:graphicFrameChg>
        <pc:picChg chg="add mod">
          <ac:chgData name="Shabana Akhtar (2120355)" userId="S::2120355@student.uwtsd.ac.uk::eae4869f-699c-47b5-b7e9-a1e2f9f13411" providerId="AD" clId="Web-{8AA63434-7E68-2CC5-90F2-940DEDA90039}" dt="2022-07-21T17:28:58.744" v="996" actId="1076"/>
          <ac:picMkLst>
            <pc:docMk/>
            <pc:sldMk cId="4041396452" sldId="275"/>
            <ac:picMk id="14" creationId="{2029AF76-DDFD-C6F9-47E1-A23AAA51AB5B}"/>
          </ac:picMkLst>
        </pc:picChg>
      </pc:sldChg>
      <pc:sldChg chg="del">
        <pc:chgData name="Shabana Akhtar (2120355)" userId="S::2120355@student.uwtsd.ac.uk::eae4869f-699c-47b5-b7e9-a1e2f9f13411" providerId="AD" clId="Web-{8AA63434-7E68-2CC5-90F2-940DEDA90039}" dt="2022-07-21T17:19:18.270" v="965"/>
        <pc:sldMkLst>
          <pc:docMk/>
          <pc:sldMk cId="2844293287" sldId="276"/>
        </pc:sldMkLst>
      </pc:sldChg>
      <pc:sldChg chg="del">
        <pc:chgData name="Shabana Akhtar (2120355)" userId="S::2120355@student.uwtsd.ac.uk::eae4869f-699c-47b5-b7e9-a1e2f9f13411" providerId="AD" clId="Web-{8AA63434-7E68-2CC5-90F2-940DEDA90039}" dt="2022-07-21T09:37:21.580" v="0"/>
        <pc:sldMkLst>
          <pc:docMk/>
          <pc:sldMk cId="3521617326" sldId="277"/>
        </pc:sldMkLst>
      </pc:sldChg>
      <pc:sldChg chg="addSp delSp modSp mod setBg setClrOvrMap">
        <pc:chgData name="Shabana Akhtar (2120355)" userId="S::2120355@student.uwtsd.ac.uk::eae4869f-699c-47b5-b7e9-a1e2f9f13411" providerId="AD" clId="Web-{8AA63434-7E68-2CC5-90F2-940DEDA90039}" dt="2022-07-21T11:48:54.551" v="200"/>
        <pc:sldMkLst>
          <pc:docMk/>
          <pc:sldMk cId="675186923" sldId="278"/>
        </pc:sldMkLst>
        <pc:spChg chg="mod">
          <ac:chgData name="Shabana Akhtar (2120355)" userId="S::2120355@student.uwtsd.ac.uk::eae4869f-699c-47b5-b7e9-a1e2f9f13411" providerId="AD" clId="Web-{8AA63434-7E68-2CC5-90F2-940DEDA90039}" dt="2022-07-21T11:48:54.551" v="200"/>
          <ac:spMkLst>
            <pc:docMk/>
            <pc:sldMk cId="675186923" sldId="278"/>
            <ac:spMk id="2" creationId="{7B6F492B-24C5-5930-DA26-181E0CDE4686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1:48:54.551" v="200"/>
          <ac:spMkLst>
            <pc:docMk/>
            <pc:sldMk cId="675186923" sldId="278"/>
            <ac:spMk id="6" creationId="{A7338D1C-A719-AD03-F6D5-A0DDF5E3EEFA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1:48:54.551" v="200"/>
          <ac:spMkLst>
            <pc:docMk/>
            <pc:sldMk cId="675186923" sldId="278"/>
            <ac:spMk id="10" creationId="{C06B4FA9-0BD8-242D-13D1-6A05105A4B47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1:48:54.551" v="200"/>
          <ac:spMkLst>
            <pc:docMk/>
            <pc:sldMk cId="675186923" sldId="278"/>
            <ac:spMk id="13" creationId="{60B21A5C-062F-46C2-8389-53D40F46AA26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1:48:54.551" v="200"/>
          <ac:spMkLst>
            <pc:docMk/>
            <pc:sldMk cId="675186923" sldId="278"/>
            <ac:spMk id="15" creationId="{8A177BCC-4208-4795-8572-4D623BA1E2A0}"/>
          </ac:spMkLst>
        </pc:spChg>
        <pc:picChg chg="mod">
          <ac:chgData name="Shabana Akhtar (2120355)" userId="S::2120355@student.uwtsd.ac.uk::eae4869f-699c-47b5-b7e9-a1e2f9f13411" providerId="AD" clId="Web-{8AA63434-7E68-2CC5-90F2-940DEDA90039}" dt="2022-07-21T11:48:54.551" v="200"/>
          <ac:picMkLst>
            <pc:docMk/>
            <pc:sldMk cId="675186923" sldId="278"/>
            <ac:picMk id="4" creationId="{DF958289-02FB-E4C2-02CD-CB40E678B823}"/>
          </ac:picMkLst>
        </pc:picChg>
      </pc:sldChg>
      <pc:sldChg chg="addSp delSp modSp mod setBg">
        <pc:chgData name="Shabana Akhtar (2120355)" userId="S::2120355@student.uwtsd.ac.uk::eae4869f-699c-47b5-b7e9-a1e2f9f13411" providerId="AD" clId="Web-{8AA63434-7E68-2CC5-90F2-940DEDA90039}" dt="2022-07-21T17:47:13.170" v="1053" actId="20577"/>
        <pc:sldMkLst>
          <pc:docMk/>
          <pc:sldMk cId="3978928817" sldId="279"/>
        </pc:sldMkLst>
        <pc:spChg chg="mod ord">
          <ac:chgData name="Shabana Akhtar (2120355)" userId="S::2120355@student.uwtsd.ac.uk::eae4869f-699c-47b5-b7e9-a1e2f9f13411" providerId="AD" clId="Web-{8AA63434-7E68-2CC5-90F2-940DEDA90039}" dt="2022-07-21T17:47:13.170" v="1053" actId="20577"/>
          <ac:spMkLst>
            <pc:docMk/>
            <pc:sldMk cId="3978928817" sldId="279"/>
            <ac:spMk id="3" creationId="{94743431-2550-2242-0793-4DB480CD4528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7:35:57.426" v="1039"/>
          <ac:spMkLst>
            <pc:docMk/>
            <pc:sldMk cId="3978928817" sldId="279"/>
            <ac:spMk id="47" creationId="{CF62D2A7-8207-488C-9F46-316BA81A16C8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17:35:57.426" v="1039"/>
          <ac:spMkLst>
            <pc:docMk/>
            <pc:sldMk cId="3978928817" sldId="279"/>
            <ac:spMk id="48" creationId="{52AC6D7F-F068-4E11-BB06-F601D89BB980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7:35:57.426" v="1039"/>
          <ac:spMkLst>
            <pc:docMk/>
            <pc:sldMk cId="3978928817" sldId="279"/>
            <ac:spMk id="53" creationId="{68A4132F-DEC6-4332-A00C-A11AD4519B6C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7:35:57.426" v="1039"/>
          <ac:spMkLst>
            <pc:docMk/>
            <pc:sldMk cId="3978928817" sldId="279"/>
            <ac:spMk id="55" creationId="{9B38642C-62C4-4E31-A5D3-BB1DD8CA3942}"/>
          </ac:spMkLst>
        </pc:spChg>
        <pc:spChg chg="add">
          <ac:chgData name="Shabana Akhtar (2120355)" userId="S::2120355@student.uwtsd.ac.uk::eae4869f-699c-47b5-b7e9-a1e2f9f13411" providerId="AD" clId="Web-{8AA63434-7E68-2CC5-90F2-940DEDA90039}" dt="2022-07-21T17:35:57.426" v="1039"/>
          <ac:spMkLst>
            <pc:docMk/>
            <pc:sldMk cId="3978928817" sldId="279"/>
            <ac:spMk id="57" creationId="{A9F66240-8C38-4069-A5C9-2D3FCD97EDAD}"/>
          </ac:spMkLst>
        </pc:spChg>
        <pc:picChg chg="mod">
          <ac:chgData name="Shabana Akhtar (2120355)" userId="S::2120355@student.uwtsd.ac.uk::eae4869f-699c-47b5-b7e9-a1e2f9f13411" providerId="AD" clId="Web-{8AA63434-7E68-2CC5-90F2-940DEDA90039}" dt="2022-07-21T17:35:57.426" v="1039"/>
          <ac:picMkLst>
            <pc:docMk/>
            <pc:sldMk cId="3978928817" sldId="279"/>
            <ac:picMk id="16" creationId="{DE2412BA-7B27-4AE2-C12D-8439DEA7B73B}"/>
          </ac:picMkLst>
        </pc:picChg>
      </pc:sldChg>
      <pc:sldChg chg="addSp modSp del ord">
        <pc:chgData name="Shabana Akhtar (2120355)" userId="S::2120355@student.uwtsd.ac.uk::eae4869f-699c-47b5-b7e9-a1e2f9f13411" providerId="AD" clId="Web-{8AA63434-7E68-2CC5-90F2-940DEDA90039}" dt="2022-07-21T13:22:49.445" v="741"/>
        <pc:sldMkLst>
          <pc:docMk/>
          <pc:sldMk cId="236662523" sldId="280"/>
        </pc:sldMkLst>
        <pc:graphicFrameChg chg="add mod modGraphic">
          <ac:chgData name="Shabana Akhtar (2120355)" userId="S::2120355@student.uwtsd.ac.uk::eae4869f-699c-47b5-b7e9-a1e2f9f13411" providerId="AD" clId="Web-{8AA63434-7E68-2CC5-90F2-940DEDA90039}" dt="2022-07-21T13:00:03.055" v="703"/>
          <ac:graphicFrameMkLst>
            <pc:docMk/>
            <pc:sldMk cId="236662523" sldId="280"/>
            <ac:graphicFrameMk id="2" creationId="{B04180EE-9499-F193-6F4E-04C91BE0943A}"/>
          </ac:graphicFrameMkLst>
        </pc:graphicFrameChg>
      </pc:sldChg>
      <pc:sldChg chg="addSp delSp modSp new del mod modClrScheme chgLayout">
        <pc:chgData name="Shabana Akhtar (2120355)" userId="S::2120355@student.uwtsd.ac.uk::eae4869f-699c-47b5-b7e9-a1e2f9f13411" providerId="AD" clId="Web-{8AA63434-7E68-2CC5-90F2-940DEDA90039}" dt="2022-07-21T13:37:07.177" v="743"/>
        <pc:sldMkLst>
          <pc:docMk/>
          <pc:sldMk cId="1289821725" sldId="282"/>
        </pc:sldMkLst>
        <pc:spChg chg="mod ord">
          <ac:chgData name="Shabana Akhtar (2120355)" userId="S::2120355@student.uwtsd.ac.uk::eae4869f-699c-47b5-b7e9-a1e2f9f13411" providerId="AD" clId="Web-{8AA63434-7E68-2CC5-90F2-940DEDA90039}" dt="2022-07-21T13:36:39.973" v="742" actId="20577"/>
          <ac:spMkLst>
            <pc:docMk/>
            <pc:sldMk cId="1289821725" sldId="282"/>
            <ac:spMk id="2" creationId="{EB281886-0EBB-2F35-B8F6-C619478E6704}"/>
          </ac:spMkLst>
        </pc:spChg>
        <pc:spChg chg="mod ord">
          <ac:chgData name="Shabana Akhtar (2120355)" userId="S::2120355@student.uwtsd.ac.uk::eae4869f-699c-47b5-b7e9-a1e2f9f13411" providerId="AD" clId="Web-{8AA63434-7E68-2CC5-90F2-940DEDA90039}" dt="2022-07-21T10:06:02.177" v="175"/>
          <ac:spMkLst>
            <pc:docMk/>
            <pc:sldMk cId="1289821725" sldId="282"/>
            <ac:spMk id="3" creationId="{AC90773E-7D04-0253-D713-3BBD46E89E87}"/>
          </ac:spMkLst>
        </pc:spChg>
        <pc:spChg chg="add mod ord">
          <ac:chgData name="Shabana Akhtar (2120355)" userId="S::2120355@student.uwtsd.ac.uk::eae4869f-699c-47b5-b7e9-a1e2f9f13411" providerId="AD" clId="Web-{8AA63434-7E68-2CC5-90F2-940DEDA90039}" dt="2022-07-21T10:06:03.630" v="176" actId="20577"/>
          <ac:spMkLst>
            <pc:docMk/>
            <pc:sldMk cId="1289821725" sldId="282"/>
            <ac:spMk id="4" creationId="{23166D77-6E4D-F561-7E95-95D2BF7EAF71}"/>
          </ac:spMkLst>
        </pc:spChg>
        <pc:spChg chg="add mod ord">
          <ac:chgData name="Shabana Akhtar (2120355)" userId="S::2120355@student.uwtsd.ac.uk::eae4869f-699c-47b5-b7e9-a1e2f9f13411" providerId="AD" clId="Web-{8AA63434-7E68-2CC5-90F2-940DEDA90039}" dt="2022-07-21T10:06:02.177" v="175"/>
          <ac:spMkLst>
            <pc:docMk/>
            <pc:sldMk cId="1289821725" sldId="282"/>
            <ac:spMk id="5" creationId="{3C5267FB-A254-050C-4F60-BCBBFAA65C12}"/>
          </ac:spMkLst>
        </pc:spChg>
        <pc:spChg chg="add mod ord">
          <ac:chgData name="Shabana Akhtar (2120355)" userId="S::2120355@student.uwtsd.ac.uk::eae4869f-699c-47b5-b7e9-a1e2f9f13411" providerId="AD" clId="Web-{8AA63434-7E68-2CC5-90F2-940DEDA90039}" dt="2022-07-21T10:06:02.177" v="175"/>
          <ac:spMkLst>
            <pc:docMk/>
            <pc:sldMk cId="1289821725" sldId="282"/>
            <ac:spMk id="6" creationId="{36B3A659-3041-4246-F645-8B37DC9410A4}"/>
          </ac:spMkLst>
        </pc:spChg>
        <pc:graphicFrameChg chg="add del">
          <ac:chgData name="Shabana Akhtar (2120355)" userId="S::2120355@student.uwtsd.ac.uk::eae4869f-699c-47b5-b7e9-a1e2f9f13411" providerId="AD" clId="Web-{8AA63434-7E68-2CC5-90F2-940DEDA90039}" dt="2022-07-21T10:04:21.204" v="144"/>
          <ac:graphicFrameMkLst>
            <pc:docMk/>
            <pc:sldMk cId="1289821725" sldId="282"/>
            <ac:graphicFrameMk id="7" creationId="{C690E0D9-7766-13FC-C339-8B931EDC1A5F}"/>
          </ac:graphicFrameMkLst>
        </pc:graphicFrameChg>
      </pc:sldChg>
      <pc:sldChg chg="addSp delSp modSp del mod modClrScheme delDesignElem chgLayout">
        <pc:chgData name="Shabana Akhtar (2120355)" userId="S::2120355@student.uwtsd.ac.uk::eae4869f-699c-47b5-b7e9-a1e2f9f13411" providerId="AD" clId="Web-{8AA63434-7E68-2CC5-90F2-940DEDA90039}" dt="2022-07-21T09:58:25.159" v="100"/>
        <pc:sldMkLst>
          <pc:docMk/>
          <pc:sldMk cId="2210907639" sldId="282"/>
        </pc:sldMkLst>
        <pc:spChg chg="mod ord">
          <ac:chgData name="Shabana Akhtar (2120355)" userId="S::2120355@student.uwtsd.ac.uk::eae4869f-699c-47b5-b7e9-a1e2f9f13411" providerId="AD" clId="Web-{8AA63434-7E68-2CC5-90F2-940DEDA90039}" dt="2022-07-21T09:51:12.439" v="64"/>
          <ac:spMkLst>
            <pc:docMk/>
            <pc:sldMk cId="2210907639" sldId="282"/>
            <ac:spMk id="2" creationId="{3D268ABB-7B43-0DBD-A11B-E127CA836FE9}"/>
          </ac:spMkLst>
        </pc:spChg>
        <pc:spChg chg="add del mod ord">
          <ac:chgData name="Shabana Akhtar (2120355)" userId="S::2120355@student.uwtsd.ac.uk::eae4869f-699c-47b5-b7e9-a1e2f9f13411" providerId="AD" clId="Web-{8AA63434-7E68-2CC5-90F2-940DEDA90039}" dt="2022-07-21T09:51:12.439" v="64"/>
          <ac:spMkLst>
            <pc:docMk/>
            <pc:sldMk cId="2210907639" sldId="282"/>
            <ac:spMk id="14" creationId="{FEE84C8C-D6D2-8C83-2FF9-18F8FB491A74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49:40.514" v="57"/>
          <ac:spMkLst>
            <pc:docMk/>
            <pc:sldMk cId="2210907639" sldId="282"/>
            <ac:spMk id="34" creationId="{85016AEC-0320-4ED0-8ECB-FE11DDDFE17A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49:40.514" v="57"/>
          <ac:spMkLst>
            <pc:docMk/>
            <pc:sldMk cId="2210907639" sldId="282"/>
            <ac:spMk id="36" creationId="{7A792DF6-CC34-4DC4-9334-D43BB7836753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49:40.514" v="57"/>
          <ac:spMkLst>
            <pc:docMk/>
            <pc:sldMk cId="2210907639" sldId="282"/>
            <ac:spMk id="38" creationId="{8B660204-C393-4F3C-8ACC-5771824A2DF9}"/>
          </ac:spMkLst>
        </pc:spChg>
        <pc:graphicFrameChg chg="mod ord">
          <ac:chgData name="Shabana Akhtar (2120355)" userId="S::2120355@student.uwtsd.ac.uk::eae4869f-699c-47b5-b7e9-a1e2f9f13411" providerId="AD" clId="Web-{8AA63434-7E68-2CC5-90F2-940DEDA90039}" dt="2022-07-21T09:51:12.439" v="64"/>
          <ac:graphicFrameMkLst>
            <pc:docMk/>
            <pc:sldMk cId="2210907639" sldId="282"/>
            <ac:graphicFrameMk id="5" creationId="{08530BE7-77E6-B792-E07D-3F49E36A79EE}"/>
          </ac:graphicFrameMkLst>
        </pc:graphicFrameChg>
      </pc:sldChg>
      <pc:sldChg chg="add del">
        <pc:chgData name="Shabana Akhtar (2120355)" userId="S::2120355@student.uwtsd.ac.uk::eae4869f-699c-47b5-b7e9-a1e2f9f13411" providerId="AD" clId="Web-{8AA63434-7E68-2CC5-90F2-940DEDA90039}" dt="2022-07-21T09:48:00.745" v="55"/>
        <pc:sldMkLst>
          <pc:docMk/>
          <pc:sldMk cId="4284908174" sldId="283"/>
        </pc:sldMkLst>
      </pc:sldChg>
      <pc:sldChg chg="delSp modSp new del mod modClrScheme chgLayout">
        <pc:chgData name="Shabana Akhtar (2120355)" userId="S::2120355@student.uwtsd.ac.uk::eae4869f-699c-47b5-b7e9-a1e2f9f13411" providerId="AD" clId="Web-{8AA63434-7E68-2CC5-90F2-940DEDA90039}" dt="2022-07-21T09:48:07.354" v="56"/>
        <pc:sldMkLst>
          <pc:docMk/>
          <pc:sldMk cId="3403246720" sldId="284"/>
        </pc:sldMkLst>
        <pc:spChg chg="mod ord">
          <ac:chgData name="Shabana Akhtar (2120355)" userId="S::2120355@student.uwtsd.ac.uk::eae4869f-699c-47b5-b7e9-a1e2f9f13411" providerId="AD" clId="Web-{8AA63434-7E68-2CC5-90F2-940DEDA90039}" dt="2022-07-21T09:44:33.471" v="37"/>
          <ac:spMkLst>
            <pc:docMk/>
            <pc:sldMk cId="3403246720" sldId="284"/>
            <ac:spMk id="2" creationId="{EBADDEDD-1AE6-230B-117B-16E4B6EBD56D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44:33.471" v="37"/>
          <ac:spMkLst>
            <pc:docMk/>
            <pc:sldMk cId="3403246720" sldId="284"/>
            <ac:spMk id="3" creationId="{E269073A-6F62-750E-5BC1-11F647659443}"/>
          </ac:spMkLst>
        </pc:spChg>
        <pc:spChg chg="mod ord">
          <ac:chgData name="Shabana Akhtar (2120355)" userId="S::2120355@student.uwtsd.ac.uk::eae4869f-699c-47b5-b7e9-a1e2f9f13411" providerId="AD" clId="Web-{8AA63434-7E68-2CC5-90F2-940DEDA90039}" dt="2022-07-21T09:44:33.471" v="37"/>
          <ac:spMkLst>
            <pc:docMk/>
            <pc:sldMk cId="3403246720" sldId="284"/>
            <ac:spMk id="4" creationId="{CADE9250-2806-3C35-68B7-33EF6788A56E}"/>
          </ac:spMkLst>
        </pc:spChg>
        <pc:spChg chg="del">
          <ac:chgData name="Shabana Akhtar (2120355)" userId="S::2120355@student.uwtsd.ac.uk::eae4869f-699c-47b5-b7e9-a1e2f9f13411" providerId="AD" clId="Web-{8AA63434-7E68-2CC5-90F2-940DEDA90039}" dt="2022-07-21T09:44:33.471" v="37"/>
          <ac:spMkLst>
            <pc:docMk/>
            <pc:sldMk cId="3403246720" sldId="284"/>
            <ac:spMk id="5" creationId="{2E8C2192-E6F9-70EF-3B32-43D89C75B013}"/>
          </ac:spMkLst>
        </pc:spChg>
        <pc:spChg chg="mod ord">
          <ac:chgData name="Shabana Akhtar (2120355)" userId="S::2120355@student.uwtsd.ac.uk::eae4869f-699c-47b5-b7e9-a1e2f9f13411" providerId="AD" clId="Web-{8AA63434-7E68-2CC5-90F2-940DEDA90039}" dt="2022-07-21T09:44:33.471" v="37"/>
          <ac:spMkLst>
            <pc:docMk/>
            <pc:sldMk cId="3403246720" sldId="284"/>
            <ac:spMk id="6" creationId="{B118051B-0DBA-7261-50F8-2981373D0126}"/>
          </ac:spMkLst>
        </pc:spChg>
      </pc:sldChg>
    </pc:docChg>
  </pc:docChgLst>
  <pc:docChgLst>
    <pc:chgData name="Shabana Akhtar (2120355)" userId="S::2120355@student.uwtsd.ac.uk::eae4869f-699c-47b5-b7e9-a1e2f9f13411" providerId="AD" clId="Web-{D3EF7BB7-1B7C-2199-2889-0C80F5129F8C}"/>
    <pc:docChg chg="modSld">
      <pc:chgData name="Shabana Akhtar (2120355)" userId="S::2120355@student.uwtsd.ac.uk::eae4869f-699c-47b5-b7e9-a1e2f9f13411" providerId="AD" clId="Web-{D3EF7BB7-1B7C-2199-2889-0C80F5129F8C}" dt="2022-07-22T15:55:15.392" v="73"/>
      <pc:docMkLst>
        <pc:docMk/>
      </pc:docMkLst>
      <pc:sldChg chg="modSp">
        <pc:chgData name="Shabana Akhtar (2120355)" userId="S::2120355@student.uwtsd.ac.uk::eae4869f-699c-47b5-b7e9-a1e2f9f13411" providerId="AD" clId="Web-{D3EF7BB7-1B7C-2199-2889-0C80F5129F8C}" dt="2022-07-22T15:55:15.392" v="73"/>
        <pc:sldMkLst>
          <pc:docMk/>
          <pc:sldMk cId="694042200" sldId="284"/>
        </pc:sldMkLst>
        <pc:graphicFrameChg chg="mod modGraphic">
          <ac:chgData name="Shabana Akhtar (2120355)" userId="S::2120355@student.uwtsd.ac.uk::eae4869f-699c-47b5-b7e9-a1e2f9f13411" providerId="AD" clId="Web-{D3EF7BB7-1B7C-2199-2889-0C80F5129F8C}" dt="2022-07-22T15:55:15.392" v="73"/>
          <ac:graphicFrameMkLst>
            <pc:docMk/>
            <pc:sldMk cId="694042200" sldId="284"/>
            <ac:graphicFrameMk id="4" creationId="{45286591-9DEE-40D6-861B-569E5A9D47E2}"/>
          </ac:graphicFrameMkLst>
        </pc:graphicFrameChg>
      </pc:sldChg>
    </pc:docChg>
  </pc:docChgLst>
  <pc:docChgLst>
    <pc:chgData name="Shabana Akhtar (2120355)" userId="S::2120355@student.uwtsd.ac.uk::eae4869f-699c-47b5-b7e9-a1e2f9f13411" providerId="AD" clId="Web-{A5666F7A-DBBD-444D-3A60-72D9BF6E23E1}"/>
    <pc:docChg chg="modSld">
      <pc:chgData name="Shabana Akhtar (2120355)" userId="S::2120355@student.uwtsd.ac.uk::eae4869f-699c-47b5-b7e9-a1e2f9f13411" providerId="AD" clId="Web-{A5666F7A-DBBD-444D-3A60-72D9BF6E23E1}" dt="2022-07-12T21:44:57.434" v="38"/>
      <pc:docMkLst>
        <pc:docMk/>
      </pc:docMkLst>
      <pc:sldChg chg="addSp delSp modSp mod setBg modClrScheme setClrOvrMap delDesignElem chgLayout">
        <pc:chgData name="Shabana Akhtar (2120355)" userId="S::2120355@student.uwtsd.ac.uk::eae4869f-699c-47b5-b7e9-a1e2f9f13411" providerId="AD" clId="Web-{A5666F7A-DBBD-444D-3A60-72D9BF6E23E1}" dt="2022-07-12T19:23:46.989" v="36"/>
        <pc:sldMkLst>
          <pc:docMk/>
          <pc:sldMk cId="109857222" sldId="256"/>
        </pc:sldMkLst>
        <pc:spChg chg="mod or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2" creationId="{00000000-0000-0000-0000-000000000000}"/>
          </ac:spMkLst>
        </pc:spChg>
        <pc:spChg chg="add del mod ord">
          <ac:chgData name="Shabana Akhtar (2120355)" userId="S::2120355@student.uwtsd.ac.uk::eae4869f-699c-47b5-b7e9-a1e2f9f13411" providerId="AD" clId="Web-{A5666F7A-DBBD-444D-3A60-72D9BF6E23E1}" dt="2022-07-12T19:22:40.953" v="31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4" creationId="{799CCC61-A83D-97DB-CCDC-9CF2350661C5}"/>
          </ac:spMkLst>
        </pc:spChg>
        <pc:spChg chg="add del mod">
          <ac:chgData name="Shabana Akhtar (2120355)" userId="S::2120355@student.uwtsd.ac.uk::eae4869f-699c-47b5-b7e9-a1e2f9f13411" providerId="AD" clId="Web-{A5666F7A-DBBD-444D-3A60-72D9BF6E23E1}" dt="2022-07-12T19:04:14.155" v="9"/>
          <ac:spMkLst>
            <pc:docMk/>
            <pc:sldMk cId="109857222" sldId="256"/>
            <ac:spMk id="5" creationId="{5BC4FA1B-3004-3D27-5BFE-8F0E4A4F10B4}"/>
          </ac:spMkLst>
        </pc:spChg>
        <pc:spChg chg="add del mod">
          <ac:chgData name="Shabana Akhtar (2120355)" userId="S::2120355@student.uwtsd.ac.uk::eae4869f-699c-47b5-b7e9-a1e2f9f13411" providerId="AD" clId="Web-{A5666F7A-DBBD-444D-3A60-72D9BF6E23E1}" dt="2022-07-12T19:11:31.045" v="13"/>
          <ac:spMkLst>
            <pc:docMk/>
            <pc:sldMk cId="109857222" sldId="256"/>
            <ac:spMk id="6" creationId="{CB096EC0-8FFB-944F-7C35-E7F8C1C64E52}"/>
          </ac:spMkLst>
        </pc:spChg>
        <pc:spChg chg="del">
          <ac:chgData name="Shabana Akhtar (2120355)" userId="S::2120355@student.uwtsd.ac.uk::eae4869f-699c-47b5-b7e9-a1e2f9f13411" providerId="AD" clId="Web-{A5666F7A-DBBD-444D-3A60-72D9BF6E23E1}" dt="2022-07-12T19:02:33.116" v="0"/>
          <ac:spMkLst>
            <pc:docMk/>
            <pc:sldMk cId="109857222" sldId="256"/>
            <ac:spMk id="8" creationId="{27427488-068E-4B55-AC8D-CD070B8CD46D}"/>
          </ac:spMkLst>
        </pc:spChg>
        <pc:spChg chg="add del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9" creationId="{8CA06CD6-90CA-4C45-856C-6771339E1E22}"/>
          </ac:spMkLst>
        </pc:spChg>
        <pc:spChg chg="add mo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12" creationId="{00000000-0000-0000-0000-000000000000}"/>
          </ac:spMkLst>
        </pc:spChg>
        <pc:spChg chg="del">
          <ac:chgData name="Shabana Akhtar (2120355)" userId="S::2120355@student.uwtsd.ac.uk::eae4869f-699c-47b5-b7e9-a1e2f9f13411" providerId="AD" clId="Web-{A5666F7A-DBBD-444D-3A60-72D9BF6E23E1}" dt="2022-07-12T19:02:33.116" v="0"/>
          <ac:spMkLst>
            <pc:docMk/>
            <pc:sldMk cId="109857222" sldId="256"/>
            <ac:spMk id="14" creationId="{6822B5A5-A76C-4DCB-9522-E70E2E230CBE}"/>
          </ac:spMkLst>
        </pc:spChg>
        <pc:spChg chg="del">
          <ac:chgData name="Shabana Akhtar (2120355)" userId="S::2120355@student.uwtsd.ac.uk::eae4869f-699c-47b5-b7e9-a1e2f9f13411" providerId="AD" clId="Web-{A5666F7A-DBBD-444D-3A60-72D9BF6E23E1}" dt="2022-07-12T19:02:33.116" v="0"/>
          <ac:spMkLst>
            <pc:docMk/>
            <pc:sldMk cId="109857222" sldId="256"/>
            <ac:spMk id="16" creationId="{A20AF199-99C2-4569-9CAF-24514AE5E82A}"/>
          </ac:spMkLst>
        </pc:spChg>
        <pc:spChg chg="add del">
          <ac:chgData name="Shabana Akhtar (2120355)" userId="S::2120355@student.uwtsd.ac.uk::eae4869f-699c-47b5-b7e9-a1e2f9f13411" providerId="AD" clId="Web-{A5666F7A-DBBD-444D-3A60-72D9BF6E23E1}" dt="2022-07-12T19:23:46.989" v="35"/>
          <ac:spMkLst>
            <pc:docMk/>
            <pc:sldMk cId="109857222" sldId="256"/>
            <ac:spMk id="17" creationId="{D8515DC8-3701-44EB-999C-D5402B90C956}"/>
          </ac:spMkLst>
        </pc:spChg>
        <pc:spChg chg="ad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19" creationId="{7C54E824-C0F4-480B-BC88-689F50C45FBD}"/>
          </ac:spMkLst>
        </pc:spChg>
        <pc:spChg chg="ad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20" creationId="{9F7D788E-2C1B-4EF4-8719-12613771FF98}"/>
          </ac:spMkLst>
        </pc:spChg>
        <pc:spChg chg="ad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21" creationId="{58DEA6A1-FC5C-4E6E-BBBF-7E472949B394}"/>
          </ac:spMkLst>
        </pc:spChg>
        <pc:spChg chg="ad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23" creationId="{96AAAC3B-1954-46B7-BBAC-27DFF5B5295F}"/>
          </ac:spMkLst>
        </pc:spChg>
        <pc:spChg chg="add">
          <ac:chgData name="Shabana Akhtar (2120355)" userId="S::2120355@student.uwtsd.ac.uk::eae4869f-699c-47b5-b7e9-a1e2f9f13411" providerId="AD" clId="Web-{A5666F7A-DBBD-444D-3A60-72D9BF6E23E1}" dt="2022-07-12T19:23:46.989" v="36"/>
          <ac:spMkLst>
            <pc:docMk/>
            <pc:sldMk cId="109857222" sldId="256"/>
            <ac:spMk id="25" creationId="{A5AD6500-BB62-4AAC-9D2F-C10DDC90CBB1}"/>
          </ac:spMkLst>
        </pc:spChg>
        <pc:grpChg chg="del">
          <ac:chgData name="Shabana Akhtar (2120355)" userId="S::2120355@student.uwtsd.ac.uk::eae4869f-699c-47b5-b7e9-a1e2f9f13411" providerId="AD" clId="Web-{A5666F7A-DBBD-444D-3A60-72D9BF6E23E1}" dt="2022-07-12T19:02:33.116" v="0"/>
          <ac:grpSpMkLst>
            <pc:docMk/>
            <pc:sldMk cId="109857222" sldId="256"/>
            <ac:grpSpMk id="10" creationId="{709F4FC9-790F-4F97-8EE4-312CE916E8E1}"/>
          </ac:grpSpMkLst>
        </pc:grpChg>
        <pc:graphicFrameChg chg="add del">
          <ac:chgData name="Shabana Akhtar (2120355)" userId="S::2120355@student.uwtsd.ac.uk::eae4869f-699c-47b5-b7e9-a1e2f9f13411" providerId="AD" clId="Web-{A5666F7A-DBBD-444D-3A60-72D9BF6E23E1}" dt="2022-07-12T19:22:40.937" v="30"/>
          <ac:graphicFrameMkLst>
            <pc:docMk/>
            <pc:sldMk cId="109857222" sldId="256"/>
            <ac:graphicFrameMk id="7" creationId="{AE5364CB-72FA-7EC1-0B46-5D7386878CA8}"/>
          </ac:graphicFrameMkLst>
        </pc:graphicFrameChg>
        <pc:cxnChg chg="add del">
          <ac:chgData name="Shabana Akhtar (2120355)" userId="S::2120355@student.uwtsd.ac.uk::eae4869f-699c-47b5-b7e9-a1e2f9f13411" providerId="AD" clId="Web-{A5666F7A-DBBD-444D-3A60-72D9BF6E23E1}" dt="2022-07-12T19:23:46.989" v="36"/>
          <ac:cxnSpMkLst>
            <pc:docMk/>
            <pc:sldMk cId="109857222" sldId="256"/>
            <ac:cxnSpMk id="11" creationId="{5021601D-2758-4B15-A31C-FDA184C51B3A}"/>
          </ac:cxnSpMkLst>
        </pc:cxnChg>
      </pc:sldChg>
      <pc:sldChg chg="addSp delSp modSp mod setBg">
        <pc:chgData name="Shabana Akhtar (2120355)" userId="S::2120355@student.uwtsd.ac.uk::eae4869f-699c-47b5-b7e9-a1e2f9f13411" providerId="AD" clId="Web-{A5666F7A-DBBD-444D-3A60-72D9BF6E23E1}" dt="2022-07-12T21:44:57.434" v="38"/>
        <pc:sldMkLst>
          <pc:docMk/>
          <pc:sldMk cId="996369837" sldId="257"/>
        </pc:sldMkLst>
        <pc:spChg chg="mod">
          <ac:chgData name="Shabana Akhtar (2120355)" userId="S::2120355@student.uwtsd.ac.uk::eae4869f-699c-47b5-b7e9-a1e2f9f13411" providerId="AD" clId="Web-{A5666F7A-DBBD-444D-3A60-72D9BF6E23E1}" dt="2022-07-12T21:44:57.434" v="38"/>
          <ac:spMkLst>
            <pc:docMk/>
            <pc:sldMk cId="996369837" sldId="257"/>
            <ac:spMk id="2" creationId="{7DFEF5CE-C3B2-3022-8B82-F93AC39E2E6B}"/>
          </ac:spMkLst>
        </pc:spChg>
        <pc:spChg chg="add del">
          <ac:chgData name="Shabana Akhtar (2120355)" userId="S::2120355@student.uwtsd.ac.uk::eae4869f-699c-47b5-b7e9-a1e2f9f13411" providerId="AD" clId="Web-{A5666F7A-DBBD-444D-3A60-72D9BF6E23E1}" dt="2022-07-12T21:44:57.434" v="38"/>
          <ac:spMkLst>
            <pc:docMk/>
            <pc:sldMk cId="996369837" sldId="257"/>
            <ac:spMk id="3" creationId="{D7B5EAA5-60C0-33BC-15AF-4DE6D108ABCE}"/>
          </ac:spMkLst>
        </pc:spChg>
        <pc:spChg chg="add del">
          <ac:chgData name="Shabana Akhtar (2120355)" userId="S::2120355@student.uwtsd.ac.uk::eae4869f-699c-47b5-b7e9-a1e2f9f13411" providerId="AD" clId="Web-{A5666F7A-DBBD-444D-3A60-72D9BF6E23E1}" dt="2022-07-12T21:44:57.434" v="38"/>
          <ac:spMkLst>
            <pc:docMk/>
            <pc:sldMk cId="996369837" sldId="257"/>
            <ac:spMk id="9" creationId="{D55CD764-972B-4CA5-A885-53E55C63E174}"/>
          </ac:spMkLst>
        </pc:spChg>
        <pc:spChg chg="add del">
          <ac:chgData name="Shabana Akhtar (2120355)" userId="S::2120355@student.uwtsd.ac.uk::eae4869f-699c-47b5-b7e9-a1e2f9f13411" providerId="AD" clId="Web-{A5666F7A-DBBD-444D-3A60-72D9BF6E23E1}" dt="2022-07-12T21:44:57.434" v="38"/>
          <ac:spMkLst>
            <pc:docMk/>
            <pc:sldMk cId="996369837" sldId="257"/>
            <ac:spMk id="11" creationId="{34165AB3-7006-4430-BCE3-25476BE13322}"/>
          </ac:spMkLst>
        </pc:spChg>
        <pc:spChg chg="add del">
          <ac:chgData name="Shabana Akhtar (2120355)" userId="S::2120355@student.uwtsd.ac.uk::eae4869f-699c-47b5-b7e9-a1e2f9f13411" providerId="AD" clId="Web-{A5666F7A-DBBD-444D-3A60-72D9BF6E23E1}" dt="2022-07-12T21:44:57.434" v="38"/>
          <ac:spMkLst>
            <pc:docMk/>
            <pc:sldMk cId="996369837" sldId="257"/>
            <ac:spMk id="35" creationId="{E3E51905-F374-4E1A-97CF-B741584B74D5}"/>
          </ac:spMkLst>
        </pc:spChg>
        <pc:grpChg chg="add del">
          <ac:chgData name="Shabana Akhtar (2120355)" userId="S::2120355@student.uwtsd.ac.uk::eae4869f-699c-47b5-b7e9-a1e2f9f13411" providerId="AD" clId="Web-{A5666F7A-DBBD-444D-3A60-72D9BF6E23E1}" dt="2022-07-12T21:44:57.434" v="38"/>
          <ac:grpSpMkLst>
            <pc:docMk/>
            <pc:sldMk cId="996369837" sldId="257"/>
            <ac:grpSpMk id="13" creationId="{11999B20-6058-4C55-882E-A1FB050B69DD}"/>
          </ac:grpSpMkLst>
        </pc:grpChg>
        <pc:graphicFrameChg chg="add del">
          <ac:chgData name="Shabana Akhtar (2120355)" userId="S::2120355@student.uwtsd.ac.uk::eae4869f-699c-47b5-b7e9-a1e2f9f13411" providerId="AD" clId="Web-{A5666F7A-DBBD-444D-3A60-72D9BF6E23E1}" dt="2022-07-12T21:44:57.434" v="38"/>
          <ac:graphicFrameMkLst>
            <pc:docMk/>
            <pc:sldMk cId="996369837" sldId="257"/>
            <ac:graphicFrameMk id="5" creationId="{ABD53770-D694-BB12-7FBC-1A04628CE9AC}"/>
          </ac:graphicFrameMkLst>
        </pc:graphicFrameChg>
      </pc:sldChg>
    </pc:docChg>
  </pc:docChgLst>
  <pc:docChgLst>
    <pc:chgData name="Shabana Akhtar (2120355)" userId="S::2120355@student.uwtsd.ac.uk::eae4869f-699c-47b5-b7e9-a1e2f9f13411" providerId="AD" clId="Web-{CD08E837-198A-2A1C-E613-DE3116031102}"/>
    <pc:docChg chg="modSld">
      <pc:chgData name="Shabana Akhtar (2120355)" userId="S::2120355@student.uwtsd.ac.uk::eae4869f-699c-47b5-b7e9-a1e2f9f13411" providerId="AD" clId="Web-{CD08E837-198A-2A1C-E613-DE3116031102}" dt="2022-07-12T18:41:00.851" v="62" actId="20577"/>
      <pc:docMkLst>
        <pc:docMk/>
      </pc:docMkLst>
      <pc:sldChg chg="addSp modSp mod setBg">
        <pc:chgData name="Shabana Akhtar (2120355)" userId="S::2120355@student.uwtsd.ac.uk::eae4869f-699c-47b5-b7e9-a1e2f9f13411" providerId="AD" clId="Web-{CD08E837-198A-2A1C-E613-DE3116031102}" dt="2022-07-12T18:41:00.851" v="62" actId="20577"/>
        <pc:sldMkLst>
          <pc:docMk/>
          <pc:sldMk cId="109857222" sldId="256"/>
        </pc:sldMkLst>
        <pc:spChg chg="mod">
          <ac:chgData name="Shabana Akhtar (2120355)" userId="S::2120355@student.uwtsd.ac.uk::eae4869f-699c-47b5-b7e9-a1e2f9f13411" providerId="AD" clId="Web-{CD08E837-198A-2A1C-E613-DE3116031102}" dt="2022-07-12T18:36:44.001" v="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bana Akhtar (2120355)" userId="S::2120355@student.uwtsd.ac.uk::eae4869f-699c-47b5-b7e9-a1e2f9f13411" providerId="AD" clId="Web-{CD08E837-198A-2A1C-E613-DE3116031102}" dt="2022-07-12T18:41:00.851" v="6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bana Akhtar (2120355)" userId="S::2120355@student.uwtsd.ac.uk::eae4869f-699c-47b5-b7e9-a1e2f9f13411" providerId="AD" clId="Web-{CD08E837-198A-2A1C-E613-DE3116031102}" dt="2022-07-12T18:33:32.792" v="11"/>
          <ac:spMkLst>
            <pc:docMk/>
            <pc:sldMk cId="109857222" sldId="256"/>
            <ac:spMk id="8" creationId="{27427488-068E-4B55-AC8D-CD070B8CD46D}"/>
          </ac:spMkLst>
        </pc:spChg>
        <pc:spChg chg="add">
          <ac:chgData name="Shabana Akhtar (2120355)" userId="S::2120355@student.uwtsd.ac.uk::eae4869f-699c-47b5-b7e9-a1e2f9f13411" providerId="AD" clId="Web-{CD08E837-198A-2A1C-E613-DE3116031102}" dt="2022-07-12T18:33:32.792" v="11"/>
          <ac:spMkLst>
            <pc:docMk/>
            <pc:sldMk cId="109857222" sldId="256"/>
            <ac:spMk id="14" creationId="{6822B5A5-A76C-4DCB-9522-E70E2E230CBE}"/>
          </ac:spMkLst>
        </pc:spChg>
        <pc:spChg chg="add">
          <ac:chgData name="Shabana Akhtar (2120355)" userId="S::2120355@student.uwtsd.ac.uk::eae4869f-699c-47b5-b7e9-a1e2f9f13411" providerId="AD" clId="Web-{CD08E837-198A-2A1C-E613-DE3116031102}" dt="2022-07-12T18:33:32.792" v="11"/>
          <ac:spMkLst>
            <pc:docMk/>
            <pc:sldMk cId="109857222" sldId="256"/>
            <ac:spMk id="16" creationId="{A20AF199-99C2-4569-9CAF-24514AE5E82A}"/>
          </ac:spMkLst>
        </pc:spChg>
        <pc:grpChg chg="add">
          <ac:chgData name="Shabana Akhtar (2120355)" userId="S::2120355@student.uwtsd.ac.uk::eae4869f-699c-47b5-b7e9-a1e2f9f13411" providerId="AD" clId="Web-{CD08E837-198A-2A1C-E613-DE3116031102}" dt="2022-07-12T18:33:32.792" v="11"/>
          <ac:grpSpMkLst>
            <pc:docMk/>
            <pc:sldMk cId="109857222" sldId="256"/>
            <ac:grpSpMk id="10" creationId="{709F4FC9-790F-4F97-8EE4-312CE916E8E1}"/>
          </ac:grpSpMkLst>
        </pc:grpChg>
      </pc:sldChg>
      <pc:sldChg chg="modSp">
        <pc:chgData name="Shabana Akhtar (2120355)" userId="S::2120355@student.uwtsd.ac.uk::eae4869f-699c-47b5-b7e9-a1e2f9f13411" providerId="AD" clId="Web-{CD08E837-198A-2A1C-E613-DE3116031102}" dt="2022-07-12T15:35:21.450" v="4" actId="20577"/>
        <pc:sldMkLst>
          <pc:docMk/>
          <pc:sldMk cId="996369837" sldId="257"/>
        </pc:sldMkLst>
        <pc:spChg chg="mod">
          <ac:chgData name="Shabana Akhtar (2120355)" userId="S::2120355@student.uwtsd.ac.uk::eae4869f-699c-47b5-b7e9-a1e2f9f13411" providerId="AD" clId="Web-{CD08E837-198A-2A1C-E613-DE3116031102}" dt="2022-07-12T15:35:21.450" v="4" actId="20577"/>
          <ac:spMkLst>
            <pc:docMk/>
            <pc:sldMk cId="996369837" sldId="257"/>
            <ac:spMk id="3" creationId="{D7B5EAA5-60C0-33BC-15AF-4DE6D108ABCE}"/>
          </ac:spMkLst>
        </pc:spChg>
      </pc:sldChg>
      <pc:sldChg chg="modSp">
        <pc:chgData name="Shabana Akhtar (2120355)" userId="S::2120355@student.uwtsd.ac.uk::eae4869f-699c-47b5-b7e9-a1e2f9f13411" providerId="AD" clId="Web-{CD08E837-198A-2A1C-E613-DE3116031102}" dt="2022-07-12T15:35:48.342" v="8" actId="20577"/>
        <pc:sldMkLst>
          <pc:docMk/>
          <pc:sldMk cId="1462351530" sldId="258"/>
        </pc:sldMkLst>
        <pc:spChg chg="mod">
          <ac:chgData name="Shabana Akhtar (2120355)" userId="S::2120355@student.uwtsd.ac.uk::eae4869f-699c-47b5-b7e9-a1e2f9f13411" providerId="AD" clId="Web-{CD08E837-198A-2A1C-E613-DE3116031102}" dt="2022-07-12T15:35:48.342" v="8" actId="20577"/>
          <ac:spMkLst>
            <pc:docMk/>
            <pc:sldMk cId="1462351530" sldId="258"/>
            <ac:spMk id="3" creationId="{631C78E6-7086-D996-CD1E-4127B6FE0B5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399187-74C2-431C-872E-AAC852B1185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FA142CDA-F375-4530-A8C3-701FEBDEDC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Introduction - slide </a:t>
          </a:r>
          <a:r>
            <a:rPr lang="en-GB">
              <a:latin typeface="Calibri Light" panose="020F0302020204030204"/>
            </a:rPr>
            <a:t>3</a:t>
          </a:r>
          <a:endParaRPr lang="en-US"/>
        </a:p>
      </dgm:t>
    </dgm:pt>
    <dgm:pt modelId="{5B6059CE-EA96-43D8-BE87-17156E0EE043}" type="parTrans" cxnId="{7D680950-7B76-4257-B931-AFD24BA41117}">
      <dgm:prSet/>
      <dgm:spPr/>
      <dgm:t>
        <a:bodyPr/>
        <a:lstStyle/>
        <a:p>
          <a:endParaRPr lang="en-US"/>
        </a:p>
      </dgm:t>
    </dgm:pt>
    <dgm:pt modelId="{A7F8340A-6043-455D-ADA4-6D5E1C9F87AD}" type="sibTrans" cxnId="{7D680950-7B76-4257-B931-AFD24BA41117}">
      <dgm:prSet/>
      <dgm:spPr/>
      <dgm:t>
        <a:bodyPr/>
        <a:lstStyle/>
        <a:p>
          <a:endParaRPr lang="en-US"/>
        </a:p>
      </dgm:t>
    </dgm:pt>
    <dgm:pt modelId="{C135B14C-4380-40B6-B883-CC18FA5CB65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Overview of UWSTD – slides </a:t>
          </a:r>
          <a:r>
            <a:rPr lang="en-GB">
              <a:latin typeface="Calibri Light" panose="020F0302020204030204"/>
            </a:rPr>
            <a:t>4-5</a:t>
          </a:r>
          <a:endParaRPr lang="en-US"/>
        </a:p>
      </dgm:t>
    </dgm:pt>
    <dgm:pt modelId="{8D2EE9AD-69A0-40D8-89C5-DEF897C6526F}" type="parTrans" cxnId="{769973E1-BF61-4637-B579-59F174692CF7}">
      <dgm:prSet/>
      <dgm:spPr/>
      <dgm:t>
        <a:bodyPr/>
        <a:lstStyle/>
        <a:p>
          <a:endParaRPr lang="en-US"/>
        </a:p>
      </dgm:t>
    </dgm:pt>
    <dgm:pt modelId="{5DC3184D-ECAC-4699-9A04-263066079BBA}" type="sibTrans" cxnId="{769973E1-BF61-4637-B579-59F174692CF7}">
      <dgm:prSet/>
      <dgm:spPr/>
      <dgm:t>
        <a:bodyPr/>
        <a:lstStyle/>
        <a:p>
          <a:endParaRPr lang="en-US"/>
        </a:p>
      </dgm:t>
    </dgm:pt>
    <dgm:pt modelId="{D0B1ECB2-DFE7-41CC-B155-14B276EFE58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Who are UWSTD's External Stakeholders – slides </a:t>
          </a:r>
          <a:r>
            <a:rPr lang="en-GB">
              <a:latin typeface="Calibri Light" panose="020F0302020204030204"/>
            </a:rPr>
            <a:t>6</a:t>
          </a:r>
          <a:endParaRPr lang="en-US"/>
        </a:p>
      </dgm:t>
    </dgm:pt>
    <dgm:pt modelId="{3ADAE61C-267E-4EE6-9B61-9EC2D573C186}" type="parTrans" cxnId="{2531D2C9-114C-44CD-876E-D888F13552BA}">
      <dgm:prSet/>
      <dgm:spPr/>
      <dgm:t>
        <a:bodyPr/>
        <a:lstStyle/>
        <a:p>
          <a:endParaRPr lang="en-US"/>
        </a:p>
      </dgm:t>
    </dgm:pt>
    <dgm:pt modelId="{8D62DC88-1D72-4477-A859-A5DCEA5A30D1}" type="sibTrans" cxnId="{2531D2C9-114C-44CD-876E-D888F13552BA}">
      <dgm:prSet/>
      <dgm:spPr/>
      <dgm:t>
        <a:bodyPr/>
        <a:lstStyle/>
        <a:p>
          <a:endParaRPr lang="en-US"/>
        </a:p>
      </dgm:t>
    </dgm:pt>
    <dgm:pt modelId="{9C3AD0DB-DCBF-4D44-9D60-A225B9B4901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are the benefits of effective communication on the organization’s business process? - slides </a:t>
          </a:r>
          <a:r>
            <a:rPr lang="en-US">
              <a:latin typeface="Calibri Light" panose="020F0302020204030204"/>
            </a:rPr>
            <a:t>7-8</a:t>
          </a:r>
          <a:endParaRPr lang="en-US"/>
        </a:p>
      </dgm:t>
    </dgm:pt>
    <dgm:pt modelId="{9E9E8B78-E2B8-4216-BC5A-CF363F7D5893}" type="parTrans" cxnId="{6C31842F-0058-4523-810A-51DA4F5FC45D}">
      <dgm:prSet/>
      <dgm:spPr/>
      <dgm:t>
        <a:bodyPr/>
        <a:lstStyle/>
        <a:p>
          <a:endParaRPr lang="en-US"/>
        </a:p>
      </dgm:t>
    </dgm:pt>
    <dgm:pt modelId="{63C2F45B-8D58-448C-9572-91AE320BE5D7}" type="sibTrans" cxnId="{6C31842F-0058-4523-810A-51DA4F5FC45D}">
      <dgm:prSet/>
      <dgm:spPr/>
      <dgm:t>
        <a:bodyPr/>
        <a:lstStyle/>
        <a:p>
          <a:endParaRPr lang="en-US"/>
        </a:p>
      </dgm:t>
    </dgm:pt>
    <dgm:pt modelId="{66D9DA8D-5CFD-4992-B7B7-76246DCA302E}" type="pres">
      <dgm:prSet presAssocID="{F4399187-74C2-431C-872E-AAC852B1185C}" presName="root" presStyleCnt="0">
        <dgm:presLayoutVars>
          <dgm:dir/>
          <dgm:resizeHandles val="exact"/>
        </dgm:presLayoutVars>
      </dgm:prSet>
      <dgm:spPr/>
    </dgm:pt>
    <dgm:pt modelId="{85911BD9-7801-4C83-9C3B-FD39A0683CD8}" type="pres">
      <dgm:prSet presAssocID="{FA142CDA-F375-4530-A8C3-701FEBDEDC8C}" presName="compNode" presStyleCnt="0"/>
      <dgm:spPr/>
    </dgm:pt>
    <dgm:pt modelId="{B7354F36-DC9D-4ABB-A0C9-D531D024AE88}" type="pres">
      <dgm:prSet presAssocID="{FA142CDA-F375-4530-A8C3-701FEBDEDC8C}" presName="iconBgRect" presStyleLbl="bgShp" presStyleIdx="0" presStyleCnt="4"/>
      <dgm:spPr/>
    </dgm:pt>
    <dgm:pt modelId="{E7FA59CD-FF08-493D-BDF0-4600ADF5D9A5}" type="pres">
      <dgm:prSet presAssocID="{FA142CDA-F375-4530-A8C3-701FEBDEDC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0CDD333-4D3C-4903-B101-25C0129FCCDB}" type="pres">
      <dgm:prSet presAssocID="{FA142CDA-F375-4530-A8C3-701FEBDEDC8C}" presName="spaceRect" presStyleCnt="0"/>
      <dgm:spPr/>
    </dgm:pt>
    <dgm:pt modelId="{ED3FDC03-2E5E-4D56-9627-54F204625C14}" type="pres">
      <dgm:prSet presAssocID="{FA142CDA-F375-4530-A8C3-701FEBDEDC8C}" presName="textRect" presStyleLbl="revTx" presStyleIdx="0" presStyleCnt="4">
        <dgm:presLayoutVars>
          <dgm:chMax val="1"/>
          <dgm:chPref val="1"/>
        </dgm:presLayoutVars>
      </dgm:prSet>
      <dgm:spPr/>
    </dgm:pt>
    <dgm:pt modelId="{090522F6-3FAA-4CE7-AE04-6E732F8B893B}" type="pres">
      <dgm:prSet presAssocID="{A7F8340A-6043-455D-ADA4-6D5E1C9F87AD}" presName="sibTrans" presStyleCnt="0"/>
      <dgm:spPr/>
    </dgm:pt>
    <dgm:pt modelId="{63FF4D2E-3528-4861-B7EE-EFFFEF87D990}" type="pres">
      <dgm:prSet presAssocID="{C135B14C-4380-40B6-B883-CC18FA5CB65B}" presName="compNode" presStyleCnt="0"/>
      <dgm:spPr/>
    </dgm:pt>
    <dgm:pt modelId="{F49C4972-56F9-414D-A012-C40E236B84D1}" type="pres">
      <dgm:prSet presAssocID="{C135B14C-4380-40B6-B883-CC18FA5CB65B}" presName="iconBgRect" presStyleLbl="bgShp" presStyleIdx="1" presStyleCnt="4"/>
      <dgm:spPr/>
    </dgm:pt>
    <dgm:pt modelId="{6BF1410B-BDFC-479A-8679-EDAE3B1B3613}" type="pres">
      <dgm:prSet presAssocID="{C135B14C-4380-40B6-B883-CC18FA5CB65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E3EDD689-DA52-41FF-A90B-0F528ACA925F}" type="pres">
      <dgm:prSet presAssocID="{C135B14C-4380-40B6-B883-CC18FA5CB65B}" presName="spaceRect" presStyleCnt="0"/>
      <dgm:spPr/>
    </dgm:pt>
    <dgm:pt modelId="{81A9591E-6406-46B4-92D5-C9DDF3D80EFE}" type="pres">
      <dgm:prSet presAssocID="{C135B14C-4380-40B6-B883-CC18FA5CB65B}" presName="textRect" presStyleLbl="revTx" presStyleIdx="1" presStyleCnt="4">
        <dgm:presLayoutVars>
          <dgm:chMax val="1"/>
          <dgm:chPref val="1"/>
        </dgm:presLayoutVars>
      </dgm:prSet>
      <dgm:spPr/>
    </dgm:pt>
    <dgm:pt modelId="{387B8DD8-C341-4444-A987-CAB3A8032701}" type="pres">
      <dgm:prSet presAssocID="{5DC3184D-ECAC-4699-9A04-263066079BBA}" presName="sibTrans" presStyleCnt="0"/>
      <dgm:spPr/>
    </dgm:pt>
    <dgm:pt modelId="{94FC0780-9D4A-4041-A10D-D9B400792C8B}" type="pres">
      <dgm:prSet presAssocID="{D0B1ECB2-DFE7-41CC-B155-14B276EFE58E}" presName="compNode" presStyleCnt="0"/>
      <dgm:spPr/>
    </dgm:pt>
    <dgm:pt modelId="{B94DCE2F-70F1-413E-961C-36007E94F73E}" type="pres">
      <dgm:prSet presAssocID="{D0B1ECB2-DFE7-41CC-B155-14B276EFE58E}" presName="iconBgRect" presStyleLbl="bgShp" presStyleIdx="2" presStyleCnt="4"/>
      <dgm:spPr/>
    </dgm:pt>
    <dgm:pt modelId="{B636637B-472E-4C2B-81AF-0F0B6A4C5C7E}" type="pres">
      <dgm:prSet presAssocID="{D0B1ECB2-DFE7-41CC-B155-14B276EFE5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51E23B5-D880-4DAF-ACF2-A6E25D80DAFA}" type="pres">
      <dgm:prSet presAssocID="{D0B1ECB2-DFE7-41CC-B155-14B276EFE58E}" presName="spaceRect" presStyleCnt="0"/>
      <dgm:spPr/>
    </dgm:pt>
    <dgm:pt modelId="{65C31649-5990-483C-B2E9-0CBEEDE6CCF4}" type="pres">
      <dgm:prSet presAssocID="{D0B1ECB2-DFE7-41CC-B155-14B276EFE58E}" presName="textRect" presStyleLbl="revTx" presStyleIdx="2" presStyleCnt="4">
        <dgm:presLayoutVars>
          <dgm:chMax val="1"/>
          <dgm:chPref val="1"/>
        </dgm:presLayoutVars>
      </dgm:prSet>
      <dgm:spPr/>
    </dgm:pt>
    <dgm:pt modelId="{6C844880-C54A-4FFA-AF0F-16235737C58F}" type="pres">
      <dgm:prSet presAssocID="{8D62DC88-1D72-4477-A859-A5DCEA5A30D1}" presName="sibTrans" presStyleCnt="0"/>
      <dgm:spPr/>
    </dgm:pt>
    <dgm:pt modelId="{5DB8AE17-D2C7-44E1-B211-D08A9985A951}" type="pres">
      <dgm:prSet presAssocID="{9C3AD0DB-DCBF-4D44-9D60-A225B9B49012}" presName="compNode" presStyleCnt="0"/>
      <dgm:spPr/>
    </dgm:pt>
    <dgm:pt modelId="{E0E78182-13BA-436F-885E-BCB22AC83400}" type="pres">
      <dgm:prSet presAssocID="{9C3AD0DB-DCBF-4D44-9D60-A225B9B49012}" presName="iconBgRect" presStyleLbl="bgShp" presStyleIdx="3" presStyleCnt="4"/>
      <dgm:spPr/>
    </dgm:pt>
    <dgm:pt modelId="{29B0A63A-BCB8-405C-841D-542B09A11945}" type="pres">
      <dgm:prSet presAssocID="{9C3AD0DB-DCBF-4D44-9D60-A225B9B4901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41082DB-2066-400B-AED0-2D182C8EC927}" type="pres">
      <dgm:prSet presAssocID="{9C3AD0DB-DCBF-4D44-9D60-A225B9B49012}" presName="spaceRect" presStyleCnt="0"/>
      <dgm:spPr/>
    </dgm:pt>
    <dgm:pt modelId="{5043F1D7-6E15-4DD5-AC67-75E9016AF01B}" type="pres">
      <dgm:prSet presAssocID="{9C3AD0DB-DCBF-4D44-9D60-A225B9B4901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C31842F-0058-4523-810A-51DA4F5FC45D}" srcId="{F4399187-74C2-431C-872E-AAC852B1185C}" destId="{9C3AD0DB-DCBF-4D44-9D60-A225B9B49012}" srcOrd="3" destOrd="0" parTransId="{9E9E8B78-E2B8-4216-BC5A-CF363F7D5893}" sibTransId="{63C2F45B-8D58-448C-9572-91AE320BE5D7}"/>
    <dgm:cxn modelId="{628AB75F-2B77-4A44-BFC2-B9E18F792FD2}" type="presOf" srcId="{F4399187-74C2-431C-872E-AAC852B1185C}" destId="{66D9DA8D-5CFD-4992-B7B7-76246DCA302E}" srcOrd="0" destOrd="0" presId="urn:microsoft.com/office/officeart/2018/5/layout/IconCircleLabelList"/>
    <dgm:cxn modelId="{972B7243-3B44-4C29-8098-AB7D1068839E}" type="presOf" srcId="{D0B1ECB2-DFE7-41CC-B155-14B276EFE58E}" destId="{65C31649-5990-483C-B2E9-0CBEEDE6CCF4}" srcOrd="0" destOrd="0" presId="urn:microsoft.com/office/officeart/2018/5/layout/IconCircleLabelList"/>
    <dgm:cxn modelId="{7D680950-7B76-4257-B931-AFD24BA41117}" srcId="{F4399187-74C2-431C-872E-AAC852B1185C}" destId="{FA142CDA-F375-4530-A8C3-701FEBDEDC8C}" srcOrd="0" destOrd="0" parTransId="{5B6059CE-EA96-43D8-BE87-17156E0EE043}" sibTransId="{A7F8340A-6043-455D-ADA4-6D5E1C9F87AD}"/>
    <dgm:cxn modelId="{5CF6979A-1350-4CE5-A55A-7D064CEB63FF}" type="presOf" srcId="{C135B14C-4380-40B6-B883-CC18FA5CB65B}" destId="{81A9591E-6406-46B4-92D5-C9DDF3D80EFE}" srcOrd="0" destOrd="0" presId="urn:microsoft.com/office/officeart/2018/5/layout/IconCircleLabelList"/>
    <dgm:cxn modelId="{76870DAA-4D6F-4B0A-8A4F-15739CE20C0C}" type="presOf" srcId="{9C3AD0DB-DCBF-4D44-9D60-A225B9B49012}" destId="{5043F1D7-6E15-4DD5-AC67-75E9016AF01B}" srcOrd="0" destOrd="0" presId="urn:microsoft.com/office/officeart/2018/5/layout/IconCircleLabelList"/>
    <dgm:cxn modelId="{2531D2C9-114C-44CD-876E-D888F13552BA}" srcId="{F4399187-74C2-431C-872E-AAC852B1185C}" destId="{D0B1ECB2-DFE7-41CC-B155-14B276EFE58E}" srcOrd="2" destOrd="0" parTransId="{3ADAE61C-267E-4EE6-9B61-9EC2D573C186}" sibTransId="{8D62DC88-1D72-4477-A859-A5DCEA5A30D1}"/>
    <dgm:cxn modelId="{769973E1-BF61-4637-B579-59F174692CF7}" srcId="{F4399187-74C2-431C-872E-AAC852B1185C}" destId="{C135B14C-4380-40B6-B883-CC18FA5CB65B}" srcOrd="1" destOrd="0" parTransId="{8D2EE9AD-69A0-40D8-89C5-DEF897C6526F}" sibTransId="{5DC3184D-ECAC-4699-9A04-263066079BBA}"/>
    <dgm:cxn modelId="{91CA81FC-4F52-4E94-A0A2-50CBAC2730FC}" type="presOf" srcId="{FA142CDA-F375-4530-A8C3-701FEBDEDC8C}" destId="{ED3FDC03-2E5E-4D56-9627-54F204625C14}" srcOrd="0" destOrd="0" presId="urn:microsoft.com/office/officeart/2018/5/layout/IconCircleLabelList"/>
    <dgm:cxn modelId="{435D8194-D8EC-41C5-AE07-B78A7F8CD19D}" type="presParOf" srcId="{66D9DA8D-5CFD-4992-B7B7-76246DCA302E}" destId="{85911BD9-7801-4C83-9C3B-FD39A0683CD8}" srcOrd="0" destOrd="0" presId="urn:microsoft.com/office/officeart/2018/5/layout/IconCircleLabelList"/>
    <dgm:cxn modelId="{3B4F3D9F-861E-4D7E-9DE8-D64DE1B5A659}" type="presParOf" srcId="{85911BD9-7801-4C83-9C3B-FD39A0683CD8}" destId="{B7354F36-DC9D-4ABB-A0C9-D531D024AE88}" srcOrd="0" destOrd="0" presId="urn:microsoft.com/office/officeart/2018/5/layout/IconCircleLabelList"/>
    <dgm:cxn modelId="{A7C9FA22-DF14-4702-933A-4613F890478D}" type="presParOf" srcId="{85911BD9-7801-4C83-9C3B-FD39A0683CD8}" destId="{E7FA59CD-FF08-493D-BDF0-4600ADF5D9A5}" srcOrd="1" destOrd="0" presId="urn:microsoft.com/office/officeart/2018/5/layout/IconCircleLabelList"/>
    <dgm:cxn modelId="{7861AE55-1C34-40A1-ADA7-10A058826F70}" type="presParOf" srcId="{85911BD9-7801-4C83-9C3B-FD39A0683CD8}" destId="{40CDD333-4D3C-4903-B101-25C0129FCCDB}" srcOrd="2" destOrd="0" presId="urn:microsoft.com/office/officeart/2018/5/layout/IconCircleLabelList"/>
    <dgm:cxn modelId="{A63C089A-95A3-40B9-8644-2C485AF5CF6F}" type="presParOf" srcId="{85911BD9-7801-4C83-9C3B-FD39A0683CD8}" destId="{ED3FDC03-2E5E-4D56-9627-54F204625C14}" srcOrd="3" destOrd="0" presId="urn:microsoft.com/office/officeart/2018/5/layout/IconCircleLabelList"/>
    <dgm:cxn modelId="{FBDFC831-2B9F-4709-AA27-357E2589997E}" type="presParOf" srcId="{66D9DA8D-5CFD-4992-B7B7-76246DCA302E}" destId="{090522F6-3FAA-4CE7-AE04-6E732F8B893B}" srcOrd="1" destOrd="0" presId="urn:microsoft.com/office/officeart/2018/5/layout/IconCircleLabelList"/>
    <dgm:cxn modelId="{E172ED1D-88C9-45AE-8D58-B6D73B161A2E}" type="presParOf" srcId="{66D9DA8D-5CFD-4992-B7B7-76246DCA302E}" destId="{63FF4D2E-3528-4861-B7EE-EFFFEF87D990}" srcOrd="2" destOrd="0" presId="urn:microsoft.com/office/officeart/2018/5/layout/IconCircleLabelList"/>
    <dgm:cxn modelId="{11AE7A79-64BB-4D32-ABB7-A5EDAAF5734F}" type="presParOf" srcId="{63FF4D2E-3528-4861-B7EE-EFFFEF87D990}" destId="{F49C4972-56F9-414D-A012-C40E236B84D1}" srcOrd="0" destOrd="0" presId="urn:microsoft.com/office/officeart/2018/5/layout/IconCircleLabelList"/>
    <dgm:cxn modelId="{E97BBB61-412C-42A8-815D-72386F6F9466}" type="presParOf" srcId="{63FF4D2E-3528-4861-B7EE-EFFFEF87D990}" destId="{6BF1410B-BDFC-479A-8679-EDAE3B1B3613}" srcOrd="1" destOrd="0" presId="urn:microsoft.com/office/officeart/2018/5/layout/IconCircleLabelList"/>
    <dgm:cxn modelId="{90A30079-9118-478A-847D-BB732F3D5CF6}" type="presParOf" srcId="{63FF4D2E-3528-4861-B7EE-EFFFEF87D990}" destId="{E3EDD689-DA52-41FF-A90B-0F528ACA925F}" srcOrd="2" destOrd="0" presId="urn:microsoft.com/office/officeart/2018/5/layout/IconCircleLabelList"/>
    <dgm:cxn modelId="{697560E8-E45A-4675-A964-FFC6349ADB28}" type="presParOf" srcId="{63FF4D2E-3528-4861-B7EE-EFFFEF87D990}" destId="{81A9591E-6406-46B4-92D5-C9DDF3D80EFE}" srcOrd="3" destOrd="0" presId="urn:microsoft.com/office/officeart/2018/5/layout/IconCircleLabelList"/>
    <dgm:cxn modelId="{33567284-763B-4F2F-BB40-254C92FCFC2B}" type="presParOf" srcId="{66D9DA8D-5CFD-4992-B7B7-76246DCA302E}" destId="{387B8DD8-C341-4444-A987-CAB3A8032701}" srcOrd="3" destOrd="0" presId="urn:microsoft.com/office/officeart/2018/5/layout/IconCircleLabelList"/>
    <dgm:cxn modelId="{9FCA86AB-2B2D-40C4-90BC-6A1FE4B64635}" type="presParOf" srcId="{66D9DA8D-5CFD-4992-B7B7-76246DCA302E}" destId="{94FC0780-9D4A-4041-A10D-D9B400792C8B}" srcOrd="4" destOrd="0" presId="urn:microsoft.com/office/officeart/2018/5/layout/IconCircleLabelList"/>
    <dgm:cxn modelId="{FD5BEB21-460F-4CB1-AAF7-A04E735B5218}" type="presParOf" srcId="{94FC0780-9D4A-4041-A10D-D9B400792C8B}" destId="{B94DCE2F-70F1-413E-961C-36007E94F73E}" srcOrd="0" destOrd="0" presId="urn:microsoft.com/office/officeart/2018/5/layout/IconCircleLabelList"/>
    <dgm:cxn modelId="{20E4B50A-9564-4161-8B14-AE12CC73C532}" type="presParOf" srcId="{94FC0780-9D4A-4041-A10D-D9B400792C8B}" destId="{B636637B-472E-4C2B-81AF-0F0B6A4C5C7E}" srcOrd="1" destOrd="0" presId="urn:microsoft.com/office/officeart/2018/5/layout/IconCircleLabelList"/>
    <dgm:cxn modelId="{ADE9F8E8-FE8D-4176-94DE-BD3F5ACD2703}" type="presParOf" srcId="{94FC0780-9D4A-4041-A10D-D9B400792C8B}" destId="{C51E23B5-D880-4DAF-ACF2-A6E25D80DAFA}" srcOrd="2" destOrd="0" presId="urn:microsoft.com/office/officeart/2018/5/layout/IconCircleLabelList"/>
    <dgm:cxn modelId="{36714C9D-9B4B-4A6A-BD5E-52D178656618}" type="presParOf" srcId="{94FC0780-9D4A-4041-A10D-D9B400792C8B}" destId="{65C31649-5990-483C-B2E9-0CBEEDE6CCF4}" srcOrd="3" destOrd="0" presId="urn:microsoft.com/office/officeart/2018/5/layout/IconCircleLabelList"/>
    <dgm:cxn modelId="{32A4CED1-5C2C-4A7F-801D-2324D6A4EE40}" type="presParOf" srcId="{66D9DA8D-5CFD-4992-B7B7-76246DCA302E}" destId="{6C844880-C54A-4FFA-AF0F-16235737C58F}" srcOrd="5" destOrd="0" presId="urn:microsoft.com/office/officeart/2018/5/layout/IconCircleLabelList"/>
    <dgm:cxn modelId="{9E941087-955B-4A74-B5A0-3FFDDC9EBFA4}" type="presParOf" srcId="{66D9DA8D-5CFD-4992-B7B7-76246DCA302E}" destId="{5DB8AE17-D2C7-44E1-B211-D08A9985A951}" srcOrd="6" destOrd="0" presId="urn:microsoft.com/office/officeart/2018/5/layout/IconCircleLabelList"/>
    <dgm:cxn modelId="{57517751-41A8-4F4C-9489-2C4A32D22C0A}" type="presParOf" srcId="{5DB8AE17-D2C7-44E1-B211-D08A9985A951}" destId="{E0E78182-13BA-436F-885E-BCB22AC83400}" srcOrd="0" destOrd="0" presId="urn:microsoft.com/office/officeart/2018/5/layout/IconCircleLabelList"/>
    <dgm:cxn modelId="{A96D0A3F-9F1A-4219-9046-6DE21929EA67}" type="presParOf" srcId="{5DB8AE17-D2C7-44E1-B211-D08A9985A951}" destId="{29B0A63A-BCB8-405C-841D-542B09A11945}" srcOrd="1" destOrd="0" presId="urn:microsoft.com/office/officeart/2018/5/layout/IconCircleLabelList"/>
    <dgm:cxn modelId="{DA4CE857-C6ED-498D-A15C-F9A6E59D819A}" type="presParOf" srcId="{5DB8AE17-D2C7-44E1-B211-D08A9985A951}" destId="{741082DB-2066-400B-AED0-2D182C8EC927}" srcOrd="2" destOrd="0" presId="urn:microsoft.com/office/officeart/2018/5/layout/IconCircleLabelList"/>
    <dgm:cxn modelId="{E8380654-45E9-4A02-90A6-2811D42FF0EE}" type="presParOf" srcId="{5DB8AE17-D2C7-44E1-B211-D08A9985A951}" destId="{5043F1D7-6E15-4DD5-AC67-75E9016AF01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52-4AC5-4DD9-B077-413FA4BC0BD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8A03E39-C244-4D77-A1C0-8A5ACF84BD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benefits of effective communication on the organization’s business process</a:t>
          </a:r>
          <a:endParaRPr lang="en-US"/>
        </a:p>
      </dgm:t>
    </dgm:pt>
    <dgm:pt modelId="{129205B0-F4E2-4348-B734-B87399632638}" type="parTrans" cxnId="{3F1EE1CA-9483-4A13-B19B-99882687AF1D}">
      <dgm:prSet/>
      <dgm:spPr/>
      <dgm:t>
        <a:bodyPr/>
        <a:lstStyle/>
        <a:p>
          <a:endParaRPr lang="en-US"/>
        </a:p>
      </dgm:t>
    </dgm:pt>
    <dgm:pt modelId="{955C8686-1ECD-4FC6-9986-8025FE20CDA0}" type="sibTrans" cxnId="{3F1EE1CA-9483-4A13-B19B-99882687AF1D}">
      <dgm:prSet/>
      <dgm:spPr/>
      <dgm:t>
        <a:bodyPr/>
        <a:lstStyle/>
        <a:p>
          <a:endParaRPr lang="en-US"/>
        </a:p>
      </dgm:t>
    </dgm:pt>
    <dgm:pt modelId="{E1603839-9053-432E-B4BA-B24B983E4F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theories relating to models of communication can be used</a:t>
          </a:r>
          <a:endParaRPr lang="en-US"/>
        </a:p>
      </dgm:t>
    </dgm:pt>
    <dgm:pt modelId="{A34B03C0-970B-4A30-A5DB-EF69CDAC7921}" type="parTrans" cxnId="{199A9D33-9A73-4BA7-BC78-E051B3B8F802}">
      <dgm:prSet/>
      <dgm:spPr/>
      <dgm:t>
        <a:bodyPr/>
        <a:lstStyle/>
        <a:p>
          <a:endParaRPr lang="en-US"/>
        </a:p>
      </dgm:t>
    </dgm:pt>
    <dgm:pt modelId="{4C796B42-CD5B-442C-B104-DD33F47EBA2D}" type="sibTrans" cxnId="{199A9D33-9A73-4BA7-BC78-E051B3B8F802}">
      <dgm:prSet/>
      <dgm:spPr/>
      <dgm:t>
        <a:bodyPr/>
        <a:lstStyle/>
        <a:p>
          <a:endParaRPr lang="en-US"/>
        </a:p>
      </dgm:t>
    </dgm:pt>
    <dgm:pt modelId="{C25306B6-9BF3-4D59-9712-EC2331261F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Types of barriers that can prevent effective communication between the organisation and their external stakeholders. </a:t>
          </a:r>
          <a:endParaRPr lang="en-US"/>
        </a:p>
      </dgm:t>
    </dgm:pt>
    <dgm:pt modelId="{8F47EB66-11E3-477D-8CCD-409BDC9A765B}" type="parTrans" cxnId="{314C49ED-E292-43B6-92FF-1C1C1D334E51}">
      <dgm:prSet/>
      <dgm:spPr/>
      <dgm:t>
        <a:bodyPr/>
        <a:lstStyle/>
        <a:p>
          <a:endParaRPr lang="en-US"/>
        </a:p>
      </dgm:t>
    </dgm:pt>
    <dgm:pt modelId="{22342351-ADC6-4276-BBAC-6C89411609B7}" type="sibTrans" cxnId="{314C49ED-E292-43B6-92FF-1C1C1D334E51}">
      <dgm:prSet/>
      <dgm:spPr/>
      <dgm:t>
        <a:bodyPr/>
        <a:lstStyle/>
        <a:p>
          <a:endParaRPr lang="en-US"/>
        </a:p>
      </dgm:t>
    </dgm:pt>
    <dgm:pt modelId="{A2997EAA-C420-41BE-A427-AADC3AC2E5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channels of communication used by the organization and channels that can be used to improve communication?</a:t>
          </a:r>
          <a:endParaRPr lang="en-US"/>
        </a:p>
      </dgm:t>
    </dgm:pt>
    <dgm:pt modelId="{4D467066-BB7F-4ABC-B794-B7D7F6B368F8}" type="parTrans" cxnId="{C5D1E0C8-5C37-4DD6-BE1E-877794316972}">
      <dgm:prSet/>
      <dgm:spPr/>
      <dgm:t>
        <a:bodyPr/>
        <a:lstStyle/>
        <a:p>
          <a:endParaRPr lang="en-US"/>
        </a:p>
      </dgm:t>
    </dgm:pt>
    <dgm:pt modelId="{C30582A2-EF6A-441F-902F-29E5349AB186}" type="sibTrans" cxnId="{C5D1E0C8-5C37-4DD6-BE1E-877794316972}">
      <dgm:prSet/>
      <dgm:spPr/>
      <dgm:t>
        <a:bodyPr/>
        <a:lstStyle/>
        <a:p>
          <a:endParaRPr lang="en-US"/>
        </a:p>
      </dgm:t>
    </dgm:pt>
    <dgm:pt modelId="{D3E6B0FB-25E5-44E9-9C67-E9C7E9CD26E7}" type="pres">
      <dgm:prSet presAssocID="{01A66752-4AC5-4DD9-B077-413FA4BC0BD3}" presName="root" presStyleCnt="0">
        <dgm:presLayoutVars>
          <dgm:dir/>
          <dgm:resizeHandles val="exact"/>
        </dgm:presLayoutVars>
      </dgm:prSet>
      <dgm:spPr/>
    </dgm:pt>
    <dgm:pt modelId="{1CDD0A82-4577-4224-972A-F76737793C4E}" type="pres">
      <dgm:prSet presAssocID="{28A03E39-C244-4D77-A1C0-8A5ACF84BD9F}" presName="compNode" presStyleCnt="0"/>
      <dgm:spPr/>
    </dgm:pt>
    <dgm:pt modelId="{B9DB6AA3-C582-42F7-82D3-CE5EA0A68FB9}" type="pres">
      <dgm:prSet presAssocID="{28A03E39-C244-4D77-A1C0-8A5ACF84BD9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3A70099-5DF4-48EF-BC71-848C7A2E6B00}" type="pres">
      <dgm:prSet presAssocID="{28A03E39-C244-4D77-A1C0-8A5ACF84BD9F}" presName="spaceRect" presStyleCnt="0"/>
      <dgm:spPr/>
    </dgm:pt>
    <dgm:pt modelId="{4250C37E-54DB-4653-A904-9C3C78E6AB31}" type="pres">
      <dgm:prSet presAssocID="{28A03E39-C244-4D77-A1C0-8A5ACF84BD9F}" presName="textRect" presStyleLbl="revTx" presStyleIdx="0" presStyleCnt="4">
        <dgm:presLayoutVars>
          <dgm:chMax val="1"/>
          <dgm:chPref val="1"/>
        </dgm:presLayoutVars>
      </dgm:prSet>
      <dgm:spPr/>
    </dgm:pt>
    <dgm:pt modelId="{BE572D6B-45FA-4B17-BF31-0C53E8022FC2}" type="pres">
      <dgm:prSet presAssocID="{955C8686-1ECD-4FC6-9986-8025FE20CDA0}" presName="sibTrans" presStyleCnt="0"/>
      <dgm:spPr/>
    </dgm:pt>
    <dgm:pt modelId="{F304D379-CC17-447B-8E18-BED423D895DF}" type="pres">
      <dgm:prSet presAssocID="{E1603839-9053-432E-B4BA-B24B983E4FA8}" presName="compNode" presStyleCnt="0"/>
      <dgm:spPr/>
    </dgm:pt>
    <dgm:pt modelId="{F72718CD-0FFA-4913-BC32-E441EB0927FA}" type="pres">
      <dgm:prSet presAssocID="{E1603839-9053-432E-B4BA-B24B983E4FA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47597A4-DEAF-4643-8A22-722FE7529076}" type="pres">
      <dgm:prSet presAssocID="{E1603839-9053-432E-B4BA-B24B983E4FA8}" presName="spaceRect" presStyleCnt="0"/>
      <dgm:spPr/>
    </dgm:pt>
    <dgm:pt modelId="{70C777A9-7D9F-4DFF-B550-E485FB33AB3B}" type="pres">
      <dgm:prSet presAssocID="{E1603839-9053-432E-B4BA-B24B983E4FA8}" presName="textRect" presStyleLbl="revTx" presStyleIdx="1" presStyleCnt="4">
        <dgm:presLayoutVars>
          <dgm:chMax val="1"/>
          <dgm:chPref val="1"/>
        </dgm:presLayoutVars>
      </dgm:prSet>
      <dgm:spPr/>
    </dgm:pt>
    <dgm:pt modelId="{B937FA03-D0C3-4CB4-899A-692FD50F0A72}" type="pres">
      <dgm:prSet presAssocID="{4C796B42-CD5B-442C-B104-DD33F47EBA2D}" presName="sibTrans" presStyleCnt="0"/>
      <dgm:spPr/>
    </dgm:pt>
    <dgm:pt modelId="{81B3357A-7A61-4410-8280-E9AAC668BC80}" type="pres">
      <dgm:prSet presAssocID="{C25306B6-9BF3-4D59-9712-EC2331261F2B}" presName="compNode" presStyleCnt="0"/>
      <dgm:spPr/>
    </dgm:pt>
    <dgm:pt modelId="{6508DDE3-D1FA-4B6B-AAA9-41DBC3D87226}" type="pres">
      <dgm:prSet presAssocID="{C25306B6-9BF3-4D59-9712-EC2331261F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927340C-86B3-45D6-90EC-458542D46A75}" type="pres">
      <dgm:prSet presAssocID="{C25306B6-9BF3-4D59-9712-EC2331261F2B}" presName="spaceRect" presStyleCnt="0"/>
      <dgm:spPr/>
    </dgm:pt>
    <dgm:pt modelId="{8B597B2F-0852-4540-A21F-F7E49770CA1B}" type="pres">
      <dgm:prSet presAssocID="{C25306B6-9BF3-4D59-9712-EC2331261F2B}" presName="textRect" presStyleLbl="revTx" presStyleIdx="2" presStyleCnt="4">
        <dgm:presLayoutVars>
          <dgm:chMax val="1"/>
          <dgm:chPref val="1"/>
        </dgm:presLayoutVars>
      </dgm:prSet>
      <dgm:spPr/>
    </dgm:pt>
    <dgm:pt modelId="{93FE8065-8160-4C14-908D-68309B2F46C2}" type="pres">
      <dgm:prSet presAssocID="{22342351-ADC6-4276-BBAC-6C89411609B7}" presName="sibTrans" presStyleCnt="0"/>
      <dgm:spPr/>
    </dgm:pt>
    <dgm:pt modelId="{02A6D947-4C62-4D25-9443-D91ADFCCCE12}" type="pres">
      <dgm:prSet presAssocID="{A2997EAA-C420-41BE-A427-AADC3AC2E5A3}" presName="compNode" presStyleCnt="0"/>
      <dgm:spPr/>
    </dgm:pt>
    <dgm:pt modelId="{6958158B-F5A4-4303-9E5F-0BC51006F309}" type="pres">
      <dgm:prSet presAssocID="{A2997EAA-C420-41BE-A427-AADC3AC2E5A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81529559-33C6-4C23-BB1C-264C77C6D06E}" type="pres">
      <dgm:prSet presAssocID="{A2997EAA-C420-41BE-A427-AADC3AC2E5A3}" presName="spaceRect" presStyleCnt="0"/>
      <dgm:spPr/>
    </dgm:pt>
    <dgm:pt modelId="{53D4345B-D13F-464C-BF52-D6C7BED0C224}" type="pres">
      <dgm:prSet presAssocID="{A2997EAA-C420-41BE-A427-AADC3AC2E5A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99A9D33-9A73-4BA7-BC78-E051B3B8F802}" srcId="{01A66752-4AC5-4DD9-B077-413FA4BC0BD3}" destId="{E1603839-9053-432E-B4BA-B24B983E4FA8}" srcOrd="1" destOrd="0" parTransId="{A34B03C0-970B-4A30-A5DB-EF69CDAC7921}" sibTransId="{4C796B42-CD5B-442C-B104-DD33F47EBA2D}"/>
    <dgm:cxn modelId="{B5C77571-4113-4095-9842-6460C95674AD}" type="presOf" srcId="{C25306B6-9BF3-4D59-9712-EC2331261F2B}" destId="{8B597B2F-0852-4540-A21F-F7E49770CA1B}" srcOrd="0" destOrd="0" presId="urn:microsoft.com/office/officeart/2018/2/layout/IconLabelList"/>
    <dgm:cxn modelId="{86105495-64EC-426B-8B76-712C6523B3C6}" type="presOf" srcId="{A2997EAA-C420-41BE-A427-AADC3AC2E5A3}" destId="{53D4345B-D13F-464C-BF52-D6C7BED0C224}" srcOrd="0" destOrd="0" presId="urn:microsoft.com/office/officeart/2018/2/layout/IconLabelList"/>
    <dgm:cxn modelId="{0BBE3EB3-44C7-4EF6-953C-5778FBA9B6C9}" type="presOf" srcId="{E1603839-9053-432E-B4BA-B24B983E4FA8}" destId="{70C777A9-7D9F-4DFF-B550-E485FB33AB3B}" srcOrd="0" destOrd="0" presId="urn:microsoft.com/office/officeart/2018/2/layout/IconLabelList"/>
    <dgm:cxn modelId="{93D81FC0-6ACA-4EE0-92AD-D9BF6ED61C5B}" type="presOf" srcId="{01A66752-4AC5-4DD9-B077-413FA4BC0BD3}" destId="{D3E6B0FB-25E5-44E9-9C67-E9C7E9CD26E7}" srcOrd="0" destOrd="0" presId="urn:microsoft.com/office/officeart/2018/2/layout/IconLabelList"/>
    <dgm:cxn modelId="{4DBBAEC6-8E03-4007-B7EB-C8FE68763A97}" type="presOf" srcId="{28A03E39-C244-4D77-A1C0-8A5ACF84BD9F}" destId="{4250C37E-54DB-4653-A904-9C3C78E6AB31}" srcOrd="0" destOrd="0" presId="urn:microsoft.com/office/officeart/2018/2/layout/IconLabelList"/>
    <dgm:cxn modelId="{C5D1E0C8-5C37-4DD6-BE1E-877794316972}" srcId="{01A66752-4AC5-4DD9-B077-413FA4BC0BD3}" destId="{A2997EAA-C420-41BE-A427-AADC3AC2E5A3}" srcOrd="3" destOrd="0" parTransId="{4D467066-BB7F-4ABC-B794-B7D7F6B368F8}" sibTransId="{C30582A2-EF6A-441F-902F-29E5349AB186}"/>
    <dgm:cxn modelId="{3F1EE1CA-9483-4A13-B19B-99882687AF1D}" srcId="{01A66752-4AC5-4DD9-B077-413FA4BC0BD3}" destId="{28A03E39-C244-4D77-A1C0-8A5ACF84BD9F}" srcOrd="0" destOrd="0" parTransId="{129205B0-F4E2-4348-B734-B87399632638}" sibTransId="{955C8686-1ECD-4FC6-9986-8025FE20CDA0}"/>
    <dgm:cxn modelId="{314C49ED-E292-43B6-92FF-1C1C1D334E51}" srcId="{01A66752-4AC5-4DD9-B077-413FA4BC0BD3}" destId="{C25306B6-9BF3-4D59-9712-EC2331261F2B}" srcOrd="2" destOrd="0" parTransId="{8F47EB66-11E3-477D-8CCD-409BDC9A765B}" sibTransId="{22342351-ADC6-4276-BBAC-6C89411609B7}"/>
    <dgm:cxn modelId="{6F77AF2A-2A7E-4158-82D3-1852A4AF567E}" type="presParOf" srcId="{D3E6B0FB-25E5-44E9-9C67-E9C7E9CD26E7}" destId="{1CDD0A82-4577-4224-972A-F76737793C4E}" srcOrd="0" destOrd="0" presId="urn:microsoft.com/office/officeart/2018/2/layout/IconLabelList"/>
    <dgm:cxn modelId="{F530EBE6-F2EC-47FB-AD69-16BCE7E93F21}" type="presParOf" srcId="{1CDD0A82-4577-4224-972A-F76737793C4E}" destId="{B9DB6AA3-C582-42F7-82D3-CE5EA0A68FB9}" srcOrd="0" destOrd="0" presId="urn:microsoft.com/office/officeart/2018/2/layout/IconLabelList"/>
    <dgm:cxn modelId="{EDDA0D0E-0AA0-4B6B-B3A0-F6DD707B42D2}" type="presParOf" srcId="{1CDD0A82-4577-4224-972A-F76737793C4E}" destId="{73A70099-5DF4-48EF-BC71-848C7A2E6B00}" srcOrd="1" destOrd="0" presId="urn:microsoft.com/office/officeart/2018/2/layout/IconLabelList"/>
    <dgm:cxn modelId="{05C6A21F-AC0D-4CDF-AB78-CF3249A2A333}" type="presParOf" srcId="{1CDD0A82-4577-4224-972A-F76737793C4E}" destId="{4250C37E-54DB-4653-A904-9C3C78E6AB31}" srcOrd="2" destOrd="0" presId="urn:microsoft.com/office/officeart/2018/2/layout/IconLabelList"/>
    <dgm:cxn modelId="{BAB22AC8-AAF2-49FA-9C24-F66623E02101}" type="presParOf" srcId="{D3E6B0FB-25E5-44E9-9C67-E9C7E9CD26E7}" destId="{BE572D6B-45FA-4B17-BF31-0C53E8022FC2}" srcOrd="1" destOrd="0" presId="urn:microsoft.com/office/officeart/2018/2/layout/IconLabelList"/>
    <dgm:cxn modelId="{53BB7C65-2118-429E-991A-728F9D97609E}" type="presParOf" srcId="{D3E6B0FB-25E5-44E9-9C67-E9C7E9CD26E7}" destId="{F304D379-CC17-447B-8E18-BED423D895DF}" srcOrd="2" destOrd="0" presId="urn:microsoft.com/office/officeart/2018/2/layout/IconLabelList"/>
    <dgm:cxn modelId="{2ACA3FFD-7C6A-4216-BB1D-B5EF12F02536}" type="presParOf" srcId="{F304D379-CC17-447B-8E18-BED423D895DF}" destId="{F72718CD-0FFA-4913-BC32-E441EB0927FA}" srcOrd="0" destOrd="0" presId="urn:microsoft.com/office/officeart/2018/2/layout/IconLabelList"/>
    <dgm:cxn modelId="{F19BFCDB-4491-47AB-AAFB-AE667F3914F3}" type="presParOf" srcId="{F304D379-CC17-447B-8E18-BED423D895DF}" destId="{847597A4-DEAF-4643-8A22-722FE7529076}" srcOrd="1" destOrd="0" presId="urn:microsoft.com/office/officeart/2018/2/layout/IconLabelList"/>
    <dgm:cxn modelId="{D085686B-EF4E-4F91-A0C4-C54071FBD5A3}" type="presParOf" srcId="{F304D379-CC17-447B-8E18-BED423D895DF}" destId="{70C777A9-7D9F-4DFF-B550-E485FB33AB3B}" srcOrd="2" destOrd="0" presId="urn:microsoft.com/office/officeart/2018/2/layout/IconLabelList"/>
    <dgm:cxn modelId="{E8525156-4953-42E6-9FAC-CDA1FF12CDD2}" type="presParOf" srcId="{D3E6B0FB-25E5-44E9-9C67-E9C7E9CD26E7}" destId="{B937FA03-D0C3-4CB4-899A-692FD50F0A72}" srcOrd="3" destOrd="0" presId="urn:microsoft.com/office/officeart/2018/2/layout/IconLabelList"/>
    <dgm:cxn modelId="{0C8DF039-7F54-486C-BAC4-023732992110}" type="presParOf" srcId="{D3E6B0FB-25E5-44E9-9C67-E9C7E9CD26E7}" destId="{81B3357A-7A61-4410-8280-E9AAC668BC80}" srcOrd="4" destOrd="0" presId="urn:microsoft.com/office/officeart/2018/2/layout/IconLabelList"/>
    <dgm:cxn modelId="{D9B5C215-4BF4-4278-AD42-3942E0BA07B3}" type="presParOf" srcId="{81B3357A-7A61-4410-8280-E9AAC668BC80}" destId="{6508DDE3-D1FA-4B6B-AAA9-41DBC3D87226}" srcOrd="0" destOrd="0" presId="urn:microsoft.com/office/officeart/2018/2/layout/IconLabelList"/>
    <dgm:cxn modelId="{754CB8A4-6347-44A8-BF34-F3D489172A51}" type="presParOf" srcId="{81B3357A-7A61-4410-8280-E9AAC668BC80}" destId="{B927340C-86B3-45D6-90EC-458542D46A75}" srcOrd="1" destOrd="0" presId="urn:microsoft.com/office/officeart/2018/2/layout/IconLabelList"/>
    <dgm:cxn modelId="{DD9A884B-C166-4DD1-9E57-F5449B31FFB5}" type="presParOf" srcId="{81B3357A-7A61-4410-8280-E9AAC668BC80}" destId="{8B597B2F-0852-4540-A21F-F7E49770CA1B}" srcOrd="2" destOrd="0" presId="urn:microsoft.com/office/officeart/2018/2/layout/IconLabelList"/>
    <dgm:cxn modelId="{820A62B0-0B54-4049-ADF8-28A224B87955}" type="presParOf" srcId="{D3E6B0FB-25E5-44E9-9C67-E9C7E9CD26E7}" destId="{93FE8065-8160-4C14-908D-68309B2F46C2}" srcOrd="5" destOrd="0" presId="urn:microsoft.com/office/officeart/2018/2/layout/IconLabelList"/>
    <dgm:cxn modelId="{F600A763-1165-46FA-B616-252F01D0002E}" type="presParOf" srcId="{D3E6B0FB-25E5-44E9-9C67-E9C7E9CD26E7}" destId="{02A6D947-4C62-4D25-9443-D91ADFCCCE12}" srcOrd="6" destOrd="0" presId="urn:microsoft.com/office/officeart/2018/2/layout/IconLabelList"/>
    <dgm:cxn modelId="{D14761A8-8AA4-4651-9A50-9ACD9E22478D}" type="presParOf" srcId="{02A6D947-4C62-4D25-9443-D91ADFCCCE12}" destId="{6958158B-F5A4-4303-9E5F-0BC51006F309}" srcOrd="0" destOrd="0" presId="urn:microsoft.com/office/officeart/2018/2/layout/IconLabelList"/>
    <dgm:cxn modelId="{4F8FBDCC-9F73-434B-A31B-5E2C4CB284B9}" type="presParOf" srcId="{02A6D947-4C62-4D25-9443-D91ADFCCCE12}" destId="{81529559-33C6-4C23-BB1C-264C77C6D06E}" srcOrd="1" destOrd="0" presId="urn:microsoft.com/office/officeart/2018/2/layout/IconLabelList"/>
    <dgm:cxn modelId="{7DAA544A-1628-4649-99DC-D2AB787DB5B8}" type="presParOf" srcId="{02A6D947-4C62-4D25-9443-D91ADFCCCE12}" destId="{53D4345B-D13F-464C-BF52-D6C7BED0C22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81CCC0-071A-4F1E-AC83-CAC23FEBEEFC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3D18214-17CB-473F-9D0D-AF3A6041B828}">
      <dgm:prSet/>
      <dgm:spPr/>
      <dgm:t>
        <a:bodyPr/>
        <a:lstStyle/>
        <a:p>
          <a:r>
            <a:rPr lang="en-GB">
              <a:latin typeface="Calibri Light" panose="020F0302020204030204"/>
            </a:rPr>
            <a:t>Uwtsd</a:t>
          </a:r>
          <a:r>
            <a:rPr lang="en-GB"/>
            <a:t> – Multi Campus University </a:t>
          </a:r>
          <a:endParaRPr lang="en-US"/>
        </a:p>
      </dgm:t>
    </dgm:pt>
    <dgm:pt modelId="{6561357C-535A-43EC-BF96-871F78A583C7}" type="parTrans" cxnId="{3F5F3D03-DCE3-4A41-9943-6C38CD56F707}">
      <dgm:prSet/>
      <dgm:spPr/>
      <dgm:t>
        <a:bodyPr/>
        <a:lstStyle/>
        <a:p>
          <a:endParaRPr lang="en-US"/>
        </a:p>
      </dgm:t>
    </dgm:pt>
    <dgm:pt modelId="{AE6F018A-4324-412B-92F6-4BCFC31EF555}" type="sibTrans" cxnId="{3F5F3D03-DCE3-4A41-9943-6C38CD56F707}">
      <dgm:prSet/>
      <dgm:spPr/>
      <dgm:t>
        <a:bodyPr/>
        <a:lstStyle/>
        <a:p>
          <a:endParaRPr lang="en-US"/>
        </a:p>
      </dgm:t>
    </dgm:pt>
    <dgm:pt modelId="{507A3B58-3EEE-43B5-A208-B1AAFBAE6747}">
      <dgm:prSet phldr="0"/>
      <dgm:spPr/>
      <dgm:t>
        <a:bodyPr/>
        <a:lstStyle/>
        <a:p>
          <a:r>
            <a:rPr lang="en-US">
              <a:latin typeface="Calibri Light" panose="020F0302020204030204"/>
            </a:rPr>
            <a:t>Campuses</a:t>
          </a:r>
          <a:endParaRPr lang="en-US"/>
        </a:p>
      </dgm:t>
    </dgm:pt>
    <dgm:pt modelId="{6B032007-68FE-4B41-840F-A5CE227B9E8E}" type="parTrans" cxnId="{2B8D4FEE-4B03-4331-8621-A96E5447F171}">
      <dgm:prSet/>
      <dgm:spPr/>
      <dgm:t>
        <a:bodyPr/>
        <a:lstStyle/>
        <a:p>
          <a:endParaRPr lang="en-US"/>
        </a:p>
      </dgm:t>
    </dgm:pt>
    <dgm:pt modelId="{A1D93293-3D5B-462E-8875-52FCFB678F7B}" type="sibTrans" cxnId="{2B8D4FEE-4B03-4331-8621-A96E5447F171}">
      <dgm:prSet/>
      <dgm:spPr/>
      <dgm:t>
        <a:bodyPr/>
        <a:lstStyle/>
        <a:p>
          <a:endParaRPr lang="en-US"/>
        </a:p>
      </dgm:t>
    </dgm:pt>
    <dgm:pt modelId="{A63EA2CD-B9A9-4B04-B91B-F9747B4EEF95}">
      <dgm:prSet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Learning Centres</a:t>
          </a:r>
        </a:p>
      </dgm:t>
    </dgm:pt>
    <dgm:pt modelId="{13580872-A37C-41A8-BA53-B52B473E4F54}" type="parTrans" cxnId="{0CF32D9A-9CCB-494E-AEFC-7EDC9EE6BCAD}">
      <dgm:prSet/>
      <dgm:spPr/>
    </dgm:pt>
    <dgm:pt modelId="{1A922080-776E-4222-8C56-403C3A119AD5}" type="sibTrans" cxnId="{0CF32D9A-9CCB-494E-AEFC-7EDC9EE6BCAD}">
      <dgm:prSet/>
      <dgm:spPr/>
    </dgm:pt>
    <dgm:pt modelId="{0E045C48-A2C2-4CF8-9B10-B14471BFD6B3}" type="pres">
      <dgm:prSet presAssocID="{BB81CCC0-071A-4F1E-AC83-CAC23FEBEEFC}" presName="linear" presStyleCnt="0">
        <dgm:presLayoutVars>
          <dgm:dir/>
          <dgm:animLvl val="lvl"/>
          <dgm:resizeHandles val="exact"/>
        </dgm:presLayoutVars>
      </dgm:prSet>
      <dgm:spPr/>
    </dgm:pt>
    <dgm:pt modelId="{5F18FF5A-CBC5-4F04-99CC-FE0C86B83AD1}" type="pres">
      <dgm:prSet presAssocID="{03D18214-17CB-473F-9D0D-AF3A6041B828}" presName="parentLin" presStyleCnt="0"/>
      <dgm:spPr/>
    </dgm:pt>
    <dgm:pt modelId="{2133B99B-6B81-41BE-ABC0-F33AD0EFDABA}" type="pres">
      <dgm:prSet presAssocID="{03D18214-17CB-473F-9D0D-AF3A6041B828}" presName="parentLeftMargin" presStyleLbl="node1" presStyleIdx="0" presStyleCnt="1"/>
      <dgm:spPr/>
    </dgm:pt>
    <dgm:pt modelId="{5670935D-CC00-459F-9D2F-3ABC45A7AC80}" type="pres">
      <dgm:prSet presAssocID="{03D18214-17CB-473F-9D0D-AF3A6041B82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4FFB03D-53A2-4412-A713-8D4649C9B8ED}" type="pres">
      <dgm:prSet presAssocID="{03D18214-17CB-473F-9D0D-AF3A6041B828}" presName="negativeSpace" presStyleCnt="0"/>
      <dgm:spPr/>
    </dgm:pt>
    <dgm:pt modelId="{EE121AA3-4805-4C71-BDE9-232E842818B4}" type="pres">
      <dgm:prSet presAssocID="{03D18214-17CB-473F-9D0D-AF3A6041B828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3F5F3D03-DCE3-4A41-9943-6C38CD56F707}" srcId="{BB81CCC0-071A-4F1E-AC83-CAC23FEBEEFC}" destId="{03D18214-17CB-473F-9D0D-AF3A6041B828}" srcOrd="0" destOrd="0" parTransId="{6561357C-535A-43EC-BF96-871F78A583C7}" sibTransId="{AE6F018A-4324-412B-92F6-4BCFC31EF555}"/>
    <dgm:cxn modelId="{3FE0D211-F896-48DD-A70B-49A35E98DB8A}" type="presOf" srcId="{A63EA2CD-B9A9-4B04-B91B-F9747B4EEF95}" destId="{EE121AA3-4805-4C71-BDE9-232E842818B4}" srcOrd="0" destOrd="1" presId="urn:microsoft.com/office/officeart/2005/8/layout/list1"/>
    <dgm:cxn modelId="{09B08C28-07C0-4608-9CE5-470FD2FC81F8}" type="presOf" srcId="{507A3B58-3EEE-43B5-A208-B1AAFBAE6747}" destId="{EE121AA3-4805-4C71-BDE9-232E842818B4}" srcOrd="0" destOrd="0" presId="urn:microsoft.com/office/officeart/2005/8/layout/list1"/>
    <dgm:cxn modelId="{7E0DF734-D0BB-4371-88B6-25D81B1F54A3}" type="presOf" srcId="{BB81CCC0-071A-4F1E-AC83-CAC23FEBEEFC}" destId="{0E045C48-A2C2-4CF8-9B10-B14471BFD6B3}" srcOrd="0" destOrd="0" presId="urn:microsoft.com/office/officeart/2005/8/layout/list1"/>
    <dgm:cxn modelId="{EFDEB145-2CAD-4BBE-B2D4-630D8A869C65}" type="presOf" srcId="{03D18214-17CB-473F-9D0D-AF3A6041B828}" destId="{5670935D-CC00-459F-9D2F-3ABC45A7AC80}" srcOrd="1" destOrd="0" presId="urn:microsoft.com/office/officeart/2005/8/layout/list1"/>
    <dgm:cxn modelId="{BAB9027C-A46E-4974-8275-6630809B2220}" type="presOf" srcId="{03D18214-17CB-473F-9D0D-AF3A6041B828}" destId="{2133B99B-6B81-41BE-ABC0-F33AD0EFDABA}" srcOrd="0" destOrd="0" presId="urn:microsoft.com/office/officeart/2005/8/layout/list1"/>
    <dgm:cxn modelId="{0CF32D9A-9CCB-494E-AEFC-7EDC9EE6BCAD}" srcId="{03D18214-17CB-473F-9D0D-AF3A6041B828}" destId="{A63EA2CD-B9A9-4B04-B91B-F9747B4EEF95}" srcOrd="1" destOrd="0" parTransId="{13580872-A37C-41A8-BA53-B52B473E4F54}" sibTransId="{1A922080-776E-4222-8C56-403C3A119AD5}"/>
    <dgm:cxn modelId="{2B8D4FEE-4B03-4331-8621-A96E5447F171}" srcId="{03D18214-17CB-473F-9D0D-AF3A6041B828}" destId="{507A3B58-3EEE-43B5-A208-B1AAFBAE6747}" srcOrd="0" destOrd="0" parTransId="{6B032007-68FE-4B41-840F-A5CE227B9E8E}" sibTransId="{A1D93293-3D5B-462E-8875-52FCFB678F7B}"/>
    <dgm:cxn modelId="{B8D95562-21B8-41AA-9956-04BAA0BFF1CA}" type="presParOf" srcId="{0E045C48-A2C2-4CF8-9B10-B14471BFD6B3}" destId="{5F18FF5A-CBC5-4F04-99CC-FE0C86B83AD1}" srcOrd="0" destOrd="0" presId="urn:microsoft.com/office/officeart/2005/8/layout/list1"/>
    <dgm:cxn modelId="{76432731-5FEF-4566-A67E-BB6179DBA493}" type="presParOf" srcId="{5F18FF5A-CBC5-4F04-99CC-FE0C86B83AD1}" destId="{2133B99B-6B81-41BE-ABC0-F33AD0EFDABA}" srcOrd="0" destOrd="0" presId="urn:microsoft.com/office/officeart/2005/8/layout/list1"/>
    <dgm:cxn modelId="{E9654664-2B2A-4BBB-97FF-636B2C0F4A6E}" type="presParOf" srcId="{5F18FF5A-CBC5-4F04-99CC-FE0C86B83AD1}" destId="{5670935D-CC00-459F-9D2F-3ABC45A7AC80}" srcOrd="1" destOrd="0" presId="urn:microsoft.com/office/officeart/2005/8/layout/list1"/>
    <dgm:cxn modelId="{A5425ED5-27FC-408F-A2AB-7B2D722D2E75}" type="presParOf" srcId="{0E045C48-A2C2-4CF8-9B10-B14471BFD6B3}" destId="{A4FFB03D-53A2-4412-A713-8D4649C9B8ED}" srcOrd="1" destOrd="0" presId="urn:microsoft.com/office/officeart/2005/8/layout/list1"/>
    <dgm:cxn modelId="{DC4EFC75-23E0-4DAC-B4B5-9A44AF9E6FAE}" type="presParOf" srcId="{0E045C48-A2C2-4CF8-9B10-B14471BFD6B3}" destId="{EE121AA3-4805-4C71-BDE9-232E842818B4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E58F66-8B61-4FF4-B0DC-94B2E032CD9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EE9B668-570A-40F9-B93B-BE1D6285F2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Undergraduate course</a:t>
          </a:r>
          <a:endParaRPr lang="en-US"/>
        </a:p>
      </dgm:t>
    </dgm:pt>
    <dgm:pt modelId="{0FC676E6-063C-4CCD-A521-4072DD245747}" type="parTrans" cxnId="{6DC0C219-4C28-4EE3-8241-F878949C5980}">
      <dgm:prSet/>
      <dgm:spPr/>
      <dgm:t>
        <a:bodyPr/>
        <a:lstStyle/>
        <a:p>
          <a:endParaRPr lang="en-US"/>
        </a:p>
      </dgm:t>
    </dgm:pt>
    <dgm:pt modelId="{DC67C643-ECEC-478B-90ED-4AC7A7D73DF4}" type="sibTrans" cxnId="{6DC0C219-4C28-4EE3-8241-F878949C5980}">
      <dgm:prSet/>
      <dgm:spPr/>
      <dgm:t>
        <a:bodyPr/>
        <a:lstStyle/>
        <a:p>
          <a:endParaRPr lang="en-US"/>
        </a:p>
      </dgm:t>
    </dgm:pt>
    <dgm:pt modelId="{16D1A081-F2D5-420F-9029-A62513D5B3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Postgraduate course</a:t>
          </a:r>
          <a:endParaRPr lang="en-US"/>
        </a:p>
      </dgm:t>
    </dgm:pt>
    <dgm:pt modelId="{B547E1C6-5164-4A9A-B208-B2D02A978131}" type="parTrans" cxnId="{84800487-FA9C-405A-ABE8-24739FE4F50E}">
      <dgm:prSet/>
      <dgm:spPr/>
      <dgm:t>
        <a:bodyPr/>
        <a:lstStyle/>
        <a:p>
          <a:endParaRPr lang="en-US"/>
        </a:p>
      </dgm:t>
    </dgm:pt>
    <dgm:pt modelId="{2752934F-5A2C-413D-8CA4-16730CECBC70}" type="sibTrans" cxnId="{84800487-FA9C-405A-ABE8-24739FE4F50E}">
      <dgm:prSet/>
      <dgm:spPr/>
      <dgm:t>
        <a:bodyPr/>
        <a:lstStyle/>
        <a:p>
          <a:endParaRPr lang="en-US"/>
        </a:p>
      </dgm:t>
    </dgm:pt>
    <dgm:pt modelId="{9AF5C044-6C94-4FD9-B77D-28A8233252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Online and Distance Learning</a:t>
          </a:r>
          <a:endParaRPr lang="en-US"/>
        </a:p>
      </dgm:t>
    </dgm:pt>
    <dgm:pt modelId="{47F2DB29-8D03-4022-8AD6-1C2A3809A7E2}" type="parTrans" cxnId="{A7815418-6891-4F9E-88A7-F97F5DE7581C}">
      <dgm:prSet/>
      <dgm:spPr/>
      <dgm:t>
        <a:bodyPr/>
        <a:lstStyle/>
        <a:p>
          <a:endParaRPr lang="en-US"/>
        </a:p>
      </dgm:t>
    </dgm:pt>
    <dgm:pt modelId="{F6A00A76-2CF8-4D7A-BC76-87FDE79BF09B}" type="sibTrans" cxnId="{A7815418-6891-4F9E-88A7-F97F5DE7581C}">
      <dgm:prSet/>
      <dgm:spPr/>
      <dgm:t>
        <a:bodyPr/>
        <a:lstStyle/>
        <a:p>
          <a:endParaRPr lang="en-US"/>
        </a:p>
      </dgm:t>
    </dgm:pt>
    <dgm:pt modelId="{BB8D320C-51F3-4E0D-A8F8-8C0E032503C3}" type="pres">
      <dgm:prSet presAssocID="{FBE58F66-8B61-4FF4-B0DC-94B2E032CD9E}" presName="root" presStyleCnt="0">
        <dgm:presLayoutVars>
          <dgm:dir/>
          <dgm:resizeHandles val="exact"/>
        </dgm:presLayoutVars>
      </dgm:prSet>
      <dgm:spPr/>
    </dgm:pt>
    <dgm:pt modelId="{1D99D6F7-9D3D-4040-AD87-1659792C851B}" type="pres">
      <dgm:prSet presAssocID="{BEE9B668-570A-40F9-B93B-BE1D6285F215}" presName="compNode" presStyleCnt="0"/>
      <dgm:spPr/>
    </dgm:pt>
    <dgm:pt modelId="{FF2D5F8A-5D8E-4908-BE84-9D2FB88D9224}" type="pres">
      <dgm:prSet presAssocID="{BEE9B668-570A-40F9-B93B-BE1D6285F21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8B51260-A0FD-413A-8717-5F012AB01ED0}" type="pres">
      <dgm:prSet presAssocID="{BEE9B668-570A-40F9-B93B-BE1D6285F215}" presName="spaceRect" presStyleCnt="0"/>
      <dgm:spPr/>
    </dgm:pt>
    <dgm:pt modelId="{D5E2E228-3ED6-4F01-9DDC-9F5603FA020F}" type="pres">
      <dgm:prSet presAssocID="{BEE9B668-570A-40F9-B93B-BE1D6285F215}" presName="textRect" presStyleLbl="revTx" presStyleIdx="0" presStyleCnt="3">
        <dgm:presLayoutVars>
          <dgm:chMax val="1"/>
          <dgm:chPref val="1"/>
        </dgm:presLayoutVars>
      </dgm:prSet>
      <dgm:spPr/>
    </dgm:pt>
    <dgm:pt modelId="{BD6A0E88-9726-4513-A9B2-7390EDBBE8CC}" type="pres">
      <dgm:prSet presAssocID="{DC67C643-ECEC-478B-90ED-4AC7A7D73DF4}" presName="sibTrans" presStyleCnt="0"/>
      <dgm:spPr/>
    </dgm:pt>
    <dgm:pt modelId="{67A82F02-E536-4DF6-A256-D4539F66D1C5}" type="pres">
      <dgm:prSet presAssocID="{16D1A081-F2D5-420F-9029-A62513D5B316}" presName="compNode" presStyleCnt="0"/>
      <dgm:spPr/>
    </dgm:pt>
    <dgm:pt modelId="{0D032F13-8D67-444D-AC9B-18E49632A885}" type="pres">
      <dgm:prSet presAssocID="{16D1A081-F2D5-420F-9029-A62513D5B3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E82305C7-FC20-45A1-A6A5-B2933A1A7146}" type="pres">
      <dgm:prSet presAssocID="{16D1A081-F2D5-420F-9029-A62513D5B316}" presName="spaceRect" presStyleCnt="0"/>
      <dgm:spPr/>
    </dgm:pt>
    <dgm:pt modelId="{9999DAF0-8633-46EA-946E-0F9A30107F57}" type="pres">
      <dgm:prSet presAssocID="{16D1A081-F2D5-420F-9029-A62513D5B316}" presName="textRect" presStyleLbl="revTx" presStyleIdx="1" presStyleCnt="3">
        <dgm:presLayoutVars>
          <dgm:chMax val="1"/>
          <dgm:chPref val="1"/>
        </dgm:presLayoutVars>
      </dgm:prSet>
      <dgm:spPr/>
    </dgm:pt>
    <dgm:pt modelId="{AEE591E1-7FDB-4C77-A91C-689FFFD460A4}" type="pres">
      <dgm:prSet presAssocID="{2752934F-5A2C-413D-8CA4-16730CECBC70}" presName="sibTrans" presStyleCnt="0"/>
      <dgm:spPr/>
    </dgm:pt>
    <dgm:pt modelId="{7ABD6132-9640-4816-9739-D46F14B34B40}" type="pres">
      <dgm:prSet presAssocID="{9AF5C044-6C94-4FD9-B77D-28A823325229}" presName="compNode" presStyleCnt="0"/>
      <dgm:spPr/>
    </dgm:pt>
    <dgm:pt modelId="{894F0D6B-5A4D-48A1-9F2A-23A246C32266}" type="pres">
      <dgm:prSet presAssocID="{9AF5C044-6C94-4FD9-B77D-28A82332522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30FD62E8-5FEB-43A1-81E4-51CDA28B5CB4}" type="pres">
      <dgm:prSet presAssocID="{9AF5C044-6C94-4FD9-B77D-28A823325229}" presName="spaceRect" presStyleCnt="0"/>
      <dgm:spPr/>
    </dgm:pt>
    <dgm:pt modelId="{C6BF00DF-9C98-4450-A992-63EA30C9FC15}" type="pres">
      <dgm:prSet presAssocID="{9AF5C044-6C94-4FD9-B77D-28A82332522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7815418-6891-4F9E-88A7-F97F5DE7581C}" srcId="{FBE58F66-8B61-4FF4-B0DC-94B2E032CD9E}" destId="{9AF5C044-6C94-4FD9-B77D-28A823325229}" srcOrd="2" destOrd="0" parTransId="{47F2DB29-8D03-4022-8AD6-1C2A3809A7E2}" sibTransId="{F6A00A76-2CF8-4D7A-BC76-87FDE79BF09B}"/>
    <dgm:cxn modelId="{6DC0C219-4C28-4EE3-8241-F878949C5980}" srcId="{FBE58F66-8B61-4FF4-B0DC-94B2E032CD9E}" destId="{BEE9B668-570A-40F9-B93B-BE1D6285F215}" srcOrd="0" destOrd="0" parTransId="{0FC676E6-063C-4CCD-A521-4072DD245747}" sibTransId="{DC67C643-ECEC-478B-90ED-4AC7A7D73DF4}"/>
    <dgm:cxn modelId="{8300CA25-5F7F-4648-BCE6-1D1AD5456327}" type="presOf" srcId="{16D1A081-F2D5-420F-9029-A62513D5B316}" destId="{9999DAF0-8633-46EA-946E-0F9A30107F57}" srcOrd="0" destOrd="0" presId="urn:microsoft.com/office/officeart/2018/2/layout/IconLabelList"/>
    <dgm:cxn modelId="{489C594C-3E80-42FA-93A2-CAEB39725952}" type="presOf" srcId="{BEE9B668-570A-40F9-B93B-BE1D6285F215}" destId="{D5E2E228-3ED6-4F01-9DDC-9F5603FA020F}" srcOrd="0" destOrd="0" presId="urn:microsoft.com/office/officeart/2018/2/layout/IconLabelList"/>
    <dgm:cxn modelId="{A64FB97F-04D7-44E5-8A5E-34961FEF44A3}" type="presOf" srcId="{9AF5C044-6C94-4FD9-B77D-28A823325229}" destId="{C6BF00DF-9C98-4450-A992-63EA30C9FC15}" srcOrd="0" destOrd="0" presId="urn:microsoft.com/office/officeart/2018/2/layout/IconLabelList"/>
    <dgm:cxn modelId="{84800487-FA9C-405A-ABE8-24739FE4F50E}" srcId="{FBE58F66-8B61-4FF4-B0DC-94B2E032CD9E}" destId="{16D1A081-F2D5-420F-9029-A62513D5B316}" srcOrd="1" destOrd="0" parTransId="{B547E1C6-5164-4A9A-B208-B2D02A978131}" sibTransId="{2752934F-5A2C-413D-8CA4-16730CECBC70}"/>
    <dgm:cxn modelId="{9CF1D4F7-D0B7-4CF3-80C7-4ACCAD2C90AB}" type="presOf" srcId="{FBE58F66-8B61-4FF4-B0DC-94B2E032CD9E}" destId="{BB8D320C-51F3-4E0D-A8F8-8C0E032503C3}" srcOrd="0" destOrd="0" presId="urn:microsoft.com/office/officeart/2018/2/layout/IconLabelList"/>
    <dgm:cxn modelId="{C552466B-326C-436F-BACB-22ED13B75775}" type="presParOf" srcId="{BB8D320C-51F3-4E0D-A8F8-8C0E032503C3}" destId="{1D99D6F7-9D3D-4040-AD87-1659792C851B}" srcOrd="0" destOrd="0" presId="urn:microsoft.com/office/officeart/2018/2/layout/IconLabelList"/>
    <dgm:cxn modelId="{5EA81EBE-73CB-4E15-9DD1-0AC647A68A13}" type="presParOf" srcId="{1D99D6F7-9D3D-4040-AD87-1659792C851B}" destId="{FF2D5F8A-5D8E-4908-BE84-9D2FB88D9224}" srcOrd="0" destOrd="0" presId="urn:microsoft.com/office/officeart/2018/2/layout/IconLabelList"/>
    <dgm:cxn modelId="{CC88DE61-27DE-4921-9580-1EC0BF5369AE}" type="presParOf" srcId="{1D99D6F7-9D3D-4040-AD87-1659792C851B}" destId="{08B51260-A0FD-413A-8717-5F012AB01ED0}" srcOrd="1" destOrd="0" presId="urn:microsoft.com/office/officeart/2018/2/layout/IconLabelList"/>
    <dgm:cxn modelId="{662820EC-A565-4E78-98DE-9C2FE70FC8C6}" type="presParOf" srcId="{1D99D6F7-9D3D-4040-AD87-1659792C851B}" destId="{D5E2E228-3ED6-4F01-9DDC-9F5603FA020F}" srcOrd="2" destOrd="0" presId="urn:microsoft.com/office/officeart/2018/2/layout/IconLabelList"/>
    <dgm:cxn modelId="{33F9DB63-0916-4385-8FE9-6E7B6F16BCE3}" type="presParOf" srcId="{BB8D320C-51F3-4E0D-A8F8-8C0E032503C3}" destId="{BD6A0E88-9726-4513-A9B2-7390EDBBE8CC}" srcOrd="1" destOrd="0" presId="urn:microsoft.com/office/officeart/2018/2/layout/IconLabelList"/>
    <dgm:cxn modelId="{7F032677-0555-4199-AE9A-C2509A77A788}" type="presParOf" srcId="{BB8D320C-51F3-4E0D-A8F8-8C0E032503C3}" destId="{67A82F02-E536-4DF6-A256-D4539F66D1C5}" srcOrd="2" destOrd="0" presId="urn:microsoft.com/office/officeart/2018/2/layout/IconLabelList"/>
    <dgm:cxn modelId="{4D9B6691-241E-4D95-A109-6A2750E35693}" type="presParOf" srcId="{67A82F02-E536-4DF6-A256-D4539F66D1C5}" destId="{0D032F13-8D67-444D-AC9B-18E49632A885}" srcOrd="0" destOrd="0" presId="urn:microsoft.com/office/officeart/2018/2/layout/IconLabelList"/>
    <dgm:cxn modelId="{67ED9C5D-C1EB-483E-84CE-2FDB7DD99640}" type="presParOf" srcId="{67A82F02-E536-4DF6-A256-D4539F66D1C5}" destId="{E82305C7-FC20-45A1-A6A5-B2933A1A7146}" srcOrd="1" destOrd="0" presId="urn:microsoft.com/office/officeart/2018/2/layout/IconLabelList"/>
    <dgm:cxn modelId="{236A1507-970F-4D2C-AFAD-568B851607C2}" type="presParOf" srcId="{67A82F02-E536-4DF6-A256-D4539F66D1C5}" destId="{9999DAF0-8633-46EA-946E-0F9A30107F57}" srcOrd="2" destOrd="0" presId="urn:microsoft.com/office/officeart/2018/2/layout/IconLabelList"/>
    <dgm:cxn modelId="{014FC38E-A2C6-48B2-9D8F-9E0EA8FEE138}" type="presParOf" srcId="{BB8D320C-51F3-4E0D-A8F8-8C0E032503C3}" destId="{AEE591E1-7FDB-4C77-A91C-689FFFD460A4}" srcOrd="3" destOrd="0" presId="urn:microsoft.com/office/officeart/2018/2/layout/IconLabelList"/>
    <dgm:cxn modelId="{BFBE512C-546D-4962-8AB6-372F00DA0CD4}" type="presParOf" srcId="{BB8D320C-51F3-4E0D-A8F8-8C0E032503C3}" destId="{7ABD6132-9640-4816-9739-D46F14B34B40}" srcOrd="4" destOrd="0" presId="urn:microsoft.com/office/officeart/2018/2/layout/IconLabelList"/>
    <dgm:cxn modelId="{DA93009D-3D26-4CD2-9DBF-D220CF2FEE0E}" type="presParOf" srcId="{7ABD6132-9640-4816-9739-D46F14B34B40}" destId="{894F0D6B-5A4D-48A1-9F2A-23A246C32266}" srcOrd="0" destOrd="0" presId="urn:microsoft.com/office/officeart/2018/2/layout/IconLabelList"/>
    <dgm:cxn modelId="{3E5EF5F0-90A3-49BA-8AD2-61D24E29023C}" type="presParOf" srcId="{7ABD6132-9640-4816-9739-D46F14B34B40}" destId="{30FD62E8-5FEB-43A1-81E4-51CDA28B5CB4}" srcOrd="1" destOrd="0" presId="urn:microsoft.com/office/officeart/2018/2/layout/IconLabelList"/>
    <dgm:cxn modelId="{9EF6132E-6BB0-4097-8EBF-42A89A540B00}" type="presParOf" srcId="{7ABD6132-9640-4816-9739-D46F14B34B40}" destId="{C6BF00DF-9C98-4450-A992-63EA30C9FC1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BC5812-0B11-4E6A-BBC0-08ECA67324DC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EE45127-0E7B-4806-86CF-6E716462F3F2}">
      <dgm:prSet/>
      <dgm:spPr/>
      <dgm:t>
        <a:bodyPr/>
        <a:lstStyle/>
        <a:p>
          <a:r>
            <a:rPr lang="en-GB"/>
            <a:t>Registered Students</a:t>
          </a:r>
          <a:endParaRPr lang="en-US"/>
        </a:p>
      </dgm:t>
    </dgm:pt>
    <dgm:pt modelId="{051EBEE8-5EE5-4DB3-B752-B7231AEEEC45}" type="parTrans" cxnId="{F1BD6FCE-5193-4361-B053-99AA7D4B11BD}">
      <dgm:prSet/>
      <dgm:spPr/>
      <dgm:t>
        <a:bodyPr/>
        <a:lstStyle/>
        <a:p>
          <a:endParaRPr lang="en-US"/>
        </a:p>
      </dgm:t>
    </dgm:pt>
    <dgm:pt modelId="{8EEC4717-3038-4EF7-B591-4202AF52B64B}" type="sibTrans" cxnId="{F1BD6FCE-5193-4361-B053-99AA7D4B11BD}">
      <dgm:prSet/>
      <dgm:spPr/>
      <dgm:t>
        <a:bodyPr/>
        <a:lstStyle/>
        <a:p>
          <a:endParaRPr lang="en-US"/>
        </a:p>
      </dgm:t>
    </dgm:pt>
    <dgm:pt modelId="{0E19914E-A7FD-472C-80BB-3385C7B5FC08}">
      <dgm:prSet/>
      <dgm:spPr/>
      <dgm:t>
        <a:bodyPr/>
        <a:lstStyle/>
        <a:p>
          <a:r>
            <a:rPr lang="en-GB"/>
            <a:t>Prospective Students</a:t>
          </a:r>
          <a:endParaRPr lang="en-US"/>
        </a:p>
      </dgm:t>
    </dgm:pt>
    <dgm:pt modelId="{996B023D-4726-46C8-8F63-23451D05F751}" type="parTrans" cxnId="{3D37DE63-08F2-4C53-A3D2-4733E804D4D5}">
      <dgm:prSet/>
      <dgm:spPr/>
      <dgm:t>
        <a:bodyPr/>
        <a:lstStyle/>
        <a:p>
          <a:endParaRPr lang="en-US"/>
        </a:p>
      </dgm:t>
    </dgm:pt>
    <dgm:pt modelId="{B4F7B95B-D834-40FE-8CA1-806A2103917D}" type="sibTrans" cxnId="{3D37DE63-08F2-4C53-A3D2-4733E804D4D5}">
      <dgm:prSet/>
      <dgm:spPr/>
      <dgm:t>
        <a:bodyPr/>
        <a:lstStyle/>
        <a:p>
          <a:endParaRPr lang="en-US"/>
        </a:p>
      </dgm:t>
    </dgm:pt>
    <dgm:pt modelId="{B508FA4A-0AD6-4338-A46E-77F4AAC2AE99}">
      <dgm:prSet/>
      <dgm:spPr/>
      <dgm:t>
        <a:bodyPr/>
        <a:lstStyle/>
        <a:p>
          <a:r>
            <a:rPr lang="en-GB"/>
            <a:t>Alumni </a:t>
          </a:r>
          <a:endParaRPr lang="en-US"/>
        </a:p>
      </dgm:t>
    </dgm:pt>
    <dgm:pt modelId="{2D1B71FA-6912-4C17-AACD-FE34D2F86ECC}" type="parTrans" cxnId="{96C4D733-5268-4DE3-8CD4-600011453796}">
      <dgm:prSet/>
      <dgm:spPr/>
      <dgm:t>
        <a:bodyPr/>
        <a:lstStyle/>
        <a:p>
          <a:endParaRPr lang="en-US"/>
        </a:p>
      </dgm:t>
    </dgm:pt>
    <dgm:pt modelId="{5F29B031-A9F1-4426-BEE1-BD91CBD56698}" type="sibTrans" cxnId="{96C4D733-5268-4DE3-8CD4-600011453796}">
      <dgm:prSet/>
      <dgm:spPr/>
      <dgm:t>
        <a:bodyPr/>
        <a:lstStyle/>
        <a:p>
          <a:endParaRPr lang="en-US"/>
        </a:p>
      </dgm:t>
    </dgm:pt>
    <dgm:pt modelId="{49A4BB7A-8571-4E06-B179-F74DAD56203E}">
      <dgm:prSet/>
      <dgm:spPr/>
      <dgm:t>
        <a:bodyPr/>
        <a:lstStyle/>
        <a:p>
          <a:r>
            <a:rPr lang="en-GB"/>
            <a:t>Donors</a:t>
          </a:r>
          <a:endParaRPr lang="en-US"/>
        </a:p>
      </dgm:t>
    </dgm:pt>
    <dgm:pt modelId="{5201511E-1725-4BE3-AE41-A973599396D3}" type="parTrans" cxnId="{3B4E09A5-406E-40CB-B71F-126E2C9491BA}">
      <dgm:prSet/>
      <dgm:spPr/>
      <dgm:t>
        <a:bodyPr/>
        <a:lstStyle/>
        <a:p>
          <a:endParaRPr lang="en-US"/>
        </a:p>
      </dgm:t>
    </dgm:pt>
    <dgm:pt modelId="{E2A983AB-36DD-421A-A49D-9BB1459AB147}" type="sibTrans" cxnId="{3B4E09A5-406E-40CB-B71F-126E2C9491BA}">
      <dgm:prSet/>
      <dgm:spPr/>
      <dgm:t>
        <a:bodyPr/>
        <a:lstStyle/>
        <a:p>
          <a:endParaRPr lang="en-US"/>
        </a:p>
      </dgm:t>
    </dgm:pt>
    <dgm:pt modelId="{8E001CB3-57F6-42C9-9AD4-04A49682BB5B}">
      <dgm:prSet/>
      <dgm:spPr/>
      <dgm:t>
        <a:bodyPr/>
        <a:lstStyle/>
        <a:p>
          <a:r>
            <a:rPr lang="en-GB"/>
            <a:t>Parents</a:t>
          </a:r>
          <a:endParaRPr lang="en-US"/>
        </a:p>
      </dgm:t>
    </dgm:pt>
    <dgm:pt modelId="{51EC8036-B486-4B8A-86D6-06FF23CB62E1}" type="parTrans" cxnId="{311A51EE-736D-499D-8E66-ED82E886000D}">
      <dgm:prSet/>
      <dgm:spPr/>
      <dgm:t>
        <a:bodyPr/>
        <a:lstStyle/>
        <a:p>
          <a:endParaRPr lang="en-US"/>
        </a:p>
      </dgm:t>
    </dgm:pt>
    <dgm:pt modelId="{A36CFC52-96BD-4725-A520-8A48CA2D51D4}" type="sibTrans" cxnId="{311A51EE-736D-499D-8E66-ED82E886000D}">
      <dgm:prSet/>
      <dgm:spPr/>
      <dgm:t>
        <a:bodyPr/>
        <a:lstStyle/>
        <a:p>
          <a:endParaRPr lang="en-US"/>
        </a:p>
      </dgm:t>
    </dgm:pt>
    <dgm:pt modelId="{1A9535A4-0695-4D79-A91E-673C0695CE41}">
      <dgm:prSet/>
      <dgm:spPr/>
      <dgm:t>
        <a:bodyPr/>
        <a:lstStyle/>
        <a:p>
          <a:r>
            <a:rPr lang="en-GB"/>
            <a:t>Suppliers</a:t>
          </a:r>
          <a:endParaRPr lang="en-US"/>
        </a:p>
      </dgm:t>
    </dgm:pt>
    <dgm:pt modelId="{78AEFA78-240C-40CD-9277-B8D5C74BADA8}" type="parTrans" cxnId="{0F56C451-5A27-47A8-AA47-A82AABE6FF12}">
      <dgm:prSet/>
      <dgm:spPr/>
      <dgm:t>
        <a:bodyPr/>
        <a:lstStyle/>
        <a:p>
          <a:endParaRPr lang="en-US"/>
        </a:p>
      </dgm:t>
    </dgm:pt>
    <dgm:pt modelId="{6CC74F71-429E-406E-87AE-B7B9C97369C3}" type="sibTrans" cxnId="{0F56C451-5A27-47A8-AA47-A82AABE6FF12}">
      <dgm:prSet/>
      <dgm:spPr/>
      <dgm:t>
        <a:bodyPr/>
        <a:lstStyle/>
        <a:p>
          <a:endParaRPr lang="en-US"/>
        </a:p>
      </dgm:t>
    </dgm:pt>
    <dgm:pt modelId="{73E8E5CB-DC51-42DB-B254-B6C9436A9C15}">
      <dgm:prSet/>
      <dgm:spPr/>
      <dgm:t>
        <a:bodyPr/>
        <a:lstStyle/>
        <a:p>
          <a:r>
            <a:rPr lang="en-GB"/>
            <a:t>Employers</a:t>
          </a:r>
          <a:endParaRPr lang="en-US"/>
        </a:p>
      </dgm:t>
    </dgm:pt>
    <dgm:pt modelId="{D5544721-69DD-4940-9B52-92A6492A4C75}" type="parTrans" cxnId="{A49E0FC2-0E58-453A-A6A9-D78A05755C78}">
      <dgm:prSet/>
      <dgm:spPr/>
      <dgm:t>
        <a:bodyPr/>
        <a:lstStyle/>
        <a:p>
          <a:endParaRPr lang="en-US"/>
        </a:p>
      </dgm:t>
    </dgm:pt>
    <dgm:pt modelId="{5668EBA2-6183-4EF4-8670-2DAB67AF9C60}" type="sibTrans" cxnId="{A49E0FC2-0E58-453A-A6A9-D78A05755C78}">
      <dgm:prSet/>
      <dgm:spPr/>
      <dgm:t>
        <a:bodyPr/>
        <a:lstStyle/>
        <a:p>
          <a:endParaRPr lang="en-US"/>
        </a:p>
      </dgm:t>
    </dgm:pt>
    <dgm:pt modelId="{80AFE9A1-AE34-448F-830A-0C6447878B7B}">
      <dgm:prSet/>
      <dgm:spPr/>
      <dgm:t>
        <a:bodyPr/>
        <a:lstStyle/>
        <a:p>
          <a:r>
            <a:rPr lang="en-GB"/>
            <a:t>Taxpayers</a:t>
          </a:r>
          <a:endParaRPr lang="en-US"/>
        </a:p>
      </dgm:t>
    </dgm:pt>
    <dgm:pt modelId="{C9A982D7-10D7-4FEB-AC52-5E47359FA698}" type="parTrans" cxnId="{55936625-20DA-4ED5-A81C-F222D1173A63}">
      <dgm:prSet/>
      <dgm:spPr/>
      <dgm:t>
        <a:bodyPr/>
        <a:lstStyle/>
        <a:p>
          <a:endParaRPr lang="en-US"/>
        </a:p>
      </dgm:t>
    </dgm:pt>
    <dgm:pt modelId="{72F835FD-1535-475B-8C0D-CF87684BC008}" type="sibTrans" cxnId="{55936625-20DA-4ED5-A81C-F222D1173A63}">
      <dgm:prSet/>
      <dgm:spPr/>
      <dgm:t>
        <a:bodyPr/>
        <a:lstStyle/>
        <a:p>
          <a:endParaRPr lang="en-US"/>
        </a:p>
      </dgm:t>
    </dgm:pt>
    <dgm:pt modelId="{446A8055-CAC0-426B-B1CF-0F959723E44C}">
      <dgm:prSet/>
      <dgm:spPr/>
      <dgm:t>
        <a:bodyPr/>
        <a:lstStyle/>
        <a:p>
          <a:r>
            <a:rPr lang="en-GB"/>
            <a:t>Government</a:t>
          </a:r>
          <a:endParaRPr lang="en-US"/>
        </a:p>
      </dgm:t>
    </dgm:pt>
    <dgm:pt modelId="{462A264E-5B89-42B5-8E37-E9576A59C64D}" type="parTrans" cxnId="{714AFD0E-177F-4A51-9A08-29957B3A74EF}">
      <dgm:prSet/>
      <dgm:spPr/>
      <dgm:t>
        <a:bodyPr/>
        <a:lstStyle/>
        <a:p>
          <a:endParaRPr lang="en-US"/>
        </a:p>
      </dgm:t>
    </dgm:pt>
    <dgm:pt modelId="{7D11004C-8E95-40A4-873B-476CC9EA1471}" type="sibTrans" cxnId="{714AFD0E-177F-4A51-9A08-29957B3A74EF}">
      <dgm:prSet/>
      <dgm:spPr/>
      <dgm:t>
        <a:bodyPr/>
        <a:lstStyle/>
        <a:p>
          <a:endParaRPr lang="en-US"/>
        </a:p>
      </dgm:t>
    </dgm:pt>
    <dgm:pt modelId="{17F73317-6BFA-438F-928C-3E3FB7E222E9}">
      <dgm:prSet phldr="0"/>
      <dgm:spPr/>
      <dgm:t>
        <a:bodyPr/>
        <a:lstStyle/>
        <a:p>
          <a:r>
            <a:rPr lang="en-GB">
              <a:latin typeface="Calibri Light" panose="020F0302020204030204"/>
            </a:rPr>
            <a:t>Community</a:t>
          </a:r>
          <a:endParaRPr lang="en-GB"/>
        </a:p>
      </dgm:t>
    </dgm:pt>
    <dgm:pt modelId="{5B49A259-262A-40DA-B92B-CE805F0FBB24}" type="parTrans" cxnId="{571BA73D-F802-42DF-A015-78438BC2AEE1}">
      <dgm:prSet/>
      <dgm:spPr/>
      <dgm:t>
        <a:bodyPr/>
        <a:lstStyle/>
        <a:p>
          <a:endParaRPr lang="en-US"/>
        </a:p>
      </dgm:t>
    </dgm:pt>
    <dgm:pt modelId="{E7DFB4B2-BFD6-4378-8B19-1857E0065089}" type="sibTrans" cxnId="{571BA73D-F802-42DF-A015-78438BC2AEE1}">
      <dgm:prSet/>
      <dgm:spPr/>
      <dgm:t>
        <a:bodyPr/>
        <a:lstStyle/>
        <a:p>
          <a:endParaRPr lang="en-US"/>
        </a:p>
      </dgm:t>
    </dgm:pt>
    <dgm:pt modelId="{E1B5C608-8022-4916-A0A2-47F9FC208915}" type="pres">
      <dgm:prSet presAssocID="{AEBC5812-0B11-4E6A-BBC0-08ECA67324DC}" presName="diagram" presStyleCnt="0">
        <dgm:presLayoutVars>
          <dgm:dir/>
          <dgm:resizeHandles val="exact"/>
        </dgm:presLayoutVars>
      </dgm:prSet>
      <dgm:spPr/>
    </dgm:pt>
    <dgm:pt modelId="{FB8B2416-7CEA-4628-89F9-F9190D8395DE}" type="pres">
      <dgm:prSet presAssocID="{EEE45127-0E7B-4806-86CF-6E716462F3F2}" presName="node" presStyleLbl="node1" presStyleIdx="0" presStyleCnt="10">
        <dgm:presLayoutVars>
          <dgm:bulletEnabled val="1"/>
        </dgm:presLayoutVars>
      </dgm:prSet>
      <dgm:spPr/>
    </dgm:pt>
    <dgm:pt modelId="{9F50052E-1C17-48C5-9CE0-36E5E8EC4A74}" type="pres">
      <dgm:prSet presAssocID="{8EEC4717-3038-4EF7-B591-4202AF52B64B}" presName="sibTrans" presStyleCnt="0"/>
      <dgm:spPr/>
    </dgm:pt>
    <dgm:pt modelId="{FB590B10-62AC-4AE7-95E2-ED00BB13AF0C}" type="pres">
      <dgm:prSet presAssocID="{0E19914E-A7FD-472C-80BB-3385C7B5FC08}" presName="node" presStyleLbl="node1" presStyleIdx="1" presStyleCnt="10">
        <dgm:presLayoutVars>
          <dgm:bulletEnabled val="1"/>
        </dgm:presLayoutVars>
      </dgm:prSet>
      <dgm:spPr/>
    </dgm:pt>
    <dgm:pt modelId="{AC43A46E-2321-40ED-9A44-DED1F345AC40}" type="pres">
      <dgm:prSet presAssocID="{B4F7B95B-D834-40FE-8CA1-806A2103917D}" presName="sibTrans" presStyleCnt="0"/>
      <dgm:spPr/>
    </dgm:pt>
    <dgm:pt modelId="{7EF8188A-1E28-418F-A456-954C5D6CD1B6}" type="pres">
      <dgm:prSet presAssocID="{B508FA4A-0AD6-4338-A46E-77F4AAC2AE99}" presName="node" presStyleLbl="node1" presStyleIdx="2" presStyleCnt="10">
        <dgm:presLayoutVars>
          <dgm:bulletEnabled val="1"/>
        </dgm:presLayoutVars>
      </dgm:prSet>
      <dgm:spPr/>
    </dgm:pt>
    <dgm:pt modelId="{0FC6CCCA-866B-4DF1-BCC2-3F0B4BA1C9AF}" type="pres">
      <dgm:prSet presAssocID="{5F29B031-A9F1-4426-BEE1-BD91CBD56698}" presName="sibTrans" presStyleCnt="0"/>
      <dgm:spPr/>
    </dgm:pt>
    <dgm:pt modelId="{1DAAC798-3ECE-4551-82D2-2E61365DBB50}" type="pres">
      <dgm:prSet presAssocID="{49A4BB7A-8571-4E06-B179-F74DAD56203E}" presName="node" presStyleLbl="node1" presStyleIdx="3" presStyleCnt="10">
        <dgm:presLayoutVars>
          <dgm:bulletEnabled val="1"/>
        </dgm:presLayoutVars>
      </dgm:prSet>
      <dgm:spPr/>
    </dgm:pt>
    <dgm:pt modelId="{D8445984-BD3D-42BD-8F3D-67BB15AA88FD}" type="pres">
      <dgm:prSet presAssocID="{E2A983AB-36DD-421A-A49D-9BB1459AB147}" presName="sibTrans" presStyleCnt="0"/>
      <dgm:spPr/>
    </dgm:pt>
    <dgm:pt modelId="{6133302C-7AE3-4F83-9BF5-878C8296BCB8}" type="pres">
      <dgm:prSet presAssocID="{8E001CB3-57F6-42C9-9AD4-04A49682BB5B}" presName="node" presStyleLbl="node1" presStyleIdx="4" presStyleCnt="10">
        <dgm:presLayoutVars>
          <dgm:bulletEnabled val="1"/>
        </dgm:presLayoutVars>
      </dgm:prSet>
      <dgm:spPr/>
    </dgm:pt>
    <dgm:pt modelId="{10EE1271-407F-4243-B667-3B829AB4FA58}" type="pres">
      <dgm:prSet presAssocID="{A36CFC52-96BD-4725-A520-8A48CA2D51D4}" presName="sibTrans" presStyleCnt="0"/>
      <dgm:spPr/>
    </dgm:pt>
    <dgm:pt modelId="{0A4379D4-A92D-4E00-8392-58CAD5493294}" type="pres">
      <dgm:prSet presAssocID="{1A9535A4-0695-4D79-A91E-673C0695CE41}" presName="node" presStyleLbl="node1" presStyleIdx="5" presStyleCnt="10">
        <dgm:presLayoutVars>
          <dgm:bulletEnabled val="1"/>
        </dgm:presLayoutVars>
      </dgm:prSet>
      <dgm:spPr/>
    </dgm:pt>
    <dgm:pt modelId="{A311552D-DCA4-4361-9374-A28D60BF571F}" type="pres">
      <dgm:prSet presAssocID="{6CC74F71-429E-406E-87AE-B7B9C97369C3}" presName="sibTrans" presStyleCnt="0"/>
      <dgm:spPr/>
    </dgm:pt>
    <dgm:pt modelId="{3962B1E9-9CDB-4288-A6BD-F1713FB5D5AC}" type="pres">
      <dgm:prSet presAssocID="{73E8E5CB-DC51-42DB-B254-B6C9436A9C15}" presName="node" presStyleLbl="node1" presStyleIdx="6" presStyleCnt="10">
        <dgm:presLayoutVars>
          <dgm:bulletEnabled val="1"/>
        </dgm:presLayoutVars>
      </dgm:prSet>
      <dgm:spPr/>
    </dgm:pt>
    <dgm:pt modelId="{255FB5C9-65A6-4991-9CB4-13911F31D077}" type="pres">
      <dgm:prSet presAssocID="{5668EBA2-6183-4EF4-8670-2DAB67AF9C60}" presName="sibTrans" presStyleCnt="0"/>
      <dgm:spPr/>
    </dgm:pt>
    <dgm:pt modelId="{44137482-2C4D-48C7-82F3-AB5611C1C88A}" type="pres">
      <dgm:prSet presAssocID="{80AFE9A1-AE34-448F-830A-0C6447878B7B}" presName="node" presStyleLbl="node1" presStyleIdx="7" presStyleCnt="10">
        <dgm:presLayoutVars>
          <dgm:bulletEnabled val="1"/>
        </dgm:presLayoutVars>
      </dgm:prSet>
      <dgm:spPr/>
    </dgm:pt>
    <dgm:pt modelId="{F4B390AB-BBAD-458E-B34C-2ADD6FEAA327}" type="pres">
      <dgm:prSet presAssocID="{72F835FD-1535-475B-8C0D-CF87684BC008}" presName="sibTrans" presStyleCnt="0"/>
      <dgm:spPr/>
    </dgm:pt>
    <dgm:pt modelId="{902E99D5-DF28-4AAC-AC82-42A1E481B321}" type="pres">
      <dgm:prSet presAssocID="{446A8055-CAC0-426B-B1CF-0F959723E44C}" presName="node" presStyleLbl="node1" presStyleIdx="8" presStyleCnt="10">
        <dgm:presLayoutVars>
          <dgm:bulletEnabled val="1"/>
        </dgm:presLayoutVars>
      </dgm:prSet>
      <dgm:spPr/>
    </dgm:pt>
    <dgm:pt modelId="{E5FFAFE5-3AA5-4740-A985-58F07677887F}" type="pres">
      <dgm:prSet presAssocID="{7D11004C-8E95-40A4-873B-476CC9EA1471}" presName="sibTrans" presStyleCnt="0"/>
      <dgm:spPr/>
    </dgm:pt>
    <dgm:pt modelId="{7D5A5897-C410-4479-B6F2-03A08EE33B4F}" type="pres">
      <dgm:prSet presAssocID="{17F73317-6BFA-438F-928C-3E3FB7E222E9}" presName="node" presStyleLbl="node1" presStyleIdx="9" presStyleCnt="10">
        <dgm:presLayoutVars>
          <dgm:bulletEnabled val="1"/>
        </dgm:presLayoutVars>
      </dgm:prSet>
      <dgm:spPr/>
    </dgm:pt>
  </dgm:ptLst>
  <dgm:cxnLst>
    <dgm:cxn modelId="{CA33740D-2389-4103-9271-E39BE80CFF4A}" type="presOf" srcId="{B508FA4A-0AD6-4338-A46E-77F4AAC2AE99}" destId="{7EF8188A-1E28-418F-A456-954C5D6CD1B6}" srcOrd="0" destOrd="0" presId="urn:microsoft.com/office/officeart/2005/8/layout/default"/>
    <dgm:cxn modelId="{714AFD0E-177F-4A51-9A08-29957B3A74EF}" srcId="{AEBC5812-0B11-4E6A-BBC0-08ECA67324DC}" destId="{446A8055-CAC0-426B-B1CF-0F959723E44C}" srcOrd="8" destOrd="0" parTransId="{462A264E-5B89-42B5-8E37-E9576A59C64D}" sibTransId="{7D11004C-8E95-40A4-873B-476CC9EA1471}"/>
    <dgm:cxn modelId="{3B83541A-9754-4A89-BEBD-ECB537E41FCD}" type="presOf" srcId="{0E19914E-A7FD-472C-80BB-3385C7B5FC08}" destId="{FB590B10-62AC-4AE7-95E2-ED00BB13AF0C}" srcOrd="0" destOrd="0" presId="urn:microsoft.com/office/officeart/2005/8/layout/default"/>
    <dgm:cxn modelId="{55936625-20DA-4ED5-A81C-F222D1173A63}" srcId="{AEBC5812-0B11-4E6A-BBC0-08ECA67324DC}" destId="{80AFE9A1-AE34-448F-830A-0C6447878B7B}" srcOrd="7" destOrd="0" parTransId="{C9A982D7-10D7-4FEB-AC52-5E47359FA698}" sibTransId="{72F835FD-1535-475B-8C0D-CF87684BC008}"/>
    <dgm:cxn modelId="{93AB0726-D473-4071-9112-9A7989CAE018}" type="presOf" srcId="{AEBC5812-0B11-4E6A-BBC0-08ECA67324DC}" destId="{E1B5C608-8022-4916-A0A2-47F9FC208915}" srcOrd="0" destOrd="0" presId="urn:microsoft.com/office/officeart/2005/8/layout/default"/>
    <dgm:cxn modelId="{96C4D733-5268-4DE3-8CD4-600011453796}" srcId="{AEBC5812-0B11-4E6A-BBC0-08ECA67324DC}" destId="{B508FA4A-0AD6-4338-A46E-77F4AAC2AE99}" srcOrd="2" destOrd="0" parTransId="{2D1B71FA-6912-4C17-AACD-FE34D2F86ECC}" sibTransId="{5F29B031-A9F1-4426-BEE1-BD91CBD56698}"/>
    <dgm:cxn modelId="{45147C38-48F6-4861-A0FC-0CB177ACB77E}" type="presOf" srcId="{80AFE9A1-AE34-448F-830A-0C6447878B7B}" destId="{44137482-2C4D-48C7-82F3-AB5611C1C88A}" srcOrd="0" destOrd="0" presId="urn:microsoft.com/office/officeart/2005/8/layout/default"/>
    <dgm:cxn modelId="{571BA73D-F802-42DF-A015-78438BC2AEE1}" srcId="{AEBC5812-0B11-4E6A-BBC0-08ECA67324DC}" destId="{17F73317-6BFA-438F-928C-3E3FB7E222E9}" srcOrd="9" destOrd="0" parTransId="{5B49A259-262A-40DA-B92B-CE805F0FBB24}" sibTransId="{E7DFB4B2-BFD6-4378-8B19-1857E0065089}"/>
    <dgm:cxn modelId="{3D37DE63-08F2-4C53-A3D2-4733E804D4D5}" srcId="{AEBC5812-0B11-4E6A-BBC0-08ECA67324DC}" destId="{0E19914E-A7FD-472C-80BB-3385C7B5FC08}" srcOrd="1" destOrd="0" parTransId="{996B023D-4726-46C8-8F63-23451D05F751}" sibTransId="{B4F7B95B-D834-40FE-8CA1-806A2103917D}"/>
    <dgm:cxn modelId="{9BFD2966-FBD0-4080-BE0E-EB7227B919A0}" type="presOf" srcId="{EEE45127-0E7B-4806-86CF-6E716462F3F2}" destId="{FB8B2416-7CEA-4628-89F9-F9190D8395DE}" srcOrd="0" destOrd="0" presId="urn:microsoft.com/office/officeart/2005/8/layout/default"/>
    <dgm:cxn modelId="{B7D2CA46-1BF6-4518-8C73-85A6A22A43BC}" type="presOf" srcId="{73E8E5CB-DC51-42DB-B254-B6C9436A9C15}" destId="{3962B1E9-9CDB-4288-A6BD-F1713FB5D5AC}" srcOrd="0" destOrd="0" presId="urn:microsoft.com/office/officeart/2005/8/layout/default"/>
    <dgm:cxn modelId="{084A046F-59E2-4AE9-944B-459391F0C782}" type="presOf" srcId="{17F73317-6BFA-438F-928C-3E3FB7E222E9}" destId="{7D5A5897-C410-4479-B6F2-03A08EE33B4F}" srcOrd="0" destOrd="0" presId="urn:microsoft.com/office/officeart/2005/8/layout/default"/>
    <dgm:cxn modelId="{0F56C451-5A27-47A8-AA47-A82AABE6FF12}" srcId="{AEBC5812-0B11-4E6A-BBC0-08ECA67324DC}" destId="{1A9535A4-0695-4D79-A91E-673C0695CE41}" srcOrd="5" destOrd="0" parTransId="{78AEFA78-240C-40CD-9277-B8D5C74BADA8}" sibTransId="{6CC74F71-429E-406E-87AE-B7B9C97369C3}"/>
    <dgm:cxn modelId="{C1C2EF78-D829-43CC-97CB-72BB9538D869}" type="presOf" srcId="{1A9535A4-0695-4D79-A91E-673C0695CE41}" destId="{0A4379D4-A92D-4E00-8392-58CAD5493294}" srcOrd="0" destOrd="0" presId="urn:microsoft.com/office/officeart/2005/8/layout/default"/>
    <dgm:cxn modelId="{EA8CCD85-083A-4D09-A431-E7DAE038AA31}" type="presOf" srcId="{446A8055-CAC0-426B-B1CF-0F959723E44C}" destId="{902E99D5-DF28-4AAC-AC82-42A1E481B321}" srcOrd="0" destOrd="0" presId="urn:microsoft.com/office/officeart/2005/8/layout/default"/>
    <dgm:cxn modelId="{B9C40088-EBE9-4E51-9C8A-544D1AC42089}" type="presOf" srcId="{49A4BB7A-8571-4E06-B179-F74DAD56203E}" destId="{1DAAC798-3ECE-4551-82D2-2E61365DBB50}" srcOrd="0" destOrd="0" presId="urn:microsoft.com/office/officeart/2005/8/layout/default"/>
    <dgm:cxn modelId="{3B4E09A5-406E-40CB-B71F-126E2C9491BA}" srcId="{AEBC5812-0B11-4E6A-BBC0-08ECA67324DC}" destId="{49A4BB7A-8571-4E06-B179-F74DAD56203E}" srcOrd="3" destOrd="0" parTransId="{5201511E-1725-4BE3-AE41-A973599396D3}" sibTransId="{E2A983AB-36DD-421A-A49D-9BB1459AB147}"/>
    <dgm:cxn modelId="{A49E0FC2-0E58-453A-A6A9-D78A05755C78}" srcId="{AEBC5812-0B11-4E6A-BBC0-08ECA67324DC}" destId="{73E8E5CB-DC51-42DB-B254-B6C9436A9C15}" srcOrd="6" destOrd="0" parTransId="{D5544721-69DD-4940-9B52-92A6492A4C75}" sibTransId="{5668EBA2-6183-4EF4-8670-2DAB67AF9C60}"/>
    <dgm:cxn modelId="{3E7D5FC5-18A8-455D-809E-B658632FEC57}" type="presOf" srcId="{8E001CB3-57F6-42C9-9AD4-04A49682BB5B}" destId="{6133302C-7AE3-4F83-9BF5-878C8296BCB8}" srcOrd="0" destOrd="0" presId="urn:microsoft.com/office/officeart/2005/8/layout/default"/>
    <dgm:cxn modelId="{F1BD6FCE-5193-4361-B053-99AA7D4B11BD}" srcId="{AEBC5812-0B11-4E6A-BBC0-08ECA67324DC}" destId="{EEE45127-0E7B-4806-86CF-6E716462F3F2}" srcOrd="0" destOrd="0" parTransId="{051EBEE8-5EE5-4DB3-B752-B7231AEEEC45}" sibTransId="{8EEC4717-3038-4EF7-B591-4202AF52B64B}"/>
    <dgm:cxn modelId="{311A51EE-736D-499D-8E66-ED82E886000D}" srcId="{AEBC5812-0B11-4E6A-BBC0-08ECA67324DC}" destId="{8E001CB3-57F6-42C9-9AD4-04A49682BB5B}" srcOrd="4" destOrd="0" parTransId="{51EC8036-B486-4B8A-86D6-06FF23CB62E1}" sibTransId="{A36CFC52-96BD-4725-A520-8A48CA2D51D4}"/>
    <dgm:cxn modelId="{B42B5517-1BBA-479B-AB79-C68BA3A5289E}" type="presParOf" srcId="{E1B5C608-8022-4916-A0A2-47F9FC208915}" destId="{FB8B2416-7CEA-4628-89F9-F9190D8395DE}" srcOrd="0" destOrd="0" presId="urn:microsoft.com/office/officeart/2005/8/layout/default"/>
    <dgm:cxn modelId="{510E0DEB-EF5E-4FDD-B3ED-A684D168DBFA}" type="presParOf" srcId="{E1B5C608-8022-4916-A0A2-47F9FC208915}" destId="{9F50052E-1C17-48C5-9CE0-36E5E8EC4A74}" srcOrd="1" destOrd="0" presId="urn:microsoft.com/office/officeart/2005/8/layout/default"/>
    <dgm:cxn modelId="{FED25F3A-5B14-4C9B-9F27-49F04B0AD5D5}" type="presParOf" srcId="{E1B5C608-8022-4916-A0A2-47F9FC208915}" destId="{FB590B10-62AC-4AE7-95E2-ED00BB13AF0C}" srcOrd="2" destOrd="0" presId="urn:microsoft.com/office/officeart/2005/8/layout/default"/>
    <dgm:cxn modelId="{84D2A22C-D3E1-4168-B1CF-E47F3B9A80D8}" type="presParOf" srcId="{E1B5C608-8022-4916-A0A2-47F9FC208915}" destId="{AC43A46E-2321-40ED-9A44-DED1F345AC40}" srcOrd="3" destOrd="0" presId="urn:microsoft.com/office/officeart/2005/8/layout/default"/>
    <dgm:cxn modelId="{DCB3B746-AAB6-42A4-B307-54C86286FAE6}" type="presParOf" srcId="{E1B5C608-8022-4916-A0A2-47F9FC208915}" destId="{7EF8188A-1E28-418F-A456-954C5D6CD1B6}" srcOrd="4" destOrd="0" presId="urn:microsoft.com/office/officeart/2005/8/layout/default"/>
    <dgm:cxn modelId="{795E9DFA-ADE3-4901-815E-80A07A8CB68E}" type="presParOf" srcId="{E1B5C608-8022-4916-A0A2-47F9FC208915}" destId="{0FC6CCCA-866B-4DF1-BCC2-3F0B4BA1C9AF}" srcOrd="5" destOrd="0" presId="urn:microsoft.com/office/officeart/2005/8/layout/default"/>
    <dgm:cxn modelId="{0CFC2A0A-EBE6-41B2-8A16-F7B018076919}" type="presParOf" srcId="{E1B5C608-8022-4916-A0A2-47F9FC208915}" destId="{1DAAC798-3ECE-4551-82D2-2E61365DBB50}" srcOrd="6" destOrd="0" presId="urn:microsoft.com/office/officeart/2005/8/layout/default"/>
    <dgm:cxn modelId="{5C85EC42-6C78-41E3-94A8-FA75357EDF89}" type="presParOf" srcId="{E1B5C608-8022-4916-A0A2-47F9FC208915}" destId="{D8445984-BD3D-42BD-8F3D-67BB15AA88FD}" srcOrd="7" destOrd="0" presId="urn:microsoft.com/office/officeart/2005/8/layout/default"/>
    <dgm:cxn modelId="{123D56B1-525A-431F-BE5D-02D94628244A}" type="presParOf" srcId="{E1B5C608-8022-4916-A0A2-47F9FC208915}" destId="{6133302C-7AE3-4F83-9BF5-878C8296BCB8}" srcOrd="8" destOrd="0" presId="urn:microsoft.com/office/officeart/2005/8/layout/default"/>
    <dgm:cxn modelId="{E9BCBCAD-510F-499B-A57E-AA870F59468A}" type="presParOf" srcId="{E1B5C608-8022-4916-A0A2-47F9FC208915}" destId="{10EE1271-407F-4243-B667-3B829AB4FA58}" srcOrd="9" destOrd="0" presId="urn:microsoft.com/office/officeart/2005/8/layout/default"/>
    <dgm:cxn modelId="{A856D71F-C1CC-41E0-86D0-2F6DBF4FFF98}" type="presParOf" srcId="{E1B5C608-8022-4916-A0A2-47F9FC208915}" destId="{0A4379D4-A92D-4E00-8392-58CAD5493294}" srcOrd="10" destOrd="0" presId="urn:microsoft.com/office/officeart/2005/8/layout/default"/>
    <dgm:cxn modelId="{D32D3458-C656-477A-AFF2-07033D81CDD1}" type="presParOf" srcId="{E1B5C608-8022-4916-A0A2-47F9FC208915}" destId="{A311552D-DCA4-4361-9374-A28D60BF571F}" srcOrd="11" destOrd="0" presId="urn:microsoft.com/office/officeart/2005/8/layout/default"/>
    <dgm:cxn modelId="{3248697D-78CB-4321-9F34-E0D451D05B8E}" type="presParOf" srcId="{E1B5C608-8022-4916-A0A2-47F9FC208915}" destId="{3962B1E9-9CDB-4288-A6BD-F1713FB5D5AC}" srcOrd="12" destOrd="0" presId="urn:microsoft.com/office/officeart/2005/8/layout/default"/>
    <dgm:cxn modelId="{B459E104-B990-4A3F-9E8F-D1F5F0668C45}" type="presParOf" srcId="{E1B5C608-8022-4916-A0A2-47F9FC208915}" destId="{255FB5C9-65A6-4991-9CB4-13911F31D077}" srcOrd="13" destOrd="0" presId="urn:microsoft.com/office/officeart/2005/8/layout/default"/>
    <dgm:cxn modelId="{A71D8E2B-4D4C-48AB-856C-1F580A20204C}" type="presParOf" srcId="{E1B5C608-8022-4916-A0A2-47F9FC208915}" destId="{44137482-2C4D-48C7-82F3-AB5611C1C88A}" srcOrd="14" destOrd="0" presId="urn:microsoft.com/office/officeart/2005/8/layout/default"/>
    <dgm:cxn modelId="{5D6F8B45-3D49-4C4D-976A-DF68F9A0843B}" type="presParOf" srcId="{E1B5C608-8022-4916-A0A2-47F9FC208915}" destId="{F4B390AB-BBAD-458E-B34C-2ADD6FEAA327}" srcOrd="15" destOrd="0" presId="urn:microsoft.com/office/officeart/2005/8/layout/default"/>
    <dgm:cxn modelId="{C73955D2-72D8-4007-8D6B-42322AB02349}" type="presParOf" srcId="{E1B5C608-8022-4916-A0A2-47F9FC208915}" destId="{902E99D5-DF28-4AAC-AC82-42A1E481B321}" srcOrd="16" destOrd="0" presId="urn:microsoft.com/office/officeart/2005/8/layout/default"/>
    <dgm:cxn modelId="{8B371500-A00A-4A3C-BF66-9AF5E4995135}" type="presParOf" srcId="{E1B5C608-8022-4916-A0A2-47F9FC208915}" destId="{E5FFAFE5-3AA5-4740-A985-58F07677887F}" srcOrd="17" destOrd="0" presId="urn:microsoft.com/office/officeart/2005/8/layout/default"/>
    <dgm:cxn modelId="{0CDABDC8-1A2C-4AE2-A162-7D6DAFDB96DF}" type="presParOf" srcId="{E1B5C608-8022-4916-A0A2-47F9FC208915}" destId="{7D5A5897-C410-4479-B6F2-03A08EE33B4F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08A755-488C-4472-A33C-609D06F77A32}" type="doc">
      <dgm:prSet loTypeId="urn:microsoft.com/office/officeart/2005/8/layout/vProcess5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0A8C700-5396-464B-A5A0-1C476CFCF2AD}">
      <dgm:prSet phldr="0"/>
      <dgm:spPr/>
      <dgm:t>
        <a:bodyPr/>
        <a:lstStyle/>
        <a:p>
          <a:pPr rtl="0">
            <a:defRPr cap="all"/>
          </a:pPr>
          <a:r>
            <a:rPr lang="en-GB" b="1">
              <a:latin typeface="Calibri Light" panose="020F0302020204030204"/>
            </a:rPr>
            <a:t> Successful</a:t>
          </a:r>
          <a:r>
            <a:rPr lang="en-GB" b="1"/>
            <a:t> </a:t>
          </a:r>
          <a:r>
            <a:rPr lang="en-GB"/>
            <a:t>relationships with stakeholders</a:t>
          </a:r>
        </a:p>
      </dgm:t>
    </dgm:pt>
    <dgm:pt modelId="{8071639E-8402-4108-AA2E-74491C4D058C}" type="parTrans" cxnId="{657F8A33-F1E7-4835-B8D1-1BFEDBEF10C2}">
      <dgm:prSet/>
      <dgm:spPr/>
      <dgm:t>
        <a:bodyPr/>
        <a:lstStyle/>
        <a:p>
          <a:endParaRPr lang="en-US"/>
        </a:p>
      </dgm:t>
    </dgm:pt>
    <dgm:pt modelId="{618AD746-CDED-4597-A832-A236EAD9D552}" type="sibTrans" cxnId="{657F8A33-F1E7-4835-B8D1-1BFEDBEF10C2}">
      <dgm:prSet/>
      <dgm:spPr/>
      <dgm:t>
        <a:bodyPr/>
        <a:lstStyle/>
        <a:p>
          <a:endParaRPr lang="en-US"/>
        </a:p>
      </dgm:t>
    </dgm:pt>
    <dgm:pt modelId="{7192DE63-E427-4419-85A1-57187D8B3FF7}">
      <dgm:prSet/>
      <dgm:spPr/>
      <dgm:t>
        <a:bodyPr/>
        <a:lstStyle/>
        <a:p>
          <a:pPr>
            <a:defRPr cap="all"/>
          </a:pPr>
          <a:r>
            <a:rPr lang="en-GB"/>
            <a:t>Performance</a:t>
          </a:r>
          <a:endParaRPr lang="en-US"/>
        </a:p>
      </dgm:t>
    </dgm:pt>
    <dgm:pt modelId="{E2805911-F18F-4E4F-838C-602D0FCA1EB6}" type="parTrans" cxnId="{8F9DA187-59A1-45BB-A3EC-5C7E4B2D3552}">
      <dgm:prSet/>
      <dgm:spPr/>
      <dgm:t>
        <a:bodyPr/>
        <a:lstStyle/>
        <a:p>
          <a:endParaRPr lang="en-US"/>
        </a:p>
      </dgm:t>
    </dgm:pt>
    <dgm:pt modelId="{278391C9-A7F6-4036-8AA6-AD7F7CD7BC25}" type="sibTrans" cxnId="{8F9DA187-59A1-45BB-A3EC-5C7E4B2D3552}">
      <dgm:prSet/>
      <dgm:spPr/>
      <dgm:t>
        <a:bodyPr/>
        <a:lstStyle/>
        <a:p>
          <a:endParaRPr lang="en-US"/>
        </a:p>
      </dgm:t>
    </dgm:pt>
    <dgm:pt modelId="{61766D43-32FD-4D78-BE51-2A3AE3F2D9E6}">
      <dgm:prSet/>
      <dgm:spPr/>
      <dgm:t>
        <a:bodyPr/>
        <a:lstStyle/>
        <a:p>
          <a:pPr>
            <a:defRPr cap="all"/>
          </a:pPr>
          <a:r>
            <a:rPr lang="en-GB"/>
            <a:t>Satisfaction</a:t>
          </a:r>
          <a:endParaRPr lang="en-US"/>
        </a:p>
      </dgm:t>
    </dgm:pt>
    <dgm:pt modelId="{6D719F58-1517-48D0-BB4B-310C206B2455}" type="parTrans" cxnId="{E70D6715-4A86-4193-BEC1-3C11C1558AC1}">
      <dgm:prSet/>
      <dgm:spPr/>
      <dgm:t>
        <a:bodyPr/>
        <a:lstStyle/>
        <a:p>
          <a:endParaRPr lang="en-US"/>
        </a:p>
      </dgm:t>
    </dgm:pt>
    <dgm:pt modelId="{415019BC-DDC0-44F9-8721-71F0BA1097EE}" type="sibTrans" cxnId="{E70D6715-4A86-4193-BEC1-3C11C1558AC1}">
      <dgm:prSet/>
      <dgm:spPr/>
      <dgm:t>
        <a:bodyPr/>
        <a:lstStyle/>
        <a:p>
          <a:endParaRPr lang="en-US"/>
        </a:p>
      </dgm:t>
    </dgm:pt>
    <dgm:pt modelId="{C1C8D605-4BB3-4CCC-A82C-DF26C4448D4E}">
      <dgm:prSet/>
      <dgm:spPr/>
      <dgm:t>
        <a:bodyPr/>
        <a:lstStyle/>
        <a:p>
          <a:pPr>
            <a:defRPr cap="all"/>
          </a:pPr>
          <a:r>
            <a:rPr lang="en-GB"/>
            <a:t>Profit</a:t>
          </a:r>
          <a:endParaRPr lang="en-US"/>
        </a:p>
      </dgm:t>
    </dgm:pt>
    <dgm:pt modelId="{EF8789B3-BFFD-43FF-BE26-847FA63BA942}" type="parTrans" cxnId="{66EAB5AA-227A-4771-BD9F-F2A563D7EE58}">
      <dgm:prSet/>
      <dgm:spPr/>
      <dgm:t>
        <a:bodyPr/>
        <a:lstStyle/>
        <a:p>
          <a:endParaRPr lang="en-US"/>
        </a:p>
      </dgm:t>
    </dgm:pt>
    <dgm:pt modelId="{C4FDB945-0A8E-4E99-8348-32116262C4AF}" type="sibTrans" cxnId="{66EAB5AA-227A-4771-BD9F-F2A563D7EE58}">
      <dgm:prSet/>
      <dgm:spPr/>
      <dgm:t>
        <a:bodyPr/>
        <a:lstStyle/>
        <a:p>
          <a:endParaRPr lang="en-US"/>
        </a:p>
      </dgm:t>
    </dgm:pt>
    <dgm:pt modelId="{AB17A2A7-520B-4158-996F-15EE43CA208F}">
      <dgm:prSet phldr="0"/>
      <dgm:spPr/>
      <dgm:t>
        <a:bodyPr/>
        <a:lstStyle/>
        <a:p>
          <a:pPr rtl="0">
            <a:defRPr cap="all"/>
          </a:pPr>
          <a:r>
            <a:rPr lang="en-GB">
              <a:latin typeface="Calibri Light" panose="020F0302020204030204"/>
            </a:rPr>
            <a:t>Reputation</a:t>
          </a:r>
        </a:p>
      </dgm:t>
    </dgm:pt>
    <dgm:pt modelId="{7DADE8C3-86AF-494E-9370-7E5D4A451AA8}" type="parTrans" cxnId="{325A383E-79B1-4B2D-9460-5244CAAAEF1E}">
      <dgm:prSet/>
      <dgm:spPr/>
    </dgm:pt>
    <dgm:pt modelId="{9FF03420-7EC5-4EE4-A47B-F301D9FE05A4}" type="sibTrans" cxnId="{325A383E-79B1-4B2D-9460-5244CAAAEF1E}">
      <dgm:prSet/>
      <dgm:spPr/>
    </dgm:pt>
    <dgm:pt modelId="{396CE3C3-B2F7-4DDA-AB1D-A449F62B8A85}" type="pres">
      <dgm:prSet presAssocID="{0708A755-488C-4472-A33C-609D06F77A32}" presName="outerComposite" presStyleCnt="0">
        <dgm:presLayoutVars>
          <dgm:chMax val="5"/>
          <dgm:dir/>
          <dgm:resizeHandles val="exact"/>
        </dgm:presLayoutVars>
      </dgm:prSet>
      <dgm:spPr/>
    </dgm:pt>
    <dgm:pt modelId="{02620894-DA5D-47A2-8255-AA940F5C298B}" type="pres">
      <dgm:prSet presAssocID="{0708A755-488C-4472-A33C-609D06F77A32}" presName="dummyMaxCanvas" presStyleCnt="0">
        <dgm:presLayoutVars/>
      </dgm:prSet>
      <dgm:spPr/>
    </dgm:pt>
    <dgm:pt modelId="{4CF0606F-C699-4909-95FA-E8E18D24AFDC}" type="pres">
      <dgm:prSet presAssocID="{0708A755-488C-4472-A33C-609D06F77A32}" presName="FiveNodes_1" presStyleLbl="node1" presStyleIdx="0" presStyleCnt="5">
        <dgm:presLayoutVars>
          <dgm:bulletEnabled val="1"/>
        </dgm:presLayoutVars>
      </dgm:prSet>
      <dgm:spPr/>
    </dgm:pt>
    <dgm:pt modelId="{3DDAE37D-498F-489B-854A-6A85F2C5C8C6}" type="pres">
      <dgm:prSet presAssocID="{0708A755-488C-4472-A33C-609D06F77A32}" presName="FiveNodes_2" presStyleLbl="node1" presStyleIdx="1" presStyleCnt="5">
        <dgm:presLayoutVars>
          <dgm:bulletEnabled val="1"/>
        </dgm:presLayoutVars>
      </dgm:prSet>
      <dgm:spPr/>
    </dgm:pt>
    <dgm:pt modelId="{94E6BB1D-CC0F-4B91-B4F4-9C023C1AEE89}" type="pres">
      <dgm:prSet presAssocID="{0708A755-488C-4472-A33C-609D06F77A32}" presName="FiveNodes_3" presStyleLbl="node1" presStyleIdx="2" presStyleCnt="5">
        <dgm:presLayoutVars>
          <dgm:bulletEnabled val="1"/>
        </dgm:presLayoutVars>
      </dgm:prSet>
      <dgm:spPr/>
    </dgm:pt>
    <dgm:pt modelId="{CC4E15A7-F8F8-4EC9-942A-BAB5D381E5B6}" type="pres">
      <dgm:prSet presAssocID="{0708A755-488C-4472-A33C-609D06F77A32}" presName="FiveNodes_4" presStyleLbl="node1" presStyleIdx="3" presStyleCnt="5">
        <dgm:presLayoutVars>
          <dgm:bulletEnabled val="1"/>
        </dgm:presLayoutVars>
      </dgm:prSet>
      <dgm:spPr/>
    </dgm:pt>
    <dgm:pt modelId="{442BA28E-3D7D-4D8C-8276-0A343F95467B}" type="pres">
      <dgm:prSet presAssocID="{0708A755-488C-4472-A33C-609D06F77A32}" presName="FiveNodes_5" presStyleLbl="node1" presStyleIdx="4" presStyleCnt="5">
        <dgm:presLayoutVars>
          <dgm:bulletEnabled val="1"/>
        </dgm:presLayoutVars>
      </dgm:prSet>
      <dgm:spPr/>
    </dgm:pt>
    <dgm:pt modelId="{542A1911-CC99-4028-942D-4E9F1F82EEB3}" type="pres">
      <dgm:prSet presAssocID="{0708A755-488C-4472-A33C-609D06F77A32}" presName="FiveConn_1-2" presStyleLbl="fgAccFollowNode1" presStyleIdx="0" presStyleCnt="4">
        <dgm:presLayoutVars>
          <dgm:bulletEnabled val="1"/>
        </dgm:presLayoutVars>
      </dgm:prSet>
      <dgm:spPr/>
    </dgm:pt>
    <dgm:pt modelId="{2CB46811-24C0-4A45-8F3D-20341A475F32}" type="pres">
      <dgm:prSet presAssocID="{0708A755-488C-4472-A33C-609D06F77A32}" presName="FiveConn_2-3" presStyleLbl="fgAccFollowNode1" presStyleIdx="1" presStyleCnt="4">
        <dgm:presLayoutVars>
          <dgm:bulletEnabled val="1"/>
        </dgm:presLayoutVars>
      </dgm:prSet>
      <dgm:spPr/>
    </dgm:pt>
    <dgm:pt modelId="{0567FB58-6B07-45CD-A723-246B2D009ED4}" type="pres">
      <dgm:prSet presAssocID="{0708A755-488C-4472-A33C-609D06F77A32}" presName="FiveConn_3-4" presStyleLbl="fgAccFollowNode1" presStyleIdx="2" presStyleCnt="4">
        <dgm:presLayoutVars>
          <dgm:bulletEnabled val="1"/>
        </dgm:presLayoutVars>
      </dgm:prSet>
      <dgm:spPr/>
    </dgm:pt>
    <dgm:pt modelId="{9BE66563-18D9-4525-AF49-3421846A3780}" type="pres">
      <dgm:prSet presAssocID="{0708A755-488C-4472-A33C-609D06F77A32}" presName="FiveConn_4-5" presStyleLbl="fgAccFollowNode1" presStyleIdx="3" presStyleCnt="4">
        <dgm:presLayoutVars>
          <dgm:bulletEnabled val="1"/>
        </dgm:presLayoutVars>
      </dgm:prSet>
      <dgm:spPr/>
    </dgm:pt>
    <dgm:pt modelId="{253877EE-A24F-425C-B8C6-7325C8A3893D}" type="pres">
      <dgm:prSet presAssocID="{0708A755-488C-4472-A33C-609D06F77A32}" presName="FiveNodes_1_text" presStyleLbl="node1" presStyleIdx="4" presStyleCnt="5">
        <dgm:presLayoutVars>
          <dgm:bulletEnabled val="1"/>
        </dgm:presLayoutVars>
      </dgm:prSet>
      <dgm:spPr/>
    </dgm:pt>
    <dgm:pt modelId="{6A950943-D9CA-42CD-9F92-B5EF8D92BB7D}" type="pres">
      <dgm:prSet presAssocID="{0708A755-488C-4472-A33C-609D06F77A32}" presName="FiveNodes_2_text" presStyleLbl="node1" presStyleIdx="4" presStyleCnt="5">
        <dgm:presLayoutVars>
          <dgm:bulletEnabled val="1"/>
        </dgm:presLayoutVars>
      </dgm:prSet>
      <dgm:spPr/>
    </dgm:pt>
    <dgm:pt modelId="{4138DA0F-EFFB-44C9-B977-F4ECF4C3753E}" type="pres">
      <dgm:prSet presAssocID="{0708A755-488C-4472-A33C-609D06F77A32}" presName="FiveNodes_3_text" presStyleLbl="node1" presStyleIdx="4" presStyleCnt="5">
        <dgm:presLayoutVars>
          <dgm:bulletEnabled val="1"/>
        </dgm:presLayoutVars>
      </dgm:prSet>
      <dgm:spPr/>
    </dgm:pt>
    <dgm:pt modelId="{94634C88-E67F-4A6D-B932-A8C8BC05AD56}" type="pres">
      <dgm:prSet presAssocID="{0708A755-488C-4472-A33C-609D06F77A32}" presName="FiveNodes_4_text" presStyleLbl="node1" presStyleIdx="4" presStyleCnt="5">
        <dgm:presLayoutVars>
          <dgm:bulletEnabled val="1"/>
        </dgm:presLayoutVars>
      </dgm:prSet>
      <dgm:spPr/>
    </dgm:pt>
    <dgm:pt modelId="{49CE5C50-DF66-4F2B-875F-6CCFC306368F}" type="pres">
      <dgm:prSet presAssocID="{0708A755-488C-4472-A33C-609D06F77A3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E83D00B-0264-438A-A060-F4D32212320C}" type="presOf" srcId="{AB17A2A7-520B-4158-996F-15EE43CA208F}" destId="{442BA28E-3D7D-4D8C-8276-0A343F95467B}" srcOrd="0" destOrd="0" presId="urn:microsoft.com/office/officeart/2005/8/layout/vProcess5"/>
    <dgm:cxn modelId="{E70D6715-4A86-4193-BEC1-3C11C1558AC1}" srcId="{0708A755-488C-4472-A33C-609D06F77A32}" destId="{61766D43-32FD-4D78-BE51-2A3AE3F2D9E6}" srcOrd="2" destOrd="0" parTransId="{6D719F58-1517-48D0-BB4B-310C206B2455}" sibTransId="{415019BC-DDC0-44F9-8721-71F0BA1097EE}"/>
    <dgm:cxn modelId="{657F8A33-F1E7-4835-B8D1-1BFEDBEF10C2}" srcId="{0708A755-488C-4472-A33C-609D06F77A32}" destId="{00A8C700-5396-464B-A5A0-1C476CFCF2AD}" srcOrd="0" destOrd="0" parTransId="{8071639E-8402-4108-AA2E-74491C4D058C}" sibTransId="{618AD746-CDED-4597-A832-A236EAD9D552}"/>
    <dgm:cxn modelId="{124A3038-32D0-48FD-9B97-208616F946DB}" type="presOf" srcId="{00A8C700-5396-464B-A5A0-1C476CFCF2AD}" destId="{4CF0606F-C699-4909-95FA-E8E18D24AFDC}" srcOrd="0" destOrd="0" presId="urn:microsoft.com/office/officeart/2005/8/layout/vProcess5"/>
    <dgm:cxn modelId="{325A383E-79B1-4B2D-9460-5244CAAAEF1E}" srcId="{0708A755-488C-4472-A33C-609D06F77A32}" destId="{AB17A2A7-520B-4158-996F-15EE43CA208F}" srcOrd="4" destOrd="0" parTransId="{7DADE8C3-86AF-494E-9370-7E5D4A451AA8}" sibTransId="{9FF03420-7EC5-4EE4-A47B-F301D9FE05A4}"/>
    <dgm:cxn modelId="{54AB215C-D1CB-4BDF-A8A7-57CAA8D1D7CE}" type="presOf" srcId="{61766D43-32FD-4D78-BE51-2A3AE3F2D9E6}" destId="{4138DA0F-EFFB-44C9-B977-F4ECF4C3753E}" srcOrd="1" destOrd="0" presId="urn:microsoft.com/office/officeart/2005/8/layout/vProcess5"/>
    <dgm:cxn modelId="{0AD23169-11C5-4E74-AD7F-FF3A179F20AF}" type="presOf" srcId="{7192DE63-E427-4419-85A1-57187D8B3FF7}" destId="{6A950943-D9CA-42CD-9F92-B5EF8D92BB7D}" srcOrd="1" destOrd="0" presId="urn:microsoft.com/office/officeart/2005/8/layout/vProcess5"/>
    <dgm:cxn modelId="{900C716C-207F-496A-938C-3328D00EB633}" type="presOf" srcId="{7192DE63-E427-4419-85A1-57187D8B3FF7}" destId="{3DDAE37D-498F-489B-854A-6A85F2C5C8C6}" srcOrd="0" destOrd="0" presId="urn:microsoft.com/office/officeart/2005/8/layout/vProcess5"/>
    <dgm:cxn modelId="{3A670D50-0C8D-4D3F-B78D-4C2C959C8385}" type="presOf" srcId="{61766D43-32FD-4D78-BE51-2A3AE3F2D9E6}" destId="{94E6BB1D-CC0F-4B91-B4F4-9C023C1AEE89}" srcOrd="0" destOrd="0" presId="urn:microsoft.com/office/officeart/2005/8/layout/vProcess5"/>
    <dgm:cxn modelId="{1E6BC050-E29B-48B1-AF2D-0A6708F44B42}" type="presOf" srcId="{415019BC-DDC0-44F9-8721-71F0BA1097EE}" destId="{0567FB58-6B07-45CD-A723-246B2D009ED4}" srcOrd="0" destOrd="0" presId="urn:microsoft.com/office/officeart/2005/8/layout/vProcess5"/>
    <dgm:cxn modelId="{8F9DA187-59A1-45BB-A3EC-5C7E4B2D3552}" srcId="{0708A755-488C-4472-A33C-609D06F77A32}" destId="{7192DE63-E427-4419-85A1-57187D8B3FF7}" srcOrd="1" destOrd="0" parTransId="{E2805911-F18F-4E4F-838C-602D0FCA1EB6}" sibTransId="{278391C9-A7F6-4036-8AA6-AD7F7CD7BC25}"/>
    <dgm:cxn modelId="{DB37AB90-8BCD-4C57-BA8F-EB6F7A694512}" type="presOf" srcId="{C1C8D605-4BB3-4CCC-A82C-DF26C4448D4E}" destId="{94634C88-E67F-4A6D-B932-A8C8BC05AD56}" srcOrd="1" destOrd="0" presId="urn:microsoft.com/office/officeart/2005/8/layout/vProcess5"/>
    <dgm:cxn modelId="{33C98093-E887-4C50-A943-BFEBE009C8E9}" type="presOf" srcId="{AB17A2A7-520B-4158-996F-15EE43CA208F}" destId="{49CE5C50-DF66-4F2B-875F-6CCFC306368F}" srcOrd="1" destOrd="0" presId="urn:microsoft.com/office/officeart/2005/8/layout/vProcess5"/>
    <dgm:cxn modelId="{5247779A-5F38-4B79-9337-49A2A479B15B}" type="presOf" srcId="{00A8C700-5396-464B-A5A0-1C476CFCF2AD}" destId="{253877EE-A24F-425C-B8C6-7325C8A3893D}" srcOrd="1" destOrd="0" presId="urn:microsoft.com/office/officeart/2005/8/layout/vProcess5"/>
    <dgm:cxn modelId="{952CE7A0-1DB9-410B-9A64-73BA5CE0869E}" type="presOf" srcId="{C1C8D605-4BB3-4CCC-A82C-DF26C4448D4E}" destId="{CC4E15A7-F8F8-4EC9-942A-BAB5D381E5B6}" srcOrd="0" destOrd="0" presId="urn:microsoft.com/office/officeart/2005/8/layout/vProcess5"/>
    <dgm:cxn modelId="{66EAB5AA-227A-4771-BD9F-F2A563D7EE58}" srcId="{0708A755-488C-4472-A33C-609D06F77A32}" destId="{C1C8D605-4BB3-4CCC-A82C-DF26C4448D4E}" srcOrd="3" destOrd="0" parTransId="{EF8789B3-BFFD-43FF-BE26-847FA63BA942}" sibTransId="{C4FDB945-0A8E-4E99-8348-32116262C4AF}"/>
    <dgm:cxn modelId="{5BEA2CCF-0CDF-4C4C-BF0D-C02B0DBF989D}" type="presOf" srcId="{0708A755-488C-4472-A33C-609D06F77A32}" destId="{396CE3C3-B2F7-4DDA-AB1D-A449F62B8A85}" srcOrd="0" destOrd="0" presId="urn:microsoft.com/office/officeart/2005/8/layout/vProcess5"/>
    <dgm:cxn modelId="{BC9B2CDB-F54B-496F-96AA-32F9DE322F67}" type="presOf" srcId="{618AD746-CDED-4597-A832-A236EAD9D552}" destId="{542A1911-CC99-4028-942D-4E9F1F82EEB3}" srcOrd="0" destOrd="0" presId="urn:microsoft.com/office/officeart/2005/8/layout/vProcess5"/>
    <dgm:cxn modelId="{3239BCE6-31B5-428B-8E69-7D1ADC59865B}" type="presOf" srcId="{278391C9-A7F6-4036-8AA6-AD7F7CD7BC25}" destId="{2CB46811-24C0-4A45-8F3D-20341A475F32}" srcOrd="0" destOrd="0" presId="urn:microsoft.com/office/officeart/2005/8/layout/vProcess5"/>
    <dgm:cxn modelId="{8988F6EB-C1FE-40E3-98B3-1087EDDFA14C}" type="presOf" srcId="{C4FDB945-0A8E-4E99-8348-32116262C4AF}" destId="{9BE66563-18D9-4525-AF49-3421846A3780}" srcOrd="0" destOrd="0" presId="urn:microsoft.com/office/officeart/2005/8/layout/vProcess5"/>
    <dgm:cxn modelId="{AD970C0C-CCAA-4C6A-8973-7D204BD692BB}" type="presParOf" srcId="{396CE3C3-B2F7-4DDA-AB1D-A449F62B8A85}" destId="{02620894-DA5D-47A2-8255-AA940F5C298B}" srcOrd="0" destOrd="0" presId="urn:microsoft.com/office/officeart/2005/8/layout/vProcess5"/>
    <dgm:cxn modelId="{C8E36E8E-8496-439D-9395-1EE30628ED63}" type="presParOf" srcId="{396CE3C3-B2F7-4DDA-AB1D-A449F62B8A85}" destId="{4CF0606F-C699-4909-95FA-E8E18D24AFDC}" srcOrd="1" destOrd="0" presId="urn:microsoft.com/office/officeart/2005/8/layout/vProcess5"/>
    <dgm:cxn modelId="{A1E7B250-952D-4623-A164-8F33F9715C9E}" type="presParOf" srcId="{396CE3C3-B2F7-4DDA-AB1D-A449F62B8A85}" destId="{3DDAE37D-498F-489B-854A-6A85F2C5C8C6}" srcOrd="2" destOrd="0" presId="urn:microsoft.com/office/officeart/2005/8/layout/vProcess5"/>
    <dgm:cxn modelId="{23BB15D9-32B6-4DE7-B1B7-33CF76982181}" type="presParOf" srcId="{396CE3C3-B2F7-4DDA-AB1D-A449F62B8A85}" destId="{94E6BB1D-CC0F-4B91-B4F4-9C023C1AEE89}" srcOrd="3" destOrd="0" presId="urn:microsoft.com/office/officeart/2005/8/layout/vProcess5"/>
    <dgm:cxn modelId="{DC60AC28-5D30-49C2-8FE5-DE634F537E7E}" type="presParOf" srcId="{396CE3C3-B2F7-4DDA-AB1D-A449F62B8A85}" destId="{CC4E15A7-F8F8-4EC9-942A-BAB5D381E5B6}" srcOrd="4" destOrd="0" presId="urn:microsoft.com/office/officeart/2005/8/layout/vProcess5"/>
    <dgm:cxn modelId="{6E4F49D5-E86D-4D76-B9C4-410697792D6F}" type="presParOf" srcId="{396CE3C3-B2F7-4DDA-AB1D-A449F62B8A85}" destId="{442BA28E-3D7D-4D8C-8276-0A343F95467B}" srcOrd="5" destOrd="0" presId="urn:microsoft.com/office/officeart/2005/8/layout/vProcess5"/>
    <dgm:cxn modelId="{449F0DD1-D049-4B2D-909F-B923DA00B10D}" type="presParOf" srcId="{396CE3C3-B2F7-4DDA-AB1D-A449F62B8A85}" destId="{542A1911-CC99-4028-942D-4E9F1F82EEB3}" srcOrd="6" destOrd="0" presId="urn:microsoft.com/office/officeart/2005/8/layout/vProcess5"/>
    <dgm:cxn modelId="{460CD05A-5BD6-4F6A-8516-814FB7EE588E}" type="presParOf" srcId="{396CE3C3-B2F7-4DDA-AB1D-A449F62B8A85}" destId="{2CB46811-24C0-4A45-8F3D-20341A475F32}" srcOrd="7" destOrd="0" presId="urn:microsoft.com/office/officeart/2005/8/layout/vProcess5"/>
    <dgm:cxn modelId="{37B4B4B8-7D13-403A-A561-9B804AE415D2}" type="presParOf" srcId="{396CE3C3-B2F7-4DDA-AB1D-A449F62B8A85}" destId="{0567FB58-6B07-45CD-A723-246B2D009ED4}" srcOrd="8" destOrd="0" presId="urn:microsoft.com/office/officeart/2005/8/layout/vProcess5"/>
    <dgm:cxn modelId="{4EFEC42F-CBC2-4AB9-AF0F-728BB526301A}" type="presParOf" srcId="{396CE3C3-B2F7-4DDA-AB1D-A449F62B8A85}" destId="{9BE66563-18D9-4525-AF49-3421846A3780}" srcOrd="9" destOrd="0" presId="urn:microsoft.com/office/officeart/2005/8/layout/vProcess5"/>
    <dgm:cxn modelId="{539463A8-216F-41BC-BA68-FF4A22493BD8}" type="presParOf" srcId="{396CE3C3-B2F7-4DDA-AB1D-A449F62B8A85}" destId="{253877EE-A24F-425C-B8C6-7325C8A3893D}" srcOrd="10" destOrd="0" presId="urn:microsoft.com/office/officeart/2005/8/layout/vProcess5"/>
    <dgm:cxn modelId="{F60E9987-6800-4D95-9666-83764B9079BE}" type="presParOf" srcId="{396CE3C3-B2F7-4DDA-AB1D-A449F62B8A85}" destId="{6A950943-D9CA-42CD-9F92-B5EF8D92BB7D}" srcOrd="11" destOrd="0" presId="urn:microsoft.com/office/officeart/2005/8/layout/vProcess5"/>
    <dgm:cxn modelId="{2B8DCDFA-474D-4E32-A557-1ED7695B6E91}" type="presParOf" srcId="{396CE3C3-B2F7-4DDA-AB1D-A449F62B8A85}" destId="{4138DA0F-EFFB-44C9-B977-F4ECF4C3753E}" srcOrd="12" destOrd="0" presId="urn:microsoft.com/office/officeart/2005/8/layout/vProcess5"/>
    <dgm:cxn modelId="{7C3A24BF-57F8-4E55-B9B7-BAD4E403F8EA}" type="presParOf" srcId="{396CE3C3-B2F7-4DDA-AB1D-A449F62B8A85}" destId="{94634C88-E67F-4A6D-B932-A8C8BC05AD56}" srcOrd="13" destOrd="0" presId="urn:microsoft.com/office/officeart/2005/8/layout/vProcess5"/>
    <dgm:cxn modelId="{784DAD24-0653-417A-BADE-ED53B9630A1C}" type="presParOf" srcId="{396CE3C3-B2F7-4DDA-AB1D-A449F62B8A85}" destId="{49CE5C50-DF66-4F2B-875F-6CCFC306368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54F36-DC9D-4ABB-A0C9-D531D024AE88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A59CD-FF08-493D-BDF0-4600ADF5D9A5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FDC03-2E5E-4D56-9627-54F204625C14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Introduction - slide </a:t>
          </a:r>
          <a:r>
            <a:rPr lang="en-GB" sz="1100" kern="1200">
              <a:latin typeface="Calibri Light" panose="020F0302020204030204"/>
            </a:rPr>
            <a:t>3</a:t>
          </a:r>
          <a:endParaRPr lang="en-US" sz="1100" kern="1200"/>
        </a:p>
      </dsp:txBody>
      <dsp:txXfrm>
        <a:off x="569079" y="2644614"/>
        <a:ext cx="2072362" cy="720000"/>
      </dsp:txXfrm>
    </dsp:sp>
    <dsp:sp modelId="{F49C4972-56F9-414D-A012-C40E236B84D1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1410B-BDFC-479A-8679-EDAE3B1B3613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9591E-6406-46B4-92D5-C9DDF3D80EFE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Overview of UWSTD – slides </a:t>
          </a:r>
          <a:r>
            <a:rPr lang="en-GB" sz="1100" kern="1200">
              <a:latin typeface="Calibri Light" panose="020F0302020204030204"/>
            </a:rPr>
            <a:t>4-5</a:t>
          </a:r>
          <a:endParaRPr lang="en-US" sz="1100" kern="1200"/>
        </a:p>
      </dsp:txBody>
      <dsp:txXfrm>
        <a:off x="3004105" y="2644614"/>
        <a:ext cx="2072362" cy="720000"/>
      </dsp:txXfrm>
    </dsp:sp>
    <dsp:sp modelId="{B94DCE2F-70F1-413E-961C-36007E94F73E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36637B-472E-4C2B-81AF-0F0B6A4C5C7E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31649-5990-483C-B2E9-0CBEEDE6CCF4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Who are UWSTD's External Stakeholders – slides </a:t>
          </a:r>
          <a:r>
            <a:rPr lang="en-GB" sz="1100" kern="1200">
              <a:latin typeface="Calibri Light" panose="020F0302020204030204"/>
            </a:rPr>
            <a:t>6</a:t>
          </a:r>
          <a:endParaRPr lang="en-US" sz="1100" kern="1200"/>
        </a:p>
      </dsp:txBody>
      <dsp:txXfrm>
        <a:off x="5439131" y="2644614"/>
        <a:ext cx="2072362" cy="720000"/>
      </dsp:txXfrm>
    </dsp:sp>
    <dsp:sp modelId="{E0E78182-13BA-436F-885E-BCB22AC83400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0A63A-BCB8-405C-841D-542B09A11945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3F1D7-6E15-4DD5-AC67-75E9016AF01B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 are the benefits of effective communication on the organization’s business process? - slides </a:t>
          </a:r>
          <a:r>
            <a:rPr lang="en-US" sz="1100" kern="1200">
              <a:latin typeface="Calibri Light" panose="020F0302020204030204"/>
            </a:rPr>
            <a:t>7-8</a:t>
          </a:r>
          <a:endParaRPr lang="en-US" sz="1100" kern="1200"/>
        </a:p>
      </dsp:txBody>
      <dsp:txXfrm>
        <a:off x="7874157" y="2644614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DB6AA3-C582-42F7-82D3-CE5EA0A68FB9}">
      <dsp:nvSpPr>
        <dsp:cNvPr id="0" name=""/>
        <dsp:cNvSpPr/>
      </dsp:nvSpPr>
      <dsp:spPr>
        <a:xfrm>
          <a:off x="1475540" y="274463"/>
          <a:ext cx="773613" cy="773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50C37E-54DB-4653-A904-9C3C78E6AB31}">
      <dsp:nvSpPr>
        <dsp:cNvPr id="0" name=""/>
        <dsp:cNvSpPr/>
      </dsp:nvSpPr>
      <dsp:spPr>
        <a:xfrm>
          <a:off x="1002777" y="1331653"/>
          <a:ext cx="1719140" cy="816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benefits of effective communication on the organization’s business process</a:t>
          </a:r>
          <a:endParaRPr lang="en-US" sz="1100" kern="1200"/>
        </a:p>
      </dsp:txBody>
      <dsp:txXfrm>
        <a:off x="1002777" y="1331653"/>
        <a:ext cx="1719140" cy="816591"/>
      </dsp:txXfrm>
    </dsp:sp>
    <dsp:sp modelId="{F72718CD-0FFA-4913-BC32-E441EB0927FA}">
      <dsp:nvSpPr>
        <dsp:cNvPr id="0" name=""/>
        <dsp:cNvSpPr/>
      </dsp:nvSpPr>
      <dsp:spPr>
        <a:xfrm>
          <a:off x="3495530" y="274463"/>
          <a:ext cx="773613" cy="773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777A9-7D9F-4DFF-B550-E485FB33AB3B}">
      <dsp:nvSpPr>
        <dsp:cNvPr id="0" name=""/>
        <dsp:cNvSpPr/>
      </dsp:nvSpPr>
      <dsp:spPr>
        <a:xfrm>
          <a:off x="3022767" y="1331653"/>
          <a:ext cx="1719140" cy="816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How theories relating to models of communication can be used</a:t>
          </a:r>
          <a:endParaRPr lang="en-US" sz="1100" kern="1200"/>
        </a:p>
      </dsp:txBody>
      <dsp:txXfrm>
        <a:off x="3022767" y="1331653"/>
        <a:ext cx="1719140" cy="816591"/>
      </dsp:txXfrm>
    </dsp:sp>
    <dsp:sp modelId="{6508DDE3-D1FA-4B6B-AAA9-41DBC3D87226}">
      <dsp:nvSpPr>
        <dsp:cNvPr id="0" name=""/>
        <dsp:cNvSpPr/>
      </dsp:nvSpPr>
      <dsp:spPr>
        <a:xfrm>
          <a:off x="1475540" y="2578030"/>
          <a:ext cx="773613" cy="773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97B2F-0852-4540-A21F-F7E49770CA1B}">
      <dsp:nvSpPr>
        <dsp:cNvPr id="0" name=""/>
        <dsp:cNvSpPr/>
      </dsp:nvSpPr>
      <dsp:spPr>
        <a:xfrm>
          <a:off x="1002777" y="3635220"/>
          <a:ext cx="1719140" cy="816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Types of barriers that can prevent effective communication between the organisation and their external stakeholders. </a:t>
          </a:r>
          <a:endParaRPr lang="en-US" sz="1100" kern="1200"/>
        </a:p>
      </dsp:txBody>
      <dsp:txXfrm>
        <a:off x="1002777" y="3635220"/>
        <a:ext cx="1719140" cy="816591"/>
      </dsp:txXfrm>
    </dsp:sp>
    <dsp:sp modelId="{6958158B-F5A4-4303-9E5F-0BC51006F309}">
      <dsp:nvSpPr>
        <dsp:cNvPr id="0" name=""/>
        <dsp:cNvSpPr/>
      </dsp:nvSpPr>
      <dsp:spPr>
        <a:xfrm>
          <a:off x="3495530" y="2578030"/>
          <a:ext cx="773613" cy="773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D4345B-D13F-464C-BF52-D6C7BED0C224}">
      <dsp:nvSpPr>
        <dsp:cNvPr id="0" name=""/>
        <dsp:cNvSpPr/>
      </dsp:nvSpPr>
      <dsp:spPr>
        <a:xfrm>
          <a:off x="3022767" y="3635220"/>
          <a:ext cx="1719140" cy="8165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channels of communication used by the organization and channels that can be used to improve communication?</a:t>
          </a:r>
          <a:endParaRPr lang="en-US" sz="1100" kern="1200"/>
        </a:p>
      </dsp:txBody>
      <dsp:txXfrm>
        <a:off x="3022767" y="3635220"/>
        <a:ext cx="1719140" cy="8165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121AA3-4805-4C71-BDE9-232E842818B4}">
      <dsp:nvSpPr>
        <dsp:cNvPr id="0" name=""/>
        <dsp:cNvSpPr/>
      </dsp:nvSpPr>
      <dsp:spPr>
        <a:xfrm>
          <a:off x="0" y="1348884"/>
          <a:ext cx="10515600" cy="2214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791464" rIns="816127" bIns="270256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800" kern="1200">
              <a:latin typeface="Calibri Light" panose="020F0302020204030204"/>
            </a:rPr>
            <a:t>Campuses</a:t>
          </a:r>
          <a:endParaRPr lang="en-US" sz="3800" kern="1200"/>
        </a:p>
        <a:p>
          <a:pPr marL="285750" lvl="1" indent="-285750" algn="l" defTabSz="1689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800" kern="1200">
              <a:latin typeface="Calibri Light" panose="020F0302020204030204"/>
            </a:rPr>
            <a:t>Learning Centres</a:t>
          </a:r>
        </a:p>
      </dsp:txBody>
      <dsp:txXfrm>
        <a:off x="0" y="1348884"/>
        <a:ext cx="10515600" cy="2214450"/>
      </dsp:txXfrm>
    </dsp:sp>
    <dsp:sp modelId="{5670935D-CC00-459F-9D2F-3ABC45A7AC80}">
      <dsp:nvSpPr>
        <dsp:cNvPr id="0" name=""/>
        <dsp:cNvSpPr/>
      </dsp:nvSpPr>
      <dsp:spPr>
        <a:xfrm>
          <a:off x="525780" y="788004"/>
          <a:ext cx="7360920" cy="11217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>
              <a:latin typeface="Calibri Light" panose="020F0302020204030204"/>
            </a:rPr>
            <a:t>Uwtsd</a:t>
          </a:r>
          <a:r>
            <a:rPr lang="en-GB" sz="3800" kern="1200"/>
            <a:t> – Multi Campus University </a:t>
          </a:r>
          <a:endParaRPr lang="en-US" sz="3800" kern="1200"/>
        </a:p>
      </dsp:txBody>
      <dsp:txXfrm>
        <a:off x="580540" y="842764"/>
        <a:ext cx="7251400" cy="10122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2D5F8A-5D8E-4908-BE84-9D2FB88D9224}">
      <dsp:nvSpPr>
        <dsp:cNvPr id="0" name=""/>
        <dsp:cNvSpPr/>
      </dsp:nvSpPr>
      <dsp:spPr>
        <a:xfrm>
          <a:off x="2737800" y="37701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2E228-3ED6-4F01-9DDC-9F5603FA020F}">
      <dsp:nvSpPr>
        <dsp:cNvPr id="0" name=""/>
        <dsp:cNvSpPr/>
      </dsp:nvSpPr>
      <dsp:spPr>
        <a:xfrm>
          <a:off x="2242800" y="145715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Undergraduate course</a:t>
          </a:r>
          <a:endParaRPr lang="en-US" sz="1900" kern="1200"/>
        </a:p>
      </dsp:txBody>
      <dsp:txXfrm>
        <a:off x="2242800" y="1457150"/>
        <a:ext cx="1800000" cy="720000"/>
      </dsp:txXfrm>
    </dsp:sp>
    <dsp:sp modelId="{0D032F13-8D67-444D-AC9B-18E49632A885}">
      <dsp:nvSpPr>
        <dsp:cNvPr id="0" name=""/>
        <dsp:cNvSpPr/>
      </dsp:nvSpPr>
      <dsp:spPr>
        <a:xfrm>
          <a:off x="4852800" y="37701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9DAF0-8633-46EA-946E-0F9A30107F57}">
      <dsp:nvSpPr>
        <dsp:cNvPr id="0" name=""/>
        <dsp:cNvSpPr/>
      </dsp:nvSpPr>
      <dsp:spPr>
        <a:xfrm>
          <a:off x="4357800" y="145715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Postgraduate course</a:t>
          </a:r>
          <a:endParaRPr lang="en-US" sz="1900" kern="1200"/>
        </a:p>
      </dsp:txBody>
      <dsp:txXfrm>
        <a:off x="4357800" y="1457150"/>
        <a:ext cx="1800000" cy="720000"/>
      </dsp:txXfrm>
    </dsp:sp>
    <dsp:sp modelId="{894F0D6B-5A4D-48A1-9F2A-23A246C32266}">
      <dsp:nvSpPr>
        <dsp:cNvPr id="0" name=""/>
        <dsp:cNvSpPr/>
      </dsp:nvSpPr>
      <dsp:spPr>
        <a:xfrm>
          <a:off x="6967800" y="37701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BF00DF-9C98-4450-A992-63EA30C9FC15}">
      <dsp:nvSpPr>
        <dsp:cNvPr id="0" name=""/>
        <dsp:cNvSpPr/>
      </dsp:nvSpPr>
      <dsp:spPr>
        <a:xfrm>
          <a:off x="6472800" y="145715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Online and Distance Learning</a:t>
          </a:r>
          <a:endParaRPr lang="en-US" sz="1900" kern="1200"/>
        </a:p>
      </dsp:txBody>
      <dsp:txXfrm>
        <a:off x="6472800" y="1457150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8B2416-7CEA-4628-89F9-F9190D8395DE}">
      <dsp:nvSpPr>
        <dsp:cNvPr id="0" name=""/>
        <dsp:cNvSpPr/>
      </dsp:nvSpPr>
      <dsp:spPr>
        <a:xfrm>
          <a:off x="16192" y="3343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Registered Students</a:t>
          </a:r>
          <a:endParaRPr lang="en-US" sz="2200" kern="1200"/>
        </a:p>
      </dsp:txBody>
      <dsp:txXfrm>
        <a:off x="16192" y="3343"/>
        <a:ext cx="1609129" cy="965477"/>
      </dsp:txXfrm>
    </dsp:sp>
    <dsp:sp modelId="{FB590B10-62AC-4AE7-95E2-ED00BB13AF0C}">
      <dsp:nvSpPr>
        <dsp:cNvPr id="0" name=""/>
        <dsp:cNvSpPr/>
      </dsp:nvSpPr>
      <dsp:spPr>
        <a:xfrm>
          <a:off x="1786235" y="3343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750949"/>
                <a:satOff val="-1935"/>
                <a:lumOff val="-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0949"/>
                <a:satOff val="-1935"/>
                <a:lumOff val="-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0949"/>
                <a:satOff val="-1935"/>
                <a:lumOff val="-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Prospective Students</a:t>
          </a:r>
          <a:endParaRPr lang="en-US" sz="2200" kern="1200"/>
        </a:p>
      </dsp:txBody>
      <dsp:txXfrm>
        <a:off x="1786235" y="3343"/>
        <a:ext cx="1609129" cy="965477"/>
      </dsp:txXfrm>
    </dsp:sp>
    <dsp:sp modelId="{7EF8188A-1E28-418F-A456-954C5D6CD1B6}">
      <dsp:nvSpPr>
        <dsp:cNvPr id="0" name=""/>
        <dsp:cNvSpPr/>
      </dsp:nvSpPr>
      <dsp:spPr>
        <a:xfrm>
          <a:off x="3556277" y="3343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1501898"/>
                <a:satOff val="-3871"/>
                <a:lumOff val="-26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01898"/>
                <a:satOff val="-3871"/>
                <a:lumOff val="-26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01898"/>
                <a:satOff val="-3871"/>
                <a:lumOff val="-26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Alumni </a:t>
          </a:r>
          <a:endParaRPr lang="en-US" sz="2200" kern="1200"/>
        </a:p>
      </dsp:txBody>
      <dsp:txXfrm>
        <a:off x="3556277" y="3343"/>
        <a:ext cx="1609129" cy="965477"/>
      </dsp:txXfrm>
    </dsp:sp>
    <dsp:sp modelId="{1DAAC798-3ECE-4551-82D2-2E61365DBB50}">
      <dsp:nvSpPr>
        <dsp:cNvPr id="0" name=""/>
        <dsp:cNvSpPr/>
      </dsp:nvSpPr>
      <dsp:spPr>
        <a:xfrm>
          <a:off x="16192" y="1129734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Donors</a:t>
          </a:r>
          <a:endParaRPr lang="en-US" sz="2200" kern="1200"/>
        </a:p>
      </dsp:txBody>
      <dsp:txXfrm>
        <a:off x="16192" y="1129734"/>
        <a:ext cx="1609129" cy="965477"/>
      </dsp:txXfrm>
    </dsp:sp>
    <dsp:sp modelId="{6133302C-7AE3-4F83-9BF5-878C8296BCB8}">
      <dsp:nvSpPr>
        <dsp:cNvPr id="0" name=""/>
        <dsp:cNvSpPr/>
      </dsp:nvSpPr>
      <dsp:spPr>
        <a:xfrm>
          <a:off x="1786235" y="1129734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3003797"/>
                <a:satOff val="-7742"/>
                <a:lumOff val="-52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03797"/>
                <a:satOff val="-7742"/>
                <a:lumOff val="-52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03797"/>
                <a:satOff val="-7742"/>
                <a:lumOff val="-52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Parents</a:t>
          </a:r>
          <a:endParaRPr lang="en-US" sz="2200" kern="1200"/>
        </a:p>
      </dsp:txBody>
      <dsp:txXfrm>
        <a:off x="1786235" y="1129734"/>
        <a:ext cx="1609129" cy="965477"/>
      </dsp:txXfrm>
    </dsp:sp>
    <dsp:sp modelId="{0A4379D4-A92D-4E00-8392-58CAD5493294}">
      <dsp:nvSpPr>
        <dsp:cNvPr id="0" name=""/>
        <dsp:cNvSpPr/>
      </dsp:nvSpPr>
      <dsp:spPr>
        <a:xfrm>
          <a:off x="3556277" y="1129734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3754746"/>
                <a:satOff val="-9677"/>
                <a:lumOff val="-65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754746"/>
                <a:satOff val="-9677"/>
                <a:lumOff val="-65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754746"/>
                <a:satOff val="-9677"/>
                <a:lumOff val="-65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Suppliers</a:t>
          </a:r>
          <a:endParaRPr lang="en-US" sz="2200" kern="1200"/>
        </a:p>
      </dsp:txBody>
      <dsp:txXfrm>
        <a:off x="3556277" y="1129734"/>
        <a:ext cx="1609129" cy="965477"/>
      </dsp:txXfrm>
    </dsp:sp>
    <dsp:sp modelId="{3962B1E9-9CDB-4288-A6BD-F1713FB5D5AC}">
      <dsp:nvSpPr>
        <dsp:cNvPr id="0" name=""/>
        <dsp:cNvSpPr/>
      </dsp:nvSpPr>
      <dsp:spPr>
        <a:xfrm>
          <a:off x="16192" y="2256125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Employers</a:t>
          </a:r>
          <a:endParaRPr lang="en-US" sz="2200" kern="1200"/>
        </a:p>
      </dsp:txBody>
      <dsp:txXfrm>
        <a:off x="16192" y="2256125"/>
        <a:ext cx="1609129" cy="965477"/>
      </dsp:txXfrm>
    </dsp:sp>
    <dsp:sp modelId="{44137482-2C4D-48C7-82F3-AB5611C1C88A}">
      <dsp:nvSpPr>
        <dsp:cNvPr id="0" name=""/>
        <dsp:cNvSpPr/>
      </dsp:nvSpPr>
      <dsp:spPr>
        <a:xfrm>
          <a:off x="1786235" y="2256125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5256644"/>
                <a:satOff val="-13548"/>
                <a:lumOff val="-9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56644"/>
                <a:satOff val="-13548"/>
                <a:lumOff val="-9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56644"/>
                <a:satOff val="-13548"/>
                <a:lumOff val="-9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Taxpayers</a:t>
          </a:r>
          <a:endParaRPr lang="en-US" sz="2200" kern="1200"/>
        </a:p>
      </dsp:txBody>
      <dsp:txXfrm>
        <a:off x="1786235" y="2256125"/>
        <a:ext cx="1609129" cy="965477"/>
      </dsp:txXfrm>
    </dsp:sp>
    <dsp:sp modelId="{902E99D5-DF28-4AAC-AC82-42A1E481B321}">
      <dsp:nvSpPr>
        <dsp:cNvPr id="0" name=""/>
        <dsp:cNvSpPr/>
      </dsp:nvSpPr>
      <dsp:spPr>
        <a:xfrm>
          <a:off x="3556277" y="2256125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6007594"/>
                <a:satOff val="-15484"/>
                <a:lumOff val="-104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07594"/>
                <a:satOff val="-15484"/>
                <a:lumOff val="-104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07594"/>
                <a:satOff val="-15484"/>
                <a:lumOff val="-104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Government</a:t>
          </a:r>
          <a:endParaRPr lang="en-US" sz="2200" kern="1200"/>
        </a:p>
      </dsp:txBody>
      <dsp:txXfrm>
        <a:off x="3556277" y="2256125"/>
        <a:ext cx="1609129" cy="965477"/>
      </dsp:txXfrm>
    </dsp:sp>
    <dsp:sp modelId="{7D5A5897-C410-4479-B6F2-03A08EE33B4F}">
      <dsp:nvSpPr>
        <dsp:cNvPr id="0" name=""/>
        <dsp:cNvSpPr/>
      </dsp:nvSpPr>
      <dsp:spPr>
        <a:xfrm>
          <a:off x="1786235" y="3382516"/>
          <a:ext cx="1609129" cy="965477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alibri Light" panose="020F0302020204030204"/>
            </a:rPr>
            <a:t>Community</a:t>
          </a:r>
          <a:endParaRPr lang="en-GB" sz="2200" kern="1200"/>
        </a:p>
      </dsp:txBody>
      <dsp:txXfrm>
        <a:off x="1786235" y="3382516"/>
        <a:ext cx="1609129" cy="9654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F0606F-C699-4909-95FA-E8E18D24AFDC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b="1" kern="1200">
              <a:latin typeface="Calibri Light" panose="020F0302020204030204"/>
            </a:rPr>
            <a:t> Successful</a:t>
          </a:r>
          <a:r>
            <a:rPr lang="en-GB" sz="2600" b="1" kern="1200"/>
            <a:t> </a:t>
          </a:r>
          <a:r>
            <a:rPr lang="en-GB" sz="2600" kern="1200"/>
            <a:t>relationships with stakeholders</a:t>
          </a:r>
        </a:p>
      </dsp:txBody>
      <dsp:txXfrm>
        <a:off x="22940" y="22940"/>
        <a:ext cx="7160195" cy="737360"/>
      </dsp:txXfrm>
    </dsp:sp>
    <dsp:sp modelId="{3DDAE37D-498F-489B-854A-6A85F2C5C8C6}">
      <dsp:nvSpPr>
        <dsp:cNvPr id="0" name=""/>
        <dsp:cNvSpPr/>
      </dsp:nvSpPr>
      <dsp:spPr>
        <a:xfrm>
          <a:off x="604646" y="892024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Performance</a:t>
          </a:r>
          <a:endParaRPr lang="en-US" sz="2600" kern="1200"/>
        </a:p>
      </dsp:txBody>
      <dsp:txXfrm>
        <a:off x="627586" y="914964"/>
        <a:ext cx="6937378" cy="737360"/>
      </dsp:txXfrm>
    </dsp:sp>
    <dsp:sp modelId="{94E6BB1D-CC0F-4B91-B4F4-9C023C1AEE89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Satisfaction</a:t>
          </a:r>
          <a:endParaRPr lang="en-US" sz="2600" kern="1200"/>
        </a:p>
      </dsp:txBody>
      <dsp:txXfrm>
        <a:off x="1232233" y="1806988"/>
        <a:ext cx="6937378" cy="737360"/>
      </dsp:txXfrm>
    </dsp:sp>
    <dsp:sp modelId="{CC4E15A7-F8F8-4EC9-942A-BAB5D381E5B6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Profit</a:t>
          </a:r>
          <a:endParaRPr lang="en-US" sz="2600" kern="1200"/>
        </a:p>
      </dsp:txBody>
      <dsp:txXfrm>
        <a:off x="1836880" y="2699012"/>
        <a:ext cx="6937378" cy="737360"/>
      </dsp:txXfrm>
    </dsp:sp>
    <dsp:sp modelId="{442BA28E-3D7D-4D8C-8276-0A343F95467B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>
              <a:latin typeface="Calibri Light" panose="020F0302020204030204"/>
            </a:rPr>
            <a:t>Reputation</a:t>
          </a:r>
        </a:p>
      </dsp:txBody>
      <dsp:txXfrm>
        <a:off x="2441527" y="3591037"/>
        <a:ext cx="6937378" cy="737360"/>
      </dsp:txXfrm>
    </dsp:sp>
    <dsp:sp modelId="{542A1911-CC99-4028-942D-4E9F1F82EEB3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2CB46811-24C0-4A45-8F3D-20341A475F32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0567FB58-6B07-45CD-A723-246B2D009ED4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9BE66563-18D9-4525-AF49-3421846A3780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external-stakeholders#:~:text=Importance%20of%20external%20stakeholders&amp;text=By%20monitoring%20business%20activities%2C%20buying,term%20success%20of%20a%20company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7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chemeClr val="accent6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rgbClr val="3F3F3F"/>
                </a:solidFill>
                <a:ea typeface="+mj-lt"/>
                <a:cs typeface="+mj-lt"/>
              </a:rPr>
              <a:t>Presentation – Strategies for Effective Communication in a Business Setting.</a:t>
            </a:r>
            <a:endParaRPr lang="en-US" sz="3600">
              <a:solidFill>
                <a:srgbClr val="3F3F3F"/>
              </a:solidFill>
            </a:endParaRPr>
          </a:p>
        </p:txBody>
      </p:sp>
      <p:sp>
        <p:nvSpPr>
          <p:cNvPr id="12" name="Subtitle 2"/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  <a:solidFill>
            <a:schemeClr val="accent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Programme: Certificate of Higher Education Skills for the Workplace</a:t>
            </a:r>
            <a:endParaRPr lang="en-GB" sz="2000" b="1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Module: Effective Team Working and Communication</a:t>
            </a:r>
            <a:endParaRPr lang="en-GB" sz="2000"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Module code: BMSW4002</a:t>
            </a:r>
          </a:p>
          <a:p>
            <a:r>
              <a:rPr lang="en-GB" sz="2000">
                <a:cs typeface="Calibri"/>
              </a:rPr>
              <a:t>Lecturer: </a:t>
            </a:r>
            <a:r>
              <a:rPr lang="en-GB" sz="2000">
                <a:ea typeface="+mn-lt"/>
                <a:cs typeface="+mn-lt"/>
              </a:rPr>
              <a:t>Yohan Mendis </a:t>
            </a: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9CCC61-A83D-97DB-CCDC-9CF2350661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7731" y="2888250"/>
            <a:ext cx="4292594" cy="2959778"/>
          </a:xfrm>
          <a:solidFill>
            <a:schemeClr val="accent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cs typeface="Calibri"/>
              </a:rPr>
              <a:t>Shabana Akhtar - 2120355</a:t>
            </a:r>
            <a:endParaRPr lang="en-GB" sz="2000">
              <a:ea typeface="+mn-lt"/>
              <a:cs typeface="+mn-lt"/>
            </a:endParaRPr>
          </a:p>
          <a:p>
            <a:r>
              <a:rPr lang="en-GB" sz="2000" b="1">
                <a:cs typeface="Calibri"/>
              </a:rPr>
              <a:t>Suffeena Denise Maureen Webb – 2119292</a:t>
            </a:r>
            <a:endParaRPr lang="en-US" sz="2000">
              <a:ea typeface="+mn-lt"/>
              <a:cs typeface="+mn-lt"/>
            </a:endParaRPr>
          </a:p>
          <a:p>
            <a:r>
              <a:rPr lang="en-GB" sz="2000" b="1">
                <a:cs typeface="Calibri"/>
              </a:rPr>
              <a:t>Jameel Abd-L-Muhimin - 2123156</a:t>
            </a:r>
            <a:endParaRPr lang="en-GB" sz="2000">
              <a:ea typeface="+mn-lt"/>
              <a:cs typeface="+mn-lt"/>
            </a:endParaRPr>
          </a:p>
          <a:p>
            <a:r>
              <a:rPr lang="en-GB" sz="2000" b="1">
                <a:cs typeface="Calibri"/>
              </a:rPr>
              <a:t>Sebastian Anghel - 2120423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7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3E227282-BA16-6D72-C042-1A7F532D39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E398D2-4EC4-9792-EF87-B0D4B98FF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Contents Page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CA638164-4A4C-67BB-97A3-D43C4112D0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4661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93375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C9D0051-C575-5404-14D0-690AD58C30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389" b="1334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731415-D540-2564-8152-E5410F12C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marL="285750" indent="-285750" algn="r">
              <a:spcBef>
                <a:spcPts val="1000"/>
              </a:spcBef>
              <a:buFont typeface="Arial"/>
              <a:buChar char="•"/>
            </a:pPr>
            <a:r>
              <a:rPr lang="en-GB" sz="4000" b="1">
                <a:solidFill>
                  <a:srgbClr val="FFFFFF"/>
                </a:solidFill>
                <a:cs typeface="Calibri Light"/>
              </a:rPr>
              <a:t>Introduction</a:t>
            </a:r>
            <a:r>
              <a:rPr lang="en-GB" sz="3100">
                <a:solidFill>
                  <a:srgbClr val="FFFFFF"/>
                </a:solidFill>
                <a:cs typeface="Calibri Light"/>
              </a:rPr>
              <a:t> </a:t>
            </a:r>
            <a:r>
              <a:rPr lang="en-GB" sz="3100">
                <a:solidFill>
                  <a:srgbClr val="FFFFFF"/>
                </a:solidFill>
                <a:latin typeface="Calibri"/>
                <a:cs typeface="Calibri"/>
              </a:rPr>
              <a:t>We will be discussing 'Strategies for effective communication in a business setting'. </a:t>
            </a:r>
            <a:endParaRPr lang="en-GB" sz="3100">
              <a:solidFill>
                <a:srgbClr val="FFFFFF"/>
              </a:solidFill>
              <a:latin typeface="Calibri"/>
              <a:ea typeface="+mj-lt"/>
              <a:cs typeface="Calibri"/>
            </a:endParaRPr>
          </a:p>
          <a:p>
            <a:pPr algn="r"/>
            <a:endParaRPr lang="en-GB" sz="3100">
              <a:solidFill>
                <a:srgbClr val="FFFFFF"/>
              </a:solidFill>
              <a:cs typeface="Calibri Light"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D3CC6B-E781-107D-72A3-1658E908EB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077956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65475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9D91A-671D-C3B2-12E1-85D7C2A0CF4D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ellipse">
            <a:avLst/>
          </a:prstGeo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7200" b="1">
                <a:ea typeface="+mj-lt"/>
                <a:cs typeface="+mj-lt"/>
              </a:rPr>
              <a:t>Overview of UWTSD</a:t>
            </a:r>
            <a:endParaRPr lang="en-US" sz="7200" b="1">
              <a:cs typeface="Calibri Light" panose="020F0302020204030204"/>
            </a:endParaRPr>
          </a:p>
          <a:p>
            <a:br>
              <a:rPr lang="en-US" sz="1800"/>
            </a:br>
            <a:endParaRPr lang="en-US" sz="1800" kern="1200">
              <a:latin typeface="+mj-lt"/>
              <a:cs typeface="Calibri Light"/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B5F037CD-B834-0AA7-E9F7-F6BAB33FFE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3458630"/>
              </p:ext>
            </p:extLst>
          </p:nvPr>
        </p:nvGraphicFramePr>
        <p:xfrm>
          <a:off x="838200" y="689814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8A4130-0488-3AC6-5875-0C04F052AB15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804249" y="4499814"/>
            <a:ext cx="5181600" cy="22234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"Each offers a different kind of student experience while all share a friendly, community atmosphere." (University of Wales Trinity Saint David, 2022)</a:t>
            </a: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52013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9F3871E3-AEF2-C9D9-266D-039036EB9D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B69EE1-0939-05B6-2FC4-661E6CE64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cs typeface="Calibri Light"/>
              </a:rPr>
              <a:t>Provides opportunities to study a range of courses including: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6534CF-85DB-5EE9-E501-0950104663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6767020"/>
              </p:ext>
            </p:extLst>
          </p:nvPr>
        </p:nvGraphicFramePr>
        <p:xfrm>
          <a:off x="838200" y="1825625"/>
          <a:ext cx="10515600" cy="2554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3" name="TextBox 32">
            <a:extLst>
              <a:ext uri="{FF2B5EF4-FFF2-40B4-BE49-F238E27FC236}">
                <a16:creationId xmlns:a16="http://schemas.microsoft.com/office/drawing/2014/main" id="{91185F69-FB17-B79A-985E-BB204B6D6411}"/>
              </a:ext>
            </a:extLst>
          </p:cNvPr>
          <p:cNvSpPr txBox="1"/>
          <p:nvPr/>
        </p:nvSpPr>
        <p:spPr>
          <a:xfrm>
            <a:off x="2021457" y="4853796"/>
            <a:ext cx="77896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/>
              <a:t>"300+ courses</a:t>
            </a:r>
            <a:r>
              <a:rPr lang="en-GB"/>
              <a:t> across three Institutes." (University of Wales Trinity Saint David, 2022)</a:t>
            </a:r>
            <a:r>
              <a:rPr lang="en-GB"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2324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itle 62">
            <a:extLst>
              <a:ext uri="{FF2B5EF4-FFF2-40B4-BE49-F238E27FC236}">
                <a16:creationId xmlns:a16="http://schemas.microsoft.com/office/drawing/2014/main" id="{DE1DD31D-6BF4-0457-4497-E9E490CC9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Who are UWTSD's External Stakeholders 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C4D8773-F104-42C1-EC84-278D252B5B4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57016936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DE12CC86-AFCC-BAFD-F2BD-338B24EB90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"External</a:t>
            </a:r>
            <a:r>
              <a:rPr lang="en-GB">
                <a:cs typeface="Calibri"/>
              </a:rPr>
              <a:t> stakeholders are people or factors that operate outside of the internal affairs of the business but still experience risk based on the business's performance." (Indeed 2021)</a:t>
            </a:r>
            <a:endParaRPr lang="en-GB">
              <a:ea typeface="+mn-lt"/>
              <a:cs typeface="+mn-lt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4081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B8B2416-7CEA-4628-89F9-F9190D8395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graphicEl>
                                              <a:dgm id="{FB8B2416-7CEA-4628-89F9-F9190D8395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graphicEl>
                                              <a:dgm id="{FB8B2416-7CEA-4628-89F9-F9190D8395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B590B10-62AC-4AE7-95E2-ED00BB13A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graphicEl>
                                              <a:dgm id="{FB590B10-62AC-4AE7-95E2-ED00BB13A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graphicEl>
                                              <a:dgm id="{FB590B10-62AC-4AE7-95E2-ED00BB13A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7EF8188A-1E28-418F-A456-954C5D6CD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graphicEl>
                                              <a:dgm id="{7EF8188A-1E28-418F-A456-954C5D6CD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graphicEl>
                                              <a:dgm id="{7EF8188A-1E28-418F-A456-954C5D6CD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DAAC798-3ECE-4551-82D2-2E61365DB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graphicEl>
                                              <a:dgm id="{1DAAC798-3ECE-4551-82D2-2E61365DB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graphicEl>
                                              <a:dgm id="{1DAAC798-3ECE-4551-82D2-2E61365DB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6133302C-7AE3-4F83-9BF5-878C8296B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graphicEl>
                                              <a:dgm id="{6133302C-7AE3-4F83-9BF5-878C8296B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graphicEl>
                                              <a:dgm id="{6133302C-7AE3-4F83-9BF5-878C8296B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A4379D4-A92D-4E00-8392-58CAD5493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graphicEl>
                                              <a:dgm id="{0A4379D4-A92D-4E00-8392-58CAD5493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graphicEl>
                                              <a:dgm id="{0A4379D4-A92D-4E00-8392-58CAD54932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962B1E9-9CDB-4288-A6BD-F1713FB5D5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graphicEl>
                                              <a:dgm id="{3962B1E9-9CDB-4288-A6BD-F1713FB5D5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graphicEl>
                                              <a:dgm id="{3962B1E9-9CDB-4288-A6BD-F1713FB5D5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44137482-2C4D-48C7-82F3-AB5611C1C8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graphicEl>
                                              <a:dgm id="{44137482-2C4D-48C7-82F3-AB5611C1C8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graphicEl>
                                              <a:dgm id="{44137482-2C4D-48C7-82F3-AB5611C1C8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902E99D5-DF28-4AAC-AC82-42A1E481B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graphicEl>
                                              <a:dgm id="{902E99D5-DF28-4AAC-AC82-42A1E481B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graphicEl>
                                              <a:dgm id="{902E99D5-DF28-4AAC-AC82-42A1E481B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7D5A5897-C410-4479-B6F2-03A08EE33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graphicEl>
                                              <a:dgm id="{7D5A5897-C410-4479-B6F2-03A08EE33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graphicEl>
                                              <a:dgm id="{7D5A5897-C410-4479-B6F2-03A08EE33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7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0E12F7F-A29B-0431-F0AE-C7AF0AE43C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5020" b="1071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BE4603-7456-E3A8-017B-B3518FBA5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What are the benefits of effective communication on the organization’s business process? </a:t>
            </a:r>
          </a:p>
          <a:p>
            <a:endParaRPr lang="en-US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2E33BD-28F7-1229-C2D6-19A42AA7A3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961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623515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Marketing">
            <a:extLst>
              <a:ext uri="{FF2B5EF4-FFF2-40B4-BE49-F238E27FC236}">
                <a16:creationId xmlns:a16="http://schemas.microsoft.com/office/drawing/2014/main" id="{DE2412BA-7B27-4AE2-C12D-8439DEA7B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23382" y="536298"/>
            <a:ext cx="4113708" cy="4113708"/>
          </a:xfrm>
          <a:prstGeom prst="rect">
            <a:avLst/>
          </a:prstGeom>
        </p:spPr>
      </p:pic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9B38642C-62C4-4E31-A5D3-BB1DD8CA3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663583" cy="6858478"/>
          </a:xfrm>
          <a:custGeom>
            <a:avLst/>
            <a:gdLst>
              <a:gd name="connsiteX0" fmla="*/ 0 w 8663583"/>
              <a:gd name="connsiteY0" fmla="*/ 0 h 6858478"/>
              <a:gd name="connsiteX1" fmla="*/ 480486 w 8663583"/>
              <a:gd name="connsiteY1" fmla="*/ 0 h 6858478"/>
              <a:gd name="connsiteX2" fmla="*/ 4415403 w 8663583"/>
              <a:gd name="connsiteY2" fmla="*/ 0 h 6858478"/>
              <a:gd name="connsiteX3" fmla="*/ 5481631 w 8663583"/>
              <a:gd name="connsiteY3" fmla="*/ 0 h 6858478"/>
              <a:gd name="connsiteX4" fmla="*/ 5487208 w 8663583"/>
              <a:gd name="connsiteY4" fmla="*/ 0 h 6858478"/>
              <a:gd name="connsiteX5" fmla="*/ 8663583 w 8663583"/>
              <a:gd name="connsiteY5" fmla="*/ 6858478 h 6858478"/>
              <a:gd name="connsiteX6" fmla="*/ 1239028 w 8663583"/>
              <a:gd name="connsiteY6" fmla="*/ 6858478 h 6858478"/>
              <a:gd name="connsiteX7" fmla="*/ 1239288 w 8663583"/>
              <a:gd name="connsiteY7" fmla="*/ 6857916 h 6858478"/>
              <a:gd name="connsiteX8" fmla="*/ 480486 w 8663583"/>
              <a:gd name="connsiteY8" fmla="*/ 6857916 h 6858478"/>
              <a:gd name="connsiteX9" fmla="*/ 480486 w 8663583"/>
              <a:gd name="connsiteY9" fmla="*/ 6858000 h 6858478"/>
              <a:gd name="connsiteX10" fmla="*/ 0 w 8663583"/>
              <a:gd name="connsiteY10" fmla="*/ 685800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663583" h="6858478">
                <a:moveTo>
                  <a:pt x="0" y="0"/>
                </a:moveTo>
                <a:lnTo>
                  <a:pt x="480486" y="0"/>
                </a:lnTo>
                <a:lnTo>
                  <a:pt x="4415403" y="0"/>
                </a:lnTo>
                <a:lnTo>
                  <a:pt x="5481631" y="0"/>
                </a:lnTo>
                <a:lnTo>
                  <a:pt x="5487208" y="0"/>
                </a:lnTo>
                <a:lnTo>
                  <a:pt x="8663583" y="6858478"/>
                </a:lnTo>
                <a:lnTo>
                  <a:pt x="1239028" y="6858478"/>
                </a:lnTo>
                <a:lnTo>
                  <a:pt x="1239288" y="6857916"/>
                </a:lnTo>
                <a:lnTo>
                  <a:pt x="480486" y="6857916"/>
                </a:lnTo>
                <a:lnTo>
                  <a:pt x="48048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A9F66240-8C38-4069-A5C9-2D3FCD97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234957" cy="6858478"/>
          </a:xfrm>
          <a:custGeom>
            <a:avLst/>
            <a:gdLst>
              <a:gd name="connsiteX0" fmla="*/ 156905 w 8234957"/>
              <a:gd name="connsiteY0" fmla="*/ 0 h 6858478"/>
              <a:gd name="connsiteX1" fmla="*/ 3986777 w 8234957"/>
              <a:gd name="connsiteY1" fmla="*/ 0 h 6858478"/>
              <a:gd name="connsiteX2" fmla="*/ 5053005 w 8234957"/>
              <a:gd name="connsiteY2" fmla="*/ 0 h 6858478"/>
              <a:gd name="connsiteX3" fmla="*/ 5058582 w 8234957"/>
              <a:gd name="connsiteY3" fmla="*/ 0 h 6858478"/>
              <a:gd name="connsiteX4" fmla="*/ 8234957 w 8234957"/>
              <a:gd name="connsiteY4" fmla="*/ 6858478 h 6858478"/>
              <a:gd name="connsiteX5" fmla="*/ 810402 w 8234957"/>
              <a:gd name="connsiteY5" fmla="*/ 6858478 h 6858478"/>
              <a:gd name="connsiteX6" fmla="*/ 810662 w 8234957"/>
              <a:gd name="connsiteY6" fmla="*/ 6857916 h 6858478"/>
              <a:gd name="connsiteX7" fmla="*/ 156905 w 8234957"/>
              <a:gd name="connsiteY7" fmla="*/ 6857916 h 6858478"/>
              <a:gd name="connsiteX8" fmla="*/ 156905 w 8234957"/>
              <a:gd name="connsiteY8" fmla="*/ 6858478 h 6858478"/>
              <a:gd name="connsiteX9" fmla="*/ 0 w 8234957"/>
              <a:gd name="connsiteY9" fmla="*/ 6858478 h 6858478"/>
              <a:gd name="connsiteX10" fmla="*/ 0 w 8234957"/>
              <a:gd name="connsiteY10" fmla="*/ 479 h 6858478"/>
              <a:gd name="connsiteX11" fmla="*/ 156905 w 8234957"/>
              <a:gd name="connsiteY11" fmla="*/ 479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34957" h="6858478">
                <a:moveTo>
                  <a:pt x="156905" y="0"/>
                </a:moveTo>
                <a:lnTo>
                  <a:pt x="3986777" y="0"/>
                </a:lnTo>
                <a:lnTo>
                  <a:pt x="5053005" y="0"/>
                </a:lnTo>
                <a:lnTo>
                  <a:pt x="5058582" y="0"/>
                </a:lnTo>
                <a:lnTo>
                  <a:pt x="8234957" y="6858478"/>
                </a:lnTo>
                <a:lnTo>
                  <a:pt x="810402" y="6858478"/>
                </a:lnTo>
                <a:lnTo>
                  <a:pt x="810662" y="6857916"/>
                </a:lnTo>
                <a:lnTo>
                  <a:pt x="156905" y="6857916"/>
                </a:lnTo>
                <a:lnTo>
                  <a:pt x="156905" y="6858478"/>
                </a:lnTo>
                <a:lnTo>
                  <a:pt x="0" y="6858478"/>
                </a:lnTo>
                <a:lnTo>
                  <a:pt x="0" y="479"/>
                </a:lnTo>
                <a:lnTo>
                  <a:pt x="15690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43431-2550-2242-0793-4DB480CD452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87088" y="2020824"/>
            <a:ext cx="5593674" cy="41513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/>
              <a:t>Importance of communication can never be overemphasized. It is the key element that helps an organization to become successful. (Jameson)</a:t>
            </a:r>
            <a:endParaRPr lang="en-US" sz="4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89288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94140-74D3-57A3-F9AB-86F6D94C7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482" y="38659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>
                <a:latin typeface="Arial"/>
                <a:cs typeface="Calibri"/>
              </a:rPr>
              <a:t>How should the organization use the theories relating to models of communication?</a:t>
            </a:r>
            <a:endParaRPr lang="en-GB" sz="2800">
              <a:latin typeface="Arial"/>
              <a:ea typeface="+mj-lt"/>
              <a:cs typeface="+mj-lt"/>
            </a:endParaRPr>
          </a:p>
          <a:p>
            <a:endParaRPr lang="en-GB" sz="2800">
              <a:latin typeface="Arial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A0A6F-5DA3-A933-40A0-014710EE4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65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FB48D-0F50-CE8B-65CD-32A14E45C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Calibri"/>
                <a:cs typeface="Calibri"/>
              </a:rPr>
              <a:t> </a:t>
            </a:r>
            <a:r>
              <a:rPr lang="en-GB" sz="2800">
                <a:latin typeface="Arial"/>
                <a:cs typeface="Calibri"/>
              </a:rPr>
              <a:t>The types of barriers that can prevent effective communication between the organisation and their external stakeholders. </a:t>
            </a:r>
            <a:endParaRPr lang="en-GB" sz="2800">
              <a:latin typeface="Arial"/>
              <a:ea typeface="+mj-lt"/>
              <a:cs typeface="+mj-lt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0E814-B4C4-9B6A-FEAA-C44060740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369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32F83-D545-FCAC-3F09-45E8F4FEA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Calibri"/>
                <a:cs typeface="Calibri"/>
              </a:rPr>
              <a:t> </a:t>
            </a:r>
            <a:r>
              <a:rPr lang="en-GB" sz="2800">
                <a:latin typeface="Arial"/>
                <a:cs typeface="Calibri"/>
              </a:rPr>
              <a:t>The types of barriers that can prevent effective communication between the organisation and their external stakeholders. </a:t>
            </a:r>
            <a:endParaRPr lang="en-GB" sz="2800">
              <a:latin typeface="Arial"/>
              <a:ea typeface="+mj-lt"/>
              <a:cs typeface="+mj-lt"/>
            </a:endParaRPr>
          </a:p>
          <a:p>
            <a:endParaRPr lang="en-GB" sz="2800">
              <a:latin typeface="Arial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D24C1-D367-137F-3A76-784153B0DC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76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97ED2-43E6-B697-A57C-1DA0EED6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How to improve the channels of communication at the company (UWSTD)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8D848-0959-BD03-4677-C210BB656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567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5D873-163A-06EC-2FBC-D1141F402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Summary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4DC70-8BB8-AFF8-796E-ACF650E20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3243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1E225-8B09-8089-9DE2-B3653BEC3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Thank you and invite for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A0AC2-68C6-B225-54A4-EBE1D5472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932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0858-9465-6DFD-1B9A-4033B773B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E5ABD-85D8-9E42-CB8C-22781A478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>
                <a:cs typeface="Calibri"/>
              </a:rPr>
              <a:t>Indeed (2022) </a:t>
            </a:r>
            <a:r>
              <a:rPr lang="en-GB" sz="1100" i="1"/>
              <a:t>What Are External Stakeholders? </a:t>
            </a:r>
            <a:r>
              <a:rPr lang="en-GB" sz="1100"/>
              <a:t>Available at: </a:t>
            </a:r>
            <a:r>
              <a:rPr lang="en-GB" sz="1100">
                <a:ea typeface="+mn-lt"/>
                <a:cs typeface="+mn-lt"/>
                <a:hlinkClick r:id="rId2"/>
              </a:rPr>
              <a:t>https://www.indeed.com/career-advice/career-development/external-stakeholders#:~:text=Importance%20of%20external%20stakeholders&amp;text=By%20monitoring%20business%20activities%2C%20buying,term%20success%20of%20a%20company</a:t>
            </a:r>
            <a:r>
              <a:rPr lang="en-GB" sz="1100">
                <a:ea typeface="+mn-lt"/>
                <a:cs typeface="+mn-lt"/>
              </a:rPr>
              <a:t>. (Accessed: 20 July 2022)</a:t>
            </a:r>
            <a:endParaRPr lang="en-GB" sz="1100" i="1">
              <a:cs typeface="Calibri"/>
            </a:endParaRPr>
          </a:p>
          <a:p>
            <a:r>
              <a:rPr lang="en-GB" sz="1100">
                <a:ea typeface="+mn-lt"/>
                <a:cs typeface="+mn-lt"/>
              </a:rPr>
              <a:t>Jameson, A., Importance of Communication: A monography.</a:t>
            </a:r>
            <a:endParaRPr lang="en-GB" sz="1100">
              <a:cs typeface="Calibri"/>
            </a:endParaRPr>
          </a:p>
          <a:p>
            <a:r>
              <a:rPr lang="en-GB" sz="1100">
                <a:cs typeface="Calibri"/>
              </a:rPr>
              <a:t>University of Wales Trinity Saint David (2022)</a:t>
            </a:r>
          </a:p>
          <a:p>
            <a:endParaRPr lang="en-GB" sz="1100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596646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589622"/>
              </p:ext>
            </p:extLst>
          </p:nvPr>
        </p:nvGraphicFramePr>
        <p:xfrm>
          <a:off x="1000124" y="719666"/>
          <a:ext cx="10101264" cy="6242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>
                          <a:latin typeface="Calibri"/>
                        </a:rPr>
                        <a:t>Shabana Akhtar - 2120355</a:t>
                      </a:r>
                      <a:endParaRPr lang="en-GB" sz="1800" b="0" i="0" u="none" strike="noStrike" noProof="0">
                        <a:latin typeface="Calibri"/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err="1">
                          <a:latin typeface="Calibri"/>
                        </a:rPr>
                        <a:t>Suffeena</a:t>
                      </a:r>
                      <a:r>
                        <a:rPr lang="en-GB" sz="1800" b="1" i="0" u="none" strike="noStrike" noProof="0">
                          <a:latin typeface="Calibri"/>
                        </a:rPr>
                        <a:t> Denise Maureen Webb – 2119292</a:t>
                      </a:r>
                      <a:endParaRPr lang="en-US" sz="1800" b="0" i="0" u="none" strike="noStrike" noProof="0">
                        <a:latin typeface="Calibri"/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>
                          <a:latin typeface="Calibri"/>
                        </a:rPr>
                        <a:t>Jameel Abd-L-</a:t>
                      </a:r>
                      <a:r>
                        <a:rPr lang="en-GB" sz="1800" b="1" i="0" u="none" strike="noStrike" noProof="0" err="1">
                          <a:latin typeface="Calibri"/>
                        </a:rPr>
                        <a:t>Muhimin</a:t>
                      </a:r>
                      <a:r>
                        <a:rPr lang="en-GB" sz="1800" b="1" i="0" u="none" strike="noStrike" noProof="0">
                          <a:latin typeface="Calibri"/>
                        </a:rPr>
                        <a:t> - 2123156</a:t>
                      </a:r>
                      <a:endParaRPr lang="en-GB" sz="1800" b="0" i="0" u="none" strike="noStrike" noProof="0">
                        <a:latin typeface="Calibri"/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>
                          <a:latin typeface="Calibri"/>
                        </a:rPr>
                        <a:t>Sebastian Anghel - 2120423</a:t>
                      </a:r>
                      <a:endParaRPr lang="en-GB" sz="1800" b="0" i="0" u="none" strike="noStrike" noProof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What were the key strengths of your team? 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 strengths as a team were identified as we didn’t manage to work together.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What were the challenges that you overcame as a team?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Challenges were that we didn’t manage to work on the presentation together and this challenge was not overcome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What would you do differently if you worked as a team again?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 am not sure what I could do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4042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office theme</vt:lpstr>
      <vt:lpstr>Office Theme</vt:lpstr>
      <vt:lpstr>Presentation – Strategies for Effective Communication in a Business Setting.</vt:lpstr>
      <vt:lpstr>Contents Page</vt:lpstr>
      <vt:lpstr>Introduction We will be discussing 'Strategies for effective communication in a business setting'.  </vt:lpstr>
      <vt:lpstr>Overview of UWTSD  </vt:lpstr>
      <vt:lpstr>Provides opportunities to study a range of courses including:</vt:lpstr>
      <vt:lpstr>Who are UWTSD's External Stakeholders </vt:lpstr>
      <vt:lpstr>What are the benefits of effective communication on the organization’s business process?  </vt:lpstr>
      <vt:lpstr>PowerPoint Presentation</vt:lpstr>
      <vt:lpstr>How should the organization use the theories relating to models of communication? </vt:lpstr>
      <vt:lpstr> The types of barriers that can prevent effective communication between the organisation and their external stakeholders.  </vt:lpstr>
      <vt:lpstr> The types of barriers that can prevent effective communication between the organisation and their external stakeholders.  </vt:lpstr>
      <vt:lpstr>How to improve the channels of communication at the company (UWSTD)</vt:lpstr>
      <vt:lpstr>Summary and Conclusion</vt:lpstr>
      <vt:lpstr>Thank you and invite for questions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2022-07-05T10:05:28Z</dcterms:created>
  <dcterms:modified xsi:type="dcterms:W3CDTF">2022-07-22T15:56:20Z</dcterms:modified>
</cp:coreProperties>
</file>