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0"/>
  </p:notesMasterIdLst>
  <p:sldIdLst>
    <p:sldId id="284" r:id="rId5"/>
    <p:sldId id="273" r:id="rId6"/>
    <p:sldId id="274" r:id="rId7"/>
    <p:sldId id="276" r:id="rId8"/>
    <p:sldId id="277" r:id="rId9"/>
    <p:sldId id="278" r:id="rId10"/>
    <p:sldId id="279" r:id="rId11"/>
    <p:sldId id="287" r:id="rId12"/>
    <p:sldId id="280" r:id="rId13"/>
    <p:sldId id="282" r:id="rId14"/>
    <p:sldId id="285" r:id="rId15"/>
    <p:sldId id="283" r:id="rId16"/>
    <p:sldId id="286" r:id="rId17"/>
    <p:sldId id="288"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749" autoAdjust="0"/>
  </p:normalViewPr>
  <p:slideViewPr>
    <p:cSldViewPr snapToGrid="0">
      <p:cViewPr>
        <p:scale>
          <a:sx n="50" d="100"/>
          <a:sy n="50" d="100"/>
        </p:scale>
        <p:origin x="121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33FCEE04-B2D1-4747-BDF4-83386A71BF1E}" type="doc">
      <dgm:prSet loTypeId="urn:microsoft.com/office/officeart/2018/2/layout/IconCircleList" loCatId="icon" qsTypeId="urn:microsoft.com/office/officeart/2005/8/quickstyle/simple1#1" qsCatId="simple" csTypeId="urn:microsoft.com/office/officeart/2005/8/colors/accent1_2#1" csCatId="accent1" phldr="1"/>
      <dgm:spPr/>
      <dgm:t>
        <a:bodyPr/>
        <a:lstStyle/>
        <a:p>
          <a:endParaRPr lang="en-US"/>
        </a:p>
      </dgm:t>
    </dgm:pt>
    <dgm:pt modelId="{E585D77D-0E8B-4061-AABF-2FF03988590D}">
      <dgm:prSet/>
      <dgm:spPr/>
      <dgm:t>
        <a:bodyPr/>
        <a:lstStyle/>
        <a:p>
          <a:pPr>
            <a:lnSpc>
              <a:spcPct val="100000"/>
            </a:lnSpc>
          </a:pPr>
          <a:r>
            <a:rPr lang="en-US"/>
            <a:t>Chronic Respiratory Disorder affects the airways and other parts of the lungs.</a:t>
          </a:r>
        </a:p>
      </dgm:t>
    </dgm:pt>
    <dgm:pt modelId="{13876DB7-3060-4C51-ABDB-CC367AA6E33D}" type="parTrans" cxnId="{4947E977-C4B4-4CFB-A9A7-3E1A5B9A2848}">
      <dgm:prSet/>
      <dgm:spPr/>
      <dgm:t>
        <a:bodyPr/>
        <a:lstStyle/>
        <a:p>
          <a:endParaRPr lang="en-US"/>
        </a:p>
      </dgm:t>
    </dgm:pt>
    <dgm:pt modelId="{31291F00-2D26-43C6-BC5A-55081C0BD974}" type="sibTrans" cxnId="{4947E977-C4B4-4CFB-A9A7-3E1A5B9A2848}">
      <dgm:prSet/>
      <dgm:spPr/>
      <dgm:t>
        <a:bodyPr/>
        <a:lstStyle/>
        <a:p>
          <a:pPr>
            <a:lnSpc>
              <a:spcPct val="100000"/>
            </a:lnSpc>
          </a:pPr>
          <a:endParaRPr lang="en-US"/>
        </a:p>
      </dgm:t>
    </dgm:pt>
    <dgm:pt modelId="{D4FEAB32-AE36-45B2-9CCA-073243D4793C}">
      <dgm:prSet/>
      <dgm:spPr/>
      <dgm:t>
        <a:bodyPr/>
        <a:lstStyle/>
        <a:p>
          <a:pPr>
            <a:lnSpc>
              <a:spcPct val="100000"/>
            </a:lnSpc>
          </a:pPr>
          <a:r>
            <a:rPr lang="en-US"/>
            <a:t>It is a non-curable disease.</a:t>
          </a:r>
        </a:p>
      </dgm:t>
    </dgm:pt>
    <dgm:pt modelId="{C6D3739A-A4E5-4B21-938B-A699863D74DC}" type="parTrans" cxnId="{4E3E3061-2555-433E-A2B5-8B9C708105A7}">
      <dgm:prSet/>
      <dgm:spPr/>
      <dgm:t>
        <a:bodyPr/>
        <a:lstStyle/>
        <a:p>
          <a:endParaRPr lang="en-US"/>
        </a:p>
      </dgm:t>
    </dgm:pt>
    <dgm:pt modelId="{E60CF411-D315-4F3C-8E1F-12ACCCA5BD45}" type="sibTrans" cxnId="{4E3E3061-2555-433E-A2B5-8B9C708105A7}">
      <dgm:prSet/>
      <dgm:spPr/>
      <dgm:t>
        <a:bodyPr/>
        <a:lstStyle/>
        <a:p>
          <a:pPr>
            <a:lnSpc>
              <a:spcPct val="100000"/>
            </a:lnSpc>
          </a:pPr>
          <a:endParaRPr lang="en-US"/>
        </a:p>
      </dgm:t>
    </dgm:pt>
    <dgm:pt modelId="{BEAB2304-476A-4D53-AF88-A7FD1E06E5D9}">
      <dgm:prSet/>
      <dgm:spPr/>
      <dgm:t>
        <a:bodyPr/>
        <a:lstStyle/>
        <a:p>
          <a:pPr>
            <a:lnSpc>
              <a:spcPct val="100000"/>
            </a:lnSpc>
          </a:pPr>
          <a:r>
            <a:rPr lang="en-US"/>
            <a:t>Many treatments can help open the blocked airways and improve shortness of breath.</a:t>
          </a:r>
        </a:p>
      </dgm:t>
    </dgm:pt>
    <dgm:pt modelId="{18181468-5273-4098-9201-6843B69C6A82}" type="parTrans" cxnId="{65F7F845-7232-41C6-A2E4-F4BCA123A7AC}">
      <dgm:prSet/>
      <dgm:spPr/>
      <dgm:t>
        <a:bodyPr/>
        <a:lstStyle/>
        <a:p>
          <a:endParaRPr lang="en-US"/>
        </a:p>
      </dgm:t>
    </dgm:pt>
    <dgm:pt modelId="{FECF5E98-C4FE-42A3-A6E9-313E7907C83C}" type="sibTrans" cxnId="{65F7F845-7232-41C6-A2E4-F4BCA123A7AC}">
      <dgm:prSet/>
      <dgm:spPr/>
      <dgm:t>
        <a:bodyPr/>
        <a:lstStyle/>
        <a:p>
          <a:pPr>
            <a:lnSpc>
              <a:spcPct val="100000"/>
            </a:lnSpc>
          </a:pPr>
          <a:endParaRPr lang="en-US"/>
        </a:p>
      </dgm:t>
    </dgm:pt>
    <dgm:pt modelId="{782C2038-9837-4B6C-8919-010ECCAAE720}">
      <dgm:prSet/>
      <dgm:spPr/>
      <dgm:t>
        <a:bodyPr/>
        <a:lstStyle/>
        <a:p>
          <a:pPr>
            <a:lnSpc>
              <a:spcPct val="100000"/>
            </a:lnSpc>
          </a:pPr>
          <a:r>
            <a:rPr lang="en-US"/>
            <a:t>Treatments can help in controlling the symptoms to improve the daily life of people who suffer from CRD (World Health Organisation, 2025). </a:t>
          </a:r>
        </a:p>
      </dgm:t>
    </dgm:pt>
    <dgm:pt modelId="{7D3A751E-E935-426B-BB1E-55F4553F328F}" type="parTrans" cxnId="{0D08B933-75A9-40A2-A3FA-D07EBE04FC7E}">
      <dgm:prSet/>
      <dgm:spPr/>
      <dgm:t>
        <a:bodyPr/>
        <a:lstStyle/>
        <a:p>
          <a:endParaRPr lang="en-US"/>
        </a:p>
      </dgm:t>
    </dgm:pt>
    <dgm:pt modelId="{C5F54AA3-7328-4547-A52C-A9B5A4CF14AF}" type="sibTrans" cxnId="{0D08B933-75A9-40A2-A3FA-D07EBE04FC7E}">
      <dgm:prSet/>
      <dgm:spPr/>
      <dgm:t>
        <a:bodyPr/>
        <a:lstStyle/>
        <a:p>
          <a:endParaRPr lang="en-US"/>
        </a:p>
      </dgm:t>
    </dgm:pt>
    <dgm:pt modelId="{F6CE26CA-C762-4A3A-8813-F0110B3978E2}" type="pres">
      <dgm:prSet presAssocID="{33FCEE04-B2D1-4747-BDF4-83386A71BF1E}" presName="root" presStyleCnt="0">
        <dgm:presLayoutVars>
          <dgm:dir/>
          <dgm:resizeHandles val="exact"/>
        </dgm:presLayoutVars>
      </dgm:prSet>
      <dgm:spPr/>
    </dgm:pt>
    <dgm:pt modelId="{E3DF95A2-CBAA-4E79-A5C9-FC4D979A1403}" type="pres">
      <dgm:prSet presAssocID="{33FCEE04-B2D1-4747-BDF4-83386A71BF1E}" presName="container" presStyleCnt="0">
        <dgm:presLayoutVars>
          <dgm:dir/>
          <dgm:resizeHandles val="exact"/>
        </dgm:presLayoutVars>
      </dgm:prSet>
      <dgm:spPr/>
    </dgm:pt>
    <dgm:pt modelId="{8BC45CD9-ED8E-4E20-A60C-5229ABFBDFB4}" type="pres">
      <dgm:prSet presAssocID="{E585D77D-0E8B-4061-AABF-2FF03988590D}" presName="compNode" presStyleCnt="0"/>
      <dgm:spPr/>
    </dgm:pt>
    <dgm:pt modelId="{58DC0879-1154-4605-A832-3F851D8D0432}" type="pres">
      <dgm:prSet presAssocID="{E585D77D-0E8B-4061-AABF-2FF03988590D}" presName="iconBgRect" presStyleLbl="bgShp" presStyleIdx="0" presStyleCnt="4"/>
      <dgm:spPr/>
    </dgm:pt>
    <dgm:pt modelId="{56B4B6EF-21AB-48A9-BAFD-27DD959DFEE5}" type="pres">
      <dgm:prSet presAssocID="{E585D77D-0E8B-4061-AABF-2FF0398859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5011913-C217-4051-B901-FED50B28B9C9}" type="pres">
      <dgm:prSet presAssocID="{E585D77D-0E8B-4061-AABF-2FF03988590D}" presName="spaceRect" presStyleCnt="0"/>
      <dgm:spPr/>
    </dgm:pt>
    <dgm:pt modelId="{C0B503F7-5D3C-41C9-8FAA-6035778A67BE}" type="pres">
      <dgm:prSet presAssocID="{E585D77D-0E8B-4061-AABF-2FF03988590D}" presName="textRect" presStyleLbl="revTx" presStyleIdx="0" presStyleCnt="4">
        <dgm:presLayoutVars>
          <dgm:chMax val="1"/>
          <dgm:chPref val="1"/>
        </dgm:presLayoutVars>
      </dgm:prSet>
      <dgm:spPr/>
    </dgm:pt>
    <dgm:pt modelId="{6D0D5F39-EE13-4013-93B7-26352CE22BCC}" type="pres">
      <dgm:prSet presAssocID="{31291F00-2D26-43C6-BC5A-55081C0BD974}" presName="sibTrans" presStyleLbl="sibTrans2D1" presStyleIdx="0" presStyleCnt="0"/>
      <dgm:spPr/>
    </dgm:pt>
    <dgm:pt modelId="{EF8C7851-AC34-413F-87CB-70969B77593F}" type="pres">
      <dgm:prSet presAssocID="{D4FEAB32-AE36-45B2-9CCA-073243D4793C}" presName="compNode" presStyleCnt="0"/>
      <dgm:spPr/>
    </dgm:pt>
    <dgm:pt modelId="{CF61F03E-DBDA-4C79-8854-1B1144CC58F9}" type="pres">
      <dgm:prSet presAssocID="{D4FEAB32-AE36-45B2-9CCA-073243D4793C}" presName="iconBgRect" presStyleLbl="bgShp" presStyleIdx="1" presStyleCnt="4"/>
      <dgm:spPr/>
    </dgm:pt>
    <dgm:pt modelId="{4830E6B0-EDD0-461B-AE4C-6FB3137F6B4B}" type="pres">
      <dgm:prSet presAssocID="{D4FEAB32-AE36-45B2-9CCA-073243D4793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E64B2184-7FA2-4DB6-BD1B-D25F2AE55040}" type="pres">
      <dgm:prSet presAssocID="{D4FEAB32-AE36-45B2-9CCA-073243D4793C}" presName="spaceRect" presStyleCnt="0"/>
      <dgm:spPr/>
    </dgm:pt>
    <dgm:pt modelId="{71792648-E39A-484B-A435-129BE9F004F1}" type="pres">
      <dgm:prSet presAssocID="{D4FEAB32-AE36-45B2-9CCA-073243D4793C}" presName="textRect" presStyleLbl="revTx" presStyleIdx="1" presStyleCnt="4">
        <dgm:presLayoutVars>
          <dgm:chMax val="1"/>
          <dgm:chPref val="1"/>
        </dgm:presLayoutVars>
      </dgm:prSet>
      <dgm:spPr/>
    </dgm:pt>
    <dgm:pt modelId="{2FE0DEFD-ABBF-4B09-8ACF-A897C2710EF0}" type="pres">
      <dgm:prSet presAssocID="{E60CF411-D315-4F3C-8E1F-12ACCCA5BD45}" presName="sibTrans" presStyleLbl="sibTrans2D1" presStyleIdx="0" presStyleCnt="0"/>
      <dgm:spPr/>
    </dgm:pt>
    <dgm:pt modelId="{EA91D31E-3058-49B3-AFB3-813A79586AFF}" type="pres">
      <dgm:prSet presAssocID="{BEAB2304-476A-4D53-AF88-A7FD1E06E5D9}" presName="compNode" presStyleCnt="0"/>
      <dgm:spPr/>
    </dgm:pt>
    <dgm:pt modelId="{DDD0389A-9B4B-4CB8-96D0-D40CFDB0480F}" type="pres">
      <dgm:prSet presAssocID="{BEAB2304-476A-4D53-AF88-A7FD1E06E5D9}" presName="iconBgRect" presStyleLbl="bgShp" presStyleIdx="2" presStyleCnt="4"/>
      <dgm:spPr/>
    </dgm:pt>
    <dgm:pt modelId="{9F1F9D25-17C2-41C7-85BF-B1E860E10768}" type="pres">
      <dgm:prSet presAssocID="{BEAB2304-476A-4D53-AF88-A7FD1E06E5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FC735924-C443-40C3-9B61-805F7B7BE39F}" type="pres">
      <dgm:prSet presAssocID="{BEAB2304-476A-4D53-AF88-A7FD1E06E5D9}" presName="spaceRect" presStyleCnt="0"/>
      <dgm:spPr/>
    </dgm:pt>
    <dgm:pt modelId="{F9DF5261-5028-4E19-BD21-7F003331A721}" type="pres">
      <dgm:prSet presAssocID="{BEAB2304-476A-4D53-AF88-A7FD1E06E5D9}" presName="textRect" presStyleLbl="revTx" presStyleIdx="2" presStyleCnt="4">
        <dgm:presLayoutVars>
          <dgm:chMax val="1"/>
          <dgm:chPref val="1"/>
        </dgm:presLayoutVars>
      </dgm:prSet>
      <dgm:spPr/>
    </dgm:pt>
    <dgm:pt modelId="{E0639E71-35B4-4396-B0C4-3C4C4DAA6578}" type="pres">
      <dgm:prSet presAssocID="{FECF5E98-C4FE-42A3-A6E9-313E7907C83C}" presName="sibTrans" presStyleLbl="sibTrans2D1" presStyleIdx="0" presStyleCnt="0"/>
      <dgm:spPr/>
    </dgm:pt>
    <dgm:pt modelId="{D190C0EC-0D3B-4FC6-B771-97479EBD1F9F}" type="pres">
      <dgm:prSet presAssocID="{782C2038-9837-4B6C-8919-010ECCAAE720}" presName="compNode" presStyleCnt="0"/>
      <dgm:spPr/>
    </dgm:pt>
    <dgm:pt modelId="{625393C3-CDE6-46D4-A6CD-4BB404854C3F}" type="pres">
      <dgm:prSet presAssocID="{782C2038-9837-4B6C-8919-010ECCAAE720}" presName="iconBgRect" presStyleLbl="bgShp" presStyleIdx="3" presStyleCnt="4"/>
      <dgm:spPr/>
    </dgm:pt>
    <dgm:pt modelId="{788A2AA9-0966-47ED-9F22-4D069C6C8387}" type="pres">
      <dgm:prSet presAssocID="{782C2038-9837-4B6C-8919-010ECCAAE72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15697001-324F-41A3-A4A3-09FCBD0C6400}" type="pres">
      <dgm:prSet presAssocID="{782C2038-9837-4B6C-8919-010ECCAAE720}" presName="spaceRect" presStyleCnt="0"/>
      <dgm:spPr/>
    </dgm:pt>
    <dgm:pt modelId="{B558B1CB-A031-4040-ABF1-91442486E2B1}" type="pres">
      <dgm:prSet presAssocID="{782C2038-9837-4B6C-8919-010ECCAAE720}" presName="textRect" presStyleLbl="revTx" presStyleIdx="3" presStyleCnt="4">
        <dgm:presLayoutVars>
          <dgm:chMax val="1"/>
          <dgm:chPref val="1"/>
        </dgm:presLayoutVars>
      </dgm:prSet>
      <dgm:spPr/>
    </dgm:pt>
  </dgm:ptLst>
  <dgm:cxnLst>
    <dgm:cxn modelId="{4A600605-854C-466E-BE96-9C4FA6876921}" type="presOf" srcId="{D4FEAB32-AE36-45B2-9CCA-073243D4793C}" destId="{71792648-E39A-484B-A435-129BE9F004F1}" srcOrd="0" destOrd="0" presId="urn:microsoft.com/office/officeart/2018/2/layout/IconCircleList"/>
    <dgm:cxn modelId="{D1B59E0D-F2BB-497E-8BA6-B046187F4F1A}" type="presOf" srcId="{31291F00-2D26-43C6-BC5A-55081C0BD974}" destId="{6D0D5F39-EE13-4013-93B7-26352CE22BCC}" srcOrd="0" destOrd="0" presId="urn:microsoft.com/office/officeart/2018/2/layout/IconCircleList"/>
    <dgm:cxn modelId="{0D08B933-75A9-40A2-A3FA-D07EBE04FC7E}" srcId="{33FCEE04-B2D1-4747-BDF4-83386A71BF1E}" destId="{782C2038-9837-4B6C-8919-010ECCAAE720}" srcOrd="3" destOrd="0" parTransId="{7D3A751E-E935-426B-BB1E-55F4553F328F}" sibTransId="{C5F54AA3-7328-4547-A52C-A9B5A4CF14AF}"/>
    <dgm:cxn modelId="{65F7F845-7232-41C6-A2E4-F4BCA123A7AC}" srcId="{33FCEE04-B2D1-4747-BDF4-83386A71BF1E}" destId="{BEAB2304-476A-4D53-AF88-A7FD1E06E5D9}" srcOrd="2" destOrd="0" parTransId="{18181468-5273-4098-9201-6843B69C6A82}" sibTransId="{FECF5E98-C4FE-42A3-A6E9-313E7907C83C}"/>
    <dgm:cxn modelId="{4E3E3061-2555-433E-A2B5-8B9C708105A7}" srcId="{33FCEE04-B2D1-4747-BDF4-83386A71BF1E}" destId="{D4FEAB32-AE36-45B2-9CCA-073243D4793C}" srcOrd="1" destOrd="0" parTransId="{C6D3739A-A4E5-4B21-938B-A699863D74DC}" sibTransId="{E60CF411-D315-4F3C-8E1F-12ACCCA5BD45}"/>
    <dgm:cxn modelId="{D31AF76B-5501-467B-B301-77F61FC721D3}" type="presOf" srcId="{33FCEE04-B2D1-4747-BDF4-83386A71BF1E}" destId="{F6CE26CA-C762-4A3A-8813-F0110B3978E2}" srcOrd="0" destOrd="0" presId="urn:microsoft.com/office/officeart/2018/2/layout/IconCircleList"/>
    <dgm:cxn modelId="{4947E977-C4B4-4CFB-A9A7-3E1A5B9A2848}" srcId="{33FCEE04-B2D1-4747-BDF4-83386A71BF1E}" destId="{E585D77D-0E8B-4061-AABF-2FF03988590D}" srcOrd="0" destOrd="0" parTransId="{13876DB7-3060-4C51-ABDB-CC367AA6E33D}" sibTransId="{31291F00-2D26-43C6-BC5A-55081C0BD974}"/>
    <dgm:cxn modelId="{1671307C-94C5-4C12-8D81-783AC3B0874C}" type="presOf" srcId="{FECF5E98-C4FE-42A3-A6E9-313E7907C83C}" destId="{E0639E71-35B4-4396-B0C4-3C4C4DAA6578}" srcOrd="0" destOrd="0" presId="urn:microsoft.com/office/officeart/2018/2/layout/IconCircleList"/>
    <dgm:cxn modelId="{9EF8438E-B13C-47CE-A892-11811BAA8D61}" type="presOf" srcId="{E585D77D-0E8B-4061-AABF-2FF03988590D}" destId="{C0B503F7-5D3C-41C9-8FAA-6035778A67BE}" srcOrd="0" destOrd="0" presId="urn:microsoft.com/office/officeart/2018/2/layout/IconCircleList"/>
    <dgm:cxn modelId="{D7354D94-21B8-4D57-81AC-8938FBABD1ED}" type="presOf" srcId="{E60CF411-D315-4F3C-8E1F-12ACCCA5BD45}" destId="{2FE0DEFD-ABBF-4B09-8ACF-A897C2710EF0}" srcOrd="0" destOrd="0" presId="urn:microsoft.com/office/officeart/2018/2/layout/IconCircleList"/>
    <dgm:cxn modelId="{A0E1AF9D-1A66-4239-B47E-C3C24623C6DB}" type="presOf" srcId="{782C2038-9837-4B6C-8919-010ECCAAE720}" destId="{B558B1CB-A031-4040-ABF1-91442486E2B1}" srcOrd="0" destOrd="0" presId="urn:microsoft.com/office/officeart/2018/2/layout/IconCircleList"/>
    <dgm:cxn modelId="{744BE89F-589B-4F59-AF8E-373D2B980FDE}" type="presOf" srcId="{BEAB2304-476A-4D53-AF88-A7FD1E06E5D9}" destId="{F9DF5261-5028-4E19-BD21-7F003331A721}" srcOrd="0" destOrd="0" presId="urn:microsoft.com/office/officeart/2018/2/layout/IconCircleList"/>
    <dgm:cxn modelId="{6664A170-1977-43AD-A50F-545E78C9F490}" type="presParOf" srcId="{F6CE26CA-C762-4A3A-8813-F0110B3978E2}" destId="{E3DF95A2-CBAA-4E79-A5C9-FC4D979A1403}" srcOrd="0" destOrd="0" presId="urn:microsoft.com/office/officeart/2018/2/layout/IconCircleList"/>
    <dgm:cxn modelId="{BE840A11-6974-4C3B-BC07-3BC71217EB77}" type="presParOf" srcId="{E3DF95A2-CBAA-4E79-A5C9-FC4D979A1403}" destId="{8BC45CD9-ED8E-4E20-A60C-5229ABFBDFB4}" srcOrd="0" destOrd="0" presId="urn:microsoft.com/office/officeart/2018/2/layout/IconCircleList"/>
    <dgm:cxn modelId="{D97D867A-C9F3-4832-9779-BBB4B3F11C40}" type="presParOf" srcId="{8BC45CD9-ED8E-4E20-A60C-5229ABFBDFB4}" destId="{58DC0879-1154-4605-A832-3F851D8D0432}" srcOrd="0" destOrd="0" presId="urn:microsoft.com/office/officeart/2018/2/layout/IconCircleList"/>
    <dgm:cxn modelId="{28F6D9C7-9A7A-4E0A-A4F9-C6016D1E9A0D}" type="presParOf" srcId="{8BC45CD9-ED8E-4E20-A60C-5229ABFBDFB4}" destId="{56B4B6EF-21AB-48A9-BAFD-27DD959DFEE5}" srcOrd="1" destOrd="0" presId="urn:microsoft.com/office/officeart/2018/2/layout/IconCircleList"/>
    <dgm:cxn modelId="{960586D1-8635-448A-A575-5C5B9426EF37}" type="presParOf" srcId="{8BC45CD9-ED8E-4E20-A60C-5229ABFBDFB4}" destId="{65011913-C217-4051-B901-FED50B28B9C9}" srcOrd="2" destOrd="0" presId="urn:microsoft.com/office/officeart/2018/2/layout/IconCircleList"/>
    <dgm:cxn modelId="{C7115E67-BD81-4A15-ABD6-8716F57D5652}" type="presParOf" srcId="{8BC45CD9-ED8E-4E20-A60C-5229ABFBDFB4}" destId="{C0B503F7-5D3C-41C9-8FAA-6035778A67BE}" srcOrd="3" destOrd="0" presId="urn:microsoft.com/office/officeart/2018/2/layout/IconCircleList"/>
    <dgm:cxn modelId="{C150067A-7E5E-448F-AFB9-3888D4943A64}" type="presParOf" srcId="{E3DF95A2-CBAA-4E79-A5C9-FC4D979A1403}" destId="{6D0D5F39-EE13-4013-93B7-26352CE22BCC}" srcOrd="1" destOrd="0" presId="urn:microsoft.com/office/officeart/2018/2/layout/IconCircleList"/>
    <dgm:cxn modelId="{D04C6DDB-D90F-4488-9E43-4FE280887EB7}" type="presParOf" srcId="{E3DF95A2-CBAA-4E79-A5C9-FC4D979A1403}" destId="{EF8C7851-AC34-413F-87CB-70969B77593F}" srcOrd="2" destOrd="0" presId="urn:microsoft.com/office/officeart/2018/2/layout/IconCircleList"/>
    <dgm:cxn modelId="{1FE5D906-34FA-411C-BA7E-A877EE726AA7}" type="presParOf" srcId="{EF8C7851-AC34-413F-87CB-70969B77593F}" destId="{CF61F03E-DBDA-4C79-8854-1B1144CC58F9}" srcOrd="0" destOrd="0" presId="urn:microsoft.com/office/officeart/2018/2/layout/IconCircleList"/>
    <dgm:cxn modelId="{2CB25458-8EA2-4AC9-BEA9-325952B3F61F}" type="presParOf" srcId="{EF8C7851-AC34-413F-87CB-70969B77593F}" destId="{4830E6B0-EDD0-461B-AE4C-6FB3137F6B4B}" srcOrd="1" destOrd="0" presId="urn:microsoft.com/office/officeart/2018/2/layout/IconCircleList"/>
    <dgm:cxn modelId="{93756EF5-CC22-4D3D-B65E-D089A3FF1594}" type="presParOf" srcId="{EF8C7851-AC34-413F-87CB-70969B77593F}" destId="{E64B2184-7FA2-4DB6-BD1B-D25F2AE55040}" srcOrd="2" destOrd="0" presId="urn:microsoft.com/office/officeart/2018/2/layout/IconCircleList"/>
    <dgm:cxn modelId="{2613F8CE-2130-435B-9FDB-D3424B324916}" type="presParOf" srcId="{EF8C7851-AC34-413F-87CB-70969B77593F}" destId="{71792648-E39A-484B-A435-129BE9F004F1}" srcOrd="3" destOrd="0" presId="urn:microsoft.com/office/officeart/2018/2/layout/IconCircleList"/>
    <dgm:cxn modelId="{3057F4CB-3AFB-4AC9-9EEE-018E633E490C}" type="presParOf" srcId="{E3DF95A2-CBAA-4E79-A5C9-FC4D979A1403}" destId="{2FE0DEFD-ABBF-4B09-8ACF-A897C2710EF0}" srcOrd="3" destOrd="0" presId="urn:microsoft.com/office/officeart/2018/2/layout/IconCircleList"/>
    <dgm:cxn modelId="{EF34763F-0E96-4902-87B3-D850A816C6B2}" type="presParOf" srcId="{E3DF95A2-CBAA-4E79-A5C9-FC4D979A1403}" destId="{EA91D31E-3058-49B3-AFB3-813A79586AFF}" srcOrd="4" destOrd="0" presId="urn:microsoft.com/office/officeart/2018/2/layout/IconCircleList"/>
    <dgm:cxn modelId="{6CFA2DEE-306A-49C7-A710-AA488CD59178}" type="presParOf" srcId="{EA91D31E-3058-49B3-AFB3-813A79586AFF}" destId="{DDD0389A-9B4B-4CB8-96D0-D40CFDB0480F}" srcOrd="0" destOrd="0" presId="urn:microsoft.com/office/officeart/2018/2/layout/IconCircleList"/>
    <dgm:cxn modelId="{DAAF6616-3510-44BA-9C47-12D4A6D3A14B}" type="presParOf" srcId="{EA91D31E-3058-49B3-AFB3-813A79586AFF}" destId="{9F1F9D25-17C2-41C7-85BF-B1E860E10768}" srcOrd="1" destOrd="0" presId="urn:microsoft.com/office/officeart/2018/2/layout/IconCircleList"/>
    <dgm:cxn modelId="{9A25B066-59FA-4394-90DF-F2B4BF6CE550}" type="presParOf" srcId="{EA91D31E-3058-49B3-AFB3-813A79586AFF}" destId="{FC735924-C443-40C3-9B61-805F7B7BE39F}" srcOrd="2" destOrd="0" presId="urn:microsoft.com/office/officeart/2018/2/layout/IconCircleList"/>
    <dgm:cxn modelId="{AEEFA6D5-911B-4928-A5C0-65F1C0C15B2A}" type="presParOf" srcId="{EA91D31E-3058-49B3-AFB3-813A79586AFF}" destId="{F9DF5261-5028-4E19-BD21-7F003331A721}" srcOrd="3" destOrd="0" presId="urn:microsoft.com/office/officeart/2018/2/layout/IconCircleList"/>
    <dgm:cxn modelId="{03C19AB2-19DF-488D-822E-D4869A121541}" type="presParOf" srcId="{E3DF95A2-CBAA-4E79-A5C9-FC4D979A1403}" destId="{E0639E71-35B4-4396-B0C4-3C4C4DAA6578}" srcOrd="5" destOrd="0" presId="urn:microsoft.com/office/officeart/2018/2/layout/IconCircleList"/>
    <dgm:cxn modelId="{3BC10C59-4455-4932-A26F-B0206B027F21}" type="presParOf" srcId="{E3DF95A2-CBAA-4E79-A5C9-FC4D979A1403}" destId="{D190C0EC-0D3B-4FC6-B771-97479EBD1F9F}" srcOrd="6" destOrd="0" presId="urn:microsoft.com/office/officeart/2018/2/layout/IconCircleList"/>
    <dgm:cxn modelId="{B666F080-C4B0-48CD-9631-73C6829276FC}" type="presParOf" srcId="{D190C0EC-0D3B-4FC6-B771-97479EBD1F9F}" destId="{625393C3-CDE6-46D4-A6CD-4BB404854C3F}" srcOrd="0" destOrd="0" presId="urn:microsoft.com/office/officeart/2018/2/layout/IconCircleList"/>
    <dgm:cxn modelId="{3AB4D10A-1AA8-47CB-8A19-526848A02A20}" type="presParOf" srcId="{D190C0EC-0D3B-4FC6-B771-97479EBD1F9F}" destId="{788A2AA9-0966-47ED-9F22-4D069C6C8387}" srcOrd="1" destOrd="0" presId="urn:microsoft.com/office/officeart/2018/2/layout/IconCircleList"/>
    <dgm:cxn modelId="{53B6B861-2D4E-4A45-A3C7-19B6C5F3E4C1}" type="presParOf" srcId="{D190C0EC-0D3B-4FC6-B771-97479EBD1F9F}" destId="{15697001-324F-41A3-A4A3-09FCBD0C6400}" srcOrd="2" destOrd="0" presId="urn:microsoft.com/office/officeart/2018/2/layout/IconCircleList"/>
    <dgm:cxn modelId="{5EC52DC2-7749-4185-9AE8-277244B2FA05}" type="presParOf" srcId="{D190C0EC-0D3B-4FC6-B771-97479EBD1F9F}" destId="{B558B1CB-A031-4040-ABF1-91442486E2B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13873B-5003-45EA-A162-7307E14B6C4F}" type="doc">
      <dgm:prSet loTypeId="urn:microsoft.com/office/officeart/2005/8/layout/list1#1" loCatId="list" qsTypeId="urn:microsoft.com/office/officeart/2005/8/quickstyle/simple1#2" qsCatId="simple" csTypeId="urn:microsoft.com/office/officeart/2005/8/colors/colorful1#1" csCatId="colorful" phldr="1"/>
      <dgm:spPr/>
      <dgm:t>
        <a:bodyPr/>
        <a:lstStyle/>
        <a:p>
          <a:endParaRPr lang="en-US"/>
        </a:p>
      </dgm:t>
    </dgm:pt>
    <dgm:pt modelId="{59641D34-0286-4E99-861D-3CAAAD0F91FF}">
      <dgm:prSet phldrT="[Text]" phldr="0"/>
      <dgm:spPr/>
      <dgm:t>
        <a:bodyPr/>
        <a:lstStyle/>
        <a:p>
          <a:r>
            <a:rPr lang="en-US"/>
            <a:t>Name</a:t>
          </a:r>
        </a:p>
      </dgm:t>
    </dgm:pt>
    <dgm:pt modelId="{8AC1A5FF-43C4-4363-9277-2E0DD7A86AA6}" type="parTrans" cxnId="{D5065690-3DEE-4E36-8B46-CB30311CA13B}">
      <dgm:prSet/>
      <dgm:spPr/>
      <dgm:t>
        <a:bodyPr/>
        <a:lstStyle/>
        <a:p>
          <a:endParaRPr lang="en-US"/>
        </a:p>
      </dgm:t>
    </dgm:pt>
    <dgm:pt modelId="{5C510E7B-7A4A-435D-9DE8-1EFD9473050C}" type="sibTrans" cxnId="{D5065690-3DEE-4E36-8B46-CB30311CA13B}">
      <dgm:prSet/>
      <dgm:spPr/>
      <dgm:t>
        <a:bodyPr/>
        <a:lstStyle/>
        <a:p>
          <a:endParaRPr lang="en-US"/>
        </a:p>
      </dgm:t>
    </dgm:pt>
    <dgm:pt modelId="{D3E25DC1-860F-4969-BCD6-E7E37CF91C2C}">
      <dgm:prSet phldrT="[Text]" phldr="0"/>
      <dgm:spPr/>
      <dgm:t>
        <a:bodyPr/>
        <a:lstStyle/>
        <a:p>
          <a:r>
            <a:rPr lang="en-US" dirty="0"/>
            <a:t>Helen Smith</a:t>
          </a:r>
        </a:p>
      </dgm:t>
    </dgm:pt>
    <dgm:pt modelId="{CE774091-A6A0-4DF8-95BB-E1D200E033F0}" type="parTrans" cxnId="{2BAF8AB0-3922-4B7C-BC5D-6D48FB1A8F3E}">
      <dgm:prSet/>
      <dgm:spPr/>
      <dgm:t>
        <a:bodyPr/>
        <a:lstStyle/>
        <a:p>
          <a:endParaRPr lang="en-US"/>
        </a:p>
      </dgm:t>
    </dgm:pt>
    <dgm:pt modelId="{2AF9DC08-3037-48F4-A3A8-8EFA6243740A}" type="sibTrans" cxnId="{2BAF8AB0-3922-4B7C-BC5D-6D48FB1A8F3E}">
      <dgm:prSet/>
      <dgm:spPr/>
      <dgm:t>
        <a:bodyPr/>
        <a:lstStyle/>
        <a:p>
          <a:endParaRPr lang="en-US"/>
        </a:p>
      </dgm:t>
    </dgm:pt>
    <dgm:pt modelId="{F9CDA05A-8F3A-405B-9AF6-66489525EA12}">
      <dgm:prSet phldrT="[Text]" phldr="0"/>
      <dgm:spPr/>
      <dgm:t>
        <a:bodyPr/>
        <a:lstStyle/>
        <a:p>
          <a:r>
            <a:rPr lang="en-US" dirty="0"/>
            <a:t>Age</a:t>
          </a:r>
        </a:p>
      </dgm:t>
    </dgm:pt>
    <dgm:pt modelId="{6A65DA67-1E23-41BA-B461-43FA9B71C53B}" type="parTrans" cxnId="{7F73070F-D5B9-41A7-9F1F-34477EAF2591}">
      <dgm:prSet/>
      <dgm:spPr/>
      <dgm:t>
        <a:bodyPr/>
        <a:lstStyle/>
        <a:p>
          <a:endParaRPr lang="en-US"/>
        </a:p>
      </dgm:t>
    </dgm:pt>
    <dgm:pt modelId="{93892284-CF76-446C-8D4B-C3D682836D8B}" type="sibTrans" cxnId="{7F73070F-D5B9-41A7-9F1F-34477EAF2591}">
      <dgm:prSet/>
      <dgm:spPr/>
      <dgm:t>
        <a:bodyPr/>
        <a:lstStyle/>
        <a:p>
          <a:endParaRPr lang="en-US"/>
        </a:p>
      </dgm:t>
    </dgm:pt>
    <dgm:pt modelId="{136D4968-402F-41CC-9BB7-E9D9CA80F9AC}">
      <dgm:prSet phldrT="[Text]" phldr="0"/>
      <dgm:spPr/>
      <dgm:t>
        <a:bodyPr/>
        <a:lstStyle/>
        <a:p>
          <a:r>
            <a:rPr lang="en-US" dirty="0"/>
            <a:t>35</a:t>
          </a:r>
        </a:p>
      </dgm:t>
    </dgm:pt>
    <dgm:pt modelId="{9B5F680C-3157-4653-9727-1742877F93F2}" type="parTrans" cxnId="{9717686F-47DC-4C85-941F-70D6DD2F166A}">
      <dgm:prSet/>
      <dgm:spPr/>
      <dgm:t>
        <a:bodyPr/>
        <a:lstStyle/>
        <a:p>
          <a:endParaRPr lang="en-US"/>
        </a:p>
      </dgm:t>
    </dgm:pt>
    <dgm:pt modelId="{C94C8F32-94C3-4D6D-A420-749DBA9EBDC4}" type="sibTrans" cxnId="{9717686F-47DC-4C85-941F-70D6DD2F166A}">
      <dgm:prSet/>
      <dgm:spPr/>
      <dgm:t>
        <a:bodyPr/>
        <a:lstStyle/>
        <a:p>
          <a:endParaRPr lang="en-US"/>
        </a:p>
      </dgm:t>
    </dgm:pt>
    <dgm:pt modelId="{E3F6C6EE-3BF1-4BA0-BFA1-AB4308392077}">
      <dgm:prSet phldrT="[Text]" phldr="0"/>
      <dgm:spPr/>
      <dgm:t>
        <a:bodyPr/>
        <a:lstStyle/>
        <a:p>
          <a:r>
            <a:rPr lang="en-US" dirty="0"/>
            <a:t>Gender</a:t>
          </a:r>
        </a:p>
      </dgm:t>
    </dgm:pt>
    <dgm:pt modelId="{CFB84EEC-9B48-4A11-9087-15B83BF2D795}" type="parTrans" cxnId="{D1BCCF9B-6833-47C9-87A8-C2EACAE8940D}">
      <dgm:prSet/>
      <dgm:spPr/>
      <dgm:t>
        <a:bodyPr/>
        <a:lstStyle/>
        <a:p>
          <a:endParaRPr lang="en-US"/>
        </a:p>
      </dgm:t>
    </dgm:pt>
    <dgm:pt modelId="{6C0B500A-1F9C-4216-A417-3B31F012D748}" type="sibTrans" cxnId="{D1BCCF9B-6833-47C9-87A8-C2EACAE8940D}">
      <dgm:prSet/>
      <dgm:spPr/>
      <dgm:t>
        <a:bodyPr/>
        <a:lstStyle/>
        <a:p>
          <a:endParaRPr lang="en-US"/>
        </a:p>
      </dgm:t>
    </dgm:pt>
    <dgm:pt modelId="{B90E6A2D-7A92-4187-BF92-1B163A93E206}">
      <dgm:prSet phldrT="[Text]" phldr="0"/>
      <dgm:spPr/>
      <dgm:t>
        <a:bodyPr/>
        <a:lstStyle/>
        <a:p>
          <a:r>
            <a:rPr lang="en-US"/>
            <a:t>Female</a:t>
          </a:r>
          <a:endParaRPr lang="en-US" dirty="0"/>
        </a:p>
      </dgm:t>
    </dgm:pt>
    <dgm:pt modelId="{D4AE109C-8D35-4F19-92F3-28DE9113137D}" type="parTrans" cxnId="{E2A63F06-9703-4794-8F2D-DFEAF97BC61C}">
      <dgm:prSet/>
      <dgm:spPr/>
      <dgm:t>
        <a:bodyPr/>
        <a:lstStyle/>
        <a:p>
          <a:endParaRPr lang="en-US"/>
        </a:p>
      </dgm:t>
    </dgm:pt>
    <dgm:pt modelId="{F0C4AD20-A43B-493F-AECF-EB02318BB4E3}" type="sibTrans" cxnId="{E2A63F06-9703-4794-8F2D-DFEAF97BC61C}">
      <dgm:prSet/>
      <dgm:spPr/>
      <dgm:t>
        <a:bodyPr/>
        <a:lstStyle/>
        <a:p>
          <a:endParaRPr lang="en-US"/>
        </a:p>
      </dgm:t>
    </dgm:pt>
    <dgm:pt modelId="{A8C33E9E-DCBE-4B4D-9ED4-CFF905B05F26}">
      <dgm:prSet phldrT="[Text]" phldr="0"/>
      <dgm:spPr/>
      <dgm:t>
        <a:bodyPr/>
        <a:lstStyle/>
        <a:p>
          <a:r>
            <a:rPr lang="en-US"/>
            <a:t>Medical History</a:t>
          </a:r>
          <a:endParaRPr lang="en-US" dirty="0"/>
        </a:p>
      </dgm:t>
    </dgm:pt>
    <dgm:pt modelId="{A6F8A5CA-F8CE-4078-9492-33035CDAEB55}" type="parTrans" cxnId="{EDE90A1D-1B0A-4C75-BB44-3AC83A302032}">
      <dgm:prSet/>
      <dgm:spPr/>
      <dgm:t>
        <a:bodyPr/>
        <a:lstStyle/>
        <a:p>
          <a:endParaRPr lang="en-US"/>
        </a:p>
      </dgm:t>
    </dgm:pt>
    <dgm:pt modelId="{7E49B192-E576-4131-A8A8-45BFFF3216C6}" type="sibTrans" cxnId="{EDE90A1D-1B0A-4C75-BB44-3AC83A302032}">
      <dgm:prSet/>
      <dgm:spPr/>
      <dgm:t>
        <a:bodyPr/>
        <a:lstStyle/>
        <a:p>
          <a:endParaRPr lang="en-US"/>
        </a:p>
      </dgm:t>
    </dgm:pt>
    <dgm:pt modelId="{99CADC52-5093-45BC-ADE6-EC76C6A3E626}">
      <dgm:prSet phldrT="[Text]" phldr="0"/>
      <dgm:spPr/>
      <dgm:t>
        <a:bodyPr/>
        <a:lstStyle/>
        <a:p>
          <a:pPr>
            <a:buNone/>
          </a:pPr>
          <a:r>
            <a:rPr lang="en-US" dirty="0"/>
            <a:t>Diagnosed with Chronic Obstructive Pulmonary Disease (COPD), severe problem in breathing, symptoms of wheezing, tiredness and chest pain.</a:t>
          </a:r>
        </a:p>
      </dgm:t>
    </dgm:pt>
    <dgm:pt modelId="{DF364424-C590-439E-9EE9-4CA8C953EFA0}" type="parTrans" cxnId="{BD47CF13-8A40-4AEB-8986-258819D373CC}">
      <dgm:prSet/>
      <dgm:spPr/>
      <dgm:t>
        <a:bodyPr/>
        <a:lstStyle/>
        <a:p>
          <a:endParaRPr lang="en-US"/>
        </a:p>
      </dgm:t>
    </dgm:pt>
    <dgm:pt modelId="{5233E43F-516E-40CF-9AB8-0D8337327CA3}" type="sibTrans" cxnId="{BD47CF13-8A40-4AEB-8986-258819D373CC}">
      <dgm:prSet/>
      <dgm:spPr/>
      <dgm:t>
        <a:bodyPr/>
        <a:lstStyle/>
        <a:p>
          <a:endParaRPr lang="en-US"/>
        </a:p>
      </dgm:t>
    </dgm:pt>
    <dgm:pt modelId="{BE627E58-DDAF-4B1D-865C-9217450F37AD}">
      <dgm:prSet phldrT="[Text]" phldr="0"/>
      <dgm:spPr/>
      <dgm:t>
        <a:bodyPr/>
        <a:lstStyle/>
        <a:p>
          <a:pPr>
            <a:buNone/>
          </a:pPr>
          <a:r>
            <a:rPr lang="en-US"/>
            <a:t>Occupation</a:t>
          </a:r>
          <a:endParaRPr lang="en-US" dirty="0"/>
        </a:p>
      </dgm:t>
    </dgm:pt>
    <dgm:pt modelId="{35B006DF-5865-41D1-889D-06680AA9B53D}" type="parTrans" cxnId="{37C8C144-5D81-4D02-BADC-5E8DB7DC3954}">
      <dgm:prSet/>
      <dgm:spPr/>
      <dgm:t>
        <a:bodyPr/>
        <a:lstStyle/>
        <a:p>
          <a:endParaRPr lang="en-US"/>
        </a:p>
      </dgm:t>
    </dgm:pt>
    <dgm:pt modelId="{04F08B85-1A35-40C7-B3E9-17BCCDCE7445}" type="sibTrans" cxnId="{37C8C144-5D81-4D02-BADC-5E8DB7DC3954}">
      <dgm:prSet/>
      <dgm:spPr/>
      <dgm:t>
        <a:bodyPr/>
        <a:lstStyle/>
        <a:p>
          <a:endParaRPr lang="en-US"/>
        </a:p>
      </dgm:t>
    </dgm:pt>
    <dgm:pt modelId="{EB90F443-4892-4F05-A845-CFFFF398AF9F}">
      <dgm:prSet phldrT="[Text]" phldr="0"/>
      <dgm:spPr/>
      <dgm:t>
        <a:bodyPr/>
        <a:lstStyle/>
        <a:p>
          <a:pPr>
            <a:buNone/>
          </a:pPr>
          <a:r>
            <a:rPr lang="en-US"/>
            <a:t>Working in textile industry in dyeing and printing department. </a:t>
          </a:r>
          <a:endParaRPr lang="en-US" dirty="0"/>
        </a:p>
      </dgm:t>
    </dgm:pt>
    <dgm:pt modelId="{A6E82402-BFDC-4CFA-9AB1-56E1E194F048}" type="parTrans" cxnId="{43E37F3E-3603-41DC-BCE8-2D46BDF973B7}">
      <dgm:prSet/>
      <dgm:spPr/>
      <dgm:t>
        <a:bodyPr/>
        <a:lstStyle/>
        <a:p>
          <a:endParaRPr lang="en-US"/>
        </a:p>
      </dgm:t>
    </dgm:pt>
    <dgm:pt modelId="{8000798C-8FD4-4AF1-8800-1E5ACFA78349}" type="sibTrans" cxnId="{43E37F3E-3603-41DC-BCE8-2D46BDF973B7}">
      <dgm:prSet/>
      <dgm:spPr/>
      <dgm:t>
        <a:bodyPr/>
        <a:lstStyle/>
        <a:p>
          <a:endParaRPr lang="en-US"/>
        </a:p>
      </dgm:t>
    </dgm:pt>
    <dgm:pt modelId="{0C8C3D31-CF95-4C47-899D-E389CA7039E3}" type="pres">
      <dgm:prSet presAssocID="{4E13873B-5003-45EA-A162-7307E14B6C4F}" presName="linear" presStyleCnt="0">
        <dgm:presLayoutVars>
          <dgm:dir/>
          <dgm:animLvl val="lvl"/>
          <dgm:resizeHandles val="exact"/>
        </dgm:presLayoutVars>
      </dgm:prSet>
      <dgm:spPr/>
    </dgm:pt>
    <dgm:pt modelId="{D0DED958-C2B2-4598-A1B5-9AAECC3C9FDB}" type="pres">
      <dgm:prSet presAssocID="{59641D34-0286-4E99-861D-3CAAAD0F91FF}" presName="parentLin" presStyleCnt="0"/>
      <dgm:spPr/>
    </dgm:pt>
    <dgm:pt modelId="{DA8481C1-ECF4-4E82-B971-2CD6220EA07E}" type="pres">
      <dgm:prSet presAssocID="{59641D34-0286-4E99-861D-3CAAAD0F91FF}" presName="parentLeftMargin" presStyleLbl="node1" presStyleIdx="0" presStyleCnt="5"/>
      <dgm:spPr/>
    </dgm:pt>
    <dgm:pt modelId="{BAB08D38-896E-45F0-946C-DEF2A14D6A8E}" type="pres">
      <dgm:prSet presAssocID="{59641D34-0286-4E99-861D-3CAAAD0F91FF}" presName="parentText" presStyleLbl="node1" presStyleIdx="0" presStyleCnt="5">
        <dgm:presLayoutVars>
          <dgm:chMax val="0"/>
          <dgm:bulletEnabled val="1"/>
        </dgm:presLayoutVars>
      </dgm:prSet>
      <dgm:spPr/>
    </dgm:pt>
    <dgm:pt modelId="{2E5C19AE-C768-4C9C-AD4E-C1305E0DCC1A}" type="pres">
      <dgm:prSet presAssocID="{59641D34-0286-4E99-861D-3CAAAD0F91FF}" presName="negativeSpace" presStyleCnt="0"/>
      <dgm:spPr/>
    </dgm:pt>
    <dgm:pt modelId="{D3FF8DD6-77A1-4906-96C3-AD822BACCB69}" type="pres">
      <dgm:prSet presAssocID="{59641D34-0286-4E99-861D-3CAAAD0F91FF}" presName="childText" presStyleLbl="conFgAcc1" presStyleIdx="0" presStyleCnt="5">
        <dgm:presLayoutVars>
          <dgm:bulletEnabled val="1"/>
        </dgm:presLayoutVars>
      </dgm:prSet>
      <dgm:spPr/>
    </dgm:pt>
    <dgm:pt modelId="{FABCFED3-943C-41EE-9C11-30DF839A6268}" type="pres">
      <dgm:prSet presAssocID="{5C510E7B-7A4A-435D-9DE8-1EFD9473050C}" presName="spaceBetweenRectangles" presStyleCnt="0"/>
      <dgm:spPr/>
    </dgm:pt>
    <dgm:pt modelId="{17EF69B9-CB1D-4983-A753-E398703BA2AA}" type="pres">
      <dgm:prSet presAssocID="{F9CDA05A-8F3A-405B-9AF6-66489525EA12}" presName="parentLin" presStyleCnt="0"/>
      <dgm:spPr/>
    </dgm:pt>
    <dgm:pt modelId="{E4040F56-4482-42E7-9AAA-A5CEDF64E3FB}" type="pres">
      <dgm:prSet presAssocID="{F9CDA05A-8F3A-405B-9AF6-66489525EA12}" presName="parentLeftMargin" presStyleLbl="node1" presStyleIdx="0" presStyleCnt="5"/>
      <dgm:spPr/>
    </dgm:pt>
    <dgm:pt modelId="{5F8E9438-CAED-45BA-BB0C-7B930642FDE4}" type="pres">
      <dgm:prSet presAssocID="{F9CDA05A-8F3A-405B-9AF6-66489525EA12}" presName="parentText" presStyleLbl="node1" presStyleIdx="1" presStyleCnt="5">
        <dgm:presLayoutVars>
          <dgm:chMax val="0"/>
          <dgm:bulletEnabled val="1"/>
        </dgm:presLayoutVars>
      </dgm:prSet>
      <dgm:spPr/>
    </dgm:pt>
    <dgm:pt modelId="{A12CD132-F104-497E-A792-A6847FF4A0B5}" type="pres">
      <dgm:prSet presAssocID="{F9CDA05A-8F3A-405B-9AF6-66489525EA12}" presName="negativeSpace" presStyleCnt="0"/>
      <dgm:spPr/>
    </dgm:pt>
    <dgm:pt modelId="{C5717F89-3613-4D76-9AF5-5E89528B8350}" type="pres">
      <dgm:prSet presAssocID="{F9CDA05A-8F3A-405B-9AF6-66489525EA12}" presName="childText" presStyleLbl="conFgAcc1" presStyleIdx="1" presStyleCnt="5">
        <dgm:presLayoutVars>
          <dgm:bulletEnabled val="1"/>
        </dgm:presLayoutVars>
      </dgm:prSet>
      <dgm:spPr/>
    </dgm:pt>
    <dgm:pt modelId="{5314A2AC-5571-4591-9317-3C1727829D69}" type="pres">
      <dgm:prSet presAssocID="{93892284-CF76-446C-8D4B-C3D682836D8B}" presName="spaceBetweenRectangles" presStyleCnt="0"/>
      <dgm:spPr/>
    </dgm:pt>
    <dgm:pt modelId="{00DDBCF8-4284-418F-A299-D976356713A9}" type="pres">
      <dgm:prSet presAssocID="{E3F6C6EE-3BF1-4BA0-BFA1-AB4308392077}" presName="parentLin" presStyleCnt="0"/>
      <dgm:spPr/>
    </dgm:pt>
    <dgm:pt modelId="{3AC5156B-504D-4DD7-9FC6-26209039D535}" type="pres">
      <dgm:prSet presAssocID="{E3F6C6EE-3BF1-4BA0-BFA1-AB4308392077}" presName="parentLeftMargin" presStyleLbl="node1" presStyleIdx="1" presStyleCnt="5"/>
      <dgm:spPr/>
    </dgm:pt>
    <dgm:pt modelId="{9BB0F545-86BD-46FB-842D-50A5DF57CE37}" type="pres">
      <dgm:prSet presAssocID="{E3F6C6EE-3BF1-4BA0-BFA1-AB4308392077}" presName="parentText" presStyleLbl="node1" presStyleIdx="2" presStyleCnt="5">
        <dgm:presLayoutVars>
          <dgm:chMax val="0"/>
          <dgm:bulletEnabled val="1"/>
        </dgm:presLayoutVars>
      </dgm:prSet>
      <dgm:spPr/>
    </dgm:pt>
    <dgm:pt modelId="{02F66C99-E74B-48B8-83AC-8F959F37842E}" type="pres">
      <dgm:prSet presAssocID="{E3F6C6EE-3BF1-4BA0-BFA1-AB4308392077}" presName="negativeSpace" presStyleCnt="0"/>
      <dgm:spPr/>
    </dgm:pt>
    <dgm:pt modelId="{75932D5D-F14B-439E-B530-05746DF66EB0}" type="pres">
      <dgm:prSet presAssocID="{E3F6C6EE-3BF1-4BA0-BFA1-AB4308392077}" presName="childText" presStyleLbl="conFgAcc1" presStyleIdx="2" presStyleCnt="5">
        <dgm:presLayoutVars>
          <dgm:bulletEnabled val="1"/>
        </dgm:presLayoutVars>
      </dgm:prSet>
      <dgm:spPr/>
    </dgm:pt>
    <dgm:pt modelId="{41E96C43-42ED-4E97-B272-3377E651114F}" type="pres">
      <dgm:prSet presAssocID="{6C0B500A-1F9C-4216-A417-3B31F012D748}" presName="spaceBetweenRectangles" presStyleCnt="0"/>
      <dgm:spPr/>
    </dgm:pt>
    <dgm:pt modelId="{231C0730-CDDB-4541-AFE5-115612C95348}" type="pres">
      <dgm:prSet presAssocID="{A8C33E9E-DCBE-4B4D-9ED4-CFF905B05F26}" presName="parentLin" presStyleCnt="0"/>
      <dgm:spPr/>
    </dgm:pt>
    <dgm:pt modelId="{05F4F49C-76B7-4904-9D4B-E2C68AB3135E}" type="pres">
      <dgm:prSet presAssocID="{A8C33E9E-DCBE-4B4D-9ED4-CFF905B05F26}" presName="parentLeftMargin" presStyleLbl="node1" presStyleIdx="2" presStyleCnt="5"/>
      <dgm:spPr/>
    </dgm:pt>
    <dgm:pt modelId="{3701A4CF-13F7-4385-8774-0E51124BD134}" type="pres">
      <dgm:prSet presAssocID="{A8C33E9E-DCBE-4B4D-9ED4-CFF905B05F26}" presName="parentText" presStyleLbl="node1" presStyleIdx="3" presStyleCnt="5">
        <dgm:presLayoutVars>
          <dgm:chMax val="0"/>
          <dgm:bulletEnabled val="1"/>
        </dgm:presLayoutVars>
      </dgm:prSet>
      <dgm:spPr/>
    </dgm:pt>
    <dgm:pt modelId="{C6B20E73-593D-4245-9CDF-8575608E20D9}" type="pres">
      <dgm:prSet presAssocID="{A8C33E9E-DCBE-4B4D-9ED4-CFF905B05F26}" presName="negativeSpace" presStyleCnt="0"/>
      <dgm:spPr/>
    </dgm:pt>
    <dgm:pt modelId="{D53CE2DC-A346-49A5-BE29-8D66120FC170}" type="pres">
      <dgm:prSet presAssocID="{A8C33E9E-DCBE-4B4D-9ED4-CFF905B05F26}" presName="childText" presStyleLbl="conFgAcc1" presStyleIdx="3" presStyleCnt="5">
        <dgm:presLayoutVars>
          <dgm:bulletEnabled val="1"/>
        </dgm:presLayoutVars>
      </dgm:prSet>
      <dgm:spPr/>
    </dgm:pt>
    <dgm:pt modelId="{16002283-2C5D-426A-9DB8-6B60C5FB4CC2}" type="pres">
      <dgm:prSet presAssocID="{7E49B192-E576-4131-A8A8-45BFFF3216C6}" presName="spaceBetweenRectangles" presStyleCnt="0"/>
      <dgm:spPr/>
    </dgm:pt>
    <dgm:pt modelId="{B8DCE4CB-4FD9-4F30-AACD-382E99D75553}" type="pres">
      <dgm:prSet presAssocID="{BE627E58-DDAF-4B1D-865C-9217450F37AD}" presName="parentLin" presStyleCnt="0"/>
      <dgm:spPr/>
    </dgm:pt>
    <dgm:pt modelId="{58B30F79-6310-4367-BB6A-E5E27E2F98CA}" type="pres">
      <dgm:prSet presAssocID="{BE627E58-DDAF-4B1D-865C-9217450F37AD}" presName="parentLeftMargin" presStyleLbl="node1" presStyleIdx="3" presStyleCnt="5"/>
      <dgm:spPr/>
    </dgm:pt>
    <dgm:pt modelId="{88D65A5A-7CE9-4CE0-A9B2-F94E9E2A9BC2}" type="pres">
      <dgm:prSet presAssocID="{BE627E58-DDAF-4B1D-865C-9217450F37AD}" presName="parentText" presStyleLbl="node1" presStyleIdx="4" presStyleCnt="5">
        <dgm:presLayoutVars>
          <dgm:chMax val="0"/>
          <dgm:bulletEnabled val="1"/>
        </dgm:presLayoutVars>
      </dgm:prSet>
      <dgm:spPr/>
    </dgm:pt>
    <dgm:pt modelId="{3B7D4A52-0F4D-4C6E-9181-8D2D1E63F5C7}" type="pres">
      <dgm:prSet presAssocID="{BE627E58-DDAF-4B1D-865C-9217450F37AD}" presName="negativeSpace" presStyleCnt="0"/>
      <dgm:spPr/>
    </dgm:pt>
    <dgm:pt modelId="{617A0A36-C04A-4DFA-9C34-3E199AEDE3EA}" type="pres">
      <dgm:prSet presAssocID="{BE627E58-DDAF-4B1D-865C-9217450F37AD}" presName="childText" presStyleLbl="conFgAcc1" presStyleIdx="4" presStyleCnt="5">
        <dgm:presLayoutVars>
          <dgm:bulletEnabled val="1"/>
        </dgm:presLayoutVars>
      </dgm:prSet>
      <dgm:spPr/>
    </dgm:pt>
  </dgm:ptLst>
  <dgm:cxnLst>
    <dgm:cxn modelId="{E2A63F06-9703-4794-8F2D-DFEAF97BC61C}" srcId="{E3F6C6EE-3BF1-4BA0-BFA1-AB4308392077}" destId="{B90E6A2D-7A92-4187-BF92-1B163A93E206}" srcOrd="0" destOrd="0" parTransId="{D4AE109C-8D35-4F19-92F3-28DE9113137D}" sibTransId="{F0C4AD20-A43B-493F-AECF-EB02318BB4E3}"/>
    <dgm:cxn modelId="{7F73070F-D5B9-41A7-9F1F-34477EAF2591}" srcId="{4E13873B-5003-45EA-A162-7307E14B6C4F}" destId="{F9CDA05A-8F3A-405B-9AF6-66489525EA12}" srcOrd="1" destOrd="0" parTransId="{6A65DA67-1E23-41BA-B461-43FA9B71C53B}" sibTransId="{93892284-CF76-446C-8D4B-C3D682836D8B}"/>
    <dgm:cxn modelId="{BD47CF13-8A40-4AEB-8986-258819D373CC}" srcId="{A8C33E9E-DCBE-4B4D-9ED4-CFF905B05F26}" destId="{99CADC52-5093-45BC-ADE6-EC76C6A3E626}" srcOrd="0" destOrd="0" parTransId="{DF364424-C590-439E-9EE9-4CA8C953EFA0}" sibTransId="{5233E43F-516E-40CF-9AB8-0D8337327CA3}"/>
    <dgm:cxn modelId="{EDE90A1D-1B0A-4C75-BB44-3AC83A302032}" srcId="{4E13873B-5003-45EA-A162-7307E14B6C4F}" destId="{A8C33E9E-DCBE-4B4D-9ED4-CFF905B05F26}" srcOrd="3" destOrd="0" parTransId="{A6F8A5CA-F8CE-4078-9492-33035CDAEB55}" sibTransId="{7E49B192-E576-4131-A8A8-45BFFF3216C6}"/>
    <dgm:cxn modelId="{2856FB20-627B-4EA3-9712-10C16EC499D4}" type="presOf" srcId="{A8C33E9E-DCBE-4B4D-9ED4-CFF905B05F26}" destId="{05F4F49C-76B7-4904-9D4B-E2C68AB3135E}" srcOrd="0" destOrd="0" presId="urn:microsoft.com/office/officeart/2005/8/layout/list1#1"/>
    <dgm:cxn modelId="{D0701322-176F-449B-99EA-9CFAEB74447B}" type="presOf" srcId="{EB90F443-4892-4F05-A845-CFFFF398AF9F}" destId="{617A0A36-C04A-4DFA-9C34-3E199AEDE3EA}" srcOrd="0" destOrd="0" presId="urn:microsoft.com/office/officeart/2005/8/layout/list1#1"/>
    <dgm:cxn modelId="{BC16AB31-39B9-473A-874D-C8D6867F8DAA}" type="presOf" srcId="{4E13873B-5003-45EA-A162-7307E14B6C4F}" destId="{0C8C3D31-CF95-4C47-899D-E389CA7039E3}" srcOrd="0" destOrd="0" presId="urn:microsoft.com/office/officeart/2005/8/layout/list1#1"/>
    <dgm:cxn modelId="{C9FF8833-7FDB-4526-B7CE-6456DD43FDB3}" type="presOf" srcId="{99CADC52-5093-45BC-ADE6-EC76C6A3E626}" destId="{D53CE2DC-A346-49A5-BE29-8D66120FC170}" srcOrd="0" destOrd="0" presId="urn:microsoft.com/office/officeart/2005/8/layout/list1#1"/>
    <dgm:cxn modelId="{85DED433-3435-49C1-8D0E-CF30138FDCED}" type="presOf" srcId="{E3F6C6EE-3BF1-4BA0-BFA1-AB4308392077}" destId="{9BB0F545-86BD-46FB-842D-50A5DF57CE37}" srcOrd="1" destOrd="0" presId="urn:microsoft.com/office/officeart/2005/8/layout/list1#1"/>
    <dgm:cxn modelId="{EF33D336-1E97-49FC-8B21-5E7E2E57B5CF}" type="presOf" srcId="{136D4968-402F-41CC-9BB7-E9D9CA80F9AC}" destId="{C5717F89-3613-4D76-9AF5-5E89528B8350}" srcOrd="0" destOrd="0" presId="urn:microsoft.com/office/officeart/2005/8/layout/list1#1"/>
    <dgm:cxn modelId="{43E37F3E-3603-41DC-BCE8-2D46BDF973B7}" srcId="{BE627E58-DDAF-4B1D-865C-9217450F37AD}" destId="{EB90F443-4892-4F05-A845-CFFFF398AF9F}" srcOrd="0" destOrd="0" parTransId="{A6E82402-BFDC-4CFA-9AB1-56E1E194F048}" sibTransId="{8000798C-8FD4-4AF1-8800-1E5ACFA78349}"/>
    <dgm:cxn modelId="{37C8C144-5D81-4D02-BADC-5E8DB7DC3954}" srcId="{4E13873B-5003-45EA-A162-7307E14B6C4F}" destId="{BE627E58-DDAF-4B1D-865C-9217450F37AD}" srcOrd="4" destOrd="0" parTransId="{35B006DF-5865-41D1-889D-06680AA9B53D}" sibTransId="{04F08B85-1A35-40C7-B3E9-17BCCDCE7445}"/>
    <dgm:cxn modelId="{64B44D48-DB7D-41DC-87A9-C6A619E06582}" type="presOf" srcId="{B90E6A2D-7A92-4187-BF92-1B163A93E206}" destId="{75932D5D-F14B-439E-B530-05746DF66EB0}" srcOrd="0" destOrd="0" presId="urn:microsoft.com/office/officeart/2005/8/layout/list1#1"/>
    <dgm:cxn modelId="{0DCF0357-1BC1-4338-AE31-A187ADD10FF0}" type="presOf" srcId="{F9CDA05A-8F3A-405B-9AF6-66489525EA12}" destId="{5F8E9438-CAED-45BA-BB0C-7B930642FDE4}" srcOrd="1" destOrd="0" presId="urn:microsoft.com/office/officeart/2005/8/layout/list1#1"/>
    <dgm:cxn modelId="{8B6B6962-F813-4B4F-BAA4-49D8E2ACFB2A}" type="presOf" srcId="{F9CDA05A-8F3A-405B-9AF6-66489525EA12}" destId="{E4040F56-4482-42E7-9AAA-A5CEDF64E3FB}" srcOrd="0" destOrd="0" presId="urn:microsoft.com/office/officeart/2005/8/layout/list1#1"/>
    <dgm:cxn modelId="{9717686F-47DC-4C85-941F-70D6DD2F166A}" srcId="{F9CDA05A-8F3A-405B-9AF6-66489525EA12}" destId="{136D4968-402F-41CC-9BB7-E9D9CA80F9AC}" srcOrd="0" destOrd="0" parTransId="{9B5F680C-3157-4653-9727-1742877F93F2}" sibTransId="{C94C8F32-94C3-4D6D-A420-749DBA9EBDC4}"/>
    <dgm:cxn modelId="{BE130C8D-082D-4BAC-9C9D-57D19D208708}" type="presOf" srcId="{BE627E58-DDAF-4B1D-865C-9217450F37AD}" destId="{58B30F79-6310-4367-BB6A-E5E27E2F98CA}" srcOrd="0" destOrd="0" presId="urn:microsoft.com/office/officeart/2005/8/layout/list1#1"/>
    <dgm:cxn modelId="{D5065690-3DEE-4E36-8B46-CB30311CA13B}" srcId="{4E13873B-5003-45EA-A162-7307E14B6C4F}" destId="{59641D34-0286-4E99-861D-3CAAAD0F91FF}" srcOrd="0" destOrd="0" parTransId="{8AC1A5FF-43C4-4363-9277-2E0DD7A86AA6}" sibTransId="{5C510E7B-7A4A-435D-9DE8-1EFD9473050C}"/>
    <dgm:cxn modelId="{61632F99-6BFB-490D-814F-6FB63B326FC9}" type="presOf" srcId="{A8C33E9E-DCBE-4B4D-9ED4-CFF905B05F26}" destId="{3701A4CF-13F7-4385-8774-0E51124BD134}" srcOrd="1" destOrd="0" presId="urn:microsoft.com/office/officeart/2005/8/layout/list1#1"/>
    <dgm:cxn modelId="{D1BCCF9B-6833-47C9-87A8-C2EACAE8940D}" srcId="{4E13873B-5003-45EA-A162-7307E14B6C4F}" destId="{E3F6C6EE-3BF1-4BA0-BFA1-AB4308392077}" srcOrd="2" destOrd="0" parTransId="{CFB84EEC-9B48-4A11-9087-15B83BF2D795}" sibTransId="{6C0B500A-1F9C-4216-A417-3B31F012D748}"/>
    <dgm:cxn modelId="{C750879F-B518-4F8F-9619-68DEB8F14EC2}" type="presOf" srcId="{BE627E58-DDAF-4B1D-865C-9217450F37AD}" destId="{88D65A5A-7CE9-4CE0-A9B2-F94E9E2A9BC2}" srcOrd="1" destOrd="0" presId="urn:microsoft.com/office/officeart/2005/8/layout/list1#1"/>
    <dgm:cxn modelId="{B28A63A7-5F8C-4CF9-B73D-8CB84E64621E}" type="presOf" srcId="{E3F6C6EE-3BF1-4BA0-BFA1-AB4308392077}" destId="{3AC5156B-504D-4DD7-9FC6-26209039D535}" srcOrd="0" destOrd="0" presId="urn:microsoft.com/office/officeart/2005/8/layout/list1#1"/>
    <dgm:cxn modelId="{2BAF8AB0-3922-4B7C-BC5D-6D48FB1A8F3E}" srcId="{59641D34-0286-4E99-861D-3CAAAD0F91FF}" destId="{D3E25DC1-860F-4969-BCD6-E7E37CF91C2C}" srcOrd="0" destOrd="0" parTransId="{CE774091-A6A0-4DF8-95BB-E1D200E033F0}" sibTransId="{2AF9DC08-3037-48F4-A3A8-8EFA6243740A}"/>
    <dgm:cxn modelId="{444465B9-34C2-47B2-8039-D4A396A3AE21}" type="presOf" srcId="{D3E25DC1-860F-4969-BCD6-E7E37CF91C2C}" destId="{D3FF8DD6-77A1-4906-96C3-AD822BACCB69}" srcOrd="0" destOrd="0" presId="urn:microsoft.com/office/officeart/2005/8/layout/list1#1"/>
    <dgm:cxn modelId="{B0D208C7-1919-477F-AE17-D6EA3AF974DD}" type="presOf" srcId="{59641D34-0286-4E99-861D-3CAAAD0F91FF}" destId="{DA8481C1-ECF4-4E82-B971-2CD6220EA07E}" srcOrd="0" destOrd="0" presId="urn:microsoft.com/office/officeart/2005/8/layout/list1#1"/>
    <dgm:cxn modelId="{ADD36ACA-D4FC-4F1E-A480-175712EB719B}" type="presOf" srcId="{59641D34-0286-4E99-861D-3CAAAD0F91FF}" destId="{BAB08D38-896E-45F0-946C-DEF2A14D6A8E}" srcOrd="1" destOrd="0" presId="urn:microsoft.com/office/officeart/2005/8/layout/list1#1"/>
    <dgm:cxn modelId="{DD4B4C08-7D01-49E9-A0BB-A5892A7364C9}" type="presParOf" srcId="{0C8C3D31-CF95-4C47-899D-E389CA7039E3}" destId="{D0DED958-C2B2-4598-A1B5-9AAECC3C9FDB}" srcOrd="0" destOrd="0" presId="urn:microsoft.com/office/officeart/2005/8/layout/list1#1"/>
    <dgm:cxn modelId="{F0911295-F897-485C-9A81-765184CB3D4E}" type="presParOf" srcId="{D0DED958-C2B2-4598-A1B5-9AAECC3C9FDB}" destId="{DA8481C1-ECF4-4E82-B971-2CD6220EA07E}" srcOrd="0" destOrd="0" presId="urn:microsoft.com/office/officeart/2005/8/layout/list1#1"/>
    <dgm:cxn modelId="{89BD2684-7D5D-46CF-93E5-CB067FA4C593}" type="presParOf" srcId="{D0DED958-C2B2-4598-A1B5-9AAECC3C9FDB}" destId="{BAB08D38-896E-45F0-946C-DEF2A14D6A8E}" srcOrd="1" destOrd="0" presId="urn:microsoft.com/office/officeart/2005/8/layout/list1#1"/>
    <dgm:cxn modelId="{6EBE2128-0FDE-44A9-A19E-C1676B8FE69E}" type="presParOf" srcId="{0C8C3D31-CF95-4C47-899D-E389CA7039E3}" destId="{2E5C19AE-C768-4C9C-AD4E-C1305E0DCC1A}" srcOrd="1" destOrd="0" presId="urn:microsoft.com/office/officeart/2005/8/layout/list1#1"/>
    <dgm:cxn modelId="{D2CB9EF9-05C8-4B0E-AFC6-27401964928F}" type="presParOf" srcId="{0C8C3D31-CF95-4C47-899D-E389CA7039E3}" destId="{D3FF8DD6-77A1-4906-96C3-AD822BACCB69}" srcOrd="2" destOrd="0" presId="urn:microsoft.com/office/officeart/2005/8/layout/list1#1"/>
    <dgm:cxn modelId="{5A7A45C0-472E-459D-ABFC-634CAFC56F44}" type="presParOf" srcId="{0C8C3D31-CF95-4C47-899D-E389CA7039E3}" destId="{FABCFED3-943C-41EE-9C11-30DF839A6268}" srcOrd="3" destOrd="0" presId="urn:microsoft.com/office/officeart/2005/8/layout/list1#1"/>
    <dgm:cxn modelId="{0185D11F-3480-4437-A75B-9BF9DD8A3515}" type="presParOf" srcId="{0C8C3D31-CF95-4C47-899D-E389CA7039E3}" destId="{17EF69B9-CB1D-4983-A753-E398703BA2AA}" srcOrd="4" destOrd="0" presId="urn:microsoft.com/office/officeart/2005/8/layout/list1#1"/>
    <dgm:cxn modelId="{3F0DB58A-85AA-423A-8004-05DAF78CAECF}" type="presParOf" srcId="{17EF69B9-CB1D-4983-A753-E398703BA2AA}" destId="{E4040F56-4482-42E7-9AAA-A5CEDF64E3FB}" srcOrd="0" destOrd="0" presId="urn:microsoft.com/office/officeart/2005/8/layout/list1#1"/>
    <dgm:cxn modelId="{A9BEA9CE-99B8-4937-8EEC-7CD86B324789}" type="presParOf" srcId="{17EF69B9-CB1D-4983-A753-E398703BA2AA}" destId="{5F8E9438-CAED-45BA-BB0C-7B930642FDE4}" srcOrd="1" destOrd="0" presId="urn:microsoft.com/office/officeart/2005/8/layout/list1#1"/>
    <dgm:cxn modelId="{C65E4D6D-1252-4B90-BE9F-E8E5AC2DCEDB}" type="presParOf" srcId="{0C8C3D31-CF95-4C47-899D-E389CA7039E3}" destId="{A12CD132-F104-497E-A792-A6847FF4A0B5}" srcOrd="5" destOrd="0" presId="urn:microsoft.com/office/officeart/2005/8/layout/list1#1"/>
    <dgm:cxn modelId="{6BF6B3EE-E414-4A4B-BF3F-585939798D5C}" type="presParOf" srcId="{0C8C3D31-CF95-4C47-899D-E389CA7039E3}" destId="{C5717F89-3613-4D76-9AF5-5E89528B8350}" srcOrd="6" destOrd="0" presId="urn:microsoft.com/office/officeart/2005/8/layout/list1#1"/>
    <dgm:cxn modelId="{51AE5803-9648-44FC-9287-7E4DD30E3516}" type="presParOf" srcId="{0C8C3D31-CF95-4C47-899D-E389CA7039E3}" destId="{5314A2AC-5571-4591-9317-3C1727829D69}" srcOrd="7" destOrd="0" presId="urn:microsoft.com/office/officeart/2005/8/layout/list1#1"/>
    <dgm:cxn modelId="{CDF973F4-F624-4668-941D-0F0C61FE2138}" type="presParOf" srcId="{0C8C3D31-CF95-4C47-899D-E389CA7039E3}" destId="{00DDBCF8-4284-418F-A299-D976356713A9}" srcOrd="8" destOrd="0" presId="urn:microsoft.com/office/officeart/2005/8/layout/list1#1"/>
    <dgm:cxn modelId="{B1B47E2B-BFF4-42C7-82E3-D6F1322F6E66}" type="presParOf" srcId="{00DDBCF8-4284-418F-A299-D976356713A9}" destId="{3AC5156B-504D-4DD7-9FC6-26209039D535}" srcOrd="0" destOrd="0" presId="urn:microsoft.com/office/officeart/2005/8/layout/list1#1"/>
    <dgm:cxn modelId="{CE328A33-8D75-414E-994E-0B2349C22FB2}" type="presParOf" srcId="{00DDBCF8-4284-418F-A299-D976356713A9}" destId="{9BB0F545-86BD-46FB-842D-50A5DF57CE37}" srcOrd="1" destOrd="0" presId="urn:microsoft.com/office/officeart/2005/8/layout/list1#1"/>
    <dgm:cxn modelId="{0BB85F96-840F-43DF-B7DF-F998E30B0DBB}" type="presParOf" srcId="{0C8C3D31-CF95-4C47-899D-E389CA7039E3}" destId="{02F66C99-E74B-48B8-83AC-8F959F37842E}" srcOrd="9" destOrd="0" presId="urn:microsoft.com/office/officeart/2005/8/layout/list1#1"/>
    <dgm:cxn modelId="{6C9ED2DF-B821-4996-BB6A-6B484E0C9CC0}" type="presParOf" srcId="{0C8C3D31-CF95-4C47-899D-E389CA7039E3}" destId="{75932D5D-F14B-439E-B530-05746DF66EB0}" srcOrd="10" destOrd="0" presId="urn:microsoft.com/office/officeart/2005/8/layout/list1#1"/>
    <dgm:cxn modelId="{E79A251C-B153-4DD8-8754-132CD7BC9F93}" type="presParOf" srcId="{0C8C3D31-CF95-4C47-899D-E389CA7039E3}" destId="{41E96C43-42ED-4E97-B272-3377E651114F}" srcOrd="11" destOrd="0" presId="urn:microsoft.com/office/officeart/2005/8/layout/list1#1"/>
    <dgm:cxn modelId="{980F47C5-DF55-415E-AF17-D5F989BE2BA5}" type="presParOf" srcId="{0C8C3D31-CF95-4C47-899D-E389CA7039E3}" destId="{231C0730-CDDB-4541-AFE5-115612C95348}" srcOrd="12" destOrd="0" presId="urn:microsoft.com/office/officeart/2005/8/layout/list1#1"/>
    <dgm:cxn modelId="{4ECCFD62-CB37-4874-BD90-A4608A08C3A9}" type="presParOf" srcId="{231C0730-CDDB-4541-AFE5-115612C95348}" destId="{05F4F49C-76B7-4904-9D4B-E2C68AB3135E}" srcOrd="0" destOrd="0" presId="urn:microsoft.com/office/officeart/2005/8/layout/list1#1"/>
    <dgm:cxn modelId="{DDE87467-6651-4F48-B5AA-01226779AC4E}" type="presParOf" srcId="{231C0730-CDDB-4541-AFE5-115612C95348}" destId="{3701A4CF-13F7-4385-8774-0E51124BD134}" srcOrd="1" destOrd="0" presId="urn:microsoft.com/office/officeart/2005/8/layout/list1#1"/>
    <dgm:cxn modelId="{C9173E0B-7FA7-4794-81DD-3544B7B71275}" type="presParOf" srcId="{0C8C3D31-CF95-4C47-899D-E389CA7039E3}" destId="{C6B20E73-593D-4245-9CDF-8575608E20D9}" srcOrd="13" destOrd="0" presId="urn:microsoft.com/office/officeart/2005/8/layout/list1#1"/>
    <dgm:cxn modelId="{F3D82F1D-92CD-4157-A2AD-8F83AB5875C4}" type="presParOf" srcId="{0C8C3D31-CF95-4C47-899D-E389CA7039E3}" destId="{D53CE2DC-A346-49A5-BE29-8D66120FC170}" srcOrd="14" destOrd="0" presId="urn:microsoft.com/office/officeart/2005/8/layout/list1#1"/>
    <dgm:cxn modelId="{56581631-B58A-4603-A4C0-830947FAC0DE}" type="presParOf" srcId="{0C8C3D31-CF95-4C47-899D-E389CA7039E3}" destId="{16002283-2C5D-426A-9DB8-6B60C5FB4CC2}" srcOrd="15" destOrd="0" presId="urn:microsoft.com/office/officeart/2005/8/layout/list1#1"/>
    <dgm:cxn modelId="{C69C0A75-7AA3-4A5D-99CE-4227442C3EDF}" type="presParOf" srcId="{0C8C3D31-CF95-4C47-899D-E389CA7039E3}" destId="{B8DCE4CB-4FD9-4F30-AACD-382E99D75553}" srcOrd="16" destOrd="0" presId="urn:microsoft.com/office/officeart/2005/8/layout/list1#1"/>
    <dgm:cxn modelId="{C80D12EE-A70A-4007-BE8D-331A6E9CB1E4}" type="presParOf" srcId="{B8DCE4CB-4FD9-4F30-AACD-382E99D75553}" destId="{58B30F79-6310-4367-BB6A-E5E27E2F98CA}" srcOrd="0" destOrd="0" presId="urn:microsoft.com/office/officeart/2005/8/layout/list1#1"/>
    <dgm:cxn modelId="{F9F3441D-1D85-4ED8-8EBA-5639CCC5CEAF}" type="presParOf" srcId="{B8DCE4CB-4FD9-4F30-AACD-382E99D75553}" destId="{88D65A5A-7CE9-4CE0-A9B2-F94E9E2A9BC2}" srcOrd="1" destOrd="0" presId="urn:microsoft.com/office/officeart/2005/8/layout/list1#1"/>
    <dgm:cxn modelId="{8CF8C96F-FADE-4EDA-A344-A0CBFEAB3DDA}" type="presParOf" srcId="{0C8C3D31-CF95-4C47-899D-E389CA7039E3}" destId="{3B7D4A52-0F4D-4C6E-9181-8D2D1E63F5C7}" srcOrd="17" destOrd="0" presId="urn:microsoft.com/office/officeart/2005/8/layout/list1#1"/>
    <dgm:cxn modelId="{ECB8D829-9696-46B4-ABB8-D66A6B9831A7}" type="presParOf" srcId="{0C8C3D31-CF95-4C47-899D-E389CA7039E3}" destId="{617A0A36-C04A-4DFA-9C34-3E199AEDE3EA}" srcOrd="18" destOrd="0" presId="urn:microsoft.com/office/officeart/2005/8/layout/list1#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524CFF-FFE3-44A0-AD59-FC7E7ED2A651}" type="doc">
      <dgm:prSet loTypeId="urn:microsoft.com/office/officeart/2018/5/layout/IconCircleLabelList" loCatId="icon" qsTypeId="urn:microsoft.com/office/officeart/2005/8/quickstyle/simple1#3" qsCatId="simple" csTypeId="urn:microsoft.com/office/officeart/2005/8/colors/accent1_2#2" csCatId="accent1" phldr="1"/>
      <dgm:spPr/>
      <dgm:t>
        <a:bodyPr/>
        <a:lstStyle/>
        <a:p>
          <a:endParaRPr lang="en-US"/>
        </a:p>
      </dgm:t>
    </dgm:pt>
    <dgm:pt modelId="{D8F30337-3345-4340-B433-E21F0DEAAAC6}">
      <dgm:prSet/>
      <dgm:spPr/>
      <dgm:t>
        <a:bodyPr/>
        <a:lstStyle/>
        <a:p>
          <a:pPr>
            <a:lnSpc>
              <a:spcPct val="100000"/>
            </a:lnSpc>
          </a:pPr>
          <a:r>
            <a:rPr lang="en-US"/>
            <a:t>Improper Diet</a:t>
          </a:r>
        </a:p>
      </dgm:t>
    </dgm:pt>
    <dgm:pt modelId="{B372830A-7C16-458A-95A5-F3601F269B3C}" type="parTrans" cxnId="{777063D0-B5D7-41DE-9483-95D1CF536D8E}">
      <dgm:prSet/>
      <dgm:spPr/>
      <dgm:t>
        <a:bodyPr/>
        <a:lstStyle/>
        <a:p>
          <a:endParaRPr lang="en-US"/>
        </a:p>
      </dgm:t>
    </dgm:pt>
    <dgm:pt modelId="{0D6C3867-724E-48EB-B3C4-0CF80FFC161D}" type="sibTrans" cxnId="{777063D0-B5D7-41DE-9483-95D1CF536D8E}">
      <dgm:prSet/>
      <dgm:spPr/>
      <dgm:t>
        <a:bodyPr/>
        <a:lstStyle/>
        <a:p>
          <a:endParaRPr lang="en-US"/>
        </a:p>
      </dgm:t>
    </dgm:pt>
    <dgm:pt modelId="{7A7CC9E7-8B61-4B44-9253-D15E70BE162C}">
      <dgm:prSet/>
      <dgm:spPr/>
      <dgm:t>
        <a:bodyPr/>
        <a:lstStyle/>
        <a:p>
          <a:pPr>
            <a:lnSpc>
              <a:spcPct val="100000"/>
            </a:lnSpc>
          </a:pPr>
          <a:r>
            <a:rPr lang="en-US"/>
            <a:t>Lack of physical activity </a:t>
          </a:r>
        </a:p>
      </dgm:t>
    </dgm:pt>
    <dgm:pt modelId="{C4C9211D-0204-4FA6-9957-FD8ABD0424A0}" type="parTrans" cxnId="{FD02FC19-3E88-4014-A63B-5FA232C1621B}">
      <dgm:prSet/>
      <dgm:spPr/>
      <dgm:t>
        <a:bodyPr/>
        <a:lstStyle/>
        <a:p>
          <a:endParaRPr lang="en-US"/>
        </a:p>
      </dgm:t>
    </dgm:pt>
    <dgm:pt modelId="{189FFD28-5A9A-48C4-8CED-B68ECECC946B}" type="sibTrans" cxnId="{FD02FC19-3E88-4014-A63B-5FA232C1621B}">
      <dgm:prSet/>
      <dgm:spPr/>
      <dgm:t>
        <a:bodyPr/>
        <a:lstStyle/>
        <a:p>
          <a:endParaRPr lang="en-US"/>
        </a:p>
      </dgm:t>
    </dgm:pt>
    <dgm:pt modelId="{872A1B0C-C05A-4905-8ADB-2FE41791E261}">
      <dgm:prSet/>
      <dgm:spPr/>
      <dgm:t>
        <a:bodyPr/>
        <a:lstStyle/>
        <a:p>
          <a:pPr>
            <a:lnSpc>
              <a:spcPct val="100000"/>
            </a:lnSpc>
          </a:pPr>
          <a:r>
            <a:rPr lang="en-US"/>
            <a:t>Not getting proper sleep </a:t>
          </a:r>
        </a:p>
      </dgm:t>
    </dgm:pt>
    <dgm:pt modelId="{AFF18B25-A83E-44EF-95E1-D4659DE50DCA}" type="parTrans" cxnId="{81091DF5-1FAF-44F1-8915-ABCF2DB0B38C}">
      <dgm:prSet/>
      <dgm:spPr/>
      <dgm:t>
        <a:bodyPr/>
        <a:lstStyle/>
        <a:p>
          <a:endParaRPr lang="en-US"/>
        </a:p>
      </dgm:t>
    </dgm:pt>
    <dgm:pt modelId="{228E4E08-5DE0-4F20-AA1E-6B823AA54778}" type="sibTrans" cxnId="{81091DF5-1FAF-44F1-8915-ABCF2DB0B38C}">
      <dgm:prSet/>
      <dgm:spPr/>
      <dgm:t>
        <a:bodyPr/>
        <a:lstStyle/>
        <a:p>
          <a:endParaRPr lang="en-US"/>
        </a:p>
      </dgm:t>
    </dgm:pt>
    <dgm:pt modelId="{4B5A70E7-1828-41BD-974C-876C9F6751D8}" type="pres">
      <dgm:prSet presAssocID="{3A524CFF-FFE3-44A0-AD59-FC7E7ED2A651}" presName="root" presStyleCnt="0">
        <dgm:presLayoutVars>
          <dgm:dir/>
          <dgm:resizeHandles val="exact"/>
        </dgm:presLayoutVars>
      </dgm:prSet>
      <dgm:spPr/>
    </dgm:pt>
    <dgm:pt modelId="{ED274A4A-C6FD-420B-BC87-33CC9F8A91B6}" type="pres">
      <dgm:prSet presAssocID="{D8F30337-3345-4340-B433-E21F0DEAAAC6}" presName="compNode" presStyleCnt="0"/>
      <dgm:spPr/>
    </dgm:pt>
    <dgm:pt modelId="{F40EF813-800C-4E2C-AAAC-9EE0C7ED2F41}" type="pres">
      <dgm:prSet presAssocID="{D8F30337-3345-4340-B433-E21F0DEAAAC6}" presName="iconBgRect" presStyleLbl="bgShp" presStyleIdx="0" presStyleCnt="3"/>
      <dgm:spPr/>
    </dgm:pt>
    <dgm:pt modelId="{4192152C-92ED-483B-89E5-6520FDFB7CB6}" type="pres">
      <dgm:prSet presAssocID="{D8F30337-3345-4340-B433-E21F0DEAAA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3570DB0-70A1-4101-B1DE-F102B86E526B}" type="pres">
      <dgm:prSet presAssocID="{D8F30337-3345-4340-B433-E21F0DEAAAC6}" presName="spaceRect" presStyleCnt="0"/>
      <dgm:spPr/>
    </dgm:pt>
    <dgm:pt modelId="{4973883E-DC3B-468D-8C57-E22651CC6B09}" type="pres">
      <dgm:prSet presAssocID="{D8F30337-3345-4340-B433-E21F0DEAAAC6}" presName="textRect" presStyleLbl="revTx" presStyleIdx="0" presStyleCnt="3">
        <dgm:presLayoutVars>
          <dgm:chMax val="1"/>
          <dgm:chPref val="1"/>
        </dgm:presLayoutVars>
      </dgm:prSet>
      <dgm:spPr/>
    </dgm:pt>
    <dgm:pt modelId="{08F384CA-18EF-4380-A419-AA1960A3E7B6}" type="pres">
      <dgm:prSet presAssocID="{0D6C3867-724E-48EB-B3C4-0CF80FFC161D}" presName="sibTrans" presStyleCnt="0"/>
      <dgm:spPr/>
    </dgm:pt>
    <dgm:pt modelId="{02ADAE7E-1B2C-48B0-BCA0-5D023CAD271F}" type="pres">
      <dgm:prSet presAssocID="{7A7CC9E7-8B61-4B44-9253-D15E70BE162C}" presName="compNode" presStyleCnt="0"/>
      <dgm:spPr/>
    </dgm:pt>
    <dgm:pt modelId="{DDAB730F-F593-4889-A9F5-B92A76A5E81C}" type="pres">
      <dgm:prSet presAssocID="{7A7CC9E7-8B61-4B44-9253-D15E70BE162C}" presName="iconBgRect" presStyleLbl="bgShp" presStyleIdx="1" presStyleCnt="3"/>
      <dgm:spPr/>
    </dgm:pt>
    <dgm:pt modelId="{E72597A6-EB9C-4342-B5EB-FB5B79D7FCE6}" type="pres">
      <dgm:prSet presAssocID="{7A7CC9E7-8B61-4B44-9253-D15E70BE16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76B7D4B-C642-4415-9703-81617B80EAEB}" type="pres">
      <dgm:prSet presAssocID="{7A7CC9E7-8B61-4B44-9253-D15E70BE162C}" presName="spaceRect" presStyleCnt="0"/>
      <dgm:spPr/>
    </dgm:pt>
    <dgm:pt modelId="{4467C5F5-E533-4CFA-9E9B-DA1E4E39708F}" type="pres">
      <dgm:prSet presAssocID="{7A7CC9E7-8B61-4B44-9253-D15E70BE162C}" presName="textRect" presStyleLbl="revTx" presStyleIdx="1" presStyleCnt="3">
        <dgm:presLayoutVars>
          <dgm:chMax val="1"/>
          <dgm:chPref val="1"/>
        </dgm:presLayoutVars>
      </dgm:prSet>
      <dgm:spPr/>
    </dgm:pt>
    <dgm:pt modelId="{0F8C4D24-DCE9-4636-92E3-6CA22292DFFD}" type="pres">
      <dgm:prSet presAssocID="{189FFD28-5A9A-48C4-8CED-B68ECECC946B}" presName="sibTrans" presStyleCnt="0"/>
      <dgm:spPr/>
    </dgm:pt>
    <dgm:pt modelId="{F1FFA3AA-FE79-4012-92A7-A6637FE430EB}" type="pres">
      <dgm:prSet presAssocID="{872A1B0C-C05A-4905-8ADB-2FE41791E261}" presName="compNode" presStyleCnt="0"/>
      <dgm:spPr/>
    </dgm:pt>
    <dgm:pt modelId="{BB4CF5C9-C55B-446C-8958-FAF9653D4D15}" type="pres">
      <dgm:prSet presAssocID="{872A1B0C-C05A-4905-8ADB-2FE41791E261}" presName="iconBgRect" presStyleLbl="bgShp" presStyleIdx="2" presStyleCnt="3"/>
      <dgm:spPr/>
    </dgm:pt>
    <dgm:pt modelId="{6F209EFD-D247-4D14-A2A3-1A4D6C311D58}" type="pres">
      <dgm:prSet presAssocID="{872A1B0C-C05A-4905-8ADB-2FE41791E2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106A5604-E295-4A65-A1A6-D0B91382E899}" type="pres">
      <dgm:prSet presAssocID="{872A1B0C-C05A-4905-8ADB-2FE41791E261}" presName="spaceRect" presStyleCnt="0"/>
      <dgm:spPr/>
    </dgm:pt>
    <dgm:pt modelId="{8E09E0E8-93CC-4B4A-98AD-D0CB09CBF1AE}" type="pres">
      <dgm:prSet presAssocID="{872A1B0C-C05A-4905-8ADB-2FE41791E261}" presName="textRect" presStyleLbl="revTx" presStyleIdx="2" presStyleCnt="3">
        <dgm:presLayoutVars>
          <dgm:chMax val="1"/>
          <dgm:chPref val="1"/>
        </dgm:presLayoutVars>
      </dgm:prSet>
      <dgm:spPr/>
    </dgm:pt>
  </dgm:ptLst>
  <dgm:cxnLst>
    <dgm:cxn modelId="{795B4E06-D21F-48F0-870E-F027763E41E7}" type="presOf" srcId="{D8F30337-3345-4340-B433-E21F0DEAAAC6}" destId="{4973883E-DC3B-468D-8C57-E22651CC6B09}" srcOrd="0" destOrd="0" presId="urn:microsoft.com/office/officeart/2018/5/layout/IconCircleLabelList"/>
    <dgm:cxn modelId="{0CF6D107-2E75-4DC2-B9FC-FD098FAC652B}" type="presOf" srcId="{7A7CC9E7-8B61-4B44-9253-D15E70BE162C}" destId="{4467C5F5-E533-4CFA-9E9B-DA1E4E39708F}" srcOrd="0" destOrd="0" presId="urn:microsoft.com/office/officeart/2018/5/layout/IconCircleLabelList"/>
    <dgm:cxn modelId="{FD02FC19-3E88-4014-A63B-5FA232C1621B}" srcId="{3A524CFF-FFE3-44A0-AD59-FC7E7ED2A651}" destId="{7A7CC9E7-8B61-4B44-9253-D15E70BE162C}" srcOrd="1" destOrd="0" parTransId="{C4C9211D-0204-4FA6-9957-FD8ABD0424A0}" sibTransId="{189FFD28-5A9A-48C4-8CED-B68ECECC946B}"/>
    <dgm:cxn modelId="{38DA647C-5B53-4E2D-8267-198C52DA8B5F}" type="presOf" srcId="{872A1B0C-C05A-4905-8ADB-2FE41791E261}" destId="{8E09E0E8-93CC-4B4A-98AD-D0CB09CBF1AE}" srcOrd="0" destOrd="0" presId="urn:microsoft.com/office/officeart/2018/5/layout/IconCircleLabelList"/>
    <dgm:cxn modelId="{5EE08694-BC8D-4E13-BDB6-FA06B0E077DD}" type="presOf" srcId="{3A524CFF-FFE3-44A0-AD59-FC7E7ED2A651}" destId="{4B5A70E7-1828-41BD-974C-876C9F6751D8}" srcOrd="0" destOrd="0" presId="urn:microsoft.com/office/officeart/2018/5/layout/IconCircleLabelList"/>
    <dgm:cxn modelId="{777063D0-B5D7-41DE-9483-95D1CF536D8E}" srcId="{3A524CFF-FFE3-44A0-AD59-FC7E7ED2A651}" destId="{D8F30337-3345-4340-B433-E21F0DEAAAC6}" srcOrd="0" destOrd="0" parTransId="{B372830A-7C16-458A-95A5-F3601F269B3C}" sibTransId="{0D6C3867-724E-48EB-B3C4-0CF80FFC161D}"/>
    <dgm:cxn modelId="{81091DF5-1FAF-44F1-8915-ABCF2DB0B38C}" srcId="{3A524CFF-FFE3-44A0-AD59-FC7E7ED2A651}" destId="{872A1B0C-C05A-4905-8ADB-2FE41791E261}" srcOrd="2" destOrd="0" parTransId="{AFF18B25-A83E-44EF-95E1-D4659DE50DCA}" sibTransId="{228E4E08-5DE0-4F20-AA1E-6B823AA54778}"/>
    <dgm:cxn modelId="{17FA248C-660A-43E1-8A54-6D041E74081B}" type="presParOf" srcId="{4B5A70E7-1828-41BD-974C-876C9F6751D8}" destId="{ED274A4A-C6FD-420B-BC87-33CC9F8A91B6}" srcOrd="0" destOrd="0" presId="urn:microsoft.com/office/officeart/2018/5/layout/IconCircleLabelList"/>
    <dgm:cxn modelId="{8376CEBA-38F6-409B-9C97-BBD1920F211C}" type="presParOf" srcId="{ED274A4A-C6FD-420B-BC87-33CC9F8A91B6}" destId="{F40EF813-800C-4E2C-AAAC-9EE0C7ED2F41}" srcOrd="0" destOrd="0" presId="urn:microsoft.com/office/officeart/2018/5/layout/IconCircleLabelList"/>
    <dgm:cxn modelId="{03D28DB1-B9C0-4B70-A801-22D9B751B2BB}" type="presParOf" srcId="{ED274A4A-C6FD-420B-BC87-33CC9F8A91B6}" destId="{4192152C-92ED-483B-89E5-6520FDFB7CB6}" srcOrd="1" destOrd="0" presId="urn:microsoft.com/office/officeart/2018/5/layout/IconCircleLabelList"/>
    <dgm:cxn modelId="{5F5F6EE5-8BA4-4076-8771-B6ADB3845C81}" type="presParOf" srcId="{ED274A4A-C6FD-420B-BC87-33CC9F8A91B6}" destId="{63570DB0-70A1-4101-B1DE-F102B86E526B}" srcOrd="2" destOrd="0" presId="urn:microsoft.com/office/officeart/2018/5/layout/IconCircleLabelList"/>
    <dgm:cxn modelId="{462BE3A4-9F0B-4C9A-BD94-C6E28F6C9301}" type="presParOf" srcId="{ED274A4A-C6FD-420B-BC87-33CC9F8A91B6}" destId="{4973883E-DC3B-468D-8C57-E22651CC6B09}" srcOrd="3" destOrd="0" presId="urn:microsoft.com/office/officeart/2018/5/layout/IconCircleLabelList"/>
    <dgm:cxn modelId="{10E1849C-94A7-464D-9980-DBE84DA59670}" type="presParOf" srcId="{4B5A70E7-1828-41BD-974C-876C9F6751D8}" destId="{08F384CA-18EF-4380-A419-AA1960A3E7B6}" srcOrd="1" destOrd="0" presId="urn:microsoft.com/office/officeart/2018/5/layout/IconCircleLabelList"/>
    <dgm:cxn modelId="{E91DBB18-AD46-49FD-B90B-B8607B828F04}" type="presParOf" srcId="{4B5A70E7-1828-41BD-974C-876C9F6751D8}" destId="{02ADAE7E-1B2C-48B0-BCA0-5D023CAD271F}" srcOrd="2" destOrd="0" presId="urn:microsoft.com/office/officeart/2018/5/layout/IconCircleLabelList"/>
    <dgm:cxn modelId="{5FD2256F-B996-4A77-83AB-804BEB85CF2B}" type="presParOf" srcId="{02ADAE7E-1B2C-48B0-BCA0-5D023CAD271F}" destId="{DDAB730F-F593-4889-A9F5-B92A76A5E81C}" srcOrd="0" destOrd="0" presId="urn:microsoft.com/office/officeart/2018/5/layout/IconCircleLabelList"/>
    <dgm:cxn modelId="{A016EE13-EB1B-45BF-B285-1DF3093A1D8B}" type="presParOf" srcId="{02ADAE7E-1B2C-48B0-BCA0-5D023CAD271F}" destId="{E72597A6-EB9C-4342-B5EB-FB5B79D7FCE6}" srcOrd="1" destOrd="0" presId="urn:microsoft.com/office/officeart/2018/5/layout/IconCircleLabelList"/>
    <dgm:cxn modelId="{D9AC44BE-2B32-4201-8170-F0DE1891C1F8}" type="presParOf" srcId="{02ADAE7E-1B2C-48B0-BCA0-5D023CAD271F}" destId="{776B7D4B-C642-4415-9703-81617B80EAEB}" srcOrd="2" destOrd="0" presId="urn:microsoft.com/office/officeart/2018/5/layout/IconCircleLabelList"/>
    <dgm:cxn modelId="{A411D5C2-063F-4982-91CB-6690CC6F8AC2}" type="presParOf" srcId="{02ADAE7E-1B2C-48B0-BCA0-5D023CAD271F}" destId="{4467C5F5-E533-4CFA-9E9B-DA1E4E39708F}" srcOrd="3" destOrd="0" presId="urn:microsoft.com/office/officeart/2018/5/layout/IconCircleLabelList"/>
    <dgm:cxn modelId="{508C8CDF-A71F-4337-9FA6-E846A1BACFAA}" type="presParOf" srcId="{4B5A70E7-1828-41BD-974C-876C9F6751D8}" destId="{0F8C4D24-DCE9-4636-92E3-6CA22292DFFD}" srcOrd="3" destOrd="0" presId="urn:microsoft.com/office/officeart/2018/5/layout/IconCircleLabelList"/>
    <dgm:cxn modelId="{1B651290-D377-49A1-B00C-AC274AFA14CB}" type="presParOf" srcId="{4B5A70E7-1828-41BD-974C-876C9F6751D8}" destId="{F1FFA3AA-FE79-4012-92A7-A6637FE430EB}" srcOrd="4" destOrd="0" presId="urn:microsoft.com/office/officeart/2018/5/layout/IconCircleLabelList"/>
    <dgm:cxn modelId="{EB0BFC10-A0C2-41A1-83DF-2B3DDB743C56}" type="presParOf" srcId="{F1FFA3AA-FE79-4012-92A7-A6637FE430EB}" destId="{BB4CF5C9-C55B-446C-8958-FAF9653D4D15}" srcOrd="0" destOrd="0" presId="urn:microsoft.com/office/officeart/2018/5/layout/IconCircleLabelList"/>
    <dgm:cxn modelId="{8F964288-B002-4BF8-95F4-BC5B3E56CCCA}" type="presParOf" srcId="{F1FFA3AA-FE79-4012-92A7-A6637FE430EB}" destId="{6F209EFD-D247-4D14-A2A3-1A4D6C311D58}" srcOrd="1" destOrd="0" presId="urn:microsoft.com/office/officeart/2018/5/layout/IconCircleLabelList"/>
    <dgm:cxn modelId="{69B02776-F7BC-4063-B18D-C67A11ABB53B}" type="presParOf" srcId="{F1FFA3AA-FE79-4012-92A7-A6637FE430EB}" destId="{106A5604-E295-4A65-A1A6-D0B91382E899}" srcOrd="2" destOrd="0" presId="urn:microsoft.com/office/officeart/2018/5/layout/IconCircleLabelList"/>
    <dgm:cxn modelId="{0233A797-E761-4BB7-8291-E6E2CF91580F}" type="presParOf" srcId="{F1FFA3AA-FE79-4012-92A7-A6637FE430EB}" destId="{8E09E0E8-93CC-4B4A-98AD-D0CB09CBF1A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33C2FC-D93E-4DE1-8FFA-85E4BD905952}" type="doc">
      <dgm:prSet loTypeId="urn:microsoft.com/office/officeart/2018/2/layout/IconVerticalSolidList" loCatId="icon" qsTypeId="urn:microsoft.com/office/officeart/2005/8/quickstyle/simple1#4" qsCatId="simple" csTypeId="urn:microsoft.com/office/officeart/2018/5/colors/Iconchunking_neutralbg_colorful1" csCatId="colorful" phldr="1"/>
      <dgm:spPr/>
      <dgm:t>
        <a:bodyPr/>
        <a:lstStyle/>
        <a:p>
          <a:endParaRPr lang="en-US"/>
        </a:p>
      </dgm:t>
    </dgm:pt>
    <dgm:pt modelId="{5A6C0409-7C25-4F5E-8DF6-857DF8F3C059}">
      <dgm:prSet/>
      <dgm:spPr/>
      <dgm:t>
        <a:bodyPr/>
        <a:lstStyle/>
        <a:p>
          <a:pPr>
            <a:lnSpc>
              <a:spcPct val="100000"/>
            </a:lnSpc>
          </a:pPr>
          <a:r>
            <a:rPr lang="en-US"/>
            <a:t>Smoking</a:t>
          </a:r>
        </a:p>
      </dgm:t>
    </dgm:pt>
    <dgm:pt modelId="{32CD1270-A2DE-42D5-B4DA-990C32BA1AFC}" type="parTrans" cxnId="{0C3C1C10-415D-4F2F-A9B8-6E3FB32FA39F}">
      <dgm:prSet/>
      <dgm:spPr/>
      <dgm:t>
        <a:bodyPr/>
        <a:lstStyle/>
        <a:p>
          <a:endParaRPr lang="en-US"/>
        </a:p>
      </dgm:t>
    </dgm:pt>
    <dgm:pt modelId="{CA21D3B1-0366-4E58-B24B-23FFD98277F9}" type="sibTrans" cxnId="{0C3C1C10-415D-4F2F-A9B8-6E3FB32FA39F}">
      <dgm:prSet/>
      <dgm:spPr/>
      <dgm:t>
        <a:bodyPr/>
        <a:lstStyle/>
        <a:p>
          <a:pPr>
            <a:lnSpc>
              <a:spcPct val="100000"/>
            </a:lnSpc>
          </a:pPr>
          <a:endParaRPr lang="en-US"/>
        </a:p>
      </dgm:t>
    </dgm:pt>
    <dgm:pt modelId="{D64D73E0-F1FB-4135-AACD-EB2F1DB2718F}">
      <dgm:prSet/>
      <dgm:spPr/>
      <dgm:t>
        <a:bodyPr/>
        <a:lstStyle/>
        <a:p>
          <a:pPr>
            <a:lnSpc>
              <a:spcPct val="100000"/>
            </a:lnSpc>
          </a:pPr>
          <a:r>
            <a:rPr lang="en-US"/>
            <a:t>Exposure to extreme air pollution</a:t>
          </a:r>
        </a:p>
      </dgm:t>
    </dgm:pt>
    <dgm:pt modelId="{A1525B54-F611-4DFF-9E1C-C3F94C94EC8E}" type="parTrans" cxnId="{A72783FD-73EF-482D-8974-B17554747CD4}">
      <dgm:prSet/>
      <dgm:spPr/>
      <dgm:t>
        <a:bodyPr/>
        <a:lstStyle/>
        <a:p>
          <a:endParaRPr lang="en-US"/>
        </a:p>
      </dgm:t>
    </dgm:pt>
    <dgm:pt modelId="{D29CDFF2-ED7F-4624-986D-4DBF0523FFE0}" type="sibTrans" cxnId="{A72783FD-73EF-482D-8974-B17554747CD4}">
      <dgm:prSet/>
      <dgm:spPr/>
      <dgm:t>
        <a:bodyPr/>
        <a:lstStyle/>
        <a:p>
          <a:pPr>
            <a:lnSpc>
              <a:spcPct val="100000"/>
            </a:lnSpc>
          </a:pPr>
          <a:endParaRPr lang="en-US"/>
        </a:p>
      </dgm:t>
    </dgm:pt>
    <dgm:pt modelId="{0EC3F4EA-703B-4253-87CE-5DBDBD8C3AC2}">
      <dgm:prSet/>
      <dgm:spPr/>
      <dgm:t>
        <a:bodyPr/>
        <a:lstStyle/>
        <a:p>
          <a:pPr>
            <a:lnSpc>
              <a:spcPct val="100000"/>
            </a:lnSpc>
          </a:pPr>
          <a:r>
            <a:rPr lang="en-US"/>
            <a:t>Occupations exposure to dust, chemicals and fumes</a:t>
          </a:r>
          <a:endParaRPr lang="en-US" dirty="0"/>
        </a:p>
      </dgm:t>
    </dgm:pt>
    <dgm:pt modelId="{D148C619-5E2D-4945-BD72-422B3D6C9C77}" type="parTrans" cxnId="{31B5B7D7-83D0-4EC7-83C6-3FFBB1AACED5}">
      <dgm:prSet/>
      <dgm:spPr/>
      <dgm:t>
        <a:bodyPr/>
        <a:lstStyle/>
        <a:p>
          <a:endParaRPr lang="en-US"/>
        </a:p>
      </dgm:t>
    </dgm:pt>
    <dgm:pt modelId="{43F4E32D-A1EB-4664-A4FA-7A7C0691F046}" type="sibTrans" cxnId="{31B5B7D7-83D0-4EC7-83C6-3FFBB1AACED5}">
      <dgm:prSet/>
      <dgm:spPr/>
      <dgm:t>
        <a:bodyPr/>
        <a:lstStyle/>
        <a:p>
          <a:pPr>
            <a:lnSpc>
              <a:spcPct val="100000"/>
            </a:lnSpc>
          </a:pPr>
          <a:endParaRPr lang="en-US"/>
        </a:p>
      </dgm:t>
    </dgm:pt>
    <dgm:pt modelId="{4D2E3CA9-1D50-4DAD-985A-25F50AD3AAC3}">
      <dgm:prSet/>
      <dgm:spPr/>
      <dgm:t>
        <a:bodyPr/>
        <a:lstStyle/>
        <a:p>
          <a:pPr>
            <a:lnSpc>
              <a:spcPct val="100000"/>
            </a:lnSpc>
          </a:pPr>
          <a:r>
            <a:rPr lang="en-US"/>
            <a:t>Alcohol consumption</a:t>
          </a:r>
        </a:p>
      </dgm:t>
    </dgm:pt>
    <dgm:pt modelId="{1057C06A-9865-4608-A435-8948E055F9DD}" type="parTrans" cxnId="{5A0D3607-65BF-4A18-A7C1-12067A353E5F}">
      <dgm:prSet/>
      <dgm:spPr/>
      <dgm:t>
        <a:bodyPr/>
        <a:lstStyle/>
        <a:p>
          <a:endParaRPr lang="en-US"/>
        </a:p>
      </dgm:t>
    </dgm:pt>
    <dgm:pt modelId="{7F43F7F1-5E78-457E-8C37-21D56C629691}" type="sibTrans" cxnId="{5A0D3607-65BF-4A18-A7C1-12067A353E5F}">
      <dgm:prSet/>
      <dgm:spPr/>
      <dgm:t>
        <a:bodyPr/>
        <a:lstStyle/>
        <a:p>
          <a:endParaRPr lang="en-US"/>
        </a:p>
      </dgm:t>
    </dgm:pt>
    <dgm:pt modelId="{DE4CF5E1-9BA0-490C-BCC1-27F73B677C81}" type="pres">
      <dgm:prSet presAssocID="{4233C2FC-D93E-4DE1-8FFA-85E4BD905952}" presName="root" presStyleCnt="0">
        <dgm:presLayoutVars>
          <dgm:dir/>
          <dgm:resizeHandles val="exact"/>
        </dgm:presLayoutVars>
      </dgm:prSet>
      <dgm:spPr/>
    </dgm:pt>
    <dgm:pt modelId="{7D9A86FE-54D4-49C7-A693-6C69BA01B595}" type="pres">
      <dgm:prSet presAssocID="{5A6C0409-7C25-4F5E-8DF6-857DF8F3C059}" presName="compNode" presStyleCnt="0"/>
      <dgm:spPr/>
    </dgm:pt>
    <dgm:pt modelId="{BAF3A94B-11E8-4791-9609-B7EC75531CC6}" type="pres">
      <dgm:prSet presAssocID="{5A6C0409-7C25-4F5E-8DF6-857DF8F3C059}" presName="bgRect" presStyleLbl="bgShp" presStyleIdx="0" presStyleCnt="4"/>
      <dgm:spPr/>
    </dgm:pt>
    <dgm:pt modelId="{20AE0B0E-836B-4073-B9E8-72C6E0D70E8C}" type="pres">
      <dgm:prSet presAssocID="{5A6C0409-7C25-4F5E-8DF6-857DF8F3C05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DD8BEDAD-5B73-4B91-8FCA-5653AB0230FF}" type="pres">
      <dgm:prSet presAssocID="{5A6C0409-7C25-4F5E-8DF6-857DF8F3C059}" presName="spaceRect" presStyleCnt="0"/>
      <dgm:spPr/>
    </dgm:pt>
    <dgm:pt modelId="{CB61320E-BDCB-42B0-9AB6-2ABCE4E0AE43}" type="pres">
      <dgm:prSet presAssocID="{5A6C0409-7C25-4F5E-8DF6-857DF8F3C059}" presName="parTx" presStyleLbl="revTx" presStyleIdx="0" presStyleCnt="4">
        <dgm:presLayoutVars>
          <dgm:chMax val="0"/>
          <dgm:chPref val="0"/>
        </dgm:presLayoutVars>
      </dgm:prSet>
      <dgm:spPr/>
    </dgm:pt>
    <dgm:pt modelId="{6B7D576B-F5BE-4B2C-AB0B-E72F0B25B853}" type="pres">
      <dgm:prSet presAssocID="{CA21D3B1-0366-4E58-B24B-23FFD98277F9}" presName="sibTrans" presStyleCnt="0"/>
      <dgm:spPr/>
    </dgm:pt>
    <dgm:pt modelId="{B60F7886-C2D3-4438-8CBB-6843361FDB4D}" type="pres">
      <dgm:prSet presAssocID="{D64D73E0-F1FB-4135-AACD-EB2F1DB2718F}" presName="compNode" presStyleCnt="0"/>
      <dgm:spPr/>
    </dgm:pt>
    <dgm:pt modelId="{DF9979EC-321A-4E39-B350-EDB2B1D2B0EA}" type="pres">
      <dgm:prSet presAssocID="{D64D73E0-F1FB-4135-AACD-EB2F1DB2718F}" presName="bgRect" presStyleLbl="bgShp" presStyleIdx="1" presStyleCnt="4"/>
      <dgm:spPr/>
    </dgm:pt>
    <dgm:pt modelId="{E3AB1529-C126-46CD-8933-17D1430E7836}" type="pres">
      <dgm:prSet presAssocID="{D64D73E0-F1FB-4135-AACD-EB2F1DB2718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A581AA56-C182-4DC6-841C-F433F153103A}" type="pres">
      <dgm:prSet presAssocID="{D64D73E0-F1FB-4135-AACD-EB2F1DB2718F}" presName="spaceRect" presStyleCnt="0"/>
      <dgm:spPr/>
    </dgm:pt>
    <dgm:pt modelId="{1D66BD48-8682-4A65-9424-0ED75BCB0BF2}" type="pres">
      <dgm:prSet presAssocID="{D64D73E0-F1FB-4135-AACD-EB2F1DB2718F}" presName="parTx" presStyleLbl="revTx" presStyleIdx="1" presStyleCnt="4">
        <dgm:presLayoutVars>
          <dgm:chMax val="0"/>
          <dgm:chPref val="0"/>
        </dgm:presLayoutVars>
      </dgm:prSet>
      <dgm:spPr/>
    </dgm:pt>
    <dgm:pt modelId="{9A2009BD-6193-4606-8C74-92D2D7D52540}" type="pres">
      <dgm:prSet presAssocID="{D29CDFF2-ED7F-4624-986D-4DBF0523FFE0}" presName="sibTrans" presStyleCnt="0"/>
      <dgm:spPr/>
    </dgm:pt>
    <dgm:pt modelId="{C8C2F171-8683-4580-B95C-C8DCB145BA80}" type="pres">
      <dgm:prSet presAssocID="{0EC3F4EA-703B-4253-87CE-5DBDBD8C3AC2}" presName="compNode" presStyleCnt="0"/>
      <dgm:spPr/>
    </dgm:pt>
    <dgm:pt modelId="{D642526B-85E8-4B08-95E7-1F1FD8095C79}" type="pres">
      <dgm:prSet presAssocID="{0EC3F4EA-703B-4253-87CE-5DBDBD8C3AC2}" presName="bgRect" presStyleLbl="bgShp" presStyleIdx="2" presStyleCnt="4"/>
      <dgm:spPr/>
    </dgm:pt>
    <dgm:pt modelId="{6AFC0E93-58BA-4A23-92BE-EB07D6CD160A}" type="pres">
      <dgm:prSet presAssocID="{0EC3F4EA-703B-4253-87CE-5DBDBD8C3A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E2D6EFDB-0A28-4D15-AD45-CC5A27E25EF0}" type="pres">
      <dgm:prSet presAssocID="{0EC3F4EA-703B-4253-87CE-5DBDBD8C3AC2}" presName="spaceRect" presStyleCnt="0"/>
      <dgm:spPr/>
    </dgm:pt>
    <dgm:pt modelId="{712AD7BD-6743-4455-870F-6F6AA1EA0673}" type="pres">
      <dgm:prSet presAssocID="{0EC3F4EA-703B-4253-87CE-5DBDBD8C3AC2}" presName="parTx" presStyleLbl="revTx" presStyleIdx="2" presStyleCnt="4">
        <dgm:presLayoutVars>
          <dgm:chMax val="0"/>
          <dgm:chPref val="0"/>
        </dgm:presLayoutVars>
      </dgm:prSet>
      <dgm:spPr/>
    </dgm:pt>
    <dgm:pt modelId="{53B880D5-6D57-4FB7-A51C-62C16DAD8DE0}" type="pres">
      <dgm:prSet presAssocID="{43F4E32D-A1EB-4664-A4FA-7A7C0691F046}" presName="sibTrans" presStyleCnt="0"/>
      <dgm:spPr/>
    </dgm:pt>
    <dgm:pt modelId="{D7BFAD88-F37F-4BB9-8660-28E7248ADF2D}" type="pres">
      <dgm:prSet presAssocID="{4D2E3CA9-1D50-4DAD-985A-25F50AD3AAC3}" presName="compNode" presStyleCnt="0"/>
      <dgm:spPr/>
    </dgm:pt>
    <dgm:pt modelId="{FFB53515-12A7-4131-B0EA-CC6ED26F55E6}" type="pres">
      <dgm:prSet presAssocID="{4D2E3CA9-1D50-4DAD-985A-25F50AD3AAC3}" presName="bgRect" presStyleLbl="bgShp" presStyleIdx="3" presStyleCnt="4"/>
      <dgm:spPr/>
    </dgm:pt>
    <dgm:pt modelId="{A1C44A90-92CC-4ED8-A048-290999E7DA58}" type="pres">
      <dgm:prSet presAssocID="{4D2E3CA9-1D50-4DAD-985A-25F50AD3AA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7840474B-8520-4029-9DDB-D45E5044B281}" type="pres">
      <dgm:prSet presAssocID="{4D2E3CA9-1D50-4DAD-985A-25F50AD3AAC3}" presName="spaceRect" presStyleCnt="0"/>
      <dgm:spPr/>
    </dgm:pt>
    <dgm:pt modelId="{7E45F7BC-F4C4-4F1C-AAAB-258194370473}" type="pres">
      <dgm:prSet presAssocID="{4D2E3CA9-1D50-4DAD-985A-25F50AD3AAC3}" presName="parTx" presStyleLbl="revTx" presStyleIdx="3" presStyleCnt="4">
        <dgm:presLayoutVars>
          <dgm:chMax val="0"/>
          <dgm:chPref val="0"/>
        </dgm:presLayoutVars>
      </dgm:prSet>
      <dgm:spPr/>
    </dgm:pt>
  </dgm:ptLst>
  <dgm:cxnLst>
    <dgm:cxn modelId="{5A0D3607-65BF-4A18-A7C1-12067A353E5F}" srcId="{4233C2FC-D93E-4DE1-8FFA-85E4BD905952}" destId="{4D2E3CA9-1D50-4DAD-985A-25F50AD3AAC3}" srcOrd="3" destOrd="0" parTransId="{1057C06A-9865-4608-A435-8948E055F9DD}" sibTransId="{7F43F7F1-5E78-457E-8C37-21D56C629691}"/>
    <dgm:cxn modelId="{0C3C1C10-415D-4F2F-A9B8-6E3FB32FA39F}" srcId="{4233C2FC-D93E-4DE1-8FFA-85E4BD905952}" destId="{5A6C0409-7C25-4F5E-8DF6-857DF8F3C059}" srcOrd="0" destOrd="0" parTransId="{32CD1270-A2DE-42D5-B4DA-990C32BA1AFC}" sibTransId="{CA21D3B1-0366-4E58-B24B-23FFD98277F9}"/>
    <dgm:cxn modelId="{C2984E4D-A0FC-4ADB-BFB8-564A448EF76B}" type="presOf" srcId="{5A6C0409-7C25-4F5E-8DF6-857DF8F3C059}" destId="{CB61320E-BDCB-42B0-9AB6-2ABCE4E0AE43}" srcOrd="0" destOrd="0" presId="urn:microsoft.com/office/officeart/2018/2/layout/IconVerticalSolidList"/>
    <dgm:cxn modelId="{2F83436C-6B91-4575-B04F-9DBBA28A38E9}" type="presOf" srcId="{0EC3F4EA-703B-4253-87CE-5DBDBD8C3AC2}" destId="{712AD7BD-6743-4455-870F-6F6AA1EA0673}" srcOrd="0" destOrd="0" presId="urn:microsoft.com/office/officeart/2018/2/layout/IconVerticalSolidList"/>
    <dgm:cxn modelId="{7378E8A8-89A2-4307-A4B3-42FD240D090A}" type="presOf" srcId="{D64D73E0-F1FB-4135-AACD-EB2F1DB2718F}" destId="{1D66BD48-8682-4A65-9424-0ED75BCB0BF2}" srcOrd="0" destOrd="0" presId="urn:microsoft.com/office/officeart/2018/2/layout/IconVerticalSolidList"/>
    <dgm:cxn modelId="{31B5B7D7-83D0-4EC7-83C6-3FFBB1AACED5}" srcId="{4233C2FC-D93E-4DE1-8FFA-85E4BD905952}" destId="{0EC3F4EA-703B-4253-87CE-5DBDBD8C3AC2}" srcOrd="2" destOrd="0" parTransId="{D148C619-5E2D-4945-BD72-422B3D6C9C77}" sibTransId="{43F4E32D-A1EB-4664-A4FA-7A7C0691F046}"/>
    <dgm:cxn modelId="{5F9A48D9-7706-467B-BA01-DDBFB6730BBB}" type="presOf" srcId="{4233C2FC-D93E-4DE1-8FFA-85E4BD905952}" destId="{DE4CF5E1-9BA0-490C-BCC1-27F73B677C81}" srcOrd="0" destOrd="0" presId="urn:microsoft.com/office/officeart/2018/2/layout/IconVerticalSolidList"/>
    <dgm:cxn modelId="{DAA538FB-B9F8-4542-AE79-152F9B13C0E3}" type="presOf" srcId="{4D2E3CA9-1D50-4DAD-985A-25F50AD3AAC3}" destId="{7E45F7BC-F4C4-4F1C-AAAB-258194370473}" srcOrd="0" destOrd="0" presId="urn:microsoft.com/office/officeart/2018/2/layout/IconVerticalSolidList"/>
    <dgm:cxn modelId="{A72783FD-73EF-482D-8974-B17554747CD4}" srcId="{4233C2FC-D93E-4DE1-8FFA-85E4BD905952}" destId="{D64D73E0-F1FB-4135-AACD-EB2F1DB2718F}" srcOrd="1" destOrd="0" parTransId="{A1525B54-F611-4DFF-9E1C-C3F94C94EC8E}" sibTransId="{D29CDFF2-ED7F-4624-986D-4DBF0523FFE0}"/>
    <dgm:cxn modelId="{0CD9C577-D9A8-4CD7-856A-03541EF2BE97}" type="presParOf" srcId="{DE4CF5E1-9BA0-490C-BCC1-27F73B677C81}" destId="{7D9A86FE-54D4-49C7-A693-6C69BA01B595}" srcOrd="0" destOrd="0" presId="urn:microsoft.com/office/officeart/2018/2/layout/IconVerticalSolidList"/>
    <dgm:cxn modelId="{D66B3330-1D78-4320-8B0E-B55DE7C37D66}" type="presParOf" srcId="{7D9A86FE-54D4-49C7-A693-6C69BA01B595}" destId="{BAF3A94B-11E8-4791-9609-B7EC75531CC6}" srcOrd="0" destOrd="0" presId="urn:microsoft.com/office/officeart/2018/2/layout/IconVerticalSolidList"/>
    <dgm:cxn modelId="{573C8A9B-A548-48A6-82DE-2CACFAB60615}" type="presParOf" srcId="{7D9A86FE-54D4-49C7-A693-6C69BA01B595}" destId="{20AE0B0E-836B-4073-B9E8-72C6E0D70E8C}" srcOrd="1" destOrd="0" presId="urn:microsoft.com/office/officeart/2018/2/layout/IconVerticalSolidList"/>
    <dgm:cxn modelId="{41360C0A-B04D-417C-8C89-00BD790197E2}" type="presParOf" srcId="{7D9A86FE-54D4-49C7-A693-6C69BA01B595}" destId="{DD8BEDAD-5B73-4B91-8FCA-5653AB0230FF}" srcOrd="2" destOrd="0" presId="urn:microsoft.com/office/officeart/2018/2/layout/IconVerticalSolidList"/>
    <dgm:cxn modelId="{94FEB8D5-A43F-4948-BB2F-77080A11ED40}" type="presParOf" srcId="{7D9A86FE-54D4-49C7-A693-6C69BA01B595}" destId="{CB61320E-BDCB-42B0-9AB6-2ABCE4E0AE43}" srcOrd="3" destOrd="0" presId="urn:microsoft.com/office/officeart/2018/2/layout/IconVerticalSolidList"/>
    <dgm:cxn modelId="{D5C6F631-9FCF-462E-8222-35962DC2E9B8}" type="presParOf" srcId="{DE4CF5E1-9BA0-490C-BCC1-27F73B677C81}" destId="{6B7D576B-F5BE-4B2C-AB0B-E72F0B25B853}" srcOrd="1" destOrd="0" presId="urn:microsoft.com/office/officeart/2018/2/layout/IconVerticalSolidList"/>
    <dgm:cxn modelId="{916651E7-E3FE-424F-9C26-7F8F286326CD}" type="presParOf" srcId="{DE4CF5E1-9BA0-490C-BCC1-27F73B677C81}" destId="{B60F7886-C2D3-4438-8CBB-6843361FDB4D}" srcOrd="2" destOrd="0" presId="urn:microsoft.com/office/officeart/2018/2/layout/IconVerticalSolidList"/>
    <dgm:cxn modelId="{4B8821D3-B7D7-482F-BDC9-4FA897E6F7E3}" type="presParOf" srcId="{B60F7886-C2D3-4438-8CBB-6843361FDB4D}" destId="{DF9979EC-321A-4E39-B350-EDB2B1D2B0EA}" srcOrd="0" destOrd="0" presId="urn:microsoft.com/office/officeart/2018/2/layout/IconVerticalSolidList"/>
    <dgm:cxn modelId="{B9517C4C-24B8-42C8-AF21-909763429D9B}" type="presParOf" srcId="{B60F7886-C2D3-4438-8CBB-6843361FDB4D}" destId="{E3AB1529-C126-46CD-8933-17D1430E7836}" srcOrd="1" destOrd="0" presId="urn:microsoft.com/office/officeart/2018/2/layout/IconVerticalSolidList"/>
    <dgm:cxn modelId="{F148DD23-5DB1-4D85-97DF-F98605860E4E}" type="presParOf" srcId="{B60F7886-C2D3-4438-8CBB-6843361FDB4D}" destId="{A581AA56-C182-4DC6-841C-F433F153103A}" srcOrd="2" destOrd="0" presId="urn:microsoft.com/office/officeart/2018/2/layout/IconVerticalSolidList"/>
    <dgm:cxn modelId="{C6B8A9E7-8B41-47DD-861E-A35D28DB9432}" type="presParOf" srcId="{B60F7886-C2D3-4438-8CBB-6843361FDB4D}" destId="{1D66BD48-8682-4A65-9424-0ED75BCB0BF2}" srcOrd="3" destOrd="0" presId="urn:microsoft.com/office/officeart/2018/2/layout/IconVerticalSolidList"/>
    <dgm:cxn modelId="{12051AD9-55A9-4FF6-9B34-DE222C5EFB20}" type="presParOf" srcId="{DE4CF5E1-9BA0-490C-BCC1-27F73B677C81}" destId="{9A2009BD-6193-4606-8C74-92D2D7D52540}" srcOrd="3" destOrd="0" presId="urn:microsoft.com/office/officeart/2018/2/layout/IconVerticalSolidList"/>
    <dgm:cxn modelId="{22B668FD-3E76-4AAC-972A-299F00D8F82B}" type="presParOf" srcId="{DE4CF5E1-9BA0-490C-BCC1-27F73B677C81}" destId="{C8C2F171-8683-4580-B95C-C8DCB145BA80}" srcOrd="4" destOrd="0" presId="urn:microsoft.com/office/officeart/2018/2/layout/IconVerticalSolidList"/>
    <dgm:cxn modelId="{2C2E171F-3FD7-4231-B745-623A56744CA5}" type="presParOf" srcId="{C8C2F171-8683-4580-B95C-C8DCB145BA80}" destId="{D642526B-85E8-4B08-95E7-1F1FD8095C79}" srcOrd="0" destOrd="0" presId="urn:microsoft.com/office/officeart/2018/2/layout/IconVerticalSolidList"/>
    <dgm:cxn modelId="{9B60CA45-7299-4311-A276-F2DEF626AA15}" type="presParOf" srcId="{C8C2F171-8683-4580-B95C-C8DCB145BA80}" destId="{6AFC0E93-58BA-4A23-92BE-EB07D6CD160A}" srcOrd="1" destOrd="0" presId="urn:microsoft.com/office/officeart/2018/2/layout/IconVerticalSolidList"/>
    <dgm:cxn modelId="{74680C33-F586-44B0-A137-B8E284887112}" type="presParOf" srcId="{C8C2F171-8683-4580-B95C-C8DCB145BA80}" destId="{E2D6EFDB-0A28-4D15-AD45-CC5A27E25EF0}" srcOrd="2" destOrd="0" presId="urn:microsoft.com/office/officeart/2018/2/layout/IconVerticalSolidList"/>
    <dgm:cxn modelId="{12DF12E1-6FA7-48B3-8EDE-13B0641F9052}" type="presParOf" srcId="{C8C2F171-8683-4580-B95C-C8DCB145BA80}" destId="{712AD7BD-6743-4455-870F-6F6AA1EA0673}" srcOrd="3" destOrd="0" presId="urn:microsoft.com/office/officeart/2018/2/layout/IconVerticalSolidList"/>
    <dgm:cxn modelId="{90D422EC-21EA-4CA3-B2C3-EDB053E736E0}" type="presParOf" srcId="{DE4CF5E1-9BA0-490C-BCC1-27F73B677C81}" destId="{53B880D5-6D57-4FB7-A51C-62C16DAD8DE0}" srcOrd="5" destOrd="0" presId="urn:microsoft.com/office/officeart/2018/2/layout/IconVerticalSolidList"/>
    <dgm:cxn modelId="{10D1E49A-F80D-4A53-9F33-42139EAE611D}" type="presParOf" srcId="{DE4CF5E1-9BA0-490C-BCC1-27F73B677C81}" destId="{D7BFAD88-F37F-4BB9-8660-28E7248ADF2D}" srcOrd="6" destOrd="0" presId="urn:microsoft.com/office/officeart/2018/2/layout/IconVerticalSolidList"/>
    <dgm:cxn modelId="{7A60FEAE-BA2F-4B53-833C-D4C437F358D1}" type="presParOf" srcId="{D7BFAD88-F37F-4BB9-8660-28E7248ADF2D}" destId="{FFB53515-12A7-4131-B0EA-CC6ED26F55E6}" srcOrd="0" destOrd="0" presId="urn:microsoft.com/office/officeart/2018/2/layout/IconVerticalSolidList"/>
    <dgm:cxn modelId="{47A139B8-B076-4E42-81BA-863359933EBD}" type="presParOf" srcId="{D7BFAD88-F37F-4BB9-8660-28E7248ADF2D}" destId="{A1C44A90-92CC-4ED8-A048-290999E7DA58}" srcOrd="1" destOrd="0" presId="urn:microsoft.com/office/officeart/2018/2/layout/IconVerticalSolidList"/>
    <dgm:cxn modelId="{81D9FB78-6D1B-426E-BFE1-4FF4ADC9A133}" type="presParOf" srcId="{D7BFAD88-F37F-4BB9-8660-28E7248ADF2D}" destId="{7840474B-8520-4029-9DDB-D45E5044B281}" srcOrd="2" destOrd="0" presId="urn:microsoft.com/office/officeart/2018/2/layout/IconVerticalSolidList"/>
    <dgm:cxn modelId="{DAF760D5-DA14-4E50-9BBA-CFD0396C58F6}" type="presParOf" srcId="{D7BFAD88-F37F-4BB9-8660-28E7248ADF2D}" destId="{7E45F7BC-F4C4-4F1C-AAAB-258194370473}"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C0879-1154-4605-A832-3F851D8D0432}">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4B6EF-21AB-48A9-BAFD-27DD959DFEE5}">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B503F7-5D3C-41C9-8FAA-6035778A67BE}">
      <dsp:nvSpPr>
        <dsp:cNvPr id="0" name=""/>
        <dsp:cNvSpPr/>
      </dsp:nvSpPr>
      <dsp:spPr bwMode="white">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Chronic Respiratory Disorder affects the airways and other parts of the lungs.</a:t>
          </a:r>
        </a:p>
      </dsp:txBody>
      <dsp:txXfrm>
        <a:off x="1708430" y="385168"/>
        <a:ext cx="3054644" cy="1295909"/>
      </dsp:txXfrm>
    </dsp:sp>
    <dsp:sp modelId="{CF61F03E-DBDA-4C79-8854-1B1144CC58F9}">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0E6B0-EDD0-461B-AE4C-6FB3137F6B4B}">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92648-E39A-484B-A435-129BE9F004F1}">
      <dsp:nvSpPr>
        <dsp:cNvPr id="0" name=""/>
        <dsp:cNvSpPr/>
      </dsp:nvSpPr>
      <dsp:spPr bwMode="white">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It is a non-curable disease.</a:t>
          </a:r>
        </a:p>
      </dsp:txBody>
      <dsp:txXfrm>
        <a:off x="6868929" y="385168"/>
        <a:ext cx="3054644" cy="1295909"/>
      </dsp:txXfrm>
    </dsp:sp>
    <dsp:sp modelId="{DDD0389A-9B4B-4CB8-96D0-D40CFDB0480F}">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F9D25-17C2-41C7-85BF-B1E860E10768}">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F5261-5028-4E19-BD21-7F003331A721}">
      <dsp:nvSpPr>
        <dsp:cNvPr id="0" name=""/>
        <dsp:cNvSpPr/>
      </dsp:nvSpPr>
      <dsp:spPr bwMode="white">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Many treatments can help open the blocked airways and improve shortness of breath.</a:t>
          </a:r>
        </a:p>
      </dsp:txBody>
      <dsp:txXfrm>
        <a:off x="1708430" y="2369713"/>
        <a:ext cx="3054644" cy="1295909"/>
      </dsp:txXfrm>
    </dsp:sp>
    <dsp:sp modelId="{625393C3-CDE6-46D4-A6CD-4BB404854C3F}">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A2AA9-0966-47ED-9F22-4D069C6C8387}">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58B1CB-A031-4040-ABF1-91442486E2B1}">
      <dsp:nvSpPr>
        <dsp:cNvPr id="0" name=""/>
        <dsp:cNvSpPr/>
      </dsp:nvSpPr>
      <dsp:spPr bwMode="white">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Treatments can help in controlling the symptoms to improve the daily life of people who suffer from CRD (World Health Organisation, 2025). </a:t>
          </a:r>
        </a:p>
      </dsp:txBody>
      <dsp:txXfrm>
        <a:off x="6868929" y="2369713"/>
        <a:ext cx="3054644" cy="1295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F8DD6-77A1-4906-96C3-AD822BACCB69}">
      <dsp:nvSpPr>
        <dsp:cNvPr id="0" name=""/>
        <dsp:cNvSpPr/>
      </dsp:nvSpPr>
      <dsp:spPr>
        <a:xfrm>
          <a:off x="0" y="242631"/>
          <a:ext cx="5141912" cy="626062"/>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9070" tIns="312420" rIns="39907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Helen Smith</a:t>
          </a:r>
        </a:p>
      </dsp:txBody>
      <dsp:txXfrm>
        <a:off x="0" y="242631"/>
        <a:ext cx="5141912" cy="626062"/>
      </dsp:txXfrm>
    </dsp:sp>
    <dsp:sp modelId="{BAB08D38-896E-45F0-946C-DEF2A14D6A8E}">
      <dsp:nvSpPr>
        <dsp:cNvPr id="0" name=""/>
        <dsp:cNvSpPr/>
      </dsp:nvSpPr>
      <dsp:spPr>
        <a:xfrm>
          <a:off x="257095" y="21231"/>
          <a:ext cx="3599338"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666750">
            <a:lnSpc>
              <a:spcPct val="90000"/>
            </a:lnSpc>
            <a:spcBef>
              <a:spcPct val="0"/>
            </a:spcBef>
            <a:spcAft>
              <a:spcPct val="35000"/>
            </a:spcAft>
            <a:buNone/>
          </a:pPr>
          <a:r>
            <a:rPr lang="en-US" sz="1500" kern="1200"/>
            <a:t>Name</a:t>
          </a:r>
        </a:p>
      </dsp:txBody>
      <dsp:txXfrm>
        <a:off x="278711" y="42847"/>
        <a:ext cx="3556106" cy="399568"/>
      </dsp:txXfrm>
    </dsp:sp>
    <dsp:sp modelId="{C5717F89-3613-4D76-9AF5-5E89528B8350}">
      <dsp:nvSpPr>
        <dsp:cNvPr id="0" name=""/>
        <dsp:cNvSpPr/>
      </dsp:nvSpPr>
      <dsp:spPr>
        <a:xfrm>
          <a:off x="0" y="1171093"/>
          <a:ext cx="5141912" cy="626062"/>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9070" tIns="312420" rIns="39907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35</a:t>
          </a:r>
        </a:p>
      </dsp:txBody>
      <dsp:txXfrm>
        <a:off x="0" y="1171093"/>
        <a:ext cx="5141912" cy="626062"/>
      </dsp:txXfrm>
    </dsp:sp>
    <dsp:sp modelId="{5F8E9438-CAED-45BA-BB0C-7B930642FDE4}">
      <dsp:nvSpPr>
        <dsp:cNvPr id="0" name=""/>
        <dsp:cNvSpPr/>
      </dsp:nvSpPr>
      <dsp:spPr>
        <a:xfrm>
          <a:off x="257095" y="949693"/>
          <a:ext cx="3599338" cy="442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666750">
            <a:lnSpc>
              <a:spcPct val="90000"/>
            </a:lnSpc>
            <a:spcBef>
              <a:spcPct val="0"/>
            </a:spcBef>
            <a:spcAft>
              <a:spcPct val="35000"/>
            </a:spcAft>
            <a:buNone/>
          </a:pPr>
          <a:r>
            <a:rPr lang="en-US" sz="1500" kern="1200" dirty="0"/>
            <a:t>Age</a:t>
          </a:r>
        </a:p>
      </dsp:txBody>
      <dsp:txXfrm>
        <a:off x="278711" y="971309"/>
        <a:ext cx="3556106" cy="399568"/>
      </dsp:txXfrm>
    </dsp:sp>
    <dsp:sp modelId="{75932D5D-F14B-439E-B530-05746DF66EB0}">
      <dsp:nvSpPr>
        <dsp:cNvPr id="0" name=""/>
        <dsp:cNvSpPr/>
      </dsp:nvSpPr>
      <dsp:spPr>
        <a:xfrm>
          <a:off x="0" y="2099556"/>
          <a:ext cx="5141912" cy="626062"/>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9070" tIns="312420" rIns="39907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Female</a:t>
          </a:r>
          <a:endParaRPr lang="en-US" sz="1500" kern="1200" dirty="0"/>
        </a:p>
      </dsp:txBody>
      <dsp:txXfrm>
        <a:off x="0" y="2099556"/>
        <a:ext cx="5141912" cy="626062"/>
      </dsp:txXfrm>
    </dsp:sp>
    <dsp:sp modelId="{9BB0F545-86BD-46FB-842D-50A5DF57CE37}">
      <dsp:nvSpPr>
        <dsp:cNvPr id="0" name=""/>
        <dsp:cNvSpPr/>
      </dsp:nvSpPr>
      <dsp:spPr>
        <a:xfrm>
          <a:off x="257095" y="1878156"/>
          <a:ext cx="3599338" cy="442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666750">
            <a:lnSpc>
              <a:spcPct val="90000"/>
            </a:lnSpc>
            <a:spcBef>
              <a:spcPct val="0"/>
            </a:spcBef>
            <a:spcAft>
              <a:spcPct val="35000"/>
            </a:spcAft>
            <a:buNone/>
          </a:pPr>
          <a:r>
            <a:rPr lang="en-US" sz="1500" kern="1200" dirty="0"/>
            <a:t>Gender</a:t>
          </a:r>
        </a:p>
      </dsp:txBody>
      <dsp:txXfrm>
        <a:off x="278711" y="1899772"/>
        <a:ext cx="3556106" cy="399568"/>
      </dsp:txXfrm>
    </dsp:sp>
    <dsp:sp modelId="{D53CE2DC-A346-49A5-BE29-8D66120FC170}">
      <dsp:nvSpPr>
        <dsp:cNvPr id="0" name=""/>
        <dsp:cNvSpPr/>
      </dsp:nvSpPr>
      <dsp:spPr>
        <a:xfrm>
          <a:off x="0" y="3028018"/>
          <a:ext cx="5141912" cy="12285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9070" tIns="312420" rIns="399070" bIns="106680" numCol="1" spcCol="1270" anchor="t" anchorCtr="0">
          <a:noAutofit/>
        </a:bodyPr>
        <a:lstStyle/>
        <a:p>
          <a:pPr marL="114300" lvl="1" indent="-114300" algn="l" defTabSz="666750">
            <a:lnSpc>
              <a:spcPct val="90000"/>
            </a:lnSpc>
            <a:spcBef>
              <a:spcPct val="0"/>
            </a:spcBef>
            <a:spcAft>
              <a:spcPct val="15000"/>
            </a:spcAft>
            <a:buNone/>
          </a:pPr>
          <a:r>
            <a:rPr lang="en-US" sz="1500" kern="1200" dirty="0"/>
            <a:t>Diagnosed with Chronic Obstructive Pulmonary Disease (COPD), severe problem in breathing, symptoms of wheezing, tiredness and chest pain.</a:t>
          </a:r>
        </a:p>
      </dsp:txBody>
      <dsp:txXfrm>
        <a:off x="0" y="3028018"/>
        <a:ext cx="5141912" cy="1228500"/>
      </dsp:txXfrm>
    </dsp:sp>
    <dsp:sp modelId="{3701A4CF-13F7-4385-8774-0E51124BD134}">
      <dsp:nvSpPr>
        <dsp:cNvPr id="0" name=""/>
        <dsp:cNvSpPr/>
      </dsp:nvSpPr>
      <dsp:spPr>
        <a:xfrm>
          <a:off x="257095" y="2806618"/>
          <a:ext cx="3599338" cy="442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666750">
            <a:lnSpc>
              <a:spcPct val="90000"/>
            </a:lnSpc>
            <a:spcBef>
              <a:spcPct val="0"/>
            </a:spcBef>
            <a:spcAft>
              <a:spcPct val="35000"/>
            </a:spcAft>
            <a:buNone/>
          </a:pPr>
          <a:r>
            <a:rPr lang="en-US" sz="1500" kern="1200"/>
            <a:t>Medical History</a:t>
          </a:r>
          <a:endParaRPr lang="en-US" sz="1500" kern="1200" dirty="0"/>
        </a:p>
      </dsp:txBody>
      <dsp:txXfrm>
        <a:off x="278711" y="2828234"/>
        <a:ext cx="3556106" cy="399568"/>
      </dsp:txXfrm>
    </dsp:sp>
    <dsp:sp modelId="{617A0A36-C04A-4DFA-9C34-3E199AEDE3EA}">
      <dsp:nvSpPr>
        <dsp:cNvPr id="0" name=""/>
        <dsp:cNvSpPr/>
      </dsp:nvSpPr>
      <dsp:spPr>
        <a:xfrm>
          <a:off x="0" y="4558918"/>
          <a:ext cx="5141912" cy="826875"/>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9070" tIns="312420" rIns="399070" bIns="106680" numCol="1" spcCol="1270" anchor="t" anchorCtr="0">
          <a:noAutofit/>
        </a:bodyPr>
        <a:lstStyle/>
        <a:p>
          <a:pPr marL="114300" lvl="1" indent="-114300" algn="l" defTabSz="666750">
            <a:lnSpc>
              <a:spcPct val="90000"/>
            </a:lnSpc>
            <a:spcBef>
              <a:spcPct val="0"/>
            </a:spcBef>
            <a:spcAft>
              <a:spcPct val="15000"/>
            </a:spcAft>
            <a:buNone/>
          </a:pPr>
          <a:r>
            <a:rPr lang="en-US" sz="1500" kern="1200"/>
            <a:t>Working in textile industry in dyeing and printing department. </a:t>
          </a:r>
          <a:endParaRPr lang="en-US" sz="1500" kern="1200" dirty="0"/>
        </a:p>
      </dsp:txBody>
      <dsp:txXfrm>
        <a:off x="0" y="4558918"/>
        <a:ext cx="5141912" cy="826875"/>
      </dsp:txXfrm>
    </dsp:sp>
    <dsp:sp modelId="{88D65A5A-7CE9-4CE0-A9B2-F94E9E2A9BC2}">
      <dsp:nvSpPr>
        <dsp:cNvPr id="0" name=""/>
        <dsp:cNvSpPr/>
      </dsp:nvSpPr>
      <dsp:spPr>
        <a:xfrm>
          <a:off x="257095" y="4337518"/>
          <a:ext cx="3599338"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666750">
            <a:lnSpc>
              <a:spcPct val="90000"/>
            </a:lnSpc>
            <a:spcBef>
              <a:spcPct val="0"/>
            </a:spcBef>
            <a:spcAft>
              <a:spcPct val="35000"/>
            </a:spcAft>
            <a:buNone/>
          </a:pPr>
          <a:r>
            <a:rPr lang="en-US" sz="1500" kern="1200"/>
            <a:t>Occupation</a:t>
          </a:r>
          <a:endParaRPr lang="en-US" sz="1500" kern="1200" dirty="0"/>
        </a:p>
      </dsp:txBody>
      <dsp:txXfrm>
        <a:off x="278711" y="4359134"/>
        <a:ext cx="3556106"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EF813-800C-4E2C-AAAC-9EE0C7ED2F41}">
      <dsp:nvSpPr>
        <dsp:cNvPr id="0" name=""/>
        <dsp:cNvSpPr/>
      </dsp:nvSpPr>
      <dsp:spPr>
        <a:xfrm>
          <a:off x="616949" y="472895"/>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2152C-92ED-483B-89E5-6520FDFB7CB6}">
      <dsp:nvSpPr>
        <dsp:cNvPr id="0" name=""/>
        <dsp:cNvSpPr/>
      </dsp:nvSpPr>
      <dsp:spPr>
        <a:xfrm>
          <a:off x="1004512" y="86045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73883E-DC3B-468D-8C57-E22651CC6B09}">
      <dsp:nvSpPr>
        <dsp:cNvPr id="0" name=""/>
        <dsp:cNvSpPr/>
      </dsp:nvSpPr>
      <dsp:spPr>
        <a:xfrm>
          <a:off x="35606" y="285789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Improper Diet</a:t>
          </a:r>
        </a:p>
      </dsp:txBody>
      <dsp:txXfrm>
        <a:off x="35606" y="2857896"/>
        <a:ext cx="2981250" cy="720000"/>
      </dsp:txXfrm>
    </dsp:sp>
    <dsp:sp modelId="{DDAB730F-F593-4889-A9F5-B92A76A5E81C}">
      <dsp:nvSpPr>
        <dsp:cNvPr id="0" name=""/>
        <dsp:cNvSpPr/>
      </dsp:nvSpPr>
      <dsp:spPr>
        <a:xfrm>
          <a:off x="4119918" y="472895"/>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2597A6-EB9C-4342-B5EB-FB5B79D7FCE6}">
      <dsp:nvSpPr>
        <dsp:cNvPr id="0" name=""/>
        <dsp:cNvSpPr/>
      </dsp:nvSpPr>
      <dsp:spPr>
        <a:xfrm>
          <a:off x="4507481" y="86045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67C5F5-E533-4CFA-9E9B-DA1E4E39708F}">
      <dsp:nvSpPr>
        <dsp:cNvPr id="0" name=""/>
        <dsp:cNvSpPr/>
      </dsp:nvSpPr>
      <dsp:spPr>
        <a:xfrm>
          <a:off x="3538574" y="285789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Lack of physical activity </a:t>
          </a:r>
        </a:p>
      </dsp:txBody>
      <dsp:txXfrm>
        <a:off x="3538574" y="2857896"/>
        <a:ext cx="2981250" cy="720000"/>
      </dsp:txXfrm>
    </dsp:sp>
    <dsp:sp modelId="{BB4CF5C9-C55B-446C-8958-FAF9653D4D15}">
      <dsp:nvSpPr>
        <dsp:cNvPr id="0" name=""/>
        <dsp:cNvSpPr/>
      </dsp:nvSpPr>
      <dsp:spPr>
        <a:xfrm>
          <a:off x="7622887" y="472895"/>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209EFD-D247-4D14-A2A3-1A4D6C311D58}">
      <dsp:nvSpPr>
        <dsp:cNvPr id="0" name=""/>
        <dsp:cNvSpPr/>
      </dsp:nvSpPr>
      <dsp:spPr>
        <a:xfrm>
          <a:off x="8010450" y="86045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9E0E8-93CC-4B4A-98AD-D0CB09CBF1AE}">
      <dsp:nvSpPr>
        <dsp:cNvPr id="0" name=""/>
        <dsp:cNvSpPr/>
      </dsp:nvSpPr>
      <dsp:spPr>
        <a:xfrm>
          <a:off x="7041543" y="285789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t>Not getting proper sleep </a:t>
          </a:r>
        </a:p>
      </dsp:txBody>
      <dsp:txXfrm>
        <a:off x="7041543" y="2857896"/>
        <a:ext cx="2981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A94B-11E8-4791-9609-B7EC75531CC6}">
      <dsp:nvSpPr>
        <dsp:cNvPr id="0" name=""/>
        <dsp:cNvSpPr/>
      </dsp:nvSpPr>
      <dsp:spPr>
        <a:xfrm>
          <a:off x="0" y="2319"/>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E0B0E-836B-4073-B9E8-72C6E0D70E8C}">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61320E-BDCB-42B0-9AB6-2ABCE4E0AE43}">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US" sz="2200" kern="1200"/>
            <a:t>Smoking</a:t>
          </a:r>
        </a:p>
      </dsp:txBody>
      <dsp:txXfrm>
        <a:off x="1357638" y="2319"/>
        <a:ext cx="5214611" cy="1175444"/>
      </dsp:txXfrm>
    </dsp:sp>
    <dsp:sp modelId="{DF9979EC-321A-4E39-B350-EDB2B1D2B0EA}">
      <dsp:nvSpPr>
        <dsp:cNvPr id="0" name=""/>
        <dsp:cNvSpPr/>
      </dsp:nvSpPr>
      <dsp:spPr>
        <a:xfrm>
          <a:off x="0" y="1471624"/>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B1529-C126-46CD-8933-17D1430E7836}">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66BD48-8682-4A65-9424-0ED75BCB0BF2}">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US" sz="2200" kern="1200"/>
            <a:t>Exposure to extreme air pollution</a:t>
          </a:r>
        </a:p>
      </dsp:txBody>
      <dsp:txXfrm>
        <a:off x="1357638" y="1471624"/>
        <a:ext cx="5214611" cy="1175444"/>
      </dsp:txXfrm>
    </dsp:sp>
    <dsp:sp modelId="{D642526B-85E8-4B08-95E7-1F1FD8095C79}">
      <dsp:nvSpPr>
        <dsp:cNvPr id="0" name=""/>
        <dsp:cNvSpPr/>
      </dsp:nvSpPr>
      <dsp:spPr>
        <a:xfrm>
          <a:off x="0" y="2940930"/>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C0E93-58BA-4A23-92BE-EB07D6CD160A}">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2AD7BD-6743-4455-870F-6F6AA1EA0673}">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US" sz="2200" kern="1200"/>
            <a:t>Occupations exposure to dust, chemicals and fumes</a:t>
          </a:r>
          <a:endParaRPr lang="en-US" sz="2200" kern="1200" dirty="0"/>
        </a:p>
      </dsp:txBody>
      <dsp:txXfrm>
        <a:off x="1357638" y="2940930"/>
        <a:ext cx="5214611" cy="1175444"/>
      </dsp:txXfrm>
    </dsp:sp>
    <dsp:sp modelId="{FFB53515-12A7-4131-B0EA-CC6ED26F55E6}">
      <dsp:nvSpPr>
        <dsp:cNvPr id="0" name=""/>
        <dsp:cNvSpPr/>
      </dsp:nvSpPr>
      <dsp:spPr>
        <a:xfrm>
          <a:off x="0" y="4410236"/>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44A90-92CC-4ED8-A048-290999E7DA58}">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45F7BC-F4C4-4F1C-AAAB-258194370473}">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US" sz="2200" kern="1200"/>
            <a:t>Alcohol consumption</a:t>
          </a:r>
        </a:p>
      </dsp:txBody>
      <dsp:txXfrm>
        <a:off x="1357638" y="4410236"/>
        <a:ext cx="5214611" cy="117544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E2175-4A5A-412E-B544-FA3E7BE1D39D}" type="datetimeFigureOut">
              <a:rPr lang="en-US" smtClean="0"/>
              <a:t>11/16/25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0EA6D1-6F22-46FD-AD91-FC510839F779}"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presentation elaborates on the chronic respiratory disorders. The first slide will discuss about the anatomy of the respiratory system followed by the second slide highlighting the physiology of respiratory system. Furthermore, it would be discussing about the chronic respiratory disorder and the major four chronic respiratory disorders that is chronic obstructive pulmonary disease, asthma, pulmonary hypertension and occupational lung disease. A case of Helen Smith diagnosed with COPD will also be discussed and identifying the risk factors for health in respect to daily life and the disease diagnosed. At last, based on the disease evaluation and risk factors identified it proposes some recommendation using NICE guidelines.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respiratory system consists of the lungs, diaphragm, airways, throat, nose, mouth and voice box. The main function of the respiratory system is to perform the exchange of oxygen and carbon dioxide gases in the body, that is, inhaling oxygen and exhaling carbon dioxide. It consists of the upper and lower respiratory tract. The upper respiratory tract brings air into the body and moves it towards the lungs (Cleveland Clinic, 2025). It also moistens the air intake. The lower respiratory tract refers to the tracheobronchial, which is the smaller tubes that carry air from the upper tract to small air sacs, that is, the alveoli.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main function of the respiratory system exchange of gases, where the body inhales oxygen and exhales carbon dioxide. To obtain the exchange of gases, the respiratory system includes ventilation, respiratory rate and perfusion. The mechanical movement of air in and out of the body is known as ventilation. Respiratory rate refers to the number of breaths per minute. The normal respiratory rate is 12-20 breaths per minute in adults, and for children above 10, it's 18-30 breaths. And the last process is perfusion, which is the flow of blood that occurs in the lungs through pulmonary circulation (</a:t>
            </a:r>
            <a:r>
              <a:rPr lang="en-US" sz="1200" kern="1200" dirty="0" err="1">
                <a:solidFill>
                  <a:schemeClr val="tx1"/>
                </a:solidFill>
                <a:effectLst/>
                <a:latin typeface="+mn-lt"/>
                <a:ea typeface="+mn-ea"/>
                <a:cs typeface="+mn-cs"/>
              </a:rPr>
              <a:t>WisTech</a:t>
            </a:r>
            <a:r>
              <a:rPr lang="en-US" sz="1200" kern="1200" dirty="0">
                <a:solidFill>
                  <a:schemeClr val="tx1"/>
                </a:solidFill>
                <a:effectLst/>
                <a:latin typeface="+mn-lt"/>
                <a:ea typeface="+mn-ea"/>
                <a:cs typeface="+mn-cs"/>
              </a:rPr>
              <a:t> open, 2024).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Chronic Respiratory Disease impacts the airways and other parts of the lungs. Some of the most common chronic respiratory diseases are chronic obstructive pulmonary disease, asthma, pulmonary hypertension and occupational lung disease, which are further discussed in the presentation.  Chronic respiratory disorders are not curable. However, many treatments are there that can help to open the airways and improve shortness of breath. This can help in controlling the symptoms and improving the daily life of the people who are suffering from chronic respiratory disorders (World Health Organisation, 2025).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80EA6D1-6F22-46FD-AD91-FC510839F779}" type="slidenum">
              <a:rPr lang="en-US" smtClean="0"/>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Chronic Obstructive Pulmonary Disease is a lung disease that causes problems in breathing and blocks the flow of air. The disorder is also known as chronic bronchitis and emphysema. People suffering from COPD have damaged lungs due to clogging with phlegm. Chronic cough, breathing problem, wheezing and tiredness are the symptoms seen in a person suffering from COPD. Air pollution and smoking are the common sources of COPD. It also causes other diseases in the body (World Health Organisation, 2024). It is a non-curable disease but can be improved if the person suffering from COPD avoids exposure to air pollution and smoking. Accurate vaccination helps in preventing the infection. Pulmonary rehabilitation and medications also helps in the treatment.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80EA6D1-6F22-46FD-AD91-FC510839F779}" type="slidenum">
              <a:rPr lang="en-US" smtClean="0"/>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Asthma is a chronic lung disease that impacts the airways of the lungs. There are two major problems caused by asthma. First is increased mucus (inflammation) and swelling in the airways, and the second one is bronchospasm, which is the squeezing of the muscles present around the airways. These problems can cause difficulty in breathing. Taking proper medication, treatment and avoiding things that can cause asthma can help in controlling asthma (Sockrider and Fussner, 2020). The common symptoms found in patients of asthma are cough that can be dry or harsh bursts, wheezing, which is the whistle sound while breathing, shortness of breath and tightness in the chest.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Occupational lung diseases consist of two factors based on the latency,  exacerbating and causative. These factors range from immediate onset, like an injury of acute inhalation, which is caused due to high doses of toxic air-borne agents, the diseases that are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short latency, such as occupational asthma and hypersensitivity pneumonitis and the diseases which are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in long latency are asbestos-related lung diseases, silicosis, other </a:t>
            </a:r>
            <a:r>
              <a:rPr lang="en-US" sz="1200" kern="1200" dirty="0" err="1">
                <a:solidFill>
                  <a:schemeClr val="tx1"/>
                </a:solidFill>
                <a:effectLst/>
                <a:latin typeface="+mn-lt"/>
                <a:ea typeface="+mn-ea"/>
                <a:cs typeface="+mn-cs"/>
              </a:rPr>
              <a:t>pneumoconioses</a:t>
            </a:r>
            <a:r>
              <a:rPr lang="en-US" sz="1200" kern="1200" dirty="0">
                <a:solidFill>
                  <a:schemeClr val="tx1"/>
                </a:solidFill>
                <a:effectLst/>
                <a:latin typeface="+mn-lt"/>
                <a:ea typeface="+mn-ea"/>
                <a:cs typeface="+mn-cs"/>
              </a:rPr>
              <a:t>, lung cancers and COPD. These diseases occur approximately. 10 years after the exposure.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high blood pressure in the blood vessels (pulmonary arteries) that supply blood to the lungs. It is a serious condition that can cause damage to the right side of the heart. This condition leads to thickening and stiffening of the walls of pulmonary arteries, which do not allow blood to flow through them. This reduced blood flow makes it difficult for the right side of the heart to pump the blood through the arteries and supply to the lungs (NHS,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The condition can be caused at any age, but is more common in people with other heart and lung diseases. The symptoms seen in the person suffering are breathing shortness, dizziness or feeling faint. Pain in the chest, increased heartbeat, swelling in the legs, feet or ankles and tiredness.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80EA6D1-6F22-46FD-AD91-FC510839F779}" type="slidenum">
              <a:rPr lang="en-US" smtClean="0"/>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Helen is a 35-year-old women who is diagnosed with Chronic Obstructive Pulmonary Disease (COPD). She had symptoms of chest pain, severe breathing problem, tiredness and wheezing from past few days. After having severe problem in breathing she was transported to hospital. On testing she was diagnosed with COPD.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There are certain lifestyle factors that heavily influence the health of an individual in both positive and negative ways. Some major negative impacts discussed in the slide are not getting a proper diet or nutrition, lack of regular physical exercise, and not having adequate sleep. All these factors are crucial to avoid and maintain a healthy life. Improper diet or nutrition is important for a healthy and disease-free body. Avoiding these factors can cause various problems in the body, such as obesity, heart diseases, respiratory problems, digestive problems and others.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On evaluating daily lifestyle of Helen it was found that she was addicted to smoking and alcohol consumption. She use to work in the textile industry in dyeing and printing department. Due to her work she was extremely exposed to dust, pollution and chemicals. All these factors of her daily life had a huge impact on her health specially on her respiratory system. Due to extreme exposure to industrial pollution and her smoking addiction, Helen felt problem in breathing, tiredness and chest pain. All these symptoms leads to chronic obstructive pulmonary disease. All these factors based on her lifestyle affected her health and resulted into COPD.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Here are some recommendations from the guidelines of NICE (2019) that must be implemented by the healthcare professionals and care providers. For diagnosis and </a:t>
            </a:r>
            <a:r>
              <a:rPr lang="en-US" sz="1200" kern="1200" dirty="0" err="1">
                <a:solidFill>
                  <a:schemeClr val="tx1"/>
                </a:solidFill>
                <a:effectLst/>
                <a:latin typeface="+mn-lt"/>
                <a:ea typeface="+mn-ea"/>
                <a:cs typeface="+mn-cs"/>
              </a:rPr>
              <a:t>stabilising</a:t>
            </a:r>
            <a:r>
              <a:rPr lang="en-US" sz="1200" kern="1200" dirty="0">
                <a:solidFill>
                  <a:schemeClr val="tx1"/>
                </a:solidFill>
                <a:effectLst/>
                <a:latin typeface="+mn-lt"/>
                <a:ea typeface="+mn-ea"/>
                <a:cs typeface="+mn-cs"/>
              </a:rPr>
              <a:t> symptoms and spirometry, and inhaled triple therapy must be used, respectively.  In the primary healthcare and hospitals, exacerbations of COPD are managed. It is important to maintain two-way communication with the patient in the decision-making process regarding the treatment. Any problem occurring related to medical care must be reported to the regulatory agency of medicines and healthcare.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respiratory system of a human body contains the lungs, diaphragm, airways, throat, nose, mouth and voice box. The main function performed by the respiratory system is gaseous exchange in the body that is inhale of oxygen and exhale of carbon dioxide. Ventilation, respiratory rate and perfusion are the major activities performed by the respiratory system. Chronic respiratory disease is a serious non-curable diseases that majorly consists of chronic obstructive pulmonary disease, asthma, pulmonary hypertension and occupational lung disease. All these four diseases are non-curable but can be improved by treatment. some common symptoms found are tiredness, shortening of breath, and wheezing. The presentation shows person care plan and risk factors for health through the case of Helen Smith, a 35-year-old woman diagnosed with COPD. Based on the evaluation of the diseases some recommendation are proposed using NICE guidelines.  </a:t>
            </a:r>
          </a:p>
          <a:p>
            <a:endParaRPr lang="en-US" dirty="0"/>
          </a:p>
        </p:txBody>
      </p:sp>
      <p:sp>
        <p:nvSpPr>
          <p:cNvPr id="4" name="Slide Number Placeholder 3"/>
          <p:cNvSpPr>
            <a:spLocks noGrp="1"/>
          </p:cNvSpPr>
          <p:nvPr>
            <p:ph type="sldNum" sz="quarter" idx="5"/>
          </p:nvPr>
        </p:nvSpPr>
        <p:spPr/>
        <p:txBody>
          <a:bodyPr/>
          <a:lstStyle/>
          <a:p>
            <a:fld id="{480EA6D1-6F22-46FD-AD91-FC510839F779}" type="slidenum">
              <a:rPr lang="en-US" smtClean="0"/>
              <a:t>14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US"/>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US"/>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B4EDF864-2F28-4237-BB3F-DBE3EEC3A404}" type="datetime1">
              <a:rPr lang="en-US" smtClean="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21955D-A16B-4B36-9C9E-9B6A0F460CD0}" type="datetime1">
              <a:rPr lang="en-US" smtClean="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4D8C1C2-5F97-402E-BFDF-BC6976DD2B8E}" type="datetime1">
              <a:rPr lang="en-US" smtClean="0"/>
              <a:t>11/16/25</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1D477F5-CDF6-4332-9528-B5F54BD0CC52}" type="datetime1">
              <a:rPr lang="en-US" smtClean="0"/>
              <a:t>11/16/25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F22145-F44D-4EAE-AEA9-510C1E39F158}" type="datetime1">
              <a:rPr lang="en-US" smtClean="0"/>
              <a:t>11/16/25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7C9399-AFC0-435C-A8B0-6455D03675EF}" type="datetime1">
              <a:rPr lang="en-US" smtClean="0"/>
              <a:t>11/16/25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54154-AFFA-40FA-A445-5C940E21A930}" type="datetime1">
              <a:rPr lang="en-US" smtClean="0"/>
              <a:t>11/16/25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5C7BCC-828A-4E33-B9B9-533C8665B8CD}" type="datetime1">
              <a:rPr lang="en-US" smtClean="0"/>
              <a:t>11/16/25</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D87DBC-E941-44FF-A02C-1134922F1D02}" type="datetime1">
              <a:rPr lang="en-US" smtClean="0"/>
              <a:t>11/16/25</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F165F95-D5CB-4597-9A25-760A580A4EC4}" type="datetime1">
              <a:rPr lang="en-US" smtClean="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12D033A-33AF-47DA-AE1D-7FBF8C89596B}" type="datetime1">
              <a:rPr lang="en-US" smtClean="0"/>
              <a:t>11/16/25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E9963E1-723C-4B80-BFB3-4E37855A4263}" type="datetime1">
              <a:rPr lang="en-US" smtClean="0"/>
              <a:t>11/16/25</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anose="05000000000000000000"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5pPr>
      <a:lvl6pPr marL="1600200"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6pPr>
      <a:lvl7pPr marL="1899920"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7pPr>
      <a:lvl8pPr marL="2200275"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8pPr>
      <a:lvl9pPr marL="2499995"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NULL"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microsoft.com/office/2007/relationships/hdphoto" Target="../media/hdphoto3.wdp"/><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2.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2.png"/><Relationship Id="rId4" Type="http://schemas.microsoft.com/office/2007/relationships/hdphoto" Target="../media/hdphoto4.wdp"/></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png"/><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3.png"/><Relationship Id="rId5" Type="http://schemas.microsoft.com/office/2007/relationships/hdphoto" Target="../media/hdphoto1.wdp"/><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5.png"/><Relationship Id="rId7" Type="http://schemas.openxmlformats.org/officeDocument/2006/relationships/diagramData" Target="../diagrams/data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microsoft.com/office/2007/relationships/hdphoto" Target="../media/hdphoto4.wdp"/><Relationship Id="rId11" Type="http://schemas.microsoft.com/office/2007/relationships/diagramDrawing" Target="../diagrams/drawing2.xml"/><Relationship Id="rId5" Type="http://schemas.openxmlformats.org/officeDocument/2006/relationships/image" Target="../media/image11.png"/><Relationship Id="rId10" Type="http://schemas.openxmlformats.org/officeDocument/2006/relationships/diagramColors" Target="../diagrams/colors2.xml"/><Relationship Id="rId4" Type="http://schemas.microsoft.com/office/2007/relationships/hdphoto" Target="../media/hdphoto5.wdp"/><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1.png"/><Relationship Id="rId7" Type="http://schemas.openxmlformats.org/officeDocument/2006/relationships/diagramLayout" Target="../diagrams/layout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4.wdp"/><Relationship Id="rId9" Type="http://schemas.openxmlformats.org/officeDocument/2006/relationships/diagramColors" Target="../diagrams/colors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hutterstock.com/search/idiopathic-arrhythmia" TargetMode="External"/><Relationship Id="rId13" Type="http://schemas.openxmlformats.org/officeDocument/2006/relationships/hyperlink" Target="https://www.who.int/news-room/fact-sheets/detail/chronic-obstructive-pulmonary-disease-(copd)#:~:text=Overview,medicines%2C%20oxygen%20and%20pulmonary%20rehabilitation" TargetMode="External"/><Relationship Id="rId3" Type="http://schemas.openxmlformats.org/officeDocument/2006/relationships/hyperlink" Target="https://www.sciencedirect.com/science/article/pii/S1470211825000235" TargetMode="External"/><Relationship Id="rId7" Type="http://schemas.openxmlformats.org/officeDocument/2006/relationships/hyperlink" Target="https://www.shutterstock.com/search/introduction-presentation?dd_referrer=https%3A%2F%2Fwww.google.com%2F" TargetMode="External"/><Relationship Id="rId12" Type="http://schemas.openxmlformats.org/officeDocument/2006/relationships/hyperlink" Target="https://wtcs.pressbooks.pub/medterm/chapter/4-5-physiology-of-the-respiratory-system/#:~:text=The%20main%20function%20of%20the,)%20(i.e.%2C%20breathing" TargetMode="External"/><Relationship Id="rId2" Type="http://schemas.openxmlformats.org/officeDocument/2006/relationships/hyperlink" Target="https://my.clevelandclinic.org/health/body/21205-respiratory-system" TargetMode="External"/><Relationship Id="rId1" Type="http://schemas.openxmlformats.org/officeDocument/2006/relationships/slideLayout" Target="../slideLayouts/slideLayout2.xml"/><Relationship Id="rId6" Type="http://schemas.openxmlformats.org/officeDocument/2006/relationships/hyperlink" Target="https://wtcs.pressbooks.pub/medterm/chapter/4-5-physiology-of-the-respiratory-system/" TargetMode="External"/><Relationship Id="rId11" Type="http://schemas.openxmlformats.org/officeDocument/2006/relationships/hyperlink" Target="https://www.irishtimes.com/health/your-wellness/2024/11/19/copd-giving-up-cigarettes-was-the-best-days-work-i-ever-did/" TargetMode="External"/><Relationship Id="rId5" Type="http://schemas.openxmlformats.org/officeDocument/2006/relationships/hyperlink" Target="https://www.nice.org.uk/guidance/ng115" TargetMode="External"/><Relationship Id="rId10" Type="http://schemas.openxmlformats.org/officeDocument/2006/relationships/hyperlink" Target="https://site.thoracic.org/advocacy-patients/patient-resources/exacerbation-of-copd" TargetMode="External"/><Relationship Id="rId4" Type="http://schemas.openxmlformats.org/officeDocument/2006/relationships/hyperlink" Target="https://www.nhs.uk/conditions/pulmonary-hypertension/#:~:text=Pulmonary%20hypertension%20is%20high%20blood%20pressure%20in,vessels%20that%20supply%20the%20lungs%20(pulmonary%20arteries)" TargetMode="External"/><Relationship Id="rId9" Type="http://schemas.openxmlformats.org/officeDocument/2006/relationships/hyperlink" Target="https://www.atsjournals.org/doi/pdf/10.1164/rccm.2029P25" TargetMode="External"/><Relationship Id="rId14" Type="http://schemas.openxmlformats.org/officeDocument/2006/relationships/hyperlink" Target="https://www.who.int/health-topics/chronic-respiratory-diseases#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x-ray of a person's lungs&#10;&#10;AI-generated content may be incorrect."/>
          <p:cNvPicPr>
            <a:picLocks noChangeAspect="1"/>
          </p:cNvPicPr>
          <p:nvPr/>
        </p:nvPicPr>
        <p:blipFill>
          <a:blip r:embed="rId4">
            <a:alphaModFix amt="50000"/>
            <a:extLst>
              <a:ext uri="{BEBA8EAE-BF5A-486C-A8C5-ECC9F3942E4B}">
                <a14:imgProps xmlns:a14="http://schemas.microsoft.com/office/drawing/2010/main">
                  <a14:imgLayer r:embed="rId5">
                    <a14:imgEffect>
                      <a14:brightnessContrast bright="-20000" contrast="-40000"/>
                    </a14:imgEffect>
                  </a14:imgLayer>
                </a14:imgProps>
              </a:ext>
            </a:extLst>
          </a:blip>
          <a:stretch>
            <a:fillRect/>
          </a:stretch>
        </p:blipFill>
        <p:spPr>
          <a:xfrm>
            <a:off x="0" y="0"/>
            <a:ext cx="12192000" cy="6857999"/>
          </a:xfrm>
          <a:prstGeom prst="rect">
            <a:avLst/>
          </a:prstGeom>
        </p:spPr>
      </p:pic>
      <p:sp>
        <p:nvSpPr>
          <p:cNvPr id="3" name="TextBox 2"/>
          <p:cNvSpPr txBox="1"/>
          <p:nvPr/>
        </p:nvSpPr>
        <p:spPr>
          <a:xfrm>
            <a:off x="1772274" y="770245"/>
            <a:ext cx="8990351" cy="5262245"/>
          </a:xfrm>
          <a:prstGeom prst="rect">
            <a:avLst/>
          </a:prstGeom>
          <a:noFill/>
        </p:spPr>
        <p:txBody>
          <a:bodyPr wrap="square">
            <a:spAutoFit/>
          </a:bodyPr>
          <a:lstStyle/>
          <a:p>
            <a:pPr algn="ctr"/>
            <a:r>
              <a:rPr lang="en-US" sz="6000" dirty="0">
                <a:effectLst>
                  <a:outerShdw blurRad="38100" dist="38100" dir="2700000" algn="tl">
                    <a:srgbClr val="000000">
                      <a:alpha val="43137"/>
                    </a:srgbClr>
                  </a:outerShdw>
                </a:effectLst>
                <a:latin typeface="+mj-lt"/>
              </a:rPr>
              <a:t>BMHP5023 INTRODUCTION TO PHYSIOLOGY</a:t>
            </a:r>
          </a:p>
          <a:p>
            <a:pPr algn="ctr"/>
            <a:r>
              <a:rPr lang="en-US" sz="6000" dirty="0">
                <a:effectLst>
                  <a:outerShdw blurRad="38100" dist="38100" dir="2700000" algn="tl">
                    <a:srgbClr val="000000">
                      <a:alpha val="43137"/>
                    </a:srgbClr>
                  </a:outerShdw>
                </a:effectLst>
                <a:latin typeface="+mj-lt"/>
              </a:rPr>
              <a:t>CHRONIC RESPIRATORY DISORDERS</a:t>
            </a:r>
            <a:endParaRPr lang="en-US" dirty="0">
              <a:effectLst>
                <a:outerShdw blurRad="38100" dist="38100" dir="2700000" algn="tl">
                  <a:srgbClr val="000000">
                    <a:alpha val="43137"/>
                  </a:srgbClr>
                </a:outerShdw>
              </a:effectLst>
              <a:latin typeface="+mj-lt"/>
            </a:endParaRPr>
          </a:p>
          <a:p>
            <a:pPr algn="ctr"/>
            <a:r>
              <a:rPr lang="en-US" sz="3200" dirty="0">
                <a:effectLst>
                  <a:outerShdw blurRad="38100" dist="38100" dir="2700000" algn="tl">
                    <a:srgbClr val="000000">
                      <a:alpha val="43137"/>
                    </a:srgbClr>
                  </a:outerShdw>
                </a:effectLst>
                <a:latin typeface="+mj-lt"/>
              </a:rPr>
              <a:t>Student ID:</a:t>
            </a:r>
            <a:r>
              <a:rPr lang="en-US" altLang="en-US" sz="3200" dirty="0">
                <a:effectLst>
                  <a:outerShdw blurRad="38100" dist="38100" dir="2700000" algn="tl">
                    <a:srgbClr val="000000">
                      <a:alpha val="43137"/>
                    </a:srgbClr>
                  </a:outerShdw>
                </a:effectLst>
                <a:latin typeface="+mj-lt"/>
              </a:rPr>
              <a:t>2330542</a:t>
            </a:r>
          </a:p>
          <a:p>
            <a:pPr algn="ctr"/>
            <a:r>
              <a:rPr lang="en-US" sz="3200" dirty="0">
                <a:effectLst>
                  <a:outerShdw blurRad="38100" dist="38100" dir="2700000" algn="tl">
                    <a:srgbClr val="000000">
                      <a:alpha val="43137"/>
                    </a:srgbClr>
                  </a:outerShdw>
                </a:effectLst>
                <a:latin typeface="+mj-lt"/>
              </a:rPr>
              <a:t>Student Name:</a:t>
            </a:r>
            <a:r>
              <a:rPr lang="en-US" altLang="en-US" sz="3200" dirty="0">
                <a:effectLst>
                  <a:outerShdw blurRad="38100" dist="38100" dir="2700000" algn="tl">
                    <a:srgbClr val="000000">
                      <a:alpha val="43137"/>
                    </a:srgbClr>
                  </a:outerShdw>
                </a:effectLst>
                <a:latin typeface="+mj-lt"/>
              </a:rPr>
              <a:t>Alexandra Elena Galiceanu</a:t>
            </a:r>
          </a:p>
          <a:p>
            <a:pPr algn="ctr"/>
            <a:endParaRPr lang="en-US" sz="3200" dirty="0">
              <a:effectLst>
                <a:outerShdw blurRad="38100" dist="38100" dir="2700000" algn="tl">
                  <a:srgbClr val="000000">
                    <a:alpha val="43137"/>
                  </a:srgbClr>
                </a:outerShdw>
              </a:effectLst>
              <a:latin typeface="+mj-lt"/>
            </a:endParaRPr>
          </a:p>
        </p:txBody>
      </p:sp>
      <p:pic>
        <p:nvPicPr>
          <p:cNvPr id="2" name="Picture 1" descr="Discover University of Wales Trinity Saint David"/>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342899" y="131832"/>
            <a:ext cx="1809750" cy="723900"/>
          </a:xfrm>
          <a:prstGeom prst="rect">
            <a:avLst/>
          </a:prstGeom>
          <a:noFill/>
          <a:ln>
            <a:noFill/>
          </a:ln>
        </p:spPr>
      </p:pic>
      <p:pic>
        <p:nvPicPr>
          <p:cNvPr id="4" name="Alexandra audio">
            <a:hlinkClick r:id="" action="ppaction://media"/>
            <a:extLst>
              <a:ext uri="{FF2B5EF4-FFF2-40B4-BE49-F238E27FC236}">
                <a16:creationId xmlns:a16="http://schemas.microsoft.com/office/drawing/2014/main" id="{BCE46D8C-3A44-98B6-67DF-1E3324958E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61883" y="6284765"/>
            <a:ext cx="346049" cy="33964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Neuron system in yellow and light blue"/>
          <p:cNvPicPr>
            <a:picLocks noChangeAspect="1"/>
          </p:cNvPicPr>
          <p:nvPr/>
        </p:nvPicPr>
        <p:blipFill>
          <a:blip r:embed="rId3">
            <a:duotone>
              <a:schemeClr val="accent5">
                <a:shade val="45000"/>
                <a:satMod val="135000"/>
              </a:schemeClr>
              <a:prstClr val="white"/>
            </a:duotone>
          </a:blip>
          <a:srcRect t="8599" b="8983"/>
          <a:stretch>
            <a:fillRect/>
          </a:stretch>
        </p:blipFill>
        <p:spPr>
          <a:xfrm>
            <a:off x="20" y="1"/>
            <a:ext cx="12191980" cy="6857999"/>
          </a:xfrm>
          <a:prstGeom prst="rect">
            <a:avLst/>
          </a:prstGeom>
        </p:spPr>
      </p:pic>
      <p:sp>
        <p:nvSpPr>
          <p:cNvPr id="11" name="Rectangle 10"/>
          <p:cNvSpPr>
            <a:spLocks noGrp="1" noRot="1" noChangeAspect="1" noMove="1" noResize="1" noEditPoints="1" noAdjustHandles="1" noChangeArrowheads="1" noChangeShapeType="1" noTextEdit="1"/>
          </p:cNvSpPr>
          <p:nvPr/>
        </p:nvSpPr>
        <p:spPr>
          <a:xfrm>
            <a:off x="-22860" y="0"/>
            <a:ext cx="12188952" cy="6858000"/>
          </a:xfrm>
          <a:prstGeom prst="rect">
            <a:avLst/>
          </a:prstGeom>
          <a:blipFill dpi="0" rotWithShape="1">
            <a:blip r:embed="rId4">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69848" y="484632"/>
            <a:ext cx="10058400" cy="1609344"/>
          </a:xfrm>
        </p:spPr>
        <p:txBody>
          <a:bodyPr>
            <a:normAutofit/>
          </a:bodyPr>
          <a:lstStyle/>
          <a:p>
            <a:pPr algn="ctr"/>
            <a:r>
              <a:rPr lang="en-US" b="1" i="1" u="sng" dirty="0">
                <a:effectLst>
                  <a:outerShdw blurRad="38100" dist="38100" dir="2700000" algn="tl">
                    <a:srgbClr val="000000">
                      <a:alpha val="43137"/>
                    </a:srgbClr>
                  </a:outerShdw>
                </a:effectLst>
              </a:rPr>
              <a:t>introduction</a:t>
            </a:r>
          </a:p>
        </p:txBody>
      </p:sp>
      <p:sp>
        <p:nvSpPr>
          <p:cNvPr id="3" name="Content Placeholder 2"/>
          <p:cNvSpPr>
            <a:spLocks noGrp="1"/>
          </p:cNvSpPr>
          <p:nvPr>
            <p:ph idx="1"/>
          </p:nvPr>
        </p:nvSpPr>
        <p:spPr>
          <a:xfrm>
            <a:off x="1040654" y="1924286"/>
            <a:ext cx="6576822" cy="4536281"/>
          </a:xfrm>
        </p:spPr>
        <p:txBody>
          <a:bodyPr>
            <a:normAutofit fontScale="92500" lnSpcReduction="20000"/>
          </a:bodyPr>
          <a:lstStyle/>
          <a:p>
            <a:pPr lvl="0">
              <a:lnSpc>
                <a:spcPct val="150000"/>
              </a:lnSpc>
            </a:pPr>
            <a:r>
              <a:rPr lang="en-US" sz="2400" dirty="0"/>
              <a:t>Elaborates on anatomy and physiology of human respiratory system and chronic respiratory disorders.</a:t>
            </a:r>
          </a:p>
          <a:p>
            <a:pPr lvl="0">
              <a:lnSpc>
                <a:spcPct val="150000"/>
              </a:lnSpc>
            </a:pPr>
            <a:r>
              <a:rPr lang="en-US" sz="2400" dirty="0"/>
              <a:t>Four major chronic respiratory disorders will be discussed.</a:t>
            </a:r>
          </a:p>
          <a:p>
            <a:pPr lvl="0">
              <a:lnSpc>
                <a:spcPct val="150000"/>
              </a:lnSpc>
            </a:pPr>
            <a:r>
              <a:rPr lang="en-US" sz="2400" dirty="0"/>
              <a:t>Studying case of Helen Smith, identifying risk factors on health and preparing person care plan.</a:t>
            </a:r>
          </a:p>
          <a:p>
            <a:pPr lvl="0">
              <a:lnSpc>
                <a:spcPct val="150000"/>
              </a:lnSpc>
            </a:pPr>
            <a:r>
              <a:rPr lang="en-US" sz="2400" dirty="0"/>
              <a:t>Based on analysis proposing recommendations. </a:t>
            </a:r>
          </a:p>
          <a:p>
            <a:pPr marL="0" indent="0">
              <a:lnSpc>
                <a:spcPct val="150000"/>
              </a:lnSpc>
              <a:buNone/>
            </a:pPr>
            <a:endParaRPr lang="en-US" sz="2400" dirty="0"/>
          </a:p>
        </p:txBody>
      </p:sp>
      <p:grpSp>
        <p:nvGrpSpPr>
          <p:cNvPr id="13" name="Group 12"/>
          <p:cNvGrpSpPr>
            <a:grpSpLocks noGrp="1" noUngrp="1" noRot="1" noChangeAspect="1" noMove="1" noResize="1"/>
          </p:cNvGrpSpPr>
          <p:nvPr/>
        </p:nvGrpSpPr>
        <p:grpSpPr>
          <a:xfrm>
            <a:off x="11401725" y="6229681"/>
            <a:ext cx="457200" cy="457200"/>
            <a:chOff x="11361456" y="6195813"/>
            <a:chExt cx="548640" cy="548640"/>
          </a:xfrm>
        </p:grpSpPr>
        <p:sp>
          <p:nvSpPr>
            <p:cNvPr id="14" name="Oval 13"/>
            <p:cNvSpPr/>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pic>
        <p:nvPicPr>
          <p:cNvPr id="1030" name="Picture 6" descr="17+ Thousand Introduction Presentation Royalty-Free Images, Stock Photos &amp;  Pictures | Shutterstoc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67709" y="2093976"/>
            <a:ext cx="4248150" cy="2667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40811" y="5140411"/>
            <a:ext cx="3060914" cy="646331"/>
          </a:xfrm>
          <a:prstGeom prst="rect">
            <a:avLst/>
          </a:prstGeom>
          <a:noFill/>
        </p:spPr>
        <p:txBody>
          <a:bodyPr wrap="square" rtlCol="0">
            <a:spAutoFit/>
          </a:bodyPr>
          <a:lstStyle/>
          <a:p>
            <a:r>
              <a:rPr lang="en-US" dirty="0"/>
              <a:t>Source: (Shutterstock, 2025).</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p:cNvSpPr>
            <a:spLocks noGrp="1" noRot="1" noChangeAspect="1" noMove="1" noResize="1" noEditPoints="1" noAdjustHandles="1" noChangeArrowheads="1" noChangeShapeType="1" noTextEdit="1"/>
          </p:cNvSpPr>
          <p:nvPr/>
        </p:nvSpPr>
        <p:spPr>
          <a:xfrm>
            <a:off x="0" y="0"/>
            <a:ext cx="7545274"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2280" y="484632"/>
            <a:ext cx="6743844" cy="1609344"/>
          </a:xfrm>
        </p:spPr>
        <p:txBody>
          <a:bodyPr>
            <a:normAutofit/>
          </a:bodyPr>
          <a:lstStyle/>
          <a:p>
            <a:r>
              <a:rPr lang="en-US" sz="4800" b="1" i="1" u="sng">
                <a:effectLst>
                  <a:outerShdw blurRad="38100" dist="38100" dir="2700000" algn="tl">
                    <a:srgbClr val="000000">
                      <a:alpha val="43137"/>
                    </a:srgbClr>
                  </a:outerShdw>
                </a:effectLst>
              </a:rPr>
              <a:t>Anatomy of the respiratory system</a:t>
            </a:r>
            <a:endParaRPr lang="en-US" sz="48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82279" y="2121408"/>
            <a:ext cx="6743845" cy="4050792"/>
          </a:xfrm>
        </p:spPr>
        <p:txBody>
          <a:bodyPr>
            <a:normAutofit lnSpcReduction="10000"/>
          </a:bodyPr>
          <a:lstStyle/>
          <a:p>
            <a:pPr lvl="0">
              <a:lnSpc>
                <a:spcPct val="150000"/>
              </a:lnSpc>
            </a:pPr>
            <a:r>
              <a:rPr lang="en-US" dirty="0"/>
              <a:t>The respiratory system consists of lungs, diaphragm, airways, throat, nose, mouth and voice box.</a:t>
            </a:r>
          </a:p>
          <a:p>
            <a:pPr lvl="0">
              <a:lnSpc>
                <a:spcPct val="150000"/>
              </a:lnSpc>
            </a:pPr>
            <a:r>
              <a:rPr lang="en-US" dirty="0"/>
              <a:t>Upper respiratory tract includes the nasal cavity, sinuses and larynx. Brings air into the body and moves it towards the lungs.</a:t>
            </a:r>
          </a:p>
          <a:p>
            <a:pPr lvl="0">
              <a:lnSpc>
                <a:spcPct val="150000"/>
              </a:lnSpc>
            </a:pPr>
            <a:r>
              <a:rPr lang="en-US" dirty="0"/>
              <a:t>Lower respiratory tract includes the trachea, bronchi and lungs. These three together make tracheobronchial (Cleveland Clinic, 2025). </a:t>
            </a:r>
          </a:p>
          <a:p>
            <a:pPr marL="0" indent="0">
              <a:lnSpc>
                <a:spcPct val="150000"/>
              </a:lnSpc>
              <a:buNone/>
            </a:pPr>
            <a:endParaRPr lang="en-US" dirty="0"/>
          </a:p>
        </p:txBody>
      </p:sp>
      <p:pic>
        <p:nvPicPr>
          <p:cNvPr id="5" name="Picture 4" descr="A diagram of a human body&#10;&#10;AI-generated content may be incorrect."/>
          <p:cNvPicPr>
            <a:picLocks noChangeAspect="1"/>
          </p:cNvPicPr>
          <p:nvPr/>
        </p:nvPicPr>
        <p:blipFill>
          <a:blip r:embed="rId5"/>
          <a:stretch>
            <a:fillRect/>
          </a:stretch>
        </p:blipFill>
        <p:spPr>
          <a:xfrm>
            <a:off x="8203460" y="1194137"/>
            <a:ext cx="3369177" cy="4172356"/>
          </a:xfrm>
          <a:prstGeom prst="rect">
            <a:avLst/>
          </a:prstGeom>
        </p:spPr>
      </p:pic>
      <p:grpSp>
        <p:nvGrpSpPr>
          <p:cNvPr id="16" name="Group 15"/>
          <p:cNvGrpSpPr>
            <a:grpSpLocks noGrp="1" noUngrp="1" noRot="1" noChangeAspect="1" noMove="1" noResize="1"/>
          </p:cNvGrpSpPr>
          <p:nvPr/>
        </p:nvGrpSpPr>
        <p:grpSpPr>
          <a:xfrm>
            <a:off x="11401725" y="6229681"/>
            <a:ext cx="457200" cy="457200"/>
            <a:chOff x="11361456" y="6195813"/>
            <a:chExt cx="548640" cy="548640"/>
          </a:xfrm>
        </p:grpSpPr>
        <p:sp>
          <p:nvSpPr>
            <p:cNvPr id="13" name="Oval 12"/>
            <p:cNvSpPr/>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p:cNvSpPr txBox="1"/>
          <p:nvPr/>
        </p:nvSpPr>
        <p:spPr>
          <a:xfrm>
            <a:off x="8357591" y="5474921"/>
            <a:ext cx="3060914" cy="646331"/>
          </a:xfrm>
          <a:prstGeom prst="rect">
            <a:avLst/>
          </a:prstGeom>
          <a:noFill/>
        </p:spPr>
        <p:txBody>
          <a:bodyPr wrap="square" rtlCol="0">
            <a:spAutoFit/>
          </a:bodyPr>
          <a:lstStyle/>
          <a:p>
            <a:r>
              <a:rPr lang="en-US" dirty="0"/>
              <a:t>Source: (Cleveland Clinic, 2025).</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US" b="1" i="1" u="sng">
                <a:effectLst>
                  <a:outerShdw blurRad="38100" dist="38100" dir="2700000" algn="tl">
                    <a:srgbClr val="000000">
                      <a:alpha val="43137"/>
                    </a:srgbClr>
                  </a:outerShdw>
                </a:effectLst>
              </a:rPr>
              <a:t>Physiology of the respiratory system</a:t>
            </a:r>
            <a:endParaRPr lang="en-US">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75619" y="2373857"/>
            <a:ext cx="5520381" cy="3980688"/>
          </a:xfrm>
        </p:spPr>
        <p:txBody>
          <a:bodyPr>
            <a:normAutofit lnSpcReduction="10000"/>
          </a:bodyPr>
          <a:lstStyle/>
          <a:p>
            <a:pPr lvl="0">
              <a:lnSpc>
                <a:spcPct val="150000"/>
              </a:lnSpc>
            </a:pPr>
            <a:r>
              <a:rPr lang="en-US" dirty="0"/>
              <a:t>The main function is to inhale oxygen and exhale carbon dioxide. </a:t>
            </a:r>
          </a:p>
          <a:p>
            <a:pPr lvl="0">
              <a:lnSpc>
                <a:spcPct val="150000"/>
              </a:lnSpc>
            </a:pPr>
            <a:r>
              <a:rPr lang="en-US" dirty="0"/>
              <a:t>Ventilation, which is the mechanical movement of the air in and out of the body. </a:t>
            </a:r>
          </a:p>
          <a:p>
            <a:pPr lvl="0">
              <a:lnSpc>
                <a:spcPct val="150000"/>
              </a:lnSpc>
            </a:pPr>
            <a:r>
              <a:rPr lang="en-US" dirty="0"/>
              <a:t>Controls respiratory rate and breathing control</a:t>
            </a:r>
          </a:p>
          <a:p>
            <a:pPr lvl="0">
              <a:lnSpc>
                <a:spcPct val="150000"/>
              </a:lnSpc>
            </a:pPr>
            <a:r>
              <a:rPr lang="en-US" dirty="0"/>
              <a:t>Perfusion is another important aspect of gaseous exchange (</a:t>
            </a:r>
            <a:r>
              <a:rPr lang="en-US" dirty="0" err="1"/>
              <a:t>WisTech</a:t>
            </a:r>
            <a:r>
              <a:rPr lang="en-US" dirty="0"/>
              <a:t> open, 2024). </a:t>
            </a:r>
          </a:p>
          <a:p>
            <a:pPr marL="0" indent="0">
              <a:lnSpc>
                <a:spcPct val="150000"/>
              </a:lnSpc>
              <a:buNone/>
            </a:pPr>
            <a:endParaRPr lang="en-US" dirty="0"/>
          </a:p>
        </p:txBody>
      </p:sp>
      <p:pic>
        <p:nvPicPr>
          <p:cNvPr id="6" name="Picture 5"/>
          <p:cNvPicPr>
            <a:picLocks noChangeAspect="1"/>
          </p:cNvPicPr>
          <p:nvPr/>
        </p:nvPicPr>
        <p:blipFill>
          <a:blip r:embed="rId3"/>
          <a:stretch>
            <a:fillRect/>
          </a:stretch>
        </p:blipFill>
        <p:spPr>
          <a:xfrm>
            <a:off x="7145401" y="2644346"/>
            <a:ext cx="4899050" cy="3136686"/>
          </a:xfrm>
          <a:prstGeom prst="rect">
            <a:avLst/>
          </a:prstGeom>
        </p:spPr>
      </p:pic>
      <p:sp>
        <p:nvSpPr>
          <p:cNvPr id="7" name="TextBox 6"/>
          <p:cNvSpPr txBox="1"/>
          <p:nvPr/>
        </p:nvSpPr>
        <p:spPr>
          <a:xfrm>
            <a:off x="7895968" y="6008236"/>
            <a:ext cx="3060914" cy="369332"/>
          </a:xfrm>
          <a:prstGeom prst="rect">
            <a:avLst/>
          </a:prstGeom>
          <a:noFill/>
        </p:spPr>
        <p:txBody>
          <a:bodyPr wrap="square" rtlCol="0">
            <a:spAutoFit/>
          </a:bodyPr>
          <a:lstStyle/>
          <a:p>
            <a:r>
              <a:rPr lang="en-US" dirty="0"/>
              <a:t>Source: (Pressbooks, 2025).</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u="sng">
                <a:effectLst>
                  <a:outerShdw blurRad="38100" dist="38100" dir="2700000" algn="tl">
                    <a:srgbClr val="000000">
                      <a:alpha val="43137"/>
                    </a:srgbClr>
                  </a:outerShdw>
                </a:effectLst>
              </a:rPr>
              <a:t>Chronic Respiratory Diseases</a:t>
            </a:r>
            <a:endParaRPr lang="en-US" dirty="0">
              <a:effectLst>
                <a:outerShdw blurRad="38100" dist="38100" dir="2700000" algn="tl">
                  <a:srgbClr val="000000">
                    <a:alpha val="43137"/>
                  </a:srgbClr>
                </a:outerShdw>
              </a:effectLst>
            </a:endParaRPr>
          </a:p>
        </p:txBody>
      </p:sp>
      <p:graphicFrame>
        <p:nvGraphicFramePr>
          <p:cNvPr id="11" name="Content Placeholder 2"/>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a:spLocks noGrp="1" noRot="1" noChangeAspect="1" noMove="1" noResize="1" noEditPoints="1" noAdjustHandles="1" noChangeArrowheads="1" noChangeShapeType="1" noTextEdit="1"/>
          </p:cNvSpPr>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Rectangle 31"/>
          <p:cNvSpPr>
            <a:spLocks noGrp="1" noRot="1" noChangeAspect="1" noMove="1" noResize="1" noEditPoints="1" noAdjustHandles="1" noChangeArrowheads="1" noChangeShapeType="1" noTextEdit="1"/>
          </p:cNvSpPr>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 name="Rectangle 33"/>
          <p:cNvSpPr>
            <a:spLocks noGrp="1" noRot="1" noChangeAspect="1" noMove="1" noResize="1" noEditPoints="1" noAdjustHandles="1" noChangeArrowheads="1" noChangeShapeType="1" noTextEdit="1"/>
          </p:cNvSpPr>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69848" y="484632"/>
            <a:ext cx="10058400" cy="1609344"/>
          </a:xfrm>
        </p:spPr>
        <p:txBody>
          <a:bodyPr>
            <a:normAutofit/>
          </a:bodyPr>
          <a:lstStyle/>
          <a:p>
            <a:r>
              <a:rPr lang="en-US" sz="3400" b="1" i="1" u="sng">
                <a:effectLst>
                  <a:outerShdw blurRad="38100" dist="38100" dir="2700000" algn="tl">
                    <a:srgbClr val="000000">
                      <a:alpha val="43137"/>
                    </a:srgbClr>
                  </a:outerShdw>
                </a:effectLst>
              </a:rPr>
              <a:t>Chronic Obstructive Pulmonary Disease (COPD)</a:t>
            </a:r>
            <a:br>
              <a:rPr lang="en-US" sz="3400" b="1" i="1" u="sng">
                <a:effectLst>
                  <a:outerShdw blurRad="38100" dist="38100" dir="2700000" algn="tl">
                    <a:srgbClr val="000000">
                      <a:alpha val="43137"/>
                    </a:srgbClr>
                  </a:outerShdw>
                </a:effectLst>
              </a:rPr>
            </a:br>
            <a:endParaRPr lang="en-US" sz="3400" b="1" i="1" u="sng">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496216" y="2320412"/>
            <a:ext cx="4632031" cy="3851787"/>
          </a:xfrm>
        </p:spPr>
        <p:txBody>
          <a:bodyPr anchor="ctr">
            <a:normAutofit/>
          </a:bodyPr>
          <a:lstStyle/>
          <a:p>
            <a:pPr lvl="0"/>
            <a:r>
              <a:rPr lang="en-US" dirty="0"/>
              <a:t>It is a common lung disease that causes breathing problems and blocks the flow of air.</a:t>
            </a:r>
          </a:p>
          <a:p>
            <a:pPr lvl="0"/>
            <a:r>
              <a:rPr lang="en-US" dirty="0"/>
              <a:t>Also known as emphysema or chronic bronchitis.</a:t>
            </a:r>
          </a:p>
          <a:p>
            <a:pPr lvl="0"/>
            <a:r>
              <a:rPr lang="en-US" dirty="0"/>
              <a:t>Symptoms involve cough, breathing problem, tiredness, phlegm and wheezing (World Health Organisation, 2024). </a:t>
            </a:r>
          </a:p>
          <a:p>
            <a:pPr lvl="0"/>
            <a:r>
              <a:rPr lang="en-US" dirty="0"/>
              <a:t>Non-curable disease, but can be improved. </a:t>
            </a:r>
          </a:p>
          <a:p>
            <a:pPr marL="0" indent="0">
              <a:buNone/>
            </a:pPr>
            <a:endParaRPr lang="en-US" dirty="0"/>
          </a:p>
        </p:txBody>
      </p:sp>
      <p:sp>
        <p:nvSpPr>
          <p:cNvPr id="36" name="Oval 35"/>
          <p:cNvSpPr>
            <a:spLocks noGrp="1" noRot="1" noChangeAspect="1" noMove="1" noResize="1" noEditPoints="1" noAdjustHandles="1" noChangeArrowheads="1" noChangeShapeType="1" noTextEdit="1"/>
          </p:cNvSpPr>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p:cNvSpPr>
            <a:spLocks noGrp="1" noRot="1" noChangeAspect="1" noMove="1" noResize="1" noEditPoints="1" noAdjustHandles="1" noChangeArrowheads="1" noChangeShapeType="1" noTextEdit="1"/>
          </p:cNvSpPr>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51760" y="2446636"/>
            <a:ext cx="4180703" cy="31355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17651" y="5909461"/>
            <a:ext cx="3060914" cy="369332"/>
          </a:xfrm>
          <a:prstGeom prst="rect">
            <a:avLst/>
          </a:prstGeom>
          <a:noFill/>
        </p:spPr>
        <p:txBody>
          <a:bodyPr wrap="square" rtlCol="0">
            <a:spAutoFit/>
          </a:bodyPr>
          <a:lstStyle/>
          <a:p>
            <a:r>
              <a:rPr lang="en-US" dirty="0"/>
              <a:t>Source: (Thompson, 2024).</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6284" y="484632"/>
            <a:ext cx="4741963" cy="1971964"/>
          </a:xfrm>
        </p:spPr>
        <p:txBody>
          <a:bodyPr>
            <a:normAutofit/>
          </a:bodyPr>
          <a:lstStyle/>
          <a:p>
            <a:r>
              <a:rPr lang="en-US" sz="4800" b="1" i="1" u="sng">
                <a:solidFill>
                  <a:schemeClr val="tx1"/>
                </a:solidFill>
                <a:effectLst>
                  <a:outerShdw blurRad="38100" dist="38100" dir="2700000" algn="tl">
                    <a:srgbClr val="000000">
                      <a:alpha val="43137"/>
                    </a:srgbClr>
                  </a:outerShdw>
                </a:effectLst>
              </a:rPr>
              <a:t>Asthma</a:t>
            </a:r>
            <a:endParaRPr lang="en-US" sz="4800">
              <a:solidFill>
                <a:schemeClr val="tx1"/>
              </a:solidFill>
              <a:effectLst>
                <a:outerShdw blurRad="38100" dist="38100" dir="2700000" algn="tl">
                  <a:srgbClr val="000000">
                    <a:alpha val="43137"/>
                  </a:srgbClr>
                </a:outerShdw>
              </a:effectLst>
            </a:endParaRPr>
          </a:p>
        </p:txBody>
      </p:sp>
      <p:sp>
        <p:nvSpPr>
          <p:cNvPr id="19" name="Freeform: Shape 18"/>
          <p:cNvSpPr>
            <a:spLocks noGrp="1" noRot="1" noChangeAspect="1" noMove="1" noResize="1" noEditPoints="1" noAdjustHandles="1" noChangeArrowheads="1" noChangeShapeType="1" noTextEdit="1"/>
          </p:cNvSpPr>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386286" y="2456596"/>
            <a:ext cx="4741962" cy="3715603"/>
          </a:xfrm>
        </p:spPr>
        <p:txBody>
          <a:bodyPr>
            <a:normAutofit/>
          </a:bodyPr>
          <a:lstStyle/>
          <a:p>
            <a:pPr lvl="0"/>
            <a:r>
              <a:rPr lang="en-US" sz="1900"/>
              <a:t>Chronic lung disease that affects the airways of the lungs. </a:t>
            </a:r>
          </a:p>
          <a:p>
            <a:pPr lvl="0"/>
            <a:r>
              <a:rPr lang="en-US" sz="1900"/>
              <a:t>Two major problems: inflammation and swelling of airways and squeezing of muscles around airways (bronchospasm). </a:t>
            </a:r>
          </a:p>
          <a:p>
            <a:pPr lvl="0"/>
            <a:r>
              <a:rPr lang="en-US" sz="1900"/>
              <a:t>Symptoms are chronic cough, chest tightness, breathing shortage and wheezing. </a:t>
            </a:r>
          </a:p>
          <a:p>
            <a:pPr lvl="0"/>
            <a:r>
              <a:rPr lang="en-US" sz="1900"/>
              <a:t>Medication and treatment can help in improvement (Sockrider and Fussner, 2020).</a:t>
            </a:r>
          </a:p>
          <a:p>
            <a:pPr marL="0" indent="0">
              <a:buNone/>
            </a:pPr>
            <a:endParaRPr lang="en-US" sz="1900"/>
          </a:p>
        </p:txBody>
      </p:sp>
      <p:grpSp>
        <p:nvGrpSpPr>
          <p:cNvPr id="20" name="Group 19"/>
          <p:cNvGrpSpPr>
            <a:grpSpLocks noGrp="1" noUngrp="1" noRot="1" noChangeAspect="1" noMove="1" noResize="1"/>
          </p:cNvGrpSpPr>
          <p:nvPr/>
        </p:nvGrpSpPr>
        <p:grpSpPr>
          <a:xfrm>
            <a:off x="11401725" y="6229681"/>
            <a:ext cx="457200" cy="457200"/>
            <a:chOff x="11361456" y="6195813"/>
            <a:chExt cx="548640" cy="548640"/>
          </a:xfrm>
        </p:grpSpPr>
        <p:sp>
          <p:nvSpPr>
            <p:cNvPr id="21" name="Oval 20"/>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2" name="Oval 21"/>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pic>
        <p:nvPicPr>
          <p:cNvPr id="6146" name="Picture 2" descr="COPD Exacerbat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370" y="1078817"/>
            <a:ext cx="4133336" cy="27555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902105" y="4314397"/>
            <a:ext cx="3060914" cy="369332"/>
          </a:xfrm>
          <a:prstGeom prst="rect">
            <a:avLst/>
          </a:prstGeom>
          <a:noFill/>
        </p:spPr>
        <p:txBody>
          <a:bodyPr wrap="square" rtlCol="0">
            <a:spAutoFit/>
          </a:bodyPr>
          <a:lstStyle/>
          <a:p>
            <a:r>
              <a:rPr lang="en-US" dirty="0">
                <a:solidFill>
                  <a:schemeClr val="bg1"/>
                </a:solidFill>
              </a:rPr>
              <a:t>Source: (Thoracic, 2025).</a:t>
            </a:r>
            <a:endParaRPr lang="en-IN" dirty="0">
              <a:solidFill>
                <a:schemeClr val="bg1"/>
              </a:solidFill>
            </a:endParaRP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u="sng" dirty="0">
                <a:effectLst>
                  <a:outerShdw blurRad="38100" dist="38100" dir="2700000" algn="tl">
                    <a:srgbClr val="000000">
                      <a:alpha val="43137"/>
                    </a:srgbClr>
                  </a:outerShdw>
                </a:effectLst>
              </a:rPr>
              <a:t>Occupational Lung Disease</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lvl="0"/>
            <a:r>
              <a:rPr lang="en-US" dirty="0"/>
              <a:t>Based on the latency it consist of two factors, causative and exacerbating.</a:t>
            </a:r>
          </a:p>
          <a:p>
            <a:pPr lvl="0"/>
            <a:r>
              <a:rPr lang="en-US" dirty="0"/>
              <a:t>Short latency disease- occupational asthma and hypersensitivity pneumonitis </a:t>
            </a:r>
          </a:p>
          <a:p>
            <a:pPr lvl="0"/>
            <a:r>
              <a:rPr lang="en-US" dirty="0"/>
              <a:t>Long latency disease- asbestos-related lung diseases, silicosis, other </a:t>
            </a:r>
            <a:r>
              <a:rPr lang="en-US" dirty="0" err="1"/>
              <a:t>pneumoconioses</a:t>
            </a:r>
            <a:r>
              <a:rPr lang="en-US" dirty="0"/>
              <a:t>, lung cancers and COPD (Howlett et al., 2025)</a:t>
            </a:r>
          </a:p>
          <a:p>
            <a:pPr marL="0" indent="0">
              <a:buNone/>
            </a:pPr>
            <a:endParaRPr lang="en-US" dirty="0"/>
          </a:p>
        </p:txBody>
      </p:sp>
      <p:pic>
        <p:nvPicPr>
          <p:cNvPr id="5" name="Picture 4" descr="A diagram of a person's lungs&#10;&#10;AI-generated content may be incorrect."/>
          <p:cNvPicPr>
            <a:picLocks noChangeAspect="1"/>
          </p:cNvPicPr>
          <p:nvPr/>
        </p:nvPicPr>
        <p:blipFill>
          <a:blip r:embed="rId3"/>
          <a:stretch>
            <a:fillRect/>
          </a:stretch>
        </p:blipFill>
        <p:spPr>
          <a:xfrm>
            <a:off x="2473102" y="3847553"/>
            <a:ext cx="7245795" cy="2763110"/>
          </a:xfrm>
          <a:prstGeom prst="rect">
            <a:avLst/>
          </a:prstGeom>
          <a:ln>
            <a:noFill/>
          </a:ln>
          <a:effectLst>
            <a:outerShdw blurRad="292100" dist="139700" dir="2700000" algn="tl" rotWithShape="0">
              <a:srgbClr val="333333">
                <a:alpha val="65000"/>
              </a:srgbClr>
            </a:outerShdw>
          </a:effectLst>
        </p:spPr>
      </p:pic>
      <p:sp>
        <p:nvSpPr>
          <p:cNvPr id="4" name="TextBox 3"/>
          <p:cNvSpPr txBox="1"/>
          <p:nvPr/>
        </p:nvSpPr>
        <p:spPr>
          <a:xfrm>
            <a:off x="241018" y="5229108"/>
            <a:ext cx="1748420" cy="923330"/>
          </a:xfrm>
          <a:prstGeom prst="rect">
            <a:avLst/>
          </a:prstGeom>
          <a:noFill/>
        </p:spPr>
        <p:txBody>
          <a:bodyPr wrap="square" rtlCol="0">
            <a:spAutoFit/>
          </a:bodyPr>
          <a:lstStyle/>
          <a:p>
            <a:r>
              <a:rPr lang="en-US" dirty="0"/>
              <a:t>Source: (Shutterstock, 2025a).</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609344"/>
          </a:xfrm>
        </p:spPr>
        <p:txBody>
          <a:bodyPr>
            <a:normAutofit/>
          </a:bodyPr>
          <a:lstStyle/>
          <a:p>
            <a:r>
              <a:rPr lang="en-US" b="1" i="1" u="sng">
                <a:effectLst>
                  <a:outerShdw blurRad="38100" dist="38100" dir="2700000" algn="tl">
                    <a:srgbClr val="000000">
                      <a:alpha val="43137"/>
                    </a:srgbClr>
                  </a:outerShdw>
                </a:effectLst>
              </a:rPr>
              <a:t>Pulmonary Hypertension</a:t>
            </a:r>
            <a:endParaRPr lang="en-US">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69848" y="2121407"/>
            <a:ext cx="8556066" cy="4847803"/>
          </a:xfrm>
        </p:spPr>
        <p:txBody>
          <a:bodyPr>
            <a:normAutofit/>
          </a:bodyPr>
          <a:lstStyle/>
          <a:p>
            <a:pPr lvl="0"/>
            <a:r>
              <a:rPr lang="en-US" sz="1900" dirty="0"/>
              <a:t>Increased blood pressure in pulmonary arteries that supply blood to lungs.</a:t>
            </a:r>
          </a:p>
          <a:p>
            <a:pPr lvl="0"/>
            <a:r>
              <a:rPr lang="en-US" sz="1900" dirty="0"/>
              <a:t>Serious condition that can cause damage to right side of heart or even heart failure.</a:t>
            </a:r>
          </a:p>
          <a:p>
            <a:pPr lvl="0"/>
            <a:r>
              <a:rPr lang="en-US" sz="1900" dirty="0"/>
              <a:t>Stiffness and thickening of walls of blood vessels that blocks the flow of blood to lungs.</a:t>
            </a:r>
          </a:p>
          <a:p>
            <a:pPr lvl="0"/>
            <a:r>
              <a:rPr lang="en-US" sz="1900" dirty="0"/>
              <a:t>Symptoms are breathing shortness, dizziness or feeling faint. Pain in chest, increased heartbeat, swelling in legs, feet or ankles and tiredness (NHS, </a:t>
            </a:r>
            <a:r>
              <a:rPr lang="en-US" sz="1900" dirty="0" err="1"/>
              <a:t>n.d</a:t>
            </a:r>
            <a:r>
              <a:rPr lang="en-US" sz="1900" dirty="0"/>
              <a:t>). </a:t>
            </a:r>
          </a:p>
          <a:p>
            <a:pPr marL="0" indent="0">
              <a:buNone/>
            </a:pPr>
            <a:endParaRPr lang="en-US" sz="1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Oval 27"/>
          <p:cNvSpPr>
            <a:spLocks noGrp="1" noRot="1" noChangeAspect="1" noMove="1" noResize="1" noEditPoints="1" noAdjustHandles="1" noChangeArrowheads="1" noChangeShapeType="1" noTextEdit="1"/>
          </p:cNvSpPr>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Effect>
                        <a14:saturation sat="40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p:cNvSpPr>
            <a:spLocks noGrp="1" noRot="1" noChangeAspect="1" noMove="1" noResize="1" noEditPoints="1" noAdjustHandles="1" noChangeArrowheads="1" noChangeShapeType="1" noTextEdit="1"/>
          </p:cNvSpPr>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490145" y="2376862"/>
            <a:ext cx="2640646" cy="2104273"/>
          </a:xfrm>
          <a:noFill/>
        </p:spPr>
        <p:txBody>
          <a:bodyPr>
            <a:normAutofit/>
          </a:bodyPr>
          <a:lstStyle/>
          <a:p>
            <a:pPr algn="ctr"/>
            <a:r>
              <a:rPr lang="en-US" sz="3000" b="1" i="1" u="sng" dirty="0">
                <a:solidFill>
                  <a:srgbClr val="FFFFFF"/>
                </a:solidFill>
                <a:effectLst>
                  <a:outerShdw blurRad="38100" dist="38100" dir="2700000" algn="tl">
                    <a:srgbClr val="000000">
                      <a:alpha val="43137"/>
                    </a:srgbClr>
                  </a:outerShdw>
                </a:effectLst>
              </a:rPr>
              <a:t>Patient’s Information</a:t>
            </a:r>
            <a:endParaRPr lang="en-US" sz="3000" dirty="0">
              <a:solidFill>
                <a:srgbClr val="FFFFFF"/>
              </a:solidFill>
              <a:effectLst>
                <a:outerShdw blurRad="38100" dist="38100" dir="2700000" algn="tl">
                  <a:srgbClr val="000000">
                    <a:alpha val="43137"/>
                  </a:srgbClr>
                </a:outerShdw>
              </a:effectLst>
            </a:endParaRPr>
          </a:p>
        </p:txBody>
      </p:sp>
      <p:sp>
        <p:nvSpPr>
          <p:cNvPr id="32" name="Rectangle 31"/>
          <p:cNvSpPr>
            <a:spLocks noGrp="1" noRot="1" noChangeAspect="1" noMove="1" noResize="1" noEditPoints="1" noAdjustHandles="1" noChangeArrowheads="1" noChangeShapeType="1" noTextEdit="1"/>
          </p:cNvSpPr>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4" name="Content Placeholder 3"/>
          <p:cNvGraphicFramePr>
            <a:graphicFrameLocks noGrp="1"/>
          </p:cNvGraphicFramePr>
          <p:nvPr>
            <p:ph idx="1"/>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u="sng">
                <a:effectLst>
                  <a:outerShdw blurRad="38100" dist="38100" dir="2700000" algn="tl">
                    <a:srgbClr val="000000">
                      <a:alpha val="43137"/>
                    </a:srgbClr>
                  </a:outerShdw>
                </a:effectLst>
              </a:rPr>
              <a:t>Risk factors for health based on lifestyle</a:t>
            </a:r>
            <a:endParaRPr lang="en-US" dirty="0">
              <a:effectLst>
                <a:outerShdw blurRad="38100" dist="38100" dir="2700000" algn="tl">
                  <a:srgbClr val="000000">
                    <a:alpha val="43137"/>
                  </a:srgbClr>
                </a:outerShdw>
              </a:effectLst>
            </a:endParaRPr>
          </a:p>
        </p:txBody>
      </p:sp>
      <p:graphicFrame>
        <p:nvGraphicFramePr>
          <p:cNvPr id="7" name="Content Placeholder 2"/>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p:cNvSpPr>
            <a:spLocks noGrp="1" noRot="1" noChangeAspect="1" noMove="1" noResize="1" noEditPoints="1" noAdjustHandles="1" noChangeArrowheads="1" noChangeShapeType="1" noTextEdit="1"/>
          </p:cNvSpPr>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79777" y="639763"/>
            <a:ext cx="3046073" cy="5177377"/>
          </a:xfrm>
          <a:ln>
            <a:noFill/>
          </a:ln>
        </p:spPr>
        <p:txBody>
          <a:bodyPr>
            <a:normAutofit/>
          </a:bodyPr>
          <a:lstStyle/>
          <a:p>
            <a:r>
              <a:rPr lang="en-US" sz="4000" b="1" i="1" u="sng" dirty="0">
                <a:effectLst>
                  <a:outerShdw blurRad="38100" dist="38100" dir="2700000" algn="tl">
                    <a:srgbClr val="000000">
                      <a:alpha val="43137"/>
                    </a:srgbClr>
                  </a:outerShdw>
                </a:effectLst>
              </a:rPr>
              <a:t>Risk factors for Disease/disorder</a:t>
            </a:r>
            <a:endParaRPr lang="en-US" sz="4000" dirty="0">
              <a:effectLst>
                <a:outerShdw blurRad="38100" dist="38100" dir="2700000" algn="tl">
                  <a:srgbClr val="000000">
                    <a:alpha val="43137"/>
                  </a:srgbClr>
                </a:outerShdw>
              </a:effectLst>
            </a:endParaRPr>
          </a:p>
        </p:txBody>
      </p:sp>
      <p:grpSp>
        <p:nvGrpSpPr>
          <p:cNvPr id="16" name="Group 15"/>
          <p:cNvGrpSpPr>
            <a:grpSpLocks noGrp="1" noUngrp="1" noRot="1" noChangeAspect="1" noMove="1" noResize="1"/>
          </p:cNvGrpSpPr>
          <p:nvPr/>
        </p:nvGrpSpPr>
        <p:grpSpPr>
          <a:xfrm>
            <a:off x="11401725" y="6229681"/>
            <a:ext cx="457200" cy="457200"/>
            <a:chOff x="11361456" y="6195813"/>
            <a:chExt cx="548640" cy="548640"/>
          </a:xfrm>
        </p:grpSpPr>
        <p:sp>
          <p:nvSpPr>
            <p:cNvPr id="17" name="Oval 16"/>
            <p:cNvSpPr/>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graphicFrame>
        <p:nvGraphicFramePr>
          <p:cNvPr id="5" name="Content Placeholder 2"/>
          <p:cNvGraphicFramePr>
            <a:graphicFrameLocks noGrp="1"/>
          </p:cNvGraphicFramePr>
          <p:nvPr>
            <p:ph idx="1"/>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69848" y="484632"/>
            <a:ext cx="10058400" cy="1609344"/>
          </a:xfrm>
        </p:spPr>
        <p:txBody>
          <a:bodyPr>
            <a:normAutofit/>
          </a:bodyPr>
          <a:lstStyle/>
          <a:p>
            <a:r>
              <a:rPr lang="en-US" b="1" i="1" u="sng">
                <a:solidFill>
                  <a:schemeClr val="tx1"/>
                </a:solidFill>
                <a:effectLst>
                  <a:outerShdw blurRad="38100" dist="38100" dir="2700000" algn="tl">
                    <a:srgbClr val="000000">
                      <a:alpha val="43137"/>
                    </a:srgbClr>
                  </a:outerShdw>
                </a:effectLst>
              </a:rPr>
              <a:t>Recommendations</a:t>
            </a:r>
          </a:p>
        </p:txBody>
      </p:sp>
      <p:sp>
        <p:nvSpPr>
          <p:cNvPr id="3" name="Content Placeholder 2"/>
          <p:cNvSpPr>
            <a:spLocks noGrp="1"/>
          </p:cNvSpPr>
          <p:nvPr>
            <p:ph idx="1"/>
          </p:nvPr>
        </p:nvSpPr>
        <p:spPr>
          <a:xfrm>
            <a:off x="1069848" y="2121408"/>
            <a:ext cx="10058400" cy="4050792"/>
          </a:xfrm>
        </p:spPr>
        <p:txBody>
          <a:bodyPr>
            <a:normAutofit/>
          </a:bodyPr>
          <a:lstStyle/>
          <a:p>
            <a:pPr lvl="0"/>
            <a:r>
              <a:rPr lang="en-US" dirty="0">
                <a:solidFill>
                  <a:schemeClr val="tx2"/>
                </a:solidFill>
              </a:rPr>
              <a:t>For </a:t>
            </a:r>
            <a:r>
              <a:rPr lang="en-US" dirty="0" err="1">
                <a:solidFill>
                  <a:schemeClr val="tx2"/>
                </a:solidFill>
              </a:rPr>
              <a:t>stabilising</a:t>
            </a:r>
            <a:r>
              <a:rPr lang="en-US" dirty="0">
                <a:solidFill>
                  <a:schemeClr val="tx2"/>
                </a:solidFill>
              </a:rPr>
              <a:t> COPD, inhaled triple therapy is important.</a:t>
            </a:r>
          </a:p>
          <a:p>
            <a:pPr lvl="0"/>
            <a:r>
              <a:rPr lang="en-US" dirty="0">
                <a:solidFill>
                  <a:schemeClr val="tx2"/>
                </a:solidFill>
              </a:rPr>
              <a:t> Use symptoms and spirometry to diagnose COPD.</a:t>
            </a:r>
          </a:p>
          <a:p>
            <a:pPr lvl="0"/>
            <a:r>
              <a:rPr lang="en-US" dirty="0">
                <a:solidFill>
                  <a:schemeClr val="tx2"/>
                </a:solidFill>
              </a:rPr>
              <a:t>In primary healthcare and hospitals, exacerbations of COPD are managed (NICE, 2019). </a:t>
            </a:r>
          </a:p>
          <a:p>
            <a:pPr lvl="0"/>
            <a:r>
              <a:rPr lang="en-US" dirty="0">
                <a:solidFill>
                  <a:schemeClr val="tx2"/>
                </a:solidFill>
              </a:rPr>
              <a:t>These guidelines should be followed by healthcare professionals and care providers.</a:t>
            </a:r>
          </a:p>
          <a:p>
            <a:pPr lvl="0"/>
            <a:r>
              <a:rPr lang="en-US" dirty="0">
                <a:solidFill>
                  <a:schemeClr val="tx2"/>
                </a:solidFill>
              </a:rPr>
              <a:t>Problems related to medical care should be reported to the regulatory agency of medicines and healthcare (NICE, 2019).</a:t>
            </a:r>
          </a:p>
          <a:p>
            <a:pPr lvl="0"/>
            <a:r>
              <a:rPr lang="en-US" dirty="0">
                <a:solidFill>
                  <a:schemeClr val="tx2"/>
                </a:solidFill>
              </a:rPr>
              <a:t>Maintain two-way communication with the patient</a:t>
            </a:r>
          </a:p>
          <a:p>
            <a:pPr marL="0" indent="0">
              <a:buNone/>
            </a:pPr>
            <a:endParaRPr lang="en-US" dirty="0">
              <a:solidFill>
                <a:schemeClr val="tx2"/>
              </a:solidFill>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u="sng" dirty="0">
                <a:effectLst>
                  <a:outerShdw blurRad="38100" dist="38100" dir="2700000" algn="tl">
                    <a:srgbClr val="000000">
                      <a:alpha val="43137"/>
                    </a:srgbClr>
                  </a:outerShdw>
                </a:effectLst>
              </a:rPr>
              <a:t>CONCLUSION</a:t>
            </a:r>
          </a:p>
        </p:txBody>
      </p:sp>
      <p:sp>
        <p:nvSpPr>
          <p:cNvPr id="3" name="Content Placeholder 2"/>
          <p:cNvSpPr>
            <a:spLocks noGrp="1"/>
          </p:cNvSpPr>
          <p:nvPr>
            <p:ph idx="1"/>
          </p:nvPr>
        </p:nvSpPr>
        <p:spPr>
          <a:xfrm>
            <a:off x="1069847" y="2121408"/>
            <a:ext cx="9334541" cy="4514170"/>
          </a:xfrm>
        </p:spPr>
        <p:txBody>
          <a:bodyPr>
            <a:normAutofit lnSpcReduction="10000"/>
          </a:bodyPr>
          <a:lstStyle/>
          <a:p>
            <a:pPr lvl="0">
              <a:lnSpc>
                <a:spcPct val="150000"/>
              </a:lnSpc>
            </a:pPr>
            <a:r>
              <a:rPr lang="en-US" dirty="0"/>
              <a:t>The respiratory system of a human body contains the lungs, diaphragm, airways, throat, nose, mouth and voice box.</a:t>
            </a:r>
          </a:p>
          <a:p>
            <a:pPr lvl="0">
              <a:lnSpc>
                <a:spcPct val="150000"/>
              </a:lnSpc>
            </a:pPr>
            <a:r>
              <a:rPr lang="en-US" dirty="0"/>
              <a:t>Chronic respiratory disease is a serious non-curable disease that majorly consists of chronic obstructive pulmonary disease, asthma, pulmonary hypertension and occupational lung disease</a:t>
            </a:r>
          </a:p>
          <a:p>
            <a:pPr lvl="0">
              <a:lnSpc>
                <a:spcPct val="150000"/>
              </a:lnSpc>
            </a:pPr>
            <a:r>
              <a:rPr lang="en-US" dirty="0"/>
              <a:t>Disease and risk factors for health are evaluated through the case of Helen Smith, 35-year-old woman diagnosed with CPOD. </a:t>
            </a:r>
          </a:p>
          <a:p>
            <a:pPr lvl="0">
              <a:lnSpc>
                <a:spcPct val="150000"/>
              </a:lnSpc>
            </a:pPr>
            <a:r>
              <a:rPr lang="en-US" dirty="0"/>
              <a:t>Based on the analysis recommendations are proposed using NICE guidelines. </a:t>
            </a:r>
          </a:p>
          <a:p>
            <a:pPr marL="0" indent="0">
              <a:lnSpc>
                <a:spcPct val="150000"/>
              </a:lnSpc>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i="1" u="sng" dirty="0">
                <a:effectLst>
                  <a:outerShdw blurRad="38100" dist="38100" dir="2700000" algn="tl">
                    <a:srgbClr val="000000">
                      <a:alpha val="43137"/>
                    </a:srgbClr>
                  </a:outerShdw>
                </a:effectLst>
              </a:rPr>
              <a:t>References</a:t>
            </a:r>
          </a:p>
        </p:txBody>
      </p:sp>
      <p:sp>
        <p:nvSpPr>
          <p:cNvPr id="3" name="Content Placeholder 2"/>
          <p:cNvSpPr>
            <a:spLocks noGrp="1"/>
          </p:cNvSpPr>
          <p:nvPr>
            <p:ph idx="1"/>
          </p:nvPr>
        </p:nvSpPr>
        <p:spPr>
          <a:xfrm>
            <a:off x="741405" y="1779373"/>
            <a:ext cx="10503244" cy="4732638"/>
          </a:xfrm>
        </p:spPr>
        <p:txBody>
          <a:bodyPr>
            <a:normAutofit fontScale="47500" lnSpcReduction="20000"/>
          </a:bodyPr>
          <a:lstStyle/>
          <a:p>
            <a:r>
              <a:rPr lang="en-US" dirty="0"/>
              <a:t>Cleveland Clinic, (2025) </a:t>
            </a:r>
            <a:r>
              <a:rPr lang="en-US" i="1" dirty="0"/>
              <a:t>Respiratory System</a:t>
            </a:r>
            <a:r>
              <a:rPr lang="en-US" dirty="0"/>
              <a:t>. Available at: </a:t>
            </a:r>
            <a:r>
              <a:rPr lang="en-US" u="sng" dirty="0">
                <a:hlinkClick r:id="rId2"/>
              </a:rPr>
              <a:t>https://my.clevelandclinic.org/health/body/21205-respiratory-system</a:t>
            </a:r>
            <a:r>
              <a:rPr lang="en-US" dirty="0"/>
              <a:t> (Accessed: 27 September 2025)</a:t>
            </a:r>
          </a:p>
          <a:p>
            <a:r>
              <a:rPr lang="en-US" dirty="0"/>
              <a:t>Howlett, P., Szram, J. and Feary, J., (2025) ‘Occupational lung disease: What the general physician needs to know’, </a:t>
            </a:r>
            <a:r>
              <a:rPr lang="en-US" i="1" dirty="0"/>
              <a:t>Clinical Medicine</a:t>
            </a:r>
            <a:r>
              <a:rPr lang="en-US" dirty="0"/>
              <a:t>, </a:t>
            </a:r>
            <a:r>
              <a:rPr lang="en-US" i="1" dirty="0"/>
              <a:t>25</a:t>
            </a:r>
            <a:r>
              <a:rPr lang="en-US" dirty="0"/>
              <a:t>(3), p.100305. Available at: </a:t>
            </a:r>
            <a:r>
              <a:rPr lang="en-US" u="sng" dirty="0">
                <a:hlinkClick r:id="rId3"/>
              </a:rPr>
              <a:t>https://www.sciencedirect.com/science/article/pii/S1470211825000235</a:t>
            </a:r>
            <a:endParaRPr lang="en-US" dirty="0"/>
          </a:p>
          <a:p>
            <a:r>
              <a:rPr lang="en-US" dirty="0"/>
              <a:t>NHS, (</a:t>
            </a:r>
            <a:r>
              <a:rPr lang="en-US" dirty="0" err="1"/>
              <a:t>n.d</a:t>
            </a:r>
            <a:r>
              <a:rPr lang="en-US" dirty="0"/>
              <a:t>)</a:t>
            </a:r>
            <a:r>
              <a:rPr lang="en-US" i="1" dirty="0"/>
              <a:t> Pulmonary hypertension. </a:t>
            </a:r>
            <a:r>
              <a:rPr lang="en-US" dirty="0"/>
              <a:t> Available at: </a:t>
            </a:r>
            <a:r>
              <a:rPr lang="en-US" u="sng" dirty="0">
                <a:hlinkClick r:id="rId4"/>
              </a:rPr>
              <a:t>https://www.nhs.uk/conditions/pulmonary-hypertension/#:~:text=Pulmonary%20hypertension%20is%20high%20blood%20pressure%20in,vessels%20that%20supply%20the%20lungs%20(pulmonary%20arteries)</a:t>
            </a:r>
            <a:r>
              <a:rPr lang="en-US" dirty="0"/>
              <a:t>. (Accessed: 27 September 2025) </a:t>
            </a:r>
          </a:p>
          <a:p>
            <a:r>
              <a:rPr lang="en-US" dirty="0"/>
              <a:t>NICE, (2025)</a:t>
            </a:r>
            <a:r>
              <a:rPr lang="en-US" i="1" dirty="0"/>
              <a:t>Chronic obstructive pulmonary disease in over 16s: diagnosis and management.</a:t>
            </a:r>
            <a:r>
              <a:rPr lang="en-US" dirty="0"/>
              <a:t> Available at: </a:t>
            </a:r>
            <a:r>
              <a:rPr lang="en-US" u="sng" dirty="0">
                <a:hlinkClick r:id="rId5"/>
              </a:rPr>
              <a:t>https://www.nice.org.uk/guidance/ng115</a:t>
            </a:r>
            <a:r>
              <a:rPr lang="en-US" dirty="0"/>
              <a:t> (Accessed: 27 September 2025)</a:t>
            </a:r>
          </a:p>
          <a:p>
            <a:r>
              <a:rPr lang="en-US" dirty="0"/>
              <a:t>Pressbooks, (2025) </a:t>
            </a:r>
            <a:r>
              <a:rPr lang="en-US" i="1" dirty="0"/>
              <a:t>4.5 Physiology of the Respiratory System. </a:t>
            </a:r>
            <a:r>
              <a:rPr lang="en-US" dirty="0"/>
              <a:t>Available at: </a:t>
            </a:r>
            <a:r>
              <a:rPr lang="en-US" dirty="0">
                <a:hlinkClick r:id="rId6"/>
              </a:rPr>
              <a:t>https://wtcs.pressbooks.pub/medterm/chapter/4-5-physiology-of-the-respiratory-system/</a:t>
            </a:r>
            <a:r>
              <a:rPr lang="en-US" dirty="0"/>
              <a:t> (Accessed: 27 September 2025).</a:t>
            </a:r>
          </a:p>
          <a:p>
            <a:r>
              <a:rPr lang="en-US" dirty="0"/>
              <a:t>Shutterstock (2025) </a:t>
            </a:r>
            <a:r>
              <a:rPr lang="en-US" i="1" dirty="0"/>
              <a:t>Introduction Presentation royalty-free images. </a:t>
            </a:r>
            <a:r>
              <a:rPr lang="en-US" dirty="0"/>
              <a:t>Available at: </a:t>
            </a:r>
            <a:r>
              <a:rPr lang="en-US" dirty="0">
                <a:hlinkClick r:id="rId7"/>
              </a:rPr>
              <a:t>https://www.shutterstock.com/search/introduction-presentation?dd_referrer=https%3A%2F%2Fwww.google.com%2F</a:t>
            </a:r>
            <a:r>
              <a:rPr lang="en-US" dirty="0"/>
              <a:t> (Accessed: 29 September 2025).</a:t>
            </a:r>
            <a:endParaRPr lang="en-US" i="1" dirty="0"/>
          </a:p>
          <a:p>
            <a:r>
              <a:rPr lang="en-US" dirty="0"/>
              <a:t>Shutterstock (2025a) </a:t>
            </a:r>
            <a:r>
              <a:rPr lang="en-US" i="1" dirty="0"/>
              <a:t>Idiopathic Arrhythmia royalty-free images. </a:t>
            </a:r>
            <a:r>
              <a:rPr lang="en-US" dirty="0"/>
              <a:t>Available at: </a:t>
            </a:r>
            <a:r>
              <a:rPr lang="en-US" dirty="0">
                <a:hlinkClick r:id="rId8"/>
              </a:rPr>
              <a:t>https://www.shutterstock.com/search/idiopathic-arrhythmia</a:t>
            </a:r>
            <a:r>
              <a:rPr lang="en-US" dirty="0"/>
              <a:t> (Accessed: 29 September 2025).</a:t>
            </a:r>
          </a:p>
          <a:p>
            <a:r>
              <a:rPr lang="en-US" dirty="0"/>
              <a:t>Sockrider, M. and Fussner, L., (2020) ‘What is asthma?’, </a:t>
            </a:r>
            <a:r>
              <a:rPr lang="en-US" i="1" dirty="0"/>
              <a:t>American journal of respiratory and critical care medicine</a:t>
            </a:r>
            <a:r>
              <a:rPr lang="en-US" dirty="0"/>
              <a:t>, </a:t>
            </a:r>
            <a:r>
              <a:rPr lang="en-US" i="1" dirty="0"/>
              <a:t>202</a:t>
            </a:r>
            <a:r>
              <a:rPr lang="en-US" dirty="0"/>
              <a:t>(9), pp.P25-P26. Available </a:t>
            </a:r>
            <a:r>
              <a:rPr lang="en-US" dirty="0" err="1"/>
              <a:t>at:</a:t>
            </a:r>
            <a:r>
              <a:rPr lang="en-US" u="sng" dirty="0" err="1">
                <a:hlinkClick r:id="rId9"/>
              </a:rPr>
              <a:t>https</a:t>
            </a:r>
            <a:r>
              <a:rPr lang="en-US" u="sng" dirty="0">
                <a:hlinkClick r:id="rId9"/>
              </a:rPr>
              <a:t>://www.atsjournals.org/doi/pdf/10.1164/rccm.2029P25</a:t>
            </a:r>
            <a:r>
              <a:rPr lang="en-US" dirty="0"/>
              <a:t> </a:t>
            </a:r>
          </a:p>
          <a:p>
            <a:r>
              <a:rPr lang="en-US" dirty="0" err="1"/>
              <a:t>Thoaric</a:t>
            </a:r>
            <a:r>
              <a:rPr lang="en-US" dirty="0"/>
              <a:t>, (2025) </a:t>
            </a:r>
            <a:r>
              <a:rPr lang="en-US" i="1" dirty="0"/>
              <a:t>Exacerbation of COPD. </a:t>
            </a:r>
            <a:r>
              <a:rPr lang="en-US" dirty="0"/>
              <a:t>Available at: </a:t>
            </a:r>
            <a:r>
              <a:rPr lang="en-US" dirty="0">
                <a:hlinkClick r:id="rId10"/>
              </a:rPr>
              <a:t>https://site.thoracic.org/advocacy-patients/patient-resources/exacerbation-of-copd</a:t>
            </a:r>
            <a:r>
              <a:rPr lang="en-US" dirty="0"/>
              <a:t> (Accessed: 26 September 2025).</a:t>
            </a:r>
            <a:endParaRPr lang="en-US" i="1" dirty="0"/>
          </a:p>
          <a:p>
            <a:r>
              <a:rPr lang="en-US" dirty="0"/>
              <a:t>Thompson, S., (2024) </a:t>
            </a:r>
            <a:r>
              <a:rPr lang="en-US" i="1" dirty="0"/>
              <a:t>COPD: ‘Giving up cigarettes was the best day’s work I ever did’ </a:t>
            </a:r>
            <a:r>
              <a:rPr lang="en-US" dirty="0"/>
              <a:t>Available at: </a:t>
            </a:r>
            <a:r>
              <a:rPr lang="en-US" dirty="0">
                <a:hlinkClick r:id="rId11"/>
              </a:rPr>
              <a:t>https://www.irishtimes.com/health/your-wellness/2024/11/19/copd-giving-up-cigarettes-was-the-best-days-work-i-ever-did/</a:t>
            </a:r>
            <a:r>
              <a:rPr lang="en-US" dirty="0"/>
              <a:t> (Accessed: 25 September 2025).</a:t>
            </a:r>
            <a:endParaRPr lang="en-US" i="1" dirty="0"/>
          </a:p>
          <a:p>
            <a:r>
              <a:rPr lang="en-US" dirty="0" err="1"/>
              <a:t>WisTech</a:t>
            </a:r>
            <a:r>
              <a:rPr lang="en-US" dirty="0"/>
              <a:t> open, (2024) </a:t>
            </a:r>
            <a:r>
              <a:rPr lang="en-US" i="1" dirty="0"/>
              <a:t>4.5 Physiology of the Respiratory System. </a:t>
            </a:r>
            <a:r>
              <a:rPr lang="en-US" dirty="0"/>
              <a:t>Available at: </a:t>
            </a:r>
            <a:r>
              <a:rPr lang="en-US" u="sng" dirty="0">
                <a:hlinkClick r:id="rId12"/>
              </a:rPr>
              <a:t>https://wtcs.pressbooks.pub/medterm/chapter/4-5-physiology-of-the-respiratory-system/#:~:text=The%20main%20function%20of%20the,)%20(i.e.%2C%20breathing</a:t>
            </a:r>
            <a:r>
              <a:rPr lang="en-US" dirty="0"/>
              <a:t>). (Accessed: 27 September 2025) </a:t>
            </a:r>
          </a:p>
          <a:p>
            <a:r>
              <a:rPr lang="en-US" dirty="0"/>
              <a:t>World Health Organisation, (2024) </a:t>
            </a:r>
            <a:r>
              <a:rPr lang="en-US" i="1" dirty="0"/>
              <a:t>Chronic obstructive pulmonary disease (COPD). </a:t>
            </a:r>
            <a:r>
              <a:rPr lang="en-US" dirty="0"/>
              <a:t>Available at: </a:t>
            </a:r>
            <a:r>
              <a:rPr lang="en-US" u="sng" dirty="0">
                <a:hlinkClick r:id="rId13"/>
              </a:rPr>
              <a:t>https://www.who.int/news-room/fact-sheets/detail/chronic-obstructive-pulmonary-disease-(copd)#:~:text=Overview,medicines%2C%20oxygen%20and%20pulmonary%20rehabilitation</a:t>
            </a:r>
            <a:r>
              <a:rPr lang="en-US" dirty="0"/>
              <a:t>. (Accessed: 27 September 2025)</a:t>
            </a:r>
          </a:p>
          <a:p>
            <a:r>
              <a:rPr lang="en-US" dirty="0"/>
              <a:t>World Health Organisation, (2025) </a:t>
            </a:r>
            <a:r>
              <a:rPr lang="en-US" i="1" dirty="0"/>
              <a:t>Chronic respiratory diseases. </a:t>
            </a:r>
            <a:r>
              <a:rPr lang="en-US" dirty="0"/>
              <a:t>Available at: </a:t>
            </a:r>
            <a:r>
              <a:rPr lang="en-US" u="sng" dirty="0">
                <a:hlinkClick r:id="rId14"/>
              </a:rPr>
              <a:t>https://www.who.int/health-topics/chronic-respiratory-diseases#tab=tab_1</a:t>
            </a:r>
            <a:r>
              <a:rPr lang="en-US" dirty="0"/>
              <a:t> (Accessed: 27 September 2025) </a:t>
            </a:r>
          </a:p>
          <a:p>
            <a:endParaRPr lang="en-US" dirty="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A9D615-5981-403D-BA81-11685916B28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048674FF-673D-40E4-90DC-427647F6395A}">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2EFE16CA-070B-4D00-B57F-1D59C2AB8F4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6544</Words>
  <Application>Microsoft Office PowerPoint</Application>
  <PresentationFormat>Widescreen</PresentationFormat>
  <Paragraphs>116</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Wood Type</vt:lpstr>
      <vt:lpstr>PowerPoint Presentation</vt:lpstr>
      <vt:lpstr>introduction</vt:lpstr>
      <vt:lpstr>Anatomy of the respiratory system</vt:lpstr>
      <vt:lpstr>Physiology of the respiratory system</vt:lpstr>
      <vt:lpstr>Chronic Respiratory Diseases</vt:lpstr>
      <vt:lpstr>Chronic Obstructive Pulmonary Disease (COPD) </vt:lpstr>
      <vt:lpstr>Asthma</vt:lpstr>
      <vt:lpstr>Occupational Lung Disease</vt:lpstr>
      <vt:lpstr>Pulmonary Hypertension</vt:lpstr>
      <vt:lpstr>Patient’s Information</vt:lpstr>
      <vt:lpstr>Risk factors for health based on lifestyle</vt:lpstr>
      <vt:lpstr>Risk factors for Disease/disorder</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Alexandra Elena Galiceanu (2330542)</cp:lastModifiedBy>
  <cp:revision>15</cp:revision>
  <dcterms:created xsi:type="dcterms:W3CDTF">2025-09-27T08:22:00Z</dcterms:created>
  <dcterms:modified xsi:type="dcterms:W3CDTF">2025-11-16T17:36:36Z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6EE32343E6B4415F817D130152FAA2C3_12</vt:lpwstr>
  </property>
  <property fmtid="{D5CDD505-2E9C-101B-9397-08002B2CF9AE}" pid="4" name="KSOProductBuildVer">
    <vt:lpwstr>1033-12.2.0.22549</vt:lpwstr>
  </property>
</Properties>
</file>