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65"/>
  </p:notesMasterIdLst>
  <p:sldIdLst>
    <p:sldId id="555" r:id="rId5"/>
    <p:sldId id="870" r:id="rId6"/>
    <p:sldId id="875" r:id="rId7"/>
    <p:sldId id="270" r:id="rId8"/>
    <p:sldId id="530" r:id="rId9"/>
    <p:sldId id="287" r:id="rId10"/>
    <p:sldId id="550" r:id="rId11"/>
    <p:sldId id="266" r:id="rId12"/>
    <p:sldId id="276" r:id="rId13"/>
    <p:sldId id="304" r:id="rId14"/>
    <p:sldId id="282" r:id="rId15"/>
    <p:sldId id="327" r:id="rId16"/>
    <p:sldId id="328" r:id="rId17"/>
    <p:sldId id="323" r:id="rId18"/>
    <p:sldId id="314" r:id="rId19"/>
    <p:sldId id="284" r:id="rId20"/>
    <p:sldId id="518" r:id="rId21"/>
    <p:sldId id="871" r:id="rId22"/>
    <p:sldId id="522" r:id="rId23"/>
    <p:sldId id="516" r:id="rId24"/>
    <p:sldId id="523" r:id="rId25"/>
    <p:sldId id="515" r:id="rId26"/>
    <p:sldId id="519" r:id="rId27"/>
    <p:sldId id="520" r:id="rId28"/>
    <p:sldId id="872" r:id="rId29"/>
    <p:sldId id="873" r:id="rId30"/>
    <p:sldId id="525" r:id="rId31"/>
    <p:sldId id="517" r:id="rId32"/>
    <p:sldId id="526" r:id="rId33"/>
    <p:sldId id="534" r:id="rId34"/>
    <p:sldId id="527" r:id="rId35"/>
    <p:sldId id="346" r:id="rId36"/>
    <p:sldId id="355" r:id="rId37"/>
    <p:sldId id="344" r:id="rId38"/>
    <p:sldId id="356" r:id="rId39"/>
    <p:sldId id="879" r:id="rId40"/>
    <p:sldId id="880" r:id="rId41"/>
    <p:sldId id="349" r:id="rId42"/>
    <p:sldId id="533" r:id="rId43"/>
    <p:sldId id="347" r:id="rId44"/>
    <p:sldId id="358" r:id="rId45"/>
    <p:sldId id="354" r:id="rId46"/>
    <p:sldId id="546" r:id="rId47"/>
    <p:sldId id="418" r:id="rId48"/>
    <p:sldId id="419" r:id="rId49"/>
    <p:sldId id="420" r:id="rId50"/>
    <p:sldId id="421" r:id="rId51"/>
    <p:sldId id="422" r:id="rId52"/>
    <p:sldId id="547" r:id="rId53"/>
    <p:sldId id="454" r:id="rId54"/>
    <p:sldId id="380" r:id="rId55"/>
    <p:sldId id="339" r:id="rId56"/>
    <p:sldId id="878" r:id="rId57"/>
    <p:sldId id="338" r:id="rId58"/>
    <p:sldId id="551" r:id="rId59"/>
    <p:sldId id="554" r:id="rId60"/>
    <p:sldId id="289" r:id="rId61"/>
    <p:sldId id="876" r:id="rId62"/>
    <p:sldId id="326" r:id="rId63"/>
    <p:sldId id="552" r:id="rId64"/>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555"/>
            <p14:sldId id="870"/>
            <p14:sldId id="875"/>
            <p14:sldId id="270"/>
            <p14:sldId id="530"/>
            <p14:sldId id="287"/>
            <p14:sldId id="550"/>
            <p14:sldId id="266"/>
            <p14:sldId id="276"/>
            <p14:sldId id="304"/>
            <p14:sldId id="282"/>
            <p14:sldId id="327"/>
            <p14:sldId id="328"/>
            <p14:sldId id="323"/>
            <p14:sldId id="314"/>
            <p14:sldId id="284"/>
            <p14:sldId id="518"/>
            <p14:sldId id="871"/>
            <p14:sldId id="522"/>
            <p14:sldId id="516"/>
            <p14:sldId id="523"/>
            <p14:sldId id="515"/>
            <p14:sldId id="519"/>
            <p14:sldId id="520"/>
            <p14:sldId id="872"/>
            <p14:sldId id="873"/>
            <p14:sldId id="525"/>
            <p14:sldId id="517"/>
            <p14:sldId id="526"/>
            <p14:sldId id="534"/>
            <p14:sldId id="527"/>
            <p14:sldId id="346"/>
            <p14:sldId id="355"/>
            <p14:sldId id="344"/>
            <p14:sldId id="356"/>
            <p14:sldId id="879"/>
            <p14:sldId id="880"/>
            <p14:sldId id="349"/>
            <p14:sldId id="533"/>
            <p14:sldId id="347"/>
            <p14:sldId id="358"/>
            <p14:sldId id="354"/>
            <p14:sldId id="546"/>
            <p14:sldId id="418"/>
            <p14:sldId id="419"/>
            <p14:sldId id="420"/>
            <p14:sldId id="421"/>
            <p14:sldId id="422"/>
            <p14:sldId id="547"/>
            <p14:sldId id="454"/>
            <p14:sldId id="380"/>
            <p14:sldId id="339"/>
            <p14:sldId id="878"/>
            <p14:sldId id="338"/>
            <p14:sldId id="551"/>
            <p14:sldId id="554"/>
            <p14:sldId id="289"/>
            <p14:sldId id="876"/>
            <p14:sldId id="326"/>
            <p14:sldId id="55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3FF"/>
    <a:srgbClr val="ED7D31"/>
    <a:srgbClr val="E9F0F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9DA5B9-8322-421F-8F16-CD708D64F4A8}" v="4" dt="2025-09-30T14:49:52.6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689" autoAdjust="0"/>
    <p:restoredTop sz="94660"/>
  </p:normalViewPr>
  <p:slideViewPr>
    <p:cSldViewPr snapToGrid="0">
      <p:cViewPr varScale="1">
        <p:scale>
          <a:sx n="68" d="100"/>
          <a:sy n="68" d="100"/>
        </p:scale>
        <p:origin x="60" y="240"/>
      </p:cViewPr>
      <p:guideLst/>
    </p:cSldViewPr>
  </p:slideViewPr>
  <p:notesTextViewPr>
    <p:cViewPr>
      <p:scale>
        <a:sx n="1" d="1"/>
        <a:sy n="1" d="1"/>
      </p:scale>
      <p:origin x="0" y="0"/>
    </p:cViewPr>
  </p:notesTextViewPr>
  <p:sorterViewPr>
    <p:cViewPr>
      <p:scale>
        <a:sx n="100" d="100"/>
        <a:sy n="100" d="100"/>
      </p:scale>
      <p:origin x="0" y="-18534"/>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theme" Target="theme/theme1.xml"/><Relationship Id="rId7" Type="http://schemas.openxmlformats.org/officeDocument/2006/relationships/slide" Target="slides/slide3.xml"/><Relationship Id="rId71"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A2125D18-E2B4-4437-98EB-796F2DA857F1}"/>
    <pc:docChg chg="addSld modSld sldOrd modSection">
      <pc:chgData name="James Williams" userId="c957a50b-491f-4d94-b4bc-52aca3e2340d" providerId="ADAL" clId="{A2125D18-E2B4-4437-98EB-796F2DA857F1}" dt="2024-11-12T11:16:01.160" v="7" actId="207"/>
      <pc:docMkLst>
        <pc:docMk/>
      </pc:docMkLst>
      <pc:sldChg chg="modSp new mod ord">
        <pc:chgData name="James Williams" userId="c957a50b-491f-4d94-b4bc-52aca3e2340d" providerId="ADAL" clId="{A2125D18-E2B4-4437-98EB-796F2DA857F1}" dt="2024-11-12T11:16:01.160" v="7" actId="207"/>
        <pc:sldMkLst>
          <pc:docMk/>
          <pc:sldMk cId="339130675" sldId="556"/>
        </pc:sldMkLst>
      </pc:sldChg>
    </pc:docChg>
  </pc:docChgLst>
  <pc:docChgLst>
    <pc:chgData name="James Williams" userId="c957a50b-491f-4d94-b4bc-52aca3e2340d" providerId="ADAL" clId="{B6B525BD-48F0-45D4-A48B-CD5FA58C2FA6}"/>
    <pc:docChg chg="undo custSel modSld">
      <pc:chgData name="James Williams" userId="c957a50b-491f-4d94-b4bc-52aca3e2340d" providerId="ADAL" clId="{B6B525BD-48F0-45D4-A48B-CD5FA58C2FA6}" dt="2022-09-29T10:30:19.083" v="56" actId="27636"/>
      <pc:docMkLst>
        <pc:docMk/>
      </pc:docMkLst>
      <pc:sldChg chg="modSp mod">
        <pc:chgData name="James Williams" userId="c957a50b-491f-4d94-b4bc-52aca3e2340d" providerId="ADAL" clId="{B6B525BD-48F0-45D4-A48B-CD5FA58C2FA6}" dt="2022-09-29T10:30:19.083" v="56" actId="27636"/>
        <pc:sldMkLst>
          <pc:docMk/>
          <pc:sldMk cId="2849612269" sldId="530"/>
        </pc:sldMkLst>
      </pc:sldChg>
    </pc:docChg>
  </pc:docChgLst>
  <pc:docChgLst>
    <pc:chgData name="James Williams" userId="c957a50b-491f-4d94-b4bc-52aca3e2340d" providerId="ADAL" clId="{019DA5B9-8322-421F-8F16-CD708D64F4A8}"/>
    <pc:docChg chg="custSel addSld delSld modSld modSection">
      <pc:chgData name="James Williams" userId="c957a50b-491f-4d94-b4bc-52aca3e2340d" providerId="ADAL" clId="{019DA5B9-8322-421F-8F16-CD708D64F4A8}" dt="2025-10-06T07:18:33.929" v="198" actId="20577"/>
      <pc:docMkLst>
        <pc:docMk/>
      </pc:docMkLst>
      <pc:sldChg chg="del">
        <pc:chgData name="James Williams" userId="c957a50b-491f-4d94-b4bc-52aca3e2340d" providerId="ADAL" clId="{019DA5B9-8322-421F-8F16-CD708D64F4A8}" dt="2025-09-30T14:51:36.294" v="128" actId="2696"/>
        <pc:sldMkLst>
          <pc:docMk/>
          <pc:sldMk cId="146982015" sldId="357"/>
        </pc:sldMkLst>
      </pc:sldChg>
      <pc:sldChg chg="modSp mod">
        <pc:chgData name="James Williams" userId="c957a50b-491f-4d94-b4bc-52aca3e2340d" providerId="ADAL" clId="{019DA5B9-8322-421F-8F16-CD708D64F4A8}" dt="2025-10-06T07:18:33.929" v="198" actId="20577"/>
        <pc:sldMkLst>
          <pc:docMk/>
          <pc:sldMk cId="1703450968" sldId="555"/>
        </pc:sldMkLst>
        <pc:spChg chg="mod">
          <ac:chgData name="James Williams" userId="c957a50b-491f-4d94-b4bc-52aca3e2340d" providerId="ADAL" clId="{019DA5B9-8322-421F-8F16-CD708D64F4A8}" dt="2025-10-06T07:18:33.929" v="198" actId="20577"/>
          <ac:spMkLst>
            <pc:docMk/>
            <pc:sldMk cId="1703450968" sldId="555"/>
            <ac:spMk id="2" creationId="{BB6A2343-7638-2342-D8C5-5B31DC99811A}"/>
          </ac:spMkLst>
        </pc:spChg>
        <pc:spChg chg="mod">
          <ac:chgData name="James Williams" userId="c957a50b-491f-4d94-b4bc-52aca3e2340d" providerId="ADAL" clId="{019DA5B9-8322-421F-8F16-CD708D64F4A8}" dt="2025-10-06T07:16:56.052" v="197" actId="20577"/>
          <ac:spMkLst>
            <pc:docMk/>
            <pc:sldMk cId="1703450968" sldId="555"/>
            <ac:spMk id="3" creationId="{0D3C6E6F-FAC8-DF39-7E07-0FD1D25A9856}"/>
          </ac:spMkLst>
        </pc:spChg>
      </pc:sldChg>
      <pc:sldChg chg="addSp delSp modSp add mod">
        <pc:chgData name="James Williams" userId="c957a50b-491f-4d94-b4bc-52aca3e2340d" providerId="ADAL" clId="{019DA5B9-8322-421F-8F16-CD708D64F4A8}" dt="2025-09-30T14:49:18.540" v="39" actId="14100"/>
        <pc:sldMkLst>
          <pc:docMk/>
          <pc:sldMk cId="480536978" sldId="879"/>
        </pc:sldMkLst>
        <pc:spChg chg="mod">
          <ac:chgData name="James Williams" userId="c957a50b-491f-4d94-b4bc-52aca3e2340d" providerId="ADAL" clId="{019DA5B9-8322-421F-8F16-CD708D64F4A8}" dt="2025-09-30T14:42:38.090" v="6" actId="20577"/>
          <ac:spMkLst>
            <pc:docMk/>
            <pc:sldMk cId="480536978" sldId="879"/>
            <ac:spMk id="2" creationId="{216130DA-1B84-AEAC-AF6A-B91459A785B7}"/>
          </ac:spMkLst>
        </pc:spChg>
        <pc:spChg chg="add mod ord">
          <ac:chgData name="James Williams" userId="c957a50b-491f-4d94-b4bc-52aca3e2340d" providerId="ADAL" clId="{019DA5B9-8322-421F-8F16-CD708D64F4A8}" dt="2025-09-30T14:49:12.492" v="36" actId="14100"/>
          <ac:spMkLst>
            <pc:docMk/>
            <pc:sldMk cId="480536978" sldId="879"/>
            <ac:spMk id="18" creationId="{0D95400E-69B0-58C7-1733-088540D3CA60}"/>
          </ac:spMkLst>
        </pc:spChg>
        <pc:spChg chg="add mod">
          <ac:chgData name="James Williams" userId="c957a50b-491f-4d94-b4bc-52aca3e2340d" providerId="ADAL" clId="{019DA5B9-8322-421F-8F16-CD708D64F4A8}" dt="2025-09-30T14:49:18.540" v="39" actId="14100"/>
          <ac:spMkLst>
            <pc:docMk/>
            <pc:sldMk cId="480536978" sldId="879"/>
            <ac:spMk id="21" creationId="{F5E4C412-AD15-1C1B-A77C-71D1D91329AE}"/>
          </ac:spMkLst>
        </pc:spChg>
        <pc:picChg chg="add mod">
          <ac:chgData name="James Williams" userId="c957a50b-491f-4d94-b4bc-52aca3e2340d" providerId="ADAL" clId="{019DA5B9-8322-421F-8F16-CD708D64F4A8}" dt="2025-09-30T14:49:05.956" v="34" actId="1076"/>
          <ac:picMkLst>
            <pc:docMk/>
            <pc:sldMk cId="480536978" sldId="879"/>
            <ac:picMk id="20" creationId="{DA630312-B52D-CD4A-D6AD-20C1E6A48434}"/>
          </ac:picMkLst>
        </pc:picChg>
      </pc:sldChg>
      <pc:sldChg chg="modSp add mod">
        <pc:chgData name="James Williams" userId="c957a50b-491f-4d94-b4bc-52aca3e2340d" providerId="ADAL" clId="{019DA5B9-8322-421F-8F16-CD708D64F4A8}" dt="2025-09-30T14:51:21.265" v="127" actId="14100"/>
        <pc:sldMkLst>
          <pc:docMk/>
          <pc:sldMk cId="3137348426" sldId="880"/>
        </pc:sldMkLst>
        <pc:spChg chg="mod">
          <ac:chgData name="James Williams" userId="c957a50b-491f-4d94-b4bc-52aca3e2340d" providerId="ADAL" clId="{019DA5B9-8322-421F-8F16-CD708D64F4A8}" dt="2025-09-30T14:50:04.436" v="59" actId="20577"/>
          <ac:spMkLst>
            <pc:docMk/>
            <pc:sldMk cId="3137348426" sldId="880"/>
            <ac:spMk id="2" creationId="{474CB7A3-78E9-42C3-A5BD-47BE85BF45B5}"/>
          </ac:spMkLst>
        </pc:spChg>
        <pc:spChg chg="mod">
          <ac:chgData name="James Williams" userId="c957a50b-491f-4d94-b4bc-52aca3e2340d" providerId="ADAL" clId="{019DA5B9-8322-421F-8F16-CD708D64F4A8}" dt="2025-09-30T14:50:48.175" v="120" actId="20577"/>
          <ac:spMkLst>
            <pc:docMk/>
            <pc:sldMk cId="3137348426" sldId="880"/>
            <ac:spMk id="3" creationId="{435EF206-3257-2130-8B22-5FF87EC61A4C}"/>
          </ac:spMkLst>
        </pc:spChg>
        <pc:spChg chg="mod">
          <ac:chgData name="James Williams" userId="c957a50b-491f-4d94-b4bc-52aca3e2340d" providerId="ADAL" clId="{019DA5B9-8322-421F-8F16-CD708D64F4A8}" dt="2025-09-30T14:51:21.265" v="127" actId="14100"/>
          <ac:spMkLst>
            <pc:docMk/>
            <pc:sldMk cId="3137348426" sldId="880"/>
            <ac:spMk id="11" creationId="{37F6E192-4FF5-E4FB-9484-DC52399A9617}"/>
          </ac:spMkLst>
        </pc:spChg>
        <pc:cxnChg chg="mod">
          <ac:chgData name="James Williams" userId="c957a50b-491f-4d94-b4bc-52aca3e2340d" providerId="ADAL" clId="{019DA5B9-8322-421F-8F16-CD708D64F4A8}" dt="2025-09-30T14:51:11.526" v="126" actId="14100"/>
          <ac:cxnSpMkLst>
            <pc:docMk/>
            <pc:sldMk cId="3137348426" sldId="880"/>
            <ac:cxnSpMk id="7" creationId="{44C4FA1F-A9F0-713C-BF27-C703B478EB5C}"/>
          </ac:cxnSpMkLst>
        </pc:cxnChg>
      </pc:sldChg>
    </pc:docChg>
  </pc:docChgLst>
  <pc:docChgLst>
    <pc:chgData name="James Williams" userId="c957a50b-491f-4d94-b4bc-52aca3e2340d" providerId="ADAL" clId="{279CA9D6-282F-4E74-B1DA-6C6F7696EF08}"/>
    <pc:docChg chg="undo redo custSel addSld delSld modSld sldOrd modSection">
      <pc:chgData name="James Williams" userId="c957a50b-491f-4d94-b4bc-52aca3e2340d" providerId="ADAL" clId="{279CA9D6-282F-4E74-B1DA-6C6F7696EF08}" dt="2025-09-30T10:17:21.697" v="4810" actId="2696"/>
      <pc:docMkLst>
        <pc:docMk/>
      </pc:docMkLst>
      <pc:sldChg chg="modSp mod">
        <pc:chgData name="James Williams" userId="c957a50b-491f-4d94-b4bc-52aca3e2340d" providerId="ADAL" clId="{279CA9D6-282F-4E74-B1DA-6C6F7696EF08}" dt="2025-09-24T11:43:22.040" v="2906" actId="20577"/>
        <pc:sldMkLst>
          <pc:docMk/>
          <pc:sldMk cId="3717563961" sldId="266"/>
        </pc:sldMkLst>
        <pc:spChg chg="mod">
          <ac:chgData name="James Williams" userId="c957a50b-491f-4d94-b4bc-52aca3e2340d" providerId="ADAL" clId="{279CA9D6-282F-4E74-B1DA-6C6F7696EF08}" dt="2025-09-24T11:43:22.040" v="2906" actId="20577"/>
          <ac:spMkLst>
            <pc:docMk/>
            <pc:sldMk cId="3717563961" sldId="266"/>
            <ac:spMk id="4" creationId="{00B94466-CF8B-47F1-B625-3DF79AED130F}"/>
          </ac:spMkLst>
        </pc:spChg>
      </pc:sldChg>
      <pc:sldChg chg="delSp modSp mod">
        <pc:chgData name="James Williams" userId="c957a50b-491f-4d94-b4bc-52aca3e2340d" providerId="ADAL" clId="{279CA9D6-282F-4E74-B1DA-6C6F7696EF08}" dt="2025-09-29T07:53:54.321" v="4174" actId="21"/>
        <pc:sldMkLst>
          <pc:docMk/>
          <pc:sldMk cId="392036152" sldId="270"/>
        </pc:sldMkLst>
      </pc:sldChg>
      <pc:sldChg chg="modSp mod">
        <pc:chgData name="James Williams" userId="c957a50b-491f-4d94-b4bc-52aca3e2340d" providerId="ADAL" clId="{279CA9D6-282F-4E74-B1DA-6C6F7696EF08}" dt="2025-09-24T11:45:59.820" v="2997" actId="20577"/>
        <pc:sldMkLst>
          <pc:docMk/>
          <pc:sldMk cId="2647112270" sldId="276"/>
        </pc:sldMkLst>
        <pc:spChg chg="mod">
          <ac:chgData name="James Williams" userId="c957a50b-491f-4d94-b4bc-52aca3e2340d" providerId="ADAL" clId="{279CA9D6-282F-4E74-B1DA-6C6F7696EF08}" dt="2025-09-24T11:45:59.820" v="2997" actId="20577"/>
          <ac:spMkLst>
            <pc:docMk/>
            <pc:sldMk cId="2647112270" sldId="276"/>
            <ac:spMk id="5" creationId="{88C0C213-76DB-CD60-3B39-5743F64B6F85}"/>
          </ac:spMkLst>
        </pc:spChg>
        <pc:graphicFrameChg chg="modGraphic">
          <ac:chgData name="James Williams" userId="c957a50b-491f-4d94-b4bc-52aca3e2340d" providerId="ADAL" clId="{279CA9D6-282F-4E74-B1DA-6C6F7696EF08}" dt="2025-09-24T11:44:03.181" v="2908" actId="13926"/>
          <ac:graphicFrameMkLst>
            <pc:docMk/>
            <pc:sldMk cId="2647112270" sldId="276"/>
            <ac:graphicFrameMk id="4" creationId="{C7517B3A-0E5A-4720-8738-D20CCAFD7FB4}"/>
          </ac:graphicFrameMkLst>
        </pc:graphicFrameChg>
      </pc:sldChg>
      <pc:sldChg chg="modSp mod">
        <pc:chgData name="James Williams" userId="c957a50b-491f-4d94-b4bc-52aca3e2340d" providerId="ADAL" clId="{279CA9D6-282F-4E74-B1DA-6C6F7696EF08}" dt="2025-09-24T11:55:26.863" v="3440" actId="20577"/>
        <pc:sldMkLst>
          <pc:docMk/>
          <pc:sldMk cId="523763183" sldId="284"/>
        </pc:sldMkLst>
        <pc:spChg chg="mod">
          <ac:chgData name="James Williams" userId="c957a50b-491f-4d94-b4bc-52aca3e2340d" providerId="ADAL" clId="{279CA9D6-282F-4E74-B1DA-6C6F7696EF08}" dt="2025-09-24T11:55:26.863" v="3440" actId="20577"/>
          <ac:spMkLst>
            <pc:docMk/>
            <pc:sldMk cId="523763183" sldId="284"/>
            <ac:spMk id="3" creationId="{7F4E3F27-B90A-4788-8BF3-38D2A26A5A53}"/>
          </ac:spMkLst>
        </pc:spChg>
      </pc:sldChg>
      <pc:sldChg chg="modSp mod">
        <pc:chgData name="James Williams" userId="c957a50b-491f-4d94-b4bc-52aca3e2340d" providerId="ADAL" clId="{279CA9D6-282F-4E74-B1DA-6C6F7696EF08}" dt="2025-09-24T11:33:23.143" v="2723" actId="20577"/>
        <pc:sldMkLst>
          <pc:docMk/>
          <pc:sldMk cId="1294529724" sldId="287"/>
        </pc:sldMkLst>
        <pc:spChg chg="mod">
          <ac:chgData name="James Williams" userId="c957a50b-491f-4d94-b4bc-52aca3e2340d" providerId="ADAL" clId="{279CA9D6-282F-4E74-B1DA-6C6F7696EF08}" dt="2025-09-24T11:33:23.143" v="2723" actId="20577"/>
          <ac:spMkLst>
            <pc:docMk/>
            <pc:sldMk cId="1294529724" sldId="287"/>
            <ac:spMk id="3" creationId="{422CFA14-634B-4B25-9B9E-54387B1760E4}"/>
          </ac:spMkLst>
        </pc:spChg>
      </pc:sldChg>
      <pc:sldChg chg="modSp mod">
        <pc:chgData name="James Williams" userId="c957a50b-491f-4d94-b4bc-52aca3e2340d" providerId="ADAL" clId="{279CA9D6-282F-4E74-B1DA-6C6F7696EF08}" dt="2025-09-24T11:46:17.424" v="3003" actId="20577"/>
        <pc:sldMkLst>
          <pc:docMk/>
          <pc:sldMk cId="799047475" sldId="304"/>
        </pc:sldMkLst>
        <pc:spChg chg="mod">
          <ac:chgData name="James Williams" userId="c957a50b-491f-4d94-b4bc-52aca3e2340d" providerId="ADAL" clId="{279CA9D6-282F-4E74-B1DA-6C6F7696EF08}" dt="2025-09-24T11:46:10.518" v="2998" actId="20577"/>
          <ac:spMkLst>
            <pc:docMk/>
            <pc:sldMk cId="799047475" sldId="304"/>
            <ac:spMk id="2" creationId="{00000000-0000-0000-0000-000000000000}"/>
          </ac:spMkLst>
        </pc:spChg>
        <pc:graphicFrameChg chg="mod">
          <ac:chgData name="James Williams" userId="c957a50b-491f-4d94-b4bc-52aca3e2340d" providerId="ADAL" clId="{279CA9D6-282F-4E74-B1DA-6C6F7696EF08}" dt="2025-09-24T11:46:17.424" v="3003" actId="20577"/>
          <ac:graphicFrameMkLst>
            <pc:docMk/>
            <pc:sldMk cId="799047475" sldId="304"/>
            <ac:graphicFrameMk id="8" creationId="{45919626-DE45-49B8-BEAB-4EA5DFCE38B5}"/>
          </ac:graphicFrameMkLst>
        </pc:graphicFrameChg>
      </pc:sldChg>
      <pc:sldChg chg="modSp mod">
        <pc:chgData name="James Williams" userId="c957a50b-491f-4d94-b4bc-52aca3e2340d" providerId="ADAL" clId="{279CA9D6-282F-4E74-B1DA-6C6F7696EF08}" dt="2025-09-24T11:52:54.621" v="3418" actId="1076"/>
        <pc:sldMkLst>
          <pc:docMk/>
          <pc:sldMk cId="2186719961" sldId="314"/>
        </pc:sldMkLst>
        <pc:spChg chg="mod">
          <ac:chgData name="James Williams" userId="c957a50b-491f-4d94-b4bc-52aca3e2340d" providerId="ADAL" clId="{279CA9D6-282F-4E74-B1DA-6C6F7696EF08}" dt="2025-09-24T11:52:54.621" v="3418" actId="1076"/>
          <ac:spMkLst>
            <pc:docMk/>
            <pc:sldMk cId="2186719961" sldId="314"/>
            <ac:spMk id="2" creationId="{C6ED4A42-0C61-4411-8C7E-F95885E7976D}"/>
          </ac:spMkLst>
        </pc:spChg>
        <pc:spChg chg="mod">
          <ac:chgData name="James Williams" userId="c957a50b-491f-4d94-b4bc-52aca3e2340d" providerId="ADAL" clId="{279CA9D6-282F-4E74-B1DA-6C6F7696EF08}" dt="2025-09-24T11:52:47.679" v="3417" actId="20577"/>
          <ac:spMkLst>
            <pc:docMk/>
            <pc:sldMk cId="2186719961" sldId="314"/>
            <ac:spMk id="4" creationId="{0833C173-4216-4B13-AEB2-DD282EBE7E44}"/>
          </ac:spMkLst>
        </pc:spChg>
      </pc:sldChg>
      <pc:sldChg chg="modSp mod">
        <pc:chgData name="James Williams" userId="c957a50b-491f-4d94-b4bc-52aca3e2340d" providerId="ADAL" clId="{279CA9D6-282F-4E74-B1DA-6C6F7696EF08}" dt="2025-09-24T11:49:38.247" v="3119" actId="20577"/>
        <pc:sldMkLst>
          <pc:docMk/>
          <pc:sldMk cId="823728541" sldId="323"/>
        </pc:sldMkLst>
        <pc:spChg chg="mod">
          <ac:chgData name="James Williams" userId="c957a50b-491f-4d94-b4bc-52aca3e2340d" providerId="ADAL" clId="{279CA9D6-282F-4E74-B1DA-6C6F7696EF08}" dt="2025-09-24T11:49:38.247" v="3119" actId="20577"/>
          <ac:spMkLst>
            <pc:docMk/>
            <pc:sldMk cId="823728541" sldId="323"/>
            <ac:spMk id="3" creationId="{F06D4B89-7305-4965-9679-3E9B83D07DC0}"/>
          </ac:spMkLst>
        </pc:spChg>
      </pc:sldChg>
      <pc:sldChg chg="modSp mod">
        <pc:chgData name="James Williams" userId="c957a50b-491f-4d94-b4bc-52aca3e2340d" providerId="ADAL" clId="{279CA9D6-282F-4E74-B1DA-6C6F7696EF08}" dt="2025-09-24T11:47:04.189" v="3009" actId="13926"/>
        <pc:sldMkLst>
          <pc:docMk/>
          <pc:sldMk cId="1188382200" sldId="327"/>
        </pc:sldMkLst>
        <pc:spChg chg="mod">
          <ac:chgData name="James Williams" userId="c957a50b-491f-4d94-b4bc-52aca3e2340d" providerId="ADAL" clId="{279CA9D6-282F-4E74-B1DA-6C6F7696EF08}" dt="2025-09-24T11:47:04.189" v="3009" actId="13926"/>
          <ac:spMkLst>
            <pc:docMk/>
            <pc:sldMk cId="1188382200" sldId="327"/>
            <ac:spMk id="3" creationId="{C0F7532B-03CB-38DC-3851-A5401EFF02BA}"/>
          </ac:spMkLst>
        </pc:spChg>
      </pc:sldChg>
      <pc:sldChg chg="modSp mod">
        <pc:chgData name="James Williams" userId="c957a50b-491f-4d94-b4bc-52aca3e2340d" providerId="ADAL" clId="{279CA9D6-282F-4E74-B1DA-6C6F7696EF08}" dt="2025-09-24T11:48:58.184" v="3100" actId="1076"/>
        <pc:sldMkLst>
          <pc:docMk/>
          <pc:sldMk cId="4197646274" sldId="328"/>
        </pc:sldMkLst>
        <pc:spChg chg="mod">
          <ac:chgData name="James Williams" userId="c957a50b-491f-4d94-b4bc-52aca3e2340d" providerId="ADAL" clId="{279CA9D6-282F-4E74-B1DA-6C6F7696EF08}" dt="2025-09-24T11:48:58.184" v="3100" actId="1076"/>
          <ac:spMkLst>
            <pc:docMk/>
            <pc:sldMk cId="4197646274" sldId="328"/>
            <ac:spMk id="2" creationId="{8A6DA68A-072C-4554-6D3E-998D4FDF57FA}"/>
          </ac:spMkLst>
        </pc:spChg>
        <pc:spChg chg="mod">
          <ac:chgData name="James Williams" userId="c957a50b-491f-4d94-b4bc-52aca3e2340d" providerId="ADAL" clId="{279CA9D6-282F-4E74-B1DA-6C6F7696EF08}" dt="2025-09-24T11:48:43.593" v="3098" actId="20577"/>
          <ac:spMkLst>
            <pc:docMk/>
            <pc:sldMk cId="4197646274" sldId="328"/>
            <ac:spMk id="3" creationId="{C0F7532B-03CB-38DC-3851-A5401EFF02BA}"/>
          </ac:spMkLst>
        </pc:spChg>
      </pc:sldChg>
      <pc:sldChg chg="del">
        <pc:chgData name="James Williams" userId="c957a50b-491f-4d94-b4bc-52aca3e2340d" providerId="ADAL" clId="{279CA9D6-282F-4E74-B1DA-6C6F7696EF08}" dt="2025-09-24T14:56:17.204" v="4142" actId="2696"/>
        <pc:sldMkLst>
          <pc:docMk/>
          <pc:sldMk cId="3328867259" sldId="330"/>
        </pc:sldMkLst>
      </pc:sldChg>
      <pc:sldChg chg="del">
        <pc:chgData name="James Williams" userId="c957a50b-491f-4d94-b4bc-52aca3e2340d" providerId="ADAL" clId="{279CA9D6-282F-4E74-B1DA-6C6F7696EF08}" dt="2025-09-24T14:56:17.204" v="4142" actId="2696"/>
        <pc:sldMkLst>
          <pc:docMk/>
          <pc:sldMk cId="3505846713" sldId="337"/>
        </pc:sldMkLst>
      </pc:sldChg>
      <pc:sldChg chg="modSp mod">
        <pc:chgData name="James Williams" userId="c957a50b-491f-4d94-b4bc-52aca3e2340d" providerId="ADAL" clId="{279CA9D6-282F-4E74-B1DA-6C6F7696EF08}" dt="2025-09-24T14:55:32.069" v="4141" actId="1076"/>
        <pc:sldMkLst>
          <pc:docMk/>
          <pc:sldMk cId="2900813308" sldId="338"/>
        </pc:sldMkLst>
        <pc:spChg chg="mod">
          <ac:chgData name="James Williams" userId="c957a50b-491f-4d94-b4bc-52aca3e2340d" providerId="ADAL" clId="{279CA9D6-282F-4E74-B1DA-6C6F7696EF08}" dt="2025-09-24T14:55:28.739" v="4140" actId="27636"/>
          <ac:spMkLst>
            <pc:docMk/>
            <pc:sldMk cId="2900813308" sldId="338"/>
            <ac:spMk id="14" creationId="{3F7456A3-879B-F7D1-095B-419F58148ADA}"/>
          </ac:spMkLst>
        </pc:spChg>
        <pc:grpChg chg="mod">
          <ac:chgData name="James Williams" userId="c957a50b-491f-4d94-b4bc-52aca3e2340d" providerId="ADAL" clId="{279CA9D6-282F-4E74-B1DA-6C6F7696EF08}" dt="2025-09-24T14:55:32.069" v="4141" actId="1076"/>
          <ac:grpSpMkLst>
            <pc:docMk/>
            <pc:sldMk cId="2900813308" sldId="338"/>
            <ac:grpSpMk id="11" creationId="{36E65EC7-877F-BD79-9672-CF60D1614CBB}"/>
          </ac:grpSpMkLst>
        </pc:grpChg>
      </pc:sldChg>
      <pc:sldChg chg="modSp mod">
        <pc:chgData name="James Williams" userId="c957a50b-491f-4d94-b4bc-52aca3e2340d" providerId="ADAL" clId="{279CA9D6-282F-4E74-B1DA-6C6F7696EF08}" dt="2025-09-24T14:53:27.526" v="4098" actId="403"/>
        <pc:sldMkLst>
          <pc:docMk/>
          <pc:sldMk cId="4119182276" sldId="339"/>
        </pc:sldMkLst>
        <pc:spChg chg="mod">
          <ac:chgData name="James Williams" userId="c957a50b-491f-4d94-b4bc-52aca3e2340d" providerId="ADAL" clId="{279CA9D6-282F-4E74-B1DA-6C6F7696EF08}" dt="2025-09-24T14:53:27.526" v="4098" actId="403"/>
          <ac:spMkLst>
            <pc:docMk/>
            <pc:sldMk cId="4119182276" sldId="339"/>
            <ac:spMk id="2" creationId="{83B160ED-653E-69CF-F7CE-E722A1D7E1A7}"/>
          </ac:spMkLst>
        </pc:spChg>
        <pc:spChg chg="mod">
          <ac:chgData name="James Williams" userId="c957a50b-491f-4d94-b4bc-52aca3e2340d" providerId="ADAL" clId="{279CA9D6-282F-4E74-B1DA-6C6F7696EF08}" dt="2025-09-17T13:50:00.402" v="2261" actId="207"/>
          <ac:spMkLst>
            <pc:docMk/>
            <pc:sldMk cId="4119182276" sldId="339"/>
            <ac:spMk id="3" creationId="{58768DDF-8209-A294-E6D2-B6916DB81FF1}"/>
          </ac:spMkLst>
        </pc:spChg>
        <pc:picChg chg="mod">
          <ac:chgData name="James Williams" userId="c957a50b-491f-4d94-b4bc-52aca3e2340d" providerId="ADAL" clId="{279CA9D6-282F-4E74-B1DA-6C6F7696EF08}" dt="2025-09-17T11:41:11.112" v="1726" actId="14100"/>
          <ac:picMkLst>
            <pc:docMk/>
            <pc:sldMk cId="4119182276" sldId="339"/>
            <ac:picMk id="20" creationId="{AA89F770-D014-4234-F1FE-C5327887CF11}"/>
          </ac:picMkLst>
        </pc:picChg>
      </pc:sldChg>
      <pc:sldChg chg="modSp mod">
        <pc:chgData name="James Williams" userId="c957a50b-491f-4d94-b4bc-52aca3e2340d" providerId="ADAL" clId="{279CA9D6-282F-4E74-B1DA-6C6F7696EF08}" dt="2025-09-24T14:34:14.555" v="3981" actId="20577"/>
        <pc:sldMkLst>
          <pc:docMk/>
          <pc:sldMk cId="2662368305" sldId="344"/>
        </pc:sldMkLst>
        <pc:spChg chg="mod">
          <ac:chgData name="James Williams" userId="c957a50b-491f-4d94-b4bc-52aca3e2340d" providerId="ADAL" clId="{279CA9D6-282F-4E74-B1DA-6C6F7696EF08}" dt="2025-09-24T14:33:57.651" v="3979" actId="20577"/>
          <ac:spMkLst>
            <pc:docMk/>
            <pc:sldMk cId="2662368305" sldId="344"/>
            <ac:spMk id="2" creationId="{B0A96461-8860-436A-924D-153034D20576}"/>
          </ac:spMkLst>
        </pc:spChg>
        <pc:spChg chg="mod">
          <ac:chgData name="James Williams" userId="c957a50b-491f-4d94-b4bc-52aca3e2340d" providerId="ADAL" clId="{279CA9D6-282F-4E74-B1DA-6C6F7696EF08}" dt="2025-09-24T14:34:14.555" v="3981" actId="20577"/>
          <ac:spMkLst>
            <pc:docMk/>
            <pc:sldMk cId="2662368305" sldId="344"/>
            <ac:spMk id="4" creationId="{FA6C8671-D566-4BD7-BE9E-C2D357E78D35}"/>
          </ac:spMkLst>
        </pc:spChg>
      </pc:sldChg>
      <pc:sldChg chg="del">
        <pc:chgData name="James Williams" userId="c957a50b-491f-4d94-b4bc-52aca3e2340d" providerId="ADAL" clId="{279CA9D6-282F-4E74-B1DA-6C6F7696EF08}" dt="2025-09-24T14:56:17.204" v="4142" actId="2696"/>
        <pc:sldMkLst>
          <pc:docMk/>
          <pc:sldMk cId="3851823770" sldId="345"/>
        </pc:sldMkLst>
      </pc:sldChg>
      <pc:sldChg chg="modSp mod">
        <pc:chgData name="James Williams" userId="c957a50b-491f-4d94-b4bc-52aca3e2340d" providerId="ADAL" clId="{279CA9D6-282F-4E74-B1DA-6C6F7696EF08}" dt="2025-09-24T14:33:25.347" v="3965" actId="13926"/>
        <pc:sldMkLst>
          <pc:docMk/>
          <pc:sldMk cId="4041184093" sldId="346"/>
        </pc:sldMkLst>
        <pc:spChg chg="mod">
          <ac:chgData name="James Williams" userId="c957a50b-491f-4d94-b4bc-52aca3e2340d" providerId="ADAL" clId="{279CA9D6-282F-4E74-B1DA-6C6F7696EF08}" dt="2025-09-24T14:33:25.347" v="3965" actId="13926"/>
          <ac:spMkLst>
            <pc:docMk/>
            <pc:sldMk cId="4041184093" sldId="346"/>
            <ac:spMk id="3" creationId="{7F4E3F27-B90A-4788-8BF3-38D2A26A5A53}"/>
          </ac:spMkLst>
        </pc:spChg>
        <pc:cxnChg chg="mod">
          <ac:chgData name="James Williams" userId="c957a50b-491f-4d94-b4bc-52aca3e2340d" providerId="ADAL" clId="{279CA9D6-282F-4E74-B1DA-6C6F7696EF08}" dt="2025-09-24T14:32:34.172" v="3956" actId="1076"/>
          <ac:cxnSpMkLst>
            <pc:docMk/>
            <pc:sldMk cId="4041184093" sldId="346"/>
            <ac:cxnSpMk id="5" creationId="{18A6534E-DCD8-4520-9E23-3B967AB7F511}"/>
          </ac:cxnSpMkLst>
        </pc:cxnChg>
      </pc:sldChg>
      <pc:sldChg chg="modSp mod">
        <pc:chgData name="James Williams" userId="c957a50b-491f-4d94-b4bc-52aca3e2340d" providerId="ADAL" clId="{279CA9D6-282F-4E74-B1DA-6C6F7696EF08}" dt="2025-09-24T14:39:48.989" v="4079" actId="1076"/>
        <pc:sldMkLst>
          <pc:docMk/>
          <pc:sldMk cId="3849897762" sldId="347"/>
        </pc:sldMkLst>
        <pc:spChg chg="mod">
          <ac:chgData name="James Williams" userId="c957a50b-491f-4d94-b4bc-52aca3e2340d" providerId="ADAL" clId="{279CA9D6-282F-4E74-B1DA-6C6F7696EF08}" dt="2025-09-24T14:39:48.989" v="4079" actId="1076"/>
          <ac:spMkLst>
            <pc:docMk/>
            <pc:sldMk cId="3849897762" sldId="347"/>
            <ac:spMk id="2" creationId="{26526F4A-921E-4669-A3A3-24D3D4C689ED}"/>
          </ac:spMkLst>
        </pc:spChg>
      </pc:sldChg>
      <pc:sldChg chg="modSp mod">
        <pc:chgData name="James Williams" userId="c957a50b-491f-4d94-b4bc-52aca3e2340d" providerId="ADAL" clId="{279CA9D6-282F-4E74-B1DA-6C6F7696EF08}" dt="2025-09-24T14:36:34.144" v="3987" actId="1076"/>
        <pc:sldMkLst>
          <pc:docMk/>
          <pc:sldMk cId="2347786905" sldId="349"/>
        </pc:sldMkLst>
        <pc:spChg chg="mod">
          <ac:chgData name="James Williams" userId="c957a50b-491f-4d94-b4bc-52aca3e2340d" providerId="ADAL" clId="{279CA9D6-282F-4E74-B1DA-6C6F7696EF08}" dt="2025-09-24T14:36:34.144" v="3987" actId="1076"/>
          <ac:spMkLst>
            <pc:docMk/>
            <pc:sldMk cId="2347786905" sldId="349"/>
            <ac:spMk id="2" creationId="{26526F4A-921E-4669-A3A3-24D3D4C689ED}"/>
          </ac:spMkLst>
        </pc:spChg>
        <pc:spChg chg="mod">
          <ac:chgData name="James Williams" userId="c957a50b-491f-4d94-b4bc-52aca3e2340d" providerId="ADAL" clId="{279CA9D6-282F-4E74-B1DA-6C6F7696EF08}" dt="2025-09-24T14:36:27.489" v="3986" actId="1076"/>
          <ac:spMkLst>
            <pc:docMk/>
            <pc:sldMk cId="2347786905" sldId="349"/>
            <ac:spMk id="7" creationId="{B7C3DF3D-7FEE-4BEE-A91B-8E0741191C62}"/>
          </ac:spMkLst>
        </pc:spChg>
      </pc:sldChg>
      <pc:sldChg chg="modSp mod">
        <pc:chgData name="James Williams" userId="c957a50b-491f-4d94-b4bc-52aca3e2340d" providerId="ADAL" clId="{279CA9D6-282F-4E74-B1DA-6C6F7696EF08}" dt="2025-09-24T14:40:44.162" v="4091" actId="6549"/>
        <pc:sldMkLst>
          <pc:docMk/>
          <pc:sldMk cId="3671395877" sldId="354"/>
        </pc:sldMkLst>
        <pc:spChg chg="mod">
          <ac:chgData name="James Williams" userId="c957a50b-491f-4d94-b4bc-52aca3e2340d" providerId="ADAL" clId="{279CA9D6-282F-4E74-B1DA-6C6F7696EF08}" dt="2025-09-24T14:40:44.162" v="4091" actId="6549"/>
          <ac:spMkLst>
            <pc:docMk/>
            <pc:sldMk cId="3671395877" sldId="354"/>
            <ac:spMk id="3" creationId="{8184B772-9A05-44B5-8191-7DB720421E36}"/>
          </ac:spMkLst>
        </pc:spChg>
      </pc:sldChg>
      <pc:sldChg chg="modSp mod">
        <pc:chgData name="James Williams" userId="c957a50b-491f-4d94-b4bc-52aca3e2340d" providerId="ADAL" clId="{279CA9D6-282F-4E74-B1DA-6C6F7696EF08}" dt="2025-09-24T14:33:44.456" v="3969" actId="1076"/>
        <pc:sldMkLst>
          <pc:docMk/>
          <pc:sldMk cId="1315469254" sldId="355"/>
        </pc:sldMkLst>
        <pc:spChg chg="mod">
          <ac:chgData name="James Williams" userId="c957a50b-491f-4d94-b4bc-52aca3e2340d" providerId="ADAL" clId="{279CA9D6-282F-4E74-B1DA-6C6F7696EF08}" dt="2025-09-24T14:33:44.456" v="3969" actId="1076"/>
          <ac:spMkLst>
            <pc:docMk/>
            <pc:sldMk cId="1315469254" sldId="355"/>
            <ac:spMk id="2" creationId="{9EA5BAF8-6357-4AD1-A22B-A7910C58736C}"/>
          </ac:spMkLst>
        </pc:spChg>
        <pc:spChg chg="mod">
          <ac:chgData name="James Williams" userId="c957a50b-491f-4d94-b4bc-52aca3e2340d" providerId="ADAL" clId="{279CA9D6-282F-4E74-B1DA-6C6F7696EF08}" dt="2025-09-24T14:33:41.488" v="3968" actId="1076"/>
          <ac:spMkLst>
            <pc:docMk/>
            <pc:sldMk cId="1315469254" sldId="355"/>
            <ac:spMk id="3" creationId="{7F4E3F27-B90A-4788-8BF3-38D2A26A5A53}"/>
          </ac:spMkLst>
        </pc:spChg>
      </pc:sldChg>
      <pc:sldChg chg="addSp delSp modSp mod">
        <pc:chgData name="James Williams" userId="c957a50b-491f-4d94-b4bc-52aca3e2340d" providerId="ADAL" clId="{279CA9D6-282F-4E74-B1DA-6C6F7696EF08}" dt="2025-09-30T10:16:59.248" v="4809" actId="20577"/>
        <pc:sldMkLst>
          <pc:docMk/>
          <pc:sldMk cId="146982015" sldId="357"/>
        </pc:sldMkLst>
      </pc:sldChg>
      <pc:sldChg chg="modSp mod">
        <pc:chgData name="James Williams" userId="c957a50b-491f-4d94-b4bc-52aca3e2340d" providerId="ADAL" clId="{279CA9D6-282F-4E74-B1DA-6C6F7696EF08}" dt="2025-09-29T11:31:23.772" v="4597" actId="255"/>
        <pc:sldMkLst>
          <pc:docMk/>
          <pc:sldMk cId="3103023210" sldId="358"/>
        </pc:sldMkLst>
        <pc:spChg chg="mod">
          <ac:chgData name="James Williams" userId="c957a50b-491f-4d94-b4bc-52aca3e2340d" providerId="ADAL" clId="{279CA9D6-282F-4E74-B1DA-6C6F7696EF08}" dt="2025-09-29T11:31:23.772" v="4597" actId="255"/>
          <ac:spMkLst>
            <pc:docMk/>
            <pc:sldMk cId="3103023210" sldId="358"/>
            <ac:spMk id="3" creationId="{7F4E3F27-B90A-4788-8BF3-38D2A26A5A53}"/>
          </ac:spMkLst>
        </pc:spChg>
      </pc:sldChg>
      <pc:sldChg chg="modSp mod">
        <pc:chgData name="James Williams" userId="c957a50b-491f-4d94-b4bc-52aca3e2340d" providerId="ADAL" clId="{279CA9D6-282F-4E74-B1DA-6C6F7696EF08}" dt="2025-09-24T14:52:59.102" v="4093" actId="1076"/>
        <pc:sldMkLst>
          <pc:docMk/>
          <pc:sldMk cId="451154610" sldId="380"/>
        </pc:sldMkLst>
        <pc:spChg chg="mod">
          <ac:chgData name="James Williams" userId="c957a50b-491f-4d94-b4bc-52aca3e2340d" providerId="ADAL" clId="{279CA9D6-282F-4E74-B1DA-6C6F7696EF08}" dt="2025-09-24T14:52:59.102" v="4093" actId="1076"/>
          <ac:spMkLst>
            <pc:docMk/>
            <pc:sldMk cId="451154610" sldId="380"/>
            <ac:spMk id="2" creationId="{0AB097AD-7C10-4D3E-AE74-762CC5C10294}"/>
          </ac:spMkLst>
        </pc:spChg>
      </pc:sldChg>
      <pc:sldChg chg="modSp mod">
        <pc:chgData name="James Williams" userId="c957a50b-491f-4d94-b4bc-52aca3e2340d" providerId="ADAL" clId="{279CA9D6-282F-4E74-B1DA-6C6F7696EF08}" dt="2025-09-24T14:46:49.333" v="4092" actId="1076"/>
        <pc:sldMkLst>
          <pc:docMk/>
          <pc:sldMk cId="373038277" sldId="422"/>
        </pc:sldMkLst>
        <pc:spChg chg="mod">
          <ac:chgData name="James Williams" userId="c957a50b-491f-4d94-b4bc-52aca3e2340d" providerId="ADAL" clId="{279CA9D6-282F-4E74-B1DA-6C6F7696EF08}" dt="2025-09-24T14:46:49.333" v="4092" actId="1076"/>
          <ac:spMkLst>
            <pc:docMk/>
            <pc:sldMk cId="373038277" sldId="422"/>
            <ac:spMk id="5" creationId="{4217897E-C0E8-23FC-BD6C-1F934139ABE9}"/>
          </ac:spMkLst>
        </pc:spChg>
      </pc:sldChg>
      <pc:sldChg chg="addSp delSp modSp mod">
        <pc:chgData name="James Williams" userId="c957a50b-491f-4d94-b4bc-52aca3e2340d" providerId="ADAL" clId="{279CA9D6-282F-4E74-B1DA-6C6F7696EF08}" dt="2025-09-30T10:08:39.153" v="4775" actId="27636"/>
        <pc:sldMkLst>
          <pc:docMk/>
          <pc:sldMk cId="3549327671" sldId="515"/>
        </pc:sldMkLst>
        <pc:spChg chg="mod">
          <ac:chgData name="James Williams" userId="c957a50b-491f-4d94-b4bc-52aca3e2340d" providerId="ADAL" clId="{279CA9D6-282F-4E74-B1DA-6C6F7696EF08}" dt="2025-09-17T13:03:34.437" v="2093" actId="1076"/>
          <ac:spMkLst>
            <pc:docMk/>
            <pc:sldMk cId="3549327671" sldId="515"/>
            <ac:spMk id="2" creationId="{00000000-0000-0000-0000-000000000000}"/>
          </ac:spMkLst>
        </pc:spChg>
        <pc:spChg chg="mod">
          <ac:chgData name="James Williams" userId="c957a50b-491f-4d94-b4bc-52aca3e2340d" providerId="ADAL" clId="{279CA9D6-282F-4E74-B1DA-6C6F7696EF08}" dt="2025-09-30T10:08:39.153" v="4775" actId="27636"/>
          <ac:spMkLst>
            <pc:docMk/>
            <pc:sldMk cId="3549327671" sldId="515"/>
            <ac:spMk id="3" creationId="{00000000-0000-0000-0000-000000000000}"/>
          </ac:spMkLst>
        </pc:spChg>
        <pc:spChg chg="mod">
          <ac:chgData name="James Williams" userId="c957a50b-491f-4d94-b4bc-52aca3e2340d" providerId="ADAL" clId="{279CA9D6-282F-4E74-B1DA-6C6F7696EF08}" dt="2025-09-17T13:03:36.108" v="2094" actId="1076"/>
          <ac:spMkLst>
            <pc:docMk/>
            <pc:sldMk cId="3549327671" sldId="515"/>
            <ac:spMk id="4" creationId="{CCF1CEA4-76F4-4482-8530-2FACA57659F7}"/>
          </ac:spMkLst>
        </pc:spChg>
        <pc:grpChg chg="add mod">
          <ac:chgData name="James Williams" userId="c957a50b-491f-4d94-b4bc-52aca3e2340d" providerId="ADAL" clId="{279CA9D6-282F-4E74-B1DA-6C6F7696EF08}" dt="2025-09-17T16:03:52.591" v="2292" actId="1076"/>
          <ac:grpSpMkLst>
            <pc:docMk/>
            <pc:sldMk cId="3549327671" sldId="515"/>
            <ac:grpSpMk id="5" creationId="{9F239D84-B502-10C1-4977-F186169A890A}"/>
          </ac:grpSpMkLst>
        </pc:grpChg>
        <pc:picChg chg="mod topLvl">
          <ac:chgData name="James Williams" userId="c957a50b-491f-4d94-b4bc-52aca3e2340d" providerId="ADAL" clId="{279CA9D6-282F-4E74-B1DA-6C6F7696EF08}" dt="2025-09-17T16:03:45.854" v="2291" actId="164"/>
          <ac:picMkLst>
            <pc:docMk/>
            <pc:sldMk cId="3549327671" sldId="515"/>
            <ac:picMk id="10" creationId="{0A049D05-B414-46D4-BCFE-751ED9E79705}"/>
          </ac:picMkLst>
        </pc:picChg>
        <pc:picChg chg="mod topLvl">
          <ac:chgData name="James Williams" userId="c957a50b-491f-4d94-b4bc-52aca3e2340d" providerId="ADAL" clId="{279CA9D6-282F-4E74-B1DA-6C6F7696EF08}" dt="2025-09-17T16:03:45.854" v="2291" actId="164"/>
          <ac:picMkLst>
            <pc:docMk/>
            <pc:sldMk cId="3549327671" sldId="515"/>
            <ac:picMk id="11" creationId="{D33CBD8B-D12A-4B18-9635-CDD8DC3FB02E}"/>
          </ac:picMkLst>
        </pc:picChg>
        <pc:picChg chg="mod topLvl">
          <ac:chgData name="James Williams" userId="c957a50b-491f-4d94-b4bc-52aca3e2340d" providerId="ADAL" clId="{279CA9D6-282F-4E74-B1DA-6C6F7696EF08}" dt="2025-09-17T16:03:45.854" v="2291" actId="164"/>
          <ac:picMkLst>
            <pc:docMk/>
            <pc:sldMk cId="3549327671" sldId="515"/>
            <ac:picMk id="12" creationId="{3E6DF3B8-67EF-4B60-A712-8CB90689B38A}"/>
          </ac:picMkLst>
        </pc:picChg>
        <pc:picChg chg="mod topLvl">
          <ac:chgData name="James Williams" userId="c957a50b-491f-4d94-b4bc-52aca3e2340d" providerId="ADAL" clId="{279CA9D6-282F-4E74-B1DA-6C6F7696EF08}" dt="2025-09-17T16:03:45.854" v="2291" actId="164"/>
          <ac:picMkLst>
            <pc:docMk/>
            <pc:sldMk cId="3549327671" sldId="515"/>
            <ac:picMk id="13" creationId="{17C45E50-2ABA-4430-911D-1102A203498F}"/>
          </ac:picMkLst>
        </pc:picChg>
      </pc:sldChg>
      <pc:sldChg chg="addSp delSp modSp mod">
        <pc:chgData name="James Williams" userId="c957a50b-491f-4d94-b4bc-52aca3e2340d" providerId="ADAL" clId="{279CA9D6-282F-4E74-B1DA-6C6F7696EF08}" dt="2025-09-30T10:07:37.390" v="4735" actId="20577"/>
        <pc:sldMkLst>
          <pc:docMk/>
          <pc:sldMk cId="3196488376" sldId="516"/>
        </pc:sldMkLst>
        <pc:spChg chg="mod">
          <ac:chgData name="James Williams" userId="c957a50b-491f-4d94-b4bc-52aca3e2340d" providerId="ADAL" clId="{279CA9D6-282F-4E74-B1DA-6C6F7696EF08}" dt="2025-09-24T14:09:55.348" v="3775" actId="1076"/>
          <ac:spMkLst>
            <pc:docMk/>
            <pc:sldMk cId="3196488376" sldId="516"/>
            <ac:spMk id="2" creationId="{00000000-0000-0000-0000-000000000000}"/>
          </ac:spMkLst>
        </pc:spChg>
        <pc:spChg chg="mod">
          <ac:chgData name="James Williams" userId="c957a50b-491f-4d94-b4bc-52aca3e2340d" providerId="ADAL" clId="{279CA9D6-282F-4E74-B1DA-6C6F7696EF08}" dt="2025-09-30T10:07:37.390" v="4735" actId="20577"/>
          <ac:spMkLst>
            <pc:docMk/>
            <pc:sldMk cId="3196488376" sldId="516"/>
            <ac:spMk id="3" creationId="{00000000-0000-0000-0000-000000000000}"/>
          </ac:spMkLst>
        </pc:spChg>
        <pc:spChg chg="mod">
          <ac:chgData name="James Williams" userId="c957a50b-491f-4d94-b4bc-52aca3e2340d" providerId="ADAL" clId="{279CA9D6-282F-4E74-B1DA-6C6F7696EF08}" dt="2025-09-24T14:09:55.348" v="3775" actId="1076"/>
          <ac:spMkLst>
            <pc:docMk/>
            <pc:sldMk cId="3196488376" sldId="516"/>
            <ac:spMk id="4" creationId="{CCF1CEA4-76F4-4482-8530-2FACA57659F7}"/>
          </ac:spMkLst>
        </pc:spChg>
        <pc:grpChg chg="add mod">
          <ac:chgData name="James Williams" userId="c957a50b-491f-4d94-b4bc-52aca3e2340d" providerId="ADAL" clId="{279CA9D6-282F-4E74-B1DA-6C6F7696EF08}" dt="2025-09-24T14:10:39.478" v="3785" actId="1076"/>
          <ac:grpSpMkLst>
            <pc:docMk/>
            <pc:sldMk cId="3196488376" sldId="516"/>
            <ac:grpSpMk id="5" creationId="{40C89840-0D5B-BB55-6FEF-EF37E44D2293}"/>
          </ac:grpSpMkLst>
        </pc:grpChg>
        <pc:picChg chg="mod topLvl">
          <ac:chgData name="James Williams" userId="c957a50b-491f-4d94-b4bc-52aca3e2340d" providerId="ADAL" clId="{279CA9D6-282F-4E74-B1DA-6C6F7696EF08}" dt="2025-09-24T14:10:36.085" v="3784" actId="164"/>
          <ac:picMkLst>
            <pc:docMk/>
            <pc:sldMk cId="3196488376" sldId="516"/>
            <ac:picMk id="32" creationId="{B4818E99-D489-B399-0EC6-67D3ED6DD436}"/>
          </ac:picMkLst>
        </pc:picChg>
        <pc:picChg chg="mod topLvl">
          <ac:chgData name="James Williams" userId="c957a50b-491f-4d94-b4bc-52aca3e2340d" providerId="ADAL" clId="{279CA9D6-282F-4E74-B1DA-6C6F7696EF08}" dt="2025-09-24T14:10:36.085" v="3784" actId="164"/>
          <ac:picMkLst>
            <pc:docMk/>
            <pc:sldMk cId="3196488376" sldId="516"/>
            <ac:picMk id="36" creationId="{A8AA5E0E-C546-6294-4A8D-495AA5A94B5A}"/>
          </ac:picMkLst>
        </pc:picChg>
        <pc:picChg chg="mod topLvl">
          <ac:chgData name="James Williams" userId="c957a50b-491f-4d94-b4bc-52aca3e2340d" providerId="ADAL" clId="{279CA9D6-282F-4E74-B1DA-6C6F7696EF08}" dt="2025-09-24T14:10:36.085" v="3784" actId="164"/>
          <ac:picMkLst>
            <pc:docMk/>
            <pc:sldMk cId="3196488376" sldId="516"/>
            <ac:picMk id="38" creationId="{760DB80F-E4C1-AD5E-BF19-6A52B17FF9D7}"/>
          </ac:picMkLst>
        </pc:picChg>
        <pc:picChg chg="mod topLvl">
          <ac:chgData name="James Williams" userId="c957a50b-491f-4d94-b4bc-52aca3e2340d" providerId="ADAL" clId="{279CA9D6-282F-4E74-B1DA-6C6F7696EF08}" dt="2025-09-24T14:10:36.085" v="3784" actId="164"/>
          <ac:picMkLst>
            <pc:docMk/>
            <pc:sldMk cId="3196488376" sldId="516"/>
            <ac:picMk id="40" creationId="{6158281C-CF80-1A5E-8A88-51C7F7F1DF3C}"/>
          </ac:picMkLst>
        </pc:picChg>
        <pc:picChg chg="mod topLvl">
          <ac:chgData name="James Williams" userId="c957a50b-491f-4d94-b4bc-52aca3e2340d" providerId="ADAL" clId="{279CA9D6-282F-4E74-B1DA-6C6F7696EF08}" dt="2025-09-24T14:10:36.085" v="3784" actId="164"/>
          <ac:picMkLst>
            <pc:docMk/>
            <pc:sldMk cId="3196488376" sldId="516"/>
            <ac:picMk id="42" creationId="{775D3826-BC50-1D0A-4236-4801C782D0DC}"/>
          </ac:picMkLst>
        </pc:picChg>
      </pc:sldChg>
      <pc:sldChg chg="modSp mod">
        <pc:chgData name="James Williams" userId="c957a50b-491f-4d94-b4bc-52aca3e2340d" providerId="ADAL" clId="{279CA9D6-282F-4E74-B1DA-6C6F7696EF08}" dt="2025-09-24T14:29:10.005" v="3876" actId="20577"/>
        <pc:sldMkLst>
          <pc:docMk/>
          <pc:sldMk cId="3869820540" sldId="517"/>
        </pc:sldMkLst>
        <pc:spChg chg="mod">
          <ac:chgData name="James Williams" userId="c957a50b-491f-4d94-b4bc-52aca3e2340d" providerId="ADAL" clId="{279CA9D6-282F-4E74-B1DA-6C6F7696EF08}" dt="2025-09-24T14:29:10.005" v="3876" actId="20577"/>
          <ac:spMkLst>
            <pc:docMk/>
            <pc:sldMk cId="3869820540" sldId="517"/>
            <ac:spMk id="3" creationId="{687564BB-F9FC-E68A-8787-F8C8E2D8E5CC}"/>
          </ac:spMkLst>
        </pc:spChg>
      </pc:sldChg>
      <pc:sldChg chg="modSp mod">
        <pc:chgData name="James Williams" userId="c957a50b-491f-4d94-b4bc-52aca3e2340d" providerId="ADAL" clId="{279CA9D6-282F-4E74-B1DA-6C6F7696EF08}" dt="2025-09-24T14:24:29.824" v="3795" actId="20577"/>
        <pc:sldMkLst>
          <pc:docMk/>
          <pc:sldMk cId="3132851625" sldId="519"/>
        </pc:sldMkLst>
        <pc:spChg chg="mod">
          <ac:chgData name="James Williams" userId="c957a50b-491f-4d94-b4bc-52aca3e2340d" providerId="ADAL" clId="{279CA9D6-282F-4E74-B1DA-6C6F7696EF08}" dt="2025-09-17T12:33:51.398" v="1740" actId="20577"/>
          <ac:spMkLst>
            <pc:docMk/>
            <pc:sldMk cId="3132851625" sldId="519"/>
            <ac:spMk id="2" creationId="{00000000-0000-0000-0000-000000000000}"/>
          </ac:spMkLst>
        </pc:spChg>
        <pc:spChg chg="mod">
          <ac:chgData name="James Williams" userId="c957a50b-491f-4d94-b4bc-52aca3e2340d" providerId="ADAL" clId="{279CA9D6-282F-4E74-B1DA-6C6F7696EF08}" dt="2025-09-24T14:24:29.824" v="3795" actId="20577"/>
          <ac:spMkLst>
            <pc:docMk/>
            <pc:sldMk cId="3132851625" sldId="519"/>
            <ac:spMk id="3" creationId="{00000000-0000-0000-0000-000000000000}"/>
          </ac:spMkLst>
        </pc:spChg>
      </pc:sldChg>
      <pc:sldChg chg="addSp delSp modSp mod ord">
        <pc:chgData name="James Williams" userId="c957a50b-491f-4d94-b4bc-52aca3e2340d" providerId="ADAL" clId="{279CA9D6-282F-4E74-B1DA-6C6F7696EF08}" dt="2025-09-29T09:01:54.766" v="4192" actId="20577"/>
        <pc:sldMkLst>
          <pc:docMk/>
          <pc:sldMk cId="2821064860" sldId="520"/>
        </pc:sldMkLst>
        <pc:spChg chg="mod">
          <ac:chgData name="James Williams" userId="c957a50b-491f-4d94-b4bc-52aca3e2340d" providerId="ADAL" clId="{279CA9D6-282F-4E74-B1DA-6C6F7696EF08}" dt="2025-09-17T12:33:46.985" v="1738" actId="20577"/>
          <ac:spMkLst>
            <pc:docMk/>
            <pc:sldMk cId="2821064860" sldId="520"/>
            <ac:spMk id="2" creationId="{00000000-0000-0000-0000-000000000000}"/>
          </ac:spMkLst>
        </pc:spChg>
        <pc:spChg chg="mod">
          <ac:chgData name="James Williams" userId="c957a50b-491f-4d94-b4bc-52aca3e2340d" providerId="ADAL" clId="{279CA9D6-282F-4E74-B1DA-6C6F7696EF08}" dt="2025-09-29T09:01:54.766" v="4192" actId="20577"/>
          <ac:spMkLst>
            <pc:docMk/>
            <pc:sldMk cId="2821064860" sldId="520"/>
            <ac:spMk id="3" creationId="{00000000-0000-0000-0000-000000000000}"/>
          </ac:spMkLst>
        </pc:spChg>
      </pc:sldChg>
      <pc:sldChg chg="addSp modSp mod">
        <pc:chgData name="James Williams" userId="c957a50b-491f-4d94-b4bc-52aca3e2340d" providerId="ADAL" clId="{279CA9D6-282F-4E74-B1DA-6C6F7696EF08}" dt="2025-09-24T14:02:02.041" v="3442" actId="113"/>
        <pc:sldMkLst>
          <pc:docMk/>
          <pc:sldMk cId="1336463340" sldId="522"/>
        </pc:sldMkLst>
        <pc:spChg chg="mod">
          <ac:chgData name="James Williams" userId="c957a50b-491f-4d94-b4bc-52aca3e2340d" providerId="ADAL" clId="{279CA9D6-282F-4E74-B1DA-6C6F7696EF08}" dt="2025-09-17T10:53:08.489" v="1423" actId="1076"/>
          <ac:spMkLst>
            <pc:docMk/>
            <pc:sldMk cId="1336463340" sldId="522"/>
            <ac:spMk id="2" creationId="{00000000-0000-0000-0000-000000000000}"/>
          </ac:spMkLst>
        </pc:spChg>
        <pc:spChg chg="mod">
          <ac:chgData name="James Williams" userId="c957a50b-491f-4d94-b4bc-52aca3e2340d" providerId="ADAL" clId="{279CA9D6-282F-4E74-B1DA-6C6F7696EF08}" dt="2025-09-17T10:53:21.754" v="1428" actId="1076"/>
          <ac:spMkLst>
            <pc:docMk/>
            <pc:sldMk cId="1336463340" sldId="522"/>
            <ac:spMk id="3" creationId="{59E230C8-B250-50F1-2787-A9867301E609}"/>
          </ac:spMkLst>
        </pc:spChg>
        <pc:spChg chg="add mod">
          <ac:chgData name="James Williams" userId="c957a50b-491f-4d94-b4bc-52aca3e2340d" providerId="ADAL" clId="{279CA9D6-282F-4E74-B1DA-6C6F7696EF08}" dt="2025-09-24T14:02:02.041" v="3442" actId="113"/>
          <ac:spMkLst>
            <pc:docMk/>
            <pc:sldMk cId="1336463340" sldId="522"/>
            <ac:spMk id="5" creationId="{C8A2E104-1698-B1E3-BD34-EE8B5095E037}"/>
          </ac:spMkLst>
        </pc:spChg>
      </pc:sldChg>
      <pc:sldChg chg="addSp modSp mod">
        <pc:chgData name="James Williams" userId="c957a50b-491f-4d94-b4bc-52aca3e2340d" providerId="ADAL" clId="{279CA9D6-282F-4E74-B1DA-6C6F7696EF08}" dt="2025-09-24T14:06:08.878" v="3662" actId="113"/>
        <pc:sldMkLst>
          <pc:docMk/>
          <pc:sldMk cId="1586973543" sldId="523"/>
        </pc:sldMkLst>
        <pc:spChg chg="mod">
          <ac:chgData name="James Williams" userId="c957a50b-491f-4d94-b4bc-52aca3e2340d" providerId="ADAL" clId="{279CA9D6-282F-4E74-B1DA-6C6F7696EF08}" dt="2025-09-17T10:53:32.778" v="1429" actId="1076"/>
          <ac:spMkLst>
            <pc:docMk/>
            <pc:sldMk cId="1586973543" sldId="523"/>
            <ac:spMk id="2" creationId="{00000000-0000-0000-0000-000000000000}"/>
          </ac:spMkLst>
        </pc:spChg>
        <pc:spChg chg="add mod">
          <ac:chgData name="James Williams" userId="c957a50b-491f-4d94-b4bc-52aca3e2340d" providerId="ADAL" clId="{279CA9D6-282F-4E74-B1DA-6C6F7696EF08}" dt="2025-09-24T14:06:08.878" v="3662" actId="113"/>
          <ac:spMkLst>
            <pc:docMk/>
            <pc:sldMk cId="1586973543" sldId="523"/>
            <ac:spMk id="3" creationId="{B8845CC4-4365-EA51-DBCB-CB9C909F6281}"/>
          </ac:spMkLst>
        </pc:spChg>
        <pc:spChg chg="mod">
          <ac:chgData name="James Williams" userId="c957a50b-491f-4d94-b4bc-52aca3e2340d" providerId="ADAL" clId="{279CA9D6-282F-4E74-B1DA-6C6F7696EF08}" dt="2025-09-17T10:53:34.269" v="1430" actId="1076"/>
          <ac:spMkLst>
            <pc:docMk/>
            <pc:sldMk cId="1586973543" sldId="523"/>
            <ac:spMk id="5" creationId="{D84B77A9-8DC5-E0AC-6FE3-83347BD9652B}"/>
          </ac:spMkLst>
        </pc:spChg>
      </pc:sldChg>
      <pc:sldChg chg="modSp mod">
        <pc:chgData name="James Williams" userId="c957a50b-491f-4d94-b4bc-52aca3e2340d" providerId="ADAL" clId="{279CA9D6-282F-4E74-B1DA-6C6F7696EF08}" dt="2025-09-24T14:29:42.336" v="3878" actId="113"/>
        <pc:sldMkLst>
          <pc:docMk/>
          <pc:sldMk cId="3681745356" sldId="526"/>
        </pc:sldMkLst>
        <pc:spChg chg="mod">
          <ac:chgData name="James Williams" userId="c957a50b-491f-4d94-b4bc-52aca3e2340d" providerId="ADAL" clId="{279CA9D6-282F-4E74-B1DA-6C6F7696EF08}" dt="2025-09-24T14:29:42.336" v="3878" actId="113"/>
          <ac:spMkLst>
            <pc:docMk/>
            <pc:sldMk cId="3681745356" sldId="526"/>
            <ac:spMk id="3" creationId="{687564BB-F9FC-E68A-8787-F8C8E2D8E5CC}"/>
          </ac:spMkLst>
        </pc:spChg>
      </pc:sldChg>
      <pc:sldChg chg="modSp mod">
        <pc:chgData name="James Williams" userId="c957a50b-491f-4d94-b4bc-52aca3e2340d" providerId="ADAL" clId="{279CA9D6-282F-4E74-B1DA-6C6F7696EF08}" dt="2025-09-29T10:19:52.434" v="4223" actId="115"/>
        <pc:sldMkLst>
          <pc:docMk/>
          <pc:sldMk cId="2208398959" sldId="533"/>
        </pc:sldMkLst>
        <pc:spChg chg="mod">
          <ac:chgData name="James Williams" userId="c957a50b-491f-4d94-b4bc-52aca3e2340d" providerId="ADAL" clId="{279CA9D6-282F-4E74-B1DA-6C6F7696EF08}" dt="2025-09-29T10:19:52.434" v="4223" actId="115"/>
          <ac:spMkLst>
            <pc:docMk/>
            <pc:sldMk cId="2208398959" sldId="533"/>
            <ac:spMk id="2" creationId="{B0A96461-8860-436A-924D-153034D20576}"/>
          </ac:spMkLst>
        </pc:spChg>
        <pc:spChg chg="mod">
          <ac:chgData name="James Williams" userId="c957a50b-491f-4d94-b4bc-52aca3e2340d" providerId="ADAL" clId="{279CA9D6-282F-4E74-B1DA-6C6F7696EF08}" dt="2025-09-24T14:39:06.849" v="4061" actId="20577"/>
          <ac:spMkLst>
            <pc:docMk/>
            <pc:sldMk cId="2208398959" sldId="533"/>
            <ac:spMk id="4" creationId="{FA6C8671-D566-4BD7-BE9E-C2D357E78D35}"/>
          </ac:spMkLst>
        </pc:spChg>
      </pc:sldChg>
      <pc:sldChg chg="modSp mod">
        <pc:chgData name="James Williams" userId="c957a50b-491f-4d94-b4bc-52aca3e2340d" providerId="ADAL" clId="{279CA9D6-282F-4E74-B1DA-6C6F7696EF08}" dt="2025-09-24T14:32:17.584" v="3953" actId="20577"/>
        <pc:sldMkLst>
          <pc:docMk/>
          <pc:sldMk cId="1095998543" sldId="534"/>
        </pc:sldMkLst>
        <pc:spChg chg="mod">
          <ac:chgData name="James Williams" userId="c957a50b-491f-4d94-b4bc-52aca3e2340d" providerId="ADAL" clId="{279CA9D6-282F-4E74-B1DA-6C6F7696EF08}" dt="2025-09-24T14:32:17.584" v="3953" actId="20577"/>
          <ac:spMkLst>
            <pc:docMk/>
            <pc:sldMk cId="1095998543" sldId="534"/>
            <ac:spMk id="3" creationId="{687564BB-F9FC-E68A-8787-F8C8E2D8E5CC}"/>
          </ac:spMkLst>
        </pc:spChg>
      </pc:sldChg>
      <pc:sldChg chg="del">
        <pc:chgData name="James Williams" userId="c957a50b-491f-4d94-b4bc-52aca3e2340d" providerId="ADAL" clId="{279CA9D6-282F-4E74-B1DA-6C6F7696EF08}" dt="2025-09-17T12:53:21.308" v="1910" actId="2696"/>
        <pc:sldMkLst>
          <pc:docMk/>
          <pc:sldMk cId="445051000" sldId="545"/>
        </pc:sldMkLst>
      </pc:sldChg>
      <pc:sldChg chg="del">
        <pc:chgData name="James Williams" userId="c957a50b-491f-4d94-b4bc-52aca3e2340d" providerId="ADAL" clId="{279CA9D6-282F-4E74-B1DA-6C6F7696EF08}" dt="2025-09-24T14:56:36.150" v="4143" actId="2696"/>
        <pc:sldMkLst>
          <pc:docMk/>
          <pc:sldMk cId="2404569858" sldId="548"/>
        </pc:sldMkLst>
      </pc:sldChg>
      <pc:sldChg chg="del">
        <pc:chgData name="James Williams" userId="c957a50b-491f-4d94-b4bc-52aca3e2340d" providerId="ADAL" clId="{279CA9D6-282F-4E74-B1DA-6C6F7696EF08}" dt="2025-09-15T15:56:16.402" v="541" actId="2696"/>
        <pc:sldMkLst>
          <pc:docMk/>
          <pc:sldMk cId="304087839" sldId="549"/>
        </pc:sldMkLst>
      </pc:sldChg>
      <pc:sldChg chg="modSp mod">
        <pc:chgData name="James Williams" userId="c957a50b-491f-4d94-b4bc-52aca3e2340d" providerId="ADAL" clId="{279CA9D6-282F-4E74-B1DA-6C6F7696EF08}" dt="2025-09-24T11:34:44.497" v="2763" actId="20577"/>
        <pc:sldMkLst>
          <pc:docMk/>
          <pc:sldMk cId="2525841432" sldId="550"/>
        </pc:sldMkLst>
        <pc:spChg chg="mod">
          <ac:chgData name="James Williams" userId="c957a50b-491f-4d94-b4bc-52aca3e2340d" providerId="ADAL" clId="{279CA9D6-282F-4E74-B1DA-6C6F7696EF08}" dt="2025-09-24T11:34:44.497" v="2763" actId="20577"/>
          <ac:spMkLst>
            <pc:docMk/>
            <pc:sldMk cId="2525841432" sldId="550"/>
            <ac:spMk id="3" creationId="{422CFA14-634B-4B25-9B9E-54387B1760E4}"/>
          </ac:spMkLst>
        </pc:spChg>
      </pc:sldChg>
      <pc:sldChg chg="modSp mod">
        <pc:chgData name="James Williams" userId="c957a50b-491f-4d94-b4bc-52aca3e2340d" providerId="ADAL" clId="{279CA9D6-282F-4E74-B1DA-6C6F7696EF08}" dt="2025-09-30T09:55:21.290" v="4648" actId="13926"/>
        <pc:sldMkLst>
          <pc:docMk/>
          <pc:sldMk cId="3721108510" sldId="551"/>
        </pc:sldMkLst>
        <pc:spChg chg="mod">
          <ac:chgData name="James Williams" userId="c957a50b-491f-4d94-b4bc-52aca3e2340d" providerId="ADAL" clId="{279CA9D6-282F-4E74-B1DA-6C6F7696EF08}" dt="2025-09-15T15:44:00.600" v="115" actId="27636"/>
          <ac:spMkLst>
            <pc:docMk/>
            <pc:sldMk cId="3721108510" sldId="551"/>
            <ac:spMk id="2" creationId="{22D28B8D-C1C5-4905-9AC6-2D657D2475F1}"/>
          </ac:spMkLst>
        </pc:spChg>
        <pc:spChg chg="mod">
          <ac:chgData name="James Williams" userId="c957a50b-491f-4d94-b4bc-52aca3e2340d" providerId="ADAL" clId="{279CA9D6-282F-4E74-B1DA-6C6F7696EF08}" dt="2025-09-30T09:55:21.290" v="4648" actId="13926"/>
          <ac:spMkLst>
            <pc:docMk/>
            <pc:sldMk cId="3721108510" sldId="551"/>
            <ac:spMk id="14" creationId="{3F7456A3-879B-F7D1-095B-419F58148ADA}"/>
          </ac:spMkLst>
        </pc:spChg>
      </pc:sldChg>
      <pc:sldChg chg="modSp mod">
        <pc:chgData name="James Williams" userId="c957a50b-491f-4d94-b4bc-52aca3e2340d" providerId="ADAL" clId="{279CA9D6-282F-4E74-B1DA-6C6F7696EF08}" dt="2025-09-24T11:30:35.499" v="2508" actId="20577"/>
        <pc:sldMkLst>
          <pc:docMk/>
          <pc:sldMk cId="1703450968" sldId="555"/>
        </pc:sldMkLst>
        <pc:spChg chg="mod">
          <ac:chgData name="James Williams" userId="c957a50b-491f-4d94-b4bc-52aca3e2340d" providerId="ADAL" clId="{279CA9D6-282F-4E74-B1DA-6C6F7696EF08}" dt="2025-09-15T15:55:37.997" v="539" actId="14100"/>
          <ac:spMkLst>
            <pc:docMk/>
            <pc:sldMk cId="1703450968" sldId="555"/>
            <ac:spMk id="2" creationId="{BB6A2343-7638-2342-D8C5-5B31DC99811A}"/>
          </ac:spMkLst>
        </pc:spChg>
        <pc:spChg chg="mod">
          <ac:chgData name="James Williams" userId="c957a50b-491f-4d94-b4bc-52aca3e2340d" providerId="ADAL" clId="{279CA9D6-282F-4E74-B1DA-6C6F7696EF08}" dt="2025-09-24T11:30:35.499" v="2508" actId="20577"/>
          <ac:spMkLst>
            <pc:docMk/>
            <pc:sldMk cId="1703450968" sldId="555"/>
            <ac:spMk id="3" creationId="{0D3C6E6F-FAC8-DF39-7E07-0FD1D25A9856}"/>
          </ac:spMkLst>
        </pc:spChg>
        <pc:picChg chg="mod">
          <ac:chgData name="James Williams" userId="c957a50b-491f-4d94-b4bc-52aca3e2340d" providerId="ADAL" clId="{279CA9D6-282F-4E74-B1DA-6C6F7696EF08}" dt="2025-09-24T11:29:14.090" v="2455" actId="14100"/>
          <ac:picMkLst>
            <pc:docMk/>
            <pc:sldMk cId="1703450968" sldId="555"/>
            <ac:picMk id="9" creationId="{3FAD3F9B-03C0-AFF0-D11F-CDD1C02FA75E}"/>
          </ac:picMkLst>
        </pc:picChg>
        <pc:picChg chg="mod">
          <ac:chgData name="James Williams" userId="c957a50b-491f-4d94-b4bc-52aca3e2340d" providerId="ADAL" clId="{279CA9D6-282F-4E74-B1DA-6C6F7696EF08}" dt="2025-09-24T11:29:11.310" v="2454" actId="14100"/>
          <ac:picMkLst>
            <pc:docMk/>
            <pc:sldMk cId="1703450968" sldId="555"/>
            <ac:picMk id="11" creationId="{92D9DFF9-7C20-D6F8-ABCC-4BDB508EFCA8}"/>
          </ac:picMkLst>
        </pc:picChg>
        <pc:picChg chg="mod">
          <ac:chgData name="James Williams" userId="c957a50b-491f-4d94-b4bc-52aca3e2340d" providerId="ADAL" clId="{279CA9D6-282F-4E74-B1DA-6C6F7696EF08}" dt="2025-09-24T11:29:21.893" v="2458" actId="1076"/>
          <ac:picMkLst>
            <pc:docMk/>
            <pc:sldMk cId="1703450968" sldId="555"/>
            <ac:picMk id="13" creationId="{743F4F03-80DF-22B7-5F13-04BC7436543D}"/>
          </ac:picMkLst>
        </pc:picChg>
      </pc:sldChg>
      <pc:sldChg chg="modSp del mod">
        <pc:chgData name="James Williams" userId="c957a50b-491f-4d94-b4bc-52aca3e2340d" providerId="ADAL" clId="{279CA9D6-282F-4E74-B1DA-6C6F7696EF08}" dt="2025-09-17T12:53:56.005" v="1911" actId="2696"/>
        <pc:sldMkLst>
          <pc:docMk/>
          <pc:sldMk cId="339130675" sldId="556"/>
        </pc:sldMkLst>
      </pc:sldChg>
      <pc:sldChg chg="new del">
        <pc:chgData name="James Williams" userId="c957a50b-491f-4d94-b4bc-52aca3e2340d" providerId="ADAL" clId="{279CA9D6-282F-4E74-B1DA-6C6F7696EF08}" dt="2025-09-15T15:47:30.747" v="406" actId="680"/>
        <pc:sldMkLst>
          <pc:docMk/>
          <pc:sldMk cId="1438881118" sldId="557"/>
        </pc:sldMkLst>
      </pc:sldChg>
      <pc:sldChg chg="add del">
        <pc:chgData name="James Williams" userId="c957a50b-491f-4d94-b4bc-52aca3e2340d" providerId="ADAL" clId="{279CA9D6-282F-4E74-B1DA-6C6F7696EF08}" dt="2025-09-15T15:47:44.583" v="408" actId="2696"/>
        <pc:sldMkLst>
          <pc:docMk/>
          <pc:sldMk cId="38552141" sldId="870"/>
        </pc:sldMkLst>
      </pc:sldChg>
      <pc:sldChg chg="addSp delSp modSp add del mod ord">
        <pc:chgData name="James Williams" userId="c957a50b-491f-4d94-b4bc-52aca3e2340d" providerId="ADAL" clId="{279CA9D6-282F-4E74-B1DA-6C6F7696EF08}" dt="2025-09-15T15:56:03.005" v="540" actId="2696"/>
        <pc:sldMkLst>
          <pc:docMk/>
          <pc:sldMk cId="1925532832" sldId="870"/>
        </pc:sldMkLst>
      </pc:sldChg>
      <pc:sldChg chg="modSp add mod">
        <pc:chgData name="James Williams" userId="c957a50b-491f-4d94-b4bc-52aca3e2340d" providerId="ADAL" clId="{279CA9D6-282F-4E74-B1DA-6C6F7696EF08}" dt="2025-09-15T15:58:06.727" v="643" actId="27636"/>
        <pc:sldMkLst>
          <pc:docMk/>
          <pc:sldMk cId="2142399157" sldId="870"/>
        </pc:sldMkLst>
        <pc:spChg chg="mod">
          <ac:chgData name="James Williams" userId="c957a50b-491f-4d94-b4bc-52aca3e2340d" providerId="ADAL" clId="{279CA9D6-282F-4E74-B1DA-6C6F7696EF08}" dt="2025-09-15T15:58:06.727" v="643" actId="27636"/>
          <ac:spMkLst>
            <pc:docMk/>
            <pc:sldMk cId="2142399157" sldId="870"/>
            <ac:spMk id="2" creationId="{7D0C4313-F21F-465B-89E5-EC25D19FE8BB}"/>
          </ac:spMkLst>
        </pc:spChg>
        <pc:spChg chg="mod">
          <ac:chgData name="James Williams" userId="c957a50b-491f-4d94-b4bc-52aca3e2340d" providerId="ADAL" clId="{279CA9D6-282F-4E74-B1DA-6C6F7696EF08}" dt="2025-09-15T15:57:49.922" v="638" actId="20577"/>
          <ac:spMkLst>
            <pc:docMk/>
            <pc:sldMk cId="2142399157" sldId="870"/>
            <ac:spMk id="4" creationId="{25147AAE-7C10-A7D2-362A-DBB641DA1005}"/>
          </ac:spMkLst>
        </pc:spChg>
        <pc:grpChg chg="mod">
          <ac:chgData name="James Williams" userId="c957a50b-491f-4d94-b4bc-52aca3e2340d" providerId="ADAL" clId="{279CA9D6-282F-4E74-B1DA-6C6F7696EF08}" dt="2025-09-15T15:57:57.673" v="639" actId="1076"/>
          <ac:grpSpMkLst>
            <pc:docMk/>
            <pc:sldMk cId="2142399157" sldId="870"/>
            <ac:grpSpMk id="9" creationId="{2A7EC381-B78E-33A9-8D1C-695AD8BB46E6}"/>
          </ac:grpSpMkLst>
        </pc:grpChg>
      </pc:sldChg>
      <pc:sldChg chg="addSp delSp modSp add mod">
        <pc:chgData name="James Williams" userId="c957a50b-491f-4d94-b4bc-52aca3e2340d" providerId="ADAL" clId="{279CA9D6-282F-4E74-B1DA-6C6F7696EF08}" dt="2025-09-17T10:51:00.668" v="1104" actId="20577"/>
        <pc:sldMkLst>
          <pc:docMk/>
          <pc:sldMk cId="3665404767" sldId="871"/>
        </pc:sldMkLst>
        <pc:spChg chg="mod">
          <ac:chgData name="James Williams" userId="c957a50b-491f-4d94-b4bc-52aca3e2340d" providerId="ADAL" clId="{279CA9D6-282F-4E74-B1DA-6C6F7696EF08}" dt="2025-09-17T10:49:18.434" v="1027" actId="1076"/>
          <ac:spMkLst>
            <pc:docMk/>
            <pc:sldMk cId="3665404767" sldId="871"/>
            <ac:spMk id="2" creationId="{03AD97F7-AF21-E848-186E-30177B9056F3}"/>
          </ac:spMkLst>
        </pc:spChg>
        <pc:spChg chg="mod">
          <ac:chgData name="James Williams" userId="c957a50b-491f-4d94-b4bc-52aca3e2340d" providerId="ADAL" clId="{279CA9D6-282F-4E74-B1DA-6C6F7696EF08}" dt="2025-09-17T10:51:00.668" v="1104" actId="20577"/>
          <ac:spMkLst>
            <pc:docMk/>
            <pc:sldMk cId="3665404767" sldId="871"/>
            <ac:spMk id="3" creationId="{75039018-C6A0-642B-2725-77FC1F54AB70}"/>
          </ac:spMkLst>
        </pc:spChg>
        <pc:spChg chg="mod">
          <ac:chgData name="James Williams" userId="c957a50b-491f-4d94-b4bc-52aca3e2340d" providerId="ADAL" clId="{279CA9D6-282F-4E74-B1DA-6C6F7696EF08}" dt="2025-09-17T10:49:20.177" v="1028" actId="14100"/>
          <ac:spMkLst>
            <pc:docMk/>
            <pc:sldMk cId="3665404767" sldId="871"/>
            <ac:spMk id="4" creationId="{1D89AE04-3F13-6754-21A2-1F31DFD2B207}"/>
          </ac:spMkLst>
        </pc:spChg>
        <pc:grpChg chg="add mod">
          <ac:chgData name="James Williams" userId="c957a50b-491f-4d94-b4bc-52aca3e2340d" providerId="ADAL" clId="{279CA9D6-282F-4E74-B1DA-6C6F7696EF08}" dt="2025-09-17T10:50:47.453" v="1102" actId="1076"/>
          <ac:grpSpMkLst>
            <pc:docMk/>
            <pc:sldMk cId="3665404767" sldId="871"/>
            <ac:grpSpMk id="5" creationId="{EA1DB363-8DD8-CC0D-F2C7-53D709399019}"/>
          </ac:grpSpMkLst>
        </pc:grpChg>
        <pc:picChg chg="add del mod topLvl">
          <ac:chgData name="James Williams" userId="c957a50b-491f-4d94-b4bc-52aca3e2340d" providerId="ADAL" clId="{279CA9D6-282F-4E74-B1DA-6C6F7696EF08}" dt="2025-09-17T10:50:45.556" v="1101" actId="164"/>
          <ac:picMkLst>
            <pc:docMk/>
            <pc:sldMk cId="3665404767" sldId="871"/>
            <ac:picMk id="32" creationId="{60B49DE5-8E29-1E76-8678-B4E1F4880E08}"/>
          </ac:picMkLst>
        </pc:picChg>
        <pc:picChg chg="add del mod topLvl">
          <ac:chgData name="James Williams" userId="c957a50b-491f-4d94-b4bc-52aca3e2340d" providerId="ADAL" clId="{279CA9D6-282F-4E74-B1DA-6C6F7696EF08}" dt="2025-09-17T10:50:45.556" v="1101" actId="164"/>
          <ac:picMkLst>
            <pc:docMk/>
            <pc:sldMk cId="3665404767" sldId="871"/>
            <ac:picMk id="34" creationId="{428EE574-1086-A262-C73D-9610342F7E46}"/>
          </ac:picMkLst>
        </pc:picChg>
        <pc:picChg chg="add del mod topLvl">
          <ac:chgData name="James Williams" userId="c957a50b-491f-4d94-b4bc-52aca3e2340d" providerId="ADAL" clId="{279CA9D6-282F-4E74-B1DA-6C6F7696EF08}" dt="2025-09-17T10:50:45.556" v="1101" actId="164"/>
          <ac:picMkLst>
            <pc:docMk/>
            <pc:sldMk cId="3665404767" sldId="871"/>
            <ac:picMk id="40" creationId="{569481D9-2EA2-846A-4858-2CCD565CA3A9}"/>
          </ac:picMkLst>
        </pc:picChg>
      </pc:sldChg>
      <pc:sldChg chg="addSp delSp modSp add mod ord">
        <pc:chgData name="James Williams" userId="c957a50b-491f-4d94-b4bc-52aca3e2340d" providerId="ADAL" clId="{279CA9D6-282F-4E74-B1DA-6C6F7696EF08}" dt="2025-09-29T10:36:37.653" v="4516" actId="313"/>
        <pc:sldMkLst>
          <pc:docMk/>
          <pc:sldMk cId="7872373" sldId="872"/>
        </pc:sldMkLst>
        <pc:spChg chg="mod">
          <ac:chgData name="James Williams" userId="c957a50b-491f-4d94-b4bc-52aca3e2340d" providerId="ADAL" clId="{279CA9D6-282F-4E74-B1DA-6C6F7696EF08}" dt="2025-09-29T10:33:41.552" v="4470" actId="27636"/>
          <ac:spMkLst>
            <pc:docMk/>
            <pc:sldMk cId="7872373" sldId="872"/>
            <ac:spMk id="2" creationId="{E8771D0C-9436-15D5-15D2-CB610FE8DB73}"/>
          </ac:spMkLst>
        </pc:spChg>
        <pc:spChg chg="mod">
          <ac:chgData name="James Williams" userId="c957a50b-491f-4d94-b4bc-52aca3e2340d" providerId="ADAL" clId="{279CA9D6-282F-4E74-B1DA-6C6F7696EF08}" dt="2025-09-29T10:36:37.653" v="4516" actId="313"/>
          <ac:spMkLst>
            <pc:docMk/>
            <pc:sldMk cId="7872373" sldId="872"/>
            <ac:spMk id="3" creationId="{90402EA5-9F0A-9E0E-6016-2C06E849AC79}"/>
          </ac:spMkLst>
        </pc:spChg>
        <pc:spChg chg="mod">
          <ac:chgData name="James Williams" userId="c957a50b-491f-4d94-b4bc-52aca3e2340d" providerId="ADAL" clId="{279CA9D6-282F-4E74-B1DA-6C6F7696EF08}" dt="2025-09-17T12:38:16.070" v="1831" actId="1076"/>
          <ac:spMkLst>
            <pc:docMk/>
            <pc:sldMk cId="7872373" sldId="872"/>
            <ac:spMk id="4" creationId="{EE4498AB-4E7C-DBA0-6FAC-D537822C1493}"/>
          </ac:spMkLst>
        </pc:spChg>
        <pc:spChg chg="add mod">
          <ac:chgData name="James Williams" userId="c957a50b-491f-4d94-b4bc-52aca3e2340d" providerId="ADAL" clId="{279CA9D6-282F-4E74-B1DA-6C6F7696EF08}" dt="2025-09-29T10:36:22.750" v="4514" actId="1076"/>
          <ac:spMkLst>
            <pc:docMk/>
            <pc:sldMk cId="7872373" sldId="872"/>
            <ac:spMk id="7" creationId="{E0FBE40F-E0A1-232C-8ABD-133BF7A911F6}"/>
          </ac:spMkLst>
        </pc:spChg>
        <pc:picChg chg="add mod modCrop">
          <ac:chgData name="James Williams" userId="c957a50b-491f-4d94-b4bc-52aca3e2340d" providerId="ADAL" clId="{279CA9D6-282F-4E74-B1DA-6C6F7696EF08}" dt="2025-09-29T10:36:26.578" v="4515" actId="1076"/>
          <ac:picMkLst>
            <pc:docMk/>
            <pc:sldMk cId="7872373" sldId="872"/>
            <ac:picMk id="6" creationId="{CE825E6A-A328-F14E-BDA6-B7B7399DCF16}"/>
          </ac:picMkLst>
        </pc:picChg>
        <pc:picChg chg="add mod">
          <ac:chgData name="James Williams" userId="c957a50b-491f-4d94-b4bc-52aca3e2340d" providerId="ADAL" clId="{279CA9D6-282F-4E74-B1DA-6C6F7696EF08}" dt="2025-09-24T14:27:11.977" v="3861" actId="1076"/>
          <ac:picMkLst>
            <pc:docMk/>
            <pc:sldMk cId="7872373" sldId="872"/>
            <ac:picMk id="15" creationId="{03C79300-111B-9DF0-9B32-1DB364ECCBA2}"/>
          </ac:picMkLst>
        </pc:picChg>
      </pc:sldChg>
      <pc:sldChg chg="delSp modSp add mod">
        <pc:chgData name="James Williams" userId="c957a50b-491f-4d94-b4bc-52aca3e2340d" providerId="ADAL" clId="{279CA9D6-282F-4E74-B1DA-6C6F7696EF08}" dt="2025-09-17T12:49:21.530" v="1909" actId="1076"/>
        <pc:sldMkLst>
          <pc:docMk/>
          <pc:sldMk cId="2972879409" sldId="873"/>
        </pc:sldMkLst>
        <pc:spChg chg="mod">
          <ac:chgData name="James Williams" userId="c957a50b-491f-4d94-b4bc-52aca3e2340d" providerId="ADAL" clId="{279CA9D6-282F-4E74-B1DA-6C6F7696EF08}" dt="2025-09-17T12:49:15.655" v="1908" actId="20577"/>
          <ac:spMkLst>
            <pc:docMk/>
            <pc:sldMk cId="2972879409" sldId="873"/>
            <ac:spMk id="2" creationId="{784F5212-CF72-F721-D49E-F48A773A7304}"/>
          </ac:spMkLst>
        </pc:spChg>
        <pc:spChg chg="mod">
          <ac:chgData name="James Williams" userId="c957a50b-491f-4d94-b4bc-52aca3e2340d" providerId="ADAL" clId="{279CA9D6-282F-4E74-B1DA-6C6F7696EF08}" dt="2025-09-17T12:49:21.530" v="1909" actId="1076"/>
          <ac:spMkLst>
            <pc:docMk/>
            <pc:sldMk cId="2972879409" sldId="873"/>
            <ac:spMk id="3" creationId="{F2AE8650-74B5-9F99-1BAB-0B53AF6EEF0A}"/>
          </ac:spMkLst>
        </pc:spChg>
      </pc:sldChg>
      <pc:sldChg chg="addSp delSp modSp add mod">
        <pc:chgData name="James Williams" userId="c957a50b-491f-4d94-b4bc-52aca3e2340d" providerId="ADAL" clId="{279CA9D6-282F-4E74-B1DA-6C6F7696EF08}" dt="2025-09-29T07:54:16.970" v="4180" actId="1076"/>
        <pc:sldMkLst>
          <pc:docMk/>
          <pc:sldMk cId="3664855321" sldId="875"/>
        </pc:sldMkLst>
        <pc:spChg chg="mod">
          <ac:chgData name="James Williams" userId="c957a50b-491f-4d94-b4bc-52aca3e2340d" providerId="ADAL" clId="{279CA9D6-282F-4E74-B1DA-6C6F7696EF08}" dt="2025-09-22T15:29:00.591" v="2301" actId="207"/>
          <ac:spMkLst>
            <pc:docMk/>
            <pc:sldMk cId="3664855321" sldId="875"/>
            <ac:spMk id="2" creationId="{63F1263F-D619-1F46-52A6-E9EA85EF47D1}"/>
          </ac:spMkLst>
        </pc:spChg>
        <pc:spChg chg="add mod">
          <ac:chgData name="James Williams" userId="c957a50b-491f-4d94-b4bc-52aca3e2340d" providerId="ADAL" clId="{279CA9D6-282F-4E74-B1DA-6C6F7696EF08}" dt="2025-09-22T15:30:28.226" v="2319" actId="1076"/>
          <ac:spMkLst>
            <pc:docMk/>
            <pc:sldMk cId="3664855321" sldId="875"/>
            <ac:spMk id="3" creationId="{7086E038-01A1-CABD-0CF6-BAAD08C88D66}"/>
          </ac:spMkLst>
        </pc:spChg>
        <pc:spChg chg="mod">
          <ac:chgData name="James Williams" userId="c957a50b-491f-4d94-b4bc-52aca3e2340d" providerId="ADAL" clId="{279CA9D6-282F-4E74-B1DA-6C6F7696EF08}" dt="2025-09-24T11:31:16.675" v="2515" actId="14100"/>
          <ac:spMkLst>
            <pc:docMk/>
            <pc:sldMk cId="3664855321" sldId="875"/>
            <ac:spMk id="4" creationId="{6BE277C4-0CD6-1237-61F5-C6E7E05C4507}"/>
          </ac:spMkLst>
        </pc:spChg>
        <pc:grpChg chg="mod">
          <ac:chgData name="James Williams" userId="c957a50b-491f-4d94-b4bc-52aca3e2340d" providerId="ADAL" clId="{279CA9D6-282F-4E74-B1DA-6C6F7696EF08}" dt="2025-09-24T11:31:03.989" v="2513" actId="1076"/>
          <ac:grpSpMkLst>
            <pc:docMk/>
            <pc:sldMk cId="3664855321" sldId="875"/>
            <ac:grpSpMk id="9" creationId="{25C75DD4-920F-4E2D-9105-131E51008EB3}"/>
          </ac:grpSpMkLst>
        </pc:grpChg>
        <pc:picChg chg="add del mod">
          <ac:chgData name="James Williams" userId="c957a50b-491f-4d94-b4bc-52aca3e2340d" providerId="ADAL" clId="{279CA9D6-282F-4E74-B1DA-6C6F7696EF08}" dt="2025-09-29T07:54:16.970" v="4180" actId="1076"/>
          <ac:picMkLst>
            <pc:docMk/>
            <pc:sldMk cId="3664855321" sldId="875"/>
            <ac:picMk id="5" creationId="{FF63B00C-D439-CDFD-8A0E-F1726FF14560}"/>
          </ac:picMkLst>
        </pc:picChg>
      </pc:sldChg>
      <pc:sldChg chg="add">
        <pc:chgData name="James Williams" userId="c957a50b-491f-4d94-b4bc-52aca3e2340d" providerId="ADAL" clId="{279CA9D6-282F-4E74-B1DA-6C6F7696EF08}" dt="2025-09-29T09:02:31.529" v="4194"/>
        <pc:sldMkLst>
          <pc:docMk/>
          <pc:sldMk cId="727066604" sldId="876"/>
        </pc:sldMkLst>
      </pc:sldChg>
      <pc:sldChg chg="modSp add del mod">
        <pc:chgData name="James Williams" userId="c957a50b-491f-4d94-b4bc-52aca3e2340d" providerId="ADAL" clId="{279CA9D6-282F-4E74-B1DA-6C6F7696EF08}" dt="2025-09-29T09:02:23.505" v="4193" actId="2696"/>
        <pc:sldMkLst>
          <pc:docMk/>
          <pc:sldMk cId="1751631959" sldId="876"/>
        </pc:sldMkLst>
      </pc:sldChg>
      <pc:sldChg chg="modSp add del mod">
        <pc:chgData name="James Williams" userId="c957a50b-491f-4d94-b4bc-52aca3e2340d" providerId="ADAL" clId="{279CA9D6-282F-4E74-B1DA-6C6F7696EF08}" dt="2025-09-30T09:50:49.145" v="4644" actId="2696"/>
        <pc:sldMkLst>
          <pc:docMk/>
          <pc:sldMk cId="2949818059" sldId="877"/>
        </pc:sldMkLst>
      </pc:sldChg>
      <pc:sldChg chg="delSp modSp new del mod">
        <pc:chgData name="James Williams" userId="c957a50b-491f-4d94-b4bc-52aca3e2340d" providerId="ADAL" clId="{279CA9D6-282F-4E74-B1DA-6C6F7696EF08}" dt="2025-09-29T09:57:02.452" v="4195" actId="2696"/>
        <pc:sldMkLst>
          <pc:docMk/>
          <pc:sldMk cId="4028469868" sldId="877"/>
        </pc:sldMkLst>
      </pc:sldChg>
      <pc:sldChg chg="addSp delSp modSp add mod ord">
        <pc:chgData name="James Williams" userId="c957a50b-491f-4d94-b4bc-52aca3e2340d" providerId="ADAL" clId="{279CA9D6-282F-4E74-B1DA-6C6F7696EF08}" dt="2025-09-29T13:08:10.151" v="4599"/>
        <pc:sldMkLst>
          <pc:docMk/>
          <pc:sldMk cId="3436590149" sldId="878"/>
        </pc:sldMkLst>
        <pc:spChg chg="mod">
          <ac:chgData name="James Williams" userId="c957a50b-491f-4d94-b4bc-52aca3e2340d" providerId="ADAL" clId="{279CA9D6-282F-4E74-B1DA-6C6F7696EF08}" dt="2025-09-29T10:40:06.619" v="4553" actId="20577"/>
          <ac:spMkLst>
            <pc:docMk/>
            <pc:sldMk cId="3436590149" sldId="878"/>
            <ac:spMk id="2" creationId="{300A6F1A-BFFC-FECA-4C9D-B49AF88D9A0B}"/>
          </ac:spMkLst>
        </pc:spChg>
        <pc:spChg chg="mod">
          <ac:chgData name="James Williams" userId="c957a50b-491f-4d94-b4bc-52aca3e2340d" providerId="ADAL" clId="{279CA9D6-282F-4E74-B1DA-6C6F7696EF08}" dt="2025-09-29T10:44:21.084" v="4590" actId="14100"/>
          <ac:spMkLst>
            <pc:docMk/>
            <pc:sldMk cId="3436590149" sldId="878"/>
            <ac:spMk id="14" creationId="{6266516C-9762-2459-9D4E-7856B91604F8}"/>
          </ac:spMkLst>
        </pc:spChg>
        <pc:picChg chg="add mod">
          <ac:chgData name="James Williams" userId="c957a50b-491f-4d94-b4bc-52aca3e2340d" providerId="ADAL" clId="{279CA9D6-282F-4E74-B1DA-6C6F7696EF08}" dt="2025-09-29T10:44:16.242" v="4589" actId="1076"/>
          <ac:picMkLst>
            <pc:docMk/>
            <pc:sldMk cId="3436590149" sldId="878"/>
            <ac:picMk id="3" creationId="{A44559C9-A4EB-926E-2180-73F38DC89962}"/>
          </ac:picMkLst>
        </pc:picChg>
        <pc:picChg chg="mod topLvl">
          <ac:chgData name="James Williams" userId="c957a50b-491f-4d94-b4bc-52aca3e2340d" providerId="ADAL" clId="{279CA9D6-282F-4E74-B1DA-6C6F7696EF08}" dt="2025-09-29T10:44:05.888" v="4584" actId="165"/>
          <ac:picMkLst>
            <pc:docMk/>
            <pc:sldMk cId="3436590149" sldId="878"/>
            <ac:picMk id="6" creationId="{1D05F88D-80CF-C24A-FF85-853E4738830F}"/>
          </ac:picMkLst>
        </pc:picChg>
        <pc:picChg chg="mod topLvl">
          <ac:chgData name="James Williams" userId="c957a50b-491f-4d94-b4bc-52aca3e2340d" providerId="ADAL" clId="{279CA9D6-282F-4E74-B1DA-6C6F7696EF08}" dt="2025-09-29T10:44:05.888" v="4584" actId="165"/>
          <ac:picMkLst>
            <pc:docMk/>
            <pc:sldMk cId="3436590149" sldId="878"/>
            <ac:picMk id="9" creationId="{9FC0975C-B37D-90CE-4579-5D84FE6A8E0E}"/>
          </ac:picMkLst>
        </pc:picChg>
      </pc:sldChg>
      <pc:sldChg chg="delSp modSp add del mod">
        <pc:chgData name="James Williams" userId="c957a50b-491f-4d94-b4bc-52aca3e2340d" providerId="ADAL" clId="{279CA9D6-282F-4E74-B1DA-6C6F7696EF08}" dt="2025-09-30T10:17:21.697" v="4810" actId="2696"/>
        <pc:sldMkLst>
          <pc:docMk/>
          <pc:sldMk cId="1657676237" sldId="879"/>
        </pc:sldMkLst>
      </pc:sldChg>
    </pc:docChg>
  </pc:docChgLst>
  <pc:docChgLst>
    <pc:chgData name="James Williams" userId="c957a50b-491f-4d94-b4bc-52aca3e2340d" providerId="ADAL" clId="{5667AF13-C09A-4F57-B356-C65CDFBEEA1E}"/>
    <pc:docChg chg="custSel modSld">
      <pc:chgData name="James Williams" userId="c957a50b-491f-4d94-b4bc-52aca3e2340d" providerId="ADAL" clId="{5667AF13-C09A-4F57-B356-C65CDFBEEA1E}" dt="2023-10-09T11:50:36.649" v="78" actId="20577"/>
      <pc:docMkLst>
        <pc:docMk/>
      </pc:docMkLst>
      <pc:sldChg chg="modSp mod">
        <pc:chgData name="James Williams" userId="c957a50b-491f-4d94-b4bc-52aca3e2340d" providerId="ADAL" clId="{5667AF13-C09A-4F57-B356-C65CDFBEEA1E}" dt="2023-10-09T11:50:36.649" v="78" actId="20577"/>
        <pc:sldMkLst>
          <pc:docMk/>
          <pc:sldMk cId="3671395877" sldId="354"/>
        </pc:sldMkLst>
      </pc:sldChg>
    </pc:docChg>
  </pc:docChgLst>
  <pc:docChgLst>
    <pc:chgData name="James Williams" userId="c957a50b-491f-4d94-b4bc-52aca3e2340d" providerId="ADAL" clId="{EC4C4F8E-A24C-44B6-AC73-D26DC5B56C93}"/>
    <pc:docChg chg="undo custSel addSld delSld modSld sldOrd modSection">
      <pc:chgData name="James Williams" userId="c957a50b-491f-4d94-b4bc-52aca3e2340d" providerId="ADAL" clId="{EC4C4F8E-A24C-44B6-AC73-D26DC5B56C93}" dt="2023-10-01T13:18:52.177" v="2083" actId="20577"/>
      <pc:docMkLst>
        <pc:docMk/>
      </pc:docMkLst>
      <pc:sldChg chg="modSp add mod ord">
        <pc:chgData name="James Williams" userId="c957a50b-491f-4d94-b4bc-52aca3e2340d" providerId="ADAL" clId="{EC4C4F8E-A24C-44B6-AC73-D26DC5B56C93}" dt="2023-09-28T11:22:30.770" v="1142"/>
        <pc:sldMkLst>
          <pc:docMk/>
          <pc:sldMk cId="2307667373" sldId="276"/>
        </pc:sldMkLst>
      </pc:sldChg>
      <pc:sldChg chg="modSp mod">
        <pc:chgData name="James Williams" userId="c957a50b-491f-4d94-b4bc-52aca3e2340d" providerId="ADAL" clId="{EC4C4F8E-A24C-44B6-AC73-D26DC5B56C93}" dt="2023-10-01T13:18:52.177" v="2083" actId="20577"/>
        <pc:sldMkLst>
          <pc:docMk/>
          <pc:sldMk cId="3136927749" sldId="282"/>
        </pc:sldMkLst>
      </pc:sldChg>
      <pc:sldChg chg="modSp mod">
        <pc:chgData name="James Williams" userId="c957a50b-491f-4d94-b4bc-52aca3e2340d" providerId="ADAL" clId="{EC4C4F8E-A24C-44B6-AC73-D26DC5B56C93}" dt="2023-10-01T12:44:41.834" v="1175" actId="6559"/>
        <pc:sldMkLst>
          <pc:docMk/>
          <pc:sldMk cId="2186719961" sldId="314"/>
        </pc:sldMkLst>
      </pc:sldChg>
      <pc:sldChg chg="ord">
        <pc:chgData name="James Williams" userId="c957a50b-491f-4d94-b4bc-52aca3e2340d" providerId="ADAL" clId="{EC4C4F8E-A24C-44B6-AC73-D26DC5B56C93}" dt="2023-10-01T13:17:20.095" v="2081"/>
        <pc:sldMkLst>
          <pc:docMk/>
          <pc:sldMk cId="1861619271" sldId="326"/>
        </pc:sldMkLst>
      </pc:sldChg>
      <pc:sldChg chg="modSp mod">
        <pc:chgData name="James Williams" userId="c957a50b-491f-4d94-b4bc-52aca3e2340d" providerId="ADAL" clId="{EC4C4F8E-A24C-44B6-AC73-D26DC5B56C93}" dt="2023-09-24T13:43:15.121" v="130" actId="20577"/>
        <pc:sldMkLst>
          <pc:docMk/>
          <pc:sldMk cId="1188382200" sldId="327"/>
        </pc:sldMkLst>
      </pc:sldChg>
      <pc:sldChg chg="modSp mod">
        <pc:chgData name="James Williams" userId="c957a50b-491f-4d94-b4bc-52aca3e2340d" providerId="ADAL" clId="{EC4C4F8E-A24C-44B6-AC73-D26DC5B56C93}" dt="2023-09-24T13:47:01.859" v="273" actId="20577"/>
        <pc:sldMkLst>
          <pc:docMk/>
          <pc:sldMk cId="4197646274" sldId="328"/>
        </pc:sldMkLst>
      </pc:sldChg>
      <pc:sldChg chg="modSp add del mod">
        <pc:chgData name="James Williams" userId="c957a50b-491f-4d94-b4bc-52aca3e2340d" providerId="ADAL" clId="{EC4C4F8E-A24C-44B6-AC73-D26DC5B56C93}" dt="2023-09-24T13:50:09.031" v="402" actId="2696"/>
        <pc:sldMkLst>
          <pc:docMk/>
          <pc:sldMk cId="4103316940" sldId="329"/>
        </pc:sldMkLst>
      </pc:sldChg>
      <pc:sldChg chg="modSp mod ord">
        <pc:chgData name="James Williams" userId="c957a50b-491f-4d94-b4bc-52aca3e2340d" providerId="ADAL" clId="{EC4C4F8E-A24C-44B6-AC73-D26DC5B56C93}" dt="2023-09-28T11:21:19.598" v="1125"/>
        <pc:sldMkLst>
          <pc:docMk/>
          <pc:sldMk cId="2145394463" sldId="330"/>
        </pc:sldMkLst>
      </pc:sldChg>
      <pc:sldChg chg="modSp mod">
        <pc:chgData name="James Williams" userId="c957a50b-491f-4d94-b4bc-52aca3e2340d" providerId="ADAL" clId="{EC4C4F8E-A24C-44B6-AC73-D26DC5B56C93}" dt="2023-09-24T14:05:22.216" v="481" actId="20577"/>
        <pc:sldMkLst>
          <pc:docMk/>
          <pc:sldMk cId="595006056" sldId="335"/>
        </pc:sldMkLst>
      </pc:sldChg>
      <pc:sldChg chg="addSp delSp modSp mod modClrScheme delDesignElem chgLayout">
        <pc:chgData name="James Williams" userId="c957a50b-491f-4d94-b4bc-52aca3e2340d" providerId="ADAL" clId="{EC4C4F8E-A24C-44B6-AC73-D26DC5B56C93}" dt="2023-09-28T11:22:19.215" v="1140" actId="207"/>
        <pc:sldMkLst>
          <pc:docMk/>
          <pc:sldMk cId="2900813308" sldId="338"/>
        </pc:sldMkLst>
      </pc:sldChg>
      <pc:sldChg chg="modSp del mod">
        <pc:chgData name="James Williams" userId="c957a50b-491f-4d94-b4bc-52aca3e2340d" providerId="ADAL" clId="{EC4C4F8E-A24C-44B6-AC73-D26DC5B56C93}" dt="2023-09-24T13:58:57.464" v="451" actId="2696"/>
        <pc:sldMkLst>
          <pc:docMk/>
          <pc:sldMk cId="1008622141" sldId="339"/>
        </pc:sldMkLst>
      </pc:sldChg>
      <pc:sldChg chg="delSp modSp add mod setBg delDesignElem">
        <pc:chgData name="James Williams" userId="c957a50b-491f-4d94-b4bc-52aca3e2340d" providerId="ADAL" clId="{EC4C4F8E-A24C-44B6-AC73-D26DC5B56C93}" dt="2023-09-24T13:59:47.011" v="455" actId="20577"/>
        <pc:sldMkLst>
          <pc:docMk/>
          <pc:sldMk cId="4119182276" sldId="339"/>
        </pc:sldMkLst>
      </pc:sldChg>
      <pc:sldChg chg="modSp mod">
        <pc:chgData name="James Williams" userId="c957a50b-491f-4d94-b4bc-52aca3e2340d" providerId="ADAL" clId="{EC4C4F8E-A24C-44B6-AC73-D26DC5B56C93}" dt="2023-09-28T11:27:05.284" v="1159" actId="20577"/>
        <pc:sldMkLst>
          <pc:docMk/>
          <pc:sldMk cId="25460017" sldId="341"/>
        </pc:sldMkLst>
      </pc:sldChg>
      <pc:sldChg chg="add">
        <pc:chgData name="James Williams" userId="c957a50b-491f-4d94-b4bc-52aca3e2340d" providerId="ADAL" clId="{EC4C4F8E-A24C-44B6-AC73-D26DC5B56C93}" dt="2023-09-24T13:59:02.929" v="453"/>
        <pc:sldMkLst>
          <pc:docMk/>
          <pc:sldMk cId="1592075477" sldId="345"/>
        </pc:sldMkLst>
      </pc:sldChg>
      <pc:sldChg chg="modSp del mod">
        <pc:chgData name="James Williams" userId="c957a50b-491f-4d94-b4bc-52aca3e2340d" providerId="ADAL" clId="{EC4C4F8E-A24C-44B6-AC73-D26DC5B56C93}" dt="2023-09-24T13:58:57.464" v="451" actId="2696"/>
        <pc:sldMkLst>
          <pc:docMk/>
          <pc:sldMk cId="2655695145" sldId="345"/>
        </pc:sldMkLst>
      </pc:sldChg>
      <pc:sldChg chg="modSp mod">
        <pc:chgData name="James Williams" userId="c957a50b-491f-4d94-b4bc-52aca3e2340d" providerId="ADAL" clId="{EC4C4F8E-A24C-44B6-AC73-D26DC5B56C93}" dt="2023-10-01T13:05:15.963" v="2000" actId="20577"/>
        <pc:sldMkLst>
          <pc:docMk/>
          <pc:sldMk cId="4041184093" sldId="346"/>
        </pc:sldMkLst>
      </pc:sldChg>
      <pc:sldChg chg="modSp mod">
        <pc:chgData name="James Williams" userId="c957a50b-491f-4d94-b4bc-52aca3e2340d" providerId="ADAL" clId="{EC4C4F8E-A24C-44B6-AC73-D26DC5B56C93}" dt="2023-10-01T13:08:16.679" v="2057" actId="20577"/>
        <pc:sldMkLst>
          <pc:docMk/>
          <pc:sldMk cId="3671395877" sldId="354"/>
        </pc:sldMkLst>
      </pc:sldChg>
      <pc:sldChg chg="delSp modSp mod">
        <pc:chgData name="James Williams" userId="c957a50b-491f-4d94-b4bc-52aca3e2340d" providerId="ADAL" clId="{EC4C4F8E-A24C-44B6-AC73-D26DC5B56C93}" dt="2023-10-01T13:04:15.714" v="1974" actId="403"/>
        <pc:sldMkLst>
          <pc:docMk/>
          <pc:sldMk cId="1315469254" sldId="355"/>
        </pc:sldMkLst>
      </pc:sldChg>
      <pc:sldChg chg="addSp modSp mod">
        <pc:chgData name="James Williams" userId="c957a50b-491f-4d94-b4bc-52aca3e2340d" providerId="ADAL" clId="{EC4C4F8E-A24C-44B6-AC73-D26DC5B56C93}" dt="2023-10-01T13:07:39.899" v="2040" actId="1582"/>
        <pc:sldMkLst>
          <pc:docMk/>
          <pc:sldMk cId="3057015111" sldId="357"/>
        </pc:sldMkLst>
      </pc:sldChg>
      <pc:sldChg chg="del">
        <pc:chgData name="James Williams" userId="c957a50b-491f-4d94-b4bc-52aca3e2340d" providerId="ADAL" clId="{EC4C4F8E-A24C-44B6-AC73-D26DC5B56C93}" dt="2023-09-24T13:55:56.571" v="417" actId="2696"/>
        <pc:sldMkLst>
          <pc:docMk/>
          <pc:sldMk cId="3665152657" sldId="417"/>
        </pc:sldMkLst>
      </pc:sldChg>
      <pc:sldChg chg="modSp mod">
        <pc:chgData name="James Williams" userId="c957a50b-491f-4d94-b4bc-52aca3e2340d" providerId="ADAL" clId="{EC4C4F8E-A24C-44B6-AC73-D26DC5B56C93}" dt="2023-10-01T13:09:59.530" v="2073" actId="20577"/>
        <pc:sldMkLst>
          <pc:docMk/>
          <pc:sldMk cId="201113480" sldId="420"/>
        </pc:sldMkLst>
      </pc:sldChg>
      <pc:sldChg chg="modSp mod">
        <pc:chgData name="James Williams" userId="c957a50b-491f-4d94-b4bc-52aca3e2340d" providerId="ADAL" clId="{EC4C4F8E-A24C-44B6-AC73-D26DC5B56C93}" dt="2023-10-01T13:10:21.474" v="2077" actId="403"/>
        <pc:sldMkLst>
          <pc:docMk/>
          <pc:sldMk cId="373038277" sldId="422"/>
        </pc:sldMkLst>
      </pc:sldChg>
      <pc:sldChg chg="del">
        <pc:chgData name="James Williams" userId="c957a50b-491f-4d94-b4bc-52aca3e2340d" providerId="ADAL" clId="{EC4C4F8E-A24C-44B6-AC73-D26DC5B56C93}" dt="2023-09-24T13:57:55.679" v="447" actId="2696"/>
        <pc:sldMkLst>
          <pc:docMk/>
          <pc:sldMk cId="4063684939" sldId="425"/>
        </pc:sldMkLst>
      </pc:sldChg>
      <pc:sldChg chg="modSp mod">
        <pc:chgData name="James Williams" userId="c957a50b-491f-4d94-b4bc-52aca3e2340d" providerId="ADAL" clId="{EC4C4F8E-A24C-44B6-AC73-D26DC5B56C93}" dt="2023-09-24T13:51:58.699" v="407" actId="20577"/>
        <pc:sldMkLst>
          <pc:docMk/>
          <pc:sldMk cId="3549327671" sldId="515"/>
        </pc:sldMkLst>
      </pc:sldChg>
      <pc:sldChg chg="modSp mod">
        <pc:chgData name="James Williams" userId="c957a50b-491f-4d94-b4bc-52aca3e2340d" providerId="ADAL" clId="{EC4C4F8E-A24C-44B6-AC73-D26DC5B56C93}" dt="2023-09-24T13:51:22.003" v="404" actId="20577"/>
        <pc:sldMkLst>
          <pc:docMk/>
          <pc:sldMk cId="3196488376" sldId="516"/>
        </pc:sldMkLst>
      </pc:sldChg>
      <pc:sldChg chg="modSp mod">
        <pc:chgData name="James Williams" userId="c957a50b-491f-4d94-b4bc-52aca3e2340d" providerId="ADAL" clId="{EC4C4F8E-A24C-44B6-AC73-D26DC5B56C93}" dt="2023-10-01T12:48:32.245" v="1247" actId="20577"/>
        <pc:sldMkLst>
          <pc:docMk/>
          <pc:sldMk cId="3869820540" sldId="517"/>
        </pc:sldMkLst>
      </pc:sldChg>
      <pc:sldChg chg="modSp mod">
        <pc:chgData name="James Williams" userId="c957a50b-491f-4d94-b4bc-52aca3e2340d" providerId="ADAL" clId="{EC4C4F8E-A24C-44B6-AC73-D26DC5B56C93}" dt="2023-10-01T12:47:09.186" v="1244" actId="20577"/>
        <pc:sldMkLst>
          <pc:docMk/>
          <pc:sldMk cId="3132851625" sldId="519"/>
        </pc:sldMkLst>
      </pc:sldChg>
      <pc:sldChg chg="modSp mod">
        <pc:chgData name="James Williams" userId="c957a50b-491f-4d94-b4bc-52aca3e2340d" providerId="ADAL" clId="{EC4C4F8E-A24C-44B6-AC73-D26DC5B56C93}" dt="2023-10-01T12:47:26.087" v="1245" actId="115"/>
        <pc:sldMkLst>
          <pc:docMk/>
          <pc:sldMk cId="2821064860" sldId="520"/>
        </pc:sldMkLst>
      </pc:sldChg>
      <pc:sldChg chg="del">
        <pc:chgData name="James Williams" userId="c957a50b-491f-4d94-b4bc-52aca3e2340d" providerId="ADAL" clId="{EC4C4F8E-A24C-44B6-AC73-D26DC5B56C93}" dt="2023-09-24T13:53:29.918" v="414" actId="2696"/>
        <pc:sldMkLst>
          <pc:docMk/>
          <pc:sldMk cId="153727739" sldId="524"/>
        </pc:sldMkLst>
      </pc:sldChg>
      <pc:sldChg chg="modSp mod">
        <pc:chgData name="James Williams" userId="c957a50b-491f-4d94-b4bc-52aca3e2340d" providerId="ADAL" clId="{EC4C4F8E-A24C-44B6-AC73-D26DC5B56C93}" dt="2023-10-01T12:47:39.767" v="1246" actId="115"/>
        <pc:sldMkLst>
          <pc:docMk/>
          <pc:sldMk cId="1408233258" sldId="525"/>
        </pc:sldMkLst>
      </pc:sldChg>
      <pc:sldChg chg="modSp mod">
        <pc:chgData name="James Williams" userId="c957a50b-491f-4d94-b4bc-52aca3e2340d" providerId="ADAL" clId="{EC4C4F8E-A24C-44B6-AC73-D26DC5B56C93}" dt="2023-10-01T13:06:30.967" v="2036" actId="20577"/>
        <pc:sldMkLst>
          <pc:docMk/>
          <pc:sldMk cId="2208398959" sldId="533"/>
        </pc:sldMkLst>
      </pc:sldChg>
      <pc:sldChg chg="modSp add del mod">
        <pc:chgData name="James Williams" userId="c957a50b-491f-4d94-b4bc-52aca3e2340d" providerId="ADAL" clId="{EC4C4F8E-A24C-44B6-AC73-D26DC5B56C93}" dt="2023-09-24T13:36:50.377" v="33" actId="2696"/>
        <pc:sldMkLst>
          <pc:docMk/>
          <pc:sldMk cId="67881042" sldId="534"/>
        </pc:sldMkLst>
      </pc:sldChg>
      <pc:sldChg chg="modSp add mod">
        <pc:chgData name="James Williams" userId="c957a50b-491f-4d94-b4bc-52aca3e2340d" providerId="ADAL" clId="{EC4C4F8E-A24C-44B6-AC73-D26DC5B56C93}" dt="2023-10-01T13:03:44.667" v="1965" actId="20577"/>
        <pc:sldMkLst>
          <pc:docMk/>
          <pc:sldMk cId="1095998543" sldId="534"/>
        </pc:sldMkLst>
      </pc:sldChg>
      <pc:sldChg chg="addSp delSp add del setBg delDesignElem">
        <pc:chgData name="James Williams" userId="c957a50b-491f-4d94-b4bc-52aca3e2340d" providerId="ADAL" clId="{EC4C4F8E-A24C-44B6-AC73-D26DC5B56C93}" dt="2023-09-24T13:35:31.268" v="5"/>
        <pc:sldMkLst>
          <pc:docMk/>
          <pc:sldMk cId="1710515999" sldId="534"/>
        </pc:sldMkLst>
      </pc:sldChg>
      <pc:sldChg chg="add del">
        <pc:chgData name="James Williams" userId="c957a50b-491f-4d94-b4bc-52aca3e2340d" providerId="ADAL" clId="{EC4C4F8E-A24C-44B6-AC73-D26DC5B56C93}" dt="2023-09-24T13:53:10.082" v="412" actId="2696"/>
        <pc:sldMkLst>
          <pc:docMk/>
          <pc:sldMk cId="2245777132" sldId="534"/>
        </pc:sldMkLst>
      </pc:sldChg>
      <pc:sldChg chg="add">
        <pc:chgData name="James Williams" userId="c957a50b-491f-4d94-b4bc-52aca3e2340d" providerId="ADAL" clId="{EC4C4F8E-A24C-44B6-AC73-D26DC5B56C93}" dt="2023-09-24T13:53:49.015" v="415"/>
        <pc:sldMkLst>
          <pc:docMk/>
          <pc:sldMk cId="445051000" sldId="545"/>
        </pc:sldMkLst>
      </pc:sldChg>
      <pc:sldChg chg="add">
        <pc:chgData name="James Williams" userId="c957a50b-491f-4d94-b4bc-52aca3e2340d" providerId="ADAL" clId="{EC4C4F8E-A24C-44B6-AC73-D26DC5B56C93}" dt="2023-09-24T13:55:53.877" v="416"/>
        <pc:sldMkLst>
          <pc:docMk/>
          <pc:sldMk cId="4189901451" sldId="546"/>
        </pc:sldMkLst>
      </pc:sldChg>
      <pc:sldChg chg="modSp add mod">
        <pc:chgData name="James Williams" userId="c957a50b-491f-4d94-b4bc-52aca3e2340d" providerId="ADAL" clId="{EC4C4F8E-A24C-44B6-AC73-D26DC5B56C93}" dt="2023-09-24T13:58:12.281" v="450" actId="13926"/>
        <pc:sldMkLst>
          <pc:docMk/>
          <pc:sldMk cId="2203190332" sldId="547"/>
        </pc:sldMkLst>
      </pc:sldChg>
      <pc:sldChg chg="add del ord">
        <pc:chgData name="James Williams" userId="c957a50b-491f-4d94-b4bc-52aca3e2340d" providerId="ADAL" clId="{EC4C4F8E-A24C-44B6-AC73-D26DC5B56C93}" dt="2023-09-28T11:21:17.963" v="1123"/>
        <pc:sldMkLst>
          <pc:docMk/>
          <pc:sldMk cId="3252816145" sldId="548"/>
        </pc:sldMkLst>
      </pc:sldChg>
      <pc:sldChg chg="addSp delSp modSp new add del mod ord setBg">
        <pc:chgData name="James Williams" userId="c957a50b-491f-4d94-b4bc-52aca3e2340d" providerId="ADAL" clId="{EC4C4F8E-A24C-44B6-AC73-D26DC5B56C93}" dt="2023-09-28T11:22:04.043" v="1138" actId="313"/>
        <pc:sldMkLst>
          <pc:docMk/>
          <pc:sldMk cId="304087839" sldId="549"/>
        </pc:sldMkLst>
      </pc:sldChg>
      <pc:sldChg chg="new del">
        <pc:chgData name="James Williams" userId="c957a50b-491f-4d94-b4bc-52aca3e2340d" providerId="ADAL" clId="{EC4C4F8E-A24C-44B6-AC73-D26DC5B56C93}" dt="2023-09-28T11:05:59.877" v="485" actId="680"/>
        <pc:sldMkLst>
          <pc:docMk/>
          <pc:sldMk cId="809079823" sldId="549"/>
        </pc:sldMkLst>
      </pc:sldChg>
      <pc:sldChg chg="new del">
        <pc:chgData name="James Williams" userId="c957a50b-491f-4d94-b4bc-52aca3e2340d" providerId="ADAL" clId="{EC4C4F8E-A24C-44B6-AC73-D26DC5B56C93}" dt="2023-09-28T11:06:33.700" v="489" actId="680"/>
        <pc:sldMkLst>
          <pc:docMk/>
          <pc:sldMk cId="4290588697" sldId="549"/>
        </pc:sldMkLst>
      </pc:sldChg>
      <pc:sldChg chg="new del">
        <pc:chgData name="James Williams" userId="c957a50b-491f-4d94-b4bc-52aca3e2340d" providerId="ADAL" clId="{EC4C4F8E-A24C-44B6-AC73-D26DC5B56C93}" dt="2023-09-28T11:05:59.502" v="484" actId="680"/>
        <pc:sldMkLst>
          <pc:docMk/>
          <pc:sldMk cId="3722567478" sldId="550"/>
        </pc:sldMkLst>
      </pc:sldChg>
    </pc:docChg>
  </pc:docChgLst>
  <pc:docChgLst>
    <pc:chgData name="James Williams" userId="c957a50b-491f-4d94-b4bc-52aca3e2340d" providerId="ADAL" clId="{E3FD3BBF-68CD-4324-85FC-0A2C3DC88968}"/>
    <pc:docChg chg="undo redo custSel addSld delSld modSld sldOrd modSection">
      <pc:chgData name="James Williams" userId="c957a50b-491f-4d94-b4bc-52aca3e2340d" providerId="ADAL" clId="{E3FD3BBF-68CD-4324-85FC-0A2C3DC88968}" dt="2024-10-08T07:56:01.540" v="3371" actId="2696"/>
      <pc:docMkLst>
        <pc:docMk/>
      </pc:docMkLst>
      <pc:sldChg chg="del">
        <pc:chgData name="James Williams" userId="c957a50b-491f-4d94-b4bc-52aca3e2340d" providerId="ADAL" clId="{E3FD3BBF-68CD-4324-85FC-0A2C3DC88968}" dt="2024-09-16T15:03:16.227" v="1580" actId="2696"/>
        <pc:sldMkLst>
          <pc:docMk/>
          <pc:sldMk cId="1104620888" sldId="265"/>
        </pc:sldMkLst>
      </pc:sldChg>
      <pc:sldChg chg="modSp mod">
        <pc:chgData name="James Williams" userId="c957a50b-491f-4d94-b4bc-52aca3e2340d" providerId="ADAL" clId="{E3FD3BBF-68CD-4324-85FC-0A2C3DC88968}" dt="2024-09-16T12:33:54.320" v="39" actId="20577"/>
        <pc:sldMkLst>
          <pc:docMk/>
          <pc:sldMk cId="3717563961" sldId="266"/>
        </pc:sldMkLst>
      </pc:sldChg>
      <pc:sldChg chg="del ord">
        <pc:chgData name="James Williams" userId="c957a50b-491f-4d94-b4bc-52aca3e2340d" providerId="ADAL" clId="{E3FD3BBF-68CD-4324-85FC-0A2C3DC88968}" dt="2024-10-01T10:05:03.599" v="3190" actId="2696"/>
        <pc:sldMkLst>
          <pc:docMk/>
          <pc:sldMk cId="2744674804" sldId="268"/>
        </pc:sldMkLst>
      </pc:sldChg>
      <pc:sldChg chg="addSp modSp mod">
        <pc:chgData name="James Williams" userId="c957a50b-491f-4d94-b4bc-52aca3e2340d" providerId="ADAL" clId="{E3FD3BBF-68CD-4324-85FC-0A2C3DC88968}" dt="2024-10-08T07:55:55.966" v="3370" actId="1076"/>
        <pc:sldMkLst>
          <pc:docMk/>
          <pc:sldMk cId="392036152" sldId="270"/>
        </pc:sldMkLst>
      </pc:sldChg>
      <pc:sldChg chg="del">
        <pc:chgData name="James Williams" userId="c957a50b-491f-4d94-b4bc-52aca3e2340d" providerId="ADAL" clId="{E3FD3BBF-68CD-4324-85FC-0A2C3DC88968}" dt="2024-09-16T15:02:04.202" v="1573" actId="2696"/>
        <pc:sldMkLst>
          <pc:docMk/>
          <pc:sldMk cId="3245502183" sldId="273"/>
        </pc:sldMkLst>
      </pc:sldChg>
      <pc:sldChg chg="del">
        <pc:chgData name="James Williams" userId="c957a50b-491f-4d94-b4bc-52aca3e2340d" providerId="ADAL" clId="{E3FD3BBF-68CD-4324-85FC-0A2C3DC88968}" dt="2024-09-16T15:42:23.112" v="2185" actId="2696"/>
        <pc:sldMkLst>
          <pc:docMk/>
          <pc:sldMk cId="2781343059" sldId="275"/>
        </pc:sldMkLst>
      </pc:sldChg>
      <pc:sldChg chg="del">
        <pc:chgData name="James Williams" userId="c957a50b-491f-4d94-b4bc-52aca3e2340d" providerId="ADAL" clId="{E3FD3BBF-68CD-4324-85FC-0A2C3DC88968}" dt="2024-09-16T15:20:57.152" v="1994" actId="2696"/>
        <pc:sldMkLst>
          <pc:docMk/>
          <pc:sldMk cId="2307667373" sldId="276"/>
        </pc:sldMkLst>
      </pc:sldChg>
      <pc:sldChg chg="modSp add mod ord">
        <pc:chgData name="James Williams" userId="c957a50b-491f-4d94-b4bc-52aca3e2340d" providerId="ADAL" clId="{E3FD3BBF-68CD-4324-85FC-0A2C3DC88968}" dt="2024-09-16T15:23:03.211" v="2090" actId="20577"/>
        <pc:sldMkLst>
          <pc:docMk/>
          <pc:sldMk cId="2647112270" sldId="276"/>
        </pc:sldMkLst>
      </pc:sldChg>
      <pc:sldChg chg="del">
        <pc:chgData name="James Williams" userId="c957a50b-491f-4d94-b4bc-52aca3e2340d" providerId="ADAL" clId="{E3FD3BBF-68CD-4324-85FC-0A2C3DC88968}" dt="2024-09-16T15:03:16.227" v="1580" actId="2696"/>
        <pc:sldMkLst>
          <pc:docMk/>
          <pc:sldMk cId="348945717" sldId="279"/>
        </pc:sldMkLst>
      </pc:sldChg>
      <pc:sldChg chg="modSp mod">
        <pc:chgData name="James Williams" userId="c957a50b-491f-4d94-b4bc-52aca3e2340d" providerId="ADAL" clId="{E3FD3BBF-68CD-4324-85FC-0A2C3DC88968}" dt="2024-09-16T12:37:03.910" v="70" actId="20577"/>
        <pc:sldMkLst>
          <pc:docMk/>
          <pc:sldMk cId="3136927749" sldId="282"/>
        </pc:sldMkLst>
      </pc:sldChg>
      <pc:sldChg chg="modSp mod">
        <pc:chgData name="James Williams" userId="c957a50b-491f-4d94-b4bc-52aca3e2340d" providerId="ADAL" clId="{E3FD3BBF-68CD-4324-85FC-0A2C3DC88968}" dt="2024-09-16T14:00:59.845" v="971" actId="20577"/>
        <pc:sldMkLst>
          <pc:docMk/>
          <pc:sldMk cId="523763183" sldId="284"/>
        </pc:sldMkLst>
      </pc:sldChg>
      <pc:sldChg chg="addSp delSp modSp mod">
        <pc:chgData name="James Williams" userId="c957a50b-491f-4d94-b4bc-52aca3e2340d" providerId="ADAL" clId="{E3FD3BBF-68CD-4324-85FC-0A2C3DC88968}" dt="2024-09-16T12:58:54.086" v="835" actId="20577"/>
        <pc:sldMkLst>
          <pc:docMk/>
          <pc:sldMk cId="1294529724" sldId="287"/>
        </pc:sldMkLst>
      </pc:sldChg>
      <pc:sldChg chg="addSp delSp modSp del mod">
        <pc:chgData name="James Williams" userId="c957a50b-491f-4d94-b4bc-52aca3e2340d" providerId="ADAL" clId="{E3FD3BBF-68CD-4324-85FC-0A2C3DC88968}" dt="2024-09-16T15:42:23.112" v="2185" actId="2696"/>
        <pc:sldMkLst>
          <pc:docMk/>
          <pc:sldMk cId="3904857133" sldId="288"/>
        </pc:sldMkLst>
      </pc:sldChg>
      <pc:sldChg chg="del">
        <pc:chgData name="James Williams" userId="c957a50b-491f-4d94-b4bc-52aca3e2340d" providerId="ADAL" clId="{E3FD3BBF-68CD-4324-85FC-0A2C3DC88968}" dt="2024-09-16T15:03:16.227" v="1580" actId="2696"/>
        <pc:sldMkLst>
          <pc:docMk/>
          <pc:sldMk cId="287464910" sldId="291"/>
        </pc:sldMkLst>
      </pc:sldChg>
      <pc:sldChg chg="del">
        <pc:chgData name="James Williams" userId="c957a50b-491f-4d94-b4bc-52aca3e2340d" providerId="ADAL" clId="{E3FD3BBF-68CD-4324-85FC-0A2C3DC88968}" dt="2024-09-16T15:02:18.634" v="1575" actId="2696"/>
        <pc:sldMkLst>
          <pc:docMk/>
          <pc:sldMk cId="440868402" sldId="292"/>
        </pc:sldMkLst>
      </pc:sldChg>
      <pc:sldChg chg="del">
        <pc:chgData name="James Williams" userId="c957a50b-491f-4d94-b4bc-52aca3e2340d" providerId="ADAL" clId="{E3FD3BBF-68CD-4324-85FC-0A2C3DC88968}" dt="2024-09-16T15:02:07.759" v="1574" actId="2696"/>
        <pc:sldMkLst>
          <pc:docMk/>
          <pc:sldMk cId="39036678" sldId="294"/>
        </pc:sldMkLst>
      </pc:sldChg>
      <pc:sldChg chg="del">
        <pc:chgData name="James Williams" userId="c957a50b-491f-4d94-b4bc-52aca3e2340d" providerId="ADAL" clId="{E3FD3BBF-68CD-4324-85FC-0A2C3DC88968}" dt="2024-09-16T15:02:04.202" v="1573" actId="2696"/>
        <pc:sldMkLst>
          <pc:docMk/>
          <pc:sldMk cId="503530117" sldId="296"/>
        </pc:sldMkLst>
      </pc:sldChg>
      <pc:sldChg chg="del">
        <pc:chgData name="James Williams" userId="c957a50b-491f-4d94-b4bc-52aca3e2340d" providerId="ADAL" clId="{E3FD3BBF-68CD-4324-85FC-0A2C3DC88968}" dt="2024-09-16T15:42:23.112" v="2185" actId="2696"/>
        <pc:sldMkLst>
          <pc:docMk/>
          <pc:sldMk cId="4193574989" sldId="298"/>
        </pc:sldMkLst>
      </pc:sldChg>
      <pc:sldChg chg="del ord">
        <pc:chgData name="James Williams" userId="c957a50b-491f-4d94-b4bc-52aca3e2340d" providerId="ADAL" clId="{E3FD3BBF-68CD-4324-85FC-0A2C3DC88968}" dt="2024-09-16T15:42:23.112" v="2185" actId="2696"/>
        <pc:sldMkLst>
          <pc:docMk/>
          <pc:sldMk cId="2961266617" sldId="299"/>
        </pc:sldMkLst>
      </pc:sldChg>
      <pc:sldChg chg="del">
        <pc:chgData name="James Williams" userId="c957a50b-491f-4d94-b4bc-52aca3e2340d" providerId="ADAL" clId="{E3FD3BBF-68CD-4324-85FC-0A2C3DC88968}" dt="2024-09-16T15:03:16.227" v="1580" actId="2696"/>
        <pc:sldMkLst>
          <pc:docMk/>
          <pc:sldMk cId="2309567194" sldId="302"/>
        </pc:sldMkLst>
      </pc:sldChg>
      <pc:sldChg chg="del">
        <pc:chgData name="James Williams" userId="c957a50b-491f-4d94-b4bc-52aca3e2340d" providerId="ADAL" clId="{E3FD3BBF-68CD-4324-85FC-0A2C3DC88968}" dt="2024-09-16T15:42:23.112" v="2185" actId="2696"/>
        <pc:sldMkLst>
          <pc:docMk/>
          <pc:sldMk cId="1868001998" sldId="305"/>
        </pc:sldMkLst>
      </pc:sldChg>
      <pc:sldChg chg="del">
        <pc:chgData name="James Williams" userId="c957a50b-491f-4d94-b4bc-52aca3e2340d" providerId="ADAL" clId="{E3FD3BBF-68CD-4324-85FC-0A2C3DC88968}" dt="2024-09-16T15:02:29.185" v="1576" actId="2696"/>
        <pc:sldMkLst>
          <pc:docMk/>
          <pc:sldMk cId="4252554388" sldId="306"/>
        </pc:sldMkLst>
      </pc:sldChg>
      <pc:sldChg chg="modSp mod">
        <pc:chgData name="James Williams" userId="c957a50b-491f-4d94-b4bc-52aca3e2340d" providerId="ADAL" clId="{E3FD3BBF-68CD-4324-85FC-0A2C3DC88968}" dt="2024-09-16T13:49:40.643" v="869" actId="115"/>
        <pc:sldMkLst>
          <pc:docMk/>
          <pc:sldMk cId="2186719961" sldId="314"/>
        </pc:sldMkLst>
      </pc:sldChg>
      <pc:sldChg chg="add del">
        <pc:chgData name="James Williams" userId="c957a50b-491f-4d94-b4bc-52aca3e2340d" providerId="ADAL" clId="{E3FD3BBF-68CD-4324-85FC-0A2C3DC88968}" dt="2024-09-16T15:02:58.429" v="1579" actId="2696"/>
        <pc:sldMkLst>
          <pc:docMk/>
          <pc:sldMk cId="3231954763" sldId="322"/>
        </pc:sldMkLst>
      </pc:sldChg>
      <pc:sldChg chg="modSp del mod">
        <pc:chgData name="James Williams" userId="c957a50b-491f-4d94-b4bc-52aca3e2340d" providerId="ADAL" clId="{E3FD3BBF-68CD-4324-85FC-0A2C3DC88968}" dt="2024-09-30T09:52:32.139" v="3018" actId="2696"/>
        <pc:sldMkLst>
          <pc:docMk/>
          <pc:sldMk cId="1861619271" sldId="326"/>
        </pc:sldMkLst>
      </pc:sldChg>
      <pc:sldChg chg="add">
        <pc:chgData name="James Williams" userId="c957a50b-491f-4d94-b4bc-52aca3e2340d" providerId="ADAL" clId="{E3FD3BBF-68CD-4324-85FC-0A2C3DC88968}" dt="2024-09-30T09:52:43.193" v="3020"/>
        <pc:sldMkLst>
          <pc:docMk/>
          <pc:sldMk cId="2993387497" sldId="326"/>
        </pc:sldMkLst>
      </pc:sldChg>
      <pc:sldChg chg="modSp mod">
        <pc:chgData name="James Williams" userId="c957a50b-491f-4d94-b4bc-52aca3e2340d" providerId="ADAL" clId="{E3FD3BBF-68CD-4324-85FC-0A2C3DC88968}" dt="2024-09-16T12:45:05.488" v="364" actId="313"/>
        <pc:sldMkLst>
          <pc:docMk/>
          <pc:sldMk cId="1188382200" sldId="327"/>
        </pc:sldMkLst>
      </pc:sldChg>
      <pc:sldChg chg="modSp mod">
        <pc:chgData name="James Williams" userId="c957a50b-491f-4d94-b4bc-52aca3e2340d" providerId="ADAL" clId="{E3FD3BBF-68CD-4324-85FC-0A2C3DC88968}" dt="2024-09-16T13:09:16.911" v="867" actId="20577"/>
        <pc:sldMkLst>
          <pc:docMk/>
          <pc:sldMk cId="4197646274" sldId="328"/>
        </pc:sldMkLst>
      </pc:sldChg>
      <pc:sldChg chg="add del ord">
        <pc:chgData name="James Williams" userId="c957a50b-491f-4d94-b4bc-52aca3e2340d" providerId="ADAL" clId="{E3FD3BBF-68CD-4324-85FC-0A2C3DC88968}" dt="2024-09-16T15:29:10.570" v="2180" actId="2696"/>
        <pc:sldMkLst>
          <pc:docMk/>
          <pc:sldMk cId="1004967587" sldId="330"/>
        </pc:sldMkLst>
      </pc:sldChg>
      <pc:sldChg chg="del">
        <pc:chgData name="James Williams" userId="c957a50b-491f-4d94-b4bc-52aca3e2340d" providerId="ADAL" clId="{E3FD3BBF-68CD-4324-85FC-0A2C3DC88968}" dt="2024-09-16T15:20:57.152" v="1994" actId="2696"/>
        <pc:sldMkLst>
          <pc:docMk/>
          <pc:sldMk cId="2145394463" sldId="330"/>
        </pc:sldMkLst>
      </pc:sldChg>
      <pc:sldChg chg="add del">
        <pc:chgData name="James Williams" userId="c957a50b-491f-4d94-b4bc-52aca3e2340d" providerId="ADAL" clId="{E3FD3BBF-68CD-4324-85FC-0A2C3DC88968}" dt="2024-09-16T15:21:31.929" v="1996" actId="2696"/>
        <pc:sldMkLst>
          <pc:docMk/>
          <pc:sldMk cId="2866563848" sldId="330"/>
        </pc:sldMkLst>
      </pc:sldChg>
      <pc:sldChg chg="add del">
        <pc:chgData name="James Williams" userId="c957a50b-491f-4d94-b4bc-52aca3e2340d" providerId="ADAL" clId="{E3FD3BBF-68CD-4324-85FC-0A2C3DC88968}" dt="2024-09-30T09:53:07.467" v="3021" actId="2696"/>
        <pc:sldMkLst>
          <pc:docMk/>
          <pc:sldMk cId="2890914480" sldId="330"/>
        </pc:sldMkLst>
      </pc:sldChg>
      <pc:sldChg chg="add">
        <pc:chgData name="James Williams" userId="c957a50b-491f-4d94-b4bc-52aca3e2340d" providerId="ADAL" clId="{E3FD3BBF-68CD-4324-85FC-0A2C3DC88968}" dt="2024-09-30T09:53:10.848" v="3022"/>
        <pc:sldMkLst>
          <pc:docMk/>
          <pc:sldMk cId="3328867259" sldId="330"/>
        </pc:sldMkLst>
      </pc:sldChg>
      <pc:sldChg chg="del ord">
        <pc:chgData name="James Williams" userId="c957a50b-491f-4d94-b4bc-52aca3e2340d" providerId="ADAL" clId="{E3FD3BBF-68CD-4324-85FC-0A2C3DC88968}" dt="2024-09-16T15:42:23.112" v="2185" actId="2696"/>
        <pc:sldMkLst>
          <pc:docMk/>
          <pc:sldMk cId="595006056" sldId="335"/>
        </pc:sldMkLst>
      </pc:sldChg>
      <pc:sldChg chg="delSp add setBg delDesignElem">
        <pc:chgData name="James Williams" userId="c957a50b-491f-4d94-b4bc-52aca3e2340d" providerId="ADAL" clId="{E3FD3BBF-68CD-4324-85FC-0A2C3DC88968}" dt="2024-09-30T09:52:43.193" v="3020"/>
        <pc:sldMkLst>
          <pc:docMk/>
          <pc:sldMk cId="3505846713" sldId="337"/>
        </pc:sldMkLst>
      </pc:sldChg>
      <pc:sldChg chg="del">
        <pc:chgData name="James Williams" userId="c957a50b-491f-4d94-b4bc-52aca3e2340d" providerId="ADAL" clId="{E3FD3BBF-68CD-4324-85FC-0A2C3DC88968}" dt="2024-09-30T09:52:32.139" v="3018" actId="2696"/>
        <pc:sldMkLst>
          <pc:docMk/>
          <pc:sldMk cId="4051111110" sldId="337"/>
        </pc:sldMkLst>
      </pc:sldChg>
      <pc:sldChg chg="modSp mod">
        <pc:chgData name="James Williams" userId="c957a50b-491f-4d94-b4bc-52aca3e2340d" providerId="ADAL" clId="{E3FD3BBF-68CD-4324-85FC-0A2C3DC88968}" dt="2024-09-16T15:17:06.345" v="1954" actId="27636"/>
        <pc:sldMkLst>
          <pc:docMk/>
          <pc:sldMk cId="2900813308" sldId="338"/>
        </pc:sldMkLst>
      </pc:sldChg>
      <pc:sldChg chg="modSp mod">
        <pc:chgData name="James Williams" userId="c957a50b-491f-4d94-b4bc-52aca3e2340d" providerId="ADAL" clId="{E3FD3BBF-68CD-4324-85FC-0A2C3DC88968}" dt="2024-09-16T15:08:48.059" v="1687" actId="20577"/>
        <pc:sldMkLst>
          <pc:docMk/>
          <pc:sldMk cId="4119182276" sldId="339"/>
        </pc:sldMkLst>
      </pc:sldChg>
      <pc:sldChg chg="del ord">
        <pc:chgData name="James Williams" userId="c957a50b-491f-4d94-b4bc-52aca3e2340d" providerId="ADAL" clId="{E3FD3BBF-68CD-4324-85FC-0A2C3DC88968}" dt="2024-09-16T15:42:23.112" v="2185" actId="2696"/>
        <pc:sldMkLst>
          <pc:docMk/>
          <pc:sldMk cId="3461071212" sldId="340"/>
        </pc:sldMkLst>
      </pc:sldChg>
      <pc:sldChg chg="addSp delSp modSp del mod">
        <pc:chgData name="James Williams" userId="c957a50b-491f-4d94-b4bc-52aca3e2340d" providerId="ADAL" clId="{E3FD3BBF-68CD-4324-85FC-0A2C3DC88968}" dt="2024-09-30T09:57:53.408" v="3102" actId="2696"/>
        <pc:sldMkLst>
          <pc:docMk/>
          <pc:sldMk cId="25460017" sldId="341"/>
        </pc:sldMkLst>
      </pc:sldChg>
      <pc:sldChg chg="modSp mod">
        <pc:chgData name="James Williams" userId="c957a50b-491f-4d94-b4bc-52aca3e2340d" providerId="ADAL" clId="{E3FD3BBF-68CD-4324-85FC-0A2C3DC88968}" dt="2024-09-16T14:39:19.294" v="1224" actId="20577"/>
        <pc:sldMkLst>
          <pc:docMk/>
          <pc:sldMk cId="2662368305" sldId="344"/>
        </pc:sldMkLst>
      </pc:sldChg>
      <pc:sldChg chg="modSp mod">
        <pc:chgData name="James Williams" userId="c957a50b-491f-4d94-b4bc-52aca3e2340d" providerId="ADAL" clId="{E3FD3BBF-68CD-4324-85FC-0A2C3DC88968}" dt="2024-09-16T14:37:57.217" v="1199" actId="255"/>
        <pc:sldMkLst>
          <pc:docMk/>
          <pc:sldMk cId="4041184093" sldId="346"/>
        </pc:sldMkLst>
      </pc:sldChg>
      <pc:sldChg chg="modSp mod">
        <pc:chgData name="James Williams" userId="c957a50b-491f-4d94-b4bc-52aca3e2340d" providerId="ADAL" clId="{E3FD3BBF-68CD-4324-85FC-0A2C3DC88968}" dt="2024-09-16T14:40:41.825" v="1231" actId="20577"/>
        <pc:sldMkLst>
          <pc:docMk/>
          <pc:sldMk cId="3849897762" sldId="347"/>
        </pc:sldMkLst>
      </pc:sldChg>
      <pc:sldChg chg="modSp mod">
        <pc:chgData name="James Williams" userId="c957a50b-491f-4d94-b4bc-52aca3e2340d" providerId="ADAL" clId="{E3FD3BBF-68CD-4324-85FC-0A2C3DC88968}" dt="2024-09-16T14:39:48.249" v="1229" actId="1076"/>
        <pc:sldMkLst>
          <pc:docMk/>
          <pc:sldMk cId="2347786905" sldId="349"/>
        </pc:sldMkLst>
      </pc:sldChg>
      <pc:sldChg chg="modSp mod">
        <pc:chgData name="James Williams" userId="c957a50b-491f-4d94-b4bc-52aca3e2340d" providerId="ADAL" clId="{E3FD3BBF-68CD-4324-85FC-0A2C3DC88968}" dt="2024-09-16T14:47:24.934" v="1417" actId="1076"/>
        <pc:sldMkLst>
          <pc:docMk/>
          <pc:sldMk cId="3671395877" sldId="354"/>
        </pc:sldMkLst>
      </pc:sldChg>
      <pc:sldChg chg="modSp mod">
        <pc:chgData name="James Williams" userId="c957a50b-491f-4d94-b4bc-52aca3e2340d" providerId="ADAL" clId="{E3FD3BBF-68CD-4324-85FC-0A2C3DC88968}" dt="2024-09-16T14:38:49.533" v="1211" actId="20577"/>
        <pc:sldMkLst>
          <pc:docMk/>
          <pc:sldMk cId="1315469254" sldId="355"/>
        </pc:sldMkLst>
      </pc:sldChg>
      <pc:sldChg chg="del">
        <pc:chgData name="James Williams" userId="c957a50b-491f-4d94-b4bc-52aca3e2340d" providerId="ADAL" clId="{E3FD3BBF-68CD-4324-85FC-0A2C3DC88968}" dt="2024-09-16T14:41:03.506" v="1232" actId="2696"/>
        <pc:sldMkLst>
          <pc:docMk/>
          <pc:sldMk cId="765283334" sldId="356"/>
        </pc:sldMkLst>
      </pc:sldChg>
      <pc:sldChg chg="modSp add mod">
        <pc:chgData name="James Williams" userId="c957a50b-491f-4d94-b4bc-52aca3e2340d" providerId="ADAL" clId="{E3FD3BBF-68CD-4324-85FC-0A2C3DC88968}" dt="2024-09-16T14:42:16.531" v="1242" actId="20577"/>
        <pc:sldMkLst>
          <pc:docMk/>
          <pc:sldMk cId="2975079999" sldId="356"/>
        </pc:sldMkLst>
      </pc:sldChg>
      <pc:sldChg chg="modSp add mod">
        <pc:chgData name="James Williams" userId="c957a50b-491f-4d94-b4bc-52aca3e2340d" providerId="ADAL" clId="{E3FD3BBF-68CD-4324-85FC-0A2C3DC88968}" dt="2024-09-16T14:41:50.359" v="1235" actId="20577"/>
        <pc:sldMkLst>
          <pc:docMk/>
          <pc:sldMk cId="146982015" sldId="357"/>
        </pc:sldMkLst>
      </pc:sldChg>
      <pc:sldChg chg="del">
        <pc:chgData name="James Williams" userId="c957a50b-491f-4d94-b4bc-52aca3e2340d" providerId="ADAL" clId="{E3FD3BBF-68CD-4324-85FC-0A2C3DC88968}" dt="2024-09-16T14:41:03.506" v="1232" actId="2696"/>
        <pc:sldMkLst>
          <pc:docMk/>
          <pc:sldMk cId="3057015111" sldId="357"/>
        </pc:sldMkLst>
      </pc:sldChg>
      <pc:sldChg chg="delSp modSp mod">
        <pc:chgData name="James Williams" userId="c957a50b-491f-4d94-b4bc-52aca3e2340d" providerId="ADAL" clId="{E3FD3BBF-68CD-4324-85FC-0A2C3DC88968}" dt="2024-09-16T14:43:52.639" v="1271" actId="20577"/>
        <pc:sldMkLst>
          <pc:docMk/>
          <pc:sldMk cId="3103023210" sldId="358"/>
        </pc:sldMkLst>
      </pc:sldChg>
      <pc:sldChg chg="addSp modSp mod">
        <pc:chgData name="James Williams" userId="c957a50b-491f-4d94-b4bc-52aca3e2340d" providerId="ADAL" clId="{E3FD3BBF-68CD-4324-85FC-0A2C3DC88968}" dt="2024-09-16T15:06:44.876" v="1664" actId="1076"/>
        <pc:sldMkLst>
          <pc:docMk/>
          <pc:sldMk cId="451154610" sldId="380"/>
        </pc:sldMkLst>
      </pc:sldChg>
      <pc:sldChg chg="del">
        <pc:chgData name="James Williams" userId="c957a50b-491f-4d94-b4bc-52aca3e2340d" providerId="ADAL" clId="{E3FD3BBF-68CD-4324-85FC-0A2C3DC88968}" dt="2024-09-16T15:01:13.609" v="1567" actId="2696"/>
        <pc:sldMkLst>
          <pc:docMk/>
          <pc:sldMk cId="2789792089" sldId="381"/>
        </pc:sldMkLst>
      </pc:sldChg>
      <pc:sldChg chg="add del">
        <pc:chgData name="James Williams" userId="c957a50b-491f-4d94-b4bc-52aca3e2340d" providerId="ADAL" clId="{E3FD3BBF-68CD-4324-85FC-0A2C3DC88968}" dt="2024-09-16T15:42:23.112" v="2185" actId="2696"/>
        <pc:sldMkLst>
          <pc:docMk/>
          <pc:sldMk cId="3641982067" sldId="381"/>
        </pc:sldMkLst>
      </pc:sldChg>
      <pc:sldChg chg="del">
        <pc:chgData name="James Williams" userId="c957a50b-491f-4d94-b4bc-52aca3e2340d" providerId="ADAL" clId="{E3FD3BBF-68CD-4324-85FC-0A2C3DC88968}" dt="2024-09-16T15:01:13.609" v="1567" actId="2696"/>
        <pc:sldMkLst>
          <pc:docMk/>
          <pc:sldMk cId="186801765" sldId="382"/>
        </pc:sldMkLst>
      </pc:sldChg>
      <pc:sldChg chg="add del">
        <pc:chgData name="James Williams" userId="c957a50b-491f-4d94-b4bc-52aca3e2340d" providerId="ADAL" clId="{E3FD3BBF-68CD-4324-85FC-0A2C3DC88968}" dt="2024-09-16T15:42:23.112" v="2185" actId="2696"/>
        <pc:sldMkLst>
          <pc:docMk/>
          <pc:sldMk cId="699622741" sldId="382"/>
        </pc:sldMkLst>
      </pc:sldChg>
      <pc:sldChg chg="modSp mod">
        <pc:chgData name="James Williams" userId="c957a50b-491f-4d94-b4bc-52aca3e2340d" providerId="ADAL" clId="{E3FD3BBF-68CD-4324-85FC-0A2C3DC88968}" dt="2024-09-16T14:50:08.491" v="1442" actId="20577"/>
        <pc:sldMkLst>
          <pc:docMk/>
          <pc:sldMk cId="2040473040" sldId="418"/>
        </pc:sldMkLst>
      </pc:sldChg>
      <pc:sldChg chg="modSp mod">
        <pc:chgData name="James Williams" userId="c957a50b-491f-4d94-b4bc-52aca3e2340d" providerId="ADAL" clId="{E3FD3BBF-68CD-4324-85FC-0A2C3DC88968}" dt="2024-09-16T14:50:18.248" v="1446" actId="14100"/>
        <pc:sldMkLst>
          <pc:docMk/>
          <pc:sldMk cId="3381641278" sldId="419"/>
        </pc:sldMkLst>
      </pc:sldChg>
      <pc:sldChg chg="modSp mod">
        <pc:chgData name="James Williams" userId="c957a50b-491f-4d94-b4bc-52aca3e2340d" providerId="ADAL" clId="{E3FD3BBF-68CD-4324-85FC-0A2C3DC88968}" dt="2024-09-16T14:50:22.674" v="1447"/>
        <pc:sldMkLst>
          <pc:docMk/>
          <pc:sldMk cId="201113480" sldId="420"/>
        </pc:sldMkLst>
      </pc:sldChg>
      <pc:sldChg chg="modSp mod">
        <pc:chgData name="James Williams" userId="c957a50b-491f-4d94-b4bc-52aca3e2340d" providerId="ADAL" clId="{E3FD3BBF-68CD-4324-85FC-0A2C3DC88968}" dt="2024-09-16T14:50:28.437" v="1448"/>
        <pc:sldMkLst>
          <pc:docMk/>
          <pc:sldMk cId="1796059908" sldId="421"/>
        </pc:sldMkLst>
      </pc:sldChg>
      <pc:sldChg chg="del">
        <pc:chgData name="James Williams" userId="c957a50b-491f-4d94-b4bc-52aca3e2340d" providerId="ADAL" clId="{E3FD3BBF-68CD-4324-85FC-0A2C3DC88968}" dt="2024-09-16T15:01:13.609" v="1567" actId="2696"/>
        <pc:sldMkLst>
          <pc:docMk/>
          <pc:sldMk cId="2675814694" sldId="451"/>
        </pc:sldMkLst>
      </pc:sldChg>
      <pc:sldChg chg="add del">
        <pc:chgData name="James Williams" userId="c957a50b-491f-4d94-b4bc-52aca3e2340d" providerId="ADAL" clId="{E3FD3BBF-68CD-4324-85FC-0A2C3DC88968}" dt="2024-09-16T15:42:23.112" v="2185" actId="2696"/>
        <pc:sldMkLst>
          <pc:docMk/>
          <pc:sldMk cId="2896211147" sldId="451"/>
        </pc:sldMkLst>
      </pc:sldChg>
      <pc:sldChg chg="modSp mod">
        <pc:chgData name="James Williams" userId="c957a50b-491f-4d94-b4bc-52aca3e2340d" providerId="ADAL" clId="{E3FD3BBF-68CD-4324-85FC-0A2C3DC88968}" dt="2024-09-16T15:04:09.901" v="1588" actId="403"/>
        <pc:sldMkLst>
          <pc:docMk/>
          <pc:sldMk cId="3757457709" sldId="454"/>
        </pc:sldMkLst>
      </pc:sldChg>
      <pc:sldChg chg="modSp mod">
        <pc:chgData name="James Williams" userId="c957a50b-491f-4d94-b4bc-52aca3e2340d" providerId="ADAL" clId="{E3FD3BBF-68CD-4324-85FC-0A2C3DC88968}" dt="2024-10-02T10:45:23.450" v="3351" actId="20577"/>
        <pc:sldMkLst>
          <pc:docMk/>
          <pc:sldMk cId="3549327671" sldId="515"/>
        </pc:sldMkLst>
      </pc:sldChg>
      <pc:sldChg chg="modSp mod">
        <pc:chgData name="James Williams" userId="c957a50b-491f-4d94-b4bc-52aca3e2340d" providerId="ADAL" clId="{E3FD3BBF-68CD-4324-85FC-0A2C3DC88968}" dt="2024-09-16T14:05:07.027" v="1060" actId="20577"/>
        <pc:sldMkLst>
          <pc:docMk/>
          <pc:sldMk cId="3196488376" sldId="516"/>
        </pc:sldMkLst>
      </pc:sldChg>
      <pc:sldChg chg="modSp mod">
        <pc:chgData name="James Williams" userId="c957a50b-491f-4d94-b4bc-52aca3e2340d" providerId="ADAL" clId="{E3FD3BBF-68CD-4324-85FC-0A2C3DC88968}" dt="2024-09-16T14:10:33.975" v="1118" actId="115"/>
        <pc:sldMkLst>
          <pc:docMk/>
          <pc:sldMk cId="3869820540" sldId="517"/>
        </pc:sldMkLst>
      </pc:sldChg>
      <pc:sldChg chg="modSp mod">
        <pc:chgData name="James Williams" userId="c957a50b-491f-4d94-b4bc-52aca3e2340d" providerId="ADAL" clId="{E3FD3BBF-68CD-4324-85FC-0A2C3DC88968}" dt="2024-09-16T14:03:14.067" v="1043" actId="20577"/>
        <pc:sldMkLst>
          <pc:docMk/>
          <pc:sldMk cId="1570366529" sldId="518"/>
        </pc:sldMkLst>
      </pc:sldChg>
      <pc:sldChg chg="modSp mod">
        <pc:chgData name="James Williams" userId="c957a50b-491f-4d94-b4bc-52aca3e2340d" providerId="ADAL" clId="{E3FD3BBF-68CD-4324-85FC-0A2C3DC88968}" dt="2024-09-16T14:06:08.111" v="1070" actId="113"/>
        <pc:sldMkLst>
          <pc:docMk/>
          <pc:sldMk cId="3132851625" sldId="519"/>
        </pc:sldMkLst>
      </pc:sldChg>
      <pc:sldChg chg="delSp modSp mod">
        <pc:chgData name="James Williams" userId="c957a50b-491f-4d94-b4bc-52aca3e2340d" providerId="ADAL" clId="{E3FD3BBF-68CD-4324-85FC-0A2C3DC88968}" dt="2024-09-16T14:07:12.171" v="1088" actId="1076"/>
        <pc:sldMkLst>
          <pc:docMk/>
          <pc:sldMk cId="2821064860" sldId="520"/>
        </pc:sldMkLst>
      </pc:sldChg>
      <pc:sldChg chg="del">
        <pc:chgData name="James Williams" userId="c957a50b-491f-4d94-b4bc-52aca3e2340d" providerId="ADAL" clId="{E3FD3BBF-68CD-4324-85FC-0A2C3DC88968}" dt="2024-09-16T15:42:23.112" v="2185" actId="2696"/>
        <pc:sldMkLst>
          <pc:docMk/>
          <pc:sldMk cId="554592613" sldId="521"/>
        </pc:sldMkLst>
      </pc:sldChg>
      <pc:sldChg chg="modSp mod">
        <pc:chgData name="James Williams" userId="c957a50b-491f-4d94-b4bc-52aca3e2340d" providerId="ADAL" clId="{E3FD3BBF-68CD-4324-85FC-0A2C3DC88968}" dt="2024-09-16T14:09:28.291" v="1112" actId="20577"/>
        <pc:sldMkLst>
          <pc:docMk/>
          <pc:sldMk cId="1408233258" sldId="525"/>
        </pc:sldMkLst>
      </pc:sldChg>
      <pc:sldChg chg="modSp mod">
        <pc:chgData name="James Williams" userId="c957a50b-491f-4d94-b4bc-52aca3e2340d" providerId="ADAL" clId="{E3FD3BBF-68CD-4324-85FC-0A2C3DC88968}" dt="2024-09-16T14:14:10.525" v="1171" actId="403"/>
        <pc:sldMkLst>
          <pc:docMk/>
          <pc:sldMk cId="1233022015" sldId="527"/>
        </pc:sldMkLst>
      </pc:sldChg>
      <pc:sldChg chg="del">
        <pc:chgData name="James Williams" userId="c957a50b-491f-4d94-b4bc-52aca3e2340d" providerId="ADAL" clId="{E3FD3BBF-68CD-4324-85FC-0A2C3DC88968}" dt="2024-09-30T10:14:46.154" v="3187" actId="2696"/>
        <pc:sldMkLst>
          <pc:docMk/>
          <pc:sldMk cId="4074199783" sldId="528"/>
        </pc:sldMkLst>
      </pc:sldChg>
      <pc:sldChg chg="del ord">
        <pc:chgData name="James Williams" userId="c957a50b-491f-4d94-b4bc-52aca3e2340d" providerId="ADAL" clId="{E3FD3BBF-68CD-4324-85FC-0A2C3DC88968}" dt="2024-09-16T15:04:27.681" v="1589" actId="2696"/>
        <pc:sldMkLst>
          <pc:docMk/>
          <pc:sldMk cId="723760920" sldId="529"/>
        </pc:sldMkLst>
      </pc:sldChg>
      <pc:sldChg chg="add del">
        <pc:chgData name="James Williams" userId="c957a50b-491f-4d94-b4bc-52aca3e2340d" providerId="ADAL" clId="{E3FD3BBF-68CD-4324-85FC-0A2C3DC88968}" dt="2024-09-16T15:42:23.112" v="2185" actId="2696"/>
        <pc:sldMkLst>
          <pc:docMk/>
          <pc:sldMk cId="1775284828" sldId="529"/>
        </pc:sldMkLst>
      </pc:sldChg>
      <pc:sldChg chg="del">
        <pc:chgData name="James Williams" userId="c957a50b-491f-4d94-b4bc-52aca3e2340d" providerId="ADAL" clId="{E3FD3BBF-68CD-4324-85FC-0A2C3DC88968}" dt="2024-09-16T15:42:23.112" v="2185" actId="2696"/>
        <pc:sldMkLst>
          <pc:docMk/>
          <pc:sldMk cId="3407206997" sldId="531"/>
        </pc:sldMkLst>
      </pc:sldChg>
      <pc:sldChg chg="del">
        <pc:chgData name="James Williams" userId="c957a50b-491f-4d94-b4bc-52aca3e2340d" providerId="ADAL" clId="{E3FD3BBF-68CD-4324-85FC-0A2C3DC88968}" dt="2024-09-16T15:01:37.488" v="1570" actId="2696"/>
        <pc:sldMkLst>
          <pc:docMk/>
          <pc:sldMk cId="1134092979" sldId="532"/>
        </pc:sldMkLst>
      </pc:sldChg>
      <pc:sldChg chg="modSp mod">
        <pc:chgData name="James Williams" userId="c957a50b-491f-4d94-b4bc-52aca3e2340d" providerId="ADAL" clId="{E3FD3BBF-68CD-4324-85FC-0A2C3DC88968}" dt="2024-09-16T14:13:32.492" v="1164" actId="313"/>
        <pc:sldMkLst>
          <pc:docMk/>
          <pc:sldMk cId="1095998543" sldId="534"/>
        </pc:sldMkLst>
      </pc:sldChg>
      <pc:sldChg chg="modSp mod">
        <pc:chgData name="James Williams" userId="c957a50b-491f-4d94-b4bc-52aca3e2340d" providerId="ADAL" clId="{E3FD3BBF-68CD-4324-85FC-0A2C3DC88968}" dt="2024-09-16T14:14:21.486" v="1185" actId="115"/>
        <pc:sldMkLst>
          <pc:docMk/>
          <pc:sldMk cId="445051000" sldId="545"/>
        </pc:sldMkLst>
      </pc:sldChg>
      <pc:sldChg chg="modSp mod">
        <pc:chgData name="James Williams" userId="c957a50b-491f-4d94-b4bc-52aca3e2340d" providerId="ADAL" clId="{E3FD3BBF-68CD-4324-85FC-0A2C3DC88968}" dt="2024-09-16T14:49:37.766" v="1438" actId="1076"/>
        <pc:sldMkLst>
          <pc:docMk/>
          <pc:sldMk cId="4189901451" sldId="546"/>
        </pc:sldMkLst>
      </pc:sldChg>
      <pc:sldChg chg="modSp mod">
        <pc:chgData name="James Williams" userId="c957a50b-491f-4d94-b4bc-52aca3e2340d" providerId="ADAL" clId="{E3FD3BBF-68CD-4324-85FC-0A2C3DC88968}" dt="2024-09-16T14:51:39.488" v="1519" actId="20577"/>
        <pc:sldMkLst>
          <pc:docMk/>
          <pc:sldMk cId="2203190332" sldId="547"/>
        </pc:sldMkLst>
      </pc:sldChg>
      <pc:sldChg chg="add">
        <pc:chgData name="James Williams" userId="c957a50b-491f-4d94-b4bc-52aca3e2340d" providerId="ADAL" clId="{E3FD3BBF-68CD-4324-85FC-0A2C3DC88968}" dt="2024-09-30T09:27:17.194" v="3017"/>
        <pc:sldMkLst>
          <pc:docMk/>
          <pc:sldMk cId="2404569858" sldId="548"/>
        </pc:sldMkLst>
      </pc:sldChg>
      <pc:sldChg chg="del">
        <pc:chgData name="James Williams" userId="c957a50b-491f-4d94-b4bc-52aca3e2340d" providerId="ADAL" clId="{E3FD3BBF-68CD-4324-85FC-0A2C3DC88968}" dt="2024-09-30T09:27:13.188" v="3016" actId="2696"/>
        <pc:sldMkLst>
          <pc:docMk/>
          <pc:sldMk cId="3252816145" sldId="548"/>
        </pc:sldMkLst>
      </pc:sldChg>
      <pc:sldChg chg="addSp delSp modSp add del mod ord">
        <pc:chgData name="James Williams" userId="c957a50b-491f-4d94-b4bc-52aca3e2340d" providerId="ADAL" clId="{E3FD3BBF-68CD-4324-85FC-0A2C3DC88968}" dt="2024-10-01T10:36:58.880" v="3334"/>
        <pc:sldMkLst>
          <pc:docMk/>
          <pc:sldMk cId="304087839" sldId="549"/>
        </pc:sldMkLst>
      </pc:sldChg>
      <pc:sldChg chg="modSp add mod">
        <pc:chgData name="James Williams" userId="c957a50b-491f-4d94-b4bc-52aca3e2340d" providerId="ADAL" clId="{E3FD3BBF-68CD-4324-85FC-0A2C3DC88968}" dt="2024-09-16T12:57:35.716" v="780" actId="27636"/>
        <pc:sldMkLst>
          <pc:docMk/>
          <pc:sldMk cId="2525841432" sldId="550"/>
        </pc:sldMkLst>
      </pc:sldChg>
      <pc:sldChg chg="modSp add del mod">
        <pc:chgData name="James Williams" userId="c957a50b-491f-4d94-b4bc-52aca3e2340d" providerId="ADAL" clId="{E3FD3BBF-68CD-4324-85FC-0A2C3DC88968}" dt="2024-09-16T15:29:10.570" v="2180" actId="2696"/>
        <pc:sldMkLst>
          <pc:docMk/>
          <pc:sldMk cId="1512892293" sldId="551"/>
        </pc:sldMkLst>
      </pc:sldChg>
      <pc:sldChg chg="add">
        <pc:chgData name="James Williams" userId="c957a50b-491f-4d94-b4bc-52aca3e2340d" providerId="ADAL" clId="{E3FD3BBF-68CD-4324-85FC-0A2C3DC88968}" dt="2024-09-16T15:29:14.280" v="2181"/>
        <pc:sldMkLst>
          <pc:docMk/>
          <pc:sldMk cId="3721108510" sldId="551"/>
        </pc:sldMkLst>
      </pc:sldChg>
      <pc:sldChg chg="addSp delSp modSp new del mod">
        <pc:chgData name="James Williams" userId="c957a50b-491f-4d94-b4bc-52aca3e2340d" providerId="ADAL" clId="{E3FD3BBF-68CD-4324-85FC-0A2C3DC88968}" dt="2024-09-30T09:52:32.139" v="3018" actId="2696"/>
        <pc:sldMkLst>
          <pc:docMk/>
          <pc:sldMk cId="768361975" sldId="552"/>
        </pc:sldMkLst>
      </pc:sldChg>
      <pc:sldChg chg="add">
        <pc:chgData name="James Williams" userId="c957a50b-491f-4d94-b4bc-52aca3e2340d" providerId="ADAL" clId="{E3FD3BBF-68CD-4324-85FC-0A2C3DC88968}" dt="2024-09-30T09:52:43.193" v="3020"/>
        <pc:sldMkLst>
          <pc:docMk/>
          <pc:sldMk cId="2805055657" sldId="552"/>
        </pc:sldMkLst>
      </pc:sldChg>
      <pc:sldChg chg="modSp new del mod">
        <pc:chgData name="James Williams" userId="c957a50b-491f-4d94-b4bc-52aca3e2340d" providerId="ADAL" clId="{E3FD3BBF-68CD-4324-85FC-0A2C3DC88968}" dt="2024-09-26T10:43:14.313" v="2235" actId="2696"/>
        <pc:sldMkLst>
          <pc:docMk/>
          <pc:sldMk cId="672606090" sldId="553"/>
        </pc:sldMkLst>
      </pc:sldChg>
      <pc:sldChg chg="addSp delSp modSp new del mod">
        <pc:chgData name="James Williams" userId="c957a50b-491f-4d94-b4bc-52aca3e2340d" providerId="ADAL" clId="{E3FD3BBF-68CD-4324-85FC-0A2C3DC88968}" dt="2024-10-01T10:05:03.599" v="3190" actId="2696"/>
        <pc:sldMkLst>
          <pc:docMk/>
          <pc:sldMk cId="1347404580" sldId="553"/>
        </pc:sldMkLst>
      </pc:sldChg>
      <pc:sldChg chg="add">
        <pc:chgData name="James Williams" userId="c957a50b-491f-4d94-b4bc-52aca3e2340d" providerId="ADAL" clId="{E3FD3BBF-68CD-4324-85FC-0A2C3DC88968}" dt="2024-10-01T10:04:59.971" v="3189"/>
        <pc:sldMkLst>
          <pc:docMk/>
          <pc:sldMk cId="1245817015" sldId="554"/>
        </pc:sldMkLst>
      </pc:sldChg>
      <pc:sldChg chg="delSp modSp add mod">
        <pc:chgData name="James Williams" userId="c957a50b-491f-4d94-b4bc-52aca3e2340d" providerId="ADAL" clId="{E3FD3BBF-68CD-4324-85FC-0A2C3DC88968}" dt="2024-10-07T15:54:55.725" v="3367" actId="1076"/>
        <pc:sldMkLst>
          <pc:docMk/>
          <pc:sldMk cId="1703450968" sldId="555"/>
        </pc:sldMkLst>
      </pc:sldChg>
      <pc:sldChg chg="add del ord">
        <pc:chgData name="James Williams" userId="c957a50b-491f-4d94-b4bc-52aca3e2340d" providerId="ADAL" clId="{E3FD3BBF-68CD-4324-85FC-0A2C3DC88968}" dt="2024-10-08T07:56:01.540" v="3371" actId="2696"/>
        <pc:sldMkLst>
          <pc:docMk/>
          <pc:sldMk cId="1027549800" sldId="556"/>
        </pc:sldMkLst>
      </pc:sldChg>
      <pc:sldChg chg="modSp new del mod">
        <pc:chgData name="James Williams" userId="c957a50b-491f-4d94-b4bc-52aca3e2340d" providerId="ADAL" clId="{E3FD3BBF-68CD-4324-85FC-0A2C3DC88968}" dt="2024-10-07T15:53:34.761" v="3364" actId="2696"/>
        <pc:sldMkLst>
          <pc:docMk/>
          <pc:sldMk cId="2332086803" sldId="557"/>
        </pc:sldMkLst>
      </pc:sldChg>
    </pc:docChg>
  </pc:docChgLst>
</pc:chgInfo>
</file>

<file path=ppt/diagrams/_rels/data2.xml.rels><?xml version="1.0" encoding="UTF-8" standalone="yes"?>
<Relationships xmlns="http://schemas.openxmlformats.org/package/2006/relationships"><Relationship Id="rId2" Type="http://schemas.openxmlformats.org/officeDocument/2006/relationships/image" Target="../media/image18.svg"/><Relationship Id="rId1" Type="http://schemas.openxmlformats.org/officeDocument/2006/relationships/image" Target="../media/image17.png"/></Relationships>
</file>

<file path=ppt/diagrams/_rels/drawing2.xml.rels><?xml version="1.0" encoding="UTF-8" standalone="yes"?>
<Relationships xmlns="http://schemas.openxmlformats.org/package/2006/relationships"><Relationship Id="rId2" Type="http://schemas.openxmlformats.org/officeDocument/2006/relationships/image" Target="../media/image18.svg"/><Relationship Id="rId1"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E3046B01-02DB-47CB-8F1B-56E4B7717B23}"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0FE4DE28-2B6A-4DBB-8309-2824DA4FEA6F}">
      <dgm:prSet custT="1"/>
      <dgm:spPr/>
      <dgm:t>
        <a:bodyPr/>
        <a:lstStyle/>
        <a:p>
          <a:pPr>
            <a:defRPr cap="all"/>
          </a:pPr>
          <a:r>
            <a:rPr lang="en-GB" sz="2800" b="1" dirty="0"/>
            <a:t>Task 1: IEEE Referencing &amp; employability skills</a:t>
          </a:r>
          <a:endParaRPr lang="en-US" sz="2800" dirty="0"/>
        </a:p>
      </dgm:t>
    </dgm:pt>
    <dgm:pt modelId="{45DA9D75-0267-4099-B6AA-2F1D522C9076}" type="parTrans" cxnId="{2067A3CD-3C57-404A-ACCF-1BC704B27DCB}">
      <dgm:prSet/>
      <dgm:spPr/>
      <dgm:t>
        <a:bodyPr/>
        <a:lstStyle/>
        <a:p>
          <a:endParaRPr lang="en-US" sz="3200"/>
        </a:p>
      </dgm:t>
    </dgm:pt>
    <dgm:pt modelId="{C9DC3C77-D0DF-42E1-B534-9CFBB82724A9}" type="sibTrans" cxnId="{2067A3CD-3C57-404A-ACCF-1BC704B27DCB}">
      <dgm:prSet/>
      <dgm:spPr/>
      <dgm:t>
        <a:bodyPr/>
        <a:lstStyle/>
        <a:p>
          <a:endParaRPr lang="en-US"/>
        </a:p>
      </dgm:t>
    </dgm:pt>
    <dgm:pt modelId="{DB56D54D-BF63-4454-AE6E-3F38F2B0CFB0}">
      <dgm:prSet custT="1"/>
      <dgm:spPr/>
      <dgm:t>
        <a:bodyPr/>
        <a:lstStyle/>
        <a:p>
          <a:pPr>
            <a:defRPr cap="all"/>
          </a:pPr>
          <a:r>
            <a:rPr lang="en-GB" sz="2800" b="1" dirty="0"/>
            <a:t>Task 2: professional Academic poster &amp; teamworking</a:t>
          </a:r>
          <a:endParaRPr lang="en-US" sz="2800" b="1" dirty="0"/>
        </a:p>
      </dgm:t>
    </dgm:pt>
    <dgm:pt modelId="{E01B9AFE-872C-47BA-B0A3-E155E22611FD}" type="parTrans" cxnId="{2F596CF7-3DED-4C0C-AC44-5C246E600EA0}">
      <dgm:prSet/>
      <dgm:spPr/>
      <dgm:t>
        <a:bodyPr/>
        <a:lstStyle/>
        <a:p>
          <a:endParaRPr lang="en-US" sz="3200"/>
        </a:p>
      </dgm:t>
    </dgm:pt>
    <dgm:pt modelId="{EC8799FB-F0C0-46F6-9A4C-B79611FE2789}" type="sibTrans" cxnId="{2F596CF7-3DED-4C0C-AC44-5C246E600EA0}">
      <dgm:prSet/>
      <dgm:spPr/>
      <dgm:t>
        <a:bodyPr/>
        <a:lstStyle/>
        <a:p>
          <a:endParaRPr lang="en-US" dirty="0"/>
        </a:p>
      </dgm:t>
    </dgm:pt>
    <dgm:pt modelId="{6CE3E910-516D-457F-8D67-F85D5BEE90E8}">
      <dgm:prSet custT="1"/>
      <dgm:spPr/>
      <dgm:t>
        <a:bodyPr/>
        <a:lstStyle/>
        <a:p>
          <a:pPr>
            <a:defRPr cap="all"/>
          </a:pPr>
          <a:r>
            <a:rPr lang="en-GB" sz="2800" b="1" dirty="0"/>
            <a:t>Task 3: Automatic Referencing &amp; digital collaboration</a:t>
          </a:r>
          <a:endParaRPr lang="en-US" sz="2800" dirty="0"/>
        </a:p>
      </dgm:t>
    </dgm:pt>
    <dgm:pt modelId="{F07104A7-E067-47D7-93D4-1358C8CFE2CC}" type="parTrans" cxnId="{4E613F77-2804-4C14-AC1F-B2F68D13B970}">
      <dgm:prSet/>
      <dgm:spPr/>
      <dgm:t>
        <a:bodyPr/>
        <a:lstStyle/>
        <a:p>
          <a:endParaRPr lang="en-US" sz="3200"/>
        </a:p>
      </dgm:t>
    </dgm:pt>
    <dgm:pt modelId="{FAAFDF04-C4E9-40E0-9991-8BC70E8A3615}" type="sibTrans" cxnId="{4E613F77-2804-4C14-AC1F-B2F68D13B970}">
      <dgm:prSet/>
      <dgm:spPr/>
      <dgm:t>
        <a:bodyPr/>
        <a:lstStyle/>
        <a:p>
          <a:endParaRPr lang="en-US"/>
        </a:p>
      </dgm:t>
    </dgm:pt>
    <dgm:pt modelId="{A673CB00-95C3-4394-AC1F-AA962F8F3175}">
      <dgm:prSet custT="1"/>
      <dgm:spPr/>
      <dgm:t>
        <a:bodyPr/>
        <a:lstStyle/>
        <a:p>
          <a:pPr>
            <a:defRPr cap="all"/>
          </a:pPr>
          <a:r>
            <a:rPr lang="en-GB" sz="2800" b="1" dirty="0"/>
            <a:t>Task 4: E-Portfolio creation</a:t>
          </a:r>
          <a:endParaRPr lang="en-US" sz="2800" dirty="0"/>
        </a:p>
      </dgm:t>
    </dgm:pt>
    <dgm:pt modelId="{ABD8B91B-90C8-4EA6-9199-5A283600C7F5}" type="parTrans" cxnId="{98D35455-023A-4B08-B1A1-B6E9FA01B98F}">
      <dgm:prSet/>
      <dgm:spPr/>
      <dgm:t>
        <a:bodyPr/>
        <a:lstStyle/>
        <a:p>
          <a:endParaRPr lang="en-US" sz="3200"/>
        </a:p>
      </dgm:t>
    </dgm:pt>
    <dgm:pt modelId="{8DBAE8F7-A9AD-4087-9F61-8F9FDADC2157}" type="sibTrans" cxnId="{98D35455-023A-4B08-B1A1-B6E9FA01B98F}">
      <dgm:prSet/>
      <dgm:spPr/>
      <dgm:t>
        <a:bodyPr/>
        <a:lstStyle/>
        <a:p>
          <a:endParaRPr lang="en-US"/>
        </a:p>
      </dgm:t>
    </dgm:pt>
    <dgm:pt modelId="{493B080D-5A0F-4FCB-81D8-DC4914D92460}" type="pres">
      <dgm:prSet presAssocID="{E3046B01-02DB-47CB-8F1B-56E4B7717B23}" presName="outerComposite" presStyleCnt="0">
        <dgm:presLayoutVars>
          <dgm:chMax val="5"/>
          <dgm:dir/>
          <dgm:resizeHandles val="exact"/>
        </dgm:presLayoutVars>
      </dgm:prSet>
      <dgm:spPr/>
    </dgm:pt>
    <dgm:pt modelId="{8A59E825-A1EB-4333-9FA4-5A5174DA2F5E}" type="pres">
      <dgm:prSet presAssocID="{E3046B01-02DB-47CB-8F1B-56E4B7717B23}" presName="dummyMaxCanvas" presStyleCnt="0">
        <dgm:presLayoutVars/>
      </dgm:prSet>
      <dgm:spPr/>
    </dgm:pt>
    <dgm:pt modelId="{40890EB6-C971-4AF8-B43E-302BE639C953}" type="pres">
      <dgm:prSet presAssocID="{E3046B01-02DB-47CB-8F1B-56E4B7717B23}" presName="FourNodes_1" presStyleLbl="node1" presStyleIdx="0" presStyleCnt="4" custScaleX="114429" custLinFactNeighborX="4943" custLinFactNeighborY="-1467">
        <dgm:presLayoutVars>
          <dgm:bulletEnabled val="1"/>
        </dgm:presLayoutVars>
      </dgm:prSet>
      <dgm:spPr/>
    </dgm:pt>
    <dgm:pt modelId="{F5FA2563-D7F5-4B4A-8E13-037B9E52F6C1}" type="pres">
      <dgm:prSet presAssocID="{E3046B01-02DB-47CB-8F1B-56E4B7717B23}" presName="FourNodes_2" presStyleLbl="node1" presStyleIdx="1" presStyleCnt="4" custScaleX="113673">
        <dgm:presLayoutVars>
          <dgm:bulletEnabled val="1"/>
        </dgm:presLayoutVars>
      </dgm:prSet>
      <dgm:spPr/>
    </dgm:pt>
    <dgm:pt modelId="{B71333A4-1EAF-4C0C-BDC0-B4B7A8A533F4}" type="pres">
      <dgm:prSet presAssocID="{E3046B01-02DB-47CB-8F1B-56E4B7717B23}" presName="FourNodes_3" presStyleLbl="node1" presStyleIdx="2" presStyleCnt="4" custScaleX="112404">
        <dgm:presLayoutVars>
          <dgm:bulletEnabled val="1"/>
        </dgm:presLayoutVars>
      </dgm:prSet>
      <dgm:spPr/>
    </dgm:pt>
    <dgm:pt modelId="{33595811-D283-4F25-83CC-ABDEEC8705B8}" type="pres">
      <dgm:prSet presAssocID="{E3046B01-02DB-47CB-8F1B-56E4B7717B23}" presName="FourNodes_4" presStyleLbl="node1" presStyleIdx="3" presStyleCnt="4" custScaleX="118385" custScaleY="98559">
        <dgm:presLayoutVars>
          <dgm:bulletEnabled val="1"/>
        </dgm:presLayoutVars>
      </dgm:prSet>
      <dgm:spPr/>
    </dgm:pt>
    <dgm:pt modelId="{A6519CBF-A0B9-4FFC-8D22-82CB7E1F3236}" type="pres">
      <dgm:prSet presAssocID="{E3046B01-02DB-47CB-8F1B-56E4B7717B23}" presName="FourConn_1-2" presStyleLbl="fgAccFollowNode1" presStyleIdx="0" presStyleCnt="3" custScaleX="127336" custScaleY="123323">
        <dgm:presLayoutVars>
          <dgm:bulletEnabled val="1"/>
        </dgm:presLayoutVars>
      </dgm:prSet>
      <dgm:spPr/>
    </dgm:pt>
    <dgm:pt modelId="{5F7A84D7-EE63-4130-950D-7E0CD1AF328D}" type="pres">
      <dgm:prSet presAssocID="{E3046B01-02DB-47CB-8F1B-56E4B7717B23}" presName="FourConn_2-3" presStyleLbl="fgAccFollowNode1" presStyleIdx="1" presStyleCnt="3" custScaleX="127141" custScaleY="120762">
        <dgm:presLayoutVars>
          <dgm:bulletEnabled val="1"/>
        </dgm:presLayoutVars>
      </dgm:prSet>
      <dgm:spPr/>
    </dgm:pt>
    <dgm:pt modelId="{C7B8A07E-B374-4842-AF47-28B20DFB45C6}" type="pres">
      <dgm:prSet presAssocID="{E3046B01-02DB-47CB-8F1B-56E4B7717B23}" presName="FourConn_3-4" presStyleLbl="fgAccFollowNode1" presStyleIdx="2" presStyleCnt="3" custScaleX="124356" custScaleY="109174">
        <dgm:presLayoutVars>
          <dgm:bulletEnabled val="1"/>
        </dgm:presLayoutVars>
      </dgm:prSet>
      <dgm:spPr/>
    </dgm:pt>
    <dgm:pt modelId="{FA343416-A1D7-42B4-9431-C4A9EF5E4533}" type="pres">
      <dgm:prSet presAssocID="{E3046B01-02DB-47CB-8F1B-56E4B7717B23}" presName="FourNodes_1_text" presStyleLbl="node1" presStyleIdx="3" presStyleCnt="4">
        <dgm:presLayoutVars>
          <dgm:bulletEnabled val="1"/>
        </dgm:presLayoutVars>
      </dgm:prSet>
      <dgm:spPr/>
    </dgm:pt>
    <dgm:pt modelId="{785BDFCC-000C-44BF-9AE8-0FB7D649F86D}" type="pres">
      <dgm:prSet presAssocID="{E3046B01-02DB-47CB-8F1B-56E4B7717B23}" presName="FourNodes_2_text" presStyleLbl="node1" presStyleIdx="3" presStyleCnt="4">
        <dgm:presLayoutVars>
          <dgm:bulletEnabled val="1"/>
        </dgm:presLayoutVars>
      </dgm:prSet>
      <dgm:spPr/>
    </dgm:pt>
    <dgm:pt modelId="{320231E9-CE7D-465A-BCE7-14DF6E534F57}" type="pres">
      <dgm:prSet presAssocID="{E3046B01-02DB-47CB-8F1B-56E4B7717B23}" presName="FourNodes_3_text" presStyleLbl="node1" presStyleIdx="3" presStyleCnt="4">
        <dgm:presLayoutVars>
          <dgm:bulletEnabled val="1"/>
        </dgm:presLayoutVars>
      </dgm:prSet>
      <dgm:spPr/>
    </dgm:pt>
    <dgm:pt modelId="{0770A974-D1B1-4A9C-A479-DA07ED4F61F4}" type="pres">
      <dgm:prSet presAssocID="{E3046B01-02DB-47CB-8F1B-56E4B7717B23}" presName="FourNodes_4_text" presStyleLbl="node1" presStyleIdx="3" presStyleCnt="4">
        <dgm:presLayoutVars>
          <dgm:bulletEnabled val="1"/>
        </dgm:presLayoutVars>
      </dgm:prSet>
      <dgm:spPr/>
    </dgm:pt>
  </dgm:ptLst>
  <dgm:cxnLst>
    <dgm:cxn modelId="{FA04E006-5A98-4A8A-9757-256F1D68FC0D}" type="presOf" srcId="{A673CB00-95C3-4394-AC1F-AA962F8F3175}" destId="{33595811-D283-4F25-83CC-ABDEEC8705B8}" srcOrd="0" destOrd="0" presId="urn:microsoft.com/office/officeart/2005/8/layout/vProcess5"/>
    <dgm:cxn modelId="{C4B98711-2625-4A14-86A6-83F685B4ABBB}" type="presOf" srcId="{0FE4DE28-2B6A-4DBB-8309-2824DA4FEA6F}" destId="{40890EB6-C971-4AF8-B43E-302BE639C953}" srcOrd="0" destOrd="0" presId="urn:microsoft.com/office/officeart/2005/8/layout/vProcess5"/>
    <dgm:cxn modelId="{286A462E-81DD-452B-A01C-A617B512A005}" type="presOf" srcId="{A673CB00-95C3-4394-AC1F-AA962F8F3175}" destId="{0770A974-D1B1-4A9C-A479-DA07ED4F61F4}" srcOrd="1" destOrd="0" presId="urn:microsoft.com/office/officeart/2005/8/layout/vProcess5"/>
    <dgm:cxn modelId="{5A07F637-AF52-4542-8B21-9F0B35CA6F81}" type="presOf" srcId="{C9DC3C77-D0DF-42E1-B534-9CFBB82724A9}" destId="{A6519CBF-A0B9-4FFC-8D22-82CB7E1F3236}" srcOrd="0" destOrd="0" presId="urn:microsoft.com/office/officeart/2005/8/layout/vProcess5"/>
    <dgm:cxn modelId="{48C33F61-E407-4AE8-A871-830AB5972CC8}" type="presOf" srcId="{0FE4DE28-2B6A-4DBB-8309-2824DA4FEA6F}" destId="{FA343416-A1D7-42B4-9431-C4A9EF5E4533}" srcOrd="1" destOrd="0" presId="urn:microsoft.com/office/officeart/2005/8/layout/vProcess5"/>
    <dgm:cxn modelId="{C160EA64-CCD9-429C-B0F8-8FA93CE29F5F}" type="presOf" srcId="{6CE3E910-516D-457F-8D67-F85D5BEE90E8}" destId="{320231E9-CE7D-465A-BCE7-14DF6E534F57}" srcOrd="1" destOrd="0" presId="urn:microsoft.com/office/officeart/2005/8/layout/vProcess5"/>
    <dgm:cxn modelId="{078CAF4B-3087-44A8-9E3C-9C28B3F5C116}" type="presOf" srcId="{DB56D54D-BF63-4454-AE6E-3F38F2B0CFB0}" destId="{785BDFCC-000C-44BF-9AE8-0FB7D649F86D}" srcOrd="1" destOrd="0" presId="urn:microsoft.com/office/officeart/2005/8/layout/vProcess5"/>
    <dgm:cxn modelId="{BD0B0272-5FD8-4D6E-A47F-B0D024B2CD9A}" type="presOf" srcId="{FAAFDF04-C4E9-40E0-9991-8BC70E8A3615}" destId="{C7B8A07E-B374-4842-AF47-28B20DFB45C6}" srcOrd="0" destOrd="0" presId="urn:microsoft.com/office/officeart/2005/8/layout/vProcess5"/>
    <dgm:cxn modelId="{98D35455-023A-4B08-B1A1-B6E9FA01B98F}" srcId="{E3046B01-02DB-47CB-8F1B-56E4B7717B23}" destId="{A673CB00-95C3-4394-AC1F-AA962F8F3175}" srcOrd="3" destOrd="0" parTransId="{ABD8B91B-90C8-4EA6-9199-5A283600C7F5}" sibTransId="{8DBAE8F7-A9AD-4087-9F61-8F9FDADC2157}"/>
    <dgm:cxn modelId="{4E613F77-2804-4C14-AC1F-B2F68D13B970}" srcId="{E3046B01-02DB-47CB-8F1B-56E4B7717B23}" destId="{6CE3E910-516D-457F-8D67-F85D5BEE90E8}" srcOrd="2" destOrd="0" parTransId="{F07104A7-E067-47D7-93D4-1358C8CFE2CC}" sibTransId="{FAAFDF04-C4E9-40E0-9991-8BC70E8A3615}"/>
    <dgm:cxn modelId="{2837D0AC-8949-406C-8875-84CED0261A4C}" type="presOf" srcId="{EC8799FB-F0C0-46F6-9A4C-B79611FE2789}" destId="{5F7A84D7-EE63-4130-950D-7E0CD1AF328D}" srcOrd="0" destOrd="0" presId="urn:microsoft.com/office/officeart/2005/8/layout/vProcess5"/>
    <dgm:cxn modelId="{3EED1CAE-3354-43C2-B97F-9AFD4952CE59}" type="presOf" srcId="{DB56D54D-BF63-4454-AE6E-3F38F2B0CFB0}" destId="{F5FA2563-D7F5-4B4A-8E13-037B9E52F6C1}" srcOrd="0" destOrd="0" presId="urn:microsoft.com/office/officeart/2005/8/layout/vProcess5"/>
    <dgm:cxn modelId="{2067A3CD-3C57-404A-ACCF-1BC704B27DCB}" srcId="{E3046B01-02DB-47CB-8F1B-56E4B7717B23}" destId="{0FE4DE28-2B6A-4DBB-8309-2824DA4FEA6F}" srcOrd="0" destOrd="0" parTransId="{45DA9D75-0267-4099-B6AA-2F1D522C9076}" sibTransId="{C9DC3C77-D0DF-42E1-B534-9CFBB82724A9}"/>
    <dgm:cxn modelId="{539780E1-327D-435E-8999-7DC1D390EBD4}" type="presOf" srcId="{6CE3E910-516D-457F-8D67-F85D5BEE90E8}" destId="{B71333A4-1EAF-4C0C-BDC0-B4B7A8A533F4}" srcOrd="0" destOrd="0" presId="urn:microsoft.com/office/officeart/2005/8/layout/vProcess5"/>
    <dgm:cxn modelId="{10F27DE6-1A49-466A-ABD2-E8A3C6FD6D6D}" type="presOf" srcId="{E3046B01-02DB-47CB-8F1B-56E4B7717B23}" destId="{493B080D-5A0F-4FCB-81D8-DC4914D92460}" srcOrd="0" destOrd="0" presId="urn:microsoft.com/office/officeart/2005/8/layout/vProcess5"/>
    <dgm:cxn modelId="{2F596CF7-3DED-4C0C-AC44-5C246E600EA0}" srcId="{E3046B01-02DB-47CB-8F1B-56E4B7717B23}" destId="{DB56D54D-BF63-4454-AE6E-3F38F2B0CFB0}" srcOrd="1" destOrd="0" parTransId="{E01B9AFE-872C-47BA-B0A3-E155E22611FD}" sibTransId="{EC8799FB-F0C0-46F6-9A4C-B79611FE2789}"/>
    <dgm:cxn modelId="{10A21727-929D-4D15-B8F5-9606806CC4A2}" type="presParOf" srcId="{493B080D-5A0F-4FCB-81D8-DC4914D92460}" destId="{8A59E825-A1EB-4333-9FA4-5A5174DA2F5E}" srcOrd="0" destOrd="0" presId="urn:microsoft.com/office/officeart/2005/8/layout/vProcess5"/>
    <dgm:cxn modelId="{C1E3AB39-1924-491C-9A59-FE3BE962BB2A}" type="presParOf" srcId="{493B080D-5A0F-4FCB-81D8-DC4914D92460}" destId="{40890EB6-C971-4AF8-B43E-302BE639C953}" srcOrd="1" destOrd="0" presId="urn:microsoft.com/office/officeart/2005/8/layout/vProcess5"/>
    <dgm:cxn modelId="{AF792BEA-40AD-46AE-9401-BA21679D9D22}" type="presParOf" srcId="{493B080D-5A0F-4FCB-81D8-DC4914D92460}" destId="{F5FA2563-D7F5-4B4A-8E13-037B9E52F6C1}" srcOrd="2" destOrd="0" presId="urn:microsoft.com/office/officeart/2005/8/layout/vProcess5"/>
    <dgm:cxn modelId="{0BFC9DAA-6F21-482F-A9BF-348559869FEE}" type="presParOf" srcId="{493B080D-5A0F-4FCB-81D8-DC4914D92460}" destId="{B71333A4-1EAF-4C0C-BDC0-B4B7A8A533F4}" srcOrd="3" destOrd="0" presId="urn:microsoft.com/office/officeart/2005/8/layout/vProcess5"/>
    <dgm:cxn modelId="{B16DAF51-608E-4818-B819-633D7741A8F6}" type="presParOf" srcId="{493B080D-5A0F-4FCB-81D8-DC4914D92460}" destId="{33595811-D283-4F25-83CC-ABDEEC8705B8}" srcOrd="4" destOrd="0" presId="urn:microsoft.com/office/officeart/2005/8/layout/vProcess5"/>
    <dgm:cxn modelId="{8C5F4222-A2F3-4DD6-9F14-D2A6E259CCCE}" type="presParOf" srcId="{493B080D-5A0F-4FCB-81D8-DC4914D92460}" destId="{A6519CBF-A0B9-4FFC-8D22-82CB7E1F3236}" srcOrd="5" destOrd="0" presId="urn:microsoft.com/office/officeart/2005/8/layout/vProcess5"/>
    <dgm:cxn modelId="{05FC907B-FE64-4DE6-B51A-598AEF328EB5}" type="presParOf" srcId="{493B080D-5A0F-4FCB-81D8-DC4914D92460}" destId="{5F7A84D7-EE63-4130-950D-7E0CD1AF328D}" srcOrd="6" destOrd="0" presId="urn:microsoft.com/office/officeart/2005/8/layout/vProcess5"/>
    <dgm:cxn modelId="{5A93852E-5403-40AE-981B-6706EE0448F6}" type="presParOf" srcId="{493B080D-5A0F-4FCB-81D8-DC4914D92460}" destId="{C7B8A07E-B374-4842-AF47-28B20DFB45C6}" srcOrd="7" destOrd="0" presId="urn:microsoft.com/office/officeart/2005/8/layout/vProcess5"/>
    <dgm:cxn modelId="{27569194-F48D-4075-96EC-73495D67A7F5}" type="presParOf" srcId="{493B080D-5A0F-4FCB-81D8-DC4914D92460}" destId="{FA343416-A1D7-42B4-9431-C4A9EF5E4533}" srcOrd="8" destOrd="0" presId="urn:microsoft.com/office/officeart/2005/8/layout/vProcess5"/>
    <dgm:cxn modelId="{9D322233-B327-44AE-A214-0404B98106EE}" type="presParOf" srcId="{493B080D-5A0F-4FCB-81D8-DC4914D92460}" destId="{785BDFCC-000C-44BF-9AE8-0FB7D649F86D}" srcOrd="9" destOrd="0" presId="urn:microsoft.com/office/officeart/2005/8/layout/vProcess5"/>
    <dgm:cxn modelId="{DA75C215-1D64-4E26-88C1-CBD31D884739}" type="presParOf" srcId="{493B080D-5A0F-4FCB-81D8-DC4914D92460}" destId="{320231E9-CE7D-465A-BCE7-14DF6E534F57}" srcOrd="10" destOrd="0" presId="urn:microsoft.com/office/officeart/2005/8/layout/vProcess5"/>
    <dgm:cxn modelId="{B5CBB34A-E344-4226-9639-D583E0B4439C}" type="presParOf" srcId="{493B080D-5A0F-4FCB-81D8-DC4914D92460}" destId="{0770A974-D1B1-4A9C-A479-DA07ED4F61F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D35838-1D43-4388-9B25-ED4CD7CA1FE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FE3DBE4-A099-40BA-98C4-0A22BEB08E79}">
      <dgm:prSet custT="1"/>
      <dgm:spPr/>
      <dgm:t>
        <a:bodyPr/>
        <a:lstStyle/>
        <a:p>
          <a:pPr>
            <a:lnSpc>
              <a:spcPct val="100000"/>
            </a:lnSpc>
          </a:pPr>
          <a:r>
            <a:rPr lang="en-GB" sz="2000" dirty="0"/>
            <a:t>Available to download from the Assessment tile on Moodle.</a:t>
          </a:r>
        </a:p>
      </dgm:t>
    </dgm:pt>
    <dgm:pt modelId="{2DFC1172-77A0-49E4-846A-987C3F8C21DE}" type="parTrans" cxnId="{82EA8F2F-25F9-446C-A4D2-BCA8E895E840}">
      <dgm:prSet/>
      <dgm:spPr/>
      <dgm:t>
        <a:bodyPr/>
        <a:lstStyle/>
        <a:p>
          <a:endParaRPr lang="en-US"/>
        </a:p>
      </dgm:t>
    </dgm:pt>
    <dgm:pt modelId="{32C078C2-D499-4234-A21D-3FD8EC847F82}" type="sibTrans" cxnId="{82EA8F2F-25F9-446C-A4D2-BCA8E895E840}">
      <dgm:prSet/>
      <dgm:spPr/>
      <dgm:t>
        <a:bodyPr/>
        <a:lstStyle/>
        <a:p>
          <a:endParaRPr lang="en-US"/>
        </a:p>
      </dgm:t>
    </dgm:pt>
    <dgm:pt modelId="{064C9EFC-4645-4ACB-9049-1B099A9FB21C}">
      <dgm:prSet/>
      <dgm:spPr/>
      <dgm:t>
        <a:bodyPr/>
        <a:lstStyle/>
        <a:p>
          <a:pPr>
            <a:lnSpc>
              <a:spcPct val="100000"/>
            </a:lnSpc>
          </a:pPr>
          <a:r>
            <a:rPr lang="en-GB" dirty="0"/>
            <a:t>* Subject to minor changes through the internal &amp; external verification process.</a:t>
          </a:r>
          <a:endParaRPr lang="en-US" dirty="0"/>
        </a:p>
      </dgm:t>
    </dgm:pt>
    <dgm:pt modelId="{5B51A883-EAC1-4D9D-859E-E460C4F685C9}" type="parTrans" cxnId="{A94119AF-C584-47B5-8F32-2F5EAFFC8C20}">
      <dgm:prSet/>
      <dgm:spPr/>
      <dgm:t>
        <a:bodyPr/>
        <a:lstStyle/>
        <a:p>
          <a:endParaRPr lang="en-US"/>
        </a:p>
      </dgm:t>
    </dgm:pt>
    <dgm:pt modelId="{AA7E1D6E-C4D1-4D58-98FC-16385D3DC7E1}" type="sibTrans" cxnId="{A94119AF-C584-47B5-8F32-2F5EAFFC8C20}">
      <dgm:prSet/>
      <dgm:spPr/>
      <dgm:t>
        <a:bodyPr/>
        <a:lstStyle/>
        <a:p>
          <a:endParaRPr lang="en-US"/>
        </a:p>
      </dgm:t>
    </dgm:pt>
    <dgm:pt modelId="{168677C7-6A82-44A5-93BF-8218C11D1488}" type="pres">
      <dgm:prSet presAssocID="{73D35838-1D43-4388-9B25-ED4CD7CA1FE6}" presName="root" presStyleCnt="0">
        <dgm:presLayoutVars>
          <dgm:dir/>
          <dgm:resizeHandles val="exact"/>
        </dgm:presLayoutVars>
      </dgm:prSet>
      <dgm:spPr/>
    </dgm:pt>
    <dgm:pt modelId="{5C484AA4-395A-485B-BAEB-54E3DF4CEA8C}" type="pres">
      <dgm:prSet presAssocID="{6FE3DBE4-A099-40BA-98C4-0A22BEB08E79}" presName="compNode" presStyleCnt="0"/>
      <dgm:spPr/>
    </dgm:pt>
    <dgm:pt modelId="{BB5CC809-EFD1-4038-B92B-336CE21B3BD2}" type="pres">
      <dgm:prSet presAssocID="{6FE3DBE4-A099-40BA-98C4-0A22BEB08E79}" presName="bgRect" presStyleLbl="bgShp" presStyleIdx="0" presStyleCnt="1" custLinFactNeighborX="1166" custLinFactNeighborY="3051"/>
      <dgm:spPr>
        <a:solidFill>
          <a:srgbClr val="ED7D31"/>
        </a:solidFill>
      </dgm:spPr>
    </dgm:pt>
    <dgm:pt modelId="{250B75B8-3524-439A-B57E-B27739EBB1AB}" type="pres">
      <dgm:prSet presAssocID="{6FE3DBE4-A099-40BA-98C4-0A22BEB08E79}" presName="iconRect" presStyleLbl="node1" presStyleIdx="0" presStyleCnt="1" custLinFactNeighborX="-7850" custLinFactNeighborY="158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load"/>
        </a:ext>
      </dgm:extLst>
    </dgm:pt>
    <dgm:pt modelId="{1A3ADD86-9D4E-42DC-98A5-12D6C385227F}" type="pres">
      <dgm:prSet presAssocID="{6FE3DBE4-A099-40BA-98C4-0A22BEB08E79}" presName="spaceRect" presStyleCnt="0"/>
      <dgm:spPr/>
    </dgm:pt>
    <dgm:pt modelId="{1D700137-5306-4CA9-A2E7-0EA2F043329E}" type="pres">
      <dgm:prSet presAssocID="{6FE3DBE4-A099-40BA-98C4-0A22BEB08E79}" presName="parTx" presStyleLbl="revTx" presStyleIdx="0" presStyleCnt="2" custLinFactNeighborX="-27518" custLinFactNeighborY="874">
        <dgm:presLayoutVars>
          <dgm:chMax val="0"/>
          <dgm:chPref val="0"/>
        </dgm:presLayoutVars>
      </dgm:prSet>
      <dgm:spPr/>
    </dgm:pt>
    <dgm:pt modelId="{99201AF6-7199-4CA3-B0F8-757F1AB06443}" type="pres">
      <dgm:prSet presAssocID="{6FE3DBE4-A099-40BA-98C4-0A22BEB08E79}" presName="desTx" presStyleLbl="revTx" presStyleIdx="1" presStyleCnt="2" custScaleX="255971" custLinFactNeighborX="-38748" custLinFactNeighborY="874">
        <dgm:presLayoutVars/>
      </dgm:prSet>
      <dgm:spPr/>
    </dgm:pt>
  </dgm:ptLst>
  <dgm:cxnLst>
    <dgm:cxn modelId="{49049201-46F2-4D53-835D-0070AE6EA17C}" type="presOf" srcId="{064C9EFC-4645-4ACB-9049-1B099A9FB21C}" destId="{99201AF6-7199-4CA3-B0F8-757F1AB06443}" srcOrd="0" destOrd="0" presId="urn:microsoft.com/office/officeart/2018/2/layout/IconVerticalSolidList"/>
    <dgm:cxn modelId="{82EA8F2F-25F9-446C-A4D2-BCA8E895E840}" srcId="{73D35838-1D43-4388-9B25-ED4CD7CA1FE6}" destId="{6FE3DBE4-A099-40BA-98C4-0A22BEB08E79}" srcOrd="0" destOrd="0" parTransId="{2DFC1172-77A0-49E4-846A-987C3F8C21DE}" sibTransId="{32C078C2-D499-4234-A21D-3FD8EC847F82}"/>
    <dgm:cxn modelId="{04D5AF82-F508-44FA-ADCF-553314C55769}" type="presOf" srcId="{73D35838-1D43-4388-9B25-ED4CD7CA1FE6}" destId="{168677C7-6A82-44A5-93BF-8218C11D1488}" srcOrd="0" destOrd="0" presId="urn:microsoft.com/office/officeart/2018/2/layout/IconVerticalSolidList"/>
    <dgm:cxn modelId="{E7B9ED8A-B86C-4D24-B112-51A58DEB826E}" type="presOf" srcId="{6FE3DBE4-A099-40BA-98C4-0A22BEB08E79}" destId="{1D700137-5306-4CA9-A2E7-0EA2F043329E}" srcOrd="0" destOrd="0" presId="urn:microsoft.com/office/officeart/2018/2/layout/IconVerticalSolidList"/>
    <dgm:cxn modelId="{A94119AF-C584-47B5-8F32-2F5EAFFC8C20}" srcId="{6FE3DBE4-A099-40BA-98C4-0A22BEB08E79}" destId="{064C9EFC-4645-4ACB-9049-1B099A9FB21C}" srcOrd="0" destOrd="0" parTransId="{5B51A883-EAC1-4D9D-859E-E460C4F685C9}" sibTransId="{AA7E1D6E-C4D1-4D58-98FC-16385D3DC7E1}"/>
    <dgm:cxn modelId="{BFD47942-BDAF-46D4-AF2E-0DED804931F6}" type="presParOf" srcId="{168677C7-6A82-44A5-93BF-8218C11D1488}" destId="{5C484AA4-395A-485B-BAEB-54E3DF4CEA8C}" srcOrd="0" destOrd="0" presId="urn:microsoft.com/office/officeart/2018/2/layout/IconVerticalSolidList"/>
    <dgm:cxn modelId="{8949227E-82AB-4782-BB13-A88580F039B3}" type="presParOf" srcId="{5C484AA4-395A-485B-BAEB-54E3DF4CEA8C}" destId="{BB5CC809-EFD1-4038-B92B-336CE21B3BD2}" srcOrd="0" destOrd="0" presId="urn:microsoft.com/office/officeart/2018/2/layout/IconVerticalSolidList"/>
    <dgm:cxn modelId="{4BCB423E-AE31-414B-8F68-E3D23CD82D59}" type="presParOf" srcId="{5C484AA4-395A-485B-BAEB-54E3DF4CEA8C}" destId="{250B75B8-3524-439A-B57E-B27739EBB1AB}" srcOrd="1" destOrd="0" presId="urn:microsoft.com/office/officeart/2018/2/layout/IconVerticalSolidList"/>
    <dgm:cxn modelId="{4DC0CCA8-9F47-4EA0-B9CC-84250827C1C9}" type="presParOf" srcId="{5C484AA4-395A-485B-BAEB-54E3DF4CEA8C}" destId="{1A3ADD86-9D4E-42DC-98A5-12D6C385227F}" srcOrd="2" destOrd="0" presId="urn:microsoft.com/office/officeart/2018/2/layout/IconVerticalSolidList"/>
    <dgm:cxn modelId="{56A5D943-804C-43B4-A3DA-6370092BA1F6}" type="presParOf" srcId="{5C484AA4-395A-485B-BAEB-54E3DF4CEA8C}" destId="{1D700137-5306-4CA9-A2E7-0EA2F043329E}" srcOrd="3" destOrd="0" presId="urn:microsoft.com/office/officeart/2018/2/layout/IconVerticalSolidList"/>
    <dgm:cxn modelId="{386B2482-1337-46F0-8C2C-18F24EBEE4CD}" type="presParOf" srcId="{5C484AA4-395A-485B-BAEB-54E3DF4CEA8C}" destId="{99201AF6-7199-4CA3-B0F8-757F1AB06443}"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890EB6-C971-4AF8-B43E-302BE639C953}">
      <dsp:nvSpPr>
        <dsp:cNvPr id="0" name=""/>
        <dsp:cNvSpPr/>
      </dsp:nvSpPr>
      <dsp:spPr>
        <a:xfrm>
          <a:off x="-183081" y="0"/>
          <a:ext cx="6425352" cy="112318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defRPr cap="all"/>
          </a:pPr>
          <a:r>
            <a:rPr lang="en-GB" sz="2800" b="1" kern="1200" dirty="0"/>
            <a:t>Task 1: IEEE Referencing &amp; employability skills</a:t>
          </a:r>
          <a:endParaRPr lang="en-US" sz="2800" kern="1200" dirty="0"/>
        </a:p>
      </dsp:txBody>
      <dsp:txXfrm>
        <a:off x="-150184" y="32897"/>
        <a:ext cx="4939353" cy="1057394"/>
      </dsp:txXfrm>
    </dsp:sp>
    <dsp:sp modelId="{F5FA2563-D7F5-4B4A-8E13-037B9E52F6C1}">
      <dsp:nvSpPr>
        <dsp:cNvPr id="0" name=""/>
        <dsp:cNvSpPr/>
      </dsp:nvSpPr>
      <dsp:spPr>
        <a:xfrm>
          <a:off x="30855" y="1327404"/>
          <a:ext cx="6382901" cy="112318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defRPr cap="all"/>
          </a:pPr>
          <a:r>
            <a:rPr lang="en-GB" sz="2800" b="1" kern="1200" dirty="0"/>
            <a:t>Task 2: professional Academic poster &amp; teamworking</a:t>
          </a:r>
          <a:endParaRPr lang="en-US" sz="2800" b="1" kern="1200" dirty="0"/>
        </a:p>
      </dsp:txBody>
      <dsp:txXfrm>
        <a:off x="63752" y="1360301"/>
        <a:ext cx="4952644" cy="1057394"/>
      </dsp:txXfrm>
    </dsp:sp>
    <dsp:sp modelId="{B71333A4-1EAF-4C0C-BDC0-B4B7A8A533F4}">
      <dsp:nvSpPr>
        <dsp:cNvPr id="0" name=""/>
        <dsp:cNvSpPr/>
      </dsp:nvSpPr>
      <dsp:spPr>
        <a:xfrm>
          <a:off x="529732" y="2654808"/>
          <a:ext cx="6311645" cy="112318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defRPr cap="all"/>
          </a:pPr>
          <a:r>
            <a:rPr lang="en-GB" sz="2800" b="1" kern="1200" dirty="0"/>
            <a:t>Task 3: Automatic Referencing &amp; digital collaboration</a:t>
          </a:r>
          <a:endParaRPr lang="en-US" sz="2800" kern="1200" dirty="0"/>
        </a:p>
      </dsp:txBody>
      <dsp:txXfrm>
        <a:off x="562629" y="2687705"/>
        <a:ext cx="4904510" cy="1057394"/>
      </dsp:txXfrm>
    </dsp:sp>
    <dsp:sp modelId="{33595811-D283-4F25-83CC-ABDEEC8705B8}">
      <dsp:nvSpPr>
        <dsp:cNvPr id="0" name=""/>
        <dsp:cNvSpPr/>
      </dsp:nvSpPr>
      <dsp:spPr>
        <a:xfrm>
          <a:off x="832079" y="3990304"/>
          <a:ext cx="6647487" cy="110700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defRPr cap="all"/>
          </a:pPr>
          <a:r>
            <a:rPr lang="en-GB" sz="2800" b="1" kern="1200" dirty="0"/>
            <a:t>Task 4: E-Portfolio creation</a:t>
          </a:r>
          <a:endParaRPr lang="en-US" sz="2800" kern="1200" dirty="0"/>
        </a:p>
      </dsp:txBody>
      <dsp:txXfrm>
        <a:off x="864502" y="4022727"/>
        <a:ext cx="5161618" cy="1042156"/>
      </dsp:txXfrm>
    </dsp:sp>
    <dsp:sp modelId="{A6519CBF-A0B9-4FFC-8D22-82CB7E1F3236}">
      <dsp:nvSpPr>
        <dsp:cNvPr id="0" name=""/>
        <dsp:cNvSpPr/>
      </dsp:nvSpPr>
      <dsp:spPr>
        <a:xfrm>
          <a:off x="4729750" y="775122"/>
          <a:ext cx="929644" cy="90034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4938920" y="775122"/>
        <a:ext cx="511304" cy="677510"/>
      </dsp:txXfrm>
    </dsp:sp>
    <dsp:sp modelId="{5F7A84D7-EE63-4130-950D-7E0CD1AF328D}">
      <dsp:nvSpPr>
        <dsp:cNvPr id="0" name=""/>
        <dsp:cNvSpPr/>
      </dsp:nvSpPr>
      <dsp:spPr>
        <a:xfrm>
          <a:off x="5200731" y="2111875"/>
          <a:ext cx="928221" cy="881649"/>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dirty="0"/>
        </a:p>
      </dsp:txBody>
      <dsp:txXfrm>
        <a:off x="5409581" y="2111875"/>
        <a:ext cx="510521" cy="663441"/>
      </dsp:txXfrm>
    </dsp:sp>
    <dsp:sp modelId="{C7B8A07E-B374-4842-AF47-28B20DFB45C6}">
      <dsp:nvSpPr>
        <dsp:cNvPr id="0" name=""/>
        <dsp:cNvSpPr/>
      </dsp:nvSpPr>
      <dsp:spPr>
        <a:xfrm>
          <a:off x="5674146" y="3481579"/>
          <a:ext cx="907888" cy="797049"/>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5878421" y="3481579"/>
        <a:ext cx="499338" cy="5997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CC809-EFD1-4038-B92B-336CE21B3BD2}">
      <dsp:nvSpPr>
        <dsp:cNvPr id="0" name=""/>
        <dsp:cNvSpPr/>
      </dsp:nvSpPr>
      <dsp:spPr>
        <a:xfrm>
          <a:off x="-253937" y="2117001"/>
          <a:ext cx="5175299" cy="1758740"/>
        </a:xfrm>
        <a:prstGeom prst="roundRect">
          <a:avLst>
            <a:gd name="adj" fmla="val 10000"/>
          </a:avLst>
        </a:prstGeom>
        <a:solidFill>
          <a:srgbClr val="ED7D31"/>
        </a:solidFill>
        <a:ln>
          <a:noFill/>
        </a:ln>
        <a:effectLst/>
      </dsp:spPr>
      <dsp:style>
        <a:lnRef idx="0">
          <a:scrgbClr r="0" g="0" b="0"/>
        </a:lnRef>
        <a:fillRef idx="1">
          <a:scrgbClr r="0" g="0" b="0"/>
        </a:fillRef>
        <a:effectRef idx="0">
          <a:scrgbClr r="0" g="0" b="0"/>
        </a:effectRef>
        <a:fontRef idx="minor"/>
      </dsp:style>
    </dsp:sp>
    <dsp:sp modelId="{250B75B8-3524-439A-B57E-B27739EBB1AB}">
      <dsp:nvSpPr>
        <dsp:cNvPr id="0" name=""/>
        <dsp:cNvSpPr/>
      </dsp:nvSpPr>
      <dsp:spPr>
        <a:xfrm>
          <a:off x="141803" y="2474420"/>
          <a:ext cx="967307" cy="9673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700137-5306-4CA9-A2E7-0EA2F043329E}">
      <dsp:nvSpPr>
        <dsp:cNvPr id="0" name=""/>
        <dsp:cNvSpPr/>
      </dsp:nvSpPr>
      <dsp:spPr>
        <a:xfrm>
          <a:off x="1076201" y="2078713"/>
          <a:ext cx="2328884" cy="1758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133" tIns="186133" rIns="186133" bIns="186133" numCol="1" spcCol="1270" anchor="ctr" anchorCtr="0">
          <a:noAutofit/>
        </a:bodyPr>
        <a:lstStyle/>
        <a:p>
          <a:pPr marL="0" lvl="0" indent="0" algn="l" defTabSz="889000">
            <a:lnSpc>
              <a:spcPct val="100000"/>
            </a:lnSpc>
            <a:spcBef>
              <a:spcPct val="0"/>
            </a:spcBef>
            <a:spcAft>
              <a:spcPct val="35000"/>
            </a:spcAft>
            <a:buNone/>
          </a:pPr>
          <a:r>
            <a:rPr lang="en-GB" sz="2000" kern="1200" dirty="0"/>
            <a:t>Available to download from the Assessment tile on Moodle.</a:t>
          </a:r>
        </a:p>
      </dsp:txBody>
      <dsp:txXfrm>
        <a:off x="1076201" y="2078713"/>
        <a:ext cx="2328884" cy="1758740"/>
      </dsp:txXfrm>
    </dsp:sp>
    <dsp:sp modelId="{99201AF6-7199-4CA3-B0F8-757F1AB06443}">
      <dsp:nvSpPr>
        <dsp:cNvPr id="0" name=""/>
        <dsp:cNvSpPr/>
      </dsp:nvSpPr>
      <dsp:spPr>
        <a:xfrm>
          <a:off x="3099128" y="2078713"/>
          <a:ext cx="2076169" cy="1758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133" tIns="186133" rIns="186133" bIns="186133" numCol="1" spcCol="1270" anchor="ctr" anchorCtr="0">
          <a:noAutofit/>
        </a:bodyPr>
        <a:lstStyle/>
        <a:p>
          <a:pPr marL="0" lvl="0" indent="0" algn="l" defTabSz="577850">
            <a:lnSpc>
              <a:spcPct val="100000"/>
            </a:lnSpc>
            <a:spcBef>
              <a:spcPct val="0"/>
            </a:spcBef>
            <a:spcAft>
              <a:spcPct val="35000"/>
            </a:spcAft>
            <a:buNone/>
          </a:pPr>
          <a:r>
            <a:rPr lang="en-GB" sz="1300" kern="1200" dirty="0"/>
            <a:t>* Subject to minor changes through the internal &amp; external verification process.</a:t>
          </a:r>
          <a:endParaRPr lang="en-US" sz="1300" kern="1200" dirty="0"/>
        </a:p>
      </dsp:txBody>
      <dsp:txXfrm>
        <a:off x="3099128" y="2078713"/>
        <a:ext cx="2076169" cy="175874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06/10/2025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7862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B62915-2CB5-7499-22A8-5B28A8DB0B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718015-3542-18AF-8A4F-7728B1F1B1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4E28CB-0DAE-1F80-6A26-102C37B5B3A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108CA63C-57DE-54B2-5414-3BF63D7FB8E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58941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16</a:t>
            </a:fld>
            <a:endParaRPr lang="en-GB"/>
          </a:p>
        </p:txBody>
      </p:sp>
    </p:spTree>
    <p:extLst>
      <p:ext uri="{BB962C8B-B14F-4D97-AF65-F5344CB8AC3E}">
        <p14:creationId xmlns:p14="http://schemas.microsoft.com/office/powerpoint/2010/main" val="29737033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17</a:t>
            </a:fld>
            <a:endParaRPr lang="en-GB"/>
          </a:p>
        </p:txBody>
      </p:sp>
    </p:spTree>
    <p:extLst>
      <p:ext uri="{BB962C8B-B14F-4D97-AF65-F5344CB8AC3E}">
        <p14:creationId xmlns:p14="http://schemas.microsoft.com/office/powerpoint/2010/main" val="13333813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10/6/2025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10/6/2025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hyperlink" Target="https://gadgetsin.com/star-wars-rebel-pilot-headphones.htm" TargetMode="Externa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hyperlink" Target="https://tinyurl.com/4cwksxtd" TargetMode="External"/><Relationship Id="rId3" Type="http://schemas.openxmlformats.org/officeDocument/2006/relationships/image" Target="../media/image5.png"/><Relationship Id="rId7" Type="http://schemas.openxmlformats.org/officeDocument/2006/relationships/hyperlink" Target="https://teams.microsoft.com/l/meetup-join/19%3ameeting_NTJhYmI5NjAtM2NmNS00YzVmLThhZDItZGQ1MjcwNDBiMzJj%40thread.v2/0?context=%7b%22Tid%22%3a%224e0f11f9-046e-4505-9cb8-db2152311e21%22%2c%22Oid%22%3a%22c957a50b-491f-4d94-b4bc-52aca3e2340d%22%7d"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slides/_rels/slide3.xml.rels><?xml version="1.0" encoding="UTF-8" standalone="yes"?>
<Relationships xmlns="http://schemas.openxmlformats.org/package/2006/relationships"><Relationship Id="rId8" Type="http://schemas.openxmlformats.org/officeDocument/2006/relationships/hyperlink" Target="https://tinyurl.com/4cwksxtd" TargetMode="External"/><Relationship Id="rId3" Type="http://schemas.openxmlformats.org/officeDocument/2006/relationships/image" Target="../media/image5.png"/><Relationship Id="rId7" Type="http://schemas.openxmlformats.org/officeDocument/2006/relationships/hyperlink" Target="https://teams.microsoft.com/l/meetup-join/19%3ameeting_NTJhYmI5NjAtM2NmNS00YzVmLThhZDItZGQ1MjcwNDBiMzJj%40thread.v2/0?context=%7b%22Tid%22%3a%224e0f11f9-046e-4505-9cb8-db2152311e21%22%2c%22Oid%22%3a%22c957a50b-491f-4d94-b4bc-52aca3e2340d%22%7d"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0.svg"/><Relationship Id="rId4" Type="http://schemas.openxmlformats.org/officeDocument/2006/relationships/image" Target="../media/image6.svg"/><Relationship Id="rId9" Type="http://schemas.openxmlformats.org/officeDocument/2006/relationships/image" Target="../media/image9.png"/></Relationships>
</file>

<file path=ppt/slides/_rels/slide4.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stackoverflow.com/questions/30135387/how-to-print-react-component-on-click-of-a-button" TargetMode="External"/><Relationship Id="rId2" Type="http://schemas.openxmlformats.org/officeDocument/2006/relationships/image" Target="../media/image23.gif"/><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hyperlink" Target="https://uwtsd.ac.uk/media/uwtsd-website/content-assets/documents/library-and-learning-resources/infoskills/IEEE-eng_v.1.2.pdf"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27.svg"/><Relationship Id="rId4" Type="http://schemas.openxmlformats.org/officeDocument/2006/relationships/image" Target="../media/image26.png"/></Relationships>
</file>

<file path=ppt/slides/_rels/slide17.xml.rels><?xml version="1.0" encoding="UTF-8" standalone="yes"?>
<Relationships xmlns="http://schemas.openxmlformats.org/package/2006/relationships"><Relationship Id="rId8" Type="http://schemas.openxmlformats.org/officeDocument/2006/relationships/image" Target="../media/image33.svg"/><Relationship Id="rId13" Type="http://schemas.openxmlformats.org/officeDocument/2006/relationships/image" Target="../media/image38.pn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sv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31.sv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 Id="rId14" Type="http://schemas.openxmlformats.org/officeDocument/2006/relationships/image" Target="../media/image39.svg"/></Relationships>
</file>

<file path=ppt/slides/_rels/slide18.xml.rels><?xml version="1.0" encoding="UTF-8" standalone="yes"?>
<Relationships xmlns="http://schemas.openxmlformats.org/package/2006/relationships"><Relationship Id="rId3" Type="http://schemas.openxmlformats.org/officeDocument/2006/relationships/image" Target="../media/image29.svg"/><Relationship Id="rId7" Type="http://schemas.openxmlformats.org/officeDocument/2006/relationships/image" Target="../media/image37.sv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1.svg"/><Relationship Id="rId4" Type="http://schemas.openxmlformats.org/officeDocument/2006/relationships/image" Target="../media/image30.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29.svg"/><Relationship Id="rId7" Type="http://schemas.openxmlformats.org/officeDocument/2006/relationships/image" Target="../media/image35.svg"/><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4.png"/><Relationship Id="rId11" Type="http://schemas.openxmlformats.org/officeDocument/2006/relationships/image" Target="../media/image39.svg"/><Relationship Id="rId5" Type="http://schemas.openxmlformats.org/officeDocument/2006/relationships/image" Target="../media/image33.svg"/><Relationship Id="rId10" Type="http://schemas.openxmlformats.org/officeDocument/2006/relationships/image" Target="../media/image38.png"/><Relationship Id="rId4" Type="http://schemas.openxmlformats.org/officeDocument/2006/relationships/image" Target="../media/image32.png"/><Relationship Id="rId9" Type="http://schemas.openxmlformats.org/officeDocument/2006/relationships/image" Target="../media/image37.sv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svg"/><Relationship Id="rId7" Type="http://schemas.openxmlformats.org/officeDocument/2006/relationships/image" Target="../media/image45.svg"/><Relationship Id="rId2" Type="http://schemas.openxmlformats.org/officeDocument/2006/relationships/image" Target="../media/image40.png"/><Relationship Id="rId1" Type="http://schemas.openxmlformats.org/officeDocument/2006/relationships/slideLayout" Target="../slideLayouts/slideLayout2.xml"/><Relationship Id="rId6" Type="http://schemas.openxmlformats.org/officeDocument/2006/relationships/image" Target="../media/image44.png"/><Relationship Id="rId5" Type="http://schemas.openxmlformats.org/officeDocument/2006/relationships/image" Target="../media/image43.svg"/><Relationship Id="rId4" Type="http://schemas.openxmlformats.org/officeDocument/2006/relationships/image" Target="../media/image42.png"/><Relationship Id="rId9" Type="http://schemas.openxmlformats.org/officeDocument/2006/relationships/image" Target="../media/image47.svg"/></Relationships>
</file>

<file path=ppt/slides/_rels/slide23.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svg"/><Relationship Id="rId7" Type="http://schemas.openxmlformats.org/officeDocument/2006/relationships/image" Target="../media/image45.svg"/><Relationship Id="rId2" Type="http://schemas.openxmlformats.org/officeDocument/2006/relationships/image" Target="../media/image40.png"/><Relationship Id="rId1" Type="http://schemas.openxmlformats.org/officeDocument/2006/relationships/slideLayout" Target="../slideLayouts/slideLayout2.xml"/><Relationship Id="rId6" Type="http://schemas.openxmlformats.org/officeDocument/2006/relationships/image" Target="../media/image44.png"/><Relationship Id="rId5" Type="http://schemas.openxmlformats.org/officeDocument/2006/relationships/image" Target="../media/image43.svg"/><Relationship Id="rId4" Type="http://schemas.openxmlformats.org/officeDocument/2006/relationships/image" Target="../media/image42.png"/><Relationship Id="rId9" Type="http://schemas.openxmlformats.org/officeDocument/2006/relationships/image" Target="../media/image47.svg"/></Relationships>
</file>

<file path=ppt/slides/_rels/slide24.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svg"/><Relationship Id="rId7" Type="http://schemas.openxmlformats.org/officeDocument/2006/relationships/image" Target="../media/image45.svg"/><Relationship Id="rId2" Type="http://schemas.openxmlformats.org/officeDocument/2006/relationships/image" Target="../media/image40.png"/><Relationship Id="rId1" Type="http://schemas.openxmlformats.org/officeDocument/2006/relationships/slideLayout" Target="../slideLayouts/slideLayout2.xml"/><Relationship Id="rId6" Type="http://schemas.openxmlformats.org/officeDocument/2006/relationships/image" Target="../media/image44.png"/><Relationship Id="rId11" Type="http://schemas.openxmlformats.org/officeDocument/2006/relationships/image" Target="../media/image49.svg"/><Relationship Id="rId5" Type="http://schemas.openxmlformats.org/officeDocument/2006/relationships/image" Target="../media/image43.svg"/><Relationship Id="rId10" Type="http://schemas.openxmlformats.org/officeDocument/2006/relationships/image" Target="../media/image48.png"/><Relationship Id="rId4" Type="http://schemas.openxmlformats.org/officeDocument/2006/relationships/image" Target="../media/image42.png"/><Relationship Id="rId9" Type="http://schemas.openxmlformats.org/officeDocument/2006/relationships/image" Target="../media/image47.svg"/></Relationships>
</file>

<file path=ppt/slides/_rels/slide25.xml.rels><?xml version="1.0" encoding="UTF-8" standalone="yes"?>
<Relationships xmlns="http://schemas.openxmlformats.org/package/2006/relationships"><Relationship Id="rId3" Type="http://schemas.openxmlformats.org/officeDocument/2006/relationships/image" Target="../media/image50.png"/><Relationship Id="rId7" Type="http://schemas.openxmlformats.org/officeDocument/2006/relationships/hyperlink" Target="https://www.uwtsd.ac.uk/experience-facilities/student-support-wellbeing/reporting-university" TargetMode="External"/><Relationship Id="rId2" Type="http://schemas.openxmlformats.org/officeDocument/2006/relationships/hyperlink" Target="https://www.uwtsd.ac.uk/sites/default/files/2024-01/UWTSD-Student-Code-of-conduct-2021.pdf" TargetMode="External"/><Relationship Id="rId1" Type="http://schemas.openxmlformats.org/officeDocument/2006/relationships/slideLayout" Target="../slideLayouts/slideLayout2.xml"/><Relationship Id="rId6" Type="http://schemas.openxmlformats.org/officeDocument/2006/relationships/hyperlink" Target="https://www.uwtsd.ac.uk/sites/default/files/2024-01/UWTSD-Student-Code-of-conduct.pdf" TargetMode="External"/><Relationship Id="rId5" Type="http://schemas.openxmlformats.org/officeDocument/2006/relationships/image" Target="../media/image52.svg"/><Relationship Id="rId4" Type="http://schemas.openxmlformats.org/officeDocument/2006/relationships/image" Target="../media/image51.png"/></Relationships>
</file>

<file path=ppt/slides/_rels/slide26.xml.rels><?xml version="1.0" encoding="UTF-8" standalone="yes"?>
<Relationships xmlns="http://schemas.openxmlformats.org/package/2006/relationships"><Relationship Id="rId8" Type="http://schemas.openxmlformats.org/officeDocument/2006/relationships/hyperlink" Target="https://live.uniticms.com/uwtsd/register/?form=welfare" TargetMode="External"/><Relationship Id="rId3" Type="http://schemas.openxmlformats.org/officeDocument/2006/relationships/hyperlink" Target="https://www.uwtsdunion.co.uk/advice/non-academic-misconduct" TargetMode="External"/><Relationship Id="rId7" Type="http://schemas.openxmlformats.org/officeDocument/2006/relationships/hyperlink" Target="https://www.uwtsd.ac.uk/sites/default/files/2024-01/Policy%20governing%20professional%20relationships%20in%20the%20workplace.pdf" TargetMode="External"/><Relationship Id="rId2" Type="http://schemas.openxmlformats.org/officeDocument/2006/relationships/hyperlink" Target="https://www.uwtsd.ac.uk/sites/default/files/2024-01/Non-Academic_Misconduct_Policy_2023-24.pdf" TargetMode="External"/><Relationship Id="rId1" Type="http://schemas.openxmlformats.org/officeDocument/2006/relationships/slideLayout" Target="../slideLayouts/slideLayout2.xml"/><Relationship Id="rId6" Type="http://schemas.openxmlformats.org/officeDocument/2006/relationships/hyperlink" Target="https://www.uwtsd.ac.uk/sites/default/files/2024-01/Safeguarding%20Policy%2023-24%20for%20website_0.pdf" TargetMode="External"/><Relationship Id="rId5" Type="http://schemas.openxmlformats.org/officeDocument/2006/relationships/hyperlink" Target="https://www.uwtsd.ac.uk/sites/default/files/2024-01/Strategic%20Equality%20Plan%202020-2024.pdf" TargetMode="External"/><Relationship Id="rId4" Type="http://schemas.openxmlformats.org/officeDocument/2006/relationships/hyperlink" Target="https://www.uwtsd.ac.uk/student-charter" TargetMode="External"/></Relationships>
</file>

<file path=ppt/slides/_rels/slide27.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image" Target="../media/image54.svg"/><Relationship Id="rId7" Type="http://schemas.openxmlformats.org/officeDocument/2006/relationships/image" Target="../media/image58.svg"/><Relationship Id="rId2" Type="http://schemas.openxmlformats.org/officeDocument/2006/relationships/image" Target="../media/image53.png"/><Relationship Id="rId1" Type="http://schemas.openxmlformats.org/officeDocument/2006/relationships/slideLayout" Target="../slideLayouts/slideLayout2.xml"/><Relationship Id="rId6" Type="http://schemas.openxmlformats.org/officeDocument/2006/relationships/image" Target="../media/image57.png"/><Relationship Id="rId5" Type="http://schemas.openxmlformats.org/officeDocument/2006/relationships/image" Target="../media/image56.svg"/><Relationship Id="rId4" Type="http://schemas.openxmlformats.org/officeDocument/2006/relationships/image" Target="../media/image55.png"/><Relationship Id="rId9" Type="http://schemas.openxmlformats.org/officeDocument/2006/relationships/image" Target="../media/image60.svg"/></Relationships>
</file>

<file path=ppt/slides/_rels/slide28.xml.rels><?xml version="1.0" encoding="UTF-8" standalone="yes"?>
<Relationships xmlns="http://schemas.openxmlformats.org/package/2006/relationships"><Relationship Id="rId8" Type="http://schemas.openxmlformats.org/officeDocument/2006/relationships/image" Target="../media/image58.svg"/><Relationship Id="rId3" Type="http://schemas.openxmlformats.org/officeDocument/2006/relationships/image" Target="../media/image54.svg"/><Relationship Id="rId7" Type="http://schemas.openxmlformats.org/officeDocument/2006/relationships/image" Target="../media/image57.png"/><Relationship Id="rId2" Type="http://schemas.openxmlformats.org/officeDocument/2006/relationships/image" Target="../media/image53.png"/><Relationship Id="rId1" Type="http://schemas.openxmlformats.org/officeDocument/2006/relationships/slideLayout" Target="../slideLayouts/slideLayout2.xml"/><Relationship Id="rId6" Type="http://schemas.openxmlformats.org/officeDocument/2006/relationships/image" Target="../media/image56.svg"/><Relationship Id="rId5" Type="http://schemas.openxmlformats.org/officeDocument/2006/relationships/image" Target="../media/image55.png"/><Relationship Id="rId10" Type="http://schemas.openxmlformats.org/officeDocument/2006/relationships/image" Target="../media/image60.svg"/><Relationship Id="rId4" Type="http://schemas.openxmlformats.org/officeDocument/2006/relationships/hyperlink" Target="https://academicguides.waldenu.edu/formandstyle/writing/arguments/home" TargetMode="External"/><Relationship Id="rId9" Type="http://schemas.openxmlformats.org/officeDocument/2006/relationships/image" Target="../media/image59.png"/></Relationships>
</file>

<file path=ppt/slides/_rels/slide29.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image" Target="../media/image54.svg"/><Relationship Id="rId7" Type="http://schemas.openxmlformats.org/officeDocument/2006/relationships/image" Target="../media/image58.svg"/><Relationship Id="rId2" Type="http://schemas.openxmlformats.org/officeDocument/2006/relationships/image" Target="../media/image53.png"/><Relationship Id="rId1" Type="http://schemas.openxmlformats.org/officeDocument/2006/relationships/slideLayout" Target="../slideLayouts/slideLayout2.xml"/><Relationship Id="rId6" Type="http://schemas.openxmlformats.org/officeDocument/2006/relationships/image" Target="../media/image57.png"/><Relationship Id="rId5" Type="http://schemas.openxmlformats.org/officeDocument/2006/relationships/image" Target="../media/image56.svg"/><Relationship Id="rId4" Type="http://schemas.openxmlformats.org/officeDocument/2006/relationships/image" Target="../media/image55.png"/><Relationship Id="rId9" Type="http://schemas.openxmlformats.org/officeDocument/2006/relationships/image" Target="../media/image60.svg"/></Relationships>
</file>

<file path=ppt/slides/_rels/slide30.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hyperlink" Target="https://essence-journal.com/plagiarism/" TargetMode="External"/><Relationship Id="rId7" Type="http://schemas.openxmlformats.org/officeDocument/2006/relationships/hyperlink" Target="https://courses.lumenlearning.com/boundless-communications/chapter/plagiarism/" TargetMode="External"/><Relationship Id="rId12" Type="http://schemas.openxmlformats.org/officeDocument/2006/relationships/hyperlink" Target="https://www.uwtsdunion.co.uk/academic-misconduct" TargetMode="External"/><Relationship Id="rId2" Type="http://schemas.openxmlformats.org/officeDocument/2006/relationships/image" Target="../media/image61.jpeg"/><Relationship Id="rId1" Type="http://schemas.openxmlformats.org/officeDocument/2006/relationships/slideLayout" Target="../slideLayouts/slideLayout2.xml"/><Relationship Id="rId6" Type="http://schemas.openxmlformats.org/officeDocument/2006/relationships/image" Target="../media/image63.png"/><Relationship Id="rId11" Type="http://schemas.openxmlformats.org/officeDocument/2006/relationships/hyperlink" Target="https://www.uwtsd.ac.uk/library/infoskills/" TargetMode="External"/><Relationship Id="rId5" Type="http://schemas.openxmlformats.org/officeDocument/2006/relationships/hyperlink" Target="https://technofaq.org/posts/2016/02/tools-that-help-you-fight-cyber-crimes-such-as-plagiarism/" TargetMode="External"/><Relationship Id="rId10" Type="http://schemas.openxmlformats.org/officeDocument/2006/relationships/hyperlink" Target="https://www.uwtsd.ac.uk/academic-office/appendices-and-forms/" TargetMode="External"/><Relationship Id="rId4" Type="http://schemas.openxmlformats.org/officeDocument/2006/relationships/image" Target="../media/image62.jpg"/><Relationship Id="rId9" Type="http://schemas.openxmlformats.org/officeDocument/2006/relationships/hyperlink" Target="https://creativecommons.org/licenses/by-sa/3.0/"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hyperlink" Target="https://www.youtube.com/watch?v=PgG6tINads8&amp;t=142s"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tinyurl.com/y4vsv8yy"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ieee.org/"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tex.stackexchange.com/questions/102858/url-in-new-line-bibtex" TargetMode="External"/><Relationship Id="rId2" Type="http://schemas.openxmlformats.org/officeDocument/2006/relationships/image" Target="../media/image65.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jurnal.untad.ac.id/jurnal/index.php/scientico/about/submissions" TargetMode="External"/><Relationship Id="rId2" Type="http://schemas.openxmlformats.org/officeDocument/2006/relationships/image" Target="../media/image66.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6.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tex.stackexchange.com/questions/43993/ieee-latex-style-grouping-references" TargetMode="External"/><Relationship Id="rId2" Type="http://schemas.openxmlformats.org/officeDocument/2006/relationships/image" Target="../media/image69.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tex.stackexchange.com/questions/176543/table-merging-with-two-columns-and-text-in-ieee-conference-latex-format" TargetMode="External"/><Relationship Id="rId2" Type="http://schemas.openxmlformats.org/officeDocument/2006/relationships/image" Target="../media/image70.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hyperlink" Target="https://tinyurl.com/y4vsv8yy" TargetMode="External"/><Relationship Id="rId1" Type="http://schemas.openxmlformats.org/officeDocument/2006/relationships/slideLayout" Target="../slideLayouts/slideLayout2.xml"/><Relationship Id="rId6" Type="http://schemas.openxmlformats.org/officeDocument/2006/relationships/image" Target="../media/image73.svg"/><Relationship Id="rId5" Type="http://schemas.openxmlformats.org/officeDocument/2006/relationships/image" Target="../media/image72.png"/><Relationship Id="rId4" Type="http://schemas.openxmlformats.org/officeDocument/2006/relationships/hyperlink" Target="https://digitalservices.uwtsd.ac.uk/wp-content/uploads/2025/09/IEEE-en_v.1.3-V4.pdf" TargetMode="External"/></Relationships>
</file>

<file path=ppt/slides/_rels/slide42.xml.rels><?xml version="1.0" encoding="UTF-8" standalone="yes"?>
<Relationships xmlns="http://schemas.openxmlformats.org/package/2006/relationships"><Relationship Id="rId2" Type="http://schemas.openxmlformats.org/officeDocument/2006/relationships/hyperlink" Target="https://www.citethisforme.com/citation-generator/ieee/how-to-cite-book"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uperuser.com/questions/625333/creating-references-that-are-bracketed-numbers-not-citation" TargetMode="External"/><Relationship Id="rId7" Type="http://schemas.openxmlformats.org/officeDocument/2006/relationships/hyperlink" Target="https://www.youtube.com/watch?v=Ma94BvFpCbQ&amp;t=37s" TargetMode="External"/><Relationship Id="rId2" Type="http://schemas.openxmlformats.org/officeDocument/2006/relationships/image" Target="../media/image79.jpg"/><Relationship Id="rId1" Type="http://schemas.openxmlformats.org/officeDocument/2006/relationships/slideLayout" Target="../slideLayouts/slideLayout2.xml"/><Relationship Id="rId6" Type="http://schemas.openxmlformats.org/officeDocument/2006/relationships/hyperlink" Target="https://medium.com/academicianhelp/ieee-referencing-using-microsoft-word-66c855181d64" TargetMode="External"/><Relationship Id="rId5" Type="http://schemas.openxmlformats.org/officeDocument/2006/relationships/hyperlink" Target="https://ijs.uobaghdad.edu.iq/public/journals/1/03-Citation_and_Referencing_Guidelines.pdf" TargetMode="External"/><Relationship Id="rId4" Type="http://schemas.openxmlformats.org/officeDocument/2006/relationships/hyperlink" Target="https://creativecommons.org/licenses/by-sa/3.0/"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80.png"/><Relationship Id="rId1" Type="http://schemas.openxmlformats.org/officeDocument/2006/relationships/slideLayout" Target="../slideLayouts/slideLayout2.xml"/><Relationship Id="rId4" Type="http://schemas.openxmlformats.org/officeDocument/2006/relationships/hyperlink" Target="https://scholar.google.com/"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hyperlink" Target="https://librarysearch.uwtsd.ac.uk/discovery/dbsearch?vid=44WHELF_UWTSD:44WHELF_UWTSD_VU1&amp;lang=en" TargetMode="External"/><Relationship Id="rId1" Type="http://schemas.openxmlformats.org/officeDocument/2006/relationships/slideLayout" Target="../slideLayouts/slideLayout2.xml"/><Relationship Id="rId4" Type="http://schemas.openxmlformats.org/officeDocument/2006/relationships/hyperlink" Target="https://librarysearch.uwtsd.ac.uk/discovery/dbsearch?query=contains,dbcategory,&amp;tab=jsearch_slot&amp;sortby=title&amp;vid=44WHELF_UWTSD:44WHELF_UWTSD_VU1&amp;offset=0&amp;databases=category,Institute%20of%20Science%20and%20Art%E2%94%80Applied%20computing"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82.svg"/><Relationship Id="rId7" Type="http://schemas.openxmlformats.org/officeDocument/2006/relationships/image" Target="../media/image86.svg"/><Relationship Id="rId2" Type="http://schemas.openxmlformats.org/officeDocument/2006/relationships/image" Target="../media/image81.png"/><Relationship Id="rId1" Type="http://schemas.openxmlformats.org/officeDocument/2006/relationships/slideLayout" Target="../slideLayouts/slideLayout2.xml"/><Relationship Id="rId6" Type="http://schemas.openxmlformats.org/officeDocument/2006/relationships/image" Target="../media/image85.png"/><Relationship Id="rId5" Type="http://schemas.openxmlformats.org/officeDocument/2006/relationships/image" Target="../media/image84.svg"/><Relationship Id="rId4" Type="http://schemas.openxmlformats.org/officeDocument/2006/relationships/image" Target="../media/image83.png"/></Relationships>
</file>

<file path=ppt/slides/_rels/slide52.xml.rels><?xml version="1.0" encoding="UTF-8" standalone="yes"?>
<Relationships xmlns="http://schemas.openxmlformats.org/package/2006/relationships"><Relationship Id="rId3" Type="http://schemas.openxmlformats.org/officeDocument/2006/relationships/image" Target="../media/image88.svg"/><Relationship Id="rId2" Type="http://schemas.openxmlformats.org/officeDocument/2006/relationships/image" Target="../media/image87.png"/><Relationship Id="rId1" Type="http://schemas.openxmlformats.org/officeDocument/2006/relationships/slideLayout" Target="../slideLayouts/slideLayout2.xml"/><Relationship Id="rId5" Type="http://schemas.openxmlformats.org/officeDocument/2006/relationships/hyperlink" Target="https://digitalservices.uwtsd.ac.uk/library/academic-and-infoskills/" TargetMode="External"/><Relationship Id="rId4" Type="http://schemas.openxmlformats.org/officeDocument/2006/relationships/hyperlink" Target="https://digitalservices.uwtsd.ac.uk/library/academic-and-infoskills/finding-and-using-information/" TargetMode="External"/></Relationships>
</file>

<file path=ppt/slides/_rels/slide53.xml.rels><?xml version="1.0" encoding="UTF-8" standalone="yes"?>
<Relationships xmlns="http://schemas.openxmlformats.org/package/2006/relationships"><Relationship Id="rId3" Type="http://schemas.openxmlformats.org/officeDocument/2006/relationships/image" Target="../media/image90.svg"/><Relationship Id="rId7" Type="http://schemas.openxmlformats.org/officeDocument/2006/relationships/image" Target="../media/image94.svg"/><Relationship Id="rId2" Type="http://schemas.openxmlformats.org/officeDocument/2006/relationships/image" Target="../media/image89.png"/><Relationship Id="rId1" Type="http://schemas.openxmlformats.org/officeDocument/2006/relationships/slideLayout" Target="../slideLayouts/slideLayout9.xml"/><Relationship Id="rId6" Type="http://schemas.openxmlformats.org/officeDocument/2006/relationships/image" Target="../media/image93.png"/><Relationship Id="rId5" Type="http://schemas.openxmlformats.org/officeDocument/2006/relationships/image" Target="../media/image92.svg"/><Relationship Id="rId4" Type="http://schemas.openxmlformats.org/officeDocument/2006/relationships/image" Target="../media/image91.png"/></Relationships>
</file>

<file path=ppt/slides/_rels/slide54.xml.rels><?xml version="1.0" encoding="UTF-8" standalone="yes"?>
<Relationships xmlns="http://schemas.openxmlformats.org/package/2006/relationships"><Relationship Id="rId8" Type="http://schemas.openxmlformats.org/officeDocument/2006/relationships/image" Target="../media/image92.svg"/><Relationship Id="rId3" Type="http://schemas.openxmlformats.org/officeDocument/2006/relationships/image" Target="../media/image89.png"/><Relationship Id="rId7" Type="http://schemas.openxmlformats.org/officeDocument/2006/relationships/image" Target="../media/image91.png"/><Relationship Id="rId2" Type="http://schemas.openxmlformats.org/officeDocument/2006/relationships/hyperlink" Target="https://uwtsd.ac.uk/media/uwtsd-website/content-assets/documents/library-and-learning-resources/infoskills/IEEE-eng_v.1.2.pdf" TargetMode="External"/><Relationship Id="rId1" Type="http://schemas.openxmlformats.org/officeDocument/2006/relationships/slideLayout" Target="../slideLayouts/slideLayout9.xml"/><Relationship Id="rId6" Type="http://schemas.openxmlformats.org/officeDocument/2006/relationships/image" Target="../media/image94.svg"/><Relationship Id="rId5" Type="http://schemas.openxmlformats.org/officeDocument/2006/relationships/image" Target="../media/image93.png"/><Relationship Id="rId4" Type="http://schemas.openxmlformats.org/officeDocument/2006/relationships/image" Target="../media/image90.svg"/></Relationships>
</file>

<file path=ppt/slides/_rels/slide55.xml.rels><?xml version="1.0" encoding="UTF-8" standalone="yes"?>
<Relationships xmlns="http://schemas.openxmlformats.org/package/2006/relationships"><Relationship Id="rId3" Type="http://schemas.openxmlformats.org/officeDocument/2006/relationships/image" Target="../media/image90.svg"/><Relationship Id="rId7" Type="http://schemas.openxmlformats.org/officeDocument/2006/relationships/image" Target="../media/image92.svg"/><Relationship Id="rId2" Type="http://schemas.openxmlformats.org/officeDocument/2006/relationships/image" Target="../media/image89.png"/><Relationship Id="rId1" Type="http://schemas.openxmlformats.org/officeDocument/2006/relationships/slideLayout" Target="../slideLayouts/slideLayout9.xml"/><Relationship Id="rId6" Type="http://schemas.openxmlformats.org/officeDocument/2006/relationships/image" Target="../media/image91.png"/><Relationship Id="rId5" Type="http://schemas.openxmlformats.org/officeDocument/2006/relationships/image" Target="../media/image94.svg"/><Relationship Id="rId4" Type="http://schemas.openxmlformats.org/officeDocument/2006/relationships/image" Target="../media/image93.png"/></Relationships>
</file>

<file path=ppt/slides/_rels/slide56.xml.rels><?xml version="1.0" encoding="UTF-8" standalone="yes"?>
<Relationships xmlns="http://schemas.openxmlformats.org/package/2006/relationships"><Relationship Id="rId3" Type="http://schemas.openxmlformats.org/officeDocument/2006/relationships/image" Target="../media/image96.svg"/><Relationship Id="rId7" Type="http://schemas.openxmlformats.org/officeDocument/2006/relationships/image" Target="../media/image100.svg"/><Relationship Id="rId2" Type="http://schemas.openxmlformats.org/officeDocument/2006/relationships/image" Target="../media/image95.png"/><Relationship Id="rId1" Type="http://schemas.openxmlformats.org/officeDocument/2006/relationships/slideLayout" Target="../slideLayouts/slideLayout2.xml"/><Relationship Id="rId6" Type="http://schemas.openxmlformats.org/officeDocument/2006/relationships/image" Target="../media/image99.png"/><Relationship Id="rId5" Type="http://schemas.openxmlformats.org/officeDocument/2006/relationships/image" Target="../media/image98.svg"/><Relationship Id="rId4" Type="http://schemas.openxmlformats.org/officeDocument/2006/relationships/image" Target="../media/image97.png"/></Relationships>
</file>

<file path=ppt/slides/_rels/slide57.xml.rels><?xml version="1.0" encoding="UTF-8" standalone="yes"?>
<Relationships xmlns="http://schemas.openxmlformats.org/package/2006/relationships"><Relationship Id="rId3" Type="http://schemas.openxmlformats.org/officeDocument/2006/relationships/image" Target="../media/image102.svg"/><Relationship Id="rId2" Type="http://schemas.openxmlformats.org/officeDocument/2006/relationships/image" Target="../media/image101.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image" Target="../media/image54.svg"/><Relationship Id="rId7" Type="http://schemas.openxmlformats.org/officeDocument/2006/relationships/image" Target="../media/image58.svg"/><Relationship Id="rId2" Type="http://schemas.openxmlformats.org/officeDocument/2006/relationships/image" Target="../media/image53.png"/><Relationship Id="rId1" Type="http://schemas.openxmlformats.org/officeDocument/2006/relationships/slideLayout" Target="../slideLayouts/slideLayout2.xml"/><Relationship Id="rId6" Type="http://schemas.openxmlformats.org/officeDocument/2006/relationships/image" Target="../media/image57.png"/><Relationship Id="rId5" Type="http://schemas.openxmlformats.org/officeDocument/2006/relationships/image" Target="../media/image56.svg"/><Relationship Id="rId4" Type="http://schemas.openxmlformats.org/officeDocument/2006/relationships/image" Target="../media/image55.png"/><Relationship Id="rId9" Type="http://schemas.openxmlformats.org/officeDocument/2006/relationships/image" Target="../media/image60.svg"/></Relationships>
</file>

<file path=ppt/slides/_rels/slide59.xml.rels><?xml version="1.0" encoding="UTF-8" standalone="yes"?>
<Relationships xmlns="http://schemas.openxmlformats.org/package/2006/relationships"><Relationship Id="rId3" Type="http://schemas.openxmlformats.org/officeDocument/2006/relationships/hyperlink" Target="https://digitalskills.uwtsd.ac.uk/" TargetMode="External"/><Relationship Id="rId2" Type="http://schemas.openxmlformats.org/officeDocument/2006/relationships/hyperlink" Target="https://digitallearning.uwtsd.ac.uk/study-skills-resources.html" TargetMode="External"/><Relationship Id="rId1" Type="http://schemas.openxmlformats.org/officeDocument/2006/relationships/slideLayout" Target="../slideLayouts/slideLayout2.xml"/><Relationship Id="rId4" Type="http://schemas.openxmlformats.org/officeDocument/2006/relationships/hyperlink" Target="https://www.uwtsd.ac.uk/study-skills/" TargetMode="External"/></Relationships>
</file>

<file path=ppt/slides/_rels/slide60.xml.rels><?xml version="1.0" encoding="UTF-8" standalone="yes"?>
<Relationships xmlns="http://schemas.openxmlformats.org/package/2006/relationships"><Relationship Id="rId2" Type="http://schemas.openxmlformats.org/officeDocument/2006/relationships/image" Target="../media/image10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Rectangle 77">
            <a:extLst>
              <a:ext uri="{FF2B5EF4-FFF2-40B4-BE49-F238E27FC236}">
                <a16:creationId xmlns:a16="http://schemas.microsoft.com/office/drawing/2014/main" id="{7803386D-8EC0-490A-9296-FAFCF1ADA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5" name="Picture 74">
            <a:extLst>
              <a:ext uri="{FF2B5EF4-FFF2-40B4-BE49-F238E27FC236}">
                <a16:creationId xmlns:a16="http://schemas.microsoft.com/office/drawing/2014/main" id="{C4720EDA-E218-43A9-8817-08F09F4DB6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77" name="Rectangle 76">
            <a:extLst>
              <a:ext uri="{FF2B5EF4-FFF2-40B4-BE49-F238E27FC236}">
                <a16:creationId xmlns:a16="http://schemas.microsoft.com/office/drawing/2014/main" id="{D87C4F29-0DC4-4901-A2FD-7C88889E6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9" name="Rectangle 78">
            <a:extLst>
              <a:ext uri="{FF2B5EF4-FFF2-40B4-BE49-F238E27FC236}">
                <a16:creationId xmlns:a16="http://schemas.microsoft.com/office/drawing/2014/main" id="{E6A781BA-2341-444F-811D-870633C4F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678" y="0"/>
            <a:ext cx="11145980" cy="6870723"/>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a:ln w="22225">
                <a:solidFill>
                  <a:srgbClr val="ED7D31"/>
                </a:solidFill>
                <a:prstDash val="solid"/>
              </a:ln>
              <a:solidFill>
                <a:srgbClr val="ED7D31">
                  <a:lumMod val="40000"/>
                  <a:lumOff val="60000"/>
                </a:srgbClr>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B6A2343-7638-2342-D8C5-5B31DC99811A}"/>
              </a:ext>
            </a:extLst>
          </p:cNvPr>
          <p:cNvSpPr>
            <a:spLocks noGrp="1"/>
          </p:cNvSpPr>
          <p:nvPr>
            <p:ph type="title"/>
          </p:nvPr>
        </p:nvSpPr>
        <p:spPr>
          <a:xfrm>
            <a:off x="597151" y="136994"/>
            <a:ext cx="7224486" cy="916368"/>
          </a:xfrm>
        </p:spPr>
        <p:txBody>
          <a:bodyPr anchor="t">
            <a:normAutofit fontScale="90000"/>
          </a:bodyPr>
          <a:lstStyle/>
          <a:p>
            <a:r>
              <a:rPr lang="en-GB" sz="5400" b="1" u="sng" dirty="0"/>
              <a:t>LDE: Lecture-tutorials</a:t>
            </a:r>
            <a:br>
              <a:rPr lang="en-GB" sz="5400" b="1" u="sng" dirty="0"/>
            </a:br>
            <a:r>
              <a:rPr lang="en-GB" sz="5400" b="1" u="sng" dirty="0"/>
              <a:t>On-campus &amp; Online</a:t>
            </a:r>
          </a:p>
        </p:txBody>
      </p:sp>
      <p:sp>
        <p:nvSpPr>
          <p:cNvPr id="3" name="Content Placeholder 2">
            <a:extLst>
              <a:ext uri="{FF2B5EF4-FFF2-40B4-BE49-F238E27FC236}">
                <a16:creationId xmlns:a16="http://schemas.microsoft.com/office/drawing/2014/main" id="{0D3C6E6F-FAC8-DF39-7E07-0FD1D25A9856}"/>
              </a:ext>
            </a:extLst>
          </p:cNvPr>
          <p:cNvSpPr>
            <a:spLocks noGrp="1"/>
          </p:cNvSpPr>
          <p:nvPr>
            <p:ph idx="1"/>
          </p:nvPr>
        </p:nvSpPr>
        <p:spPr>
          <a:xfrm>
            <a:off x="536712" y="1698962"/>
            <a:ext cx="8276697" cy="5022044"/>
          </a:xfrm>
        </p:spPr>
        <p:txBody>
          <a:bodyPr anchor="t">
            <a:normAutofit fontScale="55000" lnSpcReduction="20000"/>
          </a:bodyPr>
          <a:lstStyle/>
          <a:p>
            <a:pPr>
              <a:lnSpc>
                <a:spcPct val="100000"/>
              </a:lnSpc>
              <a:spcBef>
                <a:spcPts val="0"/>
              </a:spcBef>
              <a:spcAft>
                <a:spcPts val="600"/>
              </a:spcAft>
            </a:pPr>
            <a:r>
              <a:rPr lang="en-GB" sz="4700" dirty="0"/>
              <a:t>Attend the Lecture-tutorial on-campus as normal.</a:t>
            </a:r>
          </a:p>
          <a:p>
            <a:pPr>
              <a:lnSpc>
                <a:spcPct val="100000"/>
              </a:lnSpc>
              <a:spcBef>
                <a:spcPts val="0"/>
              </a:spcBef>
              <a:spcAft>
                <a:spcPts val="600"/>
              </a:spcAft>
            </a:pPr>
            <a:r>
              <a:rPr lang="en-GB" sz="4700" dirty="0"/>
              <a:t>The Lecture-tutorial will be on the Big-screen and the PCs via MS-Teams.</a:t>
            </a:r>
          </a:p>
          <a:p>
            <a:pPr>
              <a:lnSpc>
                <a:spcPct val="100000"/>
              </a:lnSpc>
              <a:spcBef>
                <a:spcPts val="0"/>
              </a:spcBef>
              <a:spcAft>
                <a:spcPts val="600"/>
              </a:spcAft>
            </a:pPr>
            <a:r>
              <a:rPr lang="en-GB" sz="4700" b="1" dirty="0"/>
              <a:t>Watch</a:t>
            </a:r>
            <a:r>
              <a:rPr lang="en-GB" sz="4700" dirty="0"/>
              <a:t> on the Big screen &amp;/or </a:t>
            </a:r>
            <a:r>
              <a:rPr lang="en-GB" sz="4700" b="1" dirty="0"/>
              <a:t>on the PC via MS-Teams.</a:t>
            </a:r>
          </a:p>
          <a:p>
            <a:pPr>
              <a:lnSpc>
                <a:spcPct val="100000"/>
              </a:lnSpc>
              <a:spcBef>
                <a:spcPts val="0"/>
              </a:spcBef>
              <a:spcAft>
                <a:spcPts val="600"/>
              </a:spcAft>
            </a:pPr>
            <a:r>
              <a:rPr lang="en-GB" sz="4700" dirty="0"/>
              <a:t>During the Q&amp;A &amp; Activity sections, ask questions in class or </a:t>
            </a:r>
            <a:r>
              <a:rPr lang="en-GB" sz="4700" b="1" dirty="0"/>
              <a:t>on the PC via MS-Teams voice, chat or dm.</a:t>
            </a:r>
            <a:endParaRPr lang="en-GB" sz="4700" dirty="0"/>
          </a:p>
          <a:p>
            <a:pPr>
              <a:lnSpc>
                <a:spcPct val="100000"/>
              </a:lnSpc>
              <a:spcBef>
                <a:spcPts val="0"/>
              </a:spcBef>
              <a:spcAft>
                <a:spcPts val="600"/>
              </a:spcAft>
            </a:pPr>
            <a:r>
              <a:rPr lang="en-GB" sz="4700" dirty="0"/>
              <a:t>If you would like me to look at something during the Q&amp;A &amp; Activity sections of the Lecture-tutorial you can send me an image/screenshot via Teams dm. </a:t>
            </a:r>
          </a:p>
          <a:p>
            <a:pPr>
              <a:lnSpc>
                <a:spcPct val="100000"/>
              </a:lnSpc>
              <a:spcBef>
                <a:spcPts val="0"/>
              </a:spcBef>
              <a:spcAft>
                <a:spcPts val="600"/>
              </a:spcAft>
            </a:pPr>
            <a:r>
              <a:rPr lang="en-US" sz="4700" dirty="0">
                <a:solidFill>
                  <a:schemeClr val="bg1"/>
                </a:solidFill>
                <a:highlight>
                  <a:srgbClr val="FFFF00"/>
                </a:highlight>
              </a:rPr>
              <a:t>Recommended:</a:t>
            </a:r>
            <a:r>
              <a:rPr lang="en-US" sz="4700" dirty="0">
                <a:solidFill>
                  <a:schemeClr val="bg1"/>
                </a:solidFill>
              </a:rPr>
              <a:t> </a:t>
            </a:r>
            <a:r>
              <a:rPr lang="en-US" sz="4700" dirty="0"/>
              <a:t>Bring headphones to ask questions, watch &amp; listen via the PC. Leave an old/small pair in </a:t>
            </a:r>
            <a:r>
              <a:rPr lang="en-US" sz="4700"/>
              <a:t>your bag.</a:t>
            </a:r>
            <a:endParaRPr lang="en-US" sz="4700" dirty="0"/>
          </a:p>
          <a:p>
            <a:pPr>
              <a:lnSpc>
                <a:spcPct val="100000"/>
              </a:lnSpc>
              <a:spcBef>
                <a:spcPts val="0"/>
              </a:spcBef>
              <a:spcAft>
                <a:spcPts val="600"/>
              </a:spcAft>
            </a:pPr>
            <a:r>
              <a:rPr lang="en-US" sz="4700" dirty="0"/>
              <a:t>You could also ask questions via voice on the PC via MS-Teams if preferred to posting a message in the chat/dm.</a:t>
            </a:r>
            <a:endParaRPr lang="en-GB" sz="4700" dirty="0"/>
          </a:p>
          <a:p>
            <a:pPr marL="0" indent="0">
              <a:lnSpc>
                <a:spcPct val="100000"/>
              </a:lnSpc>
              <a:spcBef>
                <a:spcPts val="0"/>
              </a:spcBef>
              <a:spcAft>
                <a:spcPts val="600"/>
              </a:spcAft>
              <a:buNone/>
            </a:pPr>
            <a:endParaRPr lang="en-GB" sz="2400" dirty="0"/>
          </a:p>
        </p:txBody>
      </p:sp>
      <p:pic>
        <p:nvPicPr>
          <p:cNvPr id="11" name="Picture 10" descr="Man video conferencing in the round">
            <a:extLst>
              <a:ext uri="{FF2B5EF4-FFF2-40B4-BE49-F238E27FC236}">
                <a16:creationId xmlns:a16="http://schemas.microsoft.com/office/drawing/2014/main" id="{92D9DFF9-7C20-D6F8-ABCC-4BDB508EFCA8}"/>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r="1" b="6715"/>
          <a:stretch/>
        </p:blipFill>
        <p:spPr>
          <a:xfrm>
            <a:off x="8644597" y="136994"/>
            <a:ext cx="3411936" cy="2449688"/>
          </a:xfrm>
          <a:prstGeom prst="rect">
            <a:avLst/>
          </a:prstGeom>
        </p:spPr>
      </p:pic>
      <p:pic>
        <p:nvPicPr>
          <p:cNvPr id="9" name="Picture 8" descr="Woman attending online class">
            <a:extLst>
              <a:ext uri="{FF2B5EF4-FFF2-40B4-BE49-F238E27FC236}">
                <a16:creationId xmlns:a16="http://schemas.microsoft.com/office/drawing/2014/main" id="{3FAD3F9B-03C0-AFF0-D11F-CDD1C02FA75E}"/>
              </a:ext>
            </a:extLst>
          </p:cNvPr>
          <p:cNvPicPr>
            <a:picLocks noChangeAspect="1"/>
          </p:cNvPicPr>
          <p:nvPr/>
        </p:nvPicPr>
        <p:blipFill>
          <a:blip r:embed="rId4" cstate="print">
            <a:extLst>
              <a:ext uri="{28A0092B-C50C-407E-A947-70E740481C1C}">
                <a14:useLocalDpi xmlns:a14="http://schemas.microsoft.com/office/drawing/2010/main" val="0"/>
              </a:ext>
            </a:extLst>
          </a:blip>
          <a:srcRect t="6714" r="1" b="1"/>
          <a:stretch/>
        </p:blipFill>
        <p:spPr>
          <a:xfrm>
            <a:off x="8707902" y="3963346"/>
            <a:ext cx="3348632" cy="2449689"/>
          </a:xfrm>
          <a:prstGeom prst="rect">
            <a:avLst/>
          </a:prstGeom>
        </p:spPr>
      </p:pic>
      <p:pic>
        <p:nvPicPr>
          <p:cNvPr id="13" name="Picture 12" descr="A close-up of a headphone">
            <a:extLst>
              <a:ext uri="{FF2B5EF4-FFF2-40B4-BE49-F238E27FC236}">
                <a16:creationId xmlns:a16="http://schemas.microsoft.com/office/drawing/2014/main" id="{743F4F03-80DF-22B7-5F13-04BC7436543D}"/>
              </a:ext>
              <a:ext uri="{C183D7F6-B498-43B3-948B-1728B52AA6E4}">
                <adec:decorative xmlns:adec="http://schemas.microsoft.com/office/drawing/2017/decorative" val="0"/>
              </a:ext>
            </a:extLst>
          </p:cNvPr>
          <p:cNvPicPr>
            <a:picLocks noChangeAspect="1"/>
          </p:cNvPicPr>
          <p:nvPr/>
        </p:nvPicPr>
        <p:blipFill rotWithShape="1">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3" b="3"/>
          <a:stretch/>
        </p:blipFill>
        <p:spPr>
          <a:xfrm>
            <a:off x="9453163" y="2459394"/>
            <a:ext cx="1794804" cy="1631240"/>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solidFill>
            <a:srgbClr val="FFFFFF">
              <a:shade val="85000"/>
            </a:srgbClr>
          </a:solidFill>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17034509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702335" y="302456"/>
            <a:ext cx="5937616" cy="902512"/>
          </a:xfrm>
        </p:spPr>
        <p:txBody>
          <a:bodyPr>
            <a:normAutofit/>
          </a:bodyPr>
          <a:lstStyle/>
          <a:p>
            <a:r>
              <a:rPr lang="en-GB" sz="5400" b="1" u="sng" dirty="0"/>
              <a:t>Log-in to MS-Teams</a:t>
            </a:r>
          </a:p>
        </p:txBody>
      </p:sp>
      <p:grpSp>
        <p:nvGrpSpPr>
          <p:cNvPr id="9" name="Group 8">
            <a:extLst>
              <a:ext uri="{FF2B5EF4-FFF2-40B4-BE49-F238E27FC236}">
                <a16:creationId xmlns:a16="http://schemas.microsoft.com/office/drawing/2014/main" id="{2A7EC381-B78E-33A9-8D1C-695AD8BB46E6}"/>
              </a:ext>
            </a:extLst>
          </p:cNvPr>
          <p:cNvGrpSpPr/>
          <p:nvPr/>
        </p:nvGrpSpPr>
        <p:grpSpPr>
          <a:xfrm>
            <a:off x="6639951" y="2886246"/>
            <a:ext cx="4293873" cy="3028332"/>
            <a:chOff x="5860677" y="2191869"/>
            <a:chExt cx="3666564" cy="2523566"/>
          </a:xfrm>
        </p:grpSpPr>
        <p:pic>
          <p:nvPicPr>
            <p:cNvPr id="6" name="Graphic 5" descr="Meeting outline">
              <a:extLst>
                <a:ext uri="{FF2B5EF4-FFF2-40B4-BE49-F238E27FC236}">
                  <a16:creationId xmlns:a16="http://schemas.microsoft.com/office/drawing/2014/main" id="{6EC8E407-E663-4E16-DF7A-A29469ED1B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003675" y="2191869"/>
              <a:ext cx="2523566" cy="2523566"/>
            </a:xfrm>
            <a:prstGeom prst="rect">
              <a:avLst/>
            </a:prstGeom>
          </p:spPr>
        </p:pic>
        <p:pic>
          <p:nvPicPr>
            <p:cNvPr id="8" name="Graphic 7" descr="Online meeting with solid fill">
              <a:extLst>
                <a:ext uri="{FF2B5EF4-FFF2-40B4-BE49-F238E27FC236}">
                  <a16:creationId xmlns:a16="http://schemas.microsoft.com/office/drawing/2014/main" id="{02AF6B8B-F32F-C118-936D-B59699A9139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860677" y="2857500"/>
              <a:ext cx="1703294" cy="1703294"/>
            </a:xfrm>
            <a:prstGeom prst="rect">
              <a:avLst/>
            </a:prstGeom>
          </p:spPr>
        </p:pic>
      </p:grpSp>
      <p:sp>
        <p:nvSpPr>
          <p:cNvPr id="4" name="Text Placeholder 3">
            <a:extLst>
              <a:ext uri="{FF2B5EF4-FFF2-40B4-BE49-F238E27FC236}">
                <a16:creationId xmlns:a16="http://schemas.microsoft.com/office/drawing/2014/main" id="{25147AAE-7C10-A7D2-362A-DBB641DA1005}"/>
              </a:ext>
            </a:extLst>
          </p:cNvPr>
          <p:cNvSpPr txBox="1">
            <a:spLocks/>
          </p:cNvSpPr>
          <p:nvPr/>
        </p:nvSpPr>
        <p:spPr>
          <a:xfrm>
            <a:off x="793775" y="1365452"/>
            <a:ext cx="10636225" cy="5056131"/>
          </a:xfrm>
          <a:prstGeom prst="rect">
            <a:avLst/>
          </a:prstGeom>
          <a:ln w="19050">
            <a:solidFill>
              <a:schemeClr val="tx1"/>
            </a:solidFill>
            <a:prstDash val="dash"/>
          </a:ln>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20000"/>
              </a:lnSpc>
              <a:spcBef>
                <a:spcPts val="0"/>
              </a:spcBef>
              <a:spcAft>
                <a:spcPts val="600"/>
              </a:spcAft>
              <a:buClrTx/>
              <a:buSzTx/>
              <a:buFont typeface="Arial" panose="020B0604020202020204" pitchFamily="34" charset="0"/>
              <a:buNone/>
              <a:tabLst/>
              <a:defRPr/>
            </a:pPr>
            <a:r>
              <a:rPr kumimoji="0" lang="en-GB" sz="3000" b="0" i="0" u="none" strike="noStrike" kern="1200" cap="none" spc="0" normalizeH="0" baseline="0" noProof="0" dirty="0">
                <a:ln>
                  <a:noFill/>
                </a:ln>
                <a:solidFill>
                  <a:prstClr val="white"/>
                </a:solidFill>
                <a:effectLst/>
                <a:uLnTx/>
                <a:uFillTx/>
                <a:latin typeface="Calibri" panose="020F0502020204030204"/>
                <a:ea typeface="+mn-ea"/>
                <a:cs typeface="Arial" panose="020B0604020202020204" pitchFamily="34" charset="0"/>
              </a:rPr>
              <a:t>Log-in to Teams: </a:t>
            </a:r>
            <a:r>
              <a:rPr kumimoji="0" lang="en-US" sz="3000" b="1" i="0" u="none" strike="noStrike" kern="1200" cap="none" spc="0" normalizeH="0" baseline="0" noProof="0" dirty="0">
                <a:ln>
                  <a:noFill/>
                </a:ln>
                <a:solidFill>
                  <a:srgbClr val="3333FF"/>
                </a:solidFill>
                <a:effectLst/>
                <a:uLnTx/>
                <a:uFillTx/>
                <a:latin typeface="Calibri" panose="020F0502020204030204"/>
                <a:ea typeface="+mn-ea"/>
                <a:cs typeface="+mn-cs"/>
                <a:hlinkClick r:id="rId7" tooltip="Meeting join link">
                  <a:extLst>
                    <a:ext uri="{A12FA001-AC4F-418D-AE19-62706E023703}">
                      <ahyp:hlinkClr xmlns:ahyp="http://schemas.microsoft.com/office/drawing/2018/hyperlinkcolor" val="tx"/>
                    </a:ext>
                  </a:extLst>
                </a:hlinkClick>
              </a:rPr>
              <a:t>Click here to join the meeting</a:t>
            </a:r>
          </a:p>
          <a:p>
            <a:pPr marL="0" marR="0" lvl="0" indent="0" algn="l" defTabSz="914400" rtl="0" eaLnBrk="1" fontAlgn="auto" latinLnBrk="0" hangingPunct="1">
              <a:lnSpc>
                <a:spcPct val="120000"/>
              </a:lnSpc>
              <a:spcBef>
                <a:spcPts val="0"/>
              </a:spcBef>
              <a:spcAft>
                <a:spcPts val="600"/>
              </a:spcAft>
              <a:buClrTx/>
              <a:buSzTx/>
              <a:buFont typeface="Arial" panose="020B0604020202020204" pitchFamily="34" charset="0"/>
              <a:buNone/>
              <a:tabLst/>
              <a:defRPr/>
            </a:pPr>
            <a:r>
              <a:rPr kumimoji="0" lang="en-GB" sz="3000" b="0" i="0" u="none" strike="noStrike" kern="1200" cap="none" spc="0" normalizeH="0" baseline="0" noProof="0" dirty="0">
                <a:ln>
                  <a:noFill/>
                </a:ln>
                <a:solidFill>
                  <a:prstClr val="white"/>
                </a:solidFill>
                <a:effectLst/>
                <a:uLnTx/>
                <a:uFillTx/>
                <a:latin typeface="Calibri" panose="020F0502020204030204"/>
                <a:ea typeface="+mn-ea"/>
                <a:cs typeface="Arial" panose="020B0604020202020204" pitchFamily="34" charset="0"/>
              </a:rPr>
              <a:t>Or use: </a:t>
            </a:r>
            <a:r>
              <a:rPr kumimoji="0" lang="en-GB" sz="3000" b="0" i="0" u="sng" strike="noStrike" kern="1200" cap="none" spc="0" normalizeH="0" baseline="0" noProof="0" dirty="0">
                <a:ln>
                  <a:noFill/>
                </a:ln>
                <a:solidFill>
                  <a:srgbClr val="3333FF"/>
                </a:solidFill>
                <a:effectLst/>
                <a:uLnTx/>
                <a:uFillTx/>
                <a:latin typeface="Calibri" panose="020F0502020204030204"/>
                <a:ea typeface="+mn-ea"/>
                <a:cs typeface="+mn-cs"/>
                <a:hlinkClick r:id="rId8">
                  <a:extLst>
                    <a:ext uri="{A12FA001-AC4F-418D-AE19-62706E023703}">
                      <ahyp:hlinkClr xmlns:ahyp="http://schemas.microsoft.com/office/drawing/2018/hyperlinkcolor" val="tx"/>
                    </a:ext>
                  </a:extLst>
                </a:hlinkClick>
              </a:rPr>
              <a:t>https://tinyurl.com/4cwksxtd</a:t>
            </a:r>
            <a:endParaRPr kumimoji="0" lang="en-GB" sz="3000" b="0" i="0" u="sng" strike="noStrike" kern="1200" cap="none" spc="0" normalizeH="0" baseline="0" noProof="0" dirty="0">
              <a:ln>
                <a:noFill/>
              </a:ln>
              <a:solidFill>
                <a:srgbClr val="3333FF"/>
              </a:solidFill>
              <a:effectLst/>
              <a:uLnTx/>
              <a:uFillTx/>
              <a:latin typeface="Calibri" panose="020F0502020204030204"/>
              <a:ea typeface="+mn-ea"/>
              <a:cs typeface="+mn-cs"/>
            </a:endParaRPr>
          </a:p>
          <a:p>
            <a:pPr marL="0" marR="0" lvl="0" indent="0" algn="l" defTabSz="914400" rtl="0" eaLnBrk="1" fontAlgn="auto" latinLnBrk="0" hangingPunct="1">
              <a:lnSpc>
                <a:spcPct val="120000"/>
              </a:lnSpc>
              <a:spcBef>
                <a:spcPts val="0"/>
              </a:spcBef>
              <a:spcAft>
                <a:spcPts val="600"/>
              </a:spcAft>
              <a:buClrTx/>
              <a:buSzTx/>
              <a:buFont typeface="Arial" panose="020B0604020202020204" pitchFamily="34" charset="0"/>
              <a:buNone/>
              <a:tabLst/>
              <a:defRPr/>
            </a:pPr>
            <a:r>
              <a:rPr kumimoji="0" lang="en-GB" sz="3000" b="0" i="0" u="none" strike="noStrike" kern="1200" cap="none" spc="0" normalizeH="0" baseline="0" noProof="0" dirty="0">
                <a:ln>
                  <a:noFill/>
                </a:ln>
                <a:solidFill>
                  <a:schemeClr val="bg1"/>
                </a:solidFill>
                <a:effectLst/>
                <a:highlight>
                  <a:srgbClr val="FFFF00"/>
                </a:highlight>
                <a:uLnTx/>
                <a:uFillTx/>
                <a:latin typeface="Calibri" panose="020F0502020204030204"/>
                <a:ea typeface="+mn-ea"/>
                <a:cs typeface="Arial" panose="020B0604020202020204" pitchFamily="34" charset="0"/>
              </a:rPr>
              <a:t>Show:</a:t>
            </a:r>
            <a:r>
              <a:rPr kumimoji="0" lang="en-GB" sz="3000" b="0" i="0" u="none" strike="noStrike" kern="1200" cap="none" spc="0" normalizeH="0" baseline="0" noProof="0" dirty="0">
                <a:ln>
                  <a:noFill/>
                </a:ln>
                <a:solidFill>
                  <a:schemeClr val="bg1"/>
                </a:solidFill>
                <a:effectLst/>
                <a:uLnTx/>
                <a:uFillTx/>
                <a:latin typeface="Calibri" panose="020F0502020204030204"/>
                <a:ea typeface="+mn-ea"/>
                <a:cs typeface="Arial" panose="020B0604020202020204" pitchFamily="34" charset="0"/>
              </a:rPr>
              <a:t> </a:t>
            </a:r>
            <a:r>
              <a:rPr kumimoji="0" lang="en-GB" sz="3000" b="0" i="0" u="none" strike="noStrike" kern="1200" cap="none" spc="0" normalizeH="0" baseline="0" noProof="0" dirty="0">
                <a:ln>
                  <a:noFill/>
                </a:ln>
                <a:effectLst/>
                <a:uLnTx/>
                <a:uFillTx/>
                <a:latin typeface="Calibri" panose="020F0502020204030204"/>
                <a:ea typeface="+mn-ea"/>
                <a:cs typeface="Arial" panose="020B0604020202020204" pitchFamily="34" charset="0"/>
              </a:rPr>
              <a:t>Link also available in Moodle.</a:t>
            </a:r>
          </a:p>
          <a:p>
            <a:pPr marL="0" marR="0" lvl="0" indent="0" algn="l" defTabSz="914400" rtl="0" eaLnBrk="1" fontAlgn="auto" latinLnBrk="0" hangingPunct="1">
              <a:lnSpc>
                <a:spcPct val="120000"/>
              </a:lnSpc>
              <a:spcBef>
                <a:spcPts val="0"/>
              </a:spcBef>
              <a:spcAft>
                <a:spcPts val="600"/>
              </a:spcAft>
              <a:buClrTx/>
              <a:buSzTx/>
              <a:buFont typeface="Arial" panose="020B0604020202020204" pitchFamily="34" charset="0"/>
              <a:buNone/>
              <a:tabLst/>
              <a:defRPr/>
            </a:pPr>
            <a:r>
              <a:rPr lang="en-GB" sz="3000" dirty="0">
                <a:solidFill>
                  <a:prstClr val="white"/>
                </a:solidFill>
                <a:latin typeface="Calibri" panose="020F0502020204030204"/>
                <a:cs typeface="Arial" panose="020B0604020202020204" pitchFamily="34" charset="0"/>
              </a:rPr>
              <a:t>D</a:t>
            </a:r>
            <a:r>
              <a:rPr kumimoji="0" lang="en-GB" sz="3000" b="0" i="0" u="none" strike="noStrike" kern="1200" cap="none" spc="0" normalizeH="0" baseline="0" noProof="0" dirty="0" err="1">
                <a:ln>
                  <a:noFill/>
                </a:ln>
                <a:solidFill>
                  <a:prstClr val="white"/>
                </a:solidFill>
                <a:effectLst/>
                <a:uLnTx/>
                <a:uFillTx/>
                <a:latin typeface="Calibri" panose="020F0502020204030204"/>
                <a:ea typeface="+mn-ea"/>
                <a:cs typeface="Arial" panose="020B0604020202020204" pitchFamily="34" charset="0"/>
              </a:rPr>
              <a:t>uring</a:t>
            </a:r>
            <a:r>
              <a:rPr kumimoji="0" lang="en-GB" sz="3000" b="0" i="0" u="none" strike="noStrike" kern="1200" cap="none" spc="0" normalizeH="0" baseline="0" noProof="0" dirty="0">
                <a:ln>
                  <a:noFill/>
                </a:ln>
                <a:solidFill>
                  <a:prstClr val="white"/>
                </a:solidFill>
                <a:effectLst/>
                <a:uLnTx/>
                <a:uFillTx/>
                <a:latin typeface="Calibri" panose="020F0502020204030204"/>
                <a:ea typeface="+mn-ea"/>
                <a:cs typeface="Arial" panose="020B0604020202020204" pitchFamily="34" charset="0"/>
              </a:rPr>
              <a:t> the Activity &amp; Q&amp;A sessions to:</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prstClr val="white"/>
                </a:solidFill>
                <a:effectLst/>
                <a:uLnTx/>
                <a:uFillTx/>
                <a:latin typeface="Calibri" panose="020F0502020204030204"/>
                <a:ea typeface="+mn-ea"/>
                <a:cs typeface="Arial" panose="020B0604020202020204" pitchFamily="34" charset="0"/>
              </a:rPr>
              <a:t>Ask Questions</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prstClr val="white"/>
                </a:solidFill>
                <a:effectLst/>
                <a:uLnTx/>
                <a:uFillTx/>
                <a:latin typeface="Calibri" panose="020F0502020204030204"/>
                <a:ea typeface="+mn-ea"/>
                <a:cs typeface="Arial" panose="020B0604020202020204" pitchFamily="34" charset="0"/>
              </a:rPr>
              <a:t>Receive feedback</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prstClr val="white"/>
                </a:solidFill>
                <a:effectLst/>
                <a:uLnTx/>
                <a:uFillTx/>
                <a:latin typeface="Calibri" panose="020F0502020204030204"/>
                <a:ea typeface="+mn-ea"/>
                <a:cs typeface="Arial" panose="020B0604020202020204" pitchFamily="34" charset="0"/>
              </a:rPr>
              <a:t>Collaborate with others</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prstClr val="white"/>
                </a:solidFill>
                <a:effectLst/>
                <a:uLnTx/>
                <a:uFillTx/>
                <a:latin typeface="Calibri" panose="020F0502020204030204"/>
                <a:ea typeface="+mn-ea"/>
                <a:cs typeface="Arial" panose="020B0604020202020204" pitchFamily="34" charset="0"/>
              </a:rPr>
              <a:t>Share resources</a:t>
            </a:r>
          </a:p>
          <a:p>
            <a:pPr marL="0" marR="0" lvl="0" indent="0" algn="l" defTabSz="914400" rtl="0" eaLnBrk="1" fontAlgn="auto" latinLnBrk="0" hangingPunct="1">
              <a:lnSpc>
                <a:spcPct val="90000"/>
              </a:lnSpc>
              <a:spcBef>
                <a:spcPts val="0"/>
              </a:spcBef>
              <a:spcAft>
                <a:spcPts val="60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white"/>
              </a:solidFill>
              <a:effectLst/>
              <a:highlight>
                <a:srgbClr val="FFFF00"/>
              </a:highligh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1423991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75C900-8D4E-DBDF-29B0-A04F3EFFC7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F1263F-D619-1F46-52A6-E9EA85EF47D1}"/>
              </a:ext>
            </a:extLst>
          </p:cNvPr>
          <p:cNvSpPr>
            <a:spLocks noGrp="1"/>
          </p:cNvSpPr>
          <p:nvPr>
            <p:ph type="title"/>
          </p:nvPr>
        </p:nvSpPr>
        <p:spPr>
          <a:xfrm>
            <a:off x="775221" y="677739"/>
            <a:ext cx="6639369" cy="902512"/>
          </a:xfrm>
        </p:spPr>
        <p:txBody>
          <a:bodyPr>
            <a:normAutofit/>
          </a:bodyPr>
          <a:lstStyle/>
          <a:p>
            <a:r>
              <a:rPr lang="en-GB" sz="5400" dirty="0"/>
              <a:t>Activity: MS-Teams </a:t>
            </a:r>
            <a:r>
              <a:rPr lang="en-GB" sz="5400" dirty="0">
                <a:solidFill>
                  <a:schemeClr val="bg1"/>
                </a:solidFill>
                <a:highlight>
                  <a:srgbClr val="FFFF00"/>
                </a:highlight>
              </a:rPr>
              <a:t>test</a:t>
            </a:r>
          </a:p>
        </p:txBody>
      </p:sp>
      <p:grpSp>
        <p:nvGrpSpPr>
          <p:cNvPr id="9" name="Group 8">
            <a:extLst>
              <a:ext uri="{FF2B5EF4-FFF2-40B4-BE49-F238E27FC236}">
                <a16:creationId xmlns:a16="http://schemas.microsoft.com/office/drawing/2014/main" id="{25C75DD4-920F-4E2D-9105-131E51008EB3}"/>
              </a:ext>
            </a:extLst>
          </p:cNvPr>
          <p:cNvGrpSpPr/>
          <p:nvPr/>
        </p:nvGrpSpPr>
        <p:grpSpPr>
          <a:xfrm>
            <a:off x="7951303" y="-479806"/>
            <a:ext cx="3465475" cy="2653641"/>
            <a:chOff x="5860677" y="2191869"/>
            <a:chExt cx="3666564" cy="2523566"/>
          </a:xfrm>
        </p:grpSpPr>
        <p:pic>
          <p:nvPicPr>
            <p:cNvPr id="6" name="Graphic 5" descr="Meeting outline">
              <a:extLst>
                <a:ext uri="{FF2B5EF4-FFF2-40B4-BE49-F238E27FC236}">
                  <a16:creationId xmlns:a16="http://schemas.microsoft.com/office/drawing/2014/main" id="{2A3F66BA-3A5A-1FB9-F569-B3B26FABE4D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003675" y="2191869"/>
              <a:ext cx="2523566" cy="2523566"/>
            </a:xfrm>
            <a:prstGeom prst="rect">
              <a:avLst/>
            </a:prstGeom>
          </p:spPr>
        </p:pic>
        <p:pic>
          <p:nvPicPr>
            <p:cNvPr id="8" name="Graphic 7" descr="Online meeting with solid fill">
              <a:extLst>
                <a:ext uri="{FF2B5EF4-FFF2-40B4-BE49-F238E27FC236}">
                  <a16:creationId xmlns:a16="http://schemas.microsoft.com/office/drawing/2014/main" id="{757A6C35-B6E0-40CD-6AFD-8113D01C53A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860677" y="2857500"/>
              <a:ext cx="1703294" cy="1703294"/>
            </a:xfrm>
            <a:prstGeom prst="rect">
              <a:avLst/>
            </a:prstGeom>
          </p:spPr>
        </p:pic>
      </p:grpSp>
      <p:sp>
        <p:nvSpPr>
          <p:cNvPr id="4" name="Text Placeholder 3">
            <a:extLst>
              <a:ext uri="{FF2B5EF4-FFF2-40B4-BE49-F238E27FC236}">
                <a16:creationId xmlns:a16="http://schemas.microsoft.com/office/drawing/2014/main" id="{6BE277C4-0CD6-1237-61F5-C6E7E05C4507}"/>
              </a:ext>
            </a:extLst>
          </p:cNvPr>
          <p:cNvSpPr txBox="1">
            <a:spLocks/>
          </p:cNvSpPr>
          <p:nvPr/>
        </p:nvSpPr>
        <p:spPr>
          <a:xfrm>
            <a:off x="521885" y="2011223"/>
            <a:ext cx="10636225" cy="3250094"/>
          </a:xfrm>
          <a:prstGeom prst="rect">
            <a:avLst/>
          </a:prstGeom>
          <a:ln w="19050">
            <a:solidFill>
              <a:schemeClr val="tx1"/>
            </a:solidFill>
            <a:prstDash val="dash"/>
          </a:ln>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lvl="0">
              <a:lnSpc>
                <a:spcPct val="120000"/>
              </a:lnSpc>
              <a:spcBef>
                <a:spcPts val="0"/>
              </a:spcBef>
              <a:spcAft>
                <a:spcPts val="600"/>
              </a:spcAft>
              <a:defRPr/>
            </a:pPr>
            <a:r>
              <a:rPr lang="en-GB" sz="3000" dirty="0">
                <a:solidFill>
                  <a:prstClr val="white"/>
                </a:solidFill>
                <a:cs typeface="Arial" panose="020B0604020202020204" pitchFamily="34" charset="0"/>
              </a:rPr>
              <a:t>MS-Teams: </a:t>
            </a:r>
            <a:r>
              <a:rPr lang="en-US" sz="3000" b="1" dirty="0">
                <a:solidFill>
                  <a:srgbClr val="3333FF"/>
                </a:solidFill>
                <a:hlinkClick r:id="rId7" tooltip="Meeting join link">
                  <a:extLst>
                    <a:ext uri="{A12FA001-AC4F-418D-AE19-62706E023703}">
                      <ahyp:hlinkClr xmlns:ahyp="http://schemas.microsoft.com/office/drawing/2018/hyperlinkcolor" val="tx"/>
                    </a:ext>
                  </a:extLst>
                </a:hlinkClick>
              </a:rPr>
              <a:t>Click here to join the meeting</a:t>
            </a:r>
          </a:p>
          <a:p>
            <a:pPr lvl="0">
              <a:lnSpc>
                <a:spcPct val="120000"/>
              </a:lnSpc>
              <a:spcBef>
                <a:spcPts val="0"/>
              </a:spcBef>
              <a:spcAft>
                <a:spcPts val="600"/>
              </a:spcAft>
              <a:defRPr/>
            </a:pPr>
            <a:r>
              <a:rPr lang="en-GB" sz="3000" dirty="0">
                <a:solidFill>
                  <a:prstClr val="white"/>
                </a:solidFill>
                <a:cs typeface="Arial" panose="020B0604020202020204" pitchFamily="34" charset="0"/>
              </a:rPr>
              <a:t>Or use: </a:t>
            </a:r>
            <a:r>
              <a:rPr lang="en-GB" sz="3000" u="sng" dirty="0">
                <a:solidFill>
                  <a:srgbClr val="3333FF"/>
                </a:solidFill>
                <a:hlinkClick r:id="rId8">
                  <a:extLst>
                    <a:ext uri="{A12FA001-AC4F-418D-AE19-62706E023703}">
                      <ahyp:hlinkClr xmlns:ahyp="http://schemas.microsoft.com/office/drawing/2018/hyperlinkcolor" val="tx"/>
                    </a:ext>
                  </a:extLst>
                </a:hlinkClick>
              </a:rPr>
              <a:t>https://tinyurl.com/4cwksxtd</a:t>
            </a:r>
            <a:endParaRPr lang="en-GB" sz="3000" u="sng" dirty="0">
              <a:solidFill>
                <a:srgbClr val="3333FF"/>
              </a:solidFill>
            </a:endParaRPr>
          </a:p>
          <a:p>
            <a:pPr marL="514350" marR="0" lvl="0" indent="-51435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lang="en-GB" sz="3600" dirty="0">
                <a:latin typeface="Calibri" panose="020F0502020204030204"/>
                <a:cs typeface="Arial" panose="020B0604020202020204" pitchFamily="34" charset="0"/>
              </a:rPr>
              <a:t>Post a message in the chat: Say Hi </a:t>
            </a:r>
            <a:r>
              <a:rPr lang="en-GB" sz="3600" dirty="0">
                <a:latin typeface="Calibri" panose="020F0502020204030204"/>
                <a:cs typeface="Arial" panose="020B0604020202020204" pitchFamily="34" charset="0"/>
                <a:sym typeface="Wingdings" panose="05000000000000000000" pitchFamily="2" charset="2"/>
              </a:rPr>
              <a:t></a:t>
            </a:r>
          </a:p>
        </p:txBody>
      </p:sp>
      <p:sp>
        <p:nvSpPr>
          <p:cNvPr id="3" name="Rectangle 2">
            <a:extLst>
              <a:ext uri="{FF2B5EF4-FFF2-40B4-BE49-F238E27FC236}">
                <a16:creationId xmlns:a16="http://schemas.microsoft.com/office/drawing/2014/main" id="{7086E038-01A1-CABD-0CF6-BAAD08C88D66}"/>
              </a:ext>
            </a:extLst>
          </p:cNvPr>
          <p:cNvSpPr/>
          <p:nvPr/>
        </p:nvSpPr>
        <p:spPr>
          <a:xfrm>
            <a:off x="538297" y="664422"/>
            <a:ext cx="164038" cy="902512"/>
          </a:xfrm>
          <a:prstGeom prst="rect">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4" descr="Wave Gesture with solid fill">
            <a:extLst>
              <a:ext uri="{FF2B5EF4-FFF2-40B4-BE49-F238E27FC236}">
                <a16:creationId xmlns:a16="http://schemas.microsoft.com/office/drawing/2014/main" id="{FF63B00C-D439-CDFD-8A0E-F1726FF1456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048724" y="2386465"/>
            <a:ext cx="2460313" cy="2460313"/>
          </a:xfrm>
          <a:prstGeom prst="rect">
            <a:avLst/>
          </a:prstGeom>
        </p:spPr>
      </p:pic>
    </p:spTree>
    <p:extLst>
      <p:ext uri="{BB962C8B-B14F-4D97-AF65-F5344CB8AC3E}">
        <p14:creationId xmlns:p14="http://schemas.microsoft.com/office/powerpoint/2010/main" val="36648553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rincipal's Reflections: Leading in the Digital Age"/>
          <p:cNvPicPr>
            <a:picLocks noChangeAspect="1"/>
          </p:cNvPicPr>
          <p:nvPr/>
        </p:nvPicPr>
        <p:blipFill rotWithShape="1">
          <a:blip r:embed="rId2">
            <a:extLst>
              <a:ext uri="{28A0092B-C50C-407E-A947-70E740481C1C}">
                <a14:useLocalDpi xmlns:a14="http://schemas.microsoft.com/office/drawing/2010/main" val="0"/>
              </a:ext>
            </a:extLst>
          </a:blip>
          <a:srcRect l="1104" r="2852"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5" name="Freeform: Shape 2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3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2E17CD-796B-4186-8605-034F343B926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GB" sz="4800" dirty="0">
                <a:cs typeface="Calibri Light"/>
              </a:rPr>
              <a:t>L4: Learning in the </a:t>
            </a:r>
            <a:r>
              <a:rPr lang="en-GB" sz="4800" b="1" dirty="0">
                <a:cs typeface="Calibri Light"/>
              </a:rPr>
              <a:t>Digital Era</a:t>
            </a:r>
            <a:endParaRPr lang="en-US" sz="4800" dirty="0"/>
          </a:p>
        </p:txBody>
      </p:sp>
      <p:sp>
        <p:nvSpPr>
          <p:cNvPr id="3" name="Content Placeholder 2">
            <a:extLst>
              <a:ext uri="{FF2B5EF4-FFF2-40B4-BE49-F238E27FC236}">
                <a16:creationId xmlns:a16="http://schemas.microsoft.com/office/drawing/2014/main" id="{7B4F399D-AE01-4224-ADB2-3C2EA541805E}"/>
              </a:ext>
            </a:extLst>
          </p:cNvPr>
          <p:cNvSpPr>
            <a:spLocks noGrp="1"/>
          </p:cNvSpPr>
          <p:nvPr>
            <p:ph idx="1"/>
          </p:nvPr>
        </p:nvSpPr>
        <p:spPr>
          <a:xfrm>
            <a:off x="477981" y="4714827"/>
            <a:ext cx="3933306" cy="1208141"/>
          </a:xfrm>
        </p:spPr>
        <p:txBody>
          <a:bodyPr vert="horz" lIns="91440" tIns="45720" rIns="91440" bIns="45720" rtlCol="0">
            <a:normAutofit/>
          </a:bodyPr>
          <a:lstStyle/>
          <a:p>
            <a:pPr marL="0" indent="0">
              <a:buNone/>
            </a:pPr>
            <a:r>
              <a:rPr lang="en-GB" sz="2400" u="sng" dirty="0"/>
              <a:t>Lecture tutorial 1: </a:t>
            </a:r>
          </a:p>
          <a:p>
            <a:pPr marL="0" indent="0">
              <a:buNone/>
            </a:pPr>
            <a:r>
              <a:rPr lang="en-GB" sz="2400" dirty="0"/>
              <a:t>Module introduction &amp; Assignment 1 task 1a.</a:t>
            </a:r>
          </a:p>
        </p:txBody>
      </p:sp>
      <p:sp>
        <p:nvSpPr>
          <p:cNvPr id="28"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2">
            <a:extLst>
              <a:ext uri="{FF2B5EF4-FFF2-40B4-BE49-F238E27FC236}">
                <a16:creationId xmlns:a16="http://schemas.microsoft.com/office/drawing/2014/main" id="{1122987F-E992-195C-8927-4CDDC568EC46}"/>
              </a:ext>
            </a:extLst>
          </p:cNvPr>
          <p:cNvSpPr txBox="1">
            <a:spLocks/>
          </p:cNvSpPr>
          <p:nvPr/>
        </p:nvSpPr>
        <p:spPr>
          <a:xfrm>
            <a:off x="407960" y="814650"/>
            <a:ext cx="3702167" cy="50376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000"/>
              <a:t>The foundations for success.</a:t>
            </a:r>
            <a:endParaRPr lang="en-US" sz="2000" dirty="0"/>
          </a:p>
        </p:txBody>
      </p:sp>
    </p:spTree>
    <p:extLst>
      <p:ext uri="{BB962C8B-B14F-4D97-AF65-F5344CB8AC3E}">
        <p14:creationId xmlns:p14="http://schemas.microsoft.com/office/powerpoint/2010/main" val="392036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26">
            <a:extLst>
              <a:ext uri="{FF2B5EF4-FFF2-40B4-BE49-F238E27FC236}">
                <a16:creationId xmlns:a16="http://schemas.microsoft.com/office/drawing/2014/main" id="{EC12C61A-9558-4DE5-AFDB-898358AFB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4CF858-4451-81DF-15A4-8FD42795D0DD}"/>
              </a:ext>
            </a:extLst>
          </p:cNvPr>
          <p:cNvSpPr>
            <a:spLocks noGrp="1"/>
          </p:cNvSpPr>
          <p:nvPr>
            <p:ph type="title"/>
          </p:nvPr>
        </p:nvSpPr>
        <p:spPr>
          <a:xfrm>
            <a:off x="821516" y="640263"/>
            <a:ext cx="6204984" cy="1344975"/>
          </a:xfrm>
        </p:spPr>
        <p:txBody>
          <a:bodyPr>
            <a:normAutofit/>
          </a:bodyPr>
          <a:lstStyle/>
          <a:p>
            <a:r>
              <a:rPr lang="en-GB" sz="4000" b="1" u="sng"/>
              <a:t>Introduction &amp; Overview</a:t>
            </a:r>
            <a:endParaRPr lang="en-GB" sz="4000" b="1" u="sng" dirty="0"/>
          </a:p>
        </p:txBody>
      </p:sp>
      <p:sp>
        <p:nvSpPr>
          <p:cNvPr id="3" name="Content Placeholder 2">
            <a:extLst>
              <a:ext uri="{FF2B5EF4-FFF2-40B4-BE49-F238E27FC236}">
                <a16:creationId xmlns:a16="http://schemas.microsoft.com/office/drawing/2014/main" id="{2365D468-1417-8D2A-445B-589E673AD731}"/>
              </a:ext>
            </a:extLst>
          </p:cNvPr>
          <p:cNvSpPr>
            <a:spLocks noGrp="1"/>
          </p:cNvSpPr>
          <p:nvPr>
            <p:ph idx="1"/>
          </p:nvPr>
        </p:nvSpPr>
        <p:spPr>
          <a:xfrm>
            <a:off x="821515" y="1849914"/>
            <a:ext cx="6345403" cy="4048378"/>
          </a:xfrm>
        </p:spPr>
        <p:txBody>
          <a:bodyPr>
            <a:normAutofit lnSpcReduction="10000"/>
          </a:bodyPr>
          <a:lstStyle/>
          <a:p>
            <a:pPr marL="514350" indent="-514350">
              <a:buFont typeface="+mj-lt"/>
              <a:buAutoNum type="arabicPeriod"/>
            </a:pPr>
            <a:r>
              <a:rPr lang="en-GB" dirty="0"/>
              <a:t>Module introduction</a:t>
            </a:r>
          </a:p>
          <a:p>
            <a:pPr marL="514350" indent="-514350">
              <a:buFont typeface="+mj-lt"/>
              <a:buAutoNum type="arabicPeriod"/>
            </a:pPr>
            <a:r>
              <a:rPr lang="en-GB" dirty="0"/>
              <a:t>Module Assessment</a:t>
            </a:r>
          </a:p>
          <a:p>
            <a:pPr marL="514350" indent="-514350">
              <a:buFont typeface="+mj-lt"/>
              <a:buAutoNum type="arabicPeriod"/>
            </a:pPr>
            <a:r>
              <a:rPr lang="en-GB" dirty="0"/>
              <a:t>Module Learning resources</a:t>
            </a:r>
          </a:p>
          <a:p>
            <a:pPr marL="514350" indent="-514350">
              <a:buFont typeface="+mj-lt"/>
              <a:buAutoNum type="arabicPeriod"/>
            </a:pPr>
            <a:r>
              <a:rPr lang="en-GB" dirty="0"/>
              <a:t>Assignment 1: Task 1a</a:t>
            </a:r>
          </a:p>
          <a:p>
            <a:pPr marL="514350" indent="-514350">
              <a:buFont typeface="+mj-lt"/>
              <a:buAutoNum type="arabicPeriod"/>
            </a:pPr>
            <a:r>
              <a:rPr lang="en-GB" dirty="0"/>
              <a:t>Academic &amp; Employment skills</a:t>
            </a:r>
          </a:p>
          <a:p>
            <a:pPr marL="514350" indent="-514350">
              <a:buFont typeface="+mj-lt"/>
              <a:buAutoNum type="arabicPeriod"/>
            </a:pPr>
            <a:r>
              <a:rPr lang="en-GB" dirty="0"/>
              <a:t>Academic writing &amp; Referencing</a:t>
            </a:r>
          </a:p>
          <a:p>
            <a:pPr marL="514350" indent="-514350">
              <a:buFont typeface="+mj-lt"/>
              <a:buAutoNum type="arabicPeriod"/>
            </a:pPr>
            <a:r>
              <a:rPr lang="en-GB" dirty="0"/>
              <a:t>Bg. Search strategies</a:t>
            </a:r>
          </a:p>
          <a:p>
            <a:r>
              <a:rPr lang="en-GB" dirty="0"/>
              <a:t>Tutorial Activity: Assignment 1 Task 1a.</a:t>
            </a:r>
          </a:p>
        </p:txBody>
      </p:sp>
      <p:pic>
        <p:nvPicPr>
          <p:cNvPr id="9" name="Picture 8" descr="Group of students working in library">
            <a:extLst>
              <a:ext uri="{FF2B5EF4-FFF2-40B4-BE49-F238E27FC236}">
                <a16:creationId xmlns:a16="http://schemas.microsoft.com/office/drawing/2014/main" id="{3F074F17-D4C1-3A5F-B140-6D7BC95213F9}"/>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4804" b="26149"/>
          <a:stretch/>
        </p:blipFill>
        <p:spPr>
          <a:xfrm>
            <a:off x="7829551" y="306910"/>
            <a:ext cx="4042409" cy="1863092"/>
          </a:xfrm>
          <a:prstGeom prst="rect">
            <a:avLst/>
          </a:prstGeom>
        </p:spPr>
      </p:pic>
      <p:pic>
        <p:nvPicPr>
          <p:cNvPr id="7" name="Picture 6" descr="Child writing on a notebook">
            <a:extLst>
              <a:ext uri="{FF2B5EF4-FFF2-40B4-BE49-F238E27FC236}">
                <a16:creationId xmlns:a16="http://schemas.microsoft.com/office/drawing/2014/main" id="{E6538224-2F70-7B82-0997-8921A2297C2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16949" b="14004"/>
          <a:stretch/>
        </p:blipFill>
        <p:spPr>
          <a:xfrm>
            <a:off x="7829551" y="2330867"/>
            <a:ext cx="4042410" cy="1863093"/>
          </a:xfrm>
          <a:prstGeom prst="rect">
            <a:avLst/>
          </a:prstGeom>
        </p:spPr>
      </p:pic>
      <p:pic>
        <p:nvPicPr>
          <p:cNvPr id="5" name="Picture 4" descr="Woman reading a book">
            <a:extLst>
              <a:ext uri="{FF2B5EF4-FFF2-40B4-BE49-F238E27FC236}">
                <a16:creationId xmlns:a16="http://schemas.microsoft.com/office/drawing/2014/main" id="{D22E44FE-5389-EC9B-3868-2B682A354643}"/>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7679" b="12085"/>
          <a:stretch/>
        </p:blipFill>
        <p:spPr>
          <a:xfrm>
            <a:off x="7829551" y="4354824"/>
            <a:ext cx="4042409" cy="1895153"/>
          </a:xfrm>
          <a:prstGeom prst="rect">
            <a:avLst/>
          </a:prstGeom>
        </p:spPr>
      </p:pic>
    </p:spTree>
    <p:extLst>
      <p:ext uri="{BB962C8B-B14F-4D97-AF65-F5344CB8AC3E}">
        <p14:creationId xmlns:p14="http://schemas.microsoft.com/office/powerpoint/2010/main" val="28496122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389724-1B64-457E-B21D-625D52E03907}"/>
              </a:ext>
            </a:extLst>
          </p:cNvPr>
          <p:cNvSpPr>
            <a:spLocks noGrp="1"/>
          </p:cNvSpPr>
          <p:nvPr>
            <p:ph type="title"/>
          </p:nvPr>
        </p:nvSpPr>
        <p:spPr>
          <a:xfrm>
            <a:off x="686834" y="1153572"/>
            <a:ext cx="3200400" cy="4461163"/>
          </a:xfrm>
        </p:spPr>
        <p:txBody>
          <a:bodyPr>
            <a:normAutofit/>
          </a:bodyPr>
          <a:lstStyle/>
          <a:p>
            <a:r>
              <a:rPr lang="en-GB" dirty="0">
                <a:solidFill>
                  <a:srgbClr val="FFFFFF"/>
                </a:solidFill>
                <a:latin typeface="Arial" panose="020B0604020202020204" pitchFamily="34" charset="0"/>
                <a:ea typeface="Arial" panose="020B0604020202020204" pitchFamily="34" charset="0"/>
                <a:cs typeface="Times New Roman" panose="02020603050405020304" pitchFamily="18" charset="0"/>
              </a:rPr>
              <a:t>Learning in the Digital Era</a:t>
            </a:r>
            <a:r>
              <a:rPr lang="en-GB" dirty="0">
                <a:solidFill>
                  <a:srgbClr val="FFFFFF"/>
                </a:solidFill>
                <a:effectLst/>
                <a:latin typeface="Arial" panose="020B0604020202020204" pitchFamily="34" charset="0"/>
                <a:ea typeface="Arial" panose="020B0604020202020204" pitchFamily="34" charset="0"/>
                <a:cs typeface="Times New Roman" panose="02020603050405020304" pitchFamily="18" charset="0"/>
              </a:rPr>
              <a:t>:</a:t>
            </a:r>
            <a:endParaRPr lang="en-GB" dirty="0">
              <a:solidFill>
                <a:srgbClr val="FFFFFF"/>
              </a:solidFill>
            </a:endParaRPr>
          </a:p>
        </p:txBody>
      </p:sp>
      <p:sp>
        <p:nvSpPr>
          <p:cNvPr id="25" name="Arc 2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22CFA14-634B-4B25-9B9E-54387B1760E4}"/>
              </a:ext>
            </a:extLst>
          </p:cNvPr>
          <p:cNvSpPr>
            <a:spLocks noGrp="1"/>
          </p:cNvSpPr>
          <p:nvPr>
            <p:ph idx="1"/>
          </p:nvPr>
        </p:nvSpPr>
        <p:spPr>
          <a:xfrm>
            <a:off x="4306631" y="591343"/>
            <a:ext cx="6906491" cy="5585619"/>
          </a:xfrm>
        </p:spPr>
        <p:txBody>
          <a:bodyPr anchor="ctr">
            <a:normAutofit/>
          </a:bodyPr>
          <a:lstStyle/>
          <a:p>
            <a:pPr>
              <a:spcAft>
                <a:spcPts val="800"/>
              </a:spcAft>
            </a:pPr>
            <a:r>
              <a:rPr lang="en-GB" dirty="0">
                <a:effectLst/>
                <a:latin typeface="Arial" panose="020B0604020202020204" pitchFamily="34" charset="0"/>
                <a:ea typeface="Arial" panose="020B0604020202020204" pitchFamily="34" charset="0"/>
                <a:cs typeface="Times New Roman" panose="02020603050405020304" pitchFamily="18" charset="0"/>
              </a:rPr>
              <a:t>The LDE module was created at a central University level.</a:t>
            </a:r>
          </a:p>
          <a:p>
            <a:pPr>
              <a:spcAft>
                <a:spcPts val="800"/>
              </a:spcAft>
            </a:pPr>
            <a:r>
              <a:rPr lang="en-GB" dirty="0">
                <a:effectLst/>
                <a:latin typeface="Arial" panose="020B0604020202020204" pitchFamily="34" charset="0"/>
                <a:ea typeface="Arial" panose="020B0604020202020204" pitchFamily="34" charset="0"/>
                <a:cs typeface="Times New Roman" panose="02020603050405020304" pitchFamily="18" charset="0"/>
              </a:rPr>
              <a:t>It aims to equip all students with the </a:t>
            </a:r>
            <a:r>
              <a:rPr lang="en-GB" dirty="0">
                <a:latin typeface="Arial" panose="020B0604020202020204" pitchFamily="34" charset="0"/>
                <a:ea typeface="Arial" panose="020B0604020202020204" pitchFamily="34" charset="0"/>
                <a:cs typeface="Times New Roman" panose="02020603050405020304" pitchFamily="18" charset="0"/>
              </a:rPr>
              <a:t>essential </a:t>
            </a:r>
            <a:r>
              <a:rPr lang="en-GB" dirty="0">
                <a:effectLst/>
                <a:latin typeface="Arial" panose="020B0604020202020204" pitchFamily="34" charset="0"/>
                <a:ea typeface="Arial" panose="020B0604020202020204" pitchFamily="34" charset="0"/>
                <a:cs typeface="Times New Roman" panose="02020603050405020304" pitchFamily="18" charset="0"/>
              </a:rPr>
              <a:t>knowledge, understanding and digital </a:t>
            </a:r>
            <a:r>
              <a:rPr lang="en-GB" dirty="0" err="1">
                <a:effectLst/>
                <a:latin typeface="Arial" panose="020B0604020202020204" pitchFamily="34" charset="0"/>
                <a:ea typeface="Arial" panose="020B0604020202020204" pitchFamily="34" charset="0"/>
                <a:cs typeface="Times New Roman" panose="02020603050405020304" pitchFamily="18" charset="0"/>
              </a:rPr>
              <a:t>skils</a:t>
            </a:r>
            <a:r>
              <a:rPr lang="en-GB" dirty="0">
                <a:effectLst/>
                <a:latin typeface="Arial" panose="020B0604020202020204" pitchFamily="34" charset="0"/>
                <a:ea typeface="Arial" panose="020B0604020202020204" pitchFamily="34" charset="0"/>
                <a:cs typeface="Times New Roman" panose="02020603050405020304" pitchFamily="18" charset="0"/>
              </a:rPr>
              <a:t> required to successfully complete your Degree</a:t>
            </a:r>
            <a:r>
              <a:rPr lang="en-GB" dirty="0">
                <a:latin typeface="Arial" panose="020B0604020202020204" pitchFamily="34" charset="0"/>
                <a:ea typeface="Arial" panose="020B0604020202020204" pitchFamily="34" charset="0"/>
                <a:cs typeface="Times New Roman" panose="02020603050405020304" pitchFamily="18" charset="0"/>
              </a:rPr>
              <a:t> programme.</a:t>
            </a:r>
            <a:endParaRPr lang="en-GB" dirty="0">
              <a:effectLst/>
              <a:latin typeface="Arial" panose="020B0604020202020204" pitchFamily="34" charset="0"/>
              <a:ea typeface="Arial" panose="020B0604020202020204" pitchFamily="34" charset="0"/>
              <a:cs typeface="Times New Roman" panose="02020603050405020304" pitchFamily="18" charset="0"/>
            </a:endParaRPr>
          </a:p>
          <a:p>
            <a:pPr>
              <a:spcAft>
                <a:spcPts val="800"/>
              </a:spcAft>
            </a:pPr>
            <a:r>
              <a:rPr lang="en-GB" dirty="0">
                <a:effectLst/>
                <a:latin typeface="Arial" panose="020B0604020202020204" pitchFamily="34" charset="0"/>
                <a:ea typeface="Arial" panose="020B0604020202020204" pitchFamily="34" charset="0"/>
                <a:cs typeface="Times New Roman" panose="02020603050405020304" pitchFamily="18" charset="0"/>
              </a:rPr>
              <a:t>It is taught throughout the University. </a:t>
            </a:r>
            <a:r>
              <a:rPr lang="en-GB" dirty="0">
                <a:latin typeface="Arial" panose="020B0604020202020204" pitchFamily="34" charset="0"/>
                <a:ea typeface="Arial" panose="020B0604020202020204" pitchFamily="34" charset="0"/>
                <a:cs typeface="Times New Roman" panose="02020603050405020304" pitchFamily="18" charset="0"/>
              </a:rPr>
              <a:t>To every student, on every course.</a:t>
            </a:r>
          </a:p>
          <a:p>
            <a:pPr>
              <a:spcAft>
                <a:spcPts val="800"/>
              </a:spcAft>
            </a:pPr>
            <a:r>
              <a:rPr lang="en-GB" dirty="0">
                <a:latin typeface="Arial" panose="020B0604020202020204" pitchFamily="34" charset="0"/>
                <a:ea typeface="Arial" panose="020B0604020202020204" pitchFamily="34" charset="0"/>
                <a:cs typeface="Times New Roman" panose="02020603050405020304" pitchFamily="18" charset="0"/>
              </a:rPr>
              <a:t>The LDE assignments and Lecture-tutorial activities are slightly different in each subject-area to ensure the module is appropriate for each area.</a:t>
            </a:r>
          </a:p>
        </p:txBody>
      </p:sp>
    </p:spTree>
    <p:extLst>
      <p:ext uri="{BB962C8B-B14F-4D97-AF65-F5344CB8AC3E}">
        <p14:creationId xmlns:p14="http://schemas.microsoft.com/office/powerpoint/2010/main" val="1294529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389724-1B64-457E-B21D-625D52E03907}"/>
              </a:ext>
            </a:extLst>
          </p:cNvPr>
          <p:cNvSpPr>
            <a:spLocks noGrp="1"/>
          </p:cNvSpPr>
          <p:nvPr>
            <p:ph type="title"/>
          </p:nvPr>
        </p:nvSpPr>
        <p:spPr>
          <a:xfrm>
            <a:off x="1006900" y="1188637"/>
            <a:ext cx="3141430" cy="4480726"/>
          </a:xfrm>
        </p:spPr>
        <p:txBody>
          <a:bodyPr>
            <a:normAutofit/>
          </a:bodyPr>
          <a:lstStyle/>
          <a:p>
            <a:pPr algn="r"/>
            <a:r>
              <a:rPr lang="en-GB" sz="6100">
                <a:effectLst/>
                <a:latin typeface="Arial" panose="020B0604020202020204" pitchFamily="34" charset="0"/>
                <a:ea typeface="Arial" panose="020B0604020202020204" pitchFamily="34" charset="0"/>
                <a:cs typeface="Times New Roman" panose="02020603050405020304" pitchFamily="18" charset="0"/>
              </a:rPr>
              <a:t>The aim of the module is:</a:t>
            </a:r>
            <a:endParaRPr lang="en-GB" sz="6100"/>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22CFA14-634B-4B25-9B9E-54387B1760E4}"/>
              </a:ext>
            </a:extLst>
          </p:cNvPr>
          <p:cNvSpPr>
            <a:spLocks noGrp="1"/>
          </p:cNvSpPr>
          <p:nvPr>
            <p:ph idx="1"/>
          </p:nvPr>
        </p:nvSpPr>
        <p:spPr>
          <a:xfrm>
            <a:off x="4724830" y="1488821"/>
            <a:ext cx="5739530" cy="4180542"/>
          </a:xfrm>
        </p:spPr>
        <p:txBody>
          <a:bodyPr anchor="ctr">
            <a:normAutofit/>
          </a:bodyPr>
          <a:lstStyle/>
          <a:p>
            <a:pPr marL="342900" lvl="0" indent="-342900">
              <a:spcAft>
                <a:spcPts val="800"/>
              </a:spcAft>
              <a:buFont typeface="Symbol" panose="05050102010706020507" pitchFamily="18" charset="2"/>
              <a:buChar char=""/>
            </a:pPr>
            <a:r>
              <a:rPr lang="en-GB" sz="2400" dirty="0">
                <a:effectLst/>
                <a:latin typeface="Arial" panose="020B0604020202020204" pitchFamily="34" charset="0"/>
                <a:ea typeface="Arial" panose="020B0604020202020204" pitchFamily="34" charset="0"/>
                <a:cs typeface="Times New Roman" panose="02020603050405020304" pitchFamily="18" charset="0"/>
              </a:rPr>
              <a:t>To develop your skills for independent study </a:t>
            </a:r>
            <a:r>
              <a:rPr lang="en-GB" sz="2400" dirty="0">
                <a:latin typeface="Arial" panose="020B0604020202020204" pitchFamily="34" charset="0"/>
                <a:ea typeface="Arial" panose="020B0604020202020204" pitchFamily="34" charset="0"/>
                <a:cs typeface="Times New Roman" panose="02020603050405020304" pitchFamily="18" charset="0"/>
              </a:rPr>
              <a:t>&amp;</a:t>
            </a:r>
            <a:r>
              <a:rPr lang="en-GB" sz="2400" dirty="0">
                <a:effectLst/>
                <a:latin typeface="Arial" panose="020B0604020202020204" pitchFamily="34" charset="0"/>
                <a:ea typeface="Arial" panose="020B0604020202020204" pitchFamily="34" charset="0"/>
                <a:cs typeface="Times New Roman" panose="02020603050405020304" pitchFamily="18" charset="0"/>
              </a:rPr>
              <a:t> life-long learning, to form the foundation to enable you to successfully complete your HE/degree programme and support future career opportunities.</a:t>
            </a:r>
          </a:p>
          <a:p>
            <a:pPr marL="342900" lvl="0" indent="-342900">
              <a:spcAft>
                <a:spcPts val="800"/>
              </a:spcAft>
              <a:buFont typeface="Symbol" panose="05050102010706020507" pitchFamily="18" charset="2"/>
              <a:buChar char=""/>
            </a:pPr>
            <a:r>
              <a:rPr lang="en-GB" sz="2400" dirty="0">
                <a:latin typeface="Arial" panose="020B0604020202020204" pitchFamily="34" charset="0"/>
                <a:ea typeface="Calibri" panose="020F0502020204030204" pitchFamily="34" charset="0"/>
                <a:cs typeface="Times New Roman" panose="02020603050405020304" pitchFamily="18" charset="0"/>
              </a:rPr>
              <a:t>The module also helps you to develop essential digital skills that will help you to complete assessments in many other modules at Yr1, 2 and 3.</a:t>
            </a:r>
            <a:endParaRPr lang="en-GB" sz="2400" dirty="0"/>
          </a:p>
        </p:txBody>
      </p:sp>
    </p:spTree>
    <p:extLst>
      <p:ext uri="{BB962C8B-B14F-4D97-AF65-F5344CB8AC3E}">
        <p14:creationId xmlns:p14="http://schemas.microsoft.com/office/powerpoint/2010/main" val="25258414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5E6DA-F3F4-4E14-8003-C81A28433356}"/>
              </a:ext>
            </a:extLst>
          </p:cNvPr>
          <p:cNvSpPr>
            <a:spLocks noGrp="1"/>
          </p:cNvSpPr>
          <p:nvPr>
            <p:ph type="title"/>
          </p:nvPr>
        </p:nvSpPr>
        <p:spPr>
          <a:xfrm>
            <a:off x="535065" y="512235"/>
            <a:ext cx="9185583" cy="1325563"/>
          </a:xfrm>
        </p:spPr>
        <p:txBody>
          <a:bodyPr vert="horz" lIns="91440" tIns="45720" rIns="91440" bIns="45720" rtlCol="0" anchor="ctr">
            <a:normAutofit/>
          </a:bodyPr>
          <a:lstStyle/>
          <a:p>
            <a:r>
              <a:rPr lang="en-US" sz="4400" b="1" u="sng" kern="1200" dirty="0">
                <a:solidFill>
                  <a:schemeClr val="tx1"/>
                </a:solidFill>
                <a:latin typeface="+mj-lt"/>
                <a:ea typeface="+mj-ea"/>
                <a:cs typeface="+mj-cs"/>
              </a:rPr>
              <a:t>Assessment Overview: 2 Assessments</a:t>
            </a:r>
          </a:p>
        </p:txBody>
      </p:sp>
      <p:sp>
        <p:nvSpPr>
          <p:cNvPr id="4" name="Text Placeholder 3">
            <a:extLst>
              <a:ext uri="{FF2B5EF4-FFF2-40B4-BE49-F238E27FC236}">
                <a16:creationId xmlns:a16="http://schemas.microsoft.com/office/drawing/2014/main" id="{00B94466-CF8B-47F1-B625-3DF79AED130F}"/>
              </a:ext>
            </a:extLst>
          </p:cNvPr>
          <p:cNvSpPr>
            <a:spLocks noGrp="1"/>
          </p:cNvSpPr>
          <p:nvPr>
            <p:ph type="body" sz="half" idx="2"/>
          </p:nvPr>
        </p:nvSpPr>
        <p:spPr>
          <a:xfrm>
            <a:off x="593153" y="1697121"/>
            <a:ext cx="8072953" cy="4277309"/>
          </a:xfrm>
        </p:spPr>
        <p:txBody>
          <a:bodyPr vert="horz" lIns="91440" tIns="45720" rIns="91440" bIns="45720" rtlCol="0" anchor="ctr">
            <a:normAutofit lnSpcReduction="10000"/>
          </a:bodyPr>
          <a:lstStyle/>
          <a:p>
            <a:pPr marL="285750" indent="-228600">
              <a:lnSpc>
                <a:spcPct val="100000"/>
              </a:lnSpc>
              <a:spcBef>
                <a:spcPts val="0"/>
              </a:spcBef>
              <a:spcAft>
                <a:spcPts val="600"/>
              </a:spcAft>
              <a:buFont typeface="Arial" panose="020B0604020202020204" pitchFamily="34" charset="0"/>
              <a:buChar char="•"/>
            </a:pPr>
            <a:r>
              <a:rPr lang="en-US" sz="2800" b="1" dirty="0">
                <a:solidFill>
                  <a:schemeClr val="bg1"/>
                </a:solidFill>
                <a:highlight>
                  <a:srgbClr val="FFFF00"/>
                </a:highlight>
              </a:rPr>
              <a:t>Assignment 1:</a:t>
            </a:r>
            <a:r>
              <a:rPr lang="en-US" sz="2800" b="1" dirty="0">
                <a:solidFill>
                  <a:schemeClr val="bg1"/>
                </a:solidFill>
              </a:rPr>
              <a:t> </a:t>
            </a:r>
            <a:r>
              <a:rPr lang="en-US" sz="2800" b="1" dirty="0"/>
              <a:t>is designed to help students develop their digital, academic and employability skills. And includes the creation of an online e-portfolio. More on this today.</a:t>
            </a:r>
          </a:p>
          <a:p>
            <a:pPr marL="285750" indent="-228600">
              <a:lnSpc>
                <a:spcPct val="100000"/>
              </a:lnSpc>
              <a:spcBef>
                <a:spcPts val="0"/>
              </a:spcBef>
              <a:spcAft>
                <a:spcPts val="600"/>
              </a:spcAft>
              <a:buFont typeface="Arial" panose="020B0604020202020204" pitchFamily="34" charset="0"/>
              <a:buChar char="•"/>
            </a:pPr>
            <a:r>
              <a:rPr lang="en-US" sz="2800" b="1" dirty="0">
                <a:solidFill>
                  <a:schemeClr val="bg1"/>
                </a:solidFill>
                <a:highlight>
                  <a:srgbClr val="FFFF00"/>
                </a:highlight>
              </a:rPr>
              <a:t>Assignment 2:</a:t>
            </a:r>
            <a:r>
              <a:rPr lang="en-US" sz="2800" b="1" dirty="0">
                <a:solidFill>
                  <a:schemeClr val="bg1"/>
                </a:solidFill>
              </a:rPr>
              <a:t> </a:t>
            </a:r>
            <a:r>
              <a:rPr lang="en-US" sz="2800" dirty="0"/>
              <a:t>is designed to help students to develop their Continuous professional development (CPD) skills, to undertake a self-assessment to identify strengths &amp; positive trats and to complete a PDP Professional Development plan. </a:t>
            </a:r>
            <a:r>
              <a:rPr lang="en-US" sz="2800" b="1" dirty="0"/>
              <a:t>More on this after Assign.1 is submitted in November.</a:t>
            </a:r>
            <a:endParaRPr lang="en-US" sz="2800" dirty="0"/>
          </a:p>
        </p:txBody>
      </p:sp>
      <p:sp>
        <p:nvSpPr>
          <p:cNvPr id="18" name="Rectangle 17">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Graphic 14" descr="Blackboard">
            <a:extLst>
              <a:ext uri="{FF2B5EF4-FFF2-40B4-BE49-F238E27FC236}">
                <a16:creationId xmlns:a16="http://schemas.microsoft.com/office/drawing/2014/main" id="{70BD4934-C840-4DF1-B634-EF1CFADD296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37175639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479079" y="376728"/>
            <a:ext cx="10515600" cy="985932"/>
          </a:xfrm>
        </p:spPr>
        <p:txBody>
          <a:bodyPr/>
          <a:lstStyle/>
          <a:p>
            <a:r>
              <a:rPr lang="en-GB" b="1" u="sng" dirty="0"/>
              <a:t>Learning Time allocation</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79079" y="1362660"/>
            <a:ext cx="9784080" cy="3321040"/>
          </a:xfrm>
        </p:spPr>
        <p:txBody>
          <a:bodyPr/>
          <a:lstStyle/>
          <a:p>
            <a:pPr marL="0" indent="0">
              <a:buNone/>
            </a:pPr>
            <a:r>
              <a:rPr lang="en-US" sz="2800" dirty="0">
                <a:effectLst/>
                <a:latin typeface="+mn-lt"/>
                <a:ea typeface="Calibri" panose="020F0502020204030204" pitchFamily="34" charset="0"/>
                <a:cs typeface="Times New Roman" panose="02020603050405020304" pitchFamily="18" charset="0"/>
              </a:rPr>
              <a:t>The study time for the module is divided as follows:</a:t>
            </a:r>
            <a:endParaRPr lang="en-GB" sz="2800" dirty="0">
              <a:effectLst/>
              <a:latin typeface="+mn-lt"/>
              <a:ea typeface="Calibri" panose="020F0502020204030204" pitchFamily="34" charset="0"/>
              <a:cs typeface="Times New Roman" panose="02020603050405020304" pitchFamily="18" charset="0"/>
            </a:endParaRPr>
          </a:p>
          <a:p>
            <a:pPr marL="0" indent="0">
              <a:buNone/>
            </a:pPr>
            <a:endParaRPr lang="en-GB" dirty="0"/>
          </a:p>
        </p:txBody>
      </p:sp>
      <p:graphicFrame>
        <p:nvGraphicFramePr>
          <p:cNvPr id="4" name="Table 3">
            <a:extLst>
              <a:ext uri="{FF2B5EF4-FFF2-40B4-BE49-F238E27FC236}">
                <a16:creationId xmlns:a16="http://schemas.microsoft.com/office/drawing/2014/main" id="{C7517B3A-0E5A-4720-8738-D20CCAFD7FB4}"/>
              </a:ext>
            </a:extLst>
          </p:cNvPr>
          <p:cNvGraphicFramePr>
            <a:graphicFrameLocks noGrp="1"/>
          </p:cNvGraphicFramePr>
          <p:nvPr>
            <p:extLst>
              <p:ext uri="{D42A27DB-BD31-4B8C-83A1-F6EECF244321}">
                <p14:modId xmlns:p14="http://schemas.microsoft.com/office/powerpoint/2010/main" val="750670384"/>
              </p:ext>
            </p:extLst>
          </p:nvPr>
        </p:nvGraphicFramePr>
        <p:xfrm>
          <a:off x="1823178" y="1948860"/>
          <a:ext cx="7618396" cy="3026835"/>
        </p:xfrm>
        <a:graphic>
          <a:graphicData uri="http://schemas.openxmlformats.org/drawingml/2006/table">
            <a:tbl>
              <a:tblPr firstRow="1" firstCol="1" bandRow="1"/>
              <a:tblGrid>
                <a:gridCol w="4524112">
                  <a:extLst>
                    <a:ext uri="{9D8B030D-6E8A-4147-A177-3AD203B41FA5}">
                      <a16:colId xmlns:a16="http://schemas.microsoft.com/office/drawing/2014/main" val="3087589907"/>
                    </a:ext>
                  </a:extLst>
                </a:gridCol>
                <a:gridCol w="3094284">
                  <a:extLst>
                    <a:ext uri="{9D8B030D-6E8A-4147-A177-3AD203B41FA5}">
                      <a16:colId xmlns:a16="http://schemas.microsoft.com/office/drawing/2014/main" val="3077528313"/>
                    </a:ext>
                  </a:extLst>
                </a:gridCol>
              </a:tblGrid>
              <a:tr h="605367">
                <a:tc>
                  <a:txBody>
                    <a:bodyPr/>
                    <a:lstStyle/>
                    <a:p>
                      <a:pPr>
                        <a:lnSpc>
                          <a:spcPct val="115000"/>
                        </a:lnSpc>
                        <a:spcAft>
                          <a:spcPts val="1000"/>
                        </a:spcAft>
                      </a:pPr>
                      <a:r>
                        <a:rPr lang="en-US" sz="2800" b="1">
                          <a:effectLst/>
                          <a:latin typeface="Arial" panose="020B0604020202020204" pitchFamily="34" charset="0"/>
                          <a:ea typeface="Calibri" panose="020F0502020204030204" pitchFamily="34" charset="0"/>
                          <a:cs typeface="Times New Roman" panose="02020603050405020304" pitchFamily="18" charset="0"/>
                        </a:rPr>
                        <a:t>Activity type</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b="1">
                          <a:effectLst/>
                          <a:latin typeface="Arial" panose="020B0604020202020204" pitchFamily="34" charset="0"/>
                          <a:ea typeface="Calibri" panose="020F0502020204030204" pitchFamily="34" charset="0"/>
                          <a:cs typeface="Times New Roman" panose="02020603050405020304" pitchFamily="18" charset="0"/>
                        </a:rPr>
                        <a:t>Percentage</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87116647"/>
                  </a:ext>
                </a:extLst>
              </a:tr>
              <a:tr h="605367">
                <a:tc>
                  <a:txBody>
                    <a:bodyPr/>
                    <a:lstStyle/>
                    <a:p>
                      <a:pPr>
                        <a:lnSpc>
                          <a:spcPct val="115000"/>
                        </a:lnSpc>
                        <a:spcAft>
                          <a:spcPts val="1000"/>
                        </a:spcAft>
                      </a:pPr>
                      <a:r>
                        <a:rPr lang="en-US" sz="2800">
                          <a:effectLst/>
                          <a:latin typeface="Arial" panose="020B0604020202020204" pitchFamily="34" charset="0"/>
                          <a:ea typeface="Calibri" panose="020F0502020204030204" pitchFamily="34" charset="0"/>
                          <a:cs typeface="Times New Roman" panose="02020603050405020304" pitchFamily="18" charset="0"/>
                        </a:rPr>
                        <a:t>Scheduled learning</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dirty="0">
                          <a:effectLst/>
                          <a:latin typeface="Arial" panose="020B0604020202020204" pitchFamily="34" charset="0"/>
                          <a:ea typeface="Calibri" panose="020F0502020204030204" pitchFamily="34" charset="0"/>
                          <a:cs typeface="Times New Roman" panose="02020603050405020304" pitchFamily="18" charset="0"/>
                        </a:rPr>
                        <a:t>24%</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0471300"/>
                  </a:ext>
                </a:extLst>
              </a:tr>
              <a:tr h="605367">
                <a:tc>
                  <a:txBody>
                    <a:bodyPr/>
                    <a:lstStyle/>
                    <a:p>
                      <a:pPr>
                        <a:lnSpc>
                          <a:spcPct val="115000"/>
                        </a:lnSpc>
                        <a:spcAft>
                          <a:spcPts val="1000"/>
                        </a:spcAft>
                      </a:pPr>
                      <a:r>
                        <a:rPr lang="en-US" sz="2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Independent learning</a:t>
                      </a:r>
                      <a:endParaRPr lang="en-GB" sz="3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76%</a:t>
                      </a:r>
                      <a:endParaRPr lang="en-GB" sz="3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09671109"/>
                  </a:ext>
                </a:extLst>
              </a:tr>
              <a:tr h="605367">
                <a:tc>
                  <a:txBody>
                    <a:bodyPr/>
                    <a:lstStyle/>
                    <a:p>
                      <a:pPr>
                        <a:lnSpc>
                          <a:spcPct val="115000"/>
                        </a:lnSpc>
                        <a:spcAft>
                          <a:spcPts val="1000"/>
                        </a:spcAft>
                      </a:pPr>
                      <a:r>
                        <a:rPr lang="en-US" sz="2800">
                          <a:effectLst/>
                          <a:latin typeface="Arial" panose="020B0604020202020204" pitchFamily="34" charset="0"/>
                          <a:ea typeface="Calibri" panose="020F0502020204030204" pitchFamily="34" charset="0"/>
                          <a:cs typeface="Times New Roman" panose="02020603050405020304" pitchFamily="18" charset="0"/>
                        </a:rPr>
                        <a:t>Placement learning</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dirty="0">
                          <a:effectLst/>
                          <a:latin typeface="Arial" panose="020B0604020202020204" pitchFamily="34" charset="0"/>
                          <a:ea typeface="Calibri" panose="020F0502020204030204" pitchFamily="34" charset="0"/>
                          <a:cs typeface="Times New Roman" panose="02020603050405020304" pitchFamily="18" charset="0"/>
                        </a:rPr>
                        <a:t>0%</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43761568"/>
                  </a:ext>
                </a:extLst>
              </a:tr>
              <a:tr h="605367">
                <a:tc>
                  <a:txBody>
                    <a:bodyPr/>
                    <a:lstStyle/>
                    <a:p>
                      <a:pPr>
                        <a:lnSpc>
                          <a:spcPct val="115000"/>
                        </a:lnSpc>
                        <a:spcAft>
                          <a:spcPts val="1000"/>
                        </a:spcAft>
                      </a:pPr>
                      <a:r>
                        <a:rPr lang="en-US" sz="2800" b="1">
                          <a:effectLst/>
                          <a:latin typeface="Arial" panose="020B0604020202020204" pitchFamily="34" charset="0"/>
                          <a:ea typeface="Calibri" panose="020F0502020204030204" pitchFamily="34" charset="0"/>
                          <a:cs typeface="Times New Roman" panose="02020603050405020304" pitchFamily="18" charset="0"/>
                        </a:rPr>
                        <a:t>TOTAL</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b="1" dirty="0">
                          <a:effectLst/>
                          <a:latin typeface="Arial" panose="020B0604020202020204" pitchFamily="34" charset="0"/>
                          <a:ea typeface="Calibri" panose="020F0502020204030204" pitchFamily="34" charset="0"/>
                          <a:cs typeface="Times New Roman" panose="02020603050405020304" pitchFamily="18" charset="0"/>
                        </a:rPr>
                        <a:t>100%</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33041317"/>
                  </a:ext>
                </a:extLst>
              </a:tr>
            </a:tbl>
          </a:graphicData>
        </a:graphic>
      </p:graphicFrame>
      <p:sp>
        <p:nvSpPr>
          <p:cNvPr id="5" name="TextBox 4">
            <a:extLst>
              <a:ext uri="{FF2B5EF4-FFF2-40B4-BE49-F238E27FC236}">
                <a16:creationId xmlns:a16="http://schemas.microsoft.com/office/drawing/2014/main" id="{88C0C213-76DB-CD60-3B39-5743F64B6F85}"/>
              </a:ext>
            </a:extLst>
          </p:cNvPr>
          <p:cNvSpPr txBox="1"/>
          <p:nvPr/>
        </p:nvSpPr>
        <p:spPr>
          <a:xfrm>
            <a:off x="391080" y="5070124"/>
            <a:ext cx="10987434" cy="12003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chemeClr val="bg1"/>
                </a:solidFill>
                <a:effectLst/>
                <a:highlight>
                  <a:srgbClr val="FFFF00"/>
                </a:highlight>
                <a:uLnTx/>
                <a:uFillTx/>
                <a:latin typeface="Corbel" panose="020B0503020204020204"/>
                <a:ea typeface="+mn-ea"/>
                <a:cs typeface="+mn-cs"/>
              </a:rPr>
              <a:t>There will be some time in the tutorials for you to work on </a:t>
            </a:r>
            <a:r>
              <a:rPr kumimoji="0" lang="en-GB" sz="2400" b="0" i="0" u="none" strike="noStrike" kern="1200" cap="none" spc="0" normalizeH="0" baseline="0" noProof="0" dirty="0" err="1">
                <a:ln>
                  <a:noFill/>
                </a:ln>
                <a:solidFill>
                  <a:schemeClr val="bg1"/>
                </a:solidFill>
                <a:effectLst/>
                <a:highlight>
                  <a:srgbClr val="FFFF00"/>
                </a:highlight>
                <a:uLnTx/>
                <a:uFillTx/>
                <a:latin typeface="Corbel" panose="020B0503020204020204"/>
                <a:ea typeface="+mn-ea"/>
                <a:cs typeface="+mn-cs"/>
              </a:rPr>
              <a:t>Activites</a:t>
            </a:r>
            <a:r>
              <a:rPr kumimoji="0" lang="en-GB" sz="2400" b="0" i="0" u="none" strike="noStrike" kern="1200" cap="none" spc="0" normalizeH="0" baseline="0" noProof="0" dirty="0">
                <a:ln>
                  <a:noFill/>
                </a:ln>
                <a:solidFill>
                  <a:schemeClr val="bg1"/>
                </a:solidFill>
                <a:effectLst/>
                <a:highlight>
                  <a:srgbClr val="FFFF00"/>
                </a:highlight>
                <a:uLnTx/>
                <a:uFillTx/>
                <a:latin typeface="Corbel" panose="020B0503020204020204"/>
                <a:ea typeface="+mn-ea"/>
                <a:cs typeface="+mn-cs"/>
              </a:rPr>
              <a:t> related to the Assignment</a:t>
            </a:r>
            <a:r>
              <a:rPr kumimoji="0" lang="en-GB" sz="2400" b="0" i="0" u="none" strike="noStrike" kern="1200" cap="none" spc="0" normalizeH="0" baseline="0" noProof="0" dirty="0">
                <a:ln>
                  <a:noFill/>
                </a:ln>
                <a:solidFill>
                  <a:srgbClr val="FFFFFF"/>
                </a:solidFill>
                <a:effectLst/>
                <a:uLnTx/>
                <a:uFillTx/>
                <a:latin typeface="Corbel" panose="020B0503020204020204"/>
                <a:ea typeface="+mn-ea"/>
                <a:cs typeface="+mn-cs"/>
              </a:rPr>
              <a:t>. You will likely to need to schedule some additional time to complete the tutorial activities.</a:t>
            </a:r>
          </a:p>
        </p:txBody>
      </p:sp>
    </p:spTree>
    <p:extLst>
      <p:ext uri="{BB962C8B-B14F-4D97-AF65-F5344CB8AC3E}">
        <p14:creationId xmlns:p14="http://schemas.microsoft.com/office/powerpoint/2010/main" val="26471122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Shape 1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6" name="Group 1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7"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27"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2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11" name="Hexagon 10">
            <a:extLst>
              <a:ext uri="{FF2B5EF4-FFF2-40B4-BE49-F238E27FC236}">
                <a16:creationId xmlns:a16="http://schemas.microsoft.com/office/drawing/2014/main" id="{5292BB24-519B-4327-85E9-524A0845D3D9}"/>
              </a:ext>
            </a:extLst>
          </p:cNvPr>
          <p:cNvSpPr/>
          <p:nvPr/>
        </p:nvSpPr>
        <p:spPr>
          <a:xfrm rot="16200000">
            <a:off x="2624149" y="691140"/>
            <a:ext cx="6601784" cy="5219498"/>
          </a:xfrm>
          <a:prstGeom prst="hexagon">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8" name="Content Placeholder 2">
            <a:extLst>
              <a:ext uri="{FF2B5EF4-FFF2-40B4-BE49-F238E27FC236}">
                <a16:creationId xmlns:a16="http://schemas.microsoft.com/office/drawing/2014/main" id="{45919626-DE45-49B8-BEAB-4EA5DFCE38B5}"/>
              </a:ext>
            </a:extLst>
          </p:cNvPr>
          <p:cNvGraphicFramePr>
            <a:graphicFrameLocks noGrp="1"/>
          </p:cNvGraphicFramePr>
          <p:nvPr>
            <p:ph idx="1"/>
            <p:extLst>
              <p:ext uri="{D42A27DB-BD31-4B8C-83A1-F6EECF244321}">
                <p14:modId xmlns:p14="http://schemas.microsoft.com/office/powerpoint/2010/main" val="3975087773"/>
              </p:ext>
            </p:extLst>
          </p:nvPr>
        </p:nvGraphicFramePr>
        <p:xfrm>
          <a:off x="4209535" y="1158346"/>
          <a:ext cx="7018929"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p:cNvSpPr>
            <a:spLocks noGrp="1"/>
          </p:cNvSpPr>
          <p:nvPr>
            <p:ph type="title"/>
          </p:nvPr>
        </p:nvSpPr>
        <p:spPr>
          <a:xfrm>
            <a:off x="150870" y="2014186"/>
            <a:ext cx="3775698" cy="2424588"/>
          </a:xfrm>
          <a:solidFill>
            <a:schemeClr val="bg1"/>
          </a:solidFill>
        </p:spPr>
        <p:txBody>
          <a:bodyPr>
            <a:normAutofit/>
          </a:bodyPr>
          <a:lstStyle/>
          <a:p>
            <a:r>
              <a:rPr lang="en-US" sz="4000" b="1" u="sng" dirty="0">
                <a:solidFill>
                  <a:srgbClr val="FFFFFF"/>
                </a:solidFill>
              </a:rPr>
              <a:t>Assignment 1: Tasks</a:t>
            </a:r>
          </a:p>
        </p:txBody>
      </p:sp>
    </p:spTree>
    <p:extLst>
      <p:ext uri="{BB962C8B-B14F-4D97-AF65-F5344CB8AC3E}">
        <p14:creationId xmlns:p14="http://schemas.microsoft.com/office/powerpoint/2010/main" val="7990474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13">
            <a:extLst>
              <a:ext uri="{FF2B5EF4-FFF2-40B4-BE49-F238E27FC236}">
                <a16:creationId xmlns:a16="http://schemas.microsoft.com/office/drawing/2014/main" id="{265517E6-731F-4E8F-9FC3-57499CC1D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15">
            <a:extLst>
              <a:ext uri="{FF2B5EF4-FFF2-40B4-BE49-F238E27FC236}">
                <a16:creationId xmlns:a16="http://schemas.microsoft.com/office/drawing/2014/main" id="{6024FDB6-ADEE-441F-BE33-7FBD2998E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578600" cy="6858003"/>
          </a:xfrm>
          <a:custGeom>
            <a:avLst/>
            <a:gdLst>
              <a:gd name="connsiteX0" fmla="*/ 3840831 w 6450535"/>
              <a:gd name="connsiteY0" fmla="*/ 0 h 6858003"/>
              <a:gd name="connsiteX1" fmla="*/ 0 w 6450535"/>
              <a:gd name="connsiteY1" fmla="*/ 0 h 6858003"/>
              <a:gd name="connsiteX2" fmla="*/ 0 w 6450535"/>
              <a:gd name="connsiteY2" fmla="*/ 6858002 h 6858003"/>
              <a:gd name="connsiteX3" fmla="*/ 222478 w 6450535"/>
              <a:gd name="connsiteY3" fmla="*/ 6858002 h 6858003"/>
              <a:gd name="connsiteX4" fmla="*/ 222478 w 6450535"/>
              <a:gd name="connsiteY4" fmla="*/ 6858003 h 6858003"/>
              <a:gd name="connsiteX5" fmla="*/ 6450535 w 6450535"/>
              <a:gd name="connsiteY5" fmla="*/ 6858003 h 6858003"/>
              <a:gd name="connsiteX6" fmla="*/ 6450535 w 6450535"/>
              <a:gd name="connsiteY6" fmla="*/ 1 h 6858003"/>
              <a:gd name="connsiteX7" fmla="*/ 3840836 w 6450535"/>
              <a:gd name="connsiteY7" fmla="*/ 1 h 68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50535" h="6858003">
                <a:moveTo>
                  <a:pt x="3840831" y="0"/>
                </a:moveTo>
                <a:lnTo>
                  <a:pt x="0" y="0"/>
                </a:lnTo>
                <a:lnTo>
                  <a:pt x="0" y="6858002"/>
                </a:lnTo>
                <a:lnTo>
                  <a:pt x="222478" y="6858002"/>
                </a:lnTo>
                <a:lnTo>
                  <a:pt x="222478" y="6858003"/>
                </a:lnTo>
                <a:lnTo>
                  <a:pt x="6450535" y="6858003"/>
                </a:lnTo>
                <a:lnTo>
                  <a:pt x="6450535" y="1"/>
                </a:lnTo>
                <a:lnTo>
                  <a:pt x="3840836" y="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Arc 17">
            <a:extLst>
              <a:ext uri="{FF2B5EF4-FFF2-40B4-BE49-F238E27FC236}">
                <a16:creationId xmlns:a16="http://schemas.microsoft.com/office/drawing/2014/main" id="{18E928D9-3091-4385-B979-265D55AD0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3011">
            <a:off x="2974408" y="70086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5" name="Oval 19">
            <a:extLst>
              <a:ext uri="{FF2B5EF4-FFF2-40B4-BE49-F238E27FC236}">
                <a16:creationId xmlns:a16="http://schemas.microsoft.com/office/drawing/2014/main" id="{7D602432-D774-4CF5-94E8-7D52D0105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1186" y="5486807"/>
            <a:ext cx="491961" cy="49196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57404556-830C-175B-1D91-DD53ED9B961F}"/>
              </a:ext>
            </a:extLst>
          </p:cNvPr>
          <p:cNvSpPr txBox="1"/>
          <p:nvPr/>
        </p:nvSpPr>
        <p:spPr>
          <a:xfrm>
            <a:off x="289437" y="522204"/>
            <a:ext cx="5369960" cy="1153432"/>
          </a:xfrm>
          <a:prstGeom prst="rect">
            <a:avLst/>
          </a:prstGeom>
        </p:spPr>
        <p:txBody>
          <a:bodyPr vert="horz" lIns="91440" tIns="45720" rIns="91440" bIns="45720" rtlCol="0">
            <a:normAutofit/>
          </a:bodyPr>
          <a:lstStyle/>
          <a:p>
            <a:pPr>
              <a:lnSpc>
                <a:spcPct val="90000"/>
              </a:lnSpc>
              <a:spcBef>
                <a:spcPts val="1000"/>
              </a:spcBef>
            </a:pPr>
            <a:r>
              <a:rPr lang="en-US" sz="4800" b="1" dirty="0">
                <a:solidFill>
                  <a:schemeClr val="bg1"/>
                </a:solidFill>
                <a:highlight>
                  <a:srgbClr val="FFFF00"/>
                </a:highlight>
              </a:rPr>
              <a:t>Tutor: Show</a:t>
            </a:r>
            <a:endParaRPr lang="en-US" sz="4800" u="sng" dirty="0">
              <a:solidFill>
                <a:srgbClr val="FFFFFF"/>
              </a:solidFill>
            </a:endParaRPr>
          </a:p>
        </p:txBody>
      </p:sp>
      <p:graphicFrame>
        <p:nvGraphicFramePr>
          <p:cNvPr id="5" name="Content Placeholder 2">
            <a:extLst>
              <a:ext uri="{FF2B5EF4-FFF2-40B4-BE49-F238E27FC236}">
                <a16:creationId xmlns:a16="http://schemas.microsoft.com/office/drawing/2014/main" id="{0E941922-CE91-4DF6-BA44-87B3C4808366}"/>
              </a:ext>
            </a:extLst>
          </p:cNvPr>
          <p:cNvGraphicFramePr>
            <a:graphicFrameLocks noGrp="1"/>
          </p:cNvGraphicFramePr>
          <p:nvPr>
            <p:ph idx="1"/>
            <p:extLst>
              <p:ext uri="{D42A27DB-BD31-4B8C-83A1-F6EECF244321}">
                <p14:modId xmlns:p14="http://schemas.microsoft.com/office/powerpoint/2010/main" val="680093775"/>
              </p:ext>
            </p:extLst>
          </p:nvPr>
        </p:nvGraphicFramePr>
        <p:xfrm>
          <a:off x="6532604" y="470924"/>
          <a:ext cx="5175299"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a:extLst>
              <a:ext uri="{FF2B5EF4-FFF2-40B4-BE49-F238E27FC236}">
                <a16:creationId xmlns:a16="http://schemas.microsoft.com/office/drawing/2014/main" id="{2B75CD77-B0CD-41F0-B6F4-812C9DAC10E2}"/>
              </a:ext>
            </a:extLst>
          </p:cNvPr>
          <p:cNvSpPr>
            <a:spLocks noGrp="1"/>
          </p:cNvSpPr>
          <p:nvPr>
            <p:ph type="title"/>
          </p:nvPr>
        </p:nvSpPr>
        <p:spPr>
          <a:xfrm>
            <a:off x="208733" y="1673102"/>
            <a:ext cx="6482794" cy="3415243"/>
          </a:xfrm>
        </p:spPr>
        <p:txBody>
          <a:bodyPr vert="horz" lIns="91440" tIns="45720" rIns="91440" bIns="45720" rtlCol="0" anchor="b">
            <a:normAutofit/>
          </a:bodyPr>
          <a:lstStyle/>
          <a:p>
            <a:r>
              <a:rPr lang="en-US" sz="3600" b="1" u="sng" dirty="0">
                <a:solidFill>
                  <a:srgbClr val="FFFFFF"/>
                </a:solidFill>
              </a:rPr>
              <a:t>Assignment 1:</a:t>
            </a:r>
            <a:br>
              <a:rPr lang="en-US" sz="3200" b="1" dirty="0">
                <a:solidFill>
                  <a:srgbClr val="FFFFFF"/>
                </a:solidFill>
              </a:rPr>
            </a:br>
            <a:r>
              <a:rPr lang="en-US" sz="3200" b="1" dirty="0">
                <a:solidFill>
                  <a:srgbClr val="FFFFFF"/>
                </a:solidFill>
              </a:rPr>
              <a:t>1. Location: </a:t>
            </a:r>
            <a:r>
              <a:rPr lang="en-US" sz="3200" dirty="0">
                <a:solidFill>
                  <a:srgbClr val="FFFFFF"/>
                </a:solidFill>
              </a:rPr>
              <a:t>Assessment &amp; Turnitin link on Moodle.</a:t>
            </a:r>
            <a:br>
              <a:rPr lang="en-US" sz="3200" b="1" dirty="0">
                <a:solidFill>
                  <a:srgbClr val="FFFFFF"/>
                </a:solidFill>
              </a:rPr>
            </a:br>
            <a:r>
              <a:rPr lang="en-US" sz="3200" b="1" dirty="0">
                <a:solidFill>
                  <a:srgbClr val="FFFFFF"/>
                </a:solidFill>
              </a:rPr>
              <a:t>2. Submission date.</a:t>
            </a:r>
            <a:br>
              <a:rPr lang="en-US" sz="3200" b="1" dirty="0">
                <a:solidFill>
                  <a:srgbClr val="FFFFFF"/>
                </a:solidFill>
              </a:rPr>
            </a:br>
            <a:r>
              <a:rPr lang="en-US" sz="3200" b="1" dirty="0">
                <a:solidFill>
                  <a:srgbClr val="FFFFFF"/>
                </a:solidFill>
              </a:rPr>
              <a:t>3. Review: Assignment Tasks.</a:t>
            </a:r>
            <a:br>
              <a:rPr lang="en-US" sz="3200" b="1" dirty="0">
                <a:solidFill>
                  <a:srgbClr val="FFFFFF"/>
                </a:solidFill>
              </a:rPr>
            </a:br>
            <a:br>
              <a:rPr lang="en-US" sz="3200" dirty="0">
                <a:solidFill>
                  <a:srgbClr val="FFFFFF"/>
                </a:solidFill>
                <a:highlight>
                  <a:srgbClr val="FFFF00"/>
                </a:highlight>
              </a:rPr>
            </a:br>
            <a:endParaRPr lang="en-US" sz="3200" b="1" dirty="0">
              <a:solidFill>
                <a:srgbClr val="FFFFFF"/>
              </a:solidFill>
            </a:endParaRPr>
          </a:p>
        </p:txBody>
      </p:sp>
    </p:spTree>
    <p:extLst>
      <p:ext uri="{BB962C8B-B14F-4D97-AF65-F5344CB8AC3E}">
        <p14:creationId xmlns:p14="http://schemas.microsoft.com/office/powerpoint/2010/main" val="31369277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DA68A-072C-4554-6D3E-998D4FDF57FA}"/>
              </a:ext>
            </a:extLst>
          </p:cNvPr>
          <p:cNvSpPr>
            <a:spLocks noGrp="1"/>
          </p:cNvSpPr>
          <p:nvPr>
            <p:ph type="title"/>
          </p:nvPr>
        </p:nvSpPr>
        <p:spPr/>
        <p:txBody>
          <a:bodyPr>
            <a:normAutofit/>
          </a:bodyPr>
          <a:lstStyle/>
          <a:p>
            <a:r>
              <a:rPr lang="en-GB" sz="4800" b="1" u="sng" dirty="0">
                <a:solidFill>
                  <a:srgbClr val="FFFF00"/>
                </a:solidFill>
              </a:rPr>
              <a:t>Online Learning Resources</a:t>
            </a:r>
          </a:p>
        </p:txBody>
      </p:sp>
      <p:sp>
        <p:nvSpPr>
          <p:cNvPr id="3" name="Content Placeholder 2">
            <a:extLst>
              <a:ext uri="{FF2B5EF4-FFF2-40B4-BE49-F238E27FC236}">
                <a16:creationId xmlns:a16="http://schemas.microsoft.com/office/drawing/2014/main" id="{C0F7532B-03CB-38DC-3851-A5401EFF02BA}"/>
              </a:ext>
            </a:extLst>
          </p:cNvPr>
          <p:cNvSpPr>
            <a:spLocks noGrp="1"/>
          </p:cNvSpPr>
          <p:nvPr>
            <p:ph idx="1"/>
          </p:nvPr>
        </p:nvSpPr>
        <p:spPr>
          <a:xfrm>
            <a:off x="809367" y="1633023"/>
            <a:ext cx="10573265" cy="4685398"/>
          </a:xfrm>
        </p:spPr>
        <p:txBody>
          <a:bodyPr>
            <a:normAutofit lnSpcReduction="10000"/>
          </a:bodyPr>
          <a:lstStyle/>
          <a:p>
            <a:r>
              <a:rPr lang="en-GB" dirty="0"/>
              <a:t>Most </a:t>
            </a:r>
            <a:r>
              <a:rPr lang="en-GB" sz="3000" b="1" dirty="0"/>
              <a:t>essential information </a:t>
            </a:r>
            <a:r>
              <a:rPr lang="en-GB" sz="3000" dirty="0"/>
              <a:t>you need to know,</a:t>
            </a:r>
            <a:r>
              <a:rPr lang="en-GB" sz="3000" b="1" dirty="0"/>
              <a:t> </a:t>
            </a:r>
            <a:r>
              <a:rPr lang="en-GB" dirty="0"/>
              <a:t>to help you complete the Assignment tasks is included in the </a:t>
            </a:r>
            <a:r>
              <a:rPr lang="en-GB" b="1" u="sng" dirty="0"/>
              <a:t>Lecture/tutorial slides</a:t>
            </a:r>
            <a:r>
              <a:rPr lang="en-GB" dirty="0"/>
              <a:t>. </a:t>
            </a:r>
          </a:p>
          <a:p>
            <a:pPr>
              <a:buClr>
                <a:schemeClr val="tx1"/>
              </a:buClr>
            </a:pPr>
            <a:r>
              <a:rPr lang="en-GB" dirty="0">
                <a:solidFill>
                  <a:schemeClr val="bg1"/>
                </a:solidFill>
                <a:highlight>
                  <a:srgbClr val="FFFF00"/>
                </a:highlight>
              </a:rPr>
              <a:t>Tutor show:</a:t>
            </a:r>
            <a:r>
              <a:rPr lang="en-GB" dirty="0">
                <a:solidFill>
                  <a:schemeClr val="bg1"/>
                </a:solidFill>
              </a:rPr>
              <a:t> </a:t>
            </a:r>
            <a:r>
              <a:rPr lang="en-GB" dirty="0"/>
              <a:t>These slide decks can be found in the ‘</a:t>
            </a:r>
            <a:r>
              <a:rPr lang="en-GB" b="1" u="sng" dirty="0"/>
              <a:t>Learning &amp; Teaching Resources</a:t>
            </a:r>
            <a:r>
              <a:rPr lang="en-GB" b="1" dirty="0"/>
              <a:t>’ tile </a:t>
            </a:r>
            <a:r>
              <a:rPr lang="en-GB" dirty="0"/>
              <a:t>in the module on Moodle.</a:t>
            </a:r>
          </a:p>
          <a:p>
            <a:r>
              <a:rPr lang="en-GB" dirty="0"/>
              <a:t>There are 2 tasks in Assignment 1 that specifically refer to </a:t>
            </a:r>
            <a:r>
              <a:rPr lang="en-GB" b="1" u="sng" dirty="0"/>
              <a:t>2 Online Learning topics</a:t>
            </a:r>
            <a:r>
              <a:rPr lang="en-GB" dirty="0"/>
              <a:t> that you need to go through to complete 2 Assignment tasks i.e.:</a:t>
            </a:r>
          </a:p>
          <a:p>
            <a:pPr lvl="1"/>
            <a:r>
              <a:rPr lang="en-GB" b="1" dirty="0">
                <a:solidFill>
                  <a:schemeClr val="bg1"/>
                </a:solidFill>
                <a:effectLst/>
                <a:highlight>
                  <a:srgbClr val="FFFF00"/>
                </a:highlight>
                <a:latin typeface="Arial" panose="020B0604020202020204" pitchFamily="34" charset="0"/>
                <a:ea typeface="Times New Roman" panose="02020603050405020304" pitchFamily="18" charset="0"/>
              </a:rPr>
              <a:t>Task 2:</a:t>
            </a:r>
            <a:r>
              <a:rPr lang="en-GB" b="1" dirty="0">
                <a:solidFill>
                  <a:schemeClr val="bg1"/>
                </a:solidFill>
                <a:effectLst/>
                <a:latin typeface="Arial" panose="020B0604020202020204" pitchFamily="34" charset="0"/>
                <a:ea typeface="Times New Roman" panose="02020603050405020304" pitchFamily="18" charset="0"/>
              </a:rPr>
              <a:t> </a:t>
            </a:r>
            <a:r>
              <a:rPr lang="en-GB" dirty="0">
                <a:effectLst/>
                <a:latin typeface="Arial" panose="020B0604020202020204" pitchFamily="34" charset="0"/>
                <a:ea typeface="Times New Roman" panose="02020603050405020304" pitchFamily="18" charset="0"/>
              </a:rPr>
              <a:t>refers to Unit 2 topic 4 ‘</a:t>
            </a:r>
            <a:r>
              <a:rPr lang="en-GB" b="1" dirty="0">
                <a:effectLst/>
                <a:latin typeface="Arial" panose="020B0604020202020204" pitchFamily="34" charset="0"/>
                <a:ea typeface="Times New Roman" panose="02020603050405020304" pitchFamily="18" charset="0"/>
              </a:rPr>
              <a:t>Life is a Team Sport</a:t>
            </a:r>
            <a:r>
              <a:rPr lang="en-GB" dirty="0">
                <a:effectLst/>
                <a:latin typeface="Arial" panose="020B0604020202020204" pitchFamily="34" charset="0"/>
                <a:ea typeface="Times New Roman" panose="02020603050405020304" pitchFamily="18" charset="0"/>
              </a:rPr>
              <a:t>’.</a:t>
            </a:r>
          </a:p>
          <a:p>
            <a:pPr lvl="1"/>
            <a:r>
              <a:rPr lang="en-GB" b="1" dirty="0">
                <a:solidFill>
                  <a:schemeClr val="bg1"/>
                </a:solidFill>
                <a:highlight>
                  <a:srgbClr val="FFFF00"/>
                </a:highlight>
                <a:latin typeface="Arial" panose="020B0604020202020204" pitchFamily="34" charset="0"/>
                <a:cs typeface="Arial" panose="020B0604020202020204" pitchFamily="34" charset="0"/>
              </a:rPr>
              <a:t>Task 3:</a:t>
            </a:r>
            <a:r>
              <a:rPr lang="en-GB" b="1" dirty="0">
                <a:solidFill>
                  <a:schemeClr val="bg1"/>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asks you to select one of the topics in Unit 3 ‘</a:t>
            </a:r>
            <a:r>
              <a:rPr lang="en-GB" b="1" dirty="0">
                <a:latin typeface="Arial" panose="020B0604020202020204" pitchFamily="34" charset="0"/>
                <a:cs typeface="Arial" panose="020B0604020202020204" pitchFamily="34" charset="0"/>
              </a:rPr>
              <a:t>Collaboration</a:t>
            </a:r>
            <a:r>
              <a:rPr lang="en-GB" dirty="0">
                <a:latin typeface="Arial" panose="020B0604020202020204" pitchFamily="34" charset="0"/>
                <a:cs typeface="Arial" panose="020B0604020202020204" pitchFamily="34" charset="0"/>
              </a:rPr>
              <a:t>’.</a:t>
            </a:r>
          </a:p>
          <a:p>
            <a:pPr>
              <a:buClr>
                <a:schemeClr val="tx1"/>
              </a:buClr>
            </a:pPr>
            <a:r>
              <a:rPr lang="en-GB" dirty="0">
                <a:solidFill>
                  <a:schemeClr val="bg1"/>
                </a:solidFill>
                <a:highlight>
                  <a:srgbClr val="FFFF00"/>
                </a:highlight>
              </a:rPr>
              <a:t>Tutor show:</a:t>
            </a:r>
            <a:r>
              <a:rPr lang="en-GB" dirty="0">
                <a:solidFill>
                  <a:schemeClr val="bg1"/>
                </a:solidFill>
              </a:rPr>
              <a:t> </a:t>
            </a:r>
            <a:r>
              <a:rPr lang="en-GB" sz="2400" dirty="0">
                <a:latin typeface="Arial" panose="020B0604020202020204" pitchFamily="34" charset="0"/>
                <a:cs typeface="Arial" panose="020B0604020202020204" pitchFamily="34" charset="0"/>
              </a:rPr>
              <a:t>The 2 Online learning objects in Moodle: </a:t>
            </a:r>
            <a:r>
              <a:rPr lang="en-GB" sz="2400" dirty="0">
                <a:effectLst/>
                <a:latin typeface="Arial" panose="020B0604020202020204" pitchFamily="34" charset="0"/>
                <a:ea typeface="Times New Roman" panose="02020603050405020304" pitchFamily="18" charset="0"/>
                <a:cs typeface="Arial" panose="020B0604020202020204" pitchFamily="34" charset="0"/>
              </a:rPr>
              <a:t>Unit 2 topic 4 ‘</a:t>
            </a:r>
            <a:r>
              <a:rPr lang="en-GB" sz="2400" b="1" dirty="0">
                <a:effectLst/>
                <a:latin typeface="Arial" panose="020B0604020202020204" pitchFamily="34" charset="0"/>
                <a:ea typeface="Times New Roman" panose="02020603050405020304" pitchFamily="18" charset="0"/>
                <a:cs typeface="Arial" panose="020B0604020202020204" pitchFamily="34" charset="0"/>
              </a:rPr>
              <a:t>Life is a Team Sport</a:t>
            </a:r>
            <a:r>
              <a:rPr lang="en-GB" sz="2400" dirty="0">
                <a:effectLst/>
                <a:latin typeface="Arial" panose="020B0604020202020204" pitchFamily="34" charset="0"/>
                <a:ea typeface="Times New Roman" panose="02020603050405020304" pitchFamily="18" charset="0"/>
                <a:cs typeface="Arial" panose="020B0604020202020204" pitchFamily="34" charset="0"/>
              </a:rPr>
              <a:t>’ and </a:t>
            </a:r>
            <a:r>
              <a:rPr lang="en-GB" sz="2400" dirty="0">
                <a:latin typeface="Arial" panose="020B0604020202020204" pitchFamily="34" charset="0"/>
                <a:cs typeface="Arial" panose="020B0604020202020204" pitchFamily="34" charset="0"/>
              </a:rPr>
              <a:t>Unit 3 ‘</a:t>
            </a:r>
            <a:r>
              <a:rPr lang="en-GB" sz="2400" b="1" dirty="0">
                <a:latin typeface="Arial" panose="020B0604020202020204" pitchFamily="34" charset="0"/>
                <a:cs typeface="Arial" panose="020B0604020202020204" pitchFamily="34" charset="0"/>
              </a:rPr>
              <a:t>Collaboration</a:t>
            </a:r>
            <a:r>
              <a:rPr lang="en-GB" sz="2400" dirty="0">
                <a:latin typeface="Arial" panose="020B0604020202020204" pitchFamily="34" charset="0"/>
                <a:cs typeface="Arial" panose="020B0604020202020204" pitchFamily="34" charset="0"/>
              </a:rPr>
              <a:t>’.</a:t>
            </a:r>
          </a:p>
          <a:p>
            <a:pPr>
              <a:buClr>
                <a:schemeClr val="tx1"/>
              </a:buClr>
            </a:pPr>
            <a:endParaRPr lang="en-GB" dirty="0">
              <a:latin typeface="Arial" panose="020B0604020202020204" pitchFamily="34" charset="0"/>
              <a:cs typeface="Arial" panose="020B0604020202020204" pitchFamily="34" charset="0"/>
            </a:endParaRPr>
          </a:p>
        </p:txBody>
      </p:sp>
      <p:pic>
        <p:nvPicPr>
          <p:cNvPr id="5" name="Graphic 4" descr="Remote learning language with solid fill">
            <a:extLst>
              <a:ext uri="{FF2B5EF4-FFF2-40B4-BE49-F238E27FC236}">
                <a16:creationId xmlns:a16="http://schemas.microsoft.com/office/drawing/2014/main" id="{670F80BF-6419-30E8-1C48-BDEE7150D9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20183" y="119684"/>
            <a:ext cx="1816443" cy="1816443"/>
          </a:xfrm>
          <a:prstGeom prst="rect">
            <a:avLst/>
          </a:prstGeom>
        </p:spPr>
      </p:pic>
    </p:spTree>
    <p:extLst>
      <p:ext uri="{BB962C8B-B14F-4D97-AF65-F5344CB8AC3E}">
        <p14:creationId xmlns:p14="http://schemas.microsoft.com/office/powerpoint/2010/main" val="11883822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DA68A-072C-4554-6D3E-998D4FDF57FA}"/>
              </a:ext>
            </a:extLst>
          </p:cNvPr>
          <p:cNvSpPr>
            <a:spLocks noGrp="1"/>
          </p:cNvSpPr>
          <p:nvPr>
            <p:ph type="title"/>
          </p:nvPr>
        </p:nvSpPr>
        <p:spPr>
          <a:xfrm>
            <a:off x="305163" y="237203"/>
            <a:ext cx="10515600" cy="1325563"/>
          </a:xfrm>
        </p:spPr>
        <p:txBody>
          <a:bodyPr>
            <a:normAutofit/>
          </a:bodyPr>
          <a:lstStyle/>
          <a:p>
            <a:r>
              <a:rPr lang="en-GB" sz="4800" b="1" u="sng" dirty="0"/>
              <a:t>Online Learning Units</a:t>
            </a:r>
          </a:p>
        </p:txBody>
      </p:sp>
      <p:sp>
        <p:nvSpPr>
          <p:cNvPr id="3" name="Content Placeholder 2">
            <a:extLst>
              <a:ext uri="{FF2B5EF4-FFF2-40B4-BE49-F238E27FC236}">
                <a16:creationId xmlns:a16="http://schemas.microsoft.com/office/drawing/2014/main" id="{C0F7532B-03CB-38DC-3851-A5401EFF02BA}"/>
              </a:ext>
            </a:extLst>
          </p:cNvPr>
          <p:cNvSpPr>
            <a:spLocks noGrp="1"/>
          </p:cNvSpPr>
          <p:nvPr>
            <p:ph idx="1"/>
          </p:nvPr>
        </p:nvSpPr>
        <p:spPr>
          <a:xfrm>
            <a:off x="677562" y="1476504"/>
            <a:ext cx="10764795" cy="5006674"/>
          </a:xfrm>
        </p:spPr>
        <p:txBody>
          <a:bodyPr>
            <a:normAutofit fontScale="85000" lnSpcReduction="20000"/>
          </a:bodyPr>
          <a:lstStyle/>
          <a:p>
            <a:r>
              <a:rPr lang="en-GB" dirty="0"/>
              <a:t>The University, at a central level, produced 4 Online Learning Units to support the ‘</a:t>
            </a:r>
            <a:r>
              <a:rPr lang="en-GB" b="1" dirty="0"/>
              <a:t>Learning in the Digital Era</a:t>
            </a:r>
            <a:r>
              <a:rPr lang="en-GB" dirty="0"/>
              <a:t>’ module. Each Unit contains 4 Topics. </a:t>
            </a:r>
          </a:p>
          <a:p>
            <a:r>
              <a:rPr lang="en-GB" dirty="0"/>
              <a:t>The 4 Learning Units can be found in the module on Moodle. </a:t>
            </a:r>
          </a:p>
          <a:p>
            <a:r>
              <a:rPr lang="en-GB" dirty="0"/>
              <a:t>Generally, the 4 Units contain additional/optional support material that you can choose to look at or not. If you are struggling with an assignment task you may find some of this content useful. </a:t>
            </a:r>
          </a:p>
          <a:p>
            <a:r>
              <a:rPr lang="en-GB" dirty="0"/>
              <a:t>The module tutor will flag &amp; highlight which of these online Learning topics are relevant to the Assignment tasks, and you can choose to look at them or not. </a:t>
            </a:r>
          </a:p>
          <a:p>
            <a:r>
              <a:rPr lang="en-GB" dirty="0"/>
              <a:t>As mentioned on the previous slide, the Lecture-tutorial slides will cover all you need to know, however there are 2 Online Learning topics that you NEED to look to complete 2 tasks in Assignment 1:</a:t>
            </a:r>
          </a:p>
          <a:p>
            <a:pPr lvl="1"/>
            <a:r>
              <a:rPr lang="en-GB" sz="2800" b="1" dirty="0">
                <a:solidFill>
                  <a:schemeClr val="bg1"/>
                </a:solidFill>
                <a:effectLst/>
                <a:highlight>
                  <a:srgbClr val="FFFF00"/>
                </a:highlight>
                <a:ea typeface="Times New Roman" panose="02020603050405020304" pitchFamily="18" charset="0"/>
              </a:rPr>
              <a:t>Task 2: </a:t>
            </a:r>
            <a:r>
              <a:rPr lang="en-GB" sz="2800" dirty="0">
                <a:effectLst/>
                <a:ea typeface="Times New Roman" panose="02020603050405020304" pitchFamily="18" charset="0"/>
              </a:rPr>
              <a:t>refers to Unit 2 topic 4 ‘Life is a Team Sport’.</a:t>
            </a:r>
          </a:p>
          <a:p>
            <a:pPr lvl="1"/>
            <a:r>
              <a:rPr lang="en-GB" sz="2800" b="1" dirty="0">
                <a:solidFill>
                  <a:schemeClr val="bg1"/>
                </a:solidFill>
                <a:highlight>
                  <a:srgbClr val="FFFF00"/>
                </a:highlight>
              </a:rPr>
              <a:t>Task 3: </a:t>
            </a:r>
            <a:r>
              <a:rPr lang="en-GB" sz="2800" dirty="0"/>
              <a:t>asks you to select one of the topics in Unit 3 ‘Virtual Collaboration’.</a:t>
            </a:r>
          </a:p>
          <a:p>
            <a:r>
              <a:rPr lang="en-GB" dirty="0"/>
              <a:t>Don’t worry about these for now, we will look at them when the time comes over the next few weeks.</a:t>
            </a:r>
          </a:p>
          <a:p>
            <a:endParaRPr lang="en-GB" dirty="0"/>
          </a:p>
          <a:p>
            <a:endParaRPr lang="en-GB" dirty="0"/>
          </a:p>
        </p:txBody>
      </p:sp>
      <p:pic>
        <p:nvPicPr>
          <p:cNvPr id="5" name="Graphic 4" descr="Remote learning language with solid fill">
            <a:extLst>
              <a:ext uri="{FF2B5EF4-FFF2-40B4-BE49-F238E27FC236}">
                <a16:creationId xmlns:a16="http://schemas.microsoft.com/office/drawing/2014/main" id="{670F80BF-6419-30E8-1C48-BDEE7150D9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251990" y="0"/>
            <a:ext cx="1562766" cy="1562766"/>
          </a:xfrm>
          <a:prstGeom prst="rect">
            <a:avLst/>
          </a:prstGeom>
        </p:spPr>
      </p:pic>
    </p:spTree>
    <p:extLst>
      <p:ext uri="{BB962C8B-B14F-4D97-AF65-F5344CB8AC3E}">
        <p14:creationId xmlns:p14="http://schemas.microsoft.com/office/powerpoint/2010/main" val="41976462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E99FD52E-23BF-4148-A4C3-DD43433A8EDC}"/>
              </a:ext>
            </a:extLst>
          </p:cNvPr>
          <p:cNvSpPr>
            <a:spLocks noGrp="1"/>
          </p:cNvSpPr>
          <p:nvPr>
            <p:ph type="title"/>
          </p:nvPr>
        </p:nvSpPr>
        <p:spPr>
          <a:xfrm>
            <a:off x="945308" y="1041563"/>
            <a:ext cx="3657732" cy="1471959"/>
          </a:xfrm>
        </p:spPr>
        <p:txBody>
          <a:bodyPr>
            <a:normAutofit/>
          </a:bodyPr>
          <a:lstStyle/>
          <a:p>
            <a:r>
              <a:rPr lang="en-GB" u="sng"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Pop-up blocker</a:t>
            </a:r>
            <a:endParaRPr lang="en-GB" u="sng" dirty="0">
              <a:solidFill>
                <a:srgbClr val="FFFFFF"/>
              </a:solidFill>
            </a:endParaRPr>
          </a:p>
        </p:txBody>
      </p:sp>
      <p:sp>
        <p:nvSpPr>
          <p:cNvPr id="3" name="Content Placeholder 2">
            <a:extLst>
              <a:ext uri="{FF2B5EF4-FFF2-40B4-BE49-F238E27FC236}">
                <a16:creationId xmlns:a16="http://schemas.microsoft.com/office/drawing/2014/main" id="{F06D4B89-7305-4965-9679-3E9B83D07DC0}"/>
              </a:ext>
            </a:extLst>
          </p:cNvPr>
          <p:cNvSpPr>
            <a:spLocks noGrp="1"/>
          </p:cNvSpPr>
          <p:nvPr>
            <p:ph idx="1"/>
          </p:nvPr>
        </p:nvSpPr>
        <p:spPr>
          <a:xfrm>
            <a:off x="1048370" y="2166974"/>
            <a:ext cx="3472385" cy="2985929"/>
          </a:xfrm>
        </p:spPr>
        <p:txBody>
          <a:bodyPr anchor="t">
            <a:normAutofit/>
          </a:bodyPr>
          <a:lstStyle/>
          <a:p>
            <a:r>
              <a:rPr lang="en-GB" sz="2200" dirty="0">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If the Online Learning topic does not appear when you click on it, check your browser’s pop-up blocker isn’t stopping it</a:t>
            </a:r>
            <a:r>
              <a:rPr lang="en-GB" sz="2200" dirty="0">
                <a:solidFill>
                  <a:srgbClr val="FEFFFF"/>
                </a:solidFill>
                <a:latin typeface="Calibri" panose="020F0502020204030204" pitchFamily="34" charset="0"/>
                <a:ea typeface="Calibri" panose="020F0502020204030204" pitchFamily="34" charset="0"/>
                <a:cs typeface="Times New Roman" panose="02020603050405020304" pitchFamily="18" charset="0"/>
              </a:rPr>
              <a:t> from opening.</a:t>
            </a:r>
            <a:endParaRPr lang="en-GB" sz="2200" dirty="0">
              <a:solidFill>
                <a:srgbClr val="FEFFFF"/>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2200" dirty="0">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Click on the pop-up blocker and click ‘</a:t>
            </a:r>
            <a:r>
              <a:rPr lang="en-GB" sz="2200" b="1" dirty="0">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Allow</a:t>
            </a:r>
            <a:r>
              <a:rPr lang="en-GB" sz="2200" dirty="0">
                <a:solidFill>
                  <a:srgbClr val="FEFFFF"/>
                </a:solidFill>
                <a:effectLst/>
                <a:latin typeface="Calibri" panose="020F0502020204030204" pitchFamily="34" charset="0"/>
                <a:ea typeface="Calibri" panose="020F0502020204030204" pitchFamily="34" charset="0"/>
                <a:cs typeface="Times New Roman" panose="02020603050405020304" pitchFamily="18" charset="0"/>
              </a:rPr>
              <a:t>’ for it to open.</a:t>
            </a:r>
          </a:p>
          <a:p>
            <a:endParaRPr lang="en-GB" sz="2200" dirty="0">
              <a:solidFill>
                <a:srgbClr val="FEFFFF"/>
              </a:solidFill>
            </a:endParaRPr>
          </a:p>
        </p:txBody>
      </p:sp>
      <p:pic>
        <p:nvPicPr>
          <p:cNvPr id="8" name="Picture 7" descr="Graphical user interface, text, application, email&#10;&#10;Description automatically generated">
            <a:extLst>
              <a:ext uri="{FF2B5EF4-FFF2-40B4-BE49-F238E27FC236}">
                <a16:creationId xmlns:a16="http://schemas.microsoft.com/office/drawing/2014/main" id="{E862690E-293E-474A-99B8-5C7225279F3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8686"/>
          <a:stretch/>
        </p:blipFill>
        <p:spPr>
          <a:xfrm>
            <a:off x="5105974" y="1318298"/>
            <a:ext cx="6257359" cy="3408946"/>
          </a:xfrm>
          <a:prstGeom prst="rect">
            <a:avLst/>
          </a:prstGeom>
        </p:spPr>
      </p:pic>
      <p:sp>
        <p:nvSpPr>
          <p:cNvPr id="9" name="TextBox 8">
            <a:extLst>
              <a:ext uri="{FF2B5EF4-FFF2-40B4-BE49-F238E27FC236}">
                <a16:creationId xmlns:a16="http://schemas.microsoft.com/office/drawing/2014/main" id="{0AE84EA4-53D5-4B1F-9DFE-03AECBB4326C}"/>
              </a:ext>
            </a:extLst>
          </p:cNvPr>
          <p:cNvSpPr txBox="1"/>
          <p:nvPr/>
        </p:nvSpPr>
        <p:spPr>
          <a:xfrm>
            <a:off x="10043689" y="4727244"/>
            <a:ext cx="1404552" cy="153888"/>
          </a:xfrm>
          <a:prstGeom prst="rect">
            <a:avLst/>
          </a:prstGeom>
          <a:solidFill>
            <a:srgbClr val="000000"/>
          </a:solidFill>
        </p:spPr>
        <p:txBody>
          <a:bodyPr wrap="none" rtlCol="0">
            <a:spAutoFit/>
          </a:bodyPr>
          <a:lstStyle/>
          <a:p>
            <a:pPr algn="r">
              <a:spcAft>
                <a:spcPts val="600"/>
              </a:spcAft>
            </a:pPr>
            <a:r>
              <a:rPr lang="en-GB" sz="400" dirty="0">
                <a:solidFill>
                  <a:srgbClr val="FFFFFF"/>
                </a:solidFill>
                <a:hlinkClick r:id="rId3" tooltip="https://stackoverflow.com/questions/30135387/how-to-print-react-component-on-click-of-a-button">
                  <a:extLst>
                    <a:ext uri="{A12FA001-AC4F-418D-AE19-62706E023703}">
                      <ahyp:hlinkClr xmlns:ahyp="http://schemas.microsoft.com/office/drawing/2018/hyperlinkcolor" val="tx"/>
                    </a:ext>
                  </a:extLst>
                </a:hlinkClick>
              </a:rPr>
              <a:t>This Photo</a:t>
            </a:r>
            <a:r>
              <a:rPr lang="en-GB" sz="400" dirty="0">
                <a:solidFill>
                  <a:srgbClr val="FFFFFF"/>
                </a:solidFill>
              </a:rPr>
              <a:t> by Unknown Author is licensed under </a:t>
            </a:r>
            <a:r>
              <a:rPr lang="en-GB" sz="4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400" dirty="0">
              <a:solidFill>
                <a:srgbClr val="FFFFFF"/>
              </a:solidFill>
            </a:endParaRPr>
          </a:p>
        </p:txBody>
      </p:sp>
    </p:spTree>
    <p:extLst>
      <p:ext uri="{BB962C8B-B14F-4D97-AF65-F5344CB8AC3E}">
        <p14:creationId xmlns:p14="http://schemas.microsoft.com/office/powerpoint/2010/main" val="8237285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363509" y="267674"/>
            <a:ext cx="9987311" cy="857661"/>
          </a:xfrm>
        </p:spPr>
        <p:txBody>
          <a:bodyPr vert="horz" lIns="91440" tIns="45720" rIns="91440" bIns="45720" rtlCol="0" anchor="b">
            <a:normAutofit fontScale="90000"/>
          </a:bodyPr>
          <a:lstStyle/>
          <a:p>
            <a:r>
              <a:rPr lang="en-US" sz="4800" b="1" u="sng" dirty="0"/>
              <a:t>Optional Learning Activities &amp; Forum emails:</a:t>
            </a: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363509" y="1198131"/>
            <a:ext cx="8034903" cy="4316122"/>
          </a:xfrm>
        </p:spPr>
        <p:txBody>
          <a:bodyPr vert="horz" lIns="91440" tIns="45720" rIns="91440" bIns="45720" rtlCol="0" anchor="t">
            <a:noAutofit/>
          </a:bodyPr>
          <a:lstStyle/>
          <a:p>
            <a:pPr marL="342900" lvl="0" indent="-342900">
              <a:lnSpc>
                <a:spcPct val="100000"/>
              </a:lnSpc>
              <a:spcBef>
                <a:spcPts val="600"/>
              </a:spcBef>
              <a:spcAft>
                <a:spcPts val="0"/>
              </a:spcAft>
              <a:buSzPts val="1200"/>
              <a:buFont typeface="Arial" panose="020B0604020202020204" pitchFamily="34" charset="0"/>
              <a:buChar char="•"/>
            </a:pPr>
            <a:r>
              <a:rPr lang="en-US" sz="3200" b="1" dirty="0"/>
              <a:t>Optional</a:t>
            </a:r>
            <a:r>
              <a:rPr lang="en-US" sz="2400" dirty="0"/>
              <a:t>: There are some activities in the online Learning Units that may ask you to post your answers in the Forums (located in the ‘Forum’ tile on Moodle). These are </a:t>
            </a:r>
            <a:r>
              <a:rPr lang="en-US" sz="2400" b="1" u="sng" dirty="0"/>
              <a:t>non-assessed Optional activities</a:t>
            </a:r>
            <a:r>
              <a:rPr lang="en-US" sz="2400" b="1" dirty="0"/>
              <a:t>, </a:t>
            </a:r>
            <a:r>
              <a:rPr lang="en-US" sz="2400" dirty="0"/>
              <a:t>you do not NEED to complete them.</a:t>
            </a:r>
          </a:p>
          <a:p>
            <a:pPr marL="342900" lvl="0" indent="-342900">
              <a:lnSpc>
                <a:spcPct val="100000"/>
              </a:lnSpc>
              <a:spcBef>
                <a:spcPts val="600"/>
              </a:spcBef>
              <a:spcAft>
                <a:spcPts val="0"/>
              </a:spcAft>
              <a:buSzPts val="1200"/>
              <a:buFont typeface="Arial" panose="020B0604020202020204" pitchFamily="34" charset="0"/>
              <a:buChar char="•"/>
            </a:pPr>
            <a:r>
              <a:rPr lang="en-US" sz="2400" dirty="0">
                <a:solidFill>
                  <a:schemeClr val="bg1"/>
                </a:solidFill>
                <a:highlight>
                  <a:srgbClr val="FFFF00"/>
                </a:highlight>
              </a:rPr>
              <a:t>All essential activities related to the Assignment tasks are covered in the Lecture-tutorial slides.</a:t>
            </a:r>
          </a:p>
          <a:p>
            <a:pPr marL="342900" lvl="0" indent="-342900">
              <a:lnSpc>
                <a:spcPct val="100000"/>
              </a:lnSpc>
              <a:spcBef>
                <a:spcPts val="600"/>
              </a:spcBef>
              <a:spcAft>
                <a:spcPts val="0"/>
              </a:spcAft>
              <a:buSzPts val="1200"/>
              <a:buFont typeface="Arial" panose="020B0604020202020204" pitchFamily="34" charset="0"/>
              <a:buChar char="•"/>
            </a:pPr>
            <a:r>
              <a:rPr lang="en-US" sz="2400" dirty="0"/>
              <a:t>If your fellow students start to complete the optional learning activities in the Units and you start to receive email notifications from the forums, you can unsubscribe from them.</a:t>
            </a:r>
          </a:p>
          <a:p>
            <a:pPr marL="342900" lvl="0" indent="-342900">
              <a:lnSpc>
                <a:spcPct val="100000"/>
              </a:lnSpc>
              <a:spcBef>
                <a:spcPts val="600"/>
              </a:spcBef>
              <a:spcAft>
                <a:spcPts val="0"/>
              </a:spcAft>
              <a:buSzPts val="1200"/>
              <a:buFont typeface="Arial" panose="020B0604020202020204" pitchFamily="34" charset="0"/>
              <a:buChar char="•"/>
            </a:pPr>
            <a:r>
              <a:rPr lang="en-US" sz="2400" dirty="0"/>
              <a:t>You can simply </a:t>
            </a:r>
            <a:r>
              <a:rPr lang="en-US" sz="2400" b="1" u="sng" dirty="0"/>
              <a:t>unsubscribe</a:t>
            </a:r>
            <a:r>
              <a:rPr lang="en-US" sz="2400" dirty="0"/>
              <a:t> from the forums.</a:t>
            </a:r>
          </a:p>
        </p:txBody>
      </p:sp>
      <p:pic>
        <p:nvPicPr>
          <p:cNvPr id="6" name="Graphic 6" descr="Open envelope outline">
            <a:extLst>
              <a:ext uri="{FF2B5EF4-FFF2-40B4-BE49-F238E27FC236}">
                <a16:creationId xmlns:a16="http://schemas.microsoft.com/office/drawing/2014/main" id="{0A35B71F-34FC-4044-B56D-B2E876206808}"/>
              </a:ext>
            </a:extLst>
          </p:cNvPr>
          <p:cNvPicPr>
            <a:picLocks noGrp="1" noChangeAspect="1"/>
          </p:cNvPicPr>
          <p:nvPr>
            <p:ph type="pic"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8123333" y="1343723"/>
            <a:ext cx="4170530" cy="4170530"/>
          </a:xfrm>
          <a:prstGeom prst="rect">
            <a:avLst/>
          </a:prstGeom>
        </p:spPr>
      </p:pic>
    </p:spTree>
    <p:extLst>
      <p:ext uri="{BB962C8B-B14F-4D97-AF65-F5344CB8AC3E}">
        <p14:creationId xmlns:p14="http://schemas.microsoft.com/office/powerpoint/2010/main" val="21867199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523663" y="190109"/>
            <a:ext cx="7404575" cy="1454051"/>
          </a:xfrm>
        </p:spPr>
        <p:txBody>
          <a:bodyPr>
            <a:noAutofit/>
          </a:bodyPr>
          <a:lstStyle/>
          <a:p>
            <a:r>
              <a:rPr lang="en-GB" sz="5400" b="1" u="sng" dirty="0">
                <a:solidFill>
                  <a:srgbClr val="FFFF00"/>
                </a:solidFill>
              </a:rPr>
              <a:t>Assignment 1: Task 1a</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397882" y="1177832"/>
            <a:ext cx="10885235" cy="5043954"/>
          </a:xfrm>
        </p:spPr>
        <p:txBody>
          <a:bodyPr anchor="t">
            <a:noAutofit/>
          </a:bodyPr>
          <a:lstStyle/>
          <a:p>
            <a:pPr marL="342900" lvl="0" indent="-342900">
              <a:lnSpc>
                <a:spcPct val="100000"/>
              </a:lnSpc>
              <a:spcBef>
                <a:spcPts val="300"/>
              </a:spcBef>
              <a:buFont typeface="+mj-lt"/>
              <a:buAutoNum type="arabicParenR"/>
            </a:pPr>
            <a:r>
              <a:rPr lang="en-GB" sz="2400" b="1" u="sng" dirty="0"/>
              <a:t>IEEE Referencing</a:t>
            </a:r>
            <a:r>
              <a:rPr lang="en-GB" sz="2400" b="1" dirty="0"/>
              <a:t> &amp; written summary on essential academic &amp; employment skills:</a:t>
            </a:r>
          </a:p>
          <a:p>
            <a:pPr marL="742950" lvl="1" indent="-285750">
              <a:lnSpc>
                <a:spcPct val="100000"/>
              </a:lnSpc>
              <a:spcBef>
                <a:spcPts val="300"/>
              </a:spcBef>
              <a:buFont typeface="+mj-lt"/>
              <a:buAutoNum type="alphaLcParenR"/>
            </a:pPr>
            <a:r>
              <a:rPr lang="en-GB" dirty="0"/>
              <a:t> Produce a written summary with some supporting visuals (images/figures), on the topic of essential skills for study and employment in your Course/Career area (approx. 250 words). The summary should consider:</a:t>
            </a:r>
          </a:p>
          <a:p>
            <a:pPr marL="1143000" lvl="2" indent="-228600">
              <a:lnSpc>
                <a:spcPct val="100000"/>
              </a:lnSpc>
              <a:spcBef>
                <a:spcPts val="300"/>
              </a:spcBef>
              <a:buFont typeface="Symbol" panose="05050102010706020507" pitchFamily="18" charset="2"/>
              <a:buChar char=""/>
            </a:pPr>
            <a:r>
              <a:rPr lang="en-GB" sz="2400" dirty="0"/>
              <a:t>How the development of such skills will support you in your chosen Career after you graduate.</a:t>
            </a:r>
          </a:p>
          <a:p>
            <a:pPr marL="1143000" lvl="2" indent="-228600">
              <a:lnSpc>
                <a:spcPct val="100000"/>
              </a:lnSpc>
              <a:spcBef>
                <a:spcPts val="300"/>
              </a:spcBef>
              <a:buFont typeface="Symbol" panose="05050102010706020507" pitchFamily="18" charset="2"/>
              <a:buChar char=""/>
            </a:pPr>
            <a:r>
              <a:rPr lang="en-GB" sz="2400" b="1" dirty="0"/>
              <a:t>Citations and a list of references </a:t>
            </a:r>
            <a:r>
              <a:rPr lang="en-GB" sz="2400" dirty="0"/>
              <a:t>should be included (approx. 4/5 sources). Using the IEEE referencing standard (</a:t>
            </a:r>
            <a:r>
              <a:rPr lang="en-GB" sz="2400" dirty="0">
                <a:hlinkClick r:id="rId3"/>
              </a:rPr>
              <a:t>UWTSD IEEE Ref. handbook</a:t>
            </a:r>
            <a:r>
              <a:rPr lang="en-GB" sz="2400" dirty="0"/>
              <a:t>) include citations and a reference list (including a variety of sources e.g. 1 online source, 1 credible e-book and 1 credible journal article, 1 AI source).</a:t>
            </a:r>
          </a:p>
          <a:p>
            <a:pPr>
              <a:lnSpc>
                <a:spcPct val="100000"/>
              </a:lnSpc>
              <a:spcBef>
                <a:spcPts val="300"/>
              </a:spcBef>
            </a:pPr>
            <a:r>
              <a:rPr lang="en-GB" sz="2400" dirty="0"/>
              <a:t>Note: For now, save your answer in a word document in your preferred cloud storage space. After you create your e-portfolio in task 4 below, you can include your answer to Task 1 in your e-portfolio.</a:t>
            </a:r>
          </a:p>
        </p:txBody>
      </p:sp>
      <p:cxnSp>
        <p:nvCxnSpPr>
          <p:cNvPr id="5" name="Straight Connector 4">
            <a:extLst>
              <a:ext uri="{FF2B5EF4-FFF2-40B4-BE49-F238E27FC236}">
                <a16:creationId xmlns:a16="http://schemas.microsoft.com/office/drawing/2014/main" id="{18A6534E-DCD8-4520-9E23-3B967AB7F511}"/>
              </a:ext>
            </a:extLst>
          </p:cNvPr>
          <p:cNvCxnSpPr>
            <a:cxnSpLocks/>
          </p:cNvCxnSpPr>
          <p:nvPr/>
        </p:nvCxnSpPr>
        <p:spPr>
          <a:xfrm>
            <a:off x="397882" y="190109"/>
            <a:ext cx="0" cy="836586"/>
          </a:xfrm>
          <a:prstGeom prst="line">
            <a:avLst/>
          </a:prstGeom>
          <a:ln w="127000">
            <a:solidFill>
              <a:srgbClr val="FFFF00"/>
            </a:solidFill>
          </a:ln>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9726076" y="4710571"/>
            <a:ext cx="2628612" cy="1672162"/>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13" name="Graphic 12" descr="Document outline">
            <a:extLst>
              <a:ext uri="{FF2B5EF4-FFF2-40B4-BE49-F238E27FC236}">
                <a16:creationId xmlns:a16="http://schemas.microsoft.com/office/drawing/2014/main" id="{E821907C-9F68-BA11-0143-B6129F77299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10832457" y="0"/>
            <a:ext cx="1454050" cy="1454050"/>
          </a:xfrm>
          <a:prstGeom prst="rect">
            <a:avLst/>
          </a:prstGeom>
        </p:spPr>
      </p:pic>
    </p:spTree>
    <p:extLst>
      <p:ext uri="{BB962C8B-B14F-4D97-AF65-F5344CB8AC3E}">
        <p14:creationId xmlns:p14="http://schemas.microsoft.com/office/powerpoint/2010/main" val="5237631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916" y="522613"/>
            <a:ext cx="9855661" cy="731981"/>
          </a:xfrm>
        </p:spPr>
        <p:txBody>
          <a:bodyPr anchor="b">
            <a:normAutofit fontScale="90000"/>
          </a:bodyPr>
          <a:lstStyle/>
          <a:p>
            <a:r>
              <a:rPr lang="en-GB" b="1" u="sng" dirty="0"/>
              <a:t>Introduction to Academic &amp; Employment skills</a:t>
            </a:r>
          </a:p>
        </p:txBody>
      </p:sp>
      <p:sp>
        <p:nvSpPr>
          <p:cNvPr id="3" name="Content Placeholder 2"/>
          <p:cNvSpPr>
            <a:spLocks noGrp="1"/>
          </p:cNvSpPr>
          <p:nvPr>
            <p:ph idx="1"/>
          </p:nvPr>
        </p:nvSpPr>
        <p:spPr>
          <a:xfrm>
            <a:off x="976239" y="1391964"/>
            <a:ext cx="9543853" cy="5004387"/>
          </a:xfrm>
        </p:spPr>
        <p:txBody>
          <a:bodyPr anchor="t">
            <a:normAutofit/>
          </a:bodyPr>
          <a:lstStyle/>
          <a:p>
            <a:pPr>
              <a:lnSpc>
                <a:spcPct val="100000"/>
              </a:lnSpc>
              <a:spcBef>
                <a:spcPts val="0"/>
              </a:spcBef>
            </a:pPr>
            <a:r>
              <a:rPr lang="en-GB" dirty="0"/>
              <a:t>Task 1a asks you to produce a written </a:t>
            </a:r>
            <a:r>
              <a:rPr lang="en-GB" b="1" dirty="0"/>
              <a:t>summary of essential study and employment skills</a:t>
            </a:r>
            <a:r>
              <a:rPr lang="en-GB" dirty="0"/>
              <a:t>, by undertaking your own research using IEEE citations and a list of references. </a:t>
            </a:r>
          </a:p>
          <a:p>
            <a:pPr>
              <a:lnSpc>
                <a:spcPct val="100000"/>
              </a:lnSpc>
              <a:spcBef>
                <a:spcPts val="0"/>
              </a:spcBef>
            </a:pPr>
            <a:r>
              <a:rPr lang="en-GB" dirty="0"/>
              <a:t>The following slides will provide an overview of some </a:t>
            </a:r>
            <a:r>
              <a:rPr lang="en-GB" b="1" u="sng" dirty="0"/>
              <a:t>essential study and employment skills</a:t>
            </a:r>
            <a:r>
              <a:rPr lang="en-GB" b="1" dirty="0"/>
              <a:t> </a:t>
            </a:r>
            <a:r>
              <a:rPr lang="en-GB" dirty="0"/>
              <a:t>followed by an </a:t>
            </a:r>
            <a:r>
              <a:rPr lang="en-GB" b="1" u="sng" dirty="0"/>
              <a:t>overview of Academic writing and referencing</a:t>
            </a:r>
            <a:r>
              <a:rPr lang="en-GB" dirty="0"/>
              <a:t>.</a:t>
            </a:r>
          </a:p>
          <a:p>
            <a:pPr>
              <a:lnSpc>
                <a:spcPct val="100000"/>
              </a:lnSpc>
              <a:spcBef>
                <a:spcPts val="0"/>
              </a:spcBef>
            </a:pPr>
            <a:r>
              <a:rPr lang="en-GB" dirty="0"/>
              <a:t>To complete task 1a, as with all University assessment work, you will need to undertake and document your research activity to enhance your knowledge &amp; understanding of the topic and to demonstrate the research you have done.</a:t>
            </a:r>
          </a:p>
          <a:p>
            <a:pPr>
              <a:lnSpc>
                <a:spcPct val="100000"/>
              </a:lnSpc>
              <a:spcBef>
                <a:spcPts val="0"/>
              </a:spcBef>
            </a:pPr>
            <a:endParaRPr lang="en-GB" dirty="0"/>
          </a:p>
          <a:p>
            <a:pPr>
              <a:lnSpc>
                <a:spcPct val="100000"/>
              </a:lnSpc>
              <a:spcBef>
                <a:spcPts val="0"/>
              </a:spcBef>
            </a:pPr>
            <a:endParaRPr lang="en-GB" dirty="0"/>
          </a:p>
        </p:txBody>
      </p:sp>
      <p:sp>
        <p:nvSpPr>
          <p:cNvPr id="4" name="Rectangle 3">
            <a:extLst>
              <a:ext uri="{FF2B5EF4-FFF2-40B4-BE49-F238E27FC236}">
                <a16:creationId xmlns:a16="http://schemas.microsoft.com/office/drawing/2014/main" id="{CCF1CEA4-76F4-4482-8530-2FACA57659F7}"/>
              </a:ext>
            </a:extLst>
          </p:cNvPr>
          <p:cNvSpPr/>
          <p:nvPr/>
        </p:nvSpPr>
        <p:spPr>
          <a:xfrm>
            <a:off x="744084" y="385243"/>
            <a:ext cx="100833" cy="9871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3" name="Group 42">
            <a:extLst>
              <a:ext uri="{FF2B5EF4-FFF2-40B4-BE49-F238E27FC236}">
                <a16:creationId xmlns:a16="http://schemas.microsoft.com/office/drawing/2014/main" id="{6E42CF8E-620D-5488-0918-023CB48AC0B8}"/>
              </a:ext>
            </a:extLst>
          </p:cNvPr>
          <p:cNvGrpSpPr/>
          <p:nvPr/>
        </p:nvGrpSpPr>
        <p:grpSpPr>
          <a:xfrm>
            <a:off x="10175709" y="1172216"/>
            <a:ext cx="1854212" cy="4031652"/>
            <a:chOff x="9548900" y="522614"/>
            <a:chExt cx="2537449" cy="4143712"/>
          </a:xfrm>
          <a:effectLst>
            <a:outerShdw blurRad="50800" dist="38100" dir="18900000" algn="bl" rotWithShape="0">
              <a:prstClr val="black">
                <a:alpha val="40000"/>
              </a:prstClr>
            </a:outerShdw>
          </a:effectLst>
        </p:grpSpPr>
        <p:pic>
          <p:nvPicPr>
            <p:cNvPr id="32" name="Graphic 31" descr="Programmer male outline">
              <a:extLst>
                <a:ext uri="{FF2B5EF4-FFF2-40B4-BE49-F238E27FC236}">
                  <a16:creationId xmlns:a16="http://schemas.microsoft.com/office/drawing/2014/main" id="{B4818E99-D489-B399-0EC6-67D3ED6DD43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548900" y="522614"/>
              <a:ext cx="1361610" cy="1361610"/>
            </a:xfrm>
            <a:prstGeom prst="rect">
              <a:avLst/>
            </a:prstGeom>
          </p:spPr>
        </p:pic>
        <p:pic>
          <p:nvPicPr>
            <p:cNvPr id="34" name="Graphic 33" descr="Programmer female outline">
              <a:extLst>
                <a:ext uri="{FF2B5EF4-FFF2-40B4-BE49-F238E27FC236}">
                  <a16:creationId xmlns:a16="http://schemas.microsoft.com/office/drawing/2014/main" id="{28E0892C-7A67-A72B-CEF5-76C2642750C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739883" y="537758"/>
              <a:ext cx="1346466" cy="1346466"/>
            </a:xfrm>
            <a:prstGeom prst="rect">
              <a:avLst/>
            </a:prstGeom>
          </p:spPr>
        </p:pic>
        <p:pic>
          <p:nvPicPr>
            <p:cNvPr id="36" name="Graphic 35" descr="Books with solid fill">
              <a:extLst>
                <a:ext uri="{FF2B5EF4-FFF2-40B4-BE49-F238E27FC236}">
                  <a16:creationId xmlns:a16="http://schemas.microsoft.com/office/drawing/2014/main" id="{A8AA5E0E-C546-6294-4A8D-495AA5A94B5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871949" y="2475652"/>
              <a:ext cx="1214400" cy="1214400"/>
            </a:xfrm>
            <a:prstGeom prst="rect">
              <a:avLst/>
            </a:prstGeom>
          </p:spPr>
        </p:pic>
        <p:pic>
          <p:nvPicPr>
            <p:cNvPr id="38" name="Graphic 37" descr="Open book with solid fill">
              <a:extLst>
                <a:ext uri="{FF2B5EF4-FFF2-40B4-BE49-F238E27FC236}">
                  <a16:creationId xmlns:a16="http://schemas.microsoft.com/office/drawing/2014/main" id="{760DB80F-E4C1-AD5E-BF19-6A52B17FF9D7}"/>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582042" y="2432403"/>
              <a:ext cx="1188649" cy="1188649"/>
            </a:xfrm>
            <a:prstGeom prst="rect">
              <a:avLst/>
            </a:prstGeom>
          </p:spPr>
        </p:pic>
        <p:pic>
          <p:nvPicPr>
            <p:cNvPr id="40" name="Graphic 39" descr="Document with solid fill">
              <a:extLst>
                <a:ext uri="{FF2B5EF4-FFF2-40B4-BE49-F238E27FC236}">
                  <a16:creationId xmlns:a16="http://schemas.microsoft.com/office/drawing/2014/main" id="{6158281C-CF80-1A5E-8A88-51C7F7F1DF3C}"/>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0248649" y="3367239"/>
              <a:ext cx="1299087" cy="1299087"/>
            </a:xfrm>
            <a:prstGeom prst="rect">
              <a:avLst/>
            </a:prstGeom>
          </p:spPr>
        </p:pic>
        <p:pic>
          <p:nvPicPr>
            <p:cNvPr id="42" name="Graphic 41" descr="Internet outline">
              <a:extLst>
                <a:ext uri="{FF2B5EF4-FFF2-40B4-BE49-F238E27FC236}">
                  <a16:creationId xmlns:a16="http://schemas.microsoft.com/office/drawing/2014/main" id="{775D3826-BC50-1D0A-4236-4801C782D0DC}"/>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10290500" y="1661643"/>
              <a:ext cx="1157416" cy="1157416"/>
            </a:xfrm>
            <a:prstGeom prst="rect">
              <a:avLst/>
            </a:prstGeom>
          </p:spPr>
        </p:pic>
      </p:grpSp>
    </p:spTree>
    <p:extLst>
      <p:ext uri="{BB962C8B-B14F-4D97-AF65-F5344CB8AC3E}">
        <p14:creationId xmlns:p14="http://schemas.microsoft.com/office/powerpoint/2010/main" val="15703665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EAB3E5-3B2C-E6F7-5EA4-20AE9B99B5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AD97F7-AF21-E848-186E-30177B9056F3}"/>
              </a:ext>
            </a:extLst>
          </p:cNvPr>
          <p:cNvSpPr>
            <a:spLocks noGrp="1"/>
          </p:cNvSpPr>
          <p:nvPr>
            <p:ph type="title"/>
          </p:nvPr>
        </p:nvSpPr>
        <p:spPr>
          <a:xfrm>
            <a:off x="755196" y="363405"/>
            <a:ext cx="9855661" cy="947461"/>
          </a:xfrm>
        </p:spPr>
        <p:txBody>
          <a:bodyPr anchor="b">
            <a:normAutofit/>
          </a:bodyPr>
          <a:lstStyle/>
          <a:p>
            <a:r>
              <a:rPr lang="en-GB" sz="4800" b="1" u="sng" dirty="0"/>
              <a:t>Activity: Create a New document</a:t>
            </a:r>
          </a:p>
        </p:txBody>
      </p:sp>
      <p:sp>
        <p:nvSpPr>
          <p:cNvPr id="3" name="Content Placeholder 2">
            <a:extLst>
              <a:ext uri="{FF2B5EF4-FFF2-40B4-BE49-F238E27FC236}">
                <a16:creationId xmlns:a16="http://schemas.microsoft.com/office/drawing/2014/main" id="{75039018-C6A0-642B-2725-77FC1F54AB70}"/>
              </a:ext>
            </a:extLst>
          </p:cNvPr>
          <p:cNvSpPr>
            <a:spLocks noGrp="1"/>
          </p:cNvSpPr>
          <p:nvPr>
            <p:ph idx="1"/>
          </p:nvPr>
        </p:nvSpPr>
        <p:spPr>
          <a:xfrm>
            <a:off x="976240" y="1391964"/>
            <a:ext cx="9210536" cy="5004387"/>
          </a:xfrm>
        </p:spPr>
        <p:txBody>
          <a:bodyPr anchor="t">
            <a:normAutofit/>
          </a:bodyPr>
          <a:lstStyle/>
          <a:p>
            <a:pPr marL="0" indent="0">
              <a:lnSpc>
                <a:spcPct val="100000"/>
              </a:lnSpc>
              <a:spcBef>
                <a:spcPts val="0"/>
              </a:spcBef>
              <a:buNone/>
            </a:pPr>
            <a:r>
              <a:rPr lang="en-GB" sz="3200" dirty="0"/>
              <a:t>Before we start today’s activity:</a:t>
            </a:r>
          </a:p>
          <a:p>
            <a:pPr marL="514350" indent="-514350">
              <a:lnSpc>
                <a:spcPct val="100000"/>
              </a:lnSpc>
              <a:spcBef>
                <a:spcPts val="0"/>
              </a:spcBef>
              <a:buFont typeface="+mj-lt"/>
              <a:buAutoNum type="arabicPeriod"/>
            </a:pPr>
            <a:r>
              <a:rPr lang="en-GB" sz="3200" dirty="0"/>
              <a:t>If you haven’t done so already create a new folder to save your ‘</a:t>
            </a:r>
            <a:r>
              <a:rPr lang="en-GB" sz="3200" b="1" u="sng" dirty="0"/>
              <a:t>University work</a:t>
            </a:r>
            <a:r>
              <a:rPr lang="en-GB" sz="3200" dirty="0"/>
              <a:t>’.</a:t>
            </a:r>
          </a:p>
          <a:p>
            <a:pPr marL="514350" indent="-514350">
              <a:lnSpc>
                <a:spcPct val="100000"/>
              </a:lnSpc>
              <a:spcBef>
                <a:spcPts val="0"/>
              </a:spcBef>
              <a:buFont typeface="+mj-lt"/>
              <a:buAutoNum type="arabicPeriod"/>
            </a:pPr>
            <a:r>
              <a:rPr lang="en-GB" sz="3200" dirty="0"/>
              <a:t>Create a </a:t>
            </a:r>
            <a:r>
              <a:rPr lang="en-GB" sz="3200" b="1" u="sng" dirty="0"/>
              <a:t>Year 1 sub-folder</a:t>
            </a:r>
            <a:r>
              <a:rPr lang="en-GB" sz="3200" dirty="0"/>
              <a:t>,</a:t>
            </a:r>
          </a:p>
          <a:p>
            <a:pPr marL="514350" indent="-514350">
              <a:lnSpc>
                <a:spcPct val="100000"/>
              </a:lnSpc>
              <a:spcBef>
                <a:spcPts val="0"/>
              </a:spcBef>
              <a:buFont typeface="+mj-lt"/>
              <a:buAutoNum type="arabicPeriod"/>
            </a:pPr>
            <a:r>
              <a:rPr lang="en-GB" sz="3200" dirty="0"/>
              <a:t>And within that an </a:t>
            </a:r>
            <a:r>
              <a:rPr lang="en-GB" sz="3200" b="1" u="sng" dirty="0"/>
              <a:t>LDE folder </a:t>
            </a:r>
            <a:r>
              <a:rPr lang="en-GB" sz="3200" dirty="0"/>
              <a:t>for this module.</a:t>
            </a:r>
          </a:p>
          <a:p>
            <a:pPr marL="514350" indent="-514350">
              <a:lnSpc>
                <a:spcPct val="100000"/>
              </a:lnSpc>
              <a:spcBef>
                <a:spcPts val="0"/>
              </a:spcBef>
              <a:buFont typeface="+mj-lt"/>
              <a:buAutoNum type="arabicPeriod"/>
            </a:pPr>
            <a:r>
              <a:rPr lang="en-GB" sz="3200" dirty="0"/>
              <a:t>Finally for today’s Activity create a new word/</a:t>
            </a:r>
            <a:r>
              <a:rPr lang="en-GB" sz="3200" dirty="0" err="1"/>
              <a:t>wp</a:t>
            </a:r>
            <a:r>
              <a:rPr lang="en-GB" sz="3200" dirty="0"/>
              <a:t> document, titled e.g. LDE Assign1 Task 1a.</a:t>
            </a:r>
          </a:p>
          <a:p>
            <a:pPr>
              <a:lnSpc>
                <a:spcPct val="100000"/>
              </a:lnSpc>
              <a:spcBef>
                <a:spcPts val="0"/>
              </a:spcBef>
            </a:pPr>
            <a:endParaRPr lang="en-GB" dirty="0"/>
          </a:p>
          <a:p>
            <a:pPr>
              <a:lnSpc>
                <a:spcPct val="100000"/>
              </a:lnSpc>
              <a:spcBef>
                <a:spcPts val="0"/>
              </a:spcBef>
            </a:pPr>
            <a:endParaRPr lang="en-GB" dirty="0"/>
          </a:p>
        </p:txBody>
      </p:sp>
      <p:sp>
        <p:nvSpPr>
          <p:cNvPr id="4" name="Rectangle 3">
            <a:extLst>
              <a:ext uri="{FF2B5EF4-FFF2-40B4-BE49-F238E27FC236}">
                <a16:creationId xmlns:a16="http://schemas.microsoft.com/office/drawing/2014/main" id="{1D89AE04-3F13-6754-21A2-1F31DFD2B207}"/>
              </a:ext>
            </a:extLst>
          </p:cNvPr>
          <p:cNvSpPr/>
          <p:nvPr/>
        </p:nvSpPr>
        <p:spPr>
          <a:xfrm>
            <a:off x="536212" y="478302"/>
            <a:ext cx="160139" cy="83256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 name="Group 4">
            <a:extLst>
              <a:ext uri="{FF2B5EF4-FFF2-40B4-BE49-F238E27FC236}">
                <a16:creationId xmlns:a16="http://schemas.microsoft.com/office/drawing/2014/main" id="{EA1DB363-8DD8-CC0D-F2C7-53D709399019}"/>
              </a:ext>
            </a:extLst>
          </p:cNvPr>
          <p:cNvGrpSpPr/>
          <p:nvPr/>
        </p:nvGrpSpPr>
        <p:grpSpPr>
          <a:xfrm>
            <a:off x="9971727" y="173410"/>
            <a:ext cx="1854212" cy="2721941"/>
            <a:chOff x="10175709" y="1172216"/>
            <a:chExt cx="1854212" cy="2721941"/>
          </a:xfrm>
        </p:grpSpPr>
        <p:pic>
          <p:nvPicPr>
            <p:cNvPr id="32" name="Graphic 31" descr="Programmer male outline">
              <a:extLst>
                <a:ext uri="{FF2B5EF4-FFF2-40B4-BE49-F238E27FC236}">
                  <a16:creationId xmlns:a16="http://schemas.microsoft.com/office/drawing/2014/main" id="{60B49DE5-8E29-1E76-8678-B4E1F4880E0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75709" y="1172216"/>
              <a:ext cx="994981" cy="1324787"/>
            </a:xfrm>
            <a:prstGeom prst="rect">
              <a:avLst/>
            </a:prstGeom>
          </p:spPr>
        </p:pic>
        <p:pic>
          <p:nvPicPr>
            <p:cNvPr id="34" name="Graphic 33" descr="Programmer female outline">
              <a:extLst>
                <a:ext uri="{FF2B5EF4-FFF2-40B4-BE49-F238E27FC236}">
                  <a16:creationId xmlns:a16="http://schemas.microsoft.com/office/drawing/2014/main" id="{428EE574-1086-A262-C73D-9610342F7E4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1046006" y="1186950"/>
              <a:ext cx="983915" cy="1310053"/>
            </a:xfrm>
            <a:prstGeom prst="rect">
              <a:avLst/>
            </a:prstGeom>
          </p:spPr>
        </p:pic>
        <p:pic>
          <p:nvPicPr>
            <p:cNvPr id="40" name="Graphic 39" descr="Document with solid fill">
              <a:extLst>
                <a:ext uri="{FF2B5EF4-FFF2-40B4-BE49-F238E27FC236}">
                  <a16:creationId xmlns:a16="http://schemas.microsoft.com/office/drawing/2014/main" id="{569481D9-2EA2-846A-4858-2CCD565CA3A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548822" y="2118139"/>
              <a:ext cx="1333878" cy="1776018"/>
            </a:xfrm>
            <a:prstGeom prst="rect">
              <a:avLst/>
            </a:prstGeom>
          </p:spPr>
        </p:pic>
      </p:grpSp>
    </p:spTree>
    <p:extLst>
      <p:ext uri="{BB962C8B-B14F-4D97-AF65-F5344CB8AC3E}">
        <p14:creationId xmlns:p14="http://schemas.microsoft.com/office/powerpoint/2010/main" val="36654047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9323" y="512832"/>
            <a:ext cx="7316801" cy="731981"/>
          </a:xfrm>
        </p:spPr>
        <p:txBody>
          <a:bodyPr anchor="b">
            <a:normAutofit/>
          </a:bodyPr>
          <a:lstStyle/>
          <a:p>
            <a:r>
              <a:rPr lang="en-GB" b="1" u="sng" dirty="0"/>
              <a:t>What are Academic skills?</a:t>
            </a:r>
          </a:p>
        </p:txBody>
      </p:sp>
      <p:sp>
        <p:nvSpPr>
          <p:cNvPr id="4" name="Rectangle 3">
            <a:extLst>
              <a:ext uri="{FF2B5EF4-FFF2-40B4-BE49-F238E27FC236}">
                <a16:creationId xmlns:a16="http://schemas.microsoft.com/office/drawing/2014/main" id="{CCF1CEA4-76F4-4482-8530-2FACA57659F7}"/>
              </a:ext>
            </a:extLst>
          </p:cNvPr>
          <p:cNvSpPr/>
          <p:nvPr/>
        </p:nvSpPr>
        <p:spPr>
          <a:xfrm>
            <a:off x="744084" y="385243"/>
            <a:ext cx="100833" cy="9871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59E230C8-B250-50F1-2787-A9867301E609}"/>
              </a:ext>
            </a:extLst>
          </p:cNvPr>
          <p:cNvSpPr txBox="1"/>
          <p:nvPr/>
        </p:nvSpPr>
        <p:spPr>
          <a:xfrm>
            <a:off x="3854628" y="3600359"/>
            <a:ext cx="4482743" cy="2215991"/>
          </a:xfrm>
          <a:prstGeom prst="rect">
            <a:avLst/>
          </a:prstGeom>
          <a:gradFill flip="none" rotWithShape="1">
            <a:gsLst>
              <a:gs pos="0">
                <a:schemeClr val="dk1">
                  <a:lumMod val="67000"/>
                </a:schemeClr>
              </a:gs>
              <a:gs pos="48000">
                <a:schemeClr val="dk1">
                  <a:lumMod val="97000"/>
                  <a:lumOff val="3000"/>
                </a:schemeClr>
              </a:gs>
              <a:gs pos="100000">
                <a:schemeClr val="dk1">
                  <a:lumMod val="60000"/>
                  <a:lumOff val="40000"/>
                </a:schemeClr>
              </a:gs>
            </a:gsLst>
            <a:lin ang="16200000" scaled="1"/>
            <a:tileRect/>
          </a:gradFill>
          <a:ln>
            <a:noFill/>
          </a:ln>
          <a:effectLst>
            <a:outerShdw blurRad="50800" dist="38100" algn="l" rotWithShape="0">
              <a:prstClr val="black">
                <a:alpha val="40000"/>
              </a:prstClr>
            </a:outerShdw>
          </a:effectLst>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sz="13800" b="1" dirty="0">
                <a:ln w="9525">
                  <a:solidFill>
                    <a:schemeClr val="bg1"/>
                  </a:solidFill>
                  <a:prstDash val="solid"/>
                </a:ln>
                <a:solidFill>
                  <a:schemeClr val="tx1"/>
                </a:solidFill>
                <a:effectLst>
                  <a:outerShdw blurRad="12700" dist="38100" dir="2700000" algn="tl" rotWithShape="0">
                    <a:schemeClr val="bg1">
                      <a:lumMod val="50000"/>
                    </a:schemeClr>
                  </a:outerShdw>
                </a:effectLst>
              </a:rPr>
              <a:t>?</a:t>
            </a:r>
          </a:p>
        </p:txBody>
      </p:sp>
      <p:sp>
        <p:nvSpPr>
          <p:cNvPr id="5" name="TextBox 4">
            <a:extLst>
              <a:ext uri="{FF2B5EF4-FFF2-40B4-BE49-F238E27FC236}">
                <a16:creationId xmlns:a16="http://schemas.microsoft.com/office/drawing/2014/main" id="{C8A2E104-1698-B1E3-BD34-EE8B5095E037}"/>
              </a:ext>
            </a:extLst>
          </p:cNvPr>
          <p:cNvSpPr txBox="1"/>
          <p:nvPr/>
        </p:nvSpPr>
        <p:spPr>
          <a:xfrm>
            <a:off x="1111348" y="1514645"/>
            <a:ext cx="7610621" cy="1877437"/>
          </a:xfrm>
          <a:prstGeom prst="rect">
            <a:avLst/>
          </a:prstGeom>
          <a:noFill/>
        </p:spPr>
        <p:txBody>
          <a:bodyPr wrap="square" rtlCol="0">
            <a:spAutoFit/>
          </a:bodyPr>
          <a:lstStyle/>
          <a:p>
            <a:pPr marL="285750" indent="-285750">
              <a:buFont typeface="Arial" panose="020B0604020202020204" pitchFamily="34" charset="0"/>
              <a:buChar char="•"/>
            </a:pPr>
            <a:r>
              <a:rPr lang="en-GB" sz="2800" dirty="0"/>
              <a:t>Reflect and think of some Academic skills.</a:t>
            </a:r>
          </a:p>
          <a:p>
            <a:pPr marL="285750" indent="-285750">
              <a:buFont typeface="Arial" panose="020B0604020202020204" pitchFamily="34" charset="0"/>
              <a:buChar char="•"/>
            </a:pPr>
            <a:r>
              <a:rPr lang="en-GB" sz="2800" dirty="0"/>
              <a:t>No need to use tech/ai/google for now.</a:t>
            </a:r>
          </a:p>
          <a:p>
            <a:pPr marL="285750" indent="-285750">
              <a:buFont typeface="Arial" panose="020B0604020202020204" pitchFamily="34" charset="0"/>
              <a:buChar char="•"/>
            </a:pPr>
            <a:r>
              <a:rPr lang="en-GB" sz="3200" b="1" dirty="0"/>
              <a:t>Just think about what these skills are?</a:t>
            </a:r>
          </a:p>
          <a:p>
            <a:pPr marL="285750" indent="-285750">
              <a:buFont typeface="Arial" panose="020B0604020202020204" pitchFamily="34" charset="0"/>
              <a:buChar char="•"/>
            </a:pPr>
            <a:r>
              <a:rPr lang="en-GB" sz="2800" dirty="0"/>
              <a:t>When you’re ready document these skills.</a:t>
            </a:r>
          </a:p>
        </p:txBody>
      </p:sp>
    </p:spTree>
    <p:extLst>
      <p:ext uri="{BB962C8B-B14F-4D97-AF65-F5344CB8AC3E}">
        <p14:creationId xmlns:p14="http://schemas.microsoft.com/office/powerpoint/2010/main" val="13364633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0592" y="282285"/>
            <a:ext cx="7316801" cy="731981"/>
          </a:xfrm>
        </p:spPr>
        <p:txBody>
          <a:bodyPr anchor="b">
            <a:normAutofit/>
          </a:bodyPr>
          <a:lstStyle/>
          <a:p>
            <a:r>
              <a:rPr lang="en-GB" b="1" u="sng" dirty="0"/>
              <a:t>Introduction to Academic skills</a:t>
            </a:r>
          </a:p>
        </p:txBody>
      </p:sp>
      <p:sp>
        <p:nvSpPr>
          <p:cNvPr id="3" name="Content Placeholder 2"/>
          <p:cNvSpPr>
            <a:spLocks noGrp="1"/>
          </p:cNvSpPr>
          <p:nvPr>
            <p:ph idx="1"/>
          </p:nvPr>
        </p:nvSpPr>
        <p:spPr>
          <a:xfrm>
            <a:off x="679841" y="1037085"/>
            <a:ext cx="10007951" cy="5731753"/>
          </a:xfrm>
        </p:spPr>
        <p:txBody>
          <a:bodyPr anchor="t">
            <a:normAutofit fontScale="62500" lnSpcReduction="20000"/>
          </a:bodyPr>
          <a:lstStyle/>
          <a:p>
            <a:pPr marL="0" indent="0">
              <a:lnSpc>
                <a:spcPct val="120000"/>
              </a:lnSpc>
              <a:spcBef>
                <a:spcPts val="0"/>
              </a:spcBef>
              <a:spcAft>
                <a:spcPts val="300"/>
              </a:spcAft>
              <a:buNone/>
            </a:pPr>
            <a:r>
              <a:rPr lang="en-GB" sz="4400" dirty="0"/>
              <a:t>Here are some example Academic &amp; study skills. Your course will help you to develop and enhance these:</a:t>
            </a:r>
          </a:p>
          <a:p>
            <a:pPr>
              <a:lnSpc>
                <a:spcPct val="120000"/>
              </a:lnSpc>
              <a:spcBef>
                <a:spcPts val="0"/>
              </a:spcBef>
              <a:spcAft>
                <a:spcPts val="300"/>
              </a:spcAft>
            </a:pPr>
            <a:r>
              <a:rPr lang="en-GB" sz="4400" dirty="0"/>
              <a:t>Professional conduct: treating others with patience &amp; respect</a:t>
            </a:r>
          </a:p>
          <a:p>
            <a:pPr>
              <a:lnSpc>
                <a:spcPct val="120000"/>
              </a:lnSpc>
              <a:spcBef>
                <a:spcPts val="0"/>
              </a:spcBef>
              <a:spcAft>
                <a:spcPts val="300"/>
              </a:spcAft>
            </a:pPr>
            <a:r>
              <a:rPr lang="en-GB" sz="4400" dirty="0"/>
              <a:t>Academic writing &amp; referencing</a:t>
            </a:r>
          </a:p>
          <a:p>
            <a:pPr>
              <a:lnSpc>
                <a:spcPct val="120000"/>
              </a:lnSpc>
              <a:spcBef>
                <a:spcPts val="0"/>
              </a:spcBef>
              <a:spcAft>
                <a:spcPts val="300"/>
              </a:spcAft>
            </a:pPr>
            <a:r>
              <a:rPr lang="en-GB" sz="4400" dirty="0"/>
              <a:t>Planning, Organisation &amp; time management</a:t>
            </a:r>
          </a:p>
          <a:p>
            <a:pPr>
              <a:lnSpc>
                <a:spcPct val="120000"/>
              </a:lnSpc>
              <a:spcBef>
                <a:spcPts val="0"/>
              </a:spcBef>
              <a:spcAft>
                <a:spcPts val="300"/>
              </a:spcAft>
            </a:pPr>
            <a:r>
              <a:rPr lang="en-GB" sz="4400" dirty="0"/>
              <a:t>Critical/Analytical thinking &amp; Creative thinking</a:t>
            </a:r>
          </a:p>
          <a:p>
            <a:pPr>
              <a:lnSpc>
                <a:spcPct val="120000"/>
              </a:lnSpc>
              <a:spcBef>
                <a:spcPts val="0"/>
              </a:spcBef>
              <a:spcAft>
                <a:spcPts val="300"/>
              </a:spcAft>
            </a:pPr>
            <a:r>
              <a:rPr lang="en-GB" sz="4400" dirty="0"/>
              <a:t>Communication, collaboration &amp; Team working skills</a:t>
            </a:r>
          </a:p>
          <a:p>
            <a:pPr>
              <a:lnSpc>
                <a:spcPct val="120000"/>
              </a:lnSpc>
              <a:spcBef>
                <a:spcPts val="0"/>
              </a:spcBef>
              <a:spcAft>
                <a:spcPts val="300"/>
              </a:spcAft>
            </a:pPr>
            <a:r>
              <a:rPr lang="en-GB" sz="4400" dirty="0"/>
              <a:t>Digital &amp; Computer skills (Technical skills related to your course)</a:t>
            </a:r>
          </a:p>
          <a:p>
            <a:pPr>
              <a:lnSpc>
                <a:spcPct val="120000"/>
              </a:lnSpc>
              <a:spcBef>
                <a:spcPts val="0"/>
              </a:spcBef>
              <a:spcAft>
                <a:spcPts val="300"/>
              </a:spcAft>
            </a:pPr>
            <a:r>
              <a:rPr lang="en-GB" sz="4400" dirty="0"/>
              <a:t>Self-discipline and self-motivation</a:t>
            </a:r>
          </a:p>
          <a:p>
            <a:pPr>
              <a:lnSpc>
                <a:spcPct val="120000"/>
              </a:lnSpc>
              <a:spcBef>
                <a:spcPts val="0"/>
              </a:spcBef>
              <a:spcAft>
                <a:spcPts val="300"/>
              </a:spcAft>
            </a:pPr>
            <a:r>
              <a:rPr lang="en-GB" sz="4400" dirty="0"/>
              <a:t>Use of AI</a:t>
            </a:r>
          </a:p>
          <a:p>
            <a:pPr>
              <a:lnSpc>
                <a:spcPct val="120000"/>
              </a:lnSpc>
              <a:spcBef>
                <a:spcPts val="0"/>
              </a:spcBef>
              <a:spcAft>
                <a:spcPts val="300"/>
              </a:spcAft>
            </a:pPr>
            <a:r>
              <a:rPr lang="en-US" sz="4500" dirty="0"/>
              <a:t>Accept and use feedback for improvement</a:t>
            </a:r>
            <a:endParaRPr lang="en-GB" sz="4500" dirty="0"/>
          </a:p>
          <a:p>
            <a:pPr>
              <a:lnSpc>
                <a:spcPct val="120000"/>
              </a:lnSpc>
              <a:spcBef>
                <a:spcPts val="0"/>
              </a:spcBef>
              <a:spcAft>
                <a:spcPts val="300"/>
              </a:spcAft>
            </a:pPr>
            <a:endParaRPr lang="en-GB" dirty="0"/>
          </a:p>
          <a:p>
            <a:pPr>
              <a:lnSpc>
                <a:spcPct val="120000"/>
              </a:lnSpc>
              <a:spcBef>
                <a:spcPts val="0"/>
              </a:spcBef>
              <a:spcAft>
                <a:spcPts val="300"/>
              </a:spcAft>
            </a:pPr>
            <a:endParaRPr lang="en-GB" dirty="0"/>
          </a:p>
          <a:p>
            <a:pPr>
              <a:lnSpc>
                <a:spcPct val="120000"/>
              </a:lnSpc>
              <a:spcBef>
                <a:spcPts val="0"/>
              </a:spcBef>
              <a:spcAft>
                <a:spcPts val="300"/>
              </a:spcAft>
            </a:pPr>
            <a:endParaRPr lang="en-GB" dirty="0"/>
          </a:p>
        </p:txBody>
      </p:sp>
      <p:sp>
        <p:nvSpPr>
          <p:cNvPr id="4" name="Rectangle 3">
            <a:extLst>
              <a:ext uri="{FF2B5EF4-FFF2-40B4-BE49-F238E27FC236}">
                <a16:creationId xmlns:a16="http://schemas.microsoft.com/office/drawing/2014/main" id="{CCF1CEA4-76F4-4482-8530-2FACA57659F7}"/>
              </a:ext>
            </a:extLst>
          </p:cNvPr>
          <p:cNvSpPr/>
          <p:nvPr/>
        </p:nvSpPr>
        <p:spPr>
          <a:xfrm>
            <a:off x="269174" y="259466"/>
            <a:ext cx="191418" cy="78940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 name="Group 4">
            <a:extLst>
              <a:ext uri="{FF2B5EF4-FFF2-40B4-BE49-F238E27FC236}">
                <a16:creationId xmlns:a16="http://schemas.microsoft.com/office/drawing/2014/main" id="{40C89840-0D5B-BB55-6FEF-EF37E44D2293}"/>
              </a:ext>
            </a:extLst>
          </p:cNvPr>
          <p:cNvGrpSpPr/>
          <p:nvPr/>
        </p:nvGrpSpPr>
        <p:grpSpPr>
          <a:xfrm>
            <a:off x="9806320" y="181661"/>
            <a:ext cx="2201441" cy="3877099"/>
            <a:chOff x="9731340" y="568522"/>
            <a:chExt cx="2201441" cy="3877099"/>
          </a:xfrm>
        </p:grpSpPr>
        <p:pic>
          <p:nvPicPr>
            <p:cNvPr id="32" name="Graphic 31" descr="Programmer male outline">
              <a:extLst>
                <a:ext uri="{FF2B5EF4-FFF2-40B4-BE49-F238E27FC236}">
                  <a16:creationId xmlns:a16="http://schemas.microsoft.com/office/drawing/2014/main" id="{B4818E99-D489-B399-0EC6-67D3ED6DD43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253788" y="568522"/>
              <a:ext cx="1196940" cy="1271182"/>
            </a:xfrm>
            <a:prstGeom prst="rect">
              <a:avLst/>
            </a:prstGeom>
          </p:spPr>
        </p:pic>
        <p:pic>
          <p:nvPicPr>
            <p:cNvPr id="36" name="Graphic 35" descr="Books with solid fill">
              <a:extLst>
                <a:ext uri="{FF2B5EF4-FFF2-40B4-BE49-F238E27FC236}">
                  <a16:creationId xmlns:a16="http://schemas.microsoft.com/office/drawing/2014/main" id="{A8AA5E0E-C546-6294-4A8D-495AA5A94B5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865248" y="2400436"/>
              <a:ext cx="1067533" cy="1133748"/>
            </a:xfrm>
            <a:prstGeom prst="rect">
              <a:avLst/>
            </a:prstGeom>
          </p:spPr>
        </p:pic>
        <p:pic>
          <p:nvPicPr>
            <p:cNvPr id="38" name="Graphic 37" descr="Open book with solid fill">
              <a:extLst>
                <a:ext uri="{FF2B5EF4-FFF2-40B4-BE49-F238E27FC236}">
                  <a16:creationId xmlns:a16="http://schemas.microsoft.com/office/drawing/2014/main" id="{760DB80F-E4C1-AD5E-BF19-6A52B17FF9D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731340" y="2360059"/>
              <a:ext cx="1044896" cy="1109707"/>
            </a:xfrm>
            <a:prstGeom prst="rect">
              <a:avLst/>
            </a:prstGeom>
          </p:spPr>
        </p:pic>
        <p:pic>
          <p:nvPicPr>
            <p:cNvPr id="40" name="Graphic 39" descr="Document with solid fill">
              <a:extLst>
                <a:ext uri="{FF2B5EF4-FFF2-40B4-BE49-F238E27FC236}">
                  <a16:creationId xmlns:a16="http://schemas.microsoft.com/office/drawing/2014/main" id="{6158281C-CF80-1A5E-8A88-51C7F7F1DF3C}"/>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317329" y="3232810"/>
              <a:ext cx="1141978" cy="1212811"/>
            </a:xfrm>
            <a:prstGeom prst="rect">
              <a:avLst/>
            </a:prstGeom>
          </p:spPr>
        </p:pic>
        <p:pic>
          <p:nvPicPr>
            <p:cNvPr id="42" name="Graphic 41" descr="Internet outline">
              <a:extLst>
                <a:ext uri="{FF2B5EF4-FFF2-40B4-BE49-F238E27FC236}">
                  <a16:creationId xmlns:a16="http://schemas.microsoft.com/office/drawing/2014/main" id="{775D3826-BC50-1D0A-4236-4801C782D0DC}"/>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354118" y="1640488"/>
              <a:ext cx="1017440" cy="1080549"/>
            </a:xfrm>
            <a:prstGeom prst="rect">
              <a:avLst/>
            </a:prstGeom>
          </p:spPr>
        </p:pic>
      </p:grpSp>
    </p:spTree>
    <p:extLst>
      <p:ext uri="{BB962C8B-B14F-4D97-AF65-F5344CB8AC3E}">
        <p14:creationId xmlns:p14="http://schemas.microsoft.com/office/powerpoint/2010/main" val="31964883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8222" y="512832"/>
            <a:ext cx="7316801" cy="731981"/>
          </a:xfrm>
        </p:spPr>
        <p:txBody>
          <a:bodyPr anchor="b">
            <a:normAutofit/>
          </a:bodyPr>
          <a:lstStyle/>
          <a:p>
            <a:r>
              <a:rPr lang="en-GB" b="1" u="sng" dirty="0"/>
              <a:t>What are Employability skills?</a:t>
            </a:r>
          </a:p>
        </p:txBody>
      </p:sp>
      <p:sp>
        <p:nvSpPr>
          <p:cNvPr id="4" name="Rectangle 3">
            <a:extLst>
              <a:ext uri="{FF2B5EF4-FFF2-40B4-BE49-F238E27FC236}">
                <a16:creationId xmlns:a16="http://schemas.microsoft.com/office/drawing/2014/main" id="{CCF1CEA4-76F4-4482-8530-2FACA57659F7}"/>
              </a:ext>
            </a:extLst>
          </p:cNvPr>
          <p:cNvSpPr/>
          <p:nvPr/>
        </p:nvSpPr>
        <p:spPr>
          <a:xfrm>
            <a:off x="744084" y="385243"/>
            <a:ext cx="100833" cy="9871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D84B77A9-8DC5-E0AC-6FE3-83347BD9652B}"/>
              </a:ext>
            </a:extLst>
          </p:cNvPr>
          <p:cNvSpPr txBox="1"/>
          <p:nvPr/>
        </p:nvSpPr>
        <p:spPr>
          <a:xfrm>
            <a:off x="3894567" y="3923802"/>
            <a:ext cx="4059103" cy="2215991"/>
          </a:xfrm>
          <a:prstGeom prst="rect">
            <a:avLst/>
          </a:prstGeom>
          <a:gradFill flip="none" rotWithShape="1">
            <a:gsLst>
              <a:gs pos="0">
                <a:schemeClr val="dk1">
                  <a:lumMod val="67000"/>
                </a:schemeClr>
              </a:gs>
              <a:gs pos="48000">
                <a:schemeClr val="dk1">
                  <a:lumMod val="97000"/>
                  <a:lumOff val="3000"/>
                </a:schemeClr>
              </a:gs>
              <a:gs pos="100000">
                <a:schemeClr val="dk1">
                  <a:lumMod val="60000"/>
                  <a:lumOff val="40000"/>
                </a:schemeClr>
              </a:gs>
            </a:gsLst>
            <a:lin ang="16200000" scaled="1"/>
            <a:tileRect/>
          </a:gradFill>
          <a:ln>
            <a:noFill/>
          </a:ln>
          <a:effectLst>
            <a:outerShdw blurRad="50800" dist="38100" algn="l" rotWithShape="0">
              <a:prstClr val="black">
                <a:alpha val="40000"/>
              </a:prstClr>
            </a:outerShdw>
          </a:effectLst>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sz="13800" b="1" dirty="0">
                <a:ln w="9525">
                  <a:solidFill>
                    <a:schemeClr val="bg1"/>
                  </a:solidFill>
                  <a:prstDash val="solid"/>
                </a:ln>
                <a:solidFill>
                  <a:schemeClr val="tx1"/>
                </a:solidFill>
                <a:effectLst>
                  <a:outerShdw blurRad="12700" dist="38100" dir="2700000" algn="tl" rotWithShape="0">
                    <a:schemeClr val="bg1">
                      <a:lumMod val="50000"/>
                    </a:schemeClr>
                  </a:outerShdw>
                </a:effectLst>
              </a:rPr>
              <a:t>?</a:t>
            </a:r>
          </a:p>
        </p:txBody>
      </p:sp>
      <p:sp>
        <p:nvSpPr>
          <p:cNvPr id="3" name="TextBox 2">
            <a:extLst>
              <a:ext uri="{FF2B5EF4-FFF2-40B4-BE49-F238E27FC236}">
                <a16:creationId xmlns:a16="http://schemas.microsoft.com/office/drawing/2014/main" id="{B8845CC4-4365-EA51-DBCB-CB9C909F6281}"/>
              </a:ext>
            </a:extLst>
          </p:cNvPr>
          <p:cNvSpPr txBox="1"/>
          <p:nvPr/>
        </p:nvSpPr>
        <p:spPr>
          <a:xfrm>
            <a:off x="1111348" y="1514645"/>
            <a:ext cx="7610621" cy="1877437"/>
          </a:xfrm>
          <a:prstGeom prst="rect">
            <a:avLst/>
          </a:prstGeom>
          <a:noFill/>
        </p:spPr>
        <p:txBody>
          <a:bodyPr wrap="square" rtlCol="0">
            <a:spAutoFit/>
          </a:bodyPr>
          <a:lstStyle/>
          <a:p>
            <a:pPr marL="285750" indent="-285750">
              <a:buFont typeface="Arial" panose="020B0604020202020204" pitchFamily="34" charset="0"/>
              <a:buChar char="•"/>
            </a:pPr>
            <a:r>
              <a:rPr lang="en-GB" sz="2800" dirty="0"/>
              <a:t>Reflect and think of some Employability skills.</a:t>
            </a:r>
          </a:p>
          <a:p>
            <a:pPr marL="285750" indent="-285750">
              <a:buFont typeface="Arial" panose="020B0604020202020204" pitchFamily="34" charset="0"/>
              <a:buChar char="•"/>
            </a:pPr>
            <a:r>
              <a:rPr lang="en-GB" sz="2800" dirty="0"/>
              <a:t>No need to use tech/ai/google for now.</a:t>
            </a:r>
          </a:p>
          <a:p>
            <a:pPr marL="285750" indent="-285750">
              <a:buFont typeface="Arial" panose="020B0604020202020204" pitchFamily="34" charset="0"/>
              <a:buChar char="•"/>
            </a:pPr>
            <a:r>
              <a:rPr lang="en-GB" sz="3200" b="1" dirty="0"/>
              <a:t>Just think about what these skills are?</a:t>
            </a:r>
          </a:p>
          <a:p>
            <a:pPr marL="285750" indent="-285750">
              <a:buFont typeface="Arial" panose="020B0604020202020204" pitchFamily="34" charset="0"/>
              <a:buChar char="•"/>
            </a:pPr>
            <a:r>
              <a:rPr lang="en-GB" sz="2800" dirty="0"/>
              <a:t>When you’re ready document these skills.</a:t>
            </a:r>
          </a:p>
        </p:txBody>
      </p:sp>
    </p:spTree>
    <p:extLst>
      <p:ext uri="{BB962C8B-B14F-4D97-AF65-F5344CB8AC3E}">
        <p14:creationId xmlns:p14="http://schemas.microsoft.com/office/powerpoint/2010/main" val="15869735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6803" y="346767"/>
            <a:ext cx="7316801" cy="731981"/>
          </a:xfrm>
        </p:spPr>
        <p:txBody>
          <a:bodyPr anchor="b">
            <a:normAutofit fontScale="90000"/>
          </a:bodyPr>
          <a:lstStyle/>
          <a:p>
            <a:r>
              <a:rPr lang="en-GB" b="1" u="sng" dirty="0"/>
              <a:t>Introduction to Employability skills</a:t>
            </a:r>
          </a:p>
        </p:txBody>
      </p:sp>
      <p:sp>
        <p:nvSpPr>
          <p:cNvPr id="3" name="Content Placeholder 2"/>
          <p:cNvSpPr>
            <a:spLocks noGrp="1"/>
          </p:cNvSpPr>
          <p:nvPr>
            <p:ph idx="1"/>
          </p:nvPr>
        </p:nvSpPr>
        <p:spPr>
          <a:xfrm>
            <a:off x="593369" y="1201100"/>
            <a:ext cx="10115279" cy="5389614"/>
          </a:xfrm>
        </p:spPr>
        <p:txBody>
          <a:bodyPr anchor="t">
            <a:normAutofit fontScale="62500" lnSpcReduction="20000"/>
          </a:bodyPr>
          <a:lstStyle/>
          <a:p>
            <a:pPr marL="0" indent="0">
              <a:lnSpc>
                <a:spcPct val="120000"/>
              </a:lnSpc>
              <a:spcBef>
                <a:spcPts val="0"/>
              </a:spcBef>
              <a:spcAft>
                <a:spcPts val="300"/>
              </a:spcAft>
              <a:buNone/>
            </a:pPr>
            <a:r>
              <a:rPr lang="en-GB" sz="4000" dirty="0"/>
              <a:t>Your course will help you to develop many employability skills that will be helpful for you in the workplace. Here are some examples:</a:t>
            </a:r>
          </a:p>
          <a:p>
            <a:pPr>
              <a:lnSpc>
                <a:spcPct val="120000"/>
              </a:lnSpc>
              <a:spcBef>
                <a:spcPts val="0"/>
              </a:spcBef>
              <a:spcAft>
                <a:spcPts val="300"/>
              </a:spcAft>
            </a:pPr>
            <a:r>
              <a:rPr lang="en-GB" sz="4000" dirty="0"/>
              <a:t>Professionalism: treating others with patience and respect</a:t>
            </a:r>
          </a:p>
          <a:p>
            <a:pPr>
              <a:lnSpc>
                <a:spcPct val="120000"/>
              </a:lnSpc>
              <a:spcBef>
                <a:spcPts val="0"/>
              </a:spcBef>
              <a:spcAft>
                <a:spcPts val="300"/>
              </a:spcAft>
            </a:pPr>
            <a:r>
              <a:rPr lang="en-GB" sz="4000" dirty="0"/>
              <a:t>Self-Motivation, Self-Management &amp; Leadership</a:t>
            </a:r>
          </a:p>
          <a:p>
            <a:pPr>
              <a:lnSpc>
                <a:spcPct val="120000"/>
              </a:lnSpc>
              <a:spcBef>
                <a:spcPts val="0"/>
              </a:spcBef>
              <a:spcAft>
                <a:spcPts val="300"/>
              </a:spcAft>
            </a:pPr>
            <a:r>
              <a:rPr lang="en-GB" sz="4000" dirty="0"/>
              <a:t>Reliability: Ability to work independently</a:t>
            </a:r>
          </a:p>
          <a:p>
            <a:pPr>
              <a:lnSpc>
                <a:spcPct val="120000"/>
              </a:lnSpc>
              <a:spcBef>
                <a:spcPts val="0"/>
              </a:spcBef>
              <a:spcAft>
                <a:spcPts val="300"/>
              </a:spcAft>
            </a:pPr>
            <a:r>
              <a:rPr lang="en-GB" sz="4000" dirty="0"/>
              <a:t>Communication, collaboration &amp; Teamworking skills</a:t>
            </a:r>
          </a:p>
          <a:p>
            <a:pPr>
              <a:lnSpc>
                <a:spcPct val="120000"/>
              </a:lnSpc>
              <a:spcBef>
                <a:spcPts val="0"/>
              </a:spcBef>
              <a:spcAft>
                <a:spcPts val="300"/>
              </a:spcAft>
            </a:pPr>
            <a:r>
              <a:rPr lang="en-GB" sz="4000" dirty="0"/>
              <a:t>Flexibility, Agility &amp; Change e.g. learning new skills</a:t>
            </a:r>
          </a:p>
          <a:p>
            <a:pPr>
              <a:lnSpc>
                <a:spcPct val="120000"/>
              </a:lnSpc>
              <a:spcBef>
                <a:spcPts val="0"/>
              </a:spcBef>
              <a:spcAft>
                <a:spcPts val="300"/>
              </a:spcAft>
            </a:pPr>
            <a:r>
              <a:rPr lang="en-GB" sz="4000" dirty="0"/>
              <a:t>Creative, Analytical &amp; problem-solving skills</a:t>
            </a:r>
          </a:p>
          <a:p>
            <a:pPr>
              <a:lnSpc>
                <a:spcPct val="120000"/>
              </a:lnSpc>
              <a:spcBef>
                <a:spcPts val="0"/>
              </a:spcBef>
              <a:spcAft>
                <a:spcPts val="300"/>
              </a:spcAft>
            </a:pPr>
            <a:r>
              <a:rPr lang="en-GB" sz="4000" dirty="0"/>
              <a:t>Digital Communication and Office administration skills.</a:t>
            </a:r>
          </a:p>
          <a:p>
            <a:pPr>
              <a:lnSpc>
                <a:spcPct val="120000"/>
              </a:lnSpc>
              <a:spcBef>
                <a:spcPts val="0"/>
              </a:spcBef>
              <a:spcAft>
                <a:spcPts val="300"/>
              </a:spcAft>
            </a:pPr>
            <a:r>
              <a:rPr lang="en-GB" sz="4000" dirty="0"/>
              <a:t>Technical Computing skills related to your job/team role</a:t>
            </a:r>
          </a:p>
          <a:p>
            <a:pPr>
              <a:lnSpc>
                <a:spcPct val="120000"/>
              </a:lnSpc>
              <a:spcBef>
                <a:spcPts val="0"/>
              </a:spcBef>
              <a:spcAft>
                <a:spcPts val="300"/>
              </a:spcAft>
            </a:pPr>
            <a:r>
              <a:rPr lang="en-GB" sz="4000" dirty="0"/>
              <a:t>Hybrid &amp; Remote working (e.g. MS-Teams)</a:t>
            </a:r>
          </a:p>
          <a:p>
            <a:pPr>
              <a:lnSpc>
                <a:spcPct val="120000"/>
              </a:lnSpc>
              <a:spcBef>
                <a:spcPts val="0"/>
              </a:spcBef>
              <a:spcAft>
                <a:spcPts val="300"/>
              </a:spcAft>
            </a:pPr>
            <a:r>
              <a:rPr lang="en-GB" sz="4600" dirty="0"/>
              <a:t>Use of AI</a:t>
            </a:r>
            <a:endParaRPr lang="en-GB" sz="4000" dirty="0"/>
          </a:p>
          <a:p>
            <a:pPr>
              <a:lnSpc>
                <a:spcPct val="120000"/>
              </a:lnSpc>
              <a:spcBef>
                <a:spcPts val="0"/>
              </a:spcBef>
              <a:spcAft>
                <a:spcPts val="300"/>
              </a:spcAft>
            </a:pPr>
            <a:endParaRPr lang="en-GB" sz="2800" dirty="0"/>
          </a:p>
          <a:p>
            <a:pPr marL="0" indent="0">
              <a:lnSpc>
                <a:spcPct val="120000"/>
              </a:lnSpc>
              <a:spcBef>
                <a:spcPts val="0"/>
              </a:spcBef>
              <a:spcAft>
                <a:spcPts val="300"/>
              </a:spcAft>
              <a:buNone/>
            </a:pPr>
            <a:endParaRPr lang="en-GB" dirty="0"/>
          </a:p>
          <a:p>
            <a:pPr>
              <a:lnSpc>
                <a:spcPct val="120000"/>
              </a:lnSpc>
              <a:spcBef>
                <a:spcPts val="0"/>
              </a:spcBef>
              <a:spcAft>
                <a:spcPts val="300"/>
              </a:spcAft>
            </a:pPr>
            <a:endParaRPr lang="en-GB" dirty="0"/>
          </a:p>
          <a:p>
            <a:pPr>
              <a:lnSpc>
                <a:spcPct val="120000"/>
              </a:lnSpc>
              <a:spcBef>
                <a:spcPts val="0"/>
              </a:spcBef>
              <a:spcAft>
                <a:spcPts val="300"/>
              </a:spcAft>
            </a:pPr>
            <a:endParaRPr lang="en-GB" dirty="0"/>
          </a:p>
        </p:txBody>
      </p:sp>
      <p:sp>
        <p:nvSpPr>
          <p:cNvPr id="4" name="Rectangle 3">
            <a:extLst>
              <a:ext uri="{FF2B5EF4-FFF2-40B4-BE49-F238E27FC236}">
                <a16:creationId xmlns:a16="http://schemas.microsoft.com/office/drawing/2014/main" id="{CCF1CEA4-76F4-4482-8530-2FACA57659F7}"/>
              </a:ext>
            </a:extLst>
          </p:cNvPr>
          <p:cNvSpPr/>
          <p:nvPr/>
        </p:nvSpPr>
        <p:spPr>
          <a:xfrm>
            <a:off x="492537" y="346767"/>
            <a:ext cx="100833" cy="73198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 name="Group 4">
            <a:extLst>
              <a:ext uri="{FF2B5EF4-FFF2-40B4-BE49-F238E27FC236}">
                <a16:creationId xmlns:a16="http://schemas.microsoft.com/office/drawing/2014/main" id="{9F239D84-B502-10C1-4977-F186169A890A}"/>
              </a:ext>
            </a:extLst>
          </p:cNvPr>
          <p:cNvGrpSpPr/>
          <p:nvPr/>
        </p:nvGrpSpPr>
        <p:grpSpPr>
          <a:xfrm>
            <a:off x="10125224" y="765748"/>
            <a:ext cx="2066776" cy="5088100"/>
            <a:chOff x="10125224" y="822018"/>
            <a:chExt cx="2066776" cy="5088100"/>
          </a:xfrm>
        </p:grpSpPr>
        <p:pic>
          <p:nvPicPr>
            <p:cNvPr id="10" name="Graphic 9" descr="Gantt Chart outline">
              <a:extLst>
                <a:ext uri="{FF2B5EF4-FFF2-40B4-BE49-F238E27FC236}">
                  <a16:creationId xmlns:a16="http://schemas.microsoft.com/office/drawing/2014/main" id="{0A049D05-B414-46D4-BCFE-751ED9E7970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708649" y="3289361"/>
              <a:ext cx="1483351" cy="1615162"/>
            </a:xfrm>
            <a:prstGeom prst="rect">
              <a:avLst/>
            </a:prstGeom>
          </p:spPr>
        </p:pic>
        <p:pic>
          <p:nvPicPr>
            <p:cNvPr id="11" name="Graphic 10" descr="Blueprint outline">
              <a:extLst>
                <a:ext uri="{FF2B5EF4-FFF2-40B4-BE49-F238E27FC236}">
                  <a16:creationId xmlns:a16="http://schemas.microsoft.com/office/drawing/2014/main" id="{D33CBD8B-D12A-4B18-9635-CDD8DC3FB02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125224" y="4294956"/>
              <a:ext cx="1483351" cy="1615162"/>
            </a:xfrm>
            <a:prstGeom prst="rect">
              <a:avLst/>
            </a:prstGeom>
          </p:spPr>
        </p:pic>
        <p:pic>
          <p:nvPicPr>
            <p:cNvPr id="12" name="Graphic 11" descr="List outline">
              <a:extLst>
                <a:ext uri="{FF2B5EF4-FFF2-40B4-BE49-F238E27FC236}">
                  <a16:creationId xmlns:a16="http://schemas.microsoft.com/office/drawing/2014/main" id="{3E6DF3B8-67EF-4B60-A712-8CB90689B38A}"/>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219514" y="2180670"/>
              <a:ext cx="1483351" cy="1615162"/>
            </a:xfrm>
            <a:prstGeom prst="rect">
              <a:avLst/>
            </a:prstGeom>
          </p:spPr>
        </p:pic>
        <p:pic>
          <p:nvPicPr>
            <p:cNvPr id="13" name="Graphic 12" descr="Target outline">
              <a:extLst>
                <a:ext uri="{FF2B5EF4-FFF2-40B4-BE49-F238E27FC236}">
                  <a16:creationId xmlns:a16="http://schemas.microsoft.com/office/drawing/2014/main" id="{17C45E50-2ABA-4430-911D-1102A203498F}"/>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351513" y="822018"/>
              <a:ext cx="1595920" cy="1737734"/>
            </a:xfrm>
            <a:prstGeom prst="rect">
              <a:avLst/>
            </a:prstGeom>
          </p:spPr>
        </p:pic>
      </p:grpSp>
    </p:spTree>
    <p:extLst>
      <p:ext uri="{BB962C8B-B14F-4D97-AF65-F5344CB8AC3E}">
        <p14:creationId xmlns:p14="http://schemas.microsoft.com/office/powerpoint/2010/main" val="35493276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917" y="522613"/>
            <a:ext cx="7316801" cy="731981"/>
          </a:xfrm>
        </p:spPr>
        <p:txBody>
          <a:bodyPr anchor="b">
            <a:normAutofit fontScale="90000"/>
          </a:bodyPr>
          <a:lstStyle/>
          <a:p>
            <a:r>
              <a:rPr lang="en-GB" b="1" u="sng" dirty="0"/>
              <a:t>Introduction to Employability skills</a:t>
            </a:r>
          </a:p>
        </p:txBody>
      </p:sp>
      <p:sp>
        <p:nvSpPr>
          <p:cNvPr id="3" name="Content Placeholder 2"/>
          <p:cNvSpPr>
            <a:spLocks noGrp="1"/>
          </p:cNvSpPr>
          <p:nvPr>
            <p:ph idx="1"/>
          </p:nvPr>
        </p:nvSpPr>
        <p:spPr>
          <a:xfrm>
            <a:off x="744084" y="1419149"/>
            <a:ext cx="8900095" cy="4742754"/>
          </a:xfrm>
        </p:spPr>
        <p:txBody>
          <a:bodyPr anchor="t">
            <a:normAutofit fontScale="92500" lnSpcReduction="10000"/>
          </a:bodyPr>
          <a:lstStyle/>
          <a:p>
            <a:pPr marL="0" indent="0">
              <a:lnSpc>
                <a:spcPct val="110000"/>
              </a:lnSpc>
              <a:spcBef>
                <a:spcPts val="0"/>
              </a:spcBef>
              <a:buNone/>
            </a:pPr>
            <a:r>
              <a:rPr lang="en-GB" dirty="0"/>
              <a:t>E</a:t>
            </a:r>
            <a:r>
              <a:rPr lang="en-GB" sz="2800" dirty="0"/>
              <a:t>mployability skills can be divided into </a:t>
            </a:r>
            <a:r>
              <a:rPr lang="en-GB" sz="2800" b="1" dirty="0"/>
              <a:t>hard and soft skills</a:t>
            </a:r>
            <a:r>
              <a:rPr lang="en-GB" sz="2800" dirty="0"/>
              <a:t>. Both are equally required in the workplace. Such as:</a:t>
            </a:r>
          </a:p>
          <a:p>
            <a:pPr>
              <a:lnSpc>
                <a:spcPct val="110000"/>
              </a:lnSpc>
              <a:spcBef>
                <a:spcPts val="0"/>
              </a:spcBef>
            </a:pPr>
            <a:r>
              <a:rPr lang="en-GB" sz="2800" b="1" dirty="0"/>
              <a:t>Hard skills: </a:t>
            </a:r>
            <a:r>
              <a:rPr lang="en-GB" sz="2800" dirty="0"/>
              <a:t>refer to more objective practical and technical skills you will develop while undertaking your course e.g. Computing</a:t>
            </a:r>
            <a:r>
              <a:rPr lang="en-GB" dirty="0"/>
              <a:t> technical skills and Digital skills.</a:t>
            </a:r>
          </a:p>
          <a:p>
            <a:pPr>
              <a:lnSpc>
                <a:spcPct val="110000"/>
              </a:lnSpc>
              <a:spcBef>
                <a:spcPts val="0"/>
              </a:spcBef>
            </a:pPr>
            <a:r>
              <a:rPr lang="en-GB" b="1" dirty="0"/>
              <a:t>Soft skills</a:t>
            </a:r>
            <a:r>
              <a:rPr lang="en-GB" dirty="0"/>
              <a:t>: refer to more subjective skills you </a:t>
            </a:r>
            <a:r>
              <a:rPr lang="en-GB" sz="2800" dirty="0"/>
              <a:t>will also develop while undertaking your course. Such as: S</a:t>
            </a:r>
            <a:r>
              <a:rPr lang="en-GB" dirty="0"/>
              <a:t>elf-management, communication &amp; social skills, </a:t>
            </a:r>
            <a:r>
              <a:rPr lang="en-GB" sz="2800" dirty="0"/>
              <a:t>organisation &amp; time management, motivation, resilience, emotional intelligence/regulation, professional conduct (respect, patience, tolerance &amp; co-operation).</a:t>
            </a:r>
            <a:endParaRPr lang="en-GB" dirty="0"/>
          </a:p>
          <a:p>
            <a:pPr>
              <a:lnSpc>
                <a:spcPct val="110000"/>
              </a:lnSpc>
              <a:spcBef>
                <a:spcPts val="0"/>
              </a:spcBef>
            </a:pPr>
            <a:endParaRPr lang="en-GB" dirty="0"/>
          </a:p>
          <a:p>
            <a:pPr>
              <a:lnSpc>
                <a:spcPct val="110000"/>
              </a:lnSpc>
              <a:spcBef>
                <a:spcPts val="0"/>
              </a:spcBef>
            </a:pPr>
            <a:endParaRPr lang="en-GB" dirty="0"/>
          </a:p>
        </p:txBody>
      </p:sp>
      <p:sp>
        <p:nvSpPr>
          <p:cNvPr id="4" name="Rectangle 3">
            <a:extLst>
              <a:ext uri="{FF2B5EF4-FFF2-40B4-BE49-F238E27FC236}">
                <a16:creationId xmlns:a16="http://schemas.microsoft.com/office/drawing/2014/main" id="{CCF1CEA4-76F4-4482-8530-2FACA57659F7}"/>
              </a:ext>
            </a:extLst>
          </p:cNvPr>
          <p:cNvSpPr/>
          <p:nvPr/>
        </p:nvSpPr>
        <p:spPr>
          <a:xfrm>
            <a:off x="744084" y="409956"/>
            <a:ext cx="100833" cy="9871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9" name="Group 8">
            <a:extLst>
              <a:ext uri="{FF2B5EF4-FFF2-40B4-BE49-F238E27FC236}">
                <a16:creationId xmlns:a16="http://schemas.microsoft.com/office/drawing/2014/main" id="{1A1C3BF7-52A5-4997-AEEC-629669DCDF17}"/>
              </a:ext>
            </a:extLst>
          </p:cNvPr>
          <p:cNvGrpSpPr/>
          <p:nvPr/>
        </p:nvGrpSpPr>
        <p:grpSpPr>
          <a:xfrm>
            <a:off x="9379711" y="522613"/>
            <a:ext cx="2812289" cy="5812774"/>
            <a:chOff x="8071311" y="134724"/>
            <a:chExt cx="2812289" cy="5812774"/>
          </a:xfrm>
          <a:effectLst>
            <a:outerShdw blurRad="50800" dist="38100" dir="8100000" algn="tr" rotWithShape="0">
              <a:srgbClr val="FFFF00">
                <a:alpha val="40000"/>
              </a:srgbClr>
            </a:outerShdw>
          </a:effectLst>
        </p:grpSpPr>
        <p:pic>
          <p:nvPicPr>
            <p:cNvPr id="10" name="Graphic 9" descr="Gantt Chart outline">
              <a:extLst>
                <a:ext uri="{FF2B5EF4-FFF2-40B4-BE49-F238E27FC236}">
                  <a16:creationId xmlns:a16="http://schemas.microsoft.com/office/drawing/2014/main" id="{0A049D05-B414-46D4-BCFE-751ED9E7970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54997" y="2980413"/>
              <a:ext cx="1828603" cy="1828603"/>
            </a:xfrm>
            <a:prstGeom prst="rect">
              <a:avLst/>
            </a:prstGeom>
          </p:spPr>
        </p:pic>
        <p:pic>
          <p:nvPicPr>
            <p:cNvPr id="11" name="Graphic 10" descr="Blueprint outline">
              <a:extLst>
                <a:ext uri="{FF2B5EF4-FFF2-40B4-BE49-F238E27FC236}">
                  <a16:creationId xmlns:a16="http://schemas.microsoft.com/office/drawing/2014/main" id="{D33CBD8B-D12A-4B18-9635-CDD8DC3FB02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335779" y="4118895"/>
              <a:ext cx="1828603" cy="1828603"/>
            </a:xfrm>
            <a:prstGeom prst="rect">
              <a:avLst/>
            </a:prstGeom>
          </p:spPr>
        </p:pic>
        <p:pic>
          <p:nvPicPr>
            <p:cNvPr id="12" name="Graphic 11" descr="List outline">
              <a:extLst>
                <a:ext uri="{FF2B5EF4-FFF2-40B4-BE49-F238E27FC236}">
                  <a16:creationId xmlns:a16="http://schemas.microsoft.com/office/drawing/2014/main" id="{3E6DF3B8-67EF-4B60-A712-8CB90689B38A}"/>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452016" y="1725210"/>
              <a:ext cx="1828603" cy="1828603"/>
            </a:xfrm>
            <a:prstGeom prst="rect">
              <a:avLst/>
            </a:prstGeom>
          </p:spPr>
        </p:pic>
        <p:pic>
          <p:nvPicPr>
            <p:cNvPr id="13" name="Graphic 12" descr="Target outline">
              <a:extLst>
                <a:ext uri="{FF2B5EF4-FFF2-40B4-BE49-F238E27FC236}">
                  <a16:creationId xmlns:a16="http://schemas.microsoft.com/office/drawing/2014/main" id="{17C45E50-2ABA-4430-911D-1102A203498F}"/>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071311" y="134724"/>
              <a:ext cx="1967372" cy="1967372"/>
            </a:xfrm>
            <a:prstGeom prst="rect">
              <a:avLst/>
            </a:prstGeom>
          </p:spPr>
        </p:pic>
      </p:grpSp>
    </p:spTree>
    <p:extLst>
      <p:ext uri="{BB962C8B-B14F-4D97-AF65-F5344CB8AC3E}">
        <p14:creationId xmlns:p14="http://schemas.microsoft.com/office/powerpoint/2010/main" val="31328516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5271" y="532922"/>
            <a:ext cx="9650088" cy="731981"/>
          </a:xfrm>
        </p:spPr>
        <p:txBody>
          <a:bodyPr anchor="b">
            <a:normAutofit fontScale="90000"/>
          </a:bodyPr>
          <a:lstStyle/>
          <a:p>
            <a:r>
              <a:rPr lang="en-GB" b="1" u="sng" dirty="0"/>
              <a:t>Introduction to Academic &amp; Employability skills</a:t>
            </a:r>
          </a:p>
        </p:txBody>
      </p:sp>
      <p:sp>
        <p:nvSpPr>
          <p:cNvPr id="3" name="Content Placeholder 2"/>
          <p:cNvSpPr>
            <a:spLocks noGrp="1"/>
          </p:cNvSpPr>
          <p:nvPr>
            <p:ph idx="1"/>
          </p:nvPr>
        </p:nvSpPr>
        <p:spPr>
          <a:xfrm>
            <a:off x="744084" y="1419149"/>
            <a:ext cx="8900095" cy="4742754"/>
          </a:xfrm>
        </p:spPr>
        <p:txBody>
          <a:bodyPr anchor="t">
            <a:normAutofit/>
          </a:bodyPr>
          <a:lstStyle/>
          <a:p>
            <a:pPr>
              <a:lnSpc>
                <a:spcPct val="110000"/>
              </a:lnSpc>
              <a:spcBef>
                <a:spcPts val="0"/>
              </a:spcBef>
            </a:pPr>
            <a:r>
              <a:rPr lang="en-GB" dirty="0"/>
              <a:t>As you may have noticed many academic and employability skills are the same. </a:t>
            </a:r>
          </a:p>
          <a:p>
            <a:pPr>
              <a:lnSpc>
                <a:spcPct val="110000"/>
              </a:lnSpc>
              <a:spcBef>
                <a:spcPts val="0"/>
              </a:spcBef>
            </a:pPr>
            <a:r>
              <a:rPr lang="en-GB" dirty="0"/>
              <a:t>In truth, all the skills you learn while completing your course whether academic or employment related are all ‘</a:t>
            </a:r>
            <a:r>
              <a:rPr lang="en-GB" b="1" u="sng" dirty="0"/>
              <a:t>Professional skills</a:t>
            </a:r>
            <a:r>
              <a:rPr lang="en-GB" dirty="0"/>
              <a:t>’ that will help you now at University and in your current &amp; future Careers.</a:t>
            </a:r>
          </a:p>
          <a:p>
            <a:pPr>
              <a:lnSpc>
                <a:spcPct val="110000"/>
              </a:lnSpc>
              <a:spcBef>
                <a:spcPts val="0"/>
              </a:spcBef>
            </a:pPr>
            <a:endParaRPr lang="en-GB" dirty="0"/>
          </a:p>
          <a:p>
            <a:pPr>
              <a:lnSpc>
                <a:spcPct val="110000"/>
              </a:lnSpc>
              <a:spcBef>
                <a:spcPts val="0"/>
              </a:spcBef>
            </a:pPr>
            <a:endParaRPr lang="en-GB" dirty="0"/>
          </a:p>
        </p:txBody>
      </p:sp>
      <p:sp>
        <p:nvSpPr>
          <p:cNvPr id="4" name="Rectangle 3">
            <a:extLst>
              <a:ext uri="{FF2B5EF4-FFF2-40B4-BE49-F238E27FC236}">
                <a16:creationId xmlns:a16="http://schemas.microsoft.com/office/drawing/2014/main" id="{CCF1CEA4-76F4-4482-8530-2FACA57659F7}"/>
              </a:ext>
            </a:extLst>
          </p:cNvPr>
          <p:cNvSpPr/>
          <p:nvPr/>
        </p:nvSpPr>
        <p:spPr>
          <a:xfrm>
            <a:off x="744084" y="409956"/>
            <a:ext cx="100833" cy="9871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9" name="Group 8">
            <a:extLst>
              <a:ext uri="{FF2B5EF4-FFF2-40B4-BE49-F238E27FC236}">
                <a16:creationId xmlns:a16="http://schemas.microsoft.com/office/drawing/2014/main" id="{1A1C3BF7-52A5-4997-AEEC-629669DCDF17}"/>
              </a:ext>
            </a:extLst>
          </p:cNvPr>
          <p:cNvGrpSpPr/>
          <p:nvPr/>
        </p:nvGrpSpPr>
        <p:grpSpPr>
          <a:xfrm>
            <a:off x="9644179" y="1264903"/>
            <a:ext cx="2547821" cy="5362383"/>
            <a:chOff x="8071311" y="134724"/>
            <a:chExt cx="2812289" cy="5812774"/>
          </a:xfrm>
          <a:effectLst>
            <a:outerShdw blurRad="50800" dist="38100" dir="8100000" algn="tr" rotWithShape="0">
              <a:srgbClr val="FFFF00">
                <a:alpha val="40000"/>
              </a:srgbClr>
            </a:outerShdw>
          </a:effectLst>
        </p:grpSpPr>
        <p:pic>
          <p:nvPicPr>
            <p:cNvPr id="10" name="Graphic 9" descr="Gantt Chart outline">
              <a:extLst>
                <a:ext uri="{FF2B5EF4-FFF2-40B4-BE49-F238E27FC236}">
                  <a16:creationId xmlns:a16="http://schemas.microsoft.com/office/drawing/2014/main" id="{0A049D05-B414-46D4-BCFE-751ED9E7970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54997" y="2980413"/>
              <a:ext cx="1828603" cy="1828603"/>
            </a:xfrm>
            <a:prstGeom prst="rect">
              <a:avLst/>
            </a:prstGeom>
          </p:spPr>
        </p:pic>
        <p:pic>
          <p:nvPicPr>
            <p:cNvPr id="11" name="Graphic 10" descr="Blueprint outline">
              <a:extLst>
                <a:ext uri="{FF2B5EF4-FFF2-40B4-BE49-F238E27FC236}">
                  <a16:creationId xmlns:a16="http://schemas.microsoft.com/office/drawing/2014/main" id="{D33CBD8B-D12A-4B18-9635-CDD8DC3FB02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335779" y="4118895"/>
              <a:ext cx="1828603" cy="1828603"/>
            </a:xfrm>
            <a:prstGeom prst="rect">
              <a:avLst/>
            </a:prstGeom>
          </p:spPr>
        </p:pic>
        <p:pic>
          <p:nvPicPr>
            <p:cNvPr id="12" name="Graphic 11" descr="List outline">
              <a:extLst>
                <a:ext uri="{FF2B5EF4-FFF2-40B4-BE49-F238E27FC236}">
                  <a16:creationId xmlns:a16="http://schemas.microsoft.com/office/drawing/2014/main" id="{3E6DF3B8-67EF-4B60-A712-8CB90689B38A}"/>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452016" y="1725210"/>
              <a:ext cx="1828603" cy="1828603"/>
            </a:xfrm>
            <a:prstGeom prst="rect">
              <a:avLst/>
            </a:prstGeom>
          </p:spPr>
        </p:pic>
        <p:pic>
          <p:nvPicPr>
            <p:cNvPr id="13" name="Graphic 12" descr="Target outline">
              <a:extLst>
                <a:ext uri="{FF2B5EF4-FFF2-40B4-BE49-F238E27FC236}">
                  <a16:creationId xmlns:a16="http://schemas.microsoft.com/office/drawing/2014/main" id="{17C45E50-2ABA-4430-911D-1102A203498F}"/>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071311" y="134724"/>
              <a:ext cx="1967372" cy="1967372"/>
            </a:xfrm>
            <a:prstGeom prst="rect">
              <a:avLst/>
            </a:prstGeom>
          </p:spPr>
        </p:pic>
      </p:grpSp>
      <p:pic>
        <p:nvPicPr>
          <p:cNvPr id="8" name="Graphic 7" descr="Thumbs up sign with solid fill">
            <a:extLst>
              <a:ext uri="{FF2B5EF4-FFF2-40B4-BE49-F238E27FC236}">
                <a16:creationId xmlns:a16="http://schemas.microsoft.com/office/drawing/2014/main" id="{57CE6C49-B931-C5CD-FDAD-D41657D29746}"/>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4866856" y="4349146"/>
            <a:ext cx="1686917" cy="1686917"/>
          </a:xfrm>
          <a:prstGeom prst="rect">
            <a:avLst/>
          </a:prstGeom>
        </p:spPr>
      </p:pic>
    </p:spTree>
    <p:extLst>
      <p:ext uri="{BB962C8B-B14F-4D97-AF65-F5344CB8AC3E}">
        <p14:creationId xmlns:p14="http://schemas.microsoft.com/office/powerpoint/2010/main" val="28210648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A86BDE-D351-30C3-1747-205E1EAC28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771D0C-9436-15D5-15D2-CB610FE8DB73}"/>
              </a:ext>
            </a:extLst>
          </p:cNvPr>
          <p:cNvSpPr>
            <a:spLocks noGrp="1"/>
          </p:cNvSpPr>
          <p:nvPr>
            <p:ph type="title"/>
          </p:nvPr>
        </p:nvSpPr>
        <p:spPr>
          <a:xfrm>
            <a:off x="451020" y="330106"/>
            <a:ext cx="10134918" cy="731980"/>
          </a:xfrm>
        </p:spPr>
        <p:txBody>
          <a:bodyPr anchor="b">
            <a:normAutofit/>
          </a:bodyPr>
          <a:lstStyle/>
          <a:p>
            <a:r>
              <a:rPr lang="en-GB" b="1" u="sng" dirty="0"/>
              <a:t>View UWTSD’s Code of Conduct</a:t>
            </a:r>
            <a:endParaRPr lang="en-GB" u="sng" dirty="0"/>
          </a:p>
        </p:txBody>
      </p:sp>
      <p:sp>
        <p:nvSpPr>
          <p:cNvPr id="3" name="Content Placeholder 2">
            <a:extLst>
              <a:ext uri="{FF2B5EF4-FFF2-40B4-BE49-F238E27FC236}">
                <a16:creationId xmlns:a16="http://schemas.microsoft.com/office/drawing/2014/main" id="{90402EA5-9F0A-9E0E-6016-2C06E849AC79}"/>
              </a:ext>
            </a:extLst>
          </p:cNvPr>
          <p:cNvSpPr>
            <a:spLocks noGrp="1"/>
          </p:cNvSpPr>
          <p:nvPr>
            <p:ph idx="1"/>
          </p:nvPr>
        </p:nvSpPr>
        <p:spPr>
          <a:xfrm>
            <a:off x="451020" y="1136118"/>
            <a:ext cx="10861762" cy="4742754"/>
          </a:xfrm>
        </p:spPr>
        <p:txBody>
          <a:bodyPr anchor="t">
            <a:normAutofit/>
          </a:bodyPr>
          <a:lstStyle/>
          <a:p>
            <a:pPr>
              <a:lnSpc>
                <a:spcPct val="100000"/>
              </a:lnSpc>
              <a:spcBef>
                <a:spcPts val="0"/>
              </a:spcBef>
              <a:spcAft>
                <a:spcPts val="300"/>
              </a:spcAft>
            </a:pPr>
            <a:r>
              <a:rPr lang="en-GB" dirty="0"/>
              <a:t>The University is a </a:t>
            </a:r>
            <a:r>
              <a:rPr lang="en-GB" b="1" dirty="0"/>
              <a:t>Professional</a:t>
            </a:r>
            <a:r>
              <a:rPr lang="en-GB" dirty="0"/>
              <a:t> Learning environment.</a:t>
            </a:r>
          </a:p>
          <a:p>
            <a:pPr>
              <a:lnSpc>
                <a:spcPct val="100000"/>
              </a:lnSpc>
              <a:spcBef>
                <a:spcPts val="0"/>
              </a:spcBef>
              <a:spcAft>
                <a:spcPts val="300"/>
              </a:spcAft>
            </a:pPr>
            <a:r>
              <a:rPr lang="en-GB" dirty="0"/>
              <a:t>UWTSD’s Code of Conduct &amp; Non-Academic Misconduct Policy is a set of regulations designed to maintain a </a:t>
            </a:r>
            <a:r>
              <a:rPr lang="en-GB" b="1" dirty="0"/>
              <a:t>safe and respectful environment for all.</a:t>
            </a:r>
            <a:endParaRPr lang="en-GB" dirty="0"/>
          </a:p>
          <a:p>
            <a:pPr>
              <a:lnSpc>
                <a:spcPct val="100000"/>
              </a:lnSpc>
              <a:spcBef>
                <a:spcPts val="0"/>
              </a:spcBef>
              <a:spcAft>
                <a:spcPts val="300"/>
              </a:spcAft>
            </a:pPr>
            <a:r>
              <a:rPr lang="en-GB" dirty="0"/>
              <a:t>The </a:t>
            </a:r>
            <a:r>
              <a:rPr lang="en-GB" b="1" u="sng" dirty="0">
                <a:highlight>
                  <a:srgbClr val="FFFF00"/>
                </a:highlight>
                <a:hlinkClick r:id="rId2"/>
              </a:rPr>
              <a:t>Student Code of Conduct</a:t>
            </a:r>
            <a:r>
              <a:rPr lang="en-GB" u="sng" dirty="0">
                <a:highlight>
                  <a:srgbClr val="FFFF00"/>
                </a:highlight>
                <a:hlinkClick r:id="rId2"/>
              </a:rPr>
              <a:t> </a:t>
            </a:r>
            <a:r>
              <a:rPr lang="en-GB" dirty="0"/>
              <a:t>sets out the standards of behaviour that are expected of students at UWTSD</a:t>
            </a:r>
            <a:r>
              <a:rPr lang="en-GB"/>
              <a:t>. </a:t>
            </a:r>
            <a:r>
              <a:rPr lang="en-GB">
                <a:solidFill>
                  <a:schemeClr val="bg1"/>
                </a:solidFill>
                <a:highlight>
                  <a:srgbClr val="FFFF00"/>
                </a:highlight>
              </a:rPr>
              <a:t>Review </a:t>
            </a:r>
            <a:r>
              <a:rPr lang="en-GB" dirty="0">
                <a:solidFill>
                  <a:schemeClr val="bg1"/>
                </a:solidFill>
                <a:highlight>
                  <a:srgbClr val="FFFF00"/>
                </a:highlight>
              </a:rPr>
              <a:t>the Code of conduct:</a:t>
            </a:r>
          </a:p>
          <a:p>
            <a:pPr>
              <a:lnSpc>
                <a:spcPct val="100000"/>
              </a:lnSpc>
              <a:spcBef>
                <a:spcPts val="0"/>
              </a:spcBef>
              <a:spcAft>
                <a:spcPts val="300"/>
              </a:spcAft>
            </a:pPr>
            <a:endParaRPr lang="en-GB" dirty="0"/>
          </a:p>
        </p:txBody>
      </p:sp>
      <p:sp>
        <p:nvSpPr>
          <p:cNvPr id="4" name="Rectangle 3">
            <a:extLst>
              <a:ext uri="{FF2B5EF4-FFF2-40B4-BE49-F238E27FC236}">
                <a16:creationId xmlns:a16="http://schemas.microsoft.com/office/drawing/2014/main" id="{EE4498AB-4E7C-DBA0-6FAC-D537822C1493}"/>
              </a:ext>
            </a:extLst>
          </p:cNvPr>
          <p:cNvSpPr/>
          <p:nvPr/>
        </p:nvSpPr>
        <p:spPr>
          <a:xfrm>
            <a:off x="350189" y="330105"/>
            <a:ext cx="100833" cy="73198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hlinkClick r:id="rId2"/>
            <a:extLst>
              <a:ext uri="{FF2B5EF4-FFF2-40B4-BE49-F238E27FC236}">
                <a16:creationId xmlns:a16="http://schemas.microsoft.com/office/drawing/2014/main" id="{CE825E6A-A328-F14E-BDA6-B7B7399DCF16}"/>
              </a:ext>
            </a:extLst>
          </p:cNvPr>
          <p:cNvPicPr>
            <a:picLocks noChangeAspect="1"/>
          </p:cNvPicPr>
          <p:nvPr/>
        </p:nvPicPr>
        <p:blipFill>
          <a:blip r:embed="rId3"/>
          <a:srcRect t="11279" b="17139"/>
          <a:stretch>
            <a:fillRect/>
          </a:stretch>
        </p:blipFill>
        <p:spPr>
          <a:xfrm>
            <a:off x="1439396" y="4745070"/>
            <a:ext cx="8406123" cy="1953624"/>
          </a:xfrm>
          <a:prstGeom prst="rect">
            <a:avLst/>
          </a:prstGeom>
        </p:spPr>
      </p:pic>
      <p:pic>
        <p:nvPicPr>
          <p:cNvPr id="15" name="Graphic 14" descr="Cursor with solid fill">
            <a:extLst>
              <a:ext uri="{FF2B5EF4-FFF2-40B4-BE49-F238E27FC236}">
                <a16:creationId xmlns:a16="http://schemas.microsoft.com/office/drawing/2014/main" id="{03C79300-111B-9DF0-9B32-1DB364ECCBA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204960" y="4312652"/>
            <a:ext cx="2292193" cy="2292193"/>
          </a:xfrm>
          <a:prstGeom prst="rect">
            <a:avLst/>
          </a:prstGeom>
        </p:spPr>
      </p:pic>
      <p:sp>
        <p:nvSpPr>
          <p:cNvPr id="7" name="TextBox 6">
            <a:extLst>
              <a:ext uri="{FF2B5EF4-FFF2-40B4-BE49-F238E27FC236}">
                <a16:creationId xmlns:a16="http://schemas.microsoft.com/office/drawing/2014/main" id="{E0FBE40F-E0A1-232C-8ABD-133BF7A911F6}"/>
              </a:ext>
            </a:extLst>
          </p:cNvPr>
          <p:cNvSpPr txBox="1"/>
          <p:nvPr/>
        </p:nvSpPr>
        <p:spPr>
          <a:xfrm>
            <a:off x="179682" y="3958709"/>
            <a:ext cx="11561298" cy="707886"/>
          </a:xfrm>
          <a:prstGeom prst="rect">
            <a:avLst/>
          </a:prstGeom>
          <a:noFill/>
        </p:spPr>
        <p:txBody>
          <a:bodyPr wrap="square">
            <a:spAutoFit/>
          </a:bodyPr>
          <a:lstStyle/>
          <a:p>
            <a:pPr marL="342900" indent="-342900">
              <a:buFont typeface="Arial" panose="020B0604020202020204" pitchFamily="34" charset="0"/>
              <a:buChar char="•"/>
            </a:pPr>
            <a:r>
              <a:rPr lang="en-GB" sz="2000" dirty="0">
                <a:highlight>
                  <a:srgbClr val="00FFFF"/>
                </a:highlight>
                <a:hlinkClick r:id="rId6"/>
              </a:rPr>
              <a:t>https://www.uwtsd.ac.uk/sites/default/files/2024-01/UWTSD-Student-Code-of-conduct.pdf</a:t>
            </a:r>
            <a:br>
              <a:rPr lang="en-GB" sz="2000" dirty="0">
                <a:highlight>
                  <a:srgbClr val="00FFFF"/>
                </a:highlight>
              </a:rPr>
            </a:br>
            <a:r>
              <a:rPr lang="en-GB" sz="2000" dirty="0"/>
              <a:t>Reporting: </a:t>
            </a:r>
            <a:r>
              <a:rPr lang="en-US" sz="2000" dirty="0">
                <a:highlight>
                  <a:srgbClr val="00FFFF"/>
                </a:highlight>
                <a:hlinkClick r:id="rId7"/>
              </a:rPr>
              <a:t>https://www.uwtsd.ac.uk/experience-facilities/student-support-wellbeing/reporting-university</a:t>
            </a:r>
            <a:endParaRPr lang="en-GB" sz="2000" dirty="0">
              <a:highlight>
                <a:srgbClr val="00FFFF"/>
              </a:highlight>
            </a:endParaRPr>
          </a:p>
        </p:txBody>
      </p:sp>
    </p:spTree>
    <p:extLst>
      <p:ext uri="{BB962C8B-B14F-4D97-AF65-F5344CB8AC3E}">
        <p14:creationId xmlns:p14="http://schemas.microsoft.com/office/powerpoint/2010/main" val="78723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9AA4EC-B4FD-03C7-08ED-E575CF4B5B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4F5212-CF72-F721-D49E-F48A773A7304}"/>
              </a:ext>
            </a:extLst>
          </p:cNvPr>
          <p:cNvSpPr>
            <a:spLocks noGrp="1"/>
          </p:cNvSpPr>
          <p:nvPr>
            <p:ph type="title"/>
          </p:nvPr>
        </p:nvSpPr>
        <p:spPr>
          <a:xfrm>
            <a:off x="375986" y="518357"/>
            <a:ext cx="10880506" cy="731980"/>
          </a:xfrm>
        </p:spPr>
        <p:txBody>
          <a:bodyPr anchor="b">
            <a:normAutofit fontScale="90000"/>
          </a:bodyPr>
          <a:lstStyle/>
          <a:p>
            <a:r>
              <a:rPr lang="en-GB" b="1" dirty="0"/>
              <a:t>Bg. </a:t>
            </a:r>
            <a:r>
              <a:rPr lang="en-GB" b="1" u="sng" dirty="0"/>
              <a:t>Non-Academic Misconduct Policy, Charter Strategic Equality Plan &amp; Safeguarding</a:t>
            </a:r>
          </a:p>
        </p:txBody>
      </p:sp>
      <p:sp>
        <p:nvSpPr>
          <p:cNvPr id="3" name="Content Placeholder 2">
            <a:extLst>
              <a:ext uri="{FF2B5EF4-FFF2-40B4-BE49-F238E27FC236}">
                <a16:creationId xmlns:a16="http://schemas.microsoft.com/office/drawing/2014/main" id="{F2AE8650-74B5-9F99-1BAB-0B53AF6EEF0A}"/>
              </a:ext>
            </a:extLst>
          </p:cNvPr>
          <p:cNvSpPr>
            <a:spLocks noGrp="1"/>
          </p:cNvSpPr>
          <p:nvPr>
            <p:ph idx="1"/>
          </p:nvPr>
        </p:nvSpPr>
        <p:spPr>
          <a:xfrm>
            <a:off x="315018" y="1250337"/>
            <a:ext cx="11269725" cy="5591907"/>
          </a:xfrm>
        </p:spPr>
        <p:txBody>
          <a:bodyPr anchor="t">
            <a:normAutofit fontScale="47500" lnSpcReduction="20000"/>
          </a:bodyPr>
          <a:lstStyle/>
          <a:p>
            <a:pPr>
              <a:lnSpc>
                <a:spcPct val="120000"/>
              </a:lnSpc>
              <a:spcBef>
                <a:spcPts val="0"/>
              </a:spcBef>
              <a:spcAft>
                <a:spcPts val="300"/>
              </a:spcAft>
            </a:pPr>
            <a:r>
              <a:rPr lang="en-GB" sz="3400" dirty="0"/>
              <a:t>The </a:t>
            </a:r>
            <a:r>
              <a:rPr lang="en-GB" sz="3400" b="1" u="sng" dirty="0">
                <a:hlinkClick r:id="rId2"/>
              </a:rPr>
              <a:t>Non-Academic Misconduct Policy</a:t>
            </a:r>
            <a:r>
              <a:rPr lang="en-GB" sz="3400" dirty="0"/>
              <a:t> addresses behaviour that violates the Student Code of Conduct such as offenses like harassment, bullying, sexual misconduct, theft, fraud etc..</a:t>
            </a:r>
          </a:p>
          <a:p>
            <a:pPr>
              <a:lnSpc>
                <a:spcPct val="120000"/>
              </a:lnSpc>
              <a:spcBef>
                <a:spcPts val="0"/>
              </a:spcBef>
              <a:spcAft>
                <a:spcPts val="300"/>
              </a:spcAft>
            </a:pPr>
            <a:r>
              <a:rPr lang="en-GB" sz="3400" dirty="0"/>
              <a:t>Where a student’s conduct does not meet the expectations outlined in the Student Code of Conduct, the University Non-Academic Misconduct Policy may be applied. </a:t>
            </a:r>
          </a:p>
          <a:p>
            <a:pPr>
              <a:lnSpc>
                <a:spcPct val="120000"/>
              </a:lnSpc>
              <a:spcBef>
                <a:spcPts val="0"/>
              </a:spcBef>
              <a:spcAft>
                <a:spcPts val="300"/>
              </a:spcAft>
            </a:pPr>
            <a:r>
              <a:rPr lang="en-GB" sz="3400" dirty="0"/>
              <a:t>The University seeks to provide a safe and inclusive environment for everyone, and therefore it takes breaches of this code of conduct seriously. </a:t>
            </a:r>
          </a:p>
          <a:p>
            <a:pPr>
              <a:lnSpc>
                <a:spcPct val="120000"/>
              </a:lnSpc>
              <a:spcBef>
                <a:spcPts val="0"/>
              </a:spcBef>
              <a:spcAft>
                <a:spcPts val="300"/>
              </a:spcAft>
            </a:pPr>
            <a:r>
              <a:rPr lang="en-GB" sz="3400" dirty="0"/>
              <a:t>If you are experiencing behaviour that contradicts this code of conduct, (e.g. harassment, sexual misconduct, bullying in person or bullying through social media), you can report the allegations to the University as outlined in the Non-Academic Misconduct Policy. </a:t>
            </a:r>
          </a:p>
          <a:p>
            <a:pPr>
              <a:lnSpc>
                <a:spcPct val="120000"/>
              </a:lnSpc>
              <a:spcBef>
                <a:spcPts val="0"/>
              </a:spcBef>
              <a:spcAft>
                <a:spcPts val="300"/>
              </a:spcAft>
            </a:pPr>
            <a:r>
              <a:rPr lang="en-GB" sz="3400" dirty="0"/>
              <a:t>The University will support using appropriate procedures. A Case Officer will review the report, and initiate formal procedures.</a:t>
            </a:r>
          </a:p>
          <a:p>
            <a:pPr>
              <a:lnSpc>
                <a:spcPct val="120000"/>
              </a:lnSpc>
              <a:spcBef>
                <a:spcPts val="0"/>
              </a:spcBef>
              <a:spcAft>
                <a:spcPts val="300"/>
              </a:spcAft>
            </a:pPr>
            <a:r>
              <a:rPr lang="en-GB" sz="3400" b="1" dirty="0"/>
              <a:t>First minor offence</a:t>
            </a:r>
            <a:r>
              <a:rPr lang="en-GB" sz="3400" dirty="0"/>
              <a:t> may result in a formal written warning and a </a:t>
            </a:r>
            <a:r>
              <a:rPr lang="en-GB" sz="3400" dirty="0" err="1"/>
              <a:t>behavioral</a:t>
            </a:r>
            <a:r>
              <a:rPr lang="en-GB" sz="3400" dirty="0"/>
              <a:t> contract (e.g. Signed document not to repeat the offense again). A </a:t>
            </a:r>
            <a:r>
              <a:rPr lang="en-GB" sz="3400" b="1" dirty="0"/>
              <a:t>Major or Repeated Minor Offence</a:t>
            </a:r>
            <a:r>
              <a:rPr lang="en-GB" sz="3400" dirty="0"/>
              <a:t> can lead to suspension of studies or exclusion from University.</a:t>
            </a:r>
          </a:p>
          <a:p>
            <a:pPr>
              <a:lnSpc>
                <a:spcPct val="120000"/>
              </a:lnSpc>
              <a:spcBef>
                <a:spcPts val="0"/>
              </a:spcBef>
              <a:spcAft>
                <a:spcPts val="300"/>
              </a:spcAft>
            </a:pPr>
            <a:r>
              <a:rPr lang="en-GB" sz="3400" dirty="0"/>
              <a:t>Useful link: </a:t>
            </a:r>
            <a:r>
              <a:rPr lang="en-GB" sz="3400" u="sng" dirty="0">
                <a:hlinkClick r:id="rId3"/>
              </a:rPr>
              <a:t>Student Union FAQ on Non-Academic Misconduct policy</a:t>
            </a:r>
            <a:r>
              <a:rPr lang="en-GB" sz="3400" dirty="0"/>
              <a:t>.</a:t>
            </a:r>
          </a:p>
          <a:p>
            <a:pPr>
              <a:lnSpc>
                <a:spcPct val="120000"/>
              </a:lnSpc>
              <a:spcBef>
                <a:spcPts val="0"/>
              </a:spcBef>
              <a:spcAft>
                <a:spcPts val="300"/>
              </a:spcAft>
            </a:pPr>
            <a:r>
              <a:rPr lang="en-GB" sz="3400" dirty="0"/>
              <a:t>Bg. Other relevant documents include the ‘</a:t>
            </a:r>
            <a:r>
              <a:rPr lang="en-GB" sz="3400" u="sng" dirty="0">
                <a:hlinkClick r:id="rId4"/>
              </a:rPr>
              <a:t>Student Charter’</a:t>
            </a:r>
            <a:r>
              <a:rPr lang="en-GB" sz="3400" dirty="0"/>
              <a:t> which outlines the University’s strategic priorities, the University’s ‘</a:t>
            </a:r>
            <a:r>
              <a:rPr lang="en-GB" sz="3400" u="sng" dirty="0">
                <a:hlinkClick r:id="rId5"/>
              </a:rPr>
              <a:t>Strategic Equality Plan</a:t>
            </a:r>
            <a:r>
              <a:rPr lang="en-GB" sz="3400" dirty="0"/>
              <a:t>’ &amp; ‘</a:t>
            </a:r>
            <a:r>
              <a:rPr lang="en-GB" sz="3400" u="sng" dirty="0">
                <a:hlinkClick r:id="rId6"/>
              </a:rPr>
              <a:t>Safeguarding’</a:t>
            </a:r>
            <a:r>
              <a:rPr lang="en-GB" sz="3400" dirty="0"/>
              <a:t> policy’ which outlines the University’s commitment to providing a safe environment for all its staff, students and visitors, and a safe and healthy environment. The aim of the policy is to ensure that appropriate procedures are in place to safeguard against abuse or harm. And the </a:t>
            </a:r>
            <a:r>
              <a:rPr lang="en-GB" sz="3400" u="sng" dirty="0">
                <a:hlinkClick r:id="rId7"/>
              </a:rPr>
              <a:t>Policy Governing Professional Relationships In</a:t>
            </a:r>
            <a:endParaRPr lang="en-GB" sz="3400" dirty="0"/>
          </a:p>
          <a:p>
            <a:pPr>
              <a:lnSpc>
                <a:spcPct val="120000"/>
              </a:lnSpc>
              <a:spcBef>
                <a:spcPts val="0"/>
              </a:spcBef>
              <a:spcAft>
                <a:spcPts val="300"/>
              </a:spcAft>
            </a:pPr>
            <a:r>
              <a:rPr lang="en-GB" sz="3400" u="sng" dirty="0">
                <a:hlinkClick r:id="rId7"/>
              </a:rPr>
              <a:t>the Workplace</a:t>
            </a:r>
            <a:r>
              <a:rPr lang="en-GB" sz="3400" dirty="0"/>
              <a:t> - the University takes extremely seriously its responsibility for the safeguarding, the welfare and the protection of all people within it’s community and  care. The University takes seriously its </a:t>
            </a:r>
            <a:r>
              <a:rPr lang="en-GB" sz="3400" b="1" dirty="0"/>
              <a:t>duty of care</a:t>
            </a:r>
            <a:r>
              <a:rPr lang="en-GB" sz="3400" dirty="0"/>
              <a:t> to employees.</a:t>
            </a:r>
          </a:p>
          <a:p>
            <a:pPr>
              <a:lnSpc>
                <a:spcPct val="120000"/>
              </a:lnSpc>
              <a:spcBef>
                <a:spcPts val="0"/>
              </a:spcBef>
              <a:spcAft>
                <a:spcPts val="300"/>
              </a:spcAft>
            </a:pPr>
            <a:r>
              <a:rPr lang="en-GB" sz="3400" b="1" dirty="0"/>
              <a:t>Cause for Concern / CFC Form for staff and students:  </a:t>
            </a:r>
            <a:r>
              <a:rPr lang="en-GB" sz="3400" dirty="0"/>
              <a:t>Complete a CFC whenever you are worried about a behaviour, safety or circumstances - </a:t>
            </a:r>
            <a:r>
              <a:rPr lang="en-GB" sz="2900" dirty="0"/>
              <a:t>including any impact on others. This includes signs of abuse, neglect, exploitation or other safeguarding concerns. </a:t>
            </a:r>
            <a:r>
              <a:rPr lang="en-GB" sz="2900" u="sng" dirty="0">
                <a:hlinkClick r:id="rId8"/>
              </a:rPr>
              <a:t>CFC Cause for Concern form</a:t>
            </a:r>
            <a:r>
              <a:rPr lang="en-GB" sz="2900" dirty="0"/>
              <a:t>.</a:t>
            </a:r>
          </a:p>
          <a:p>
            <a:pPr>
              <a:lnSpc>
                <a:spcPct val="110000"/>
              </a:lnSpc>
              <a:spcBef>
                <a:spcPts val="0"/>
              </a:spcBef>
            </a:pPr>
            <a:endParaRPr lang="en-GB" dirty="0"/>
          </a:p>
        </p:txBody>
      </p:sp>
    </p:spTree>
    <p:extLst>
      <p:ext uri="{BB962C8B-B14F-4D97-AF65-F5344CB8AC3E}">
        <p14:creationId xmlns:p14="http://schemas.microsoft.com/office/powerpoint/2010/main" val="29728794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0A2A4EB-398C-90E3-3E0C-46D41577687E}"/>
              </a:ext>
            </a:extLst>
          </p:cNvPr>
          <p:cNvSpPr>
            <a:spLocks noGrp="1"/>
          </p:cNvSpPr>
          <p:nvPr>
            <p:ph type="title"/>
          </p:nvPr>
        </p:nvSpPr>
        <p:spPr>
          <a:xfrm>
            <a:off x="420591" y="244948"/>
            <a:ext cx="7512447" cy="1322888"/>
          </a:xfrm>
        </p:spPr>
        <p:txBody>
          <a:bodyPr>
            <a:normAutofit/>
          </a:bodyPr>
          <a:lstStyle/>
          <a:p>
            <a:r>
              <a:rPr lang="en-GB" b="1" u="sng" dirty="0"/>
              <a:t>Academic Writing &amp; Referencing</a:t>
            </a:r>
          </a:p>
        </p:txBody>
      </p:sp>
      <p:pic>
        <p:nvPicPr>
          <p:cNvPr id="5" name="Graphic 4" descr="Calligraphy Pen with solid fill">
            <a:extLst>
              <a:ext uri="{FF2B5EF4-FFF2-40B4-BE49-F238E27FC236}">
                <a16:creationId xmlns:a16="http://schemas.microsoft.com/office/drawing/2014/main" id="{30B86430-B6B6-0AEB-F45E-486DFCF9AC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39042" y="576647"/>
            <a:ext cx="1183495" cy="1183495"/>
          </a:xfrm>
          <a:prstGeom prst="rect">
            <a:avLst/>
          </a:prstGeom>
        </p:spPr>
      </p:pic>
      <p:sp>
        <p:nvSpPr>
          <p:cNvPr id="3" name="Content Placeholder 2">
            <a:extLst>
              <a:ext uri="{FF2B5EF4-FFF2-40B4-BE49-F238E27FC236}">
                <a16:creationId xmlns:a16="http://schemas.microsoft.com/office/drawing/2014/main" id="{687564BB-F9FC-E68A-8787-F8C8E2D8E5CC}"/>
              </a:ext>
            </a:extLst>
          </p:cNvPr>
          <p:cNvSpPr>
            <a:spLocks noGrp="1"/>
          </p:cNvSpPr>
          <p:nvPr>
            <p:ph idx="1"/>
          </p:nvPr>
        </p:nvSpPr>
        <p:spPr>
          <a:xfrm>
            <a:off x="420591" y="1425862"/>
            <a:ext cx="9654285" cy="5187190"/>
          </a:xfrm>
        </p:spPr>
        <p:txBody>
          <a:bodyPr>
            <a:normAutofit/>
          </a:bodyPr>
          <a:lstStyle/>
          <a:p>
            <a:r>
              <a:rPr lang="en-US" dirty="0"/>
              <a:t>An essential </a:t>
            </a:r>
            <a:r>
              <a:rPr lang="en-US" b="1" dirty="0"/>
              <a:t>academic writing skill </a:t>
            </a:r>
            <a:r>
              <a:rPr lang="en-US" dirty="0"/>
              <a:t>is the ability to </a:t>
            </a:r>
            <a:r>
              <a:rPr lang="en-US" b="1" u="sng" dirty="0"/>
              <a:t>refer to the work of other authors</a:t>
            </a:r>
            <a:r>
              <a:rPr lang="en-US" b="1" dirty="0"/>
              <a:t> </a:t>
            </a:r>
            <a:r>
              <a:rPr lang="en-US" dirty="0"/>
              <a:t>and to express their opinions and findings in your own words. </a:t>
            </a:r>
          </a:p>
          <a:p>
            <a:r>
              <a:rPr lang="en-US" dirty="0"/>
              <a:t>Here are the 3 main methods of academic writing:</a:t>
            </a:r>
          </a:p>
          <a:p>
            <a:pPr lvl="1"/>
            <a:r>
              <a:rPr lang="en-US" sz="3600" dirty="0"/>
              <a:t>Paraphrasing</a:t>
            </a:r>
          </a:p>
          <a:p>
            <a:pPr lvl="1"/>
            <a:r>
              <a:rPr lang="en-GB" sz="3600" dirty="0"/>
              <a:t>Synthesising</a:t>
            </a:r>
          </a:p>
          <a:p>
            <a:pPr lvl="1"/>
            <a:r>
              <a:rPr lang="en-US" sz="3600" dirty="0"/>
              <a:t>Summarising</a:t>
            </a:r>
          </a:p>
          <a:p>
            <a:r>
              <a:rPr lang="en-US" dirty="0"/>
              <a:t>Each method is described on the following slide.</a:t>
            </a:r>
          </a:p>
        </p:txBody>
      </p:sp>
      <p:pic>
        <p:nvPicPr>
          <p:cNvPr id="7" name="Graphic 6" descr="Scribble with solid fill">
            <a:extLst>
              <a:ext uri="{FF2B5EF4-FFF2-40B4-BE49-F238E27FC236}">
                <a16:creationId xmlns:a16="http://schemas.microsoft.com/office/drawing/2014/main" id="{00537FF5-86C5-39CB-5BF3-5085FAEB088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339042" y="2061620"/>
            <a:ext cx="1183495" cy="1183495"/>
          </a:xfrm>
          <a:prstGeom prst="rect">
            <a:avLst/>
          </a:prstGeom>
        </p:spPr>
      </p:pic>
      <p:pic>
        <p:nvPicPr>
          <p:cNvPr id="9" name="Graphic 8" descr="Keyboard outline">
            <a:extLst>
              <a:ext uri="{FF2B5EF4-FFF2-40B4-BE49-F238E27FC236}">
                <a16:creationId xmlns:a16="http://schemas.microsoft.com/office/drawing/2014/main" id="{4BC0DBB2-16B8-B55A-1517-9B384CDE41D0}"/>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339042" y="3550816"/>
            <a:ext cx="1183495" cy="1183495"/>
          </a:xfrm>
          <a:prstGeom prst="rect">
            <a:avLst/>
          </a:prstGeom>
        </p:spPr>
      </p:pic>
      <p:pic>
        <p:nvPicPr>
          <p:cNvPr id="11" name="Graphic 10" descr="Computer with solid fill">
            <a:extLst>
              <a:ext uri="{FF2B5EF4-FFF2-40B4-BE49-F238E27FC236}">
                <a16:creationId xmlns:a16="http://schemas.microsoft.com/office/drawing/2014/main" id="{5012E2BC-2AE4-A5F8-D468-04EBE3A52CB8}"/>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339042" y="5040013"/>
            <a:ext cx="1183495" cy="1183495"/>
          </a:xfrm>
          <a:prstGeom prst="rect">
            <a:avLst/>
          </a:prstGeom>
        </p:spPr>
      </p:pic>
    </p:spTree>
    <p:extLst>
      <p:ext uri="{BB962C8B-B14F-4D97-AF65-F5344CB8AC3E}">
        <p14:creationId xmlns:p14="http://schemas.microsoft.com/office/powerpoint/2010/main" val="14082332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0A2A4EB-398C-90E3-3E0C-46D41577687E}"/>
              </a:ext>
            </a:extLst>
          </p:cNvPr>
          <p:cNvSpPr>
            <a:spLocks noGrp="1"/>
          </p:cNvSpPr>
          <p:nvPr>
            <p:ph type="title"/>
          </p:nvPr>
        </p:nvSpPr>
        <p:spPr>
          <a:xfrm>
            <a:off x="420591" y="244948"/>
            <a:ext cx="6596455" cy="1322888"/>
          </a:xfrm>
        </p:spPr>
        <p:txBody>
          <a:bodyPr>
            <a:normAutofit/>
          </a:bodyPr>
          <a:lstStyle/>
          <a:p>
            <a:r>
              <a:rPr lang="en-GB" b="1" u="sng" dirty="0"/>
              <a:t>Academic Writing</a:t>
            </a:r>
          </a:p>
        </p:txBody>
      </p:sp>
      <p:pic>
        <p:nvPicPr>
          <p:cNvPr id="5" name="Graphic 4" descr="Calligraphy Pen with solid fill">
            <a:extLst>
              <a:ext uri="{FF2B5EF4-FFF2-40B4-BE49-F238E27FC236}">
                <a16:creationId xmlns:a16="http://schemas.microsoft.com/office/drawing/2014/main" id="{30B86430-B6B6-0AEB-F45E-486DFCF9AC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39042" y="576647"/>
            <a:ext cx="1183495" cy="1183495"/>
          </a:xfrm>
          <a:prstGeom prst="rect">
            <a:avLst/>
          </a:prstGeom>
        </p:spPr>
      </p:pic>
      <p:sp>
        <p:nvSpPr>
          <p:cNvPr id="3" name="Content Placeholder 2">
            <a:extLst>
              <a:ext uri="{FF2B5EF4-FFF2-40B4-BE49-F238E27FC236}">
                <a16:creationId xmlns:a16="http://schemas.microsoft.com/office/drawing/2014/main" id="{687564BB-F9FC-E68A-8787-F8C8E2D8E5CC}"/>
              </a:ext>
            </a:extLst>
          </p:cNvPr>
          <p:cNvSpPr>
            <a:spLocks noGrp="1"/>
          </p:cNvSpPr>
          <p:nvPr>
            <p:ph idx="1"/>
          </p:nvPr>
        </p:nvSpPr>
        <p:spPr>
          <a:xfrm>
            <a:off x="420591" y="1425862"/>
            <a:ext cx="9654285" cy="5187190"/>
          </a:xfrm>
        </p:spPr>
        <p:txBody>
          <a:bodyPr>
            <a:normAutofit fontScale="92500" lnSpcReduction="10000"/>
          </a:bodyPr>
          <a:lstStyle/>
          <a:p>
            <a:r>
              <a:rPr lang="en-US" b="1" dirty="0"/>
              <a:t>Paraphrase</a:t>
            </a:r>
            <a:r>
              <a:rPr lang="en-US" dirty="0"/>
              <a:t>: Paraphrasing is writing the ideas of another person in your own words. You </a:t>
            </a:r>
            <a:r>
              <a:rPr lang="en-US" b="1" u="sng" dirty="0"/>
              <a:t>do need to change the words</a:t>
            </a:r>
            <a:r>
              <a:rPr lang="en-US" dirty="0"/>
              <a:t> and the structure but the meaning remains the same. It is writing the same information/</a:t>
            </a:r>
            <a:r>
              <a:rPr lang="en-US" dirty="0" err="1"/>
              <a:t>ide,a</a:t>
            </a:r>
            <a:r>
              <a:rPr lang="en-US" dirty="0"/>
              <a:t> in your own words </a:t>
            </a:r>
            <a:r>
              <a:rPr lang="en-US" b="1" u="sng" dirty="0"/>
              <a:t>while using references</a:t>
            </a:r>
            <a:r>
              <a:rPr lang="en-US" b="1" dirty="0"/>
              <a:t> </a:t>
            </a:r>
            <a:r>
              <a:rPr lang="en-US" dirty="0"/>
              <a:t>to refer to the original source of information to support your argument.</a:t>
            </a:r>
          </a:p>
          <a:p>
            <a:r>
              <a:rPr lang="en-US" b="1" dirty="0"/>
              <a:t>Synthesis</a:t>
            </a:r>
            <a:r>
              <a:rPr lang="en-US" dirty="0"/>
              <a:t>: is using and </a:t>
            </a:r>
            <a:r>
              <a:rPr lang="en-US" b="1" u="sng" dirty="0"/>
              <a:t>citing information from several sources</a:t>
            </a:r>
            <a:r>
              <a:rPr lang="en-US" dirty="0"/>
              <a:t>. It is the skill of combining several sources and ideas into one text paragraph, to further support or expand a point or to compare ideas. </a:t>
            </a:r>
          </a:p>
          <a:p>
            <a:r>
              <a:rPr lang="en-US" b="1" dirty="0" err="1"/>
              <a:t>Summarise</a:t>
            </a:r>
            <a:r>
              <a:rPr lang="en-US" dirty="0"/>
              <a:t>: is to make the text shorter, </a:t>
            </a:r>
            <a:r>
              <a:rPr lang="en-US" b="1" u="sng" dirty="0"/>
              <a:t>while citing the original source of information</a:t>
            </a:r>
            <a:r>
              <a:rPr lang="en-US" dirty="0"/>
              <a:t>. A summary is a brief description of one idea, theory or piece of text, whereas synthesis involves combining ideas together.</a:t>
            </a:r>
          </a:p>
          <a:p>
            <a:pPr marL="0" indent="0">
              <a:buNone/>
            </a:pPr>
            <a:r>
              <a:rPr lang="en-US" sz="2400" dirty="0"/>
              <a:t>For further information </a:t>
            </a:r>
            <a:r>
              <a:rPr lang="en-US" sz="2400" dirty="0">
                <a:hlinkClick r:id="rId4"/>
              </a:rPr>
              <a:t>click-here</a:t>
            </a:r>
            <a:r>
              <a:rPr lang="en-US" sz="2400" dirty="0"/>
              <a:t>, also undertake your own research and independent learning to further understand and practice this skill.</a:t>
            </a:r>
          </a:p>
        </p:txBody>
      </p:sp>
      <p:pic>
        <p:nvPicPr>
          <p:cNvPr id="7" name="Graphic 6" descr="Scribble with solid fill">
            <a:extLst>
              <a:ext uri="{FF2B5EF4-FFF2-40B4-BE49-F238E27FC236}">
                <a16:creationId xmlns:a16="http://schemas.microsoft.com/office/drawing/2014/main" id="{00537FF5-86C5-39CB-5BF3-5085FAEB088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339042" y="2061620"/>
            <a:ext cx="1183495" cy="1183495"/>
          </a:xfrm>
          <a:prstGeom prst="rect">
            <a:avLst/>
          </a:prstGeom>
        </p:spPr>
      </p:pic>
      <p:pic>
        <p:nvPicPr>
          <p:cNvPr id="9" name="Graphic 8" descr="Keyboard outline">
            <a:extLst>
              <a:ext uri="{FF2B5EF4-FFF2-40B4-BE49-F238E27FC236}">
                <a16:creationId xmlns:a16="http://schemas.microsoft.com/office/drawing/2014/main" id="{4BC0DBB2-16B8-B55A-1517-9B384CDE41D0}"/>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339042" y="3550816"/>
            <a:ext cx="1183495" cy="1183495"/>
          </a:xfrm>
          <a:prstGeom prst="rect">
            <a:avLst/>
          </a:prstGeom>
        </p:spPr>
      </p:pic>
      <p:pic>
        <p:nvPicPr>
          <p:cNvPr id="11" name="Graphic 10" descr="Computer with solid fill">
            <a:extLst>
              <a:ext uri="{FF2B5EF4-FFF2-40B4-BE49-F238E27FC236}">
                <a16:creationId xmlns:a16="http://schemas.microsoft.com/office/drawing/2014/main" id="{5012E2BC-2AE4-A5F8-D468-04EBE3A52CB8}"/>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339042" y="5040013"/>
            <a:ext cx="1183495" cy="1183495"/>
          </a:xfrm>
          <a:prstGeom prst="rect">
            <a:avLst/>
          </a:prstGeom>
        </p:spPr>
      </p:pic>
    </p:spTree>
    <p:extLst>
      <p:ext uri="{BB962C8B-B14F-4D97-AF65-F5344CB8AC3E}">
        <p14:creationId xmlns:p14="http://schemas.microsoft.com/office/powerpoint/2010/main" val="38698205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0A2A4EB-398C-90E3-3E0C-46D41577687E}"/>
              </a:ext>
            </a:extLst>
          </p:cNvPr>
          <p:cNvSpPr>
            <a:spLocks noGrp="1"/>
          </p:cNvSpPr>
          <p:nvPr>
            <p:ph type="title"/>
          </p:nvPr>
        </p:nvSpPr>
        <p:spPr>
          <a:xfrm>
            <a:off x="420591" y="244948"/>
            <a:ext cx="7809009" cy="1322888"/>
          </a:xfrm>
        </p:spPr>
        <p:txBody>
          <a:bodyPr>
            <a:normAutofit/>
          </a:bodyPr>
          <a:lstStyle/>
          <a:p>
            <a:r>
              <a:rPr lang="en-GB" b="1" u="sng" dirty="0"/>
              <a:t>Academic Writing: Direct quotes</a:t>
            </a:r>
          </a:p>
        </p:txBody>
      </p:sp>
      <p:pic>
        <p:nvPicPr>
          <p:cNvPr id="5" name="Graphic 4" descr="Calligraphy Pen with solid fill">
            <a:extLst>
              <a:ext uri="{FF2B5EF4-FFF2-40B4-BE49-F238E27FC236}">
                <a16:creationId xmlns:a16="http://schemas.microsoft.com/office/drawing/2014/main" id="{30B86430-B6B6-0AEB-F45E-486DFCF9AC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39042" y="576647"/>
            <a:ext cx="1183495" cy="1183495"/>
          </a:xfrm>
          <a:prstGeom prst="rect">
            <a:avLst/>
          </a:prstGeom>
        </p:spPr>
      </p:pic>
      <p:sp>
        <p:nvSpPr>
          <p:cNvPr id="3" name="Content Placeholder 2">
            <a:extLst>
              <a:ext uri="{FF2B5EF4-FFF2-40B4-BE49-F238E27FC236}">
                <a16:creationId xmlns:a16="http://schemas.microsoft.com/office/drawing/2014/main" id="{687564BB-F9FC-E68A-8787-F8C8E2D8E5CC}"/>
              </a:ext>
            </a:extLst>
          </p:cNvPr>
          <p:cNvSpPr>
            <a:spLocks noGrp="1"/>
          </p:cNvSpPr>
          <p:nvPr>
            <p:ph idx="1"/>
          </p:nvPr>
        </p:nvSpPr>
        <p:spPr>
          <a:xfrm>
            <a:off x="420591" y="1425862"/>
            <a:ext cx="9654285" cy="5187190"/>
          </a:xfrm>
        </p:spPr>
        <p:txBody>
          <a:bodyPr>
            <a:normAutofit/>
          </a:bodyPr>
          <a:lstStyle/>
          <a:p>
            <a:r>
              <a:rPr lang="en-US" dirty="0"/>
              <a:t>You can also use “</a:t>
            </a:r>
            <a:r>
              <a:rPr lang="en-US" b="1" u="sng" dirty="0"/>
              <a:t>Direct quotes</a:t>
            </a:r>
            <a:r>
              <a:rPr lang="en-US" dirty="0"/>
              <a:t>” i.e. placing the exact words of others in quotation marks “</a:t>
            </a:r>
            <a:r>
              <a:rPr lang="en-US" b="1" dirty="0"/>
              <a:t>like so</a:t>
            </a:r>
            <a:r>
              <a:rPr lang="en-US" dirty="0"/>
              <a:t>”. </a:t>
            </a:r>
          </a:p>
          <a:p>
            <a:r>
              <a:rPr lang="en-US" dirty="0"/>
              <a:t>Direct quotes should be used sporadically and not frequently in your assessments. </a:t>
            </a:r>
          </a:p>
          <a:p>
            <a:r>
              <a:rPr lang="en-US" dirty="0"/>
              <a:t>An important part of </a:t>
            </a:r>
            <a:r>
              <a:rPr lang="en-US" b="1" dirty="0"/>
              <a:t>academic writing is learning the ability to document, analyse and express knowledge and information in your own words </a:t>
            </a:r>
            <a:r>
              <a:rPr lang="en-US" dirty="0"/>
              <a:t>with the eventual ability to create and express new meaning and understanding to enhance the knowledge of the subject area, not just to repeat or copy the work of others.</a:t>
            </a:r>
          </a:p>
          <a:p>
            <a:r>
              <a:rPr lang="en-US" dirty="0"/>
              <a:t>But to surpass them, to contribute, to create something new and to take the subject area / world forward.</a:t>
            </a:r>
          </a:p>
        </p:txBody>
      </p:sp>
      <p:pic>
        <p:nvPicPr>
          <p:cNvPr id="7" name="Graphic 6" descr="Scribble with solid fill">
            <a:extLst>
              <a:ext uri="{FF2B5EF4-FFF2-40B4-BE49-F238E27FC236}">
                <a16:creationId xmlns:a16="http://schemas.microsoft.com/office/drawing/2014/main" id="{00537FF5-86C5-39CB-5BF3-5085FAEB088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339042" y="2061620"/>
            <a:ext cx="1183495" cy="1183495"/>
          </a:xfrm>
          <a:prstGeom prst="rect">
            <a:avLst/>
          </a:prstGeom>
        </p:spPr>
      </p:pic>
      <p:pic>
        <p:nvPicPr>
          <p:cNvPr id="9" name="Graphic 8" descr="Keyboard outline">
            <a:extLst>
              <a:ext uri="{FF2B5EF4-FFF2-40B4-BE49-F238E27FC236}">
                <a16:creationId xmlns:a16="http://schemas.microsoft.com/office/drawing/2014/main" id="{4BC0DBB2-16B8-B55A-1517-9B384CDE41D0}"/>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339042" y="3550816"/>
            <a:ext cx="1183495" cy="1183495"/>
          </a:xfrm>
          <a:prstGeom prst="rect">
            <a:avLst/>
          </a:prstGeom>
        </p:spPr>
      </p:pic>
      <p:pic>
        <p:nvPicPr>
          <p:cNvPr id="11" name="Graphic 10" descr="Computer with solid fill">
            <a:extLst>
              <a:ext uri="{FF2B5EF4-FFF2-40B4-BE49-F238E27FC236}">
                <a16:creationId xmlns:a16="http://schemas.microsoft.com/office/drawing/2014/main" id="{5012E2BC-2AE4-A5F8-D468-04EBE3A52CB8}"/>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339042" y="5040013"/>
            <a:ext cx="1183495" cy="1183495"/>
          </a:xfrm>
          <a:prstGeom prst="rect">
            <a:avLst/>
          </a:prstGeom>
        </p:spPr>
      </p:pic>
    </p:spTree>
    <p:extLst>
      <p:ext uri="{BB962C8B-B14F-4D97-AF65-F5344CB8AC3E}">
        <p14:creationId xmlns:p14="http://schemas.microsoft.com/office/powerpoint/2010/main" val="36817453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5">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Freeform: Shape 27">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A2A4EB-398C-90E3-3E0C-46D41577687E}"/>
              </a:ext>
            </a:extLst>
          </p:cNvPr>
          <p:cNvSpPr>
            <a:spLocks noGrp="1"/>
          </p:cNvSpPr>
          <p:nvPr>
            <p:ph type="title"/>
          </p:nvPr>
        </p:nvSpPr>
        <p:spPr>
          <a:xfrm>
            <a:off x="304725" y="299034"/>
            <a:ext cx="6596455" cy="1037033"/>
          </a:xfrm>
        </p:spPr>
        <p:txBody>
          <a:bodyPr>
            <a:normAutofit/>
          </a:bodyPr>
          <a:lstStyle/>
          <a:p>
            <a:r>
              <a:rPr lang="en-GB" b="1" u="sng" dirty="0"/>
              <a:t>Plagiarism</a:t>
            </a:r>
          </a:p>
        </p:txBody>
      </p:sp>
      <p:pic>
        <p:nvPicPr>
          <p:cNvPr id="12" name="Picture 11" descr="A green sign with white text&#10;&#10;Description automatically generated with medium confidence">
            <a:extLst>
              <a:ext uri="{FF2B5EF4-FFF2-40B4-BE49-F238E27FC236}">
                <a16:creationId xmlns:a16="http://schemas.microsoft.com/office/drawing/2014/main" id="{3433FFFA-A8A6-81CE-0113-AA0B4515459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03383" y="111118"/>
            <a:ext cx="1527214" cy="1706384"/>
          </a:xfrm>
          <a:prstGeom prst="rect">
            <a:avLst/>
          </a:prstGeom>
        </p:spPr>
      </p:pic>
      <p:pic>
        <p:nvPicPr>
          <p:cNvPr id="6" name="Picture 5" descr="A close-up of a logo&#10;&#10;Description automatically generated with medium confidence">
            <a:extLst>
              <a:ext uri="{FF2B5EF4-FFF2-40B4-BE49-F238E27FC236}">
                <a16:creationId xmlns:a16="http://schemas.microsoft.com/office/drawing/2014/main" id="{60E41FFB-0F9F-9935-490B-D921CF17F9C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915264" y="2035084"/>
            <a:ext cx="2666465" cy="1699872"/>
          </a:xfrm>
          <a:prstGeom prst="rect">
            <a:avLst/>
          </a:prstGeom>
        </p:spPr>
      </p:pic>
      <p:pic>
        <p:nvPicPr>
          <p:cNvPr id="15" name="Picture 14" descr="Text&#10;&#10;Description automatically generated">
            <a:extLst>
              <a:ext uri="{FF2B5EF4-FFF2-40B4-BE49-F238E27FC236}">
                <a16:creationId xmlns:a16="http://schemas.microsoft.com/office/drawing/2014/main" id="{9C4B73B3-00A6-F74E-3B8A-CD71B5F97532}"/>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32957"/>
          <a:stretch/>
        </p:blipFill>
        <p:spPr>
          <a:xfrm>
            <a:off x="7938907" y="4032435"/>
            <a:ext cx="4120621" cy="1920710"/>
          </a:xfrm>
          <a:prstGeom prst="rect">
            <a:avLst/>
          </a:prstGeom>
        </p:spPr>
      </p:pic>
      <p:sp>
        <p:nvSpPr>
          <p:cNvPr id="8" name="TextBox 7">
            <a:extLst>
              <a:ext uri="{FF2B5EF4-FFF2-40B4-BE49-F238E27FC236}">
                <a16:creationId xmlns:a16="http://schemas.microsoft.com/office/drawing/2014/main" id="{901E9E95-8BF2-E41D-244E-257A9FFD8699}"/>
              </a:ext>
            </a:extLst>
          </p:cNvPr>
          <p:cNvSpPr txBox="1"/>
          <p:nvPr/>
        </p:nvSpPr>
        <p:spPr>
          <a:xfrm>
            <a:off x="9028450" y="3737748"/>
            <a:ext cx="2440091"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5" tooltip="https://technofaq.org/posts/2016/02/tools-that-help-you-fight-cyber-crimes-such-as-plagiarism/">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8"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TextBox 12">
            <a:extLst>
              <a:ext uri="{FF2B5EF4-FFF2-40B4-BE49-F238E27FC236}">
                <a16:creationId xmlns:a16="http://schemas.microsoft.com/office/drawing/2014/main" id="{F6485B0B-ABAF-A306-4130-8054EDE70BCD}"/>
              </a:ext>
            </a:extLst>
          </p:cNvPr>
          <p:cNvSpPr txBox="1"/>
          <p:nvPr/>
        </p:nvSpPr>
        <p:spPr>
          <a:xfrm>
            <a:off x="9431350" y="1835938"/>
            <a:ext cx="1404551" cy="153888"/>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400" b="0" i="0" u="none" strike="noStrike" kern="1200" cap="none" spc="0" normalizeH="0" baseline="0" noProof="0">
                <a:ln>
                  <a:noFill/>
                </a:ln>
                <a:solidFill>
                  <a:srgbClr val="FFFFFF"/>
                </a:solidFill>
                <a:effectLst/>
                <a:uLnTx/>
                <a:uFillTx/>
                <a:latin typeface="Calibri" panose="020F0502020204030204"/>
                <a:ea typeface="+mn-ea"/>
                <a:cs typeface="+mn-cs"/>
                <a:hlinkClick r:id="rId3" tooltip="https://essence-journal.com/plagiarism/">
                  <a:extLst>
                    <a:ext uri="{A12FA001-AC4F-418D-AE19-62706E023703}">
                      <ahyp:hlinkClr xmlns:ahyp="http://schemas.microsoft.com/office/drawing/2018/hyperlinkcolor" val="tx"/>
                    </a:ext>
                  </a:extLst>
                </a:hlinkClick>
              </a:rPr>
              <a:t>This Photo</a:t>
            </a:r>
            <a:r>
              <a:rPr kumimoji="0" lang="en-GB" sz="4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a:ln>
                  <a:noFill/>
                </a:ln>
                <a:solidFill>
                  <a:srgbClr val="FFFFFF"/>
                </a:solidFill>
                <a:effectLst/>
                <a:uLnTx/>
                <a:uFillTx/>
                <a:latin typeface="Calibri" panose="020F0502020204030204"/>
                <a:ea typeface="+mn-ea"/>
                <a:cs typeface="+mn-cs"/>
                <a:hlinkClick r:id="rId9" tooltip="https://creativecommons.org/licenses/by-sa/3.0/">
                  <a:extLst>
                    <a:ext uri="{A12FA001-AC4F-418D-AE19-62706E023703}">
                      <ahyp:hlinkClr xmlns:ahyp="http://schemas.microsoft.com/office/drawing/2018/hyperlinkcolor" val="tx"/>
                    </a:ext>
                  </a:extLst>
                </a:hlinkClick>
              </a:rPr>
              <a:t>CC BY-SA</a:t>
            </a:r>
            <a:endParaRPr kumimoji="0" lang="en-GB" sz="4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4CE9E739-3BB8-0DAB-B9E5-D1E87B8B5888}"/>
              </a:ext>
            </a:extLst>
          </p:cNvPr>
          <p:cNvSpPr txBox="1"/>
          <p:nvPr/>
        </p:nvSpPr>
        <p:spPr>
          <a:xfrm>
            <a:off x="9018181" y="5975323"/>
            <a:ext cx="2307042"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7" tooltip="https://courses.lumenlearning.com/boundless-communications/chapter/plagiarism/">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9"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87564BB-F9FC-E68A-8787-F8C8E2D8E5CC}"/>
              </a:ext>
            </a:extLst>
          </p:cNvPr>
          <p:cNvSpPr>
            <a:spLocks noGrp="1"/>
          </p:cNvSpPr>
          <p:nvPr>
            <p:ph idx="1"/>
          </p:nvPr>
        </p:nvSpPr>
        <p:spPr>
          <a:xfrm>
            <a:off x="394160" y="1288828"/>
            <a:ext cx="8149591" cy="5097894"/>
          </a:xfrm>
          <a:solidFill>
            <a:schemeClr val="bg1">
              <a:alpha val="60000"/>
            </a:schemeClr>
          </a:solidFill>
        </p:spPr>
        <p:txBody>
          <a:bodyPr>
            <a:normAutofit fontScale="77500" lnSpcReduction="20000"/>
          </a:bodyPr>
          <a:lstStyle/>
          <a:p>
            <a:r>
              <a:rPr lang="en-US" b="1" dirty="0"/>
              <a:t>Referencing</a:t>
            </a:r>
            <a:r>
              <a:rPr lang="en-US" dirty="0"/>
              <a:t> is acknowledging where you have got the information, ideas, opinions, stats, images, code etc. from, and referencing them in your assessments.</a:t>
            </a:r>
          </a:p>
          <a:p>
            <a:r>
              <a:rPr lang="en-US" b="1" dirty="0"/>
              <a:t>Plagiarism</a:t>
            </a:r>
            <a:r>
              <a:rPr lang="en-US" dirty="0"/>
              <a:t> is presenting the words, ideas, views, images, code etc.. of others as your own. This is ‘</a:t>
            </a:r>
            <a:r>
              <a:rPr lang="en-US" sz="3300" b="1" dirty="0"/>
              <a:t>academic misconduct</a:t>
            </a:r>
            <a:r>
              <a:rPr lang="en-US" dirty="0"/>
              <a:t>’ and students are </a:t>
            </a:r>
            <a:r>
              <a:rPr lang="en-US" dirty="0" err="1"/>
              <a:t>penalised</a:t>
            </a:r>
            <a:r>
              <a:rPr lang="en-US" dirty="0"/>
              <a:t> for this. It can even cost you your degree/HE course.</a:t>
            </a:r>
            <a:endParaRPr lang="en-GB" dirty="0"/>
          </a:p>
          <a:p>
            <a:r>
              <a:rPr lang="en-US" dirty="0"/>
              <a:t>Plagiarism is the practice of taking someone else's work and passing it off as your own.</a:t>
            </a:r>
          </a:p>
          <a:p>
            <a:r>
              <a:rPr lang="en-US" b="1" dirty="0"/>
              <a:t>Penalties</a:t>
            </a:r>
            <a:r>
              <a:rPr lang="en-US" dirty="0"/>
              <a:t>: The penalty depends on the severity of the plagiarism/academic misconduct. A 1st offence particularly at LYr1 would likely be a formal warning or 0 &amp; </a:t>
            </a:r>
            <a:r>
              <a:rPr lang="en-US" dirty="0" err="1"/>
              <a:t>resit</a:t>
            </a:r>
            <a:r>
              <a:rPr lang="en-US" dirty="0"/>
              <a:t> the assessment. Further offences are treated more harshly and can include </a:t>
            </a:r>
            <a:r>
              <a:rPr lang="en-US" dirty="0" err="1"/>
              <a:t>resiting</a:t>
            </a:r>
            <a:r>
              <a:rPr lang="en-US" dirty="0"/>
              <a:t> the module, expelled from course or expelled form the University.</a:t>
            </a:r>
            <a:br>
              <a:rPr lang="en-US" sz="1900" dirty="0"/>
            </a:br>
            <a:endParaRPr lang="en-US" sz="1900" dirty="0"/>
          </a:p>
          <a:p>
            <a:r>
              <a:rPr lang="en-US" sz="1900" dirty="0"/>
              <a:t>Bg. Further information:</a:t>
            </a:r>
            <a:br>
              <a:rPr lang="en-US" sz="1900" dirty="0"/>
            </a:br>
            <a:r>
              <a:rPr lang="en-US" sz="1900" dirty="0"/>
              <a:t>	* </a:t>
            </a:r>
            <a:r>
              <a:rPr lang="en-US" sz="1900" dirty="0">
                <a:hlinkClick r:id="rId10"/>
              </a:rPr>
              <a:t>University Misconduct policy</a:t>
            </a:r>
            <a:br>
              <a:rPr lang="en-US" sz="1900" dirty="0"/>
            </a:br>
            <a:r>
              <a:rPr lang="en-US" sz="1900" dirty="0"/>
              <a:t>	* </a:t>
            </a:r>
            <a:r>
              <a:rPr lang="en-US" sz="1900" dirty="0">
                <a:hlinkClick r:id="rId11"/>
              </a:rPr>
              <a:t>Library </a:t>
            </a:r>
            <a:r>
              <a:rPr lang="en-US" sz="1900" dirty="0" err="1">
                <a:hlinkClick r:id="rId11"/>
              </a:rPr>
              <a:t>Infoskill</a:t>
            </a:r>
            <a:r>
              <a:rPr lang="en-US" sz="1900" dirty="0">
                <a:hlinkClick r:id="rId11"/>
              </a:rPr>
              <a:t> Moodle Unit courses</a:t>
            </a:r>
            <a:br>
              <a:rPr lang="en-US" sz="1900" dirty="0"/>
            </a:br>
            <a:r>
              <a:rPr lang="en-US" sz="1900" dirty="0"/>
              <a:t>	* </a:t>
            </a:r>
            <a:r>
              <a:rPr lang="en-US" sz="1900" dirty="0">
                <a:hlinkClick r:id="rId12"/>
              </a:rPr>
              <a:t>SU Referencing and misconduct</a:t>
            </a:r>
            <a:endParaRPr lang="en-US" sz="1900" dirty="0"/>
          </a:p>
        </p:txBody>
      </p:sp>
    </p:spTree>
    <p:extLst>
      <p:ext uri="{BB962C8B-B14F-4D97-AF65-F5344CB8AC3E}">
        <p14:creationId xmlns:p14="http://schemas.microsoft.com/office/powerpoint/2010/main" val="10959985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Graphical user interface, application&#10;&#10;Description automatically generated">
            <a:hlinkClick r:id="rId2"/>
            <a:extLst>
              <a:ext uri="{FF2B5EF4-FFF2-40B4-BE49-F238E27FC236}">
                <a16:creationId xmlns:a16="http://schemas.microsoft.com/office/drawing/2014/main" id="{92395CCE-AF3D-9C1B-5112-3F0A3955905E}"/>
              </a:ext>
            </a:extLst>
          </p:cNvPr>
          <p:cNvPicPr>
            <a:picLocks noGrp="1" noChangeAspect="1"/>
          </p:cNvPicPr>
          <p:nvPr>
            <p:ph idx="1"/>
          </p:nvPr>
        </p:nvPicPr>
        <p:blipFill rotWithShape="1">
          <a:blip r:embed="rId3"/>
          <a:srcRect l="444"/>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E9D60CC1-6F35-E863-7965-B4C600EF27D0}"/>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b="1" dirty="0">
                <a:solidFill>
                  <a:schemeClr val="tx1">
                    <a:lumMod val="85000"/>
                    <a:lumOff val="15000"/>
                  </a:schemeClr>
                </a:solidFill>
              </a:rPr>
              <a:t>Bg. </a:t>
            </a:r>
            <a:r>
              <a:rPr lang="en-US" sz="3600" b="1" dirty="0">
                <a:solidFill>
                  <a:schemeClr val="tx1">
                    <a:lumMod val="85000"/>
                    <a:lumOff val="15000"/>
                  </a:schemeClr>
                </a:solidFill>
              </a:rPr>
              <a:t>Video: DON'T DO IT: Buying &amp; Selling Essays</a:t>
            </a:r>
          </a:p>
        </p:txBody>
      </p:sp>
      <p:cxnSp>
        <p:nvCxnSpPr>
          <p:cNvPr id="14" name="Straight Connector 13">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30220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06353" y="80066"/>
            <a:ext cx="9861712" cy="1454051"/>
          </a:xfrm>
        </p:spPr>
        <p:txBody>
          <a:bodyPr>
            <a:noAutofit/>
          </a:bodyPr>
          <a:lstStyle/>
          <a:p>
            <a:r>
              <a:rPr lang="en-GB" sz="4900" b="1" u="sng" dirty="0">
                <a:solidFill>
                  <a:schemeClr val="tx2"/>
                </a:solidFill>
              </a:rPr>
              <a:t>IEEE Referencing standard.</a:t>
            </a: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420187" y="1298906"/>
            <a:ext cx="11392053" cy="5052686"/>
          </a:xfrm>
        </p:spPr>
        <p:txBody>
          <a:bodyPr anchor="t">
            <a:noAutofit/>
          </a:bodyPr>
          <a:lstStyle/>
          <a:p>
            <a:pPr marL="414338" lvl="1" indent="-342900">
              <a:lnSpc>
                <a:spcPct val="115000"/>
              </a:lnSpc>
            </a:pPr>
            <a:r>
              <a:rPr lang="en-GB" sz="2800" dirty="0"/>
              <a:t>It is very important to </a:t>
            </a:r>
            <a:r>
              <a:rPr lang="en-GB" sz="2800" b="1" u="sng" dirty="0"/>
              <a:t>reference in all your assignments</a:t>
            </a:r>
            <a:r>
              <a:rPr lang="en-GB" sz="2800" b="1" dirty="0"/>
              <a:t> </a:t>
            </a:r>
            <a:r>
              <a:rPr lang="en-GB" sz="2800" dirty="0"/>
              <a:t>to demonstrate how you have enhanced your learning and understanding of the topic and to show you have </a:t>
            </a:r>
            <a:r>
              <a:rPr lang="en-GB" sz="2800" b="1" dirty="0"/>
              <a:t>NOT</a:t>
            </a:r>
            <a:r>
              <a:rPr lang="en-GB" sz="2800" dirty="0"/>
              <a:t> plagiarised.</a:t>
            </a:r>
          </a:p>
          <a:p>
            <a:pPr marL="414338" lvl="1" indent="-342900">
              <a:lnSpc>
                <a:spcPct val="115000"/>
              </a:lnSpc>
            </a:pPr>
            <a:r>
              <a:rPr lang="en-GB" sz="2800" b="1" dirty="0">
                <a:solidFill>
                  <a:schemeClr val="bg1"/>
                </a:solidFill>
                <a:highlight>
                  <a:srgbClr val="FFFF00"/>
                </a:highlight>
              </a:rPr>
              <a:t>IEEE is the referencing method used in Computing at UWTSD</a:t>
            </a:r>
            <a:r>
              <a:rPr lang="en-GB" sz="2800" dirty="0">
                <a:solidFill>
                  <a:schemeClr val="bg1"/>
                </a:solidFill>
                <a:highlight>
                  <a:srgbClr val="FFFF00"/>
                </a:highlight>
              </a:rPr>
              <a:t>.</a:t>
            </a:r>
          </a:p>
          <a:p>
            <a:pPr marL="414338" lvl="1" indent="-342900">
              <a:lnSpc>
                <a:spcPct val="115000"/>
              </a:lnSpc>
            </a:pPr>
            <a:r>
              <a:rPr lang="en-GB" sz="2800" dirty="0"/>
              <a:t>IEEE is a </a:t>
            </a:r>
            <a:r>
              <a:rPr lang="en-GB" sz="2800" b="1" dirty="0"/>
              <a:t>numeric referencing style </a:t>
            </a:r>
            <a:r>
              <a:rPr lang="en-GB" sz="2800" dirty="0"/>
              <a:t>that uses:</a:t>
            </a:r>
          </a:p>
          <a:p>
            <a:pPr marL="871538" lvl="2" indent="-342900">
              <a:lnSpc>
                <a:spcPct val="115000"/>
              </a:lnSpc>
            </a:pPr>
            <a:r>
              <a:rPr lang="en-GB" sz="2800" b="1" dirty="0">
                <a:solidFill>
                  <a:schemeClr val="bg1"/>
                </a:solidFill>
                <a:highlight>
                  <a:srgbClr val="FFFF00"/>
                </a:highlight>
              </a:rPr>
              <a:t>Citation numbers in square brackets [1] </a:t>
            </a:r>
            <a:r>
              <a:rPr lang="en-GB" sz="2800" dirty="0">
                <a:solidFill>
                  <a:schemeClr val="bg1"/>
                </a:solidFill>
                <a:highlight>
                  <a:srgbClr val="FFFF00"/>
                </a:highlight>
              </a:rPr>
              <a:t>in the main text</a:t>
            </a:r>
            <a:r>
              <a:rPr lang="en-GB" sz="2800" dirty="0"/>
              <a:t>; And </a:t>
            </a:r>
          </a:p>
          <a:p>
            <a:pPr marL="871538" lvl="2" indent="-342900">
              <a:lnSpc>
                <a:spcPct val="115000"/>
              </a:lnSpc>
            </a:pPr>
            <a:r>
              <a:rPr lang="en-GB" sz="2800" dirty="0">
                <a:solidFill>
                  <a:schemeClr val="bg1"/>
                </a:solidFill>
                <a:highlight>
                  <a:srgbClr val="FFFF00"/>
                </a:highlight>
              </a:rPr>
              <a:t>A formatted </a:t>
            </a:r>
            <a:r>
              <a:rPr lang="en-GB" sz="2800" b="1" dirty="0">
                <a:solidFill>
                  <a:schemeClr val="bg1"/>
                </a:solidFill>
                <a:highlight>
                  <a:srgbClr val="FFFF00"/>
                </a:highlight>
              </a:rPr>
              <a:t>reference list </a:t>
            </a:r>
            <a:r>
              <a:rPr lang="en-GB" sz="2800" dirty="0">
                <a:solidFill>
                  <a:schemeClr val="bg1"/>
                </a:solidFill>
                <a:highlight>
                  <a:srgbClr val="FFFF00"/>
                </a:highlight>
              </a:rPr>
              <a:t>at the end of the assessment.</a:t>
            </a:r>
          </a:p>
          <a:p>
            <a:pPr marL="414338" lvl="1" indent="-342900">
              <a:lnSpc>
                <a:spcPct val="115000"/>
              </a:lnSpc>
            </a:pPr>
            <a:r>
              <a:rPr lang="en-GB" sz="2800" b="0" i="0" dirty="0"/>
              <a:t>The University provides an IEEE Referencing guide to help and support you. To access the University’s IEEE Referencing guide </a:t>
            </a:r>
            <a:r>
              <a:rPr lang="en-GB" sz="2800" b="0" i="0" dirty="0">
                <a:hlinkClick r:id="rId2"/>
              </a:rPr>
              <a:t>click-here</a:t>
            </a:r>
            <a:r>
              <a:rPr lang="en-GB" sz="2800" b="0" i="0" dirty="0"/>
              <a:t>.</a:t>
            </a: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cxnSp>
        <p:nvCxnSpPr>
          <p:cNvPr id="5" name="Straight Connector 4">
            <a:extLst>
              <a:ext uri="{FF2B5EF4-FFF2-40B4-BE49-F238E27FC236}">
                <a16:creationId xmlns:a16="http://schemas.microsoft.com/office/drawing/2014/main" id="{18A6534E-DCD8-4520-9E23-3B967AB7F511}"/>
              </a:ext>
            </a:extLst>
          </p:cNvPr>
          <p:cNvCxnSpPr>
            <a:cxnSpLocks/>
          </p:cNvCxnSpPr>
          <p:nvPr/>
        </p:nvCxnSpPr>
        <p:spPr>
          <a:xfrm>
            <a:off x="564091" y="336406"/>
            <a:ext cx="0" cy="849843"/>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8154292" y="3180207"/>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411840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93845" y="124096"/>
            <a:ext cx="11796174" cy="1291044"/>
          </a:xfrm>
        </p:spPr>
        <p:txBody>
          <a:bodyPr>
            <a:noAutofit/>
          </a:bodyPr>
          <a:lstStyle/>
          <a:p>
            <a:r>
              <a:rPr lang="en-GB" sz="3800" b="1" dirty="0"/>
              <a:t>Bg. </a:t>
            </a:r>
            <a:r>
              <a:rPr lang="en-GB" sz="3800" b="1" u="sng" dirty="0"/>
              <a:t>IEEE: The Institute of Electrical &amp; Electronic Engineers</a:t>
            </a:r>
            <a:endParaRPr lang="en-GB" sz="38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497966" y="1202829"/>
            <a:ext cx="11392053" cy="5052686"/>
          </a:xfrm>
        </p:spPr>
        <p:txBody>
          <a:bodyPr anchor="t">
            <a:noAutofit/>
          </a:bodyPr>
          <a:lstStyle/>
          <a:p>
            <a:pPr marL="414338" lvl="1" indent="-342900">
              <a:lnSpc>
                <a:spcPct val="100000"/>
              </a:lnSpc>
              <a:spcBef>
                <a:spcPts val="0"/>
              </a:spcBef>
            </a:pPr>
            <a:r>
              <a:rPr lang="en-GB" sz="2600" dirty="0"/>
              <a:t>IEEE stands for ‘</a:t>
            </a:r>
            <a:r>
              <a:rPr lang="en-GB" sz="2600" b="1" dirty="0"/>
              <a:t>The Institute of Electrical and Electronics Engineers</a:t>
            </a:r>
            <a:r>
              <a:rPr lang="en-GB" sz="2600" dirty="0"/>
              <a:t>’. </a:t>
            </a:r>
          </a:p>
          <a:p>
            <a:pPr marL="414338" lvl="1" indent="-342900">
              <a:lnSpc>
                <a:spcPct val="100000"/>
              </a:lnSpc>
              <a:spcBef>
                <a:spcPts val="0"/>
              </a:spcBef>
            </a:pPr>
            <a:r>
              <a:rPr lang="en-GB" sz="2600" dirty="0"/>
              <a:t>It is a professional association Organisation for electronic engineering, electrical engineering and associated disciplines including Computing.</a:t>
            </a:r>
          </a:p>
          <a:p>
            <a:pPr marL="414338" lvl="1" indent="-342900">
              <a:lnSpc>
                <a:spcPct val="100000"/>
              </a:lnSpc>
              <a:spcBef>
                <a:spcPts val="0"/>
              </a:spcBef>
            </a:pPr>
            <a:r>
              <a:rPr lang="en-GB" sz="2600" dirty="0"/>
              <a:t>Today, it is referred to as “</a:t>
            </a:r>
            <a:r>
              <a:rPr lang="en-GB" sz="2600" b="1" u="sng" dirty="0"/>
              <a:t>I triple E”</a:t>
            </a:r>
            <a:r>
              <a:rPr lang="en-GB" sz="2600" dirty="0"/>
              <a:t> or </a:t>
            </a:r>
            <a:r>
              <a:rPr lang="en-GB" sz="2600" b="1" u="sng" dirty="0"/>
              <a:t>IEEE</a:t>
            </a:r>
            <a:r>
              <a:rPr lang="en-GB" sz="2600" dirty="0"/>
              <a:t>.</a:t>
            </a:r>
          </a:p>
          <a:p>
            <a:pPr marL="414338" lvl="1" indent="-342900">
              <a:lnSpc>
                <a:spcPct val="100000"/>
              </a:lnSpc>
              <a:spcBef>
                <a:spcPts val="0"/>
              </a:spcBef>
            </a:pPr>
            <a:r>
              <a:rPr lang="en-GB" sz="2600" dirty="0"/>
              <a:t>It is the </a:t>
            </a:r>
            <a:r>
              <a:rPr lang="en-GB" sz="2600" b="1" dirty="0"/>
              <a:t>world's largest association of technical professionals </a:t>
            </a:r>
            <a:r>
              <a:rPr lang="en-GB" sz="2600" dirty="0"/>
              <a:t>with members in hundreds of countries worldwide. Homepage: </a:t>
            </a:r>
            <a:r>
              <a:rPr lang="en-GB" sz="2600" dirty="0">
                <a:hlinkClick r:id="rId2"/>
              </a:rPr>
              <a:t>https://www.ieee.org/</a:t>
            </a:r>
            <a:r>
              <a:rPr lang="en-GB" sz="2600" dirty="0"/>
              <a:t>. </a:t>
            </a:r>
          </a:p>
          <a:p>
            <a:pPr marL="414338" lvl="1" indent="-342900">
              <a:lnSpc>
                <a:spcPct val="100000"/>
              </a:lnSpc>
              <a:spcBef>
                <a:spcPts val="0"/>
              </a:spcBef>
            </a:pPr>
            <a:r>
              <a:rPr lang="en-GB" sz="2600" dirty="0"/>
              <a:t>It aims to enhance advance and educate in the areas of electrical and electronic engineering, telecommunications, computer engineering and related disciplines.</a:t>
            </a:r>
          </a:p>
          <a:p>
            <a:pPr marL="414338" lvl="1" indent="-342900">
              <a:lnSpc>
                <a:spcPct val="100000"/>
              </a:lnSpc>
              <a:spcBef>
                <a:spcPts val="0"/>
              </a:spcBef>
            </a:pPr>
            <a:r>
              <a:rPr lang="en-GB" sz="2600" dirty="0"/>
              <a:t>The IEEE referencing style is widely used in technical areas of study and research, including Computer science. </a:t>
            </a:r>
          </a:p>
          <a:p>
            <a:pPr marL="414338" lvl="1" indent="-342900">
              <a:lnSpc>
                <a:spcPct val="100000"/>
              </a:lnSpc>
              <a:spcBef>
                <a:spcPts val="0"/>
              </a:spcBef>
            </a:pPr>
            <a:r>
              <a:rPr lang="en-GB" sz="2600" dirty="0"/>
              <a:t>With the IEEE style, </a:t>
            </a:r>
            <a:r>
              <a:rPr lang="en-GB" sz="2600" b="1" u="sng" dirty="0"/>
              <a:t>citations numbers</a:t>
            </a:r>
            <a:r>
              <a:rPr lang="en-GB" sz="2600" dirty="0"/>
              <a:t> are included in the main body of the text in square brackets and a list of references is included at the end of the document.</a:t>
            </a: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13154692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96461-8860-436A-924D-153034D20576}"/>
              </a:ext>
            </a:extLst>
          </p:cNvPr>
          <p:cNvSpPr>
            <a:spLocks noGrp="1"/>
          </p:cNvSpPr>
          <p:nvPr>
            <p:ph type="title"/>
          </p:nvPr>
        </p:nvSpPr>
        <p:spPr>
          <a:xfrm>
            <a:off x="451021" y="119727"/>
            <a:ext cx="10515600" cy="1325563"/>
          </a:xfrm>
        </p:spPr>
        <p:txBody>
          <a:bodyPr/>
          <a:lstStyle/>
          <a:p>
            <a:r>
              <a:rPr lang="en-GB" b="1" u="sng" dirty="0"/>
              <a:t>Reminder: IEEE references</a:t>
            </a:r>
            <a:endParaRPr lang="en-GB" u="sng" dirty="0"/>
          </a:p>
        </p:txBody>
      </p:sp>
      <p:sp>
        <p:nvSpPr>
          <p:cNvPr id="4" name="Content Placeholder 3">
            <a:extLst>
              <a:ext uri="{FF2B5EF4-FFF2-40B4-BE49-F238E27FC236}">
                <a16:creationId xmlns:a16="http://schemas.microsoft.com/office/drawing/2014/main" id="{FA6C8671-D566-4BD7-BE9E-C2D357E78D35}"/>
              </a:ext>
            </a:extLst>
          </p:cNvPr>
          <p:cNvSpPr>
            <a:spLocks noGrp="1"/>
          </p:cNvSpPr>
          <p:nvPr>
            <p:ph idx="1"/>
          </p:nvPr>
        </p:nvSpPr>
        <p:spPr>
          <a:xfrm>
            <a:off x="838200" y="1189186"/>
            <a:ext cx="10515600" cy="2979653"/>
          </a:xfrm>
        </p:spPr>
        <p:txBody>
          <a:bodyPr>
            <a:normAutofit lnSpcReduction="10000"/>
          </a:bodyPr>
          <a:lstStyle/>
          <a:p>
            <a:pPr marL="0" indent="0">
              <a:buNone/>
            </a:pPr>
            <a:r>
              <a:rPr lang="en-GB" dirty="0"/>
              <a:t>An IEEE reference has two components:</a:t>
            </a:r>
          </a:p>
          <a:p>
            <a:pPr marL="514350" indent="-514350">
              <a:buFont typeface="+mj-lt"/>
              <a:buAutoNum type="arabicPeriod"/>
            </a:pPr>
            <a:r>
              <a:rPr lang="en-GB" b="1" dirty="0"/>
              <a:t>A</a:t>
            </a:r>
            <a:r>
              <a:rPr lang="en-GB" dirty="0"/>
              <a:t> </a:t>
            </a:r>
            <a:r>
              <a:rPr lang="en-GB" b="1" dirty="0"/>
              <a:t>citation </a:t>
            </a:r>
            <a:r>
              <a:rPr lang="en-GB" dirty="0"/>
              <a:t>= A number inside square brackets located in the main body of the text. </a:t>
            </a:r>
            <a:r>
              <a:rPr lang="en-US" dirty="0"/>
              <a:t>Each citation number should be enclosed in square brackets e.g. [1].</a:t>
            </a:r>
            <a:endParaRPr lang="en-GB" dirty="0"/>
          </a:p>
          <a:p>
            <a:pPr marL="514350" indent="-514350">
              <a:buFont typeface="+mj-lt"/>
              <a:buAutoNum type="arabicPeriod"/>
            </a:pPr>
            <a:r>
              <a:rPr lang="en-GB" dirty="0"/>
              <a:t>A </a:t>
            </a:r>
            <a:r>
              <a:rPr lang="en-GB" b="1" dirty="0"/>
              <a:t>Reference source = </a:t>
            </a:r>
            <a:r>
              <a:rPr lang="en-GB" sz="2800" dirty="0"/>
              <a:t>a corresponding formatted </a:t>
            </a:r>
            <a:r>
              <a:rPr lang="en-GB" sz="2800" b="1" dirty="0"/>
              <a:t>reference source </a:t>
            </a:r>
            <a:r>
              <a:rPr lang="en-GB" sz="2800" dirty="0"/>
              <a:t>at the end of the document.</a:t>
            </a:r>
          </a:p>
          <a:p>
            <a:pPr marL="0" indent="0">
              <a:buNone/>
            </a:pPr>
            <a:r>
              <a:rPr lang="en-GB" dirty="0"/>
              <a:t>Example:</a:t>
            </a:r>
            <a:endParaRPr lang="en-GB" sz="2800" dirty="0"/>
          </a:p>
          <a:p>
            <a:pPr marL="514350" indent="-514350">
              <a:buFont typeface="+mj-lt"/>
              <a:buAutoNum type="arabicPeriod"/>
            </a:pPr>
            <a:endParaRPr lang="en-GB" dirty="0"/>
          </a:p>
        </p:txBody>
      </p:sp>
      <p:pic>
        <p:nvPicPr>
          <p:cNvPr id="10" name="Picture 9" descr="Text, letter&#10;&#10;Description automatically generated">
            <a:extLst>
              <a:ext uri="{FF2B5EF4-FFF2-40B4-BE49-F238E27FC236}">
                <a16:creationId xmlns:a16="http://schemas.microsoft.com/office/drawing/2014/main" id="{AD44EE1B-8B31-D8AA-44C1-EECA0D1C44B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25807" y="3911042"/>
            <a:ext cx="7208580" cy="2654511"/>
          </a:xfrm>
          <a:prstGeom prst="rect">
            <a:avLst/>
          </a:prstGeom>
        </p:spPr>
      </p:pic>
      <p:sp>
        <p:nvSpPr>
          <p:cNvPr id="11" name="TextBox 10">
            <a:extLst>
              <a:ext uri="{FF2B5EF4-FFF2-40B4-BE49-F238E27FC236}">
                <a16:creationId xmlns:a16="http://schemas.microsoft.com/office/drawing/2014/main" id="{5CF9774C-D536-406B-DF7B-1AC7FBFD9B01}"/>
              </a:ext>
            </a:extLst>
          </p:cNvPr>
          <p:cNvSpPr txBox="1"/>
          <p:nvPr/>
        </p:nvSpPr>
        <p:spPr>
          <a:xfrm>
            <a:off x="2425807" y="6565553"/>
            <a:ext cx="5638800" cy="169277"/>
          </a:xfrm>
          <a:prstGeom prst="rect">
            <a:avLst/>
          </a:prstGeom>
          <a:noFill/>
        </p:spPr>
        <p:txBody>
          <a:bodyPr wrap="square" rtlCol="0">
            <a:spAutoFit/>
          </a:bodyPr>
          <a:lstStyle/>
          <a:p>
            <a:r>
              <a:rPr lang="en-GB" sz="500">
                <a:hlinkClick r:id="rId3" tooltip="http://tex.stackexchange.com/questions/102858/url-in-new-line-bibtex"/>
              </a:rPr>
              <a:t>This Photo</a:t>
            </a:r>
            <a:r>
              <a:rPr lang="en-GB" sz="500"/>
              <a:t> by Unknown Author is licensed under </a:t>
            </a:r>
            <a:r>
              <a:rPr lang="en-GB" sz="500">
                <a:hlinkClick r:id="rId4" tooltip="https://creativecommons.org/licenses/by-sa/3.0/"/>
              </a:rPr>
              <a:t>CC BY-SA</a:t>
            </a:r>
            <a:endParaRPr lang="en-GB" sz="500"/>
          </a:p>
        </p:txBody>
      </p:sp>
      <p:sp>
        <p:nvSpPr>
          <p:cNvPr id="5" name="TextBox 4">
            <a:extLst>
              <a:ext uri="{FF2B5EF4-FFF2-40B4-BE49-F238E27FC236}">
                <a16:creationId xmlns:a16="http://schemas.microsoft.com/office/drawing/2014/main" id="{F6810A1F-BD97-2F00-E962-1C83574FF183}"/>
              </a:ext>
            </a:extLst>
          </p:cNvPr>
          <p:cNvSpPr txBox="1"/>
          <p:nvPr/>
        </p:nvSpPr>
        <p:spPr>
          <a:xfrm>
            <a:off x="6526927" y="6156994"/>
            <a:ext cx="2475186" cy="307777"/>
          </a:xfrm>
          <a:prstGeom prst="rect">
            <a:avLst/>
          </a:prstGeom>
          <a:noFill/>
        </p:spPr>
        <p:txBody>
          <a:bodyPr wrap="square" rtlCol="0">
            <a:spAutoFit/>
          </a:bodyPr>
          <a:lstStyle/>
          <a:p>
            <a:r>
              <a:rPr lang="en-GB" sz="1400" dirty="0">
                <a:solidFill>
                  <a:schemeClr val="bg1"/>
                </a:solidFill>
                <a:latin typeface="Times New Roman" panose="02020603050405020304" pitchFamily="18" charset="0"/>
                <a:cs typeface="Times New Roman" panose="02020603050405020304" pitchFamily="18" charset="0"/>
              </a:rPr>
              <a:t>. Visited: 12/09/2014</a:t>
            </a:r>
          </a:p>
        </p:txBody>
      </p:sp>
    </p:spTree>
    <p:extLst>
      <p:ext uri="{BB962C8B-B14F-4D97-AF65-F5344CB8AC3E}">
        <p14:creationId xmlns:p14="http://schemas.microsoft.com/office/powerpoint/2010/main" val="26623683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96461-8860-436A-924D-153034D20576}"/>
              </a:ext>
            </a:extLst>
          </p:cNvPr>
          <p:cNvSpPr>
            <a:spLocks noGrp="1"/>
          </p:cNvSpPr>
          <p:nvPr>
            <p:ph type="title"/>
          </p:nvPr>
        </p:nvSpPr>
        <p:spPr/>
        <p:txBody>
          <a:bodyPr/>
          <a:lstStyle/>
          <a:p>
            <a:r>
              <a:rPr lang="en-GB" dirty="0"/>
              <a:t>IEEE Example: </a:t>
            </a:r>
            <a:r>
              <a:rPr lang="en-GB" b="1" dirty="0"/>
              <a:t>Reference format (Book)</a:t>
            </a:r>
            <a:endParaRPr lang="en-GB" dirty="0"/>
          </a:p>
        </p:txBody>
      </p:sp>
      <p:pic>
        <p:nvPicPr>
          <p:cNvPr id="5" name="Content Placeholder 4" descr="Graphical user interface, text, application&#10;&#10;Description automatically generated">
            <a:extLst>
              <a:ext uri="{FF2B5EF4-FFF2-40B4-BE49-F238E27FC236}">
                <a16:creationId xmlns:a16="http://schemas.microsoft.com/office/drawing/2014/main" id="{F0216ECA-A21B-4313-9B80-EC858C07A6E1}"/>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795" r="7585"/>
          <a:stretch/>
        </p:blipFill>
        <p:spPr>
          <a:xfrm>
            <a:off x="445673" y="2031453"/>
            <a:ext cx="11485515" cy="2795094"/>
          </a:xfrm>
        </p:spPr>
      </p:pic>
      <p:sp>
        <p:nvSpPr>
          <p:cNvPr id="6" name="TextBox 5">
            <a:extLst>
              <a:ext uri="{FF2B5EF4-FFF2-40B4-BE49-F238E27FC236}">
                <a16:creationId xmlns:a16="http://schemas.microsoft.com/office/drawing/2014/main" id="{620B8EF3-4F5E-426E-BE0B-E27395546B72}"/>
              </a:ext>
            </a:extLst>
          </p:cNvPr>
          <p:cNvSpPr txBox="1"/>
          <p:nvPr/>
        </p:nvSpPr>
        <p:spPr>
          <a:xfrm>
            <a:off x="584627" y="4826547"/>
            <a:ext cx="10515600" cy="18466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3" tooltip="http://jurnal.untad.ac.id/jurnal/index.php/scientico/about/submissions"/>
              </a:rPr>
              <a:t>This Photo</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4" tooltip="https://creativecommons.org/licenses/by-nc-sa/3.0/"/>
              </a:rPr>
              <a:t>CC BY-SA-NC</a:t>
            </a:r>
            <a:endPar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50799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3FAC71-32A8-0248-E5BE-2F8121ABCB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6130DA-1B84-AEAC-AF6A-B91459A785B7}"/>
              </a:ext>
            </a:extLst>
          </p:cNvPr>
          <p:cNvSpPr>
            <a:spLocks noGrp="1"/>
          </p:cNvSpPr>
          <p:nvPr>
            <p:ph type="title"/>
          </p:nvPr>
        </p:nvSpPr>
        <p:spPr/>
        <p:txBody>
          <a:bodyPr/>
          <a:lstStyle/>
          <a:p>
            <a:r>
              <a:rPr lang="en-GB" dirty="0"/>
              <a:t>IEEE Example: </a:t>
            </a:r>
            <a:r>
              <a:rPr lang="en-GB" b="1" dirty="0"/>
              <a:t>Reference format (Online)</a:t>
            </a:r>
            <a:endParaRPr lang="en-GB" dirty="0"/>
          </a:p>
        </p:txBody>
      </p:sp>
      <p:pic>
        <p:nvPicPr>
          <p:cNvPr id="20" name="Picture 19">
            <a:extLst>
              <a:ext uri="{FF2B5EF4-FFF2-40B4-BE49-F238E27FC236}">
                <a16:creationId xmlns:a16="http://schemas.microsoft.com/office/drawing/2014/main" id="{DA630312-B52D-CD4A-D6AD-20C1E6A48434}"/>
              </a:ext>
            </a:extLst>
          </p:cNvPr>
          <p:cNvPicPr>
            <a:picLocks noChangeAspect="1"/>
          </p:cNvPicPr>
          <p:nvPr/>
        </p:nvPicPr>
        <p:blipFill>
          <a:blip r:embed="rId2"/>
          <a:stretch>
            <a:fillRect/>
          </a:stretch>
        </p:blipFill>
        <p:spPr>
          <a:xfrm>
            <a:off x="105507" y="2567354"/>
            <a:ext cx="11980985" cy="1436290"/>
          </a:xfrm>
          <a:prstGeom prst="rect">
            <a:avLst/>
          </a:prstGeom>
        </p:spPr>
      </p:pic>
      <p:sp>
        <p:nvSpPr>
          <p:cNvPr id="18" name="Rectangle 17">
            <a:extLst>
              <a:ext uri="{FF2B5EF4-FFF2-40B4-BE49-F238E27FC236}">
                <a16:creationId xmlns:a16="http://schemas.microsoft.com/office/drawing/2014/main" id="{0D95400E-69B0-58C7-1733-088540D3CA60}"/>
              </a:ext>
            </a:extLst>
          </p:cNvPr>
          <p:cNvSpPr/>
          <p:nvPr/>
        </p:nvSpPr>
        <p:spPr>
          <a:xfrm>
            <a:off x="940190" y="3063933"/>
            <a:ext cx="2928425" cy="443132"/>
          </a:xfrm>
          <a:prstGeom prst="rect">
            <a:avLst/>
          </a:prstGeom>
          <a:solidFill>
            <a:srgbClr val="FFFF00">
              <a:alpha val="2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F5E4C412-AD15-1C1B-A77C-71D1D91329AE}"/>
              </a:ext>
            </a:extLst>
          </p:cNvPr>
          <p:cNvSpPr/>
          <p:nvPr/>
        </p:nvSpPr>
        <p:spPr>
          <a:xfrm>
            <a:off x="105507" y="3587235"/>
            <a:ext cx="3446585" cy="443132"/>
          </a:xfrm>
          <a:prstGeom prst="rect">
            <a:avLst/>
          </a:prstGeom>
          <a:solidFill>
            <a:srgbClr val="FFFF00">
              <a:alpha val="2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805369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B7A3-78E9-42C3-A5BD-47BE85BF45B5}"/>
              </a:ext>
            </a:extLst>
          </p:cNvPr>
          <p:cNvSpPr>
            <a:spLocks noGrp="1"/>
          </p:cNvSpPr>
          <p:nvPr>
            <p:ph type="title"/>
          </p:nvPr>
        </p:nvSpPr>
        <p:spPr>
          <a:xfrm>
            <a:off x="303975" y="178140"/>
            <a:ext cx="11448061" cy="1197055"/>
          </a:xfrm>
        </p:spPr>
        <p:txBody>
          <a:bodyPr/>
          <a:lstStyle/>
          <a:p>
            <a:r>
              <a:rPr lang="en-GB" dirty="0"/>
              <a:t>IEEE Example: </a:t>
            </a:r>
            <a:r>
              <a:rPr lang="en-GB" b="1" dirty="0"/>
              <a:t>Missing information</a:t>
            </a:r>
            <a:endParaRPr lang="en-GB" dirty="0"/>
          </a:p>
        </p:txBody>
      </p:sp>
      <p:sp>
        <p:nvSpPr>
          <p:cNvPr id="16" name="TextBox 15">
            <a:extLst>
              <a:ext uri="{FF2B5EF4-FFF2-40B4-BE49-F238E27FC236}">
                <a16:creationId xmlns:a16="http://schemas.microsoft.com/office/drawing/2014/main" id="{B865BA87-2DEA-3A36-E6C1-8FF9BBC8DB98}"/>
              </a:ext>
            </a:extLst>
          </p:cNvPr>
          <p:cNvSpPr txBox="1"/>
          <p:nvPr/>
        </p:nvSpPr>
        <p:spPr>
          <a:xfrm>
            <a:off x="713951" y="5501946"/>
            <a:ext cx="10764095"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Note: Try to include all the relevant information. But if you can’t find some that’s ok. Sometimes the publication date may </a:t>
            </a:r>
            <a:r>
              <a:rPr kumimoji="0" lang="en-GB" sz="1600" b="0" i="0" u="none" strike="noStrike" kern="1200" cap="none" spc="0" normalizeH="0" baseline="0" noProof="0" dirty="0" err="1">
                <a:ln>
                  <a:noFill/>
                </a:ln>
                <a:solidFill>
                  <a:prstClr val="white"/>
                </a:solidFill>
                <a:effectLst/>
                <a:uLnTx/>
                <a:uFillTx/>
                <a:latin typeface="Calibri" panose="020F0502020204030204"/>
                <a:ea typeface="+mn-ea"/>
                <a:cs typeface="+mn-cs"/>
              </a:rPr>
              <a:t>ont</a:t>
            </a: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 be available. Also in the 2nd example above there was no author, so the corporate/organisation name was used. It is important to try to include ALL the relevant details, but sometimes if the details are not available, then it’s ok to leave them out. The most important consideration with referencing, is to try to follow the format and to be as consistent as possible. There will always be some omissions here and there. And that’s ok.</a:t>
            </a:r>
          </a:p>
        </p:txBody>
      </p:sp>
      <p:sp>
        <p:nvSpPr>
          <p:cNvPr id="14" name="Rectangle 13">
            <a:extLst>
              <a:ext uri="{FF2B5EF4-FFF2-40B4-BE49-F238E27FC236}">
                <a16:creationId xmlns:a16="http://schemas.microsoft.com/office/drawing/2014/main" id="{7A711CC2-26D5-AA27-A0A9-264A9C3E2BDC}"/>
              </a:ext>
            </a:extLst>
          </p:cNvPr>
          <p:cNvSpPr/>
          <p:nvPr/>
        </p:nvSpPr>
        <p:spPr>
          <a:xfrm>
            <a:off x="5570806" y="2454812"/>
            <a:ext cx="2736166" cy="372794"/>
          </a:xfrm>
          <a:prstGeom prst="rect">
            <a:avLst/>
          </a:prstGeom>
          <a:solidFill>
            <a:srgbClr val="FFFF00">
              <a:alpha val="2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DC8DC114-0455-19DA-5FC5-9A36AB2E60BB}"/>
              </a:ext>
            </a:extLst>
          </p:cNvPr>
          <p:cNvSpPr/>
          <p:nvPr/>
        </p:nvSpPr>
        <p:spPr>
          <a:xfrm>
            <a:off x="6222608" y="3389997"/>
            <a:ext cx="3294186" cy="372794"/>
          </a:xfrm>
          <a:prstGeom prst="rect">
            <a:avLst/>
          </a:prstGeom>
          <a:solidFill>
            <a:srgbClr val="FFFF00">
              <a:alpha val="2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77306C56-BA8D-8E65-7353-255029AD1A4F}"/>
              </a:ext>
            </a:extLst>
          </p:cNvPr>
          <p:cNvPicPr>
            <a:picLocks noChangeAspect="1"/>
          </p:cNvPicPr>
          <p:nvPr/>
        </p:nvPicPr>
        <p:blipFill>
          <a:blip r:embed="rId2"/>
          <a:stretch>
            <a:fillRect/>
          </a:stretch>
        </p:blipFill>
        <p:spPr>
          <a:xfrm>
            <a:off x="348175" y="1191586"/>
            <a:ext cx="11495649" cy="4225199"/>
          </a:xfrm>
          <a:prstGeom prst="rect">
            <a:avLst/>
          </a:prstGeom>
        </p:spPr>
      </p:pic>
      <p:sp>
        <p:nvSpPr>
          <p:cNvPr id="20" name="Rectangle 19">
            <a:extLst>
              <a:ext uri="{FF2B5EF4-FFF2-40B4-BE49-F238E27FC236}">
                <a16:creationId xmlns:a16="http://schemas.microsoft.com/office/drawing/2014/main" id="{72C0FE45-93E8-CBCC-0F7F-CF8400A9BFF8}"/>
              </a:ext>
            </a:extLst>
          </p:cNvPr>
          <p:cNvSpPr/>
          <p:nvPr/>
        </p:nvSpPr>
        <p:spPr>
          <a:xfrm>
            <a:off x="6222608" y="2218122"/>
            <a:ext cx="5348069" cy="372794"/>
          </a:xfrm>
          <a:prstGeom prst="rect">
            <a:avLst/>
          </a:prstGeom>
          <a:solidFill>
            <a:srgbClr val="FFFF00">
              <a:alpha val="2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435EF206-3257-2130-8B22-5FF87EC61A4C}"/>
              </a:ext>
            </a:extLst>
          </p:cNvPr>
          <p:cNvSpPr txBox="1"/>
          <p:nvPr/>
        </p:nvSpPr>
        <p:spPr>
          <a:xfrm>
            <a:off x="6373857" y="3338531"/>
            <a:ext cx="5260125" cy="1015663"/>
          </a:xfrm>
          <a:prstGeom prst="rect">
            <a:avLst/>
          </a:prstGeom>
          <a:solidFill>
            <a:schemeClr val="tx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Missing publication date.</a:t>
            </a:r>
            <a:b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Sometime the author may not be available too.</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cxnSp>
        <p:nvCxnSpPr>
          <p:cNvPr id="6" name="Straight Arrow Connector 5">
            <a:extLst>
              <a:ext uri="{FF2B5EF4-FFF2-40B4-BE49-F238E27FC236}">
                <a16:creationId xmlns:a16="http://schemas.microsoft.com/office/drawing/2014/main" id="{0621942B-3D6F-D5EF-20F4-C91DE271155D}"/>
              </a:ext>
            </a:extLst>
          </p:cNvPr>
          <p:cNvCxnSpPr/>
          <p:nvPr/>
        </p:nvCxnSpPr>
        <p:spPr>
          <a:xfrm flipH="1" flipV="1">
            <a:off x="6147582" y="2454812"/>
            <a:ext cx="75026" cy="1083774"/>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44C4FA1F-A9F0-713C-BF27-C703B478EB5C}"/>
              </a:ext>
            </a:extLst>
          </p:cNvPr>
          <p:cNvCxnSpPr>
            <a:cxnSpLocks/>
          </p:cNvCxnSpPr>
          <p:nvPr/>
        </p:nvCxnSpPr>
        <p:spPr>
          <a:xfrm flipH="1">
            <a:off x="1976511" y="3846362"/>
            <a:ext cx="4277945" cy="423183"/>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37F6E192-4FF5-E4FB-9484-DC52399A9617}"/>
              </a:ext>
            </a:extLst>
          </p:cNvPr>
          <p:cNvSpPr/>
          <p:nvPr/>
        </p:nvSpPr>
        <p:spPr>
          <a:xfrm>
            <a:off x="1258568" y="4343249"/>
            <a:ext cx="717943" cy="372794"/>
          </a:xfrm>
          <a:prstGeom prst="rect">
            <a:avLst/>
          </a:prstGeom>
          <a:solidFill>
            <a:srgbClr val="FFFF00">
              <a:alpha val="2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73484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26F4A-921E-4669-A3A3-24D3D4C689ED}"/>
              </a:ext>
            </a:extLst>
          </p:cNvPr>
          <p:cNvSpPr>
            <a:spLocks noGrp="1"/>
          </p:cNvSpPr>
          <p:nvPr>
            <p:ph type="title"/>
          </p:nvPr>
        </p:nvSpPr>
        <p:spPr>
          <a:xfrm>
            <a:off x="563880" y="423610"/>
            <a:ext cx="10515600" cy="1325563"/>
          </a:xfrm>
        </p:spPr>
        <p:txBody>
          <a:bodyPr/>
          <a:lstStyle/>
          <a:p>
            <a:r>
              <a:rPr lang="en-GB" dirty="0"/>
              <a:t>IEEE Example: </a:t>
            </a:r>
            <a:r>
              <a:rPr lang="en-GB" b="1" dirty="0"/>
              <a:t>Multiple citations</a:t>
            </a:r>
            <a:endParaRPr lang="en-GB" dirty="0"/>
          </a:p>
        </p:txBody>
      </p:sp>
      <p:pic>
        <p:nvPicPr>
          <p:cNvPr id="6" name="Picture 5" descr="Text, letter&#10;&#10;Description automatically generated">
            <a:extLst>
              <a:ext uri="{FF2B5EF4-FFF2-40B4-BE49-F238E27FC236}">
                <a16:creationId xmlns:a16="http://schemas.microsoft.com/office/drawing/2014/main" id="{7D117384-326E-4774-A8CD-8A5D48AE5FF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67038" y="1821829"/>
            <a:ext cx="9831976" cy="3949779"/>
          </a:xfrm>
          <a:prstGeom prst="rect">
            <a:avLst/>
          </a:prstGeom>
        </p:spPr>
      </p:pic>
      <p:sp>
        <p:nvSpPr>
          <p:cNvPr id="7" name="TextBox 6">
            <a:extLst>
              <a:ext uri="{FF2B5EF4-FFF2-40B4-BE49-F238E27FC236}">
                <a16:creationId xmlns:a16="http://schemas.microsoft.com/office/drawing/2014/main" id="{B7C3DF3D-7FEE-4BEE-A91B-8E0741191C62}"/>
              </a:ext>
            </a:extLst>
          </p:cNvPr>
          <p:cNvSpPr txBox="1"/>
          <p:nvPr/>
        </p:nvSpPr>
        <p:spPr>
          <a:xfrm>
            <a:off x="2771324" y="5810416"/>
            <a:ext cx="5879365" cy="18466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3" tooltip="http://tex.stackexchange.com/questions/43993/ieee-latex-style-grouping-references"/>
              </a:rPr>
              <a:t>This Photo</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4" tooltip="https://creativecommons.org/licenses/by-sa/3.0/"/>
              </a:rPr>
              <a:t>CC BY-SA</a:t>
            </a:r>
            <a:endPar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77869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96461-8860-436A-924D-153034D20576}"/>
              </a:ext>
            </a:extLst>
          </p:cNvPr>
          <p:cNvSpPr>
            <a:spLocks noGrp="1"/>
          </p:cNvSpPr>
          <p:nvPr>
            <p:ph type="title"/>
          </p:nvPr>
        </p:nvSpPr>
        <p:spPr>
          <a:xfrm>
            <a:off x="451021" y="193136"/>
            <a:ext cx="10974860" cy="1325563"/>
          </a:xfrm>
        </p:spPr>
        <p:txBody>
          <a:bodyPr/>
          <a:lstStyle/>
          <a:p>
            <a:r>
              <a:rPr lang="en-GB" b="1" dirty="0"/>
              <a:t>Bg. </a:t>
            </a:r>
            <a:r>
              <a:rPr lang="en-GB" b="1" u="sng" dirty="0"/>
              <a:t>Referring to the same source multiple times</a:t>
            </a:r>
          </a:p>
        </p:txBody>
      </p:sp>
      <p:sp>
        <p:nvSpPr>
          <p:cNvPr id="4" name="Content Placeholder 3">
            <a:extLst>
              <a:ext uri="{FF2B5EF4-FFF2-40B4-BE49-F238E27FC236}">
                <a16:creationId xmlns:a16="http://schemas.microsoft.com/office/drawing/2014/main" id="{FA6C8671-D566-4BD7-BE9E-C2D357E78D35}"/>
              </a:ext>
            </a:extLst>
          </p:cNvPr>
          <p:cNvSpPr>
            <a:spLocks noGrp="1"/>
          </p:cNvSpPr>
          <p:nvPr>
            <p:ph idx="1"/>
          </p:nvPr>
        </p:nvSpPr>
        <p:spPr>
          <a:xfrm>
            <a:off x="581797" y="1518699"/>
            <a:ext cx="10539284" cy="4741424"/>
          </a:xfrm>
        </p:spPr>
        <p:txBody>
          <a:bodyPr>
            <a:normAutofit lnSpcReduction="10000"/>
          </a:bodyPr>
          <a:lstStyle/>
          <a:p>
            <a:r>
              <a:rPr lang="en-US" dirty="0"/>
              <a:t>When using the same reference source more than once, you can use the same citation number, throughout the document. </a:t>
            </a:r>
          </a:p>
          <a:p>
            <a:r>
              <a:rPr lang="en-US" dirty="0"/>
              <a:t>In IEEE referencing, you do not have to provide a new citation number.</a:t>
            </a:r>
          </a:p>
          <a:p>
            <a:r>
              <a:rPr lang="en-US" dirty="0"/>
              <a:t>You only need to include a source once in the reference list. </a:t>
            </a:r>
          </a:p>
          <a:p>
            <a:r>
              <a:rPr lang="en-US" dirty="0"/>
              <a:t>When referring to a source multiple times (e.g. a book) and you want to refer to a specific part of the source/book, you can do it in the citation in the main text, for example: [1, pp. 5-10], [1, Appendix 1],  [1, Ch. 1, pp. 5-10], [1, Fig. 3].</a:t>
            </a:r>
          </a:p>
          <a:p>
            <a:pPr marL="0" indent="0">
              <a:buNone/>
            </a:pPr>
            <a:r>
              <a:rPr lang="en-US" dirty="0"/>
              <a:t>	</a:t>
            </a:r>
            <a:r>
              <a:rPr lang="en-US" sz="2400" dirty="0"/>
              <a:t>* 1, = reference source number 1</a:t>
            </a:r>
            <a:br>
              <a:rPr lang="en-US" sz="2400" dirty="0"/>
            </a:br>
            <a:r>
              <a:rPr lang="en-US" sz="2400" dirty="0"/>
              <a:t>	    pp. = pages 5 to 10</a:t>
            </a:r>
            <a:endParaRPr lang="en-GB" dirty="0"/>
          </a:p>
        </p:txBody>
      </p:sp>
    </p:spTree>
    <p:extLst>
      <p:ext uri="{BB962C8B-B14F-4D97-AF65-F5344CB8AC3E}">
        <p14:creationId xmlns:p14="http://schemas.microsoft.com/office/powerpoint/2010/main" val="22083989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26F4A-921E-4669-A3A3-24D3D4C689ED}"/>
              </a:ext>
            </a:extLst>
          </p:cNvPr>
          <p:cNvSpPr>
            <a:spLocks noGrp="1"/>
          </p:cNvSpPr>
          <p:nvPr>
            <p:ph type="title"/>
          </p:nvPr>
        </p:nvSpPr>
        <p:spPr>
          <a:xfrm>
            <a:off x="332935" y="440532"/>
            <a:ext cx="11020865" cy="1325563"/>
          </a:xfrm>
        </p:spPr>
        <p:txBody>
          <a:bodyPr>
            <a:normAutofit/>
          </a:bodyPr>
          <a:lstStyle/>
          <a:p>
            <a:r>
              <a:rPr lang="en-GB" sz="4800" u="sng" dirty="0"/>
              <a:t>IEEE citation example: </a:t>
            </a:r>
            <a:r>
              <a:rPr lang="en-GB" sz="4800" b="1" u="sng" dirty="0"/>
              <a:t>In a table and in text</a:t>
            </a:r>
            <a:endParaRPr lang="en-GB" sz="4800" u="sng" dirty="0"/>
          </a:p>
        </p:txBody>
      </p:sp>
      <p:sp>
        <p:nvSpPr>
          <p:cNvPr id="3" name="Content Placeholder 2">
            <a:extLst>
              <a:ext uri="{FF2B5EF4-FFF2-40B4-BE49-F238E27FC236}">
                <a16:creationId xmlns:a16="http://schemas.microsoft.com/office/drawing/2014/main" id="{A2D459AF-39C2-4F39-A6C0-FE5A9F66EEC1}"/>
              </a:ext>
            </a:extLst>
          </p:cNvPr>
          <p:cNvSpPr>
            <a:spLocks noGrp="1"/>
          </p:cNvSpPr>
          <p:nvPr>
            <p:ph idx="1"/>
          </p:nvPr>
        </p:nvSpPr>
        <p:spPr/>
        <p:txBody>
          <a:bodyPr/>
          <a:lstStyle/>
          <a:p>
            <a:endParaRPr lang="en-GB"/>
          </a:p>
        </p:txBody>
      </p:sp>
      <p:pic>
        <p:nvPicPr>
          <p:cNvPr id="4" name="Picture 3" descr="Graphical user interface, text&#10;&#10;Description automatically generated">
            <a:extLst>
              <a:ext uri="{FF2B5EF4-FFF2-40B4-BE49-F238E27FC236}">
                <a16:creationId xmlns:a16="http://schemas.microsoft.com/office/drawing/2014/main" id="{C8AF639B-40C2-4F95-A5F1-8F5367F9A58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4991" b="8038"/>
          <a:stretch/>
        </p:blipFill>
        <p:spPr>
          <a:xfrm>
            <a:off x="0" y="1825625"/>
            <a:ext cx="12192000" cy="4590543"/>
          </a:xfrm>
          <a:prstGeom prst="rect">
            <a:avLst/>
          </a:prstGeom>
        </p:spPr>
      </p:pic>
      <p:sp>
        <p:nvSpPr>
          <p:cNvPr id="5" name="TextBox 4">
            <a:extLst>
              <a:ext uri="{FF2B5EF4-FFF2-40B4-BE49-F238E27FC236}">
                <a16:creationId xmlns:a16="http://schemas.microsoft.com/office/drawing/2014/main" id="{35E83246-428F-41E7-A5D6-4C21B65E980B}"/>
              </a:ext>
            </a:extLst>
          </p:cNvPr>
          <p:cNvSpPr txBox="1"/>
          <p:nvPr/>
        </p:nvSpPr>
        <p:spPr>
          <a:xfrm>
            <a:off x="1950000" y="8806326"/>
            <a:ext cx="12192000"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white"/>
                </a:solidFill>
                <a:effectLst/>
                <a:uLnTx/>
                <a:uFillTx/>
                <a:latin typeface="Calibri" panose="020F0502020204030204"/>
                <a:ea typeface="+mn-ea"/>
                <a:cs typeface="+mn-cs"/>
                <a:hlinkClick r:id="rId3" tooltip="https://tex.stackexchange.com/questions/176543/table-merging-with-two-columns-and-text-in-ieee-conference-latex-format"/>
              </a:rPr>
              <a:t>This Photo</a:t>
            </a:r>
            <a:r>
              <a:rPr kumimoji="0" lang="en-GB" sz="900" b="0" i="0" u="none" strike="noStrike" kern="1200" cap="none" spc="0" normalizeH="0" baseline="0" noProof="0">
                <a:ln>
                  <a:noFill/>
                </a:ln>
                <a:solidFill>
                  <a:prstClr val="white"/>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a:ln>
                  <a:noFill/>
                </a:ln>
                <a:solidFill>
                  <a:prstClr val="white"/>
                </a:solidFill>
                <a:effectLst/>
                <a:uLnTx/>
                <a:uFillTx/>
                <a:latin typeface="Calibri" panose="020F0502020204030204"/>
                <a:ea typeface="+mn-ea"/>
                <a:cs typeface="+mn-cs"/>
                <a:hlinkClick r:id="rId4" tooltip="https://creativecommons.org/licenses/by-sa/3.0/"/>
              </a:rPr>
              <a:t>CC BY-SA</a:t>
            </a:r>
            <a:endParaRPr kumimoji="0" lang="en-GB" sz="9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98977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pic>
        <p:nvPicPr>
          <p:cNvPr id="6" name="Picture 5">
            <a:hlinkClick r:id="rId2"/>
            <a:extLst>
              <a:ext uri="{FF2B5EF4-FFF2-40B4-BE49-F238E27FC236}">
                <a16:creationId xmlns:a16="http://schemas.microsoft.com/office/drawing/2014/main" id="{54B9B174-D975-4320-8088-75180EEB68BA}"/>
              </a:ext>
            </a:extLst>
          </p:cNvPr>
          <p:cNvPicPr>
            <a:picLocks noChangeAspect="1"/>
          </p:cNvPicPr>
          <p:nvPr/>
        </p:nvPicPr>
        <p:blipFill>
          <a:blip r:embed="rId3"/>
          <a:stretch>
            <a:fillRect/>
          </a:stretch>
        </p:blipFill>
        <p:spPr>
          <a:xfrm>
            <a:off x="6465659" y="1342278"/>
            <a:ext cx="4822062" cy="429970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76633" y="1416988"/>
            <a:ext cx="5430509" cy="4407052"/>
          </a:xfrm>
        </p:spPr>
        <p:txBody>
          <a:bodyPr anchor="t">
            <a:noAutofit/>
          </a:bodyPr>
          <a:lstStyle/>
          <a:p>
            <a:pPr marL="414338" lvl="1" indent="-342900">
              <a:lnSpc>
                <a:spcPct val="100000"/>
              </a:lnSpc>
              <a:spcBef>
                <a:spcPts val="0"/>
              </a:spcBef>
            </a:pPr>
            <a:r>
              <a:rPr lang="en-GB" sz="2800" b="0" i="0" dirty="0"/>
              <a:t>As mentioned, the University provides an IEEE Referencing guide to help and support you.</a:t>
            </a:r>
            <a:endParaRPr lang="en-GB" sz="2800" dirty="0"/>
          </a:p>
          <a:p>
            <a:pPr marL="871538" lvl="2" indent="-342900">
              <a:lnSpc>
                <a:spcPct val="100000"/>
              </a:lnSpc>
              <a:spcBef>
                <a:spcPts val="0"/>
              </a:spcBef>
            </a:pPr>
            <a:r>
              <a:rPr lang="en-GB" sz="2800" dirty="0"/>
              <a:t>Bg. IEEE reference examples can be found in pages 10 - 15.</a:t>
            </a:r>
          </a:p>
          <a:p>
            <a:pPr marL="871538" lvl="2" indent="-342900">
              <a:lnSpc>
                <a:spcPct val="100000"/>
              </a:lnSpc>
              <a:spcBef>
                <a:spcPts val="0"/>
              </a:spcBef>
            </a:pPr>
            <a:r>
              <a:rPr lang="en-GB" sz="2800" dirty="0"/>
              <a:t>UWTSD </a:t>
            </a:r>
            <a:r>
              <a:rPr lang="en-GB" sz="2800" b="0" i="0" dirty="0"/>
              <a:t>IEEE Referencing guide </a:t>
            </a:r>
            <a:r>
              <a:rPr lang="en-GB" sz="2800" b="0" i="0" dirty="0">
                <a:hlinkClick r:id="rId4"/>
              </a:rPr>
              <a:t>click-here</a:t>
            </a:r>
            <a:r>
              <a:rPr lang="en-GB" sz="2800" b="0" i="0" dirty="0"/>
              <a:t>.</a:t>
            </a:r>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06353" y="80066"/>
            <a:ext cx="9861712" cy="1454051"/>
          </a:xfrm>
        </p:spPr>
        <p:txBody>
          <a:bodyPr>
            <a:noAutofit/>
          </a:bodyPr>
          <a:lstStyle/>
          <a:p>
            <a:r>
              <a:rPr lang="en-GB" sz="4900" b="1" u="sng" dirty="0">
                <a:solidFill>
                  <a:schemeClr val="tx2"/>
                </a:solidFill>
              </a:rPr>
              <a:t>UWTSD IEEE Referencing handbook</a:t>
            </a:r>
          </a:p>
        </p:txBody>
      </p:sp>
      <p:pic>
        <p:nvPicPr>
          <p:cNvPr id="9" name="Graphic 8" descr="Cursor with solid fill">
            <a:extLst>
              <a:ext uri="{FF2B5EF4-FFF2-40B4-BE49-F238E27FC236}">
                <a16:creationId xmlns:a16="http://schemas.microsoft.com/office/drawing/2014/main" id="{A93D76DC-05EA-35D7-2A59-5E1CD0C1B16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a:xfrm>
            <a:off x="9617676" y="4198589"/>
            <a:ext cx="2886794" cy="2886794"/>
          </a:xfrm>
          <a:prstGeom prst="rect">
            <a:avLst/>
          </a:prstGeom>
        </p:spPr>
      </p:pic>
    </p:spTree>
    <p:extLst>
      <p:ext uri="{BB962C8B-B14F-4D97-AF65-F5344CB8AC3E}">
        <p14:creationId xmlns:p14="http://schemas.microsoft.com/office/powerpoint/2010/main" val="310302321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D742F-D7A9-40D4-90A2-E50B71E1641D}"/>
              </a:ext>
            </a:extLst>
          </p:cNvPr>
          <p:cNvSpPr>
            <a:spLocks noGrp="1"/>
          </p:cNvSpPr>
          <p:nvPr>
            <p:ph type="title"/>
          </p:nvPr>
        </p:nvSpPr>
        <p:spPr>
          <a:xfrm>
            <a:off x="508686" y="365125"/>
            <a:ext cx="10515600" cy="1325563"/>
          </a:xfrm>
        </p:spPr>
        <p:txBody>
          <a:bodyPr/>
          <a:lstStyle/>
          <a:p>
            <a:r>
              <a:rPr lang="en-GB" b="1" u="sng" dirty="0"/>
              <a:t>Many IEEE support sources available</a:t>
            </a:r>
          </a:p>
        </p:txBody>
      </p:sp>
      <p:sp>
        <p:nvSpPr>
          <p:cNvPr id="3" name="Content Placeholder 2">
            <a:extLst>
              <a:ext uri="{FF2B5EF4-FFF2-40B4-BE49-F238E27FC236}">
                <a16:creationId xmlns:a16="http://schemas.microsoft.com/office/drawing/2014/main" id="{8184B772-9A05-44B5-8191-7DB720421E36}"/>
              </a:ext>
            </a:extLst>
          </p:cNvPr>
          <p:cNvSpPr>
            <a:spLocks noGrp="1"/>
          </p:cNvSpPr>
          <p:nvPr>
            <p:ph idx="1"/>
          </p:nvPr>
        </p:nvSpPr>
        <p:spPr>
          <a:xfrm>
            <a:off x="582826" y="1690688"/>
            <a:ext cx="10595919" cy="4351338"/>
          </a:xfrm>
        </p:spPr>
        <p:txBody>
          <a:bodyPr>
            <a:normAutofit/>
          </a:bodyPr>
          <a:lstStyle/>
          <a:p>
            <a:r>
              <a:rPr lang="en-GB" sz="2800" b="0" i="0" dirty="0"/>
              <a:t>The University’s IEEE Referencing guide show you </a:t>
            </a:r>
            <a:r>
              <a:rPr lang="en-GB" dirty="0"/>
              <a:t>how to </a:t>
            </a:r>
            <a:r>
              <a:rPr lang="en-GB" sz="2800" b="0" i="0" dirty="0"/>
              <a:t>format different types of research sources in </a:t>
            </a:r>
            <a:r>
              <a:rPr lang="en-GB" dirty="0"/>
              <a:t>your</a:t>
            </a:r>
            <a:r>
              <a:rPr lang="en-GB" sz="2800" b="0" i="0" dirty="0"/>
              <a:t> reference list, whether it be an article, book, imag</a:t>
            </a:r>
            <a:r>
              <a:rPr lang="en-GB" dirty="0"/>
              <a:t>e/figure or video.</a:t>
            </a:r>
            <a:endParaRPr lang="en-GB" sz="2800" b="0" i="0" dirty="0"/>
          </a:p>
          <a:p>
            <a:r>
              <a:rPr lang="en-GB" dirty="0"/>
              <a:t>If stuck, remember, there are many other helpful sources online that can help you. Try searching Google or YouTube for further guidance on IEEE referencing, if needed. </a:t>
            </a:r>
          </a:p>
          <a:p>
            <a:r>
              <a:rPr lang="en-GB" dirty="0"/>
              <a:t>For example: </a:t>
            </a:r>
            <a:r>
              <a:rPr lang="en-GB" dirty="0">
                <a:solidFill>
                  <a:schemeClr val="bg1"/>
                </a:solidFill>
                <a:highlight>
                  <a:srgbClr val="FFFF00"/>
                </a:highlight>
              </a:rPr>
              <a:t>Citethisforme.com</a:t>
            </a:r>
            <a:r>
              <a:rPr lang="en-GB" dirty="0"/>
              <a:t> will create the format for different research sources for you using the IEEE style. For further information, click here:</a:t>
            </a:r>
            <a:endParaRPr lang="en-GB" sz="1800" dirty="0"/>
          </a:p>
          <a:p>
            <a:pPr lvl="1"/>
            <a:r>
              <a:rPr lang="en-US" sz="3200" dirty="0">
                <a:solidFill>
                  <a:schemeClr val="bg1"/>
                </a:solidFill>
                <a:highlight>
                  <a:srgbClr val="FFFF00"/>
                </a:highlight>
                <a:hlinkClick r:id="rId2">
                  <a:extLst>
                    <a:ext uri="{A12FA001-AC4F-418D-AE19-62706E023703}">
                      <ahyp:hlinkClr xmlns:ahyp="http://schemas.microsoft.com/office/drawing/2018/hyperlinkcolor" val="tx"/>
                    </a:ext>
                  </a:extLst>
                </a:hlinkClick>
              </a:rPr>
              <a:t>How to reference in IEEE style by CiteThisForMe.com</a:t>
            </a:r>
            <a:endParaRPr lang="en-US" sz="3200" dirty="0">
              <a:solidFill>
                <a:schemeClr val="bg1"/>
              </a:solidFill>
              <a:highlight>
                <a:srgbClr val="FFFF00"/>
              </a:highlight>
            </a:endParaRPr>
          </a:p>
        </p:txBody>
      </p:sp>
    </p:spTree>
    <p:extLst>
      <p:ext uri="{BB962C8B-B14F-4D97-AF65-F5344CB8AC3E}">
        <p14:creationId xmlns:p14="http://schemas.microsoft.com/office/powerpoint/2010/main" val="36713958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AB72139-038C-2FBC-D0D9-FA2E7A471D30}"/>
              </a:ext>
            </a:extLst>
          </p:cNvPr>
          <p:cNvPicPr>
            <a:picLocks noChangeAspect="1"/>
          </p:cNvPicPr>
          <p:nvPr/>
        </p:nvPicPr>
        <p:blipFill>
          <a:blip r:embed="rId2"/>
          <a:stretch>
            <a:fillRect/>
          </a:stretch>
        </p:blipFill>
        <p:spPr>
          <a:xfrm>
            <a:off x="7223167" y="3429000"/>
            <a:ext cx="4714875" cy="3228975"/>
          </a:xfrm>
          <a:prstGeom prst="rect">
            <a:avLst/>
          </a:prstGeom>
        </p:spPr>
      </p:pic>
      <p:sp>
        <p:nvSpPr>
          <p:cNvPr id="2" name="Title 1">
            <a:extLst>
              <a:ext uri="{FF2B5EF4-FFF2-40B4-BE49-F238E27FC236}">
                <a16:creationId xmlns:a16="http://schemas.microsoft.com/office/drawing/2014/main" id="{474CB7A3-78E9-42C3-A5BD-47BE85BF45B5}"/>
              </a:ext>
            </a:extLst>
          </p:cNvPr>
          <p:cNvSpPr>
            <a:spLocks noGrp="1"/>
          </p:cNvSpPr>
          <p:nvPr>
            <p:ph type="title"/>
          </p:nvPr>
        </p:nvSpPr>
        <p:spPr>
          <a:xfrm>
            <a:off x="500448" y="348649"/>
            <a:ext cx="10515600" cy="1325563"/>
          </a:xfrm>
        </p:spPr>
        <p:txBody>
          <a:bodyPr>
            <a:normAutofit/>
          </a:bodyPr>
          <a:lstStyle/>
          <a:p>
            <a:r>
              <a:rPr lang="en-GB" b="1" u="sng" dirty="0"/>
              <a:t>IEEE Referencing in Microsoft Word</a:t>
            </a:r>
            <a:endParaRPr lang="en-GB" u="sng" dirty="0"/>
          </a:p>
        </p:txBody>
      </p:sp>
      <p:sp>
        <p:nvSpPr>
          <p:cNvPr id="6" name="Content Placeholder 2">
            <a:extLst>
              <a:ext uri="{FF2B5EF4-FFF2-40B4-BE49-F238E27FC236}">
                <a16:creationId xmlns:a16="http://schemas.microsoft.com/office/drawing/2014/main" id="{E191DD1F-3DDF-332E-33A6-4E3CDCA07DD2}"/>
              </a:ext>
            </a:extLst>
          </p:cNvPr>
          <p:cNvSpPr>
            <a:spLocks noGrp="1"/>
          </p:cNvSpPr>
          <p:nvPr>
            <p:ph idx="1"/>
          </p:nvPr>
        </p:nvSpPr>
        <p:spPr>
          <a:xfrm>
            <a:off x="648730" y="1560126"/>
            <a:ext cx="10515600" cy="4351338"/>
          </a:xfrm>
          <a:solidFill>
            <a:schemeClr val="bg1">
              <a:alpha val="55000"/>
            </a:schemeClr>
          </a:solidFill>
        </p:spPr>
        <p:txBody>
          <a:bodyPr>
            <a:normAutofit/>
          </a:bodyPr>
          <a:lstStyle/>
          <a:p>
            <a:r>
              <a:rPr lang="en-US" dirty="0"/>
              <a:t>MS Word has a built-in reference function, that allows you to enter citations and reference sources in your documents. It is simple to do:</a:t>
            </a:r>
          </a:p>
          <a:p>
            <a:r>
              <a:rPr lang="en-US" dirty="0">
                <a:solidFill>
                  <a:schemeClr val="bg1"/>
                </a:solidFill>
                <a:highlight>
                  <a:srgbClr val="FFFF00"/>
                </a:highlight>
              </a:rPr>
              <a:t>Tutor demo:</a:t>
            </a:r>
            <a:r>
              <a:rPr lang="en-US" dirty="0">
                <a:solidFill>
                  <a:schemeClr val="bg1"/>
                </a:solidFill>
              </a:rPr>
              <a:t> </a:t>
            </a:r>
            <a:r>
              <a:rPr lang="en-US" dirty="0"/>
              <a:t>To add a new citation, first add the reference source information: </a:t>
            </a:r>
          </a:p>
          <a:p>
            <a:pPr marL="971550" lvl="1" indent="-514350">
              <a:buFont typeface="+mj-lt"/>
              <a:buAutoNum type="arabicPeriod"/>
            </a:pPr>
            <a:r>
              <a:rPr lang="en-US" b="1" dirty="0"/>
              <a:t>References tab: </a:t>
            </a:r>
            <a:r>
              <a:rPr lang="en-US" dirty="0"/>
              <a:t>Choose </a:t>
            </a:r>
            <a:r>
              <a:rPr lang="en-US" b="1" dirty="0"/>
              <a:t>IEEE citation style </a:t>
            </a:r>
            <a:r>
              <a:rPr lang="en-US" dirty="0"/>
              <a:t>in the Reference tab </a:t>
            </a:r>
            <a:br>
              <a:rPr lang="en-US" dirty="0"/>
            </a:br>
            <a:r>
              <a:rPr lang="en-US" dirty="0"/>
              <a:t>&gt; Style option menu.</a:t>
            </a:r>
          </a:p>
          <a:p>
            <a:pPr marL="971550" lvl="1" indent="-514350">
              <a:buFont typeface="+mj-lt"/>
              <a:buAutoNum type="arabicPeriod"/>
            </a:pPr>
            <a:r>
              <a:rPr lang="en-US" dirty="0"/>
              <a:t>Put the cursor in the text where you want to add a citation. </a:t>
            </a:r>
          </a:p>
          <a:p>
            <a:pPr marL="971550" lvl="1" indent="-514350">
              <a:buFont typeface="+mj-lt"/>
              <a:buAutoNum type="arabicPeriod"/>
            </a:pPr>
            <a:r>
              <a:rPr lang="en-US" dirty="0"/>
              <a:t>Select: Insert Citation &gt; Add New Source.</a:t>
            </a:r>
          </a:p>
          <a:p>
            <a:pPr marL="514350" indent="-514350">
              <a:buFont typeface="+mj-lt"/>
              <a:buAutoNum type="arabicPeriod"/>
            </a:pPr>
            <a:endParaRPr lang="en-US" dirty="0"/>
          </a:p>
        </p:txBody>
      </p:sp>
      <p:sp>
        <p:nvSpPr>
          <p:cNvPr id="10" name="TextBox 9">
            <a:extLst>
              <a:ext uri="{FF2B5EF4-FFF2-40B4-BE49-F238E27FC236}">
                <a16:creationId xmlns:a16="http://schemas.microsoft.com/office/drawing/2014/main" id="{8B9730E9-E141-2A72-F127-A0A43810B101}"/>
              </a:ext>
            </a:extLst>
          </p:cNvPr>
          <p:cNvSpPr txBox="1"/>
          <p:nvPr/>
        </p:nvSpPr>
        <p:spPr>
          <a:xfrm>
            <a:off x="500448" y="4776614"/>
            <a:ext cx="5362832" cy="150810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Note: Whereas MS Word can automatically create Reference lists it cannot yet autonomically extract reference information. Later in the module we will learn how to use </a:t>
            </a: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Automatic Reference managers </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for this purpose.</a:t>
            </a:r>
          </a:p>
        </p:txBody>
      </p:sp>
    </p:spTree>
    <p:extLst>
      <p:ext uri="{BB962C8B-B14F-4D97-AF65-F5344CB8AC3E}">
        <p14:creationId xmlns:p14="http://schemas.microsoft.com/office/powerpoint/2010/main" val="418990145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4837679-E2B2-496C-894E-DFEE60CCA6EB}"/>
              </a:ext>
            </a:extLst>
          </p:cNvPr>
          <p:cNvPicPr>
            <a:picLocks noChangeAspect="1"/>
          </p:cNvPicPr>
          <p:nvPr/>
        </p:nvPicPr>
        <p:blipFill rotWithShape="1">
          <a:blip r:embed="rId2"/>
          <a:srcRect t="6725" b="16989"/>
          <a:stretch/>
        </p:blipFill>
        <p:spPr>
          <a:xfrm>
            <a:off x="667265" y="906051"/>
            <a:ext cx="11080921" cy="5635441"/>
          </a:xfrm>
          <a:prstGeom prst="rect">
            <a:avLst/>
          </a:prstGeom>
        </p:spPr>
      </p:pic>
      <p:sp>
        <p:nvSpPr>
          <p:cNvPr id="6" name="TextBox 5">
            <a:extLst>
              <a:ext uri="{FF2B5EF4-FFF2-40B4-BE49-F238E27FC236}">
                <a16:creationId xmlns:a16="http://schemas.microsoft.com/office/drawing/2014/main" id="{2F44A188-9BFF-FECC-DEBA-DCA5DA0E70E5}"/>
              </a:ext>
            </a:extLst>
          </p:cNvPr>
          <p:cNvSpPr txBox="1"/>
          <p:nvPr/>
        </p:nvSpPr>
        <p:spPr>
          <a:xfrm>
            <a:off x="176599" y="316508"/>
            <a:ext cx="11323422" cy="1015663"/>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rPr>
              <a:t>Bg. 1. </a:t>
            </a:r>
            <a:r>
              <a:rPr kumimoji="0" lang="en-GB" sz="2800" b="0" i="0" u="none" strike="noStrike" kern="1200" cap="none" spc="0" normalizeH="0" baseline="0" noProof="0" dirty="0">
                <a:ln>
                  <a:noFill/>
                </a:ln>
                <a:solidFill>
                  <a:srgbClr val="FFFF00"/>
                </a:solidFill>
                <a:effectLst/>
                <a:uLnTx/>
                <a:uFillTx/>
                <a:latin typeface="Calibri" panose="020F0502020204030204"/>
                <a:ea typeface="+mn-ea"/>
                <a:cs typeface="+mn-cs"/>
              </a:rPr>
              <a:t>Go to ‘References’ tab &amp; ‘Insert citation’ to insert a new source &amp; citation:</a:t>
            </a:r>
          </a:p>
        </p:txBody>
      </p:sp>
    </p:spTree>
    <p:extLst>
      <p:ext uri="{BB962C8B-B14F-4D97-AF65-F5344CB8AC3E}">
        <p14:creationId xmlns:p14="http://schemas.microsoft.com/office/powerpoint/2010/main" val="20404730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626EDCA-CCD3-0A90-B561-579B1DCAC5A4}"/>
              </a:ext>
            </a:extLst>
          </p:cNvPr>
          <p:cNvPicPr>
            <a:picLocks noChangeAspect="1"/>
          </p:cNvPicPr>
          <p:nvPr/>
        </p:nvPicPr>
        <p:blipFill rotWithShape="1">
          <a:blip r:embed="rId2"/>
          <a:srcRect l="11277" t="7088" r="4849" b="14041"/>
          <a:stretch/>
        </p:blipFill>
        <p:spPr>
          <a:xfrm>
            <a:off x="1033847" y="296562"/>
            <a:ext cx="10124305" cy="6346985"/>
          </a:xfrm>
          <a:prstGeom prst="rect">
            <a:avLst/>
          </a:prstGeom>
        </p:spPr>
      </p:pic>
      <p:sp>
        <p:nvSpPr>
          <p:cNvPr id="6" name="TextBox 5">
            <a:extLst>
              <a:ext uri="{FF2B5EF4-FFF2-40B4-BE49-F238E27FC236}">
                <a16:creationId xmlns:a16="http://schemas.microsoft.com/office/drawing/2014/main" id="{2F44A188-9BFF-FECC-DEBA-DCA5DA0E70E5}"/>
              </a:ext>
            </a:extLst>
          </p:cNvPr>
          <p:cNvSpPr txBox="1"/>
          <p:nvPr/>
        </p:nvSpPr>
        <p:spPr>
          <a:xfrm>
            <a:off x="184836" y="296562"/>
            <a:ext cx="6644332" cy="584775"/>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rPr>
              <a:t>Bg. 2. Type in reference source details. </a:t>
            </a:r>
          </a:p>
        </p:txBody>
      </p:sp>
    </p:spTree>
    <p:extLst>
      <p:ext uri="{BB962C8B-B14F-4D97-AF65-F5344CB8AC3E}">
        <p14:creationId xmlns:p14="http://schemas.microsoft.com/office/powerpoint/2010/main" val="33816412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D9A9EC4-E106-2143-FA1C-6D9F2B09A8B9}"/>
              </a:ext>
            </a:extLst>
          </p:cNvPr>
          <p:cNvPicPr>
            <a:picLocks noChangeAspect="1"/>
          </p:cNvPicPr>
          <p:nvPr/>
        </p:nvPicPr>
        <p:blipFill rotWithShape="1">
          <a:blip r:embed="rId2"/>
          <a:srcRect l="6826" t="6726" b="7461"/>
          <a:stretch/>
        </p:blipFill>
        <p:spPr>
          <a:xfrm>
            <a:off x="890039" y="232572"/>
            <a:ext cx="10411921" cy="6392856"/>
          </a:xfrm>
          <a:prstGeom prst="rect">
            <a:avLst/>
          </a:prstGeom>
        </p:spPr>
      </p:pic>
      <p:sp>
        <p:nvSpPr>
          <p:cNvPr id="6" name="TextBox 5">
            <a:extLst>
              <a:ext uri="{FF2B5EF4-FFF2-40B4-BE49-F238E27FC236}">
                <a16:creationId xmlns:a16="http://schemas.microsoft.com/office/drawing/2014/main" id="{2F44A188-9BFF-FECC-DEBA-DCA5DA0E70E5}"/>
              </a:ext>
            </a:extLst>
          </p:cNvPr>
          <p:cNvSpPr txBox="1"/>
          <p:nvPr/>
        </p:nvSpPr>
        <p:spPr>
          <a:xfrm>
            <a:off x="184837" y="296562"/>
            <a:ext cx="10857716" cy="584775"/>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rPr>
              <a:t>Bg. 3. Click on ‘References’ to automatically add ‘Reference list’. </a:t>
            </a:r>
          </a:p>
        </p:txBody>
      </p:sp>
    </p:spTree>
    <p:extLst>
      <p:ext uri="{BB962C8B-B14F-4D97-AF65-F5344CB8AC3E}">
        <p14:creationId xmlns:p14="http://schemas.microsoft.com/office/powerpoint/2010/main" val="20111348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F44A188-9BFF-FECC-DEBA-DCA5DA0E70E5}"/>
              </a:ext>
            </a:extLst>
          </p:cNvPr>
          <p:cNvSpPr txBox="1"/>
          <p:nvPr/>
        </p:nvSpPr>
        <p:spPr>
          <a:xfrm>
            <a:off x="184836" y="296562"/>
            <a:ext cx="11249518" cy="2308324"/>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rPr>
              <a:t>Bg. 4.</a:t>
            </a: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sz="3200" b="0" i="0" u="none" strike="noStrike" kern="1200" cap="none" spc="0" normalizeH="0" baseline="0" noProof="0" dirty="0">
                <a:ln>
                  <a:noFill/>
                </a:ln>
                <a:solidFill>
                  <a:srgbClr val="FFFF00"/>
                </a:solidFill>
                <a:effectLst/>
                <a:uLnTx/>
                <a:uFillTx/>
                <a:latin typeface="Calibri" panose="020F0502020204030204"/>
                <a:ea typeface="+mn-ea"/>
                <a:cs typeface="+mn-cs"/>
              </a:rPr>
              <a:t>Cite the source again: </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After you have added a source to your list, you can easily cite it again in your text, by: </a:t>
            </a:r>
            <a:b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1. Placing your cursor where you want to add the citation number. </a:t>
            </a:r>
            <a:b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2. Choose the source you want to cite from the References list: References &gt; Insert Citation.</a:t>
            </a:r>
            <a:endPar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CBD65183-FA6F-0A5E-30EB-EE2F0720E2DE}"/>
              </a:ext>
            </a:extLst>
          </p:cNvPr>
          <p:cNvPicPr>
            <a:picLocks noChangeAspect="1"/>
          </p:cNvPicPr>
          <p:nvPr/>
        </p:nvPicPr>
        <p:blipFill rotWithShape="1">
          <a:blip r:embed="rId2"/>
          <a:srcRect l="15641" t="6355" r="17142" b="36001"/>
          <a:stretch/>
        </p:blipFill>
        <p:spPr>
          <a:xfrm>
            <a:off x="2856411" y="2237873"/>
            <a:ext cx="7524206" cy="4301743"/>
          </a:xfrm>
          <a:prstGeom prst="rect">
            <a:avLst/>
          </a:prstGeom>
        </p:spPr>
      </p:pic>
    </p:spTree>
    <p:extLst>
      <p:ext uri="{BB962C8B-B14F-4D97-AF65-F5344CB8AC3E}">
        <p14:creationId xmlns:p14="http://schemas.microsoft.com/office/powerpoint/2010/main" val="179605990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D1747-90CE-F865-5A5C-FCEA3B8EB195}"/>
              </a:ext>
            </a:extLst>
          </p:cNvPr>
          <p:cNvSpPr>
            <a:spLocks noGrp="1"/>
          </p:cNvSpPr>
          <p:nvPr>
            <p:ph type="title"/>
          </p:nvPr>
        </p:nvSpPr>
        <p:spPr/>
        <p:txBody>
          <a:bodyPr>
            <a:normAutofit fontScale="90000"/>
          </a:bodyPr>
          <a:lstStyle/>
          <a:p>
            <a:r>
              <a:rPr lang="en-GB" sz="5300" dirty="0"/>
              <a:t>Bg. </a:t>
            </a:r>
            <a:r>
              <a:rPr lang="en-GB" dirty="0"/>
              <a:t>Additional guides: </a:t>
            </a:r>
            <a:br>
              <a:rPr lang="en-GB" dirty="0"/>
            </a:br>
            <a:r>
              <a:rPr lang="en-US" b="1" u="sng" dirty="0"/>
              <a:t>IEEE Referencing using Microsoft Word</a:t>
            </a:r>
            <a:endParaRPr lang="en-GB" b="1" u="sng" dirty="0"/>
          </a:p>
        </p:txBody>
      </p:sp>
      <p:pic>
        <p:nvPicPr>
          <p:cNvPr id="4" name="Picture 3" descr="Graphical user interface, application&#10;&#10;Description automatically generated">
            <a:extLst>
              <a:ext uri="{FF2B5EF4-FFF2-40B4-BE49-F238E27FC236}">
                <a16:creationId xmlns:a16="http://schemas.microsoft.com/office/drawing/2014/main" id="{94969381-A70F-0DC4-E56A-D6B3A8DCE39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593"/>
          <a:stretch/>
        </p:blipFill>
        <p:spPr>
          <a:xfrm>
            <a:off x="6945587" y="3756453"/>
            <a:ext cx="5153864" cy="2605175"/>
          </a:xfrm>
          <a:prstGeom prst="rect">
            <a:avLst/>
          </a:prstGeom>
        </p:spPr>
      </p:pic>
      <p:sp>
        <p:nvSpPr>
          <p:cNvPr id="5" name="TextBox 4">
            <a:extLst>
              <a:ext uri="{FF2B5EF4-FFF2-40B4-BE49-F238E27FC236}">
                <a16:creationId xmlns:a16="http://schemas.microsoft.com/office/drawing/2014/main" id="{4217897E-C0E8-23FC-BD6C-1F934139ABE9}"/>
              </a:ext>
            </a:extLst>
          </p:cNvPr>
          <p:cNvSpPr txBox="1"/>
          <p:nvPr/>
        </p:nvSpPr>
        <p:spPr>
          <a:xfrm>
            <a:off x="6945587" y="6361628"/>
            <a:ext cx="4971098" cy="18466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3" tooltip="http://superuser.com/questions/625333/creating-references-that-are-bracketed-numbers-not-citation"/>
              </a:rPr>
              <a:t>This Photo</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4" tooltip="https://creativecommons.org/licenses/by-sa/3.0/"/>
              </a:rPr>
              <a:t>CC BY-SA</a:t>
            </a:r>
            <a:endPar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4A13A1E-BE21-2488-495D-22532FA0FE7A}"/>
              </a:ext>
            </a:extLst>
          </p:cNvPr>
          <p:cNvSpPr>
            <a:spLocks noGrp="1"/>
          </p:cNvSpPr>
          <p:nvPr>
            <p:ph idx="1"/>
          </p:nvPr>
        </p:nvSpPr>
        <p:spPr/>
        <p:txBody>
          <a:bodyPr/>
          <a:lstStyle/>
          <a:p>
            <a:pPr marL="0" indent="0">
              <a:buNone/>
            </a:pPr>
            <a:r>
              <a:rPr lang="en-GB" dirty="0"/>
              <a:t>Below are some additional guides and video tutorials, that show you how to reference using IEEE. You can also search google and YouTube for additional support material.</a:t>
            </a:r>
          </a:p>
          <a:p>
            <a:r>
              <a:rPr lang="en-GB" dirty="0"/>
              <a:t>IEEE Guidelines:  </a:t>
            </a:r>
            <a:r>
              <a:rPr lang="en-US" dirty="0">
                <a:hlinkClick r:id="rId5"/>
              </a:rPr>
              <a:t>Citation_and_Referencing_Guidelines.pdf</a:t>
            </a:r>
            <a:endParaRPr lang="en-US" dirty="0"/>
          </a:p>
          <a:p>
            <a:r>
              <a:rPr lang="en-US" dirty="0">
                <a:hlinkClick r:id="rId6"/>
              </a:rPr>
              <a:t>IEEE Referencing using Microsoft Word</a:t>
            </a:r>
            <a:r>
              <a:rPr lang="en-US" dirty="0"/>
              <a:t>.</a:t>
            </a:r>
          </a:p>
          <a:p>
            <a:r>
              <a:rPr lang="en-US" dirty="0"/>
              <a:t>Video: </a:t>
            </a:r>
            <a:r>
              <a:rPr lang="en-US" dirty="0">
                <a:hlinkClick r:id="rId7"/>
              </a:rPr>
              <a:t>IEEE Reference in MS Word</a:t>
            </a:r>
            <a:r>
              <a:rPr lang="en-US" dirty="0"/>
              <a:t>.</a:t>
            </a:r>
          </a:p>
        </p:txBody>
      </p:sp>
    </p:spTree>
    <p:extLst>
      <p:ext uri="{BB962C8B-B14F-4D97-AF65-F5344CB8AC3E}">
        <p14:creationId xmlns:p14="http://schemas.microsoft.com/office/powerpoint/2010/main" val="37303827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DCACF-2221-4C90-9866-D4E0F513FF80}"/>
              </a:ext>
            </a:extLst>
          </p:cNvPr>
          <p:cNvSpPr>
            <a:spLocks noGrp="1"/>
          </p:cNvSpPr>
          <p:nvPr>
            <p:ph type="title"/>
          </p:nvPr>
        </p:nvSpPr>
        <p:spPr>
          <a:xfrm>
            <a:off x="760708" y="248888"/>
            <a:ext cx="10515600" cy="1325563"/>
          </a:xfrm>
          <a:ln>
            <a:solidFill>
              <a:srgbClr val="FFFF00"/>
            </a:solidFill>
          </a:ln>
        </p:spPr>
        <p:txBody>
          <a:bodyPr/>
          <a:lstStyle/>
          <a:p>
            <a:r>
              <a:rPr lang="en-US" sz="4400" b="1" u="sng" kern="1200" dirty="0">
                <a:solidFill>
                  <a:srgbClr val="FFFFFF"/>
                </a:solidFill>
                <a:latin typeface="+mj-lt"/>
                <a:ea typeface="+mj-ea"/>
                <a:cs typeface="+mj-cs"/>
              </a:rPr>
              <a:t>Reference sources &amp; credible sources </a:t>
            </a:r>
            <a:endParaRPr lang="en-GB" u="sng" dirty="0"/>
          </a:p>
        </p:txBody>
      </p:sp>
      <p:pic>
        <p:nvPicPr>
          <p:cNvPr id="5" name="Picture 4">
            <a:extLst>
              <a:ext uri="{FF2B5EF4-FFF2-40B4-BE49-F238E27FC236}">
                <a16:creationId xmlns:a16="http://schemas.microsoft.com/office/drawing/2014/main" id="{0F9F6122-EDAC-5FD4-CC8D-78B24EDDF476}"/>
              </a:ext>
            </a:extLst>
          </p:cNvPr>
          <p:cNvPicPr>
            <a:picLocks noChangeAspect="1"/>
          </p:cNvPicPr>
          <p:nvPr/>
        </p:nvPicPr>
        <p:blipFill>
          <a:blip r:embed="rId2">
            <a:alphaModFix amt="70000"/>
          </a:blip>
          <a:stretch>
            <a:fillRect/>
          </a:stretch>
        </p:blipFill>
        <p:spPr>
          <a:xfrm>
            <a:off x="5901059" y="1257504"/>
            <a:ext cx="5953187" cy="4149191"/>
          </a:xfrm>
          <a:prstGeom prst="rect">
            <a:avLst/>
          </a:prstGeom>
        </p:spPr>
      </p:pic>
      <p:sp>
        <p:nvSpPr>
          <p:cNvPr id="3" name="Content Placeholder 2">
            <a:extLst>
              <a:ext uri="{FF2B5EF4-FFF2-40B4-BE49-F238E27FC236}">
                <a16:creationId xmlns:a16="http://schemas.microsoft.com/office/drawing/2014/main" id="{CDDB23E5-1F9B-40FA-8A0D-3DB4920917E0}"/>
              </a:ext>
            </a:extLst>
          </p:cNvPr>
          <p:cNvSpPr>
            <a:spLocks noGrp="1"/>
          </p:cNvSpPr>
          <p:nvPr>
            <p:ph idx="1"/>
          </p:nvPr>
        </p:nvSpPr>
        <p:spPr>
          <a:xfrm>
            <a:off x="707755" y="1636444"/>
            <a:ext cx="10042623" cy="4351338"/>
          </a:xfrm>
          <a:solidFill>
            <a:schemeClr val="bg1">
              <a:alpha val="80000"/>
            </a:schemeClr>
          </a:solidFill>
        </p:spPr>
        <p:txBody>
          <a:bodyPr>
            <a:noAutofit/>
          </a:bodyPr>
          <a:lstStyle/>
          <a:p>
            <a:pPr>
              <a:lnSpc>
                <a:spcPct val="100000"/>
              </a:lnSpc>
              <a:spcBef>
                <a:spcPts val="300"/>
              </a:spcBef>
            </a:pPr>
            <a:r>
              <a:rPr lang="en-GB" dirty="0"/>
              <a:t>Task 1a asks you to include </a:t>
            </a:r>
            <a:r>
              <a:rPr lang="en-GB" b="1" u="sng" dirty="0"/>
              <a:t>several</a:t>
            </a:r>
            <a:r>
              <a:rPr lang="en-GB" b="1" dirty="0"/>
              <a:t> reference sources </a:t>
            </a:r>
            <a:r>
              <a:rPr lang="en-GB" dirty="0"/>
              <a:t>including an online source, 1 </a:t>
            </a:r>
            <a:r>
              <a:rPr lang="en-GB" b="1" u="sng" dirty="0"/>
              <a:t>credible</a:t>
            </a:r>
            <a:r>
              <a:rPr lang="en-GB" dirty="0"/>
              <a:t> book, 1 </a:t>
            </a:r>
            <a:r>
              <a:rPr lang="en-GB" b="1" u="sng" dirty="0"/>
              <a:t>credible</a:t>
            </a:r>
            <a:r>
              <a:rPr lang="en-GB" dirty="0"/>
              <a:t> article &amp; an AI source.</a:t>
            </a:r>
          </a:p>
          <a:p>
            <a:pPr>
              <a:lnSpc>
                <a:spcPct val="100000"/>
              </a:lnSpc>
              <a:spcBef>
                <a:spcPts val="300"/>
              </a:spcBef>
            </a:pPr>
            <a:r>
              <a:rPr lang="en-GB" dirty="0"/>
              <a:t>Google and other publicly available search engines can be used to find relevant reference sources for your assignment.</a:t>
            </a:r>
          </a:p>
          <a:p>
            <a:pPr>
              <a:lnSpc>
                <a:spcPct val="100000"/>
              </a:lnSpc>
              <a:spcBef>
                <a:spcPts val="300"/>
              </a:spcBef>
            </a:pPr>
            <a:r>
              <a:rPr lang="en-GB" dirty="0"/>
              <a:t>To receive ‘higher marks’, it is advised you also use some quality professional academic sources of information.</a:t>
            </a:r>
          </a:p>
          <a:p>
            <a:pPr>
              <a:lnSpc>
                <a:spcPct val="100000"/>
              </a:lnSpc>
              <a:spcBef>
                <a:spcPts val="300"/>
              </a:spcBef>
            </a:pPr>
            <a:r>
              <a:rPr lang="en-GB" sz="3200" dirty="0">
                <a:solidFill>
                  <a:srgbClr val="FFFF00"/>
                </a:solidFill>
                <a:highlight>
                  <a:srgbClr val="FFFF00"/>
                </a:highlight>
              </a:rPr>
              <a:t>.</a:t>
            </a:r>
            <a:r>
              <a:rPr lang="en-GB" sz="3200" dirty="0">
                <a:solidFill>
                  <a:schemeClr val="bg1"/>
                </a:solidFill>
                <a:highlight>
                  <a:srgbClr val="FFFF00"/>
                </a:highlight>
              </a:rPr>
              <a:t>Tutor show:</a:t>
            </a:r>
            <a:r>
              <a:rPr lang="en-GB" sz="3200" dirty="0">
                <a:solidFill>
                  <a:schemeClr val="bg1"/>
                </a:solidFill>
              </a:rPr>
              <a:t> </a:t>
            </a:r>
            <a:r>
              <a:rPr lang="en-GB" dirty="0"/>
              <a:t>You can use </a:t>
            </a:r>
            <a:r>
              <a:rPr lang="en-GB" dirty="0">
                <a:hlinkClick r:id="rId3"/>
              </a:rPr>
              <a:t>UWTSD Library’s all-in-1 Research tool </a:t>
            </a:r>
            <a:r>
              <a:rPr lang="en-GB" dirty="0"/>
              <a:t>to search for, </a:t>
            </a:r>
            <a:r>
              <a:rPr lang="en-GB" b="1" u="sng" dirty="0"/>
              <a:t>filter</a:t>
            </a:r>
            <a:r>
              <a:rPr lang="en-GB" dirty="0"/>
              <a:t> and find relevant credible sources. </a:t>
            </a:r>
          </a:p>
          <a:p>
            <a:pPr lvl="1">
              <a:lnSpc>
                <a:spcPct val="100000"/>
              </a:lnSpc>
              <a:spcBef>
                <a:spcPts val="300"/>
              </a:spcBef>
            </a:pPr>
            <a:r>
              <a:rPr lang="en-GB" dirty="0"/>
              <a:t>URL = </a:t>
            </a:r>
            <a:r>
              <a:rPr lang="en-US" dirty="0">
                <a:hlinkClick r:id="rId3"/>
              </a:rPr>
              <a:t>https://www.uwtsd.ac.uk/library/</a:t>
            </a:r>
            <a:r>
              <a:rPr lang="en-US" dirty="0"/>
              <a:t>. </a:t>
            </a:r>
            <a:r>
              <a:rPr lang="en-GB" dirty="0">
                <a:solidFill>
                  <a:schemeClr val="bg1"/>
                </a:solidFill>
                <a:highlight>
                  <a:srgbClr val="FFFF00"/>
                </a:highlight>
                <a:hlinkClick r:id="rId3"/>
              </a:rPr>
              <a:t>Sign-in</a:t>
            </a:r>
            <a:r>
              <a:rPr lang="en-GB" dirty="0"/>
              <a:t> for full access and to use the search tools.</a:t>
            </a:r>
          </a:p>
          <a:p>
            <a:pPr>
              <a:lnSpc>
                <a:spcPct val="100000"/>
              </a:lnSpc>
              <a:spcBef>
                <a:spcPts val="300"/>
              </a:spcBef>
            </a:pPr>
            <a:r>
              <a:rPr lang="en-GB" sz="2800" dirty="0">
                <a:highlight>
                  <a:srgbClr val="FFFF00"/>
                </a:highlight>
                <a:hlinkClick r:id="rId4"/>
              </a:rPr>
              <a:t>Google Scholar</a:t>
            </a:r>
            <a:r>
              <a:rPr lang="en-GB" sz="2800" dirty="0"/>
              <a:t> is also a useful academic search tool.</a:t>
            </a:r>
          </a:p>
          <a:p>
            <a:pPr>
              <a:lnSpc>
                <a:spcPct val="100000"/>
              </a:lnSpc>
              <a:spcBef>
                <a:spcPts val="300"/>
              </a:spcBef>
            </a:pPr>
            <a:endParaRPr lang="en-GB" dirty="0"/>
          </a:p>
          <a:p>
            <a:pPr>
              <a:lnSpc>
                <a:spcPct val="100000"/>
              </a:lnSpc>
              <a:spcBef>
                <a:spcPts val="300"/>
              </a:spcBef>
            </a:pPr>
            <a:endParaRPr lang="en-GB" sz="2600" dirty="0"/>
          </a:p>
        </p:txBody>
      </p:sp>
    </p:spTree>
    <p:extLst>
      <p:ext uri="{BB962C8B-B14F-4D97-AF65-F5344CB8AC3E}">
        <p14:creationId xmlns:p14="http://schemas.microsoft.com/office/powerpoint/2010/main" val="220319033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4BEB98-6527-46D1-9A00-0DCD7D744A3E}"/>
              </a:ext>
            </a:extLst>
          </p:cNvPr>
          <p:cNvSpPr>
            <a:spLocks noGrp="1"/>
          </p:cNvSpPr>
          <p:nvPr>
            <p:ph idx="1"/>
          </p:nvPr>
        </p:nvSpPr>
        <p:spPr>
          <a:xfrm>
            <a:off x="510152" y="1838969"/>
            <a:ext cx="11335859" cy="4351338"/>
          </a:xfrm>
        </p:spPr>
        <p:txBody>
          <a:bodyPr>
            <a:noAutofit/>
          </a:bodyPr>
          <a:lstStyle/>
          <a:p>
            <a:pPr>
              <a:lnSpc>
                <a:spcPct val="100000"/>
              </a:lnSpc>
              <a:spcBef>
                <a:spcPts val="0"/>
              </a:spcBef>
            </a:pPr>
            <a:r>
              <a:rPr lang="en-GB" sz="2600" dirty="0"/>
              <a:t>For a more specific search, you can use also </a:t>
            </a:r>
            <a:r>
              <a:rPr lang="en-GB" sz="2600" dirty="0">
                <a:hlinkClick r:id="rId2"/>
              </a:rPr>
              <a:t>the Library’s Research databases</a:t>
            </a:r>
            <a:r>
              <a:rPr lang="en-GB" sz="2600" dirty="0"/>
              <a:t> to find quality professional credible sources (e-books, Conference and journal papers).</a:t>
            </a:r>
          </a:p>
          <a:p>
            <a:pPr lvl="2">
              <a:lnSpc>
                <a:spcPct val="100000"/>
              </a:lnSpc>
              <a:spcBef>
                <a:spcPts val="0"/>
              </a:spcBef>
            </a:pPr>
            <a:r>
              <a:rPr lang="en-GB" sz="2600" dirty="0"/>
              <a:t>Direct link for all databases: </a:t>
            </a:r>
            <a:r>
              <a:rPr lang="en-GB" sz="2600" dirty="0">
                <a:hlinkClick r:id="rId3"/>
              </a:rPr>
              <a:t>Database Search (uwtsd.ac.uk)</a:t>
            </a:r>
            <a:endParaRPr lang="en-GB" sz="2600" dirty="0"/>
          </a:p>
          <a:p>
            <a:pPr lvl="2">
              <a:lnSpc>
                <a:spcPct val="100000"/>
              </a:lnSpc>
              <a:spcBef>
                <a:spcPts val="0"/>
              </a:spcBef>
            </a:pPr>
            <a:r>
              <a:rPr lang="en-GB" sz="2600" dirty="0"/>
              <a:t>Link for all Computing relevant databases: </a:t>
            </a:r>
            <a:r>
              <a:rPr lang="en-GB" sz="2600" dirty="0">
                <a:hlinkClick r:id="rId4"/>
              </a:rPr>
              <a:t>Database Search (uwtsd.ac.uk)</a:t>
            </a:r>
            <a:r>
              <a:rPr lang="en-GB" sz="2600" dirty="0"/>
              <a:t>.</a:t>
            </a:r>
          </a:p>
          <a:p>
            <a:pPr>
              <a:lnSpc>
                <a:spcPct val="100000"/>
              </a:lnSpc>
              <a:spcBef>
                <a:spcPts val="0"/>
              </a:spcBef>
            </a:pPr>
            <a:r>
              <a:rPr lang="en-GB" dirty="0">
                <a:solidFill>
                  <a:schemeClr val="bg1"/>
                </a:solidFill>
                <a:highlight>
                  <a:srgbClr val="FFFF00"/>
                </a:highlight>
              </a:rPr>
              <a:t>Tutor show:</a:t>
            </a:r>
            <a:r>
              <a:rPr lang="en-GB" dirty="0">
                <a:solidFill>
                  <a:schemeClr val="bg1"/>
                </a:solidFill>
              </a:rPr>
              <a:t> </a:t>
            </a:r>
            <a:r>
              <a:rPr lang="en-GB" sz="2600" dirty="0"/>
              <a:t>In the </a:t>
            </a:r>
            <a:r>
              <a:rPr lang="en-GB" sz="2600" dirty="0">
                <a:hlinkClick r:id="rId2"/>
              </a:rPr>
              <a:t>Library research database page</a:t>
            </a:r>
            <a:r>
              <a:rPr lang="en-GB" sz="2600" dirty="0"/>
              <a:t> you will find relevant Computing research databases e.g. </a:t>
            </a:r>
            <a:r>
              <a:rPr lang="en-GB" sz="2600" b="1" dirty="0"/>
              <a:t>ACM Digital Library</a:t>
            </a:r>
            <a:r>
              <a:rPr lang="en-GB" sz="2600" dirty="0"/>
              <a:t>, </a:t>
            </a:r>
            <a:r>
              <a:rPr lang="en-GB" sz="2600" b="1" dirty="0"/>
              <a:t>IEEE Xplore digital library</a:t>
            </a:r>
            <a:r>
              <a:rPr lang="en-GB" sz="2600" dirty="0"/>
              <a:t>, </a:t>
            </a:r>
            <a:r>
              <a:rPr lang="en-GB" sz="2600" b="1" dirty="0"/>
              <a:t>Science Direct </a:t>
            </a:r>
            <a:r>
              <a:rPr lang="en-GB" sz="2600" dirty="0"/>
              <a:t>and Academic Search Premier (EBSCOhost) - a good multi-disciplinary database.</a:t>
            </a:r>
          </a:p>
          <a:p>
            <a:pPr>
              <a:lnSpc>
                <a:spcPct val="100000"/>
              </a:lnSpc>
              <a:spcBef>
                <a:spcPts val="0"/>
              </a:spcBef>
            </a:pPr>
            <a:r>
              <a:rPr lang="en-GB" sz="2600" dirty="0"/>
              <a:t>You can use filters to narrow down your search result as usual, such as by date, to search for up-to-date sources published in the last 3 years.</a:t>
            </a:r>
          </a:p>
        </p:txBody>
      </p:sp>
      <p:sp>
        <p:nvSpPr>
          <p:cNvPr id="6" name="Title 1">
            <a:extLst>
              <a:ext uri="{FF2B5EF4-FFF2-40B4-BE49-F238E27FC236}">
                <a16:creationId xmlns:a16="http://schemas.microsoft.com/office/drawing/2014/main" id="{ED4753C2-09B2-4B9D-AA16-B9FC0A76CB2E}"/>
              </a:ext>
            </a:extLst>
          </p:cNvPr>
          <p:cNvSpPr txBox="1">
            <a:spLocks/>
          </p:cNvSpPr>
          <p:nvPr/>
        </p:nvSpPr>
        <p:spPr>
          <a:xfrm>
            <a:off x="510152" y="365125"/>
            <a:ext cx="10515600" cy="1325563"/>
          </a:xfrm>
          <a:prstGeom prst="rect">
            <a:avLst/>
          </a:prstGeom>
          <a:ln>
            <a:solidFill>
              <a:srgbClr val="FFFF00"/>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dirty="0"/>
              <a:t>Professional &amp; Academic Research Databases</a:t>
            </a:r>
          </a:p>
        </p:txBody>
      </p:sp>
    </p:spTree>
    <p:extLst>
      <p:ext uri="{BB962C8B-B14F-4D97-AF65-F5344CB8AC3E}">
        <p14:creationId xmlns:p14="http://schemas.microsoft.com/office/powerpoint/2010/main" val="375745770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097AD-7C10-4D3E-AE74-762CC5C10294}"/>
              </a:ext>
            </a:extLst>
          </p:cNvPr>
          <p:cNvSpPr>
            <a:spLocks noGrp="1"/>
          </p:cNvSpPr>
          <p:nvPr>
            <p:ph type="title"/>
          </p:nvPr>
        </p:nvSpPr>
        <p:spPr>
          <a:xfrm>
            <a:off x="179081" y="472460"/>
            <a:ext cx="10515600" cy="1325563"/>
          </a:xfrm>
          <a:ln>
            <a:noFill/>
          </a:ln>
        </p:spPr>
        <p:txBody>
          <a:bodyPr>
            <a:normAutofit/>
          </a:bodyPr>
          <a:lstStyle/>
          <a:p>
            <a:r>
              <a:rPr lang="en-GB" sz="6000" b="1" dirty="0"/>
              <a:t>Bg. </a:t>
            </a:r>
            <a:r>
              <a:rPr lang="en-US" sz="4800" b="1" u="sng" dirty="0"/>
              <a:t>Unit 1 Topic 1: </a:t>
            </a:r>
            <a:r>
              <a:rPr lang="en-GB" sz="4800" b="1" u="sng" dirty="0"/>
              <a:t>Research databases</a:t>
            </a:r>
          </a:p>
        </p:txBody>
      </p:sp>
      <p:sp>
        <p:nvSpPr>
          <p:cNvPr id="3" name="Content Placeholder 2">
            <a:extLst>
              <a:ext uri="{FF2B5EF4-FFF2-40B4-BE49-F238E27FC236}">
                <a16:creationId xmlns:a16="http://schemas.microsoft.com/office/drawing/2014/main" id="{0B150CD0-C6B9-4125-9211-3E9188A164F8}"/>
              </a:ext>
            </a:extLst>
          </p:cNvPr>
          <p:cNvSpPr>
            <a:spLocks noGrp="1"/>
          </p:cNvSpPr>
          <p:nvPr>
            <p:ph idx="1"/>
          </p:nvPr>
        </p:nvSpPr>
        <p:spPr/>
        <p:txBody>
          <a:bodyPr>
            <a:noAutofit/>
          </a:bodyPr>
          <a:lstStyle/>
          <a:p>
            <a:pPr>
              <a:lnSpc>
                <a:spcPct val="100000"/>
              </a:lnSpc>
              <a:spcBef>
                <a:spcPts val="300"/>
              </a:spcBef>
            </a:pPr>
            <a:r>
              <a:rPr lang="en-GB" dirty="0"/>
              <a:t>If you would like further information on using research databases, the online lesson</a:t>
            </a:r>
            <a:r>
              <a:rPr lang="en-US" dirty="0"/>
              <a:t> ‘</a:t>
            </a:r>
            <a:r>
              <a:rPr lang="en-US" b="1" dirty="0"/>
              <a:t>Unit 1 Topic 1: Finding and using information</a:t>
            </a:r>
            <a:r>
              <a:rPr lang="en-US" dirty="0"/>
              <a:t>’ </a:t>
            </a:r>
            <a:r>
              <a:rPr lang="en-GB" dirty="0"/>
              <a:t>will show you how to select databases and how to search for resources using </a:t>
            </a:r>
            <a:r>
              <a:rPr lang="en-GB" dirty="0" err="1"/>
              <a:t>Jstor</a:t>
            </a:r>
            <a:r>
              <a:rPr lang="en-GB" dirty="0"/>
              <a:t> and Google Scholar.</a:t>
            </a:r>
          </a:p>
        </p:txBody>
      </p:sp>
      <p:pic>
        <p:nvPicPr>
          <p:cNvPr id="5" name="Graphic 4" descr="Books outline">
            <a:extLst>
              <a:ext uri="{FF2B5EF4-FFF2-40B4-BE49-F238E27FC236}">
                <a16:creationId xmlns:a16="http://schemas.microsoft.com/office/drawing/2014/main" id="{3E33ECDA-A666-4BB6-BFBE-C7EEBEBB9DA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870900" y="514285"/>
            <a:ext cx="1130643" cy="1130643"/>
          </a:xfrm>
          <a:prstGeom prst="rect">
            <a:avLst/>
          </a:prstGeom>
        </p:spPr>
      </p:pic>
      <p:pic>
        <p:nvPicPr>
          <p:cNvPr id="6" name="Graphic 5" descr="Database outline">
            <a:extLst>
              <a:ext uri="{FF2B5EF4-FFF2-40B4-BE49-F238E27FC236}">
                <a16:creationId xmlns:a16="http://schemas.microsoft.com/office/drawing/2014/main" id="{865813A3-8A13-4751-8881-84CD42D367D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88361" y="4238096"/>
            <a:ext cx="1938867" cy="1938867"/>
          </a:xfrm>
          <a:prstGeom prst="rect">
            <a:avLst/>
          </a:prstGeom>
        </p:spPr>
      </p:pic>
      <p:pic>
        <p:nvPicPr>
          <p:cNvPr id="9" name="Graphic 8" descr="Magnifying glass with solid fill">
            <a:extLst>
              <a:ext uri="{FF2B5EF4-FFF2-40B4-BE49-F238E27FC236}">
                <a16:creationId xmlns:a16="http://schemas.microsoft.com/office/drawing/2014/main" id="{D696A46B-B51A-4531-A8FD-98F6B5632A5D}"/>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206428" y="3687762"/>
            <a:ext cx="2125133" cy="2125133"/>
          </a:xfrm>
          <a:prstGeom prst="rect">
            <a:avLst/>
          </a:prstGeom>
        </p:spPr>
      </p:pic>
      <p:pic>
        <p:nvPicPr>
          <p:cNvPr id="4" name="Graphic 3" descr="Database outline">
            <a:extLst>
              <a:ext uri="{FF2B5EF4-FFF2-40B4-BE49-F238E27FC236}">
                <a16:creationId xmlns:a16="http://schemas.microsoft.com/office/drawing/2014/main" id="{53231CEF-A08E-BF30-B3B9-8B2AA818BB8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953140" y="123297"/>
            <a:ext cx="1483082" cy="1483082"/>
          </a:xfrm>
          <a:prstGeom prst="rect">
            <a:avLst/>
          </a:prstGeom>
        </p:spPr>
      </p:pic>
      <p:pic>
        <p:nvPicPr>
          <p:cNvPr id="7" name="Graphic 6" descr="Books outline">
            <a:extLst>
              <a:ext uri="{FF2B5EF4-FFF2-40B4-BE49-F238E27FC236}">
                <a16:creationId xmlns:a16="http://schemas.microsoft.com/office/drawing/2014/main" id="{BA4A0F28-E365-AA73-936B-2D0AF093240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454522" y="5429608"/>
            <a:ext cx="1130643" cy="1130643"/>
          </a:xfrm>
          <a:prstGeom prst="rect">
            <a:avLst/>
          </a:prstGeom>
        </p:spPr>
      </p:pic>
    </p:spTree>
    <p:extLst>
      <p:ext uri="{BB962C8B-B14F-4D97-AF65-F5344CB8AC3E}">
        <p14:creationId xmlns:p14="http://schemas.microsoft.com/office/powerpoint/2010/main" val="45115461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160ED-653E-69CF-F7CE-E722A1D7E1A7}"/>
              </a:ext>
            </a:extLst>
          </p:cNvPr>
          <p:cNvSpPr>
            <a:spLocks noGrp="1"/>
          </p:cNvSpPr>
          <p:nvPr>
            <p:ph type="title"/>
          </p:nvPr>
        </p:nvSpPr>
        <p:spPr>
          <a:xfrm>
            <a:off x="106916" y="0"/>
            <a:ext cx="8542425" cy="1322887"/>
          </a:xfrm>
        </p:spPr>
        <p:txBody>
          <a:bodyPr>
            <a:normAutofit/>
          </a:bodyPr>
          <a:lstStyle/>
          <a:p>
            <a:r>
              <a:rPr lang="en-GB" sz="4800" b="1" dirty="0">
                <a:solidFill>
                  <a:schemeClr val="bg1"/>
                </a:solidFill>
                <a:highlight>
                  <a:srgbClr val="FFFF00"/>
                </a:highlight>
              </a:rPr>
              <a:t>Optional: </a:t>
            </a:r>
            <a:r>
              <a:rPr lang="en-GB" b="1" u="sng" dirty="0"/>
              <a:t>Online Learning </a:t>
            </a:r>
            <a:r>
              <a:rPr lang="en-US" b="1" u="sng" dirty="0"/>
              <a:t>topics:</a:t>
            </a:r>
            <a:endParaRPr lang="en-GB" b="1" u="sng" dirty="0"/>
          </a:p>
        </p:txBody>
      </p:sp>
      <p:pic>
        <p:nvPicPr>
          <p:cNvPr id="20" name="Graphic 6" descr="Remote learning language outline">
            <a:extLst>
              <a:ext uri="{FF2B5EF4-FFF2-40B4-BE49-F238E27FC236}">
                <a16:creationId xmlns:a16="http://schemas.microsoft.com/office/drawing/2014/main" id="{AA89F770-D014-4234-F1FE-C5327887CF1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p:blipFill>
        <p:spPr>
          <a:xfrm>
            <a:off x="10438228" y="-57666"/>
            <a:ext cx="1646856" cy="1646856"/>
          </a:xfrm>
          <a:prstGeom prst="rect">
            <a:avLst/>
          </a:prstGeom>
        </p:spPr>
      </p:pic>
      <p:sp>
        <p:nvSpPr>
          <p:cNvPr id="3" name="Content Placeholder 2">
            <a:extLst>
              <a:ext uri="{FF2B5EF4-FFF2-40B4-BE49-F238E27FC236}">
                <a16:creationId xmlns:a16="http://schemas.microsoft.com/office/drawing/2014/main" id="{58768DDF-8209-A294-E6D2-B6916DB81FF1}"/>
              </a:ext>
            </a:extLst>
          </p:cNvPr>
          <p:cNvSpPr>
            <a:spLocks noGrp="1"/>
          </p:cNvSpPr>
          <p:nvPr>
            <p:ph idx="1"/>
          </p:nvPr>
        </p:nvSpPr>
        <p:spPr>
          <a:xfrm>
            <a:off x="388531" y="1052384"/>
            <a:ext cx="10753081" cy="4753232"/>
          </a:xfrm>
        </p:spPr>
        <p:txBody>
          <a:bodyPr>
            <a:noAutofit/>
          </a:bodyPr>
          <a:lstStyle/>
          <a:p>
            <a:pPr marL="0" indent="0">
              <a:lnSpc>
                <a:spcPct val="100000"/>
              </a:lnSpc>
              <a:spcBef>
                <a:spcPts val="0"/>
              </a:spcBef>
              <a:buNone/>
            </a:pPr>
            <a:r>
              <a:rPr lang="en-US" sz="2600" dirty="0"/>
              <a:t>Whereas all essential information for today’s activity &amp; task 1 of the assignment is covered in these slides. The following online Learning topics also support task 1. The content in the following topics includes supportive information you can view, if needed. They are available to view in the LDE module in Moodle:</a:t>
            </a:r>
          </a:p>
          <a:p>
            <a:pPr marL="514350" indent="-514350">
              <a:lnSpc>
                <a:spcPct val="100000"/>
              </a:lnSpc>
              <a:spcBef>
                <a:spcPts val="0"/>
              </a:spcBef>
              <a:buFont typeface="+mj-lt"/>
              <a:buAutoNum type="arabicPeriod"/>
            </a:pPr>
            <a:r>
              <a:rPr lang="en-US" sz="2600" b="1" dirty="0"/>
              <a:t>Unit 0: Topic 3: Producing authentic work </a:t>
            </a:r>
            <a:r>
              <a:rPr lang="en-US" sz="2600" dirty="0"/>
              <a:t>(Avoiding Plagiarism &amp; Referencing)</a:t>
            </a:r>
          </a:p>
          <a:p>
            <a:pPr marL="514350" indent="-514350">
              <a:lnSpc>
                <a:spcPct val="100000"/>
              </a:lnSpc>
              <a:spcBef>
                <a:spcPts val="0"/>
              </a:spcBef>
              <a:buFont typeface="+mj-lt"/>
              <a:buAutoNum type="arabicPeriod"/>
            </a:pPr>
            <a:r>
              <a:rPr lang="en-US" sz="2600" b="1" dirty="0"/>
              <a:t>Unit 1 Topic 1: Finding and using information (</a:t>
            </a:r>
            <a:r>
              <a:rPr lang="en-GB" sz="2600" dirty="0"/>
              <a:t>Using research databases)</a:t>
            </a:r>
            <a:endParaRPr lang="en-US" sz="2600" dirty="0"/>
          </a:p>
          <a:p>
            <a:pPr marL="514350" indent="-514350">
              <a:lnSpc>
                <a:spcPct val="100000"/>
              </a:lnSpc>
              <a:spcBef>
                <a:spcPts val="0"/>
              </a:spcBef>
              <a:buFont typeface="+mj-lt"/>
              <a:buAutoNum type="arabicPeriod" startAt="2"/>
            </a:pPr>
            <a:r>
              <a:rPr lang="en-US" sz="2600" b="1" dirty="0"/>
              <a:t>Unit 1 Topic 2: Thinking and writing critically </a:t>
            </a:r>
            <a:r>
              <a:rPr lang="en-US" sz="2600" dirty="0"/>
              <a:t>(Academic writing &amp; Referencing)</a:t>
            </a:r>
          </a:p>
          <a:p>
            <a:pPr marL="0" indent="0">
              <a:lnSpc>
                <a:spcPct val="100000"/>
              </a:lnSpc>
              <a:spcBef>
                <a:spcPts val="0"/>
              </a:spcBef>
              <a:buNone/>
            </a:pPr>
            <a:r>
              <a:rPr lang="en-US" sz="2600" dirty="0">
                <a:solidFill>
                  <a:schemeClr val="bg1"/>
                </a:solidFill>
                <a:highlight>
                  <a:srgbClr val="FFFF00"/>
                </a:highlight>
              </a:rPr>
              <a:t>The Library at UWTSD also provide an online course that covers the above topics: </a:t>
            </a:r>
            <a:r>
              <a:rPr lang="en-US" sz="2600" b="1" dirty="0">
                <a:solidFill>
                  <a:srgbClr val="3333FF"/>
                </a:solidFill>
                <a:highlight>
                  <a:srgbClr val="FFFF00"/>
                </a:highlight>
                <a:hlinkClick r:id="rId4">
                  <a:extLst>
                    <a:ext uri="{A12FA001-AC4F-418D-AE19-62706E023703}">
                      <ahyp:hlinkClr xmlns:ahyp="http://schemas.microsoft.com/office/drawing/2018/hyperlinkcolor" val="tx"/>
                    </a:ext>
                  </a:extLst>
                </a:hlinkClick>
              </a:rPr>
              <a:t>Finding and Using Information - Digital Services | UWTSD</a:t>
            </a:r>
            <a:r>
              <a:rPr lang="en-US" sz="2600" b="1" dirty="0">
                <a:solidFill>
                  <a:srgbClr val="3333FF"/>
                </a:solidFill>
                <a:highlight>
                  <a:srgbClr val="FFFF00"/>
                </a:highlight>
              </a:rPr>
              <a:t>*</a:t>
            </a:r>
            <a:endParaRPr lang="en-US" sz="2600" dirty="0">
              <a:highlight>
                <a:srgbClr val="FFFF00"/>
              </a:highlight>
            </a:endParaRPr>
          </a:p>
          <a:p>
            <a:pPr marL="0" indent="0">
              <a:lnSpc>
                <a:spcPct val="100000"/>
              </a:lnSpc>
              <a:spcBef>
                <a:spcPts val="0"/>
              </a:spcBef>
              <a:buNone/>
            </a:pPr>
            <a:r>
              <a:rPr lang="en-US" sz="2600" dirty="0"/>
              <a:t>*Part of the Library &amp; Learning services </a:t>
            </a:r>
            <a:r>
              <a:rPr lang="en-GB" sz="2600" dirty="0">
                <a:solidFill>
                  <a:srgbClr val="0563C1"/>
                </a:solidFill>
                <a:hlinkClick r:id="rId5">
                  <a:extLst>
                    <a:ext uri="{A12FA001-AC4F-418D-AE19-62706E023703}">
                      <ahyp:hlinkClr xmlns:ahyp="http://schemas.microsoft.com/office/drawing/2018/hyperlinkcolor" val="tx"/>
                    </a:ext>
                  </a:extLst>
                </a:hlinkClick>
              </a:rPr>
              <a:t>Academic and </a:t>
            </a:r>
            <a:r>
              <a:rPr lang="en-GB" sz="2600" dirty="0" err="1">
                <a:solidFill>
                  <a:srgbClr val="0563C1"/>
                </a:solidFill>
                <a:hlinkClick r:id="rId5">
                  <a:extLst>
                    <a:ext uri="{A12FA001-AC4F-418D-AE19-62706E023703}">
                      <ahyp:hlinkClr xmlns:ahyp="http://schemas.microsoft.com/office/drawing/2018/hyperlinkcolor" val="tx"/>
                    </a:ext>
                  </a:extLst>
                </a:hlinkClick>
              </a:rPr>
              <a:t>InfoSkills</a:t>
            </a:r>
            <a:r>
              <a:rPr lang="en-GB" sz="2600" dirty="0">
                <a:solidFill>
                  <a:srgbClr val="0563C1"/>
                </a:solidFill>
                <a:hlinkClick r:id="rId5">
                  <a:extLst>
                    <a:ext uri="{A12FA001-AC4F-418D-AE19-62706E023703}">
                      <ahyp:hlinkClr xmlns:ahyp="http://schemas.microsoft.com/office/drawing/2018/hyperlinkcolor" val="tx"/>
                    </a:ext>
                  </a:extLst>
                </a:hlinkClick>
              </a:rPr>
              <a:t> online learning </a:t>
            </a:r>
            <a:r>
              <a:rPr lang="en-GB" sz="2600" dirty="0">
                <a:solidFill>
                  <a:srgbClr val="3333FF"/>
                </a:solidFill>
                <a:hlinkClick r:id="rId5">
                  <a:extLst>
                    <a:ext uri="{A12FA001-AC4F-418D-AE19-62706E023703}">
                      <ahyp:hlinkClr xmlns:ahyp="http://schemas.microsoft.com/office/drawing/2018/hyperlinkcolor" val="tx"/>
                    </a:ext>
                  </a:extLst>
                </a:hlinkClick>
              </a:rPr>
              <a:t>units</a:t>
            </a:r>
            <a:r>
              <a:rPr lang="en-GB" sz="2400" dirty="0"/>
              <a:t>.</a:t>
            </a:r>
            <a:endParaRPr lang="en-US" sz="2400" dirty="0"/>
          </a:p>
          <a:p>
            <a:pPr marL="0" indent="0">
              <a:lnSpc>
                <a:spcPct val="100000"/>
              </a:lnSpc>
              <a:spcBef>
                <a:spcPts val="0"/>
              </a:spcBef>
              <a:buNone/>
            </a:pPr>
            <a:endParaRPr lang="en-US" sz="1000" dirty="0"/>
          </a:p>
        </p:txBody>
      </p:sp>
    </p:spTree>
    <p:extLst>
      <p:ext uri="{BB962C8B-B14F-4D97-AF65-F5344CB8AC3E}">
        <p14:creationId xmlns:p14="http://schemas.microsoft.com/office/powerpoint/2010/main" val="411918227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EF1C4A-BA74-60BF-C55C-798503FB1614}"/>
            </a:ext>
          </a:extLst>
        </p:cNvPr>
        <p:cNvGrpSpPr/>
        <p:nvPr/>
      </p:nvGrpSpPr>
      <p:grpSpPr>
        <a:xfrm>
          <a:off x="0" y="0"/>
          <a:ext cx="0" cy="0"/>
          <a:chOff x="0" y="0"/>
          <a:chExt cx="0" cy="0"/>
        </a:xfrm>
      </p:grpSpPr>
      <p:sp useBgFill="1">
        <p:nvSpPr>
          <p:cNvPr id="59" name="Rectangle 45">
            <a:extLst>
              <a:ext uri="{FF2B5EF4-FFF2-40B4-BE49-F238E27FC236}">
                <a16:creationId xmlns:a16="http://schemas.microsoft.com/office/drawing/2014/main" id="{81E2C1AA-05AB-09F0-F365-65AEBAD7F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300A6F1A-BFFC-FECA-4C9D-B49AF88D9A0B}"/>
              </a:ext>
            </a:extLst>
          </p:cNvPr>
          <p:cNvSpPr txBox="1"/>
          <p:nvPr/>
        </p:nvSpPr>
        <p:spPr>
          <a:xfrm>
            <a:off x="246487" y="238888"/>
            <a:ext cx="10754447" cy="1282459"/>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400" b="1" i="0" u="sng" strike="noStrike" kern="1200" cap="none" spc="0" normalizeH="0" baseline="0" noProof="0" dirty="0">
                <a:ln>
                  <a:noFill/>
                </a:ln>
                <a:solidFill>
                  <a:prstClr val="white"/>
                </a:solidFill>
                <a:effectLst/>
                <a:uLnTx/>
                <a:uFillTx/>
                <a:latin typeface="Calibri Light" panose="020F0302020204030204"/>
                <a:ea typeface="+mn-ea"/>
                <a:cs typeface="+mn-cs"/>
              </a:rPr>
              <a:t>Tutor show:</a:t>
            </a:r>
            <a:r>
              <a:rPr kumimoji="0" lang="en-US" sz="5400" b="1" i="0" u="none" strike="noStrike" kern="1200" cap="none" spc="0" normalizeH="0" baseline="0" noProof="0" dirty="0">
                <a:ln>
                  <a:noFill/>
                </a:ln>
                <a:solidFill>
                  <a:prstClr val="white"/>
                </a:solidFill>
                <a:effectLst/>
                <a:uLnTx/>
                <a:uFillTx/>
                <a:latin typeface="Calibri Light" panose="020F0302020204030204"/>
                <a:ea typeface="+mn-ea"/>
                <a:cs typeface="+mn-cs"/>
              </a:rPr>
              <a:t> Example </a:t>
            </a:r>
            <a:r>
              <a:rPr kumimoji="0" lang="en-US" sz="5400" b="1" i="0" u="none" strike="noStrike" kern="1200" cap="none" spc="0" normalizeH="0" baseline="0" noProof="0" dirty="0">
                <a:ln>
                  <a:noFill/>
                </a:ln>
                <a:solidFill>
                  <a:prstClr val="black"/>
                </a:solidFill>
                <a:effectLst/>
                <a:highlight>
                  <a:srgbClr val="FFFF00"/>
                </a:highlight>
                <a:uLnTx/>
                <a:uFillTx/>
                <a:latin typeface="Calibri Light" panose="020F0302020204030204"/>
                <a:ea typeface="+mn-ea"/>
                <a:cs typeface="+mn-cs"/>
              </a:rPr>
              <a:t>Task 1a answer</a:t>
            </a:r>
          </a:p>
        </p:txBody>
      </p:sp>
      <p:sp>
        <p:nvSpPr>
          <p:cNvPr id="14" name="Text Placeholder 3">
            <a:extLst>
              <a:ext uri="{FF2B5EF4-FFF2-40B4-BE49-F238E27FC236}">
                <a16:creationId xmlns:a16="http://schemas.microsoft.com/office/drawing/2014/main" id="{6266516C-9762-2459-9D4E-7856B91604F8}"/>
              </a:ext>
            </a:extLst>
          </p:cNvPr>
          <p:cNvSpPr txBox="1">
            <a:spLocks/>
          </p:cNvSpPr>
          <p:nvPr/>
        </p:nvSpPr>
        <p:spPr>
          <a:xfrm>
            <a:off x="674200" y="1760235"/>
            <a:ext cx="9383137" cy="3585488"/>
          </a:xfrm>
          <a:prstGeom prst="rect">
            <a:avLst/>
          </a:prstGeom>
          <a:ln w="19050">
            <a:solidFill>
              <a:schemeClr val="tx1"/>
            </a:solidFill>
            <a:prstDash val="dash"/>
          </a:ln>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lvl="0">
              <a:defRPr/>
            </a:pPr>
            <a:r>
              <a:rPr lang="en-US" sz="3200" dirty="0"/>
              <a:t>Show example Assignment 1 Task 1a answer.</a:t>
            </a:r>
          </a:p>
        </p:txBody>
      </p:sp>
      <p:sp>
        <p:nvSpPr>
          <p:cNvPr id="60" name="Freeform: Shape 47">
            <a:extLst>
              <a:ext uri="{FF2B5EF4-FFF2-40B4-BE49-F238E27FC236}">
                <a16:creationId xmlns:a16="http://schemas.microsoft.com/office/drawing/2014/main" id="{29D4E7FB-F93D-17F2-A026-30C03097C3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6" name="Graphic 5" descr="Books with solid fill">
            <a:extLst>
              <a:ext uri="{FF2B5EF4-FFF2-40B4-BE49-F238E27FC236}">
                <a16:creationId xmlns:a16="http://schemas.microsoft.com/office/drawing/2014/main" id="{1D05F88D-80CF-C24A-FF85-853E4738830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463866" y="2541942"/>
            <a:ext cx="1424269" cy="1337048"/>
          </a:xfrm>
          <a:prstGeom prst="rect">
            <a:avLst/>
          </a:prstGeom>
        </p:spPr>
      </p:pic>
      <p:pic>
        <p:nvPicPr>
          <p:cNvPr id="9" name="Graphic 8" descr="Internet outline">
            <a:extLst>
              <a:ext uri="{FF2B5EF4-FFF2-40B4-BE49-F238E27FC236}">
                <a16:creationId xmlns:a16="http://schemas.microsoft.com/office/drawing/2014/main" id="{9FC0975C-B37D-90CE-4579-5D84FE6A8E0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359877" y="1521347"/>
            <a:ext cx="1632248" cy="1532289"/>
          </a:xfrm>
          <a:prstGeom prst="rect">
            <a:avLst/>
          </a:prstGeom>
        </p:spPr>
      </p:pic>
      <p:pic>
        <p:nvPicPr>
          <p:cNvPr id="3" name="Graphic 2" descr="Document with solid fill">
            <a:extLst>
              <a:ext uri="{FF2B5EF4-FFF2-40B4-BE49-F238E27FC236}">
                <a16:creationId xmlns:a16="http://schemas.microsoft.com/office/drawing/2014/main" id="{A44559C9-A4EB-926E-2180-73F38DC89962}"/>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165625" y="2388074"/>
            <a:ext cx="2861188" cy="2685970"/>
          </a:xfrm>
          <a:prstGeom prst="rect">
            <a:avLst/>
          </a:prstGeom>
        </p:spPr>
      </p:pic>
    </p:spTree>
    <p:extLst>
      <p:ext uri="{BB962C8B-B14F-4D97-AF65-F5344CB8AC3E}">
        <p14:creationId xmlns:p14="http://schemas.microsoft.com/office/powerpoint/2010/main" val="343659014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45">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2D28B8D-C1C5-4905-9AC6-2D657D2475F1}"/>
              </a:ext>
            </a:extLst>
          </p:cNvPr>
          <p:cNvSpPr txBox="1"/>
          <p:nvPr/>
        </p:nvSpPr>
        <p:spPr>
          <a:xfrm>
            <a:off x="246488" y="238888"/>
            <a:ext cx="8548386" cy="1282459"/>
          </a:xfrm>
          <a:prstGeom prst="rect">
            <a:avLst/>
          </a:prstGeom>
        </p:spPr>
        <p:txBody>
          <a:bodyPr vert="horz" lIns="91440" tIns="45720" rIns="91440" bIns="45720" rtlCol="0" anchor="ctr">
            <a:normAutofit/>
          </a:bodyPr>
          <a:lstStyle/>
          <a:p>
            <a:pPr marL="0" marR="0" lvl="0" indent="0" fontAlgn="auto">
              <a:lnSpc>
                <a:spcPct val="90000"/>
              </a:lnSpc>
              <a:spcBef>
                <a:spcPct val="0"/>
              </a:spcBef>
              <a:spcAft>
                <a:spcPts val="600"/>
              </a:spcAft>
              <a:buClrTx/>
              <a:buSzTx/>
              <a:tabLst/>
              <a:defRPr/>
            </a:pPr>
            <a:r>
              <a:rPr lang="en-US" sz="5400" b="1" u="sng" kern="1200" dirty="0">
                <a:solidFill>
                  <a:schemeClr val="tx1"/>
                </a:solidFill>
                <a:latin typeface="+mj-lt"/>
                <a:ea typeface="+mj-ea"/>
                <a:cs typeface="+mj-cs"/>
              </a:rPr>
              <a:t>Activity:</a:t>
            </a:r>
            <a:r>
              <a:rPr lang="en-US" sz="5400" b="1" kern="1200" dirty="0">
                <a:solidFill>
                  <a:schemeClr val="tx1"/>
                </a:solidFill>
                <a:latin typeface="+mj-lt"/>
                <a:ea typeface="+mj-ea"/>
                <a:cs typeface="+mj-cs"/>
              </a:rPr>
              <a:t> Assignment 1: Task 1a</a:t>
            </a:r>
            <a:endParaRPr kumimoji="0" lang="en-US" sz="5400" b="1" i="0" strike="noStrike" kern="1200" cap="none" spc="0" normalizeH="0" baseline="0" noProof="0" dirty="0">
              <a:ln>
                <a:noFill/>
              </a:ln>
              <a:solidFill>
                <a:schemeClr val="tx1"/>
              </a:solidFill>
              <a:effectLst/>
              <a:uLnTx/>
              <a:uFillTx/>
              <a:latin typeface="+mj-lt"/>
              <a:ea typeface="+mj-ea"/>
              <a:cs typeface="+mj-cs"/>
            </a:endParaRPr>
          </a:p>
        </p:txBody>
      </p:sp>
      <p:sp>
        <p:nvSpPr>
          <p:cNvPr id="14" name="Text Placeholder 3">
            <a:extLst>
              <a:ext uri="{FF2B5EF4-FFF2-40B4-BE49-F238E27FC236}">
                <a16:creationId xmlns:a16="http://schemas.microsoft.com/office/drawing/2014/main" id="{3F7456A3-879B-F7D1-095B-419F58148ADA}"/>
              </a:ext>
            </a:extLst>
          </p:cNvPr>
          <p:cNvSpPr txBox="1">
            <a:spLocks/>
          </p:cNvSpPr>
          <p:nvPr/>
        </p:nvSpPr>
        <p:spPr>
          <a:xfrm>
            <a:off x="345748" y="1462252"/>
            <a:ext cx="10372718" cy="4955023"/>
          </a:xfrm>
          <a:prstGeom prst="rect">
            <a:avLst/>
          </a:prstGeom>
          <a:ln w="19050">
            <a:solidFill>
              <a:schemeClr val="tx1"/>
            </a:solidFill>
            <a:prstDash val="dash"/>
          </a:ln>
        </p:spPr>
        <p:txBody>
          <a:bodyPr vert="horz" lIns="91440" tIns="45720" rIns="91440" bIns="45720" rtlCol="0">
            <a:normAutofit fontScale="925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R="0" lvl="0" fontAlgn="auto">
              <a:spcBef>
                <a:spcPts val="1000"/>
              </a:spcBef>
              <a:spcAft>
                <a:spcPts val="0"/>
              </a:spcAft>
              <a:buClrTx/>
              <a:buSzTx/>
              <a:tabLst/>
              <a:defRPr/>
            </a:pPr>
            <a:r>
              <a:rPr kumimoji="0" lang="en-US" sz="2800" b="1" i="0" u="none" strike="noStrike" cap="none" spc="0" normalizeH="0" baseline="0" noProof="0" dirty="0">
                <a:ln>
                  <a:noFill/>
                </a:ln>
                <a:solidFill>
                  <a:schemeClr val="bg1"/>
                </a:solidFill>
                <a:effectLst/>
                <a:highlight>
                  <a:srgbClr val="FFFF00"/>
                </a:highlight>
                <a:uLnTx/>
                <a:uFillTx/>
              </a:rPr>
              <a:t>Task 1a:</a:t>
            </a:r>
            <a:r>
              <a:rPr kumimoji="0" lang="en-US" sz="2800" b="1" i="0" u="none" strike="noStrike" cap="none" spc="0" normalizeH="0" baseline="0" noProof="0" dirty="0">
                <a:ln>
                  <a:noFill/>
                </a:ln>
                <a:solidFill>
                  <a:schemeClr val="bg1"/>
                </a:solidFill>
                <a:effectLst/>
                <a:uLnTx/>
                <a:uFillTx/>
              </a:rPr>
              <a:t> </a:t>
            </a:r>
            <a:r>
              <a:rPr lang="en-US" sz="2800" b="1" dirty="0"/>
              <a:t>IEEE Referencing and Academic &amp; Employability skills</a:t>
            </a:r>
          </a:p>
          <a:p>
            <a:pPr marL="342900" marR="0" lvl="0" indent="-342900" fontAlgn="auto">
              <a:spcBef>
                <a:spcPts val="1000"/>
              </a:spcBef>
              <a:spcAft>
                <a:spcPts val="0"/>
              </a:spcAft>
              <a:buClrTx/>
              <a:buSzTx/>
              <a:buFont typeface="Arial" panose="020B0604020202020204" pitchFamily="34" charset="0"/>
              <a:buChar char="•"/>
              <a:tabLst/>
              <a:defRPr/>
            </a:pPr>
            <a:r>
              <a:rPr lang="en-US" sz="2800" b="1" dirty="0">
                <a:solidFill>
                  <a:srgbClr val="FFFF00"/>
                </a:solidFill>
                <a:highlight>
                  <a:srgbClr val="FFFF00"/>
                </a:highlight>
              </a:rPr>
              <a:t>.</a:t>
            </a:r>
            <a:r>
              <a:rPr lang="en-US" sz="2800" b="1" dirty="0">
                <a:solidFill>
                  <a:schemeClr val="bg1"/>
                </a:solidFill>
                <a:highlight>
                  <a:srgbClr val="FFFF00"/>
                </a:highlight>
              </a:rPr>
              <a:t>Produce a written summary on essential skills for study and employment</a:t>
            </a:r>
            <a:r>
              <a:rPr lang="en-US" sz="2800" dirty="0">
                <a:solidFill>
                  <a:schemeClr val="bg1"/>
                </a:solidFill>
                <a:highlight>
                  <a:srgbClr val="FFFF00"/>
                </a:highlight>
              </a:rPr>
              <a:t>.</a:t>
            </a:r>
          </a:p>
          <a:p>
            <a:pPr marL="800100" lvl="1" indent="-342900">
              <a:spcBef>
                <a:spcPts val="300"/>
              </a:spcBef>
              <a:buFont typeface="Arial" panose="020B0604020202020204" pitchFamily="34" charset="0"/>
              <a:buChar char="•"/>
            </a:pPr>
            <a:r>
              <a:rPr lang="en-US" sz="2600" dirty="0"/>
              <a:t> </a:t>
            </a:r>
            <a:r>
              <a:rPr lang="en-US" sz="2200" dirty="0"/>
              <a:t>The summary should include how the development of such skills will support you in in your chosen career.</a:t>
            </a:r>
          </a:p>
          <a:p>
            <a:pPr marL="342900" indent="-342900">
              <a:spcBef>
                <a:spcPts val="300"/>
              </a:spcBef>
              <a:buClr>
                <a:schemeClr val="tx1"/>
              </a:buClr>
              <a:buFont typeface="Arial" panose="020B0604020202020204" pitchFamily="34" charset="0"/>
              <a:buChar char="•"/>
            </a:pPr>
            <a:r>
              <a:rPr lang="en-US" sz="2400" b="1" dirty="0">
                <a:solidFill>
                  <a:srgbClr val="92D050"/>
                </a:solidFill>
                <a:highlight>
                  <a:srgbClr val="FFFF00"/>
                </a:highlight>
              </a:rPr>
              <a:t>.</a:t>
            </a:r>
            <a:r>
              <a:rPr lang="en-US" sz="2600" b="1" dirty="0">
                <a:solidFill>
                  <a:schemeClr val="bg1"/>
                </a:solidFill>
                <a:highlight>
                  <a:srgbClr val="FFFF00"/>
                </a:highlight>
              </a:rPr>
              <a:t>Include citations and a list of references</a:t>
            </a:r>
            <a:r>
              <a:rPr lang="en-US" sz="2600" b="1" dirty="0">
                <a:solidFill>
                  <a:schemeClr val="bg1"/>
                </a:solidFill>
              </a:rPr>
              <a:t> </a:t>
            </a:r>
            <a:r>
              <a:rPr lang="en-US" sz="2400" dirty="0"/>
              <a:t>at the end. Approx. 4/5 sources using the IEEE referencing standard (</a:t>
            </a:r>
            <a:r>
              <a:rPr lang="en-US" sz="2400" dirty="0">
                <a:hlinkClick r:id="rId2"/>
              </a:rPr>
              <a:t>UWTSD IEEE Ref. handbook</a:t>
            </a:r>
            <a:r>
              <a:rPr lang="en-US" sz="2400" dirty="0"/>
              <a:t>). </a:t>
            </a:r>
          </a:p>
          <a:p>
            <a:pPr marL="342900" indent="-342900">
              <a:spcBef>
                <a:spcPts val="300"/>
              </a:spcBef>
              <a:buClr>
                <a:schemeClr val="tx1"/>
              </a:buClr>
              <a:buFont typeface="Arial" panose="020B0604020202020204" pitchFamily="34" charset="0"/>
              <a:buChar char="•"/>
            </a:pPr>
            <a:r>
              <a:rPr lang="en-US" sz="2400" dirty="0"/>
              <a:t>Include a variety of sources e.g. 1 online article, </a:t>
            </a:r>
            <a:r>
              <a:rPr lang="en-US" sz="2400" dirty="0" err="1"/>
              <a:t>ebook</a:t>
            </a:r>
            <a:r>
              <a:rPr lang="en-US" sz="2400" dirty="0"/>
              <a:t> chapter, ai source, journal article* (*Available via the Library online search facility).</a:t>
            </a:r>
          </a:p>
          <a:p>
            <a:pPr marL="800100" lvl="1" indent="-228600">
              <a:spcBef>
                <a:spcPts val="300"/>
              </a:spcBef>
              <a:buFont typeface="Arial" panose="020B0604020202020204" pitchFamily="34" charset="0"/>
              <a:buChar char="•"/>
            </a:pPr>
            <a:r>
              <a:rPr lang="en-US" sz="2400" dirty="0"/>
              <a:t>You can insert the </a:t>
            </a:r>
            <a:r>
              <a:rPr kumimoji="0" lang="en-US" sz="2400" b="0" i="0" u="none" strike="noStrike" cap="none" spc="0" normalizeH="0" baseline="0" noProof="0" dirty="0">
                <a:ln>
                  <a:noFill/>
                </a:ln>
                <a:effectLst/>
                <a:uLnTx/>
                <a:uFillTx/>
              </a:rPr>
              <a:t>citations and referencing list manually or using MS Word for now.</a:t>
            </a:r>
            <a:endParaRPr lang="en-US" sz="2400" dirty="0"/>
          </a:p>
          <a:p>
            <a:pPr marL="342900" indent="-228600">
              <a:spcBef>
                <a:spcPts val="300"/>
              </a:spcBef>
              <a:buFont typeface="Arial" panose="020B0604020202020204" pitchFamily="34" charset="0"/>
              <a:buChar char="•"/>
            </a:pPr>
            <a:r>
              <a:rPr lang="en-US" sz="2400" dirty="0">
                <a:solidFill>
                  <a:srgbClr val="FFFF00"/>
                </a:solidFill>
                <a:highlight>
                  <a:srgbClr val="FFFF00"/>
                </a:highlight>
              </a:rPr>
              <a:t>.</a:t>
            </a:r>
            <a:r>
              <a:rPr lang="en-US" sz="2600" b="1" dirty="0">
                <a:solidFill>
                  <a:schemeClr val="bg1"/>
                </a:solidFill>
                <a:highlight>
                  <a:srgbClr val="FFFF00"/>
                </a:highlight>
              </a:rPr>
              <a:t>Approx. 250 words, with some supporting images.</a:t>
            </a:r>
            <a:endParaRPr lang="en-US" sz="2600" b="1" dirty="0">
              <a:highlight>
                <a:srgbClr val="FFFF00"/>
              </a:highlight>
            </a:endParaRPr>
          </a:p>
          <a:p>
            <a:pPr>
              <a:spcBef>
                <a:spcPts val="300"/>
              </a:spcBef>
            </a:pPr>
            <a:r>
              <a:rPr lang="en-US" sz="2400" dirty="0"/>
              <a:t>Note: Document your answer in word and save in your cloud storage space for now. After you create your e-portfolio in task 4, include your answer to Task 1 in your e-portfolio.</a:t>
            </a:r>
            <a:endParaRPr lang="en-US" sz="2400" b="1" dirty="0"/>
          </a:p>
        </p:txBody>
      </p:sp>
      <p:sp>
        <p:nvSpPr>
          <p:cNvPr id="60" name="Freeform: Shape 47">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1" name="Group 10">
            <a:extLst>
              <a:ext uri="{FF2B5EF4-FFF2-40B4-BE49-F238E27FC236}">
                <a16:creationId xmlns:a16="http://schemas.microsoft.com/office/drawing/2014/main" id="{36E65EC7-877F-BD79-9672-CF60D1614CBB}"/>
              </a:ext>
            </a:extLst>
          </p:cNvPr>
          <p:cNvGrpSpPr/>
          <p:nvPr/>
        </p:nvGrpSpPr>
        <p:grpSpPr>
          <a:xfrm>
            <a:off x="10558427" y="115410"/>
            <a:ext cx="1632248" cy="3518215"/>
            <a:chOff x="9974229" y="1521347"/>
            <a:chExt cx="1632248" cy="3518215"/>
          </a:xfrm>
        </p:grpSpPr>
        <p:pic>
          <p:nvPicPr>
            <p:cNvPr id="6" name="Graphic 5" descr="Books with solid fill">
              <a:extLst>
                <a:ext uri="{FF2B5EF4-FFF2-40B4-BE49-F238E27FC236}">
                  <a16:creationId xmlns:a16="http://schemas.microsoft.com/office/drawing/2014/main" id="{DB13DEF4-FA4B-49FD-C651-1FB75225453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078218" y="2541942"/>
              <a:ext cx="1424269" cy="1337048"/>
            </a:xfrm>
            <a:prstGeom prst="rect">
              <a:avLst/>
            </a:prstGeom>
          </p:spPr>
        </p:pic>
        <p:pic>
          <p:nvPicPr>
            <p:cNvPr id="8" name="Graphic 7" descr="Document with solid fill">
              <a:extLst>
                <a:ext uri="{FF2B5EF4-FFF2-40B4-BE49-F238E27FC236}">
                  <a16:creationId xmlns:a16="http://schemas.microsoft.com/office/drawing/2014/main" id="{7FDA8C9A-B05E-9FB3-DBB6-475C4735C4C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082884" y="3609274"/>
              <a:ext cx="1523592" cy="1430288"/>
            </a:xfrm>
            <a:prstGeom prst="rect">
              <a:avLst/>
            </a:prstGeom>
          </p:spPr>
        </p:pic>
        <p:pic>
          <p:nvPicPr>
            <p:cNvPr id="9" name="Graphic 8" descr="Internet outline">
              <a:extLst>
                <a:ext uri="{FF2B5EF4-FFF2-40B4-BE49-F238E27FC236}">
                  <a16:creationId xmlns:a16="http://schemas.microsoft.com/office/drawing/2014/main" id="{3E4C10CC-CBEC-7F02-8A4B-4FBBCB74EC15}"/>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974229" y="1521347"/>
              <a:ext cx="1632248" cy="1532289"/>
            </a:xfrm>
            <a:prstGeom prst="rect">
              <a:avLst/>
            </a:prstGeom>
          </p:spPr>
        </p:pic>
      </p:grpSp>
    </p:spTree>
    <p:extLst>
      <p:ext uri="{BB962C8B-B14F-4D97-AF65-F5344CB8AC3E}">
        <p14:creationId xmlns:p14="http://schemas.microsoft.com/office/powerpoint/2010/main" val="290081330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45">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22D28B8D-C1C5-4905-9AC6-2D657D2475F1}"/>
              </a:ext>
            </a:extLst>
          </p:cNvPr>
          <p:cNvSpPr txBox="1"/>
          <p:nvPr/>
        </p:nvSpPr>
        <p:spPr>
          <a:xfrm>
            <a:off x="246487" y="238888"/>
            <a:ext cx="10754447" cy="1282459"/>
          </a:xfrm>
          <a:prstGeom prst="rect">
            <a:avLst/>
          </a:prstGeom>
        </p:spPr>
        <p:txBody>
          <a:bodyPr vert="horz" lIns="91440" tIns="45720" rIns="91440" bIns="45720" rtlCol="0" anchor="ctr">
            <a:normAutofit fontScale="92500"/>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400" b="1" i="0" u="sng" strike="noStrike" kern="1200" cap="none" spc="0" normalizeH="0" baseline="0" noProof="0" dirty="0">
                <a:ln>
                  <a:noFill/>
                </a:ln>
                <a:solidFill>
                  <a:prstClr val="white"/>
                </a:solidFill>
                <a:effectLst/>
                <a:uLnTx/>
                <a:uFillTx/>
                <a:latin typeface="Calibri Light" panose="020F0302020204030204"/>
                <a:ea typeface="+mn-ea"/>
                <a:cs typeface="+mn-cs"/>
              </a:rPr>
              <a:t>Activity summary:</a:t>
            </a:r>
            <a:r>
              <a:rPr kumimoji="0" lang="en-US" sz="5400" b="1" i="0" u="none" strike="noStrike" kern="1200" cap="none" spc="0" normalizeH="0" baseline="0" noProof="0" dirty="0">
                <a:ln>
                  <a:noFill/>
                </a:ln>
                <a:solidFill>
                  <a:prstClr val="white"/>
                </a:solidFill>
                <a:effectLst/>
                <a:uLnTx/>
                <a:uFillTx/>
                <a:latin typeface="Calibri Light" panose="020F0302020204030204"/>
                <a:ea typeface="+mn-ea"/>
                <a:cs typeface="+mn-cs"/>
              </a:rPr>
              <a:t> Assignment 1: </a:t>
            </a:r>
            <a:r>
              <a:rPr kumimoji="0" lang="en-US" sz="5400" b="1" i="0" u="none" strike="noStrike" kern="1200" cap="none" spc="0" normalizeH="0" baseline="0" noProof="0" dirty="0">
                <a:ln>
                  <a:noFill/>
                </a:ln>
                <a:solidFill>
                  <a:prstClr val="black"/>
                </a:solidFill>
                <a:effectLst/>
                <a:highlight>
                  <a:srgbClr val="FFFF00"/>
                </a:highlight>
                <a:uLnTx/>
                <a:uFillTx/>
                <a:latin typeface="Calibri Light" panose="020F0302020204030204"/>
                <a:ea typeface="+mn-ea"/>
                <a:cs typeface="+mn-cs"/>
              </a:rPr>
              <a:t>Task 1a</a:t>
            </a:r>
          </a:p>
        </p:txBody>
      </p:sp>
      <p:sp>
        <p:nvSpPr>
          <p:cNvPr id="14" name="Text Placeholder 3">
            <a:extLst>
              <a:ext uri="{FF2B5EF4-FFF2-40B4-BE49-F238E27FC236}">
                <a16:creationId xmlns:a16="http://schemas.microsoft.com/office/drawing/2014/main" id="{3F7456A3-879B-F7D1-095B-419F58148ADA}"/>
              </a:ext>
            </a:extLst>
          </p:cNvPr>
          <p:cNvSpPr txBox="1">
            <a:spLocks/>
          </p:cNvSpPr>
          <p:nvPr/>
        </p:nvSpPr>
        <p:spPr>
          <a:xfrm>
            <a:off x="674200" y="1760235"/>
            <a:ext cx="9383137" cy="3503743"/>
          </a:xfrm>
          <a:prstGeom prst="rect">
            <a:avLst/>
          </a:prstGeom>
          <a:ln w="19050">
            <a:solidFill>
              <a:schemeClr val="tx1"/>
            </a:solidFill>
            <a:prstDash val="dash"/>
          </a:ln>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32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Task 1a:</a:t>
            </a:r>
            <a:r>
              <a:rPr kumimoji="0" lang="en-US" sz="32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3200" b="1" i="0" u="none" strike="noStrike" kern="1200" cap="none" spc="0" normalizeH="0" baseline="0" noProof="0" dirty="0">
                <a:ln>
                  <a:noFill/>
                </a:ln>
                <a:solidFill>
                  <a:prstClr val="white"/>
                </a:solidFill>
                <a:effectLst/>
                <a:uLnTx/>
                <a:uFillTx/>
                <a:latin typeface="Calibri" panose="020F0502020204030204"/>
                <a:ea typeface="+mn-ea"/>
                <a:cs typeface="+mn-cs"/>
              </a:rPr>
              <a:t>IEEE Referencing and Academic &amp; Employability skills</a:t>
            </a:r>
          </a:p>
          <a:p>
            <a:pPr marL="342900" marR="0" lvl="0" indent="-3429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Produce a written summary on essential skills for study and employment.</a:t>
            </a:r>
          </a:p>
          <a:p>
            <a:pPr marL="342900" marR="0" lvl="0" indent="-228600" algn="l" defTabSz="914400" rtl="0" eaLnBrk="1" fontAlgn="auto" latinLnBrk="0" hangingPunct="1">
              <a:lnSpc>
                <a:spcPct val="90000"/>
              </a:lnSpc>
              <a:spcBef>
                <a:spcPts val="30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Approx. 250 words, with supporting references and some supporting images.</a:t>
            </a:r>
          </a:p>
          <a:p>
            <a:pPr marL="342900" marR="0" lvl="0" indent="-228600" algn="l" defTabSz="914400" rtl="0" eaLnBrk="1" fontAlgn="auto" latinLnBrk="0" hangingPunct="1">
              <a:lnSpc>
                <a:spcPct val="90000"/>
              </a:lnSpc>
              <a:spcBef>
                <a:spcPts val="300"/>
              </a:spcBef>
              <a:spcAft>
                <a:spcPts val="0"/>
              </a:spcAft>
              <a:buClrTx/>
              <a:buSzTx/>
              <a:buFont typeface="Arial" panose="020B0604020202020204" pitchFamily="34" charset="0"/>
              <a:buChar char="•"/>
              <a:tabLst/>
              <a:defRPr/>
            </a:pPr>
            <a:r>
              <a:rPr lang="en-US" sz="3200" dirty="0">
                <a:solidFill>
                  <a:prstClr val="white"/>
                </a:solidFill>
                <a:latin typeface="Calibri" panose="020F0502020204030204"/>
              </a:rPr>
              <a:t>+ </a:t>
            </a:r>
            <a:r>
              <a:rPr lang="en-US" sz="3200" dirty="0">
                <a:solidFill>
                  <a:schemeClr val="bg1"/>
                </a:solidFill>
                <a:highlight>
                  <a:srgbClr val="FFFF00"/>
                </a:highlight>
                <a:latin typeface="Calibri" panose="020F0502020204030204"/>
              </a:rPr>
              <a:t>Relate it to your course/career area</a:t>
            </a:r>
            <a:r>
              <a:rPr lang="en-US" sz="3200" dirty="0">
                <a:solidFill>
                  <a:prstClr val="white"/>
                </a:solidFill>
                <a:latin typeface="Calibri" panose="020F0502020204030204"/>
              </a:rPr>
              <a:t>.</a:t>
            </a:r>
            <a:endPar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0" name="Freeform: Shape 47">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36E65EC7-877F-BD79-9672-CF60D1614CBB}"/>
              </a:ext>
            </a:extLst>
          </p:cNvPr>
          <p:cNvGrpSpPr/>
          <p:nvPr/>
        </p:nvGrpSpPr>
        <p:grpSpPr>
          <a:xfrm>
            <a:off x="10359877" y="1521347"/>
            <a:ext cx="1632248" cy="3518215"/>
            <a:chOff x="9974229" y="1521347"/>
            <a:chExt cx="1632248" cy="3518215"/>
          </a:xfrm>
        </p:grpSpPr>
        <p:pic>
          <p:nvPicPr>
            <p:cNvPr id="6" name="Graphic 5" descr="Books with solid fill">
              <a:extLst>
                <a:ext uri="{FF2B5EF4-FFF2-40B4-BE49-F238E27FC236}">
                  <a16:creationId xmlns:a16="http://schemas.microsoft.com/office/drawing/2014/main" id="{DB13DEF4-FA4B-49FD-C651-1FB75225453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078218" y="2541942"/>
              <a:ext cx="1424269" cy="1337048"/>
            </a:xfrm>
            <a:prstGeom prst="rect">
              <a:avLst/>
            </a:prstGeom>
          </p:spPr>
        </p:pic>
        <p:pic>
          <p:nvPicPr>
            <p:cNvPr id="8" name="Graphic 7" descr="Document with solid fill">
              <a:extLst>
                <a:ext uri="{FF2B5EF4-FFF2-40B4-BE49-F238E27FC236}">
                  <a16:creationId xmlns:a16="http://schemas.microsoft.com/office/drawing/2014/main" id="{7FDA8C9A-B05E-9FB3-DBB6-475C4735C4C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082884" y="3609274"/>
              <a:ext cx="1523592" cy="1430288"/>
            </a:xfrm>
            <a:prstGeom prst="rect">
              <a:avLst/>
            </a:prstGeom>
          </p:spPr>
        </p:pic>
        <p:pic>
          <p:nvPicPr>
            <p:cNvPr id="9" name="Graphic 8" descr="Internet outline">
              <a:extLst>
                <a:ext uri="{FF2B5EF4-FFF2-40B4-BE49-F238E27FC236}">
                  <a16:creationId xmlns:a16="http://schemas.microsoft.com/office/drawing/2014/main" id="{3E4C10CC-CBEC-7F02-8A4B-4FBBCB74EC15}"/>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974229" y="1521347"/>
              <a:ext cx="1632248" cy="1532289"/>
            </a:xfrm>
            <a:prstGeom prst="rect">
              <a:avLst/>
            </a:prstGeom>
          </p:spPr>
        </p:pic>
      </p:grpSp>
    </p:spTree>
    <p:extLst>
      <p:ext uri="{BB962C8B-B14F-4D97-AF65-F5344CB8AC3E}">
        <p14:creationId xmlns:p14="http://schemas.microsoft.com/office/powerpoint/2010/main" val="372110851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dirty="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6624C785-6A0E-4F79-A004-25883BFC9942}"/>
              </a:ext>
            </a:extLst>
          </p:cNvPr>
          <p:cNvSpPr txBox="1"/>
          <p:nvPr/>
        </p:nvSpPr>
        <p:spPr>
          <a:xfrm>
            <a:off x="574589" y="2013895"/>
            <a:ext cx="4648200" cy="3639684"/>
          </a:xfrm>
          <a:prstGeom prst="rect">
            <a:avLst/>
          </a:prstGeom>
        </p:spPr>
        <p:txBody>
          <a:bodyPr vert="horz" lIns="91440" tIns="45720" rIns="91440" bIns="45720" rtlCol="0" anchor="t">
            <a:normAutofit/>
          </a:bodyPr>
          <a:lstStyle/>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Qs?</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Task: Thumbs up if ok.</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Register reminder.</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Thanks to D.</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631897" y="314319"/>
            <a:ext cx="3399152" cy="3399152"/>
          </a:xfrm>
          <a:custGeom>
            <a:avLst/>
            <a:gdLst/>
            <a:ahLst/>
            <a:cxnLst/>
            <a:rect l="l" t="t" r="r" b="b"/>
            <a:pathLst>
              <a:path w="4636009" h="5032375">
                <a:moveTo>
                  <a:pt x="0" y="0"/>
                </a:moveTo>
                <a:lnTo>
                  <a:pt x="4636009" y="0"/>
                </a:lnTo>
                <a:lnTo>
                  <a:pt x="4636009" y="5032375"/>
                </a:lnTo>
                <a:lnTo>
                  <a:pt x="0" y="5032375"/>
                </a:lnTo>
                <a:close/>
              </a:path>
            </a:pathLst>
          </a:custGeom>
        </p:spPr>
      </p:pic>
      <p:pic>
        <p:nvPicPr>
          <p:cNvPr id="11" name="Graphic 10" descr="List with solid fill">
            <a:extLst>
              <a:ext uri="{FF2B5EF4-FFF2-40B4-BE49-F238E27FC236}">
                <a16:creationId xmlns:a16="http://schemas.microsoft.com/office/drawing/2014/main" id="{EA43D71C-BB9F-55E2-016D-918139372AE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093100" y="3535260"/>
            <a:ext cx="3264104" cy="3264104"/>
          </a:xfrm>
          <a:prstGeom prst="rect">
            <a:avLst/>
          </a:prstGeom>
        </p:spPr>
      </p:pic>
      <p:pic>
        <p:nvPicPr>
          <p:cNvPr id="13" name="Graphic 12" descr="Thumbs up sign with solid fill">
            <a:extLst>
              <a:ext uri="{FF2B5EF4-FFF2-40B4-BE49-F238E27FC236}">
                <a16:creationId xmlns:a16="http://schemas.microsoft.com/office/drawing/2014/main" id="{F81AB8FA-E3E4-948A-B795-99F1D4D4308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278352" y="2690667"/>
            <a:ext cx="1330413" cy="1330413"/>
          </a:xfrm>
          <a:prstGeom prst="rect">
            <a:avLst/>
          </a:prstGeom>
        </p:spPr>
      </p:pic>
    </p:spTree>
    <p:extLst>
      <p:ext uri="{BB962C8B-B14F-4D97-AF65-F5344CB8AC3E}">
        <p14:creationId xmlns:p14="http://schemas.microsoft.com/office/powerpoint/2010/main" val="124581701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A572C2-09DC-309D-F03B-A79E60CE3488}"/>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64CC1F7-CF43-92BC-D106-B977E7F83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00716100-471E-C373-0D3D-A9D487944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CB175F-A9A8-2916-E4C6-ED023C684A22}"/>
              </a:ext>
            </a:extLst>
          </p:cNvPr>
          <p:cNvSpPr>
            <a:spLocks noGrp="1"/>
          </p:cNvSpPr>
          <p:nvPr>
            <p:ph type="title"/>
          </p:nvPr>
        </p:nvSpPr>
        <p:spPr>
          <a:xfrm>
            <a:off x="420591" y="244948"/>
            <a:ext cx="7809009" cy="1322888"/>
          </a:xfrm>
        </p:spPr>
        <p:txBody>
          <a:bodyPr>
            <a:normAutofit/>
          </a:bodyPr>
          <a:lstStyle/>
          <a:p>
            <a:r>
              <a:rPr lang="en-GB" b="1" dirty="0"/>
              <a:t>Bg. </a:t>
            </a:r>
            <a:r>
              <a:rPr lang="en-GB" b="1" u="sng" dirty="0"/>
              <a:t>Academic Writing &amp; Originality</a:t>
            </a:r>
          </a:p>
        </p:txBody>
      </p:sp>
      <p:pic>
        <p:nvPicPr>
          <p:cNvPr id="5" name="Graphic 4" descr="Calligraphy Pen with solid fill">
            <a:extLst>
              <a:ext uri="{FF2B5EF4-FFF2-40B4-BE49-F238E27FC236}">
                <a16:creationId xmlns:a16="http://schemas.microsoft.com/office/drawing/2014/main" id="{D9CFC16E-A179-7BE0-94B1-E1B14FCA78A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39042" y="576647"/>
            <a:ext cx="1183495" cy="1183495"/>
          </a:xfrm>
          <a:prstGeom prst="rect">
            <a:avLst/>
          </a:prstGeom>
        </p:spPr>
      </p:pic>
      <p:sp>
        <p:nvSpPr>
          <p:cNvPr id="3" name="Content Placeholder 2">
            <a:extLst>
              <a:ext uri="{FF2B5EF4-FFF2-40B4-BE49-F238E27FC236}">
                <a16:creationId xmlns:a16="http://schemas.microsoft.com/office/drawing/2014/main" id="{905A8104-6D0B-4BFE-A747-626EDAB553EA}"/>
              </a:ext>
            </a:extLst>
          </p:cNvPr>
          <p:cNvSpPr>
            <a:spLocks noGrp="1"/>
          </p:cNvSpPr>
          <p:nvPr>
            <p:ph idx="1"/>
          </p:nvPr>
        </p:nvSpPr>
        <p:spPr>
          <a:xfrm>
            <a:off x="420591" y="1425862"/>
            <a:ext cx="9654285" cy="4067572"/>
          </a:xfrm>
        </p:spPr>
        <p:txBody>
          <a:bodyPr>
            <a:normAutofit/>
          </a:bodyPr>
          <a:lstStyle/>
          <a:p>
            <a:r>
              <a:rPr lang="en-US" dirty="0"/>
              <a:t>An important part of </a:t>
            </a:r>
            <a:r>
              <a:rPr lang="en-US" b="1" dirty="0"/>
              <a:t>academic writing is learning the ability to document, analyse and express knowledge and information in your own words.</a:t>
            </a:r>
          </a:p>
          <a:p>
            <a:r>
              <a:rPr lang="en-US" b="1" dirty="0"/>
              <a:t>W</a:t>
            </a:r>
            <a:r>
              <a:rPr lang="en-US" dirty="0"/>
              <a:t>ith the eventual ability to create and express new meaning and understanding to enhance the knowledge of the subject area, not just to repeat or copy the work of others.</a:t>
            </a:r>
          </a:p>
          <a:p>
            <a:r>
              <a:rPr lang="en-US" dirty="0"/>
              <a:t>But to surpass them, to contribute, to create something new and to take the subject area / world forward.</a:t>
            </a:r>
          </a:p>
        </p:txBody>
      </p:sp>
      <p:pic>
        <p:nvPicPr>
          <p:cNvPr id="7" name="Graphic 6" descr="Scribble with solid fill">
            <a:extLst>
              <a:ext uri="{FF2B5EF4-FFF2-40B4-BE49-F238E27FC236}">
                <a16:creationId xmlns:a16="http://schemas.microsoft.com/office/drawing/2014/main" id="{DE0B7944-0840-301B-C4B2-AEE3790AE12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339042" y="2061620"/>
            <a:ext cx="1183495" cy="1183495"/>
          </a:xfrm>
          <a:prstGeom prst="rect">
            <a:avLst/>
          </a:prstGeom>
        </p:spPr>
      </p:pic>
      <p:pic>
        <p:nvPicPr>
          <p:cNvPr id="9" name="Graphic 8" descr="Keyboard outline">
            <a:extLst>
              <a:ext uri="{FF2B5EF4-FFF2-40B4-BE49-F238E27FC236}">
                <a16:creationId xmlns:a16="http://schemas.microsoft.com/office/drawing/2014/main" id="{ED97F71F-137D-0155-0ECC-16F5EF80375F}"/>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339042" y="3550816"/>
            <a:ext cx="1183495" cy="1183495"/>
          </a:xfrm>
          <a:prstGeom prst="rect">
            <a:avLst/>
          </a:prstGeom>
        </p:spPr>
      </p:pic>
      <p:pic>
        <p:nvPicPr>
          <p:cNvPr id="11" name="Graphic 10" descr="Computer with solid fill">
            <a:extLst>
              <a:ext uri="{FF2B5EF4-FFF2-40B4-BE49-F238E27FC236}">
                <a16:creationId xmlns:a16="http://schemas.microsoft.com/office/drawing/2014/main" id="{E7EBFDDC-F174-4F0A-4D44-55C511850F98}"/>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339042" y="5040013"/>
            <a:ext cx="1183495" cy="1183495"/>
          </a:xfrm>
          <a:prstGeom prst="rect">
            <a:avLst/>
          </a:prstGeom>
        </p:spPr>
      </p:pic>
    </p:spTree>
    <p:extLst>
      <p:ext uri="{BB962C8B-B14F-4D97-AF65-F5344CB8AC3E}">
        <p14:creationId xmlns:p14="http://schemas.microsoft.com/office/powerpoint/2010/main" val="72706660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AACBB-69DE-48A8-9F65-31B261B322BB}"/>
              </a:ext>
            </a:extLst>
          </p:cNvPr>
          <p:cNvSpPr>
            <a:spLocks noGrp="1"/>
          </p:cNvSpPr>
          <p:nvPr>
            <p:ph type="title"/>
          </p:nvPr>
        </p:nvSpPr>
        <p:spPr/>
        <p:txBody>
          <a:bodyPr>
            <a:normAutofit/>
          </a:bodyPr>
          <a:lstStyle/>
          <a:p>
            <a:r>
              <a:rPr lang="en-GB" sz="5400" b="1" u="sng"/>
              <a:t>Study Support</a:t>
            </a:r>
            <a:endParaRPr lang="en-GB" sz="5400" b="1" u="sng" dirty="0"/>
          </a:p>
        </p:txBody>
      </p:sp>
      <p:sp>
        <p:nvSpPr>
          <p:cNvPr id="3" name="Content Placeholder 2">
            <a:extLst>
              <a:ext uri="{FF2B5EF4-FFF2-40B4-BE49-F238E27FC236}">
                <a16:creationId xmlns:a16="http://schemas.microsoft.com/office/drawing/2014/main" id="{A91C4919-5DC3-4D06-A1B5-0EF4CF0A7C92}"/>
              </a:ext>
            </a:extLst>
          </p:cNvPr>
          <p:cNvSpPr>
            <a:spLocks noGrp="1"/>
          </p:cNvSpPr>
          <p:nvPr>
            <p:ph idx="1"/>
          </p:nvPr>
        </p:nvSpPr>
        <p:spPr/>
        <p:txBody>
          <a:bodyPr>
            <a:normAutofit/>
          </a:bodyPr>
          <a:lstStyle/>
          <a:p>
            <a:r>
              <a:rPr lang="en-GB" dirty="0"/>
              <a:t>In case needed at any point. Additional study support is available from the University. Support is offered with researching, referencing, avoiding plagiarism. academic writing, critical thinking, presentation skills, planning and organisation, and exam revision. For more information click below:</a:t>
            </a:r>
          </a:p>
          <a:p>
            <a:r>
              <a:rPr lang="en-GB" dirty="0"/>
              <a:t>Online Academic study support resources: </a:t>
            </a:r>
            <a:r>
              <a:rPr lang="en-US" dirty="0">
                <a:hlinkClick r:id="rId2"/>
              </a:rPr>
              <a:t>Student Essentials | University of Wales Trinity Saint David (uwtsd.ac.uk)</a:t>
            </a:r>
            <a:endParaRPr lang="en-GB" dirty="0"/>
          </a:p>
          <a:p>
            <a:r>
              <a:rPr lang="en-GB" dirty="0"/>
              <a:t>Digital Skills support </a:t>
            </a:r>
            <a:r>
              <a:rPr lang="en-GB" dirty="0" err="1"/>
              <a:t>resorces</a:t>
            </a:r>
            <a:r>
              <a:rPr lang="en-GB" dirty="0"/>
              <a:t>: </a:t>
            </a:r>
            <a:r>
              <a:rPr lang="en-US" dirty="0">
                <a:hlinkClick r:id="rId3"/>
              </a:rPr>
              <a:t>Digital Skills | University of Wales Trinity Saint David (uwtsd.ac.uk)</a:t>
            </a:r>
            <a:endParaRPr lang="en-GB" dirty="0"/>
          </a:p>
          <a:p>
            <a:r>
              <a:rPr lang="en-GB" dirty="0"/>
              <a:t>1-2-1 Study skill support: </a:t>
            </a:r>
            <a:r>
              <a:rPr lang="en-GB" dirty="0">
                <a:hlinkClick r:id="rId4"/>
              </a:rPr>
              <a:t>https://www.uwtsd.ac.uk/study-skills/</a:t>
            </a:r>
            <a:r>
              <a:rPr lang="en-GB" dirty="0"/>
              <a:t>. </a:t>
            </a:r>
          </a:p>
        </p:txBody>
      </p:sp>
      <p:cxnSp>
        <p:nvCxnSpPr>
          <p:cNvPr id="4" name="Straight Connector 3">
            <a:extLst>
              <a:ext uri="{FF2B5EF4-FFF2-40B4-BE49-F238E27FC236}">
                <a16:creationId xmlns:a16="http://schemas.microsoft.com/office/drawing/2014/main" id="{000E9AC2-2009-4A68-B53E-9204F03D72D7}"/>
              </a:ext>
            </a:extLst>
          </p:cNvPr>
          <p:cNvCxnSpPr/>
          <p:nvPr/>
        </p:nvCxnSpPr>
        <p:spPr>
          <a:xfrm>
            <a:off x="697043" y="476556"/>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299338749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17EDA-14CD-03A3-9AEF-04D7700A05DE}"/>
              </a:ext>
            </a:extLst>
          </p:cNvPr>
          <p:cNvSpPr>
            <a:spLocks noGrp="1"/>
          </p:cNvSpPr>
          <p:nvPr>
            <p:ph type="title"/>
          </p:nvPr>
        </p:nvSpPr>
        <p:spPr>
          <a:xfrm>
            <a:off x="286265" y="167417"/>
            <a:ext cx="10515600" cy="1325563"/>
          </a:xfrm>
        </p:spPr>
        <p:txBody>
          <a:bodyPr/>
          <a:lstStyle/>
          <a:p>
            <a:r>
              <a:rPr lang="en-GB" dirty="0"/>
              <a:t>Additional support:</a:t>
            </a:r>
          </a:p>
        </p:txBody>
      </p:sp>
      <p:pic>
        <p:nvPicPr>
          <p:cNvPr id="5" name="Content Placeholder 4" descr="A screenshot of a computer program&#10;&#10;Description automatically generated">
            <a:extLst>
              <a:ext uri="{FF2B5EF4-FFF2-40B4-BE49-F238E27FC236}">
                <a16:creationId xmlns:a16="http://schemas.microsoft.com/office/drawing/2014/main" id="{7EA05E52-DC39-8E31-CBAC-03E32C097A2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91498" y="1211934"/>
            <a:ext cx="8426612" cy="5353621"/>
          </a:xfrm>
        </p:spPr>
      </p:pic>
    </p:spTree>
    <p:extLst>
      <p:ext uri="{BB962C8B-B14F-4D97-AF65-F5344CB8AC3E}">
        <p14:creationId xmlns:p14="http://schemas.microsoft.com/office/powerpoint/2010/main" val="280505565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2.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21163A5-1BC0-41A8-9BFF-A3C2789E67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4209</TotalTime>
  <Words>5089</Words>
  <Application>Microsoft Office PowerPoint</Application>
  <PresentationFormat>Widescreen</PresentationFormat>
  <Paragraphs>318</Paragraphs>
  <Slides>60</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60</vt:i4>
      </vt:variant>
    </vt:vector>
  </HeadingPairs>
  <TitlesOfParts>
    <vt:vector size="67" baseType="lpstr">
      <vt:lpstr>Arial</vt:lpstr>
      <vt:lpstr>Calibri</vt:lpstr>
      <vt:lpstr>Calibri Light</vt:lpstr>
      <vt:lpstr>Corbel</vt:lpstr>
      <vt:lpstr>Symbol</vt:lpstr>
      <vt:lpstr>Times New Roman</vt:lpstr>
      <vt:lpstr>Office Theme</vt:lpstr>
      <vt:lpstr>LDE: Lecture-tutorials On-campus &amp; Online</vt:lpstr>
      <vt:lpstr>Log-in to MS-Teams</vt:lpstr>
      <vt:lpstr>Activity: MS-Teams test</vt:lpstr>
      <vt:lpstr>L4: Learning in the Digital Era</vt:lpstr>
      <vt:lpstr>Introduction &amp; Overview</vt:lpstr>
      <vt:lpstr>Learning in the Digital Era:</vt:lpstr>
      <vt:lpstr>The aim of the module is:</vt:lpstr>
      <vt:lpstr>Assessment Overview: 2 Assessments</vt:lpstr>
      <vt:lpstr>Learning Time allocation</vt:lpstr>
      <vt:lpstr>Assignment 1: Tasks</vt:lpstr>
      <vt:lpstr>Assignment 1: 1. Location: Assessment &amp; Turnitin link on Moodle. 2. Submission date. 3. Review: Assignment Tasks.  </vt:lpstr>
      <vt:lpstr>Online Learning Resources</vt:lpstr>
      <vt:lpstr>Online Learning Units</vt:lpstr>
      <vt:lpstr>Pop-up blocker</vt:lpstr>
      <vt:lpstr>Optional Learning Activities &amp; Forum emails:</vt:lpstr>
      <vt:lpstr>Assignment 1: Task 1a </vt:lpstr>
      <vt:lpstr>Introduction to Academic &amp; Employment skills</vt:lpstr>
      <vt:lpstr>Activity: Create a New document</vt:lpstr>
      <vt:lpstr>What are Academic skills?</vt:lpstr>
      <vt:lpstr>Introduction to Academic skills</vt:lpstr>
      <vt:lpstr>What are Employability skills?</vt:lpstr>
      <vt:lpstr>Introduction to Employability skills</vt:lpstr>
      <vt:lpstr>Introduction to Employability skills</vt:lpstr>
      <vt:lpstr>Introduction to Academic &amp; Employability skills</vt:lpstr>
      <vt:lpstr>View UWTSD’s Code of Conduct</vt:lpstr>
      <vt:lpstr>Bg. Non-Academic Misconduct Policy, Charter Strategic Equality Plan &amp; Safeguarding</vt:lpstr>
      <vt:lpstr>Academic Writing &amp; Referencing</vt:lpstr>
      <vt:lpstr>Academic Writing</vt:lpstr>
      <vt:lpstr>Academic Writing: Direct quotes</vt:lpstr>
      <vt:lpstr>Plagiarism</vt:lpstr>
      <vt:lpstr>Bg. Video: DON'T DO IT: Buying &amp; Selling Essays</vt:lpstr>
      <vt:lpstr>IEEE Referencing standard.</vt:lpstr>
      <vt:lpstr>Bg. IEEE: The Institute of Electrical &amp; Electronic Engineers</vt:lpstr>
      <vt:lpstr>Reminder: IEEE references</vt:lpstr>
      <vt:lpstr>IEEE Example: Reference format (Book)</vt:lpstr>
      <vt:lpstr>IEEE Example: Reference format (Online)</vt:lpstr>
      <vt:lpstr>IEEE Example: Missing information</vt:lpstr>
      <vt:lpstr>IEEE Example: Multiple citations</vt:lpstr>
      <vt:lpstr>Bg. Referring to the same source multiple times</vt:lpstr>
      <vt:lpstr>IEEE citation example: In a table and in text</vt:lpstr>
      <vt:lpstr>UWTSD IEEE Referencing handbook</vt:lpstr>
      <vt:lpstr>Many IEEE support sources available</vt:lpstr>
      <vt:lpstr>IEEE Referencing in Microsoft Word</vt:lpstr>
      <vt:lpstr>PowerPoint Presentation</vt:lpstr>
      <vt:lpstr>PowerPoint Presentation</vt:lpstr>
      <vt:lpstr>PowerPoint Presentation</vt:lpstr>
      <vt:lpstr>PowerPoint Presentation</vt:lpstr>
      <vt:lpstr>Bg. Additional guides:  IEEE Referencing using Microsoft Word</vt:lpstr>
      <vt:lpstr>Reference sources &amp; credible sources </vt:lpstr>
      <vt:lpstr>PowerPoint Presentation</vt:lpstr>
      <vt:lpstr>Bg. Unit 1 Topic 1: Research databases</vt:lpstr>
      <vt:lpstr>Optional: Online Learning topics:</vt:lpstr>
      <vt:lpstr>PowerPoint Presentation</vt:lpstr>
      <vt:lpstr>PowerPoint Presentation</vt:lpstr>
      <vt:lpstr>PowerPoint Presentation</vt:lpstr>
      <vt:lpstr> Questions</vt:lpstr>
      <vt:lpstr>The End.</vt:lpstr>
      <vt:lpstr>Bg. Academic Writing &amp; Originality</vt:lpstr>
      <vt:lpstr>Study Support</vt:lpstr>
      <vt:lpstr>Additional support: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L4: Learning in the Digital Era</dc:title>
  <dc:creator>James Williams</dc:creator>
  <cp:lastModifiedBy>James Williams</cp:lastModifiedBy>
  <cp:revision>62</cp:revision>
  <dcterms:created xsi:type="dcterms:W3CDTF">2021-01-24T10:07:55Z</dcterms:created>
  <dcterms:modified xsi:type="dcterms:W3CDTF">2025-10-06T07:18:40Z</dcterms:modified>
</cp:coreProperties>
</file>