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1"/>
  </p:notesMasterIdLst>
  <p:sldIdLst>
    <p:sldId id="256" r:id="rId2"/>
    <p:sldId id="257" r:id="rId3"/>
    <p:sldId id="275" r:id="rId4"/>
    <p:sldId id="797" r:id="rId5"/>
    <p:sldId id="837" r:id="rId6"/>
    <p:sldId id="838" r:id="rId7"/>
    <p:sldId id="839" r:id="rId8"/>
    <p:sldId id="840" r:id="rId9"/>
    <p:sldId id="842" r:id="rId10"/>
    <p:sldId id="843" r:id="rId11"/>
    <p:sldId id="828" r:id="rId12"/>
    <p:sldId id="841" r:id="rId13"/>
    <p:sldId id="830" r:id="rId14"/>
    <p:sldId id="829" r:id="rId15"/>
    <p:sldId id="833" r:id="rId16"/>
    <p:sldId id="832" r:id="rId17"/>
    <p:sldId id="831" r:id="rId18"/>
    <p:sldId id="834" r:id="rId19"/>
    <p:sldId id="835" r:id="rId20"/>
    <p:sldId id="836" r:id="rId21"/>
    <p:sldId id="844" r:id="rId22"/>
    <p:sldId id="805" r:id="rId23"/>
    <p:sldId id="806" r:id="rId24"/>
    <p:sldId id="807" r:id="rId25"/>
    <p:sldId id="808" r:id="rId26"/>
    <p:sldId id="809" r:id="rId27"/>
    <p:sldId id="810" r:id="rId28"/>
    <p:sldId id="827" r:id="rId29"/>
    <p:sldId id="813" r:id="rId30"/>
    <p:sldId id="845" r:id="rId31"/>
    <p:sldId id="826" r:id="rId32"/>
    <p:sldId id="815" r:id="rId33"/>
    <p:sldId id="816" r:id="rId34"/>
    <p:sldId id="817" r:id="rId35"/>
    <p:sldId id="818" r:id="rId36"/>
    <p:sldId id="819" r:id="rId37"/>
    <p:sldId id="820" r:id="rId38"/>
    <p:sldId id="821" r:id="rId39"/>
    <p:sldId id="801" r:id="rId40"/>
    <p:sldId id="802" r:id="rId41"/>
    <p:sldId id="814" r:id="rId42"/>
    <p:sldId id="265" r:id="rId43"/>
    <p:sldId id="803" r:id="rId44"/>
    <p:sldId id="824" r:id="rId45"/>
    <p:sldId id="825" r:id="rId46"/>
    <p:sldId id="822" r:id="rId47"/>
    <p:sldId id="823" r:id="rId48"/>
    <p:sldId id="258" r:id="rId49"/>
    <p:sldId id="267"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00035B-CADD-461E-B466-FDF6D5549404}" v="173" dt="2023-01-11T12:06:22.0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885" autoAdjust="0"/>
  </p:normalViewPr>
  <p:slideViewPr>
    <p:cSldViewPr>
      <p:cViewPr varScale="1">
        <p:scale>
          <a:sx n="94" d="100"/>
          <a:sy n="94" d="100"/>
        </p:scale>
        <p:origin x="1038" y="120"/>
      </p:cViewPr>
      <p:guideLst>
        <p:guide orient="horz" pos="2160"/>
        <p:guide pos="2880"/>
      </p:guideLst>
    </p:cSldViewPr>
  </p:slideViewPr>
  <p:notesTextViewPr>
    <p:cViewPr>
      <p:scale>
        <a:sx n="3" d="2"/>
        <a:sy n="3" d="2"/>
      </p:scale>
      <p:origin x="0" y="0"/>
    </p:cViewPr>
  </p:notesTextViewPr>
  <p:sorterViewPr>
    <p:cViewPr>
      <p:scale>
        <a:sx n="100" d="100"/>
        <a:sy n="100" d="100"/>
      </p:scale>
      <p:origin x="0" y="769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3200035B-CADD-461E-B466-FDF6D5549404}"/>
    <pc:docChg chg="undo custSel addSld delSld modSld sldOrd modMainMaster">
      <pc:chgData name="Michael Goodfellow-Smith" userId="e113a12a-32d2-447a-af79-9adf142d0e5a" providerId="ADAL" clId="{3200035B-CADD-461E-B466-FDF6D5549404}" dt="2023-01-11T12:08:13.828" v="5109" actId="14100"/>
      <pc:docMkLst>
        <pc:docMk/>
      </pc:docMkLst>
      <pc:sldChg chg="addSp delSp modSp mod delDesignElem">
        <pc:chgData name="Michael Goodfellow-Smith" userId="e113a12a-32d2-447a-af79-9adf142d0e5a" providerId="ADAL" clId="{3200035B-CADD-461E-B466-FDF6D5549404}" dt="2023-01-11T09:44:23.331" v="3205"/>
        <pc:sldMkLst>
          <pc:docMk/>
          <pc:sldMk cId="874202008" sldId="256"/>
        </pc:sldMkLst>
        <pc:spChg chg="mod">
          <ac:chgData name="Michael Goodfellow-Smith" userId="e113a12a-32d2-447a-af79-9adf142d0e5a" providerId="ADAL" clId="{3200035B-CADD-461E-B466-FDF6D5549404}" dt="2023-01-10T14:19:10.566" v="52" actId="20577"/>
          <ac:spMkLst>
            <pc:docMk/>
            <pc:sldMk cId="874202008" sldId="256"/>
            <ac:spMk id="2" creationId="{00000000-0000-0000-0000-000000000000}"/>
          </ac:spMkLst>
        </pc:spChg>
        <pc:spChg chg="add del">
          <ac:chgData name="Michael Goodfellow-Smith" userId="e113a12a-32d2-447a-af79-9adf142d0e5a" providerId="ADAL" clId="{3200035B-CADD-461E-B466-FDF6D5549404}" dt="2023-01-11T09:44:23.331" v="3205"/>
          <ac:spMkLst>
            <pc:docMk/>
            <pc:sldMk cId="874202008" sldId="256"/>
            <ac:spMk id="7" creationId="{0E30439A-8A5B-46EC-8283-9B6B031D40D0}"/>
          </ac:spMkLst>
        </pc:spChg>
        <pc:spChg chg="add del">
          <ac:chgData name="Michael Goodfellow-Smith" userId="e113a12a-32d2-447a-af79-9adf142d0e5a" providerId="ADAL" clId="{3200035B-CADD-461E-B466-FDF6D5549404}" dt="2023-01-11T09:44:23.331" v="3205"/>
          <ac:spMkLst>
            <pc:docMk/>
            <pc:sldMk cId="874202008" sldId="256"/>
            <ac:spMk id="9" creationId="{5CEAD642-85CF-4750-8432-7C80C901F001}"/>
          </ac:spMkLst>
        </pc:spChg>
        <pc:spChg chg="add del">
          <ac:chgData name="Michael Goodfellow-Smith" userId="e113a12a-32d2-447a-af79-9adf142d0e5a" providerId="ADAL" clId="{3200035B-CADD-461E-B466-FDF6D5549404}" dt="2023-01-11T09:44:23.331" v="3205"/>
          <ac:spMkLst>
            <pc:docMk/>
            <pc:sldMk cId="874202008" sldId="256"/>
            <ac:spMk id="11" creationId="{FA33EEAE-15D5-4119-8C1E-89D943F911EF}"/>
          </ac:spMkLst>
        </pc:spChg>
        <pc:spChg chg="add del">
          <ac:chgData name="Michael Goodfellow-Smith" userId="e113a12a-32d2-447a-af79-9adf142d0e5a" providerId="ADAL" clId="{3200035B-CADD-461E-B466-FDF6D5549404}" dt="2023-01-11T09:44:23.331" v="3205"/>
          <ac:spMkLst>
            <pc:docMk/>
            <pc:sldMk cId="874202008" sldId="256"/>
            <ac:spMk id="13" creationId="{730D8B3B-9B80-4025-B934-26DC7D7CD231}"/>
          </ac:spMkLst>
        </pc:spChg>
        <pc:spChg chg="add del">
          <ac:chgData name="Michael Goodfellow-Smith" userId="e113a12a-32d2-447a-af79-9adf142d0e5a" providerId="ADAL" clId="{3200035B-CADD-461E-B466-FDF6D5549404}" dt="2023-01-11T09:44:23.331" v="3205"/>
          <ac:spMkLst>
            <pc:docMk/>
            <pc:sldMk cId="874202008" sldId="256"/>
            <ac:spMk id="15" creationId="{B5A1B09C-1565-46F8-B70F-621C5EB48A09}"/>
          </ac:spMkLst>
        </pc:spChg>
        <pc:spChg chg="mod">
          <ac:chgData name="Michael Goodfellow-Smith" userId="e113a12a-32d2-447a-af79-9adf142d0e5a" providerId="ADAL" clId="{3200035B-CADD-461E-B466-FDF6D5549404}" dt="2023-01-10T14:19:41.183" v="55" actId="255"/>
          <ac:spMkLst>
            <pc:docMk/>
            <pc:sldMk cId="874202008" sldId="256"/>
            <ac:spMk id="16" creationId="{68FF8FCE-C15D-44F9-AA63-DE2E6AE59931}"/>
          </ac:spMkLst>
        </pc:spChg>
        <pc:spChg chg="add del">
          <ac:chgData name="Michael Goodfellow-Smith" userId="e113a12a-32d2-447a-af79-9adf142d0e5a" providerId="ADAL" clId="{3200035B-CADD-461E-B466-FDF6D5549404}" dt="2023-01-11T09:44:23.331" v="3205"/>
          <ac:spMkLst>
            <pc:docMk/>
            <pc:sldMk cId="874202008" sldId="256"/>
            <ac:spMk id="17" creationId="{8C516CC8-80AC-446C-A56E-9F54B7210402}"/>
          </ac:spMkLst>
        </pc:spChg>
        <pc:spChg chg="add del">
          <ac:chgData name="Michael Goodfellow-Smith" userId="e113a12a-32d2-447a-af79-9adf142d0e5a" providerId="ADAL" clId="{3200035B-CADD-461E-B466-FDF6D5549404}" dt="2023-01-11T09:44:23.331" v="3205"/>
          <ac:spMkLst>
            <pc:docMk/>
            <pc:sldMk cId="874202008" sldId="256"/>
            <ac:spMk id="19" creationId="{53947E58-F088-49F1-A3D1-DEA690192E84}"/>
          </ac:spMkLst>
        </pc:spChg>
      </pc:sldChg>
      <pc:sldChg chg="addSp delSp add del delDesignElem modNotesTx">
        <pc:chgData name="Michael Goodfellow-Smith" userId="e113a12a-32d2-447a-af79-9adf142d0e5a" providerId="ADAL" clId="{3200035B-CADD-461E-B466-FDF6D5549404}" dt="2023-01-11T09:44:23.331" v="3205"/>
        <pc:sldMkLst>
          <pc:docMk/>
          <pc:sldMk cId="3341205148" sldId="257"/>
        </pc:sldMkLst>
        <pc:spChg chg="add del">
          <ac:chgData name="Michael Goodfellow-Smith" userId="e113a12a-32d2-447a-af79-9adf142d0e5a" providerId="ADAL" clId="{3200035B-CADD-461E-B466-FDF6D5549404}" dt="2023-01-11T09:44:23.331" v="3205"/>
          <ac:spMkLst>
            <pc:docMk/>
            <pc:sldMk cId="3341205148" sldId="257"/>
            <ac:spMk id="9" creationId="{BACC6370-2D7E-4714-9D71-7542949D7D5D}"/>
          </ac:spMkLst>
        </pc:spChg>
        <pc:spChg chg="add del">
          <ac:chgData name="Michael Goodfellow-Smith" userId="e113a12a-32d2-447a-af79-9adf142d0e5a" providerId="ADAL" clId="{3200035B-CADD-461E-B466-FDF6D5549404}" dt="2023-01-11T09:44:23.331" v="3205"/>
          <ac:spMkLst>
            <pc:docMk/>
            <pc:sldMk cId="3341205148" sldId="257"/>
            <ac:spMk id="11" creationId="{256B2C21-A230-48C0-8DF1-C46611373C44}"/>
          </ac:spMkLst>
        </pc:spChg>
        <pc:spChg chg="add del">
          <ac:chgData name="Michael Goodfellow-Smith" userId="e113a12a-32d2-447a-af79-9adf142d0e5a" providerId="ADAL" clId="{3200035B-CADD-461E-B466-FDF6D5549404}" dt="2023-01-11T09:44:23.331" v="3205"/>
          <ac:spMkLst>
            <pc:docMk/>
            <pc:sldMk cId="3341205148" sldId="257"/>
            <ac:spMk id="13" creationId="{3847E18C-932D-4C95-AABA-FEC7C9499AD7}"/>
          </ac:spMkLst>
        </pc:spChg>
        <pc:spChg chg="add del">
          <ac:chgData name="Michael Goodfellow-Smith" userId="e113a12a-32d2-447a-af79-9adf142d0e5a" providerId="ADAL" clId="{3200035B-CADD-461E-B466-FDF6D5549404}" dt="2023-01-11T09:44:23.331" v="3205"/>
          <ac:spMkLst>
            <pc:docMk/>
            <pc:sldMk cId="3341205148" sldId="257"/>
            <ac:spMk id="15" creationId="{3150CB11-0C61-439E-910F-5787759E72A0}"/>
          </ac:spMkLst>
        </pc:spChg>
        <pc:spChg chg="add del">
          <ac:chgData name="Michael Goodfellow-Smith" userId="e113a12a-32d2-447a-af79-9adf142d0e5a" providerId="ADAL" clId="{3200035B-CADD-461E-B466-FDF6D5549404}" dt="2023-01-11T09:44:23.331" v="3205"/>
          <ac:spMkLst>
            <pc:docMk/>
            <pc:sldMk cId="3341205148" sldId="257"/>
            <ac:spMk id="17" creationId="{43F8A58B-5155-44CE-A5FF-7647B47D0A7A}"/>
          </ac:spMkLst>
        </pc:spChg>
        <pc:spChg chg="add del">
          <ac:chgData name="Michael Goodfellow-Smith" userId="e113a12a-32d2-447a-af79-9adf142d0e5a" providerId="ADAL" clId="{3200035B-CADD-461E-B466-FDF6D5549404}" dt="2023-01-11T09:44:23.331" v="3205"/>
          <ac:spMkLst>
            <pc:docMk/>
            <pc:sldMk cId="3341205148" sldId="257"/>
            <ac:spMk id="19" creationId="{443F2ACA-E6D6-4028-82DD-F03C262D5DE6}"/>
          </ac:spMkLst>
        </pc:spChg>
      </pc:sldChg>
      <pc:sldChg chg="addSp delSp modSp delDesignElem">
        <pc:chgData name="Michael Goodfellow-Smith" userId="e113a12a-32d2-447a-af79-9adf142d0e5a" providerId="ADAL" clId="{3200035B-CADD-461E-B466-FDF6D5549404}" dt="2023-01-11T11:31:42.932" v="4229" actId="20577"/>
        <pc:sldMkLst>
          <pc:docMk/>
          <pc:sldMk cId="3976018824" sldId="258"/>
        </pc:sldMkLst>
        <pc:spChg chg="add del">
          <ac:chgData name="Michael Goodfellow-Smith" userId="e113a12a-32d2-447a-af79-9adf142d0e5a" providerId="ADAL" clId="{3200035B-CADD-461E-B466-FDF6D5549404}" dt="2023-01-11T09:44:23.331" v="3205"/>
          <ac:spMkLst>
            <pc:docMk/>
            <pc:sldMk cId="3976018824" sldId="258"/>
            <ac:spMk id="9" creationId="{BACC6370-2D7E-4714-9D71-7542949D7D5D}"/>
          </ac:spMkLst>
        </pc:spChg>
        <pc:spChg chg="add del">
          <ac:chgData name="Michael Goodfellow-Smith" userId="e113a12a-32d2-447a-af79-9adf142d0e5a" providerId="ADAL" clId="{3200035B-CADD-461E-B466-FDF6D5549404}" dt="2023-01-11T09:44:23.331" v="3205"/>
          <ac:spMkLst>
            <pc:docMk/>
            <pc:sldMk cId="3976018824" sldId="258"/>
            <ac:spMk id="11" creationId="{256B2C21-A230-48C0-8DF1-C46611373C44}"/>
          </ac:spMkLst>
        </pc:spChg>
        <pc:spChg chg="add del">
          <ac:chgData name="Michael Goodfellow-Smith" userId="e113a12a-32d2-447a-af79-9adf142d0e5a" providerId="ADAL" clId="{3200035B-CADD-461E-B466-FDF6D5549404}" dt="2023-01-11T09:44:23.331" v="3205"/>
          <ac:spMkLst>
            <pc:docMk/>
            <pc:sldMk cId="3976018824" sldId="258"/>
            <ac:spMk id="13" creationId="{3847E18C-932D-4C95-AABA-FEC7C9499AD7}"/>
          </ac:spMkLst>
        </pc:spChg>
        <pc:spChg chg="add del">
          <ac:chgData name="Michael Goodfellow-Smith" userId="e113a12a-32d2-447a-af79-9adf142d0e5a" providerId="ADAL" clId="{3200035B-CADD-461E-B466-FDF6D5549404}" dt="2023-01-11T09:44:23.331" v="3205"/>
          <ac:spMkLst>
            <pc:docMk/>
            <pc:sldMk cId="3976018824" sldId="258"/>
            <ac:spMk id="15" creationId="{3150CB11-0C61-439E-910F-5787759E72A0}"/>
          </ac:spMkLst>
        </pc:spChg>
        <pc:spChg chg="add del">
          <ac:chgData name="Michael Goodfellow-Smith" userId="e113a12a-32d2-447a-af79-9adf142d0e5a" providerId="ADAL" clId="{3200035B-CADD-461E-B466-FDF6D5549404}" dt="2023-01-11T09:44:23.331" v="3205"/>
          <ac:spMkLst>
            <pc:docMk/>
            <pc:sldMk cId="3976018824" sldId="258"/>
            <ac:spMk id="17" creationId="{43F8A58B-5155-44CE-A5FF-7647B47D0A7A}"/>
          </ac:spMkLst>
        </pc:spChg>
        <pc:spChg chg="add del">
          <ac:chgData name="Michael Goodfellow-Smith" userId="e113a12a-32d2-447a-af79-9adf142d0e5a" providerId="ADAL" clId="{3200035B-CADD-461E-B466-FDF6D5549404}" dt="2023-01-11T09:44:23.331" v="3205"/>
          <ac:spMkLst>
            <pc:docMk/>
            <pc:sldMk cId="3976018824" sldId="258"/>
            <ac:spMk id="19" creationId="{443F2ACA-E6D6-4028-82DD-F03C262D5DE6}"/>
          </ac:spMkLst>
        </pc:spChg>
        <pc:graphicFrameChg chg="mod">
          <ac:chgData name="Michael Goodfellow-Smith" userId="e113a12a-32d2-447a-af79-9adf142d0e5a" providerId="ADAL" clId="{3200035B-CADD-461E-B466-FDF6D5549404}" dt="2023-01-11T11:31:42.932" v="4229" actId="20577"/>
          <ac:graphicFrameMkLst>
            <pc:docMk/>
            <pc:sldMk cId="3976018824" sldId="258"/>
            <ac:graphicFrameMk id="5" creationId="{99709F9A-ED8D-452E-9051-8431FC8463D9}"/>
          </ac:graphicFrameMkLst>
        </pc:graphicFrameChg>
      </pc:sldChg>
      <pc:sldChg chg="addSp delSp modSp mod delDesignElem">
        <pc:chgData name="Michael Goodfellow-Smith" userId="e113a12a-32d2-447a-af79-9adf142d0e5a" providerId="ADAL" clId="{3200035B-CADD-461E-B466-FDF6D5549404}" dt="2023-01-11T09:44:23.331" v="3205"/>
        <pc:sldMkLst>
          <pc:docMk/>
          <pc:sldMk cId="3359913655" sldId="265"/>
        </pc:sldMkLst>
        <pc:spChg chg="mod">
          <ac:chgData name="Michael Goodfellow-Smith" userId="e113a12a-32d2-447a-af79-9adf142d0e5a" providerId="ADAL" clId="{3200035B-CADD-461E-B466-FDF6D5549404}" dt="2023-01-11T09:44:23.331" v="3205"/>
          <ac:spMkLst>
            <pc:docMk/>
            <pc:sldMk cId="3359913655" sldId="265"/>
            <ac:spMk id="4" creationId="{00000000-0000-0000-0000-000000000000}"/>
          </ac:spMkLst>
        </pc:spChg>
        <pc:spChg chg="add del">
          <ac:chgData name="Michael Goodfellow-Smith" userId="e113a12a-32d2-447a-af79-9adf142d0e5a" providerId="ADAL" clId="{3200035B-CADD-461E-B466-FDF6D5549404}" dt="2023-01-11T09:44:23.331" v="3205"/>
          <ac:spMkLst>
            <pc:docMk/>
            <pc:sldMk cId="3359913655" sldId="265"/>
            <ac:spMk id="71" creationId="{3AFE8227-C443-417B-BA91-520EB1EF4559}"/>
          </ac:spMkLst>
        </pc:spChg>
        <pc:spChg chg="add del">
          <ac:chgData name="Michael Goodfellow-Smith" userId="e113a12a-32d2-447a-af79-9adf142d0e5a" providerId="ADAL" clId="{3200035B-CADD-461E-B466-FDF6D5549404}" dt="2023-01-11T09:44:23.331" v="3205"/>
          <ac:spMkLst>
            <pc:docMk/>
            <pc:sldMk cId="3359913655" sldId="265"/>
            <ac:spMk id="73" creationId="{907741FC-B544-4A6E-B831-6789D042333D}"/>
          </ac:spMkLst>
        </pc:spChg>
        <pc:spChg chg="add del">
          <ac:chgData name="Michael Goodfellow-Smith" userId="e113a12a-32d2-447a-af79-9adf142d0e5a" providerId="ADAL" clId="{3200035B-CADD-461E-B466-FDF6D5549404}" dt="2023-01-11T09:44:23.331" v="3205"/>
          <ac:spMkLst>
            <pc:docMk/>
            <pc:sldMk cId="3359913655" sldId="265"/>
            <ac:spMk id="75" creationId="{3F0BE7ED-7814-4273-B18A-F26CC0380380}"/>
          </ac:spMkLst>
        </pc:spChg>
      </pc:sldChg>
      <pc:sldChg chg="modNotesTx">
        <pc:chgData name="Michael Goodfellow-Smith" userId="e113a12a-32d2-447a-af79-9adf142d0e5a" providerId="ADAL" clId="{3200035B-CADD-461E-B466-FDF6D5549404}" dt="2023-01-11T11:31:59.079" v="4230" actId="20577"/>
        <pc:sldMkLst>
          <pc:docMk/>
          <pc:sldMk cId="1074346232" sldId="267"/>
        </pc:sldMkLst>
      </pc:sldChg>
      <pc:sldChg chg="addSp delSp modSp del mod delDesignElem">
        <pc:chgData name="Michael Goodfellow-Smith" userId="e113a12a-32d2-447a-af79-9adf142d0e5a" providerId="ADAL" clId="{3200035B-CADD-461E-B466-FDF6D5549404}" dt="2023-01-11T11:58:23.174" v="4904" actId="2696"/>
        <pc:sldMkLst>
          <pc:docMk/>
          <pc:sldMk cId="1672783810" sldId="271"/>
        </pc:sldMkLst>
        <pc:spChg chg="mod">
          <ac:chgData name="Michael Goodfellow-Smith" userId="e113a12a-32d2-447a-af79-9adf142d0e5a" providerId="ADAL" clId="{3200035B-CADD-461E-B466-FDF6D5549404}" dt="2023-01-11T11:58:15.610" v="4903" actId="20577"/>
          <ac:spMkLst>
            <pc:docMk/>
            <pc:sldMk cId="1672783810" sldId="271"/>
            <ac:spMk id="3" creationId="{06708758-E901-45C7-B011-705C0B229EC1}"/>
          </ac:spMkLst>
        </pc:spChg>
        <pc:spChg chg="add del">
          <ac:chgData name="Michael Goodfellow-Smith" userId="e113a12a-32d2-447a-af79-9adf142d0e5a" providerId="ADAL" clId="{3200035B-CADD-461E-B466-FDF6D5549404}" dt="2023-01-11T09:44:23.331" v="3205"/>
          <ac:spMkLst>
            <pc:docMk/>
            <pc:sldMk cId="1672783810" sldId="271"/>
            <ac:spMk id="8" creationId="{09588DA8-065E-4F6F-8EFD-43104AB2E0CF}"/>
          </ac:spMkLst>
        </pc:spChg>
        <pc:spChg chg="add del">
          <ac:chgData name="Michael Goodfellow-Smith" userId="e113a12a-32d2-447a-af79-9adf142d0e5a" providerId="ADAL" clId="{3200035B-CADD-461E-B466-FDF6D5549404}" dt="2023-01-11T09:44:23.331" v="3205"/>
          <ac:spMkLst>
            <pc:docMk/>
            <pc:sldMk cId="1672783810" sldId="271"/>
            <ac:spMk id="10" creationId="{C4285719-470E-454C-AF62-8323075F1F5B}"/>
          </ac:spMkLst>
        </pc:spChg>
        <pc:spChg chg="add del">
          <ac:chgData name="Michael Goodfellow-Smith" userId="e113a12a-32d2-447a-af79-9adf142d0e5a" providerId="ADAL" clId="{3200035B-CADD-461E-B466-FDF6D5549404}" dt="2023-01-11T09:44:23.331" v="3205"/>
          <ac:spMkLst>
            <pc:docMk/>
            <pc:sldMk cId="1672783810" sldId="271"/>
            <ac:spMk id="12" creationId="{CD9FE4EF-C4D8-49A0-B2FF-81D8DB7D8A24}"/>
          </ac:spMkLst>
        </pc:spChg>
        <pc:spChg chg="add del">
          <ac:chgData name="Michael Goodfellow-Smith" userId="e113a12a-32d2-447a-af79-9adf142d0e5a" providerId="ADAL" clId="{3200035B-CADD-461E-B466-FDF6D5549404}" dt="2023-01-11T09:44:23.331" v="3205"/>
          <ac:spMkLst>
            <pc:docMk/>
            <pc:sldMk cId="1672783810" sldId="271"/>
            <ac:spMk id="14" creationId="{4300840D-0A0B-4512-BACA-B439D5B9C57C}"/>
          </ac:spMkLst>
        </pc:spChg>
        <pc:spChg chg="add del">
          <ac:chgData name="Michael Goodfellow-Smith" userId="e113a12a-32d2-447a-af79-9adf142d0e5a" providerId="ADAL" clId="{3200035B-CADD-461E-B466-FDF6D5549404}" dt="2023-01-11T09:44:23.331" v="3205"/>
          <ac:spMkLst>
            <pc:docMk/>
            <pc:sldMk cId="1672783810" sldId="271"/>
            <ac:spMk id="16" creationId="{D2B78728-A580-49A7-84F9-6EF6F583ADE0}"/>
          </ac:spMkLst>
        </pc:spChg>
        <pc:spChg chg="add del">
          <ac:chgData name="Michael Goodfellow-Smith" userId="e113a12a-32d2-447a-af79-9adf142d0e5a" providerId="ADAL" clId="{3200035B-CADD-461E-B466-FDF6D5549404}" dt="2023-01-11T09:44:23.331" v="3205"/>
          <ac:spMkLst>
            <pc:docMk/>
            <pc:sldMk cId="1672783810" sldId="271"/>
            <ac:spMk id="18" creationId="{38FAA1A1-D861-433F-88FA-1E9D6FD31D11}"/>
          </ac:spMkLst>
        </pc:spChg>
        <pc:spChg chg="add del">
          <ac:chgData name="Michael Goodfellow-Smith" userId="e113a12a-32d2-447a-af79-9adf142d0e5a" providerId="ADAL" clId="{3200035B-CADD-461E-B466-FDF6D5549404}" dt="2023-01-11T09:44:23.331" v="3205"/>
          <ac:spMkLst>
            <pc:docMk/>
            <pc:sldMk cId="1672783810" sldId="271"/>
            <ac:spMk id="20" creationId="{8D71EDA1-87BF-4D5D-AB79-F346FD19278A}"/>
          </ac:spMkLst>
        </pc:spChg>
      </pc:sldChg>
      <pc:sldChg chg="addSp delSp delDesignElem modNotesTx">
        <pc:chgData name="Michael Goodfellow-Smith" userId="e113a12a-32d2-447a-af79-9adf142d0e5a" providerId="ADAL" clId="{3200035B-CADD-461E-B466-FDF6D5549404}" dt="2023-01-11T09:44:23.331" v="3205"/>
        <pc:sldMkLst>
          <pc:docMk/>
          <pc:sldMk cId="4168492345" sldId="275"/>
        </pc:sldMkLst>
        <pc:spChg chg="add del">
          <ac:chgData name="Michael Goodfellow-Smith" userId="e113a12a-32d2-447a-af79-9adf142d0e5a" providerId="ADAL" clId="{3200035B-CADD-461E-B466-FDF6D5549404}" dt="2023-01-11T09:44:23.331" v="3205"/>
          <ac:spMkLst>
            <pc:docMk/>
            <pc:sldMk cId="4168492345" sldId="275"/>
            <ac:spMk id="8" creationId="{09588DA8-065E-4F6F-8EFD-43104AB2E0CF}"/>
          </ac:spMkLst>
        </pc:spChg>
        <pc:spChg chg="add del">
          <ac:chgData name="Michael Goodfellow-Smith" userId="e113a12a-32d2-447a-af79-9adf142d0e5a" providerId="ADAL" clId="{3200035B-CADD-461E-B466-FDF6D5549404}" dt="2023-01-11T09:44:23.331" v="3205"/>
          <ac:spMkLst>
            <pc:docMk/>
            <pc:sldMk cId="4168492345" sldId="275"/>
            <ac:spMk id="10" creationId="{C4285719-470E-454C-AF62-8323075F1F5B}"/>
          </ac:spMkLst>
        </pc:spChg>
        <pc:spChg chg="add del">
          <ac:chgData name="Michael Goodfellow-Smith" userId="e113a12a-32d2-447a-af79-9adf142d0e5a" providerId="ADAL" clId="{3200035B-CADD-461E-B466-FDF6D5549404}" dt="2023-01-11T09:44:23.331" v="3205"/>
          <ac:spMkLst>
            <pc:docMk/>
            <pc:sldMk cId="4168492345" sldId="275"/>
            <ac:spMk id="12" creationId="{CD9FE4EF-C4D8-49A0-B2FF-81D8DB7D8A24}"/>
          </ac:spMkLst>
        </pc:spChg>
        <pc:spChg chg="add del">
          <ac:chgData name="Michael Goodfellow-Smith" userId="e113a12a-32d2-447a-af79-9adf142d0e5a" providerId="ADAL" clId="{3200035B-CADD-461E-B466-FDF6D5549404}" dt="2023-01-11T09:44:23.331" v="3205"/>
          <ac:spMkLst>
            <pc:docMk/>
            <pc:sldMk cId="4168492345" sldId="275"/>
            <ac:spMk id="14" creationId="{4300840D-0A0B-4512-BACA-B439D5B9C57C}"/>
          </ac:spMkLst>
        </pc:spChg>
        <pc:spChg chg="add del">
          <ac:chgData name="Michael Goodfellow-Smith" userId="e113a12a-32d2-447a-af79-9adf142d0e5a" providerId="ADAL" clId="{3200035B-CADD-461E-B466-FDF6D5549404}" dt="2023-01-11T09:44:23.331" v="3205"/>
          <ac:spMkLst>
            <pc:docMk/>
            <pc:sldMk cId="4168492345" sldId="275"/>
            <ac:spMk id="16" creationId="{D2B78728-A580-49A7-84F9-6EF6F583ADE0}"/>
          </ac:spMkLst>
        </pc:spChg>
        <pc:spChg chg="add del">
          <ac:chgData name="Michael Goodfellow-Smith" userId="e113a12a-32d2-447a-af79-9adf142d0e5a" providerId="ADAL" clId="{3200035B-CADD-461E-B466-FDF6D5549404}" dt="2023-01-11T09:44:23.331" v="3205"/>
          <ac:spMkLst>
            <pc:docMk/>
            <pc:sldMk cId="4168492345" sldId="275"/>
            <ac:spMk id="18" creationId="{38FAA1A1-D861-433F-88FA-1E9D6FD31D11}"/>
          </ac:spMkLst>
        </pc:spChg>
        <pc:spChg chg="add del">
          <ac:chgData name="Michael Goodfellow-Smith" userId="e113a12a-32d2-447a-af79-9adf142d0e5a" providerId="ADAL" clId="{3200035B-CADD-461E-B466-FDF6D5549404}" dt="2023-01-11T09:44:23.331" v="3205"/>
          <ac:spMkLst>
            <pc:docMk/>
            <pc:sldMk cId="4168492345" sldId="275"/>
            <ac:spMk id="20" creationId="{8D71EDA1-87BF-4D5D-AB79-F346FD19278A}"/>
          </ac:spMkLst>
        </pc:spChg>
      </pc:sldChg>
      <pc:sldChg chg="addSp delSp delDesignElem">
        <pc:chgData name="Michael Goodfellow-Smith" userId="e113a12a-32d2-447a-af79-9adf142d0e5a" providerId="ADAL" clId="{3200035B-CADD-461E-B466-FDF6D5549404}" dt="2023-01-11T09:44:23.331" v="3205"/>
        <pc:sldMkLst>
          <pc:docMk/>
          <pc:sldMk cId="1530375019" sldId="797"/>
        </pc:sldMkLst>
        <pc:spChg chg="add del">
          <ac:chgData name="Michael Goodfellow-Smith" userId="e113a12a-32d2-447a-af79-9adf142d0e5a" providerId="ADAL" clId="{3200035B-CADD-461E-B466-FDF6D5549404}" dt="2023-01-11T09:44:23.331" v="3205"/>
          <ac:spMkLst>
            <pc:docMk/>
            <pc:sldMk cId="1530375019" sldId="797"/>
            <ac:spMk id="8" creationId="{09588DA8-065E-4F6F-8EFD-43104AB2E0CF}"/>
          </ac:spMkLst>
        </pc:spChg>
        <pc:spChg chg="add del">
          <ac:chgData name="Michael Goodfellow-Smith" userId="e113a12a-32d2-447a-af79-9adf142d0e5a" providerId="ADAL" clId="{3200035B-CADD-461E-B466-FDF6D5549404}" dt="2023-01-11T09:44:23.331" v="3205"/>
          <ac:spMkLst>
            <pc:docMk/>
            <pc:sldMk cId="1530375019" sldId="797"/>
            <ac:spMk id="10" creationId="{C4285719-470E-454C-AF62-8323075F1F5B}"/>
          </ac:spMkLst>
        </pc:spChg>
        <pc:spChg chg="add del">
          <ac:chgData name="Michael Goodfellow-Smith" userId="e113a12a-32d2-447a-af79-9adf142d0e5a" providerId="ADAL" clId="{3200035B-CADD-461E-B466-FDF6D5549404}" dt="2023-01-11T09:44:23.331" v="3205"/>
          <ac:spMkLst>
            <pc:docMk/>
            <pc:sldMk cId="1530375019" sldId="797"/>
            <ac:spMk id="12" creationId="{CD9FE4EF-C4D8-49A0-B2FF-81D8DB7D8A24}"/>
          </ac:spMkLst>
        </pc:spChg>
        <pc:spChg chg="add del">
          <ac:chgData name="Michael Goodfellow-Smith" userId="e113a12a-32d2-447a-af79-9adf142d0e5a" providerId="ADAL" clId="{3200035B-CADD-461E-B466-FDF6D5549404}" dt="2023-01-11T09:44:23.331" v="3205"/>
          <ac:spMkLst>
            <pc:docMk/>
            <pc:sldMk cId="1530375019" sldId="797"/>
            <ac:spMk id="14" creationId="{4300840D-0A0B-4512-BACA-B439D5B9C57C}"/>
          </ac:spMkLst>
        </pc:spChg>
        <pc:spChg chg="add del">
          <ac:chgData name="Michael Goodfellow-Smith" userId="e113a12a-32d2-447a-af79-9adf142d0e5a" providerId="ADAL" clId="{3200035B-CADD-461E-B466-FDF6D5549404}" dt="2023-01-11T09:44:23.331" v="3205"/>
          <ac:spMkLst>
            <pc:docMk/>
            <pc:sldMk cId="1530375019" sldId="797"/>
            <ac:spMk id="16" creationId="{D2B78728-A580-49A7-84F9-6EF6F583ADE0}"/>
          </ac:spMkLst>
        </pc:spChg>
        <pc:spChg chg="add del">
          <ac:chgData name="Michael Goodfellow-Smith" userId="e113a12a-32d2-447a-af79-9adf142d0e5a" providerId="ADAL" clId="{3200035B-CADD-461E-B466-FDF6D5549404}" dt="2023-01-11T09:44:23.331" v="3205"/>
          <ac:spMkLst>
            <pc:docMk/>
            <pc:sldMk cId="1530375019" sldId="797"/>
            <ac:spMk id="18" creationId="{38FAA1A1-D861-433F-88FA-1E9D6FD31D11}"/>
          </ac:spMkLst>
        </pc:spChg>
        <pc:spChg chg="add del">
          <ac:chgData name="Michael Goodfellow-Smith" userId="e113a12a-32d2-447a-af79-9adf142d0e5a" providerId="ADAL" clId="{3200035B-CADD-461E-B466-FDF6D5549404}" dt="2023-01-11T09:44:23.331" v="3205"/>
          <ac:spMkLst>
            <pc:docMk/>
            <pc:sldMk cId="1530375019" sldId="797"/>
            <ac:spMk id="20" creationId="{8D71EDA1-87BF-4D5D-AB79-F346FD19278A}"/>
          </ac:spMkLst>
        </pc:spChg>
      </pc:sldChg>
      <pc:sldChg chg="addSp delSp modSp delDesignElem">
        <pc:chgData name="Michael Goodfellow-Smith" userId="e113a12a-32d2-447a-af79-9adf142d0e5a" providerId="ADAL" clId="{3200035B-CADD-461E-B466-FDF6D5549404}" dt="2023-01-11T09:44:23.331" v="3205"/>
        <pc:sldMkLst>
          <pc:docMk/>
          <pc:sldMk cId="325934970" sldId="801"/>
        </pc:sldMkLst>
        <pc:spChg chg="add del">
          <ac:chgData name="Michael Goodfellow-Smith" userId="e113a12a-32d2-447a-af79-9adf142d0e5a" providerId="ADAL" clId="{3200035B-CADD-461E-B466-FDF6D5549404}" dt="2023-01-11T09:44:23.331" v="3205"/>
          <ac:spMkLst>
            <pc:docMk/>
            <pc:sldMk cId="325934970" sldId="801"/>
            <ac:spMk id="71" creationId="{A8384FB5-9ADC-4DDC-881B-597D56F5B15D}"/>
          </ac:spMkLst>
        </pc:spChg>
        <pc:spChg chg="add del">
          <ac:chgData name="Michael Goodfellow-Smith" userId="e113a12a-32d2-447a-af79-9adf142d0e5a" providerId="ADAL" clId="{3200035B-CADD-461E-B466-FDF6D5549404}" dt="2023-01-11T09:44:23.331" v="3205"/>
          <ac:spMkLst>
            <pc:docMk/>
            <pc:sldMk cId="325934970" sldId="801"/>
            <ac:spMk id="73" creationId="{91E5A9A7-95C6-4F4F-B00E-C82E07FE62EF}"/>
          </ac:spMkLst>
        </pc:spChg>
        <pc:spChg chg="add del">
          <ac:chgData name="Michael Goodfellow-Smith" userId="e113a12a-32d2-447a-af79-9adf142d0e5a" providerId="ADAL" clId="{3200035B-CADD-461E-B466-FDF6D5549404}" dt="2023-01-11T09:44:23.331" v="3205"/>
          <ac:spMkLst>
            <pc:docMk/>
            <pc:sldMk cId="325934970" sldId="801"/>
            <ac:spMk id="75" creationId="{D07DD2DE-F619-49DD-B5E7-03A290FF4ED1}"/>
          </ac:spMkLst>
        </pc:spChg>
        <pc:spChg chg="add del">
          <ac:chgData name="Michael Goodfellow-Smith" userId="e113a12a-32d2-447a-af79-9adf142d0e5a" providerId="ADAL" clId="{3200035B-CADD-461E-B466-FDF6D5549404}" dt="2023-01-11T09:44:23.331" v="3205"/>
          <ac:spMkLst>
            <pc:docMk/>
            <pc:sldMk cId="325934970" sldId="801"/>
            <ac:spMk id="77" creationId="{85149191-5F60-4A28-AAFF-039F96B0F3EC}"/>
          </ac:spMkLst>
        </pc:spChg>
        <pc:spChg chg="add del">
          <ac:chgData name="Michael Goodfellow-Smith" userId="e113a12a-32d2-447a-af79-9adf142d0e5a" providerId="ADAL" clId="{3200035B-CADD-461E-B466-FDF6D5549404}" dt="2023-01-11T09:44:23.331" v="3205"/>
          <ac:spMkLst>
            <pc:docMk/>
            <pc:sldMk cId="325934970" sldId="801"/>
            <ac:spMk id="79" creationId="{F8260ED5-17F7-4158-B241-D51DD4CF1B7E}"/>
          </ac:spMkLst>
        </pc:spChg>
        <pc:picChg chg="mod">
          <ac:chgData name="Michael Goodfellow-Smith" userId="e113a12a-32d2-447a-af79-9adf142d0e5a" providerId="ADAL" clId="{3200035B-CADD-461E-B466-FDF6D5549404}" dt="2023-01-11T09:44:23.331" v="3205"/>
          <ac:picMkLst>
            <pc:docMk/>
            <pc:sldMk cId="325934970" sldId="801"/>
            <ac:picMk id="4098" creationId="{3F44A8B9-E374-4BA1-AAD2-FB8533C29E48}"/>
          </ac:picMkLst>
        </pc:picChg>
      </pc:sldChg>
      <pc:sldChg chg="addSp delSp delDesignElem">
        <pc:chgData name="Michael Goodfellow-Smith" userId="e113a12a-32d2-447a-af79-9adf142d0e5a" providerId="ADAL" clId="{3200035B-CADD-461E-B466-FDF6D5549404}" dt="2023-01-11T09:44:23.331" v="3205"/>
        <pc:sldMkLst>
          <pc:docMk/>
          <pc:sldMk cId="2026109452" sldId="802"/>
        </pc:sldMkLst>
        <pc:spChg chg="add del">
          <ac:chgData name="Michael Goodfellow-Smith" userId="e113a12a-32d2-447a-af79-9adf142d0e5a" providerId="ADAL" clId="{3200035B-CADD-461E-B466-FDF6D5549404}" dt="2023-01-11T09:44:23.331" v="3205"/>
          <ac:spMkLst>
            <pc:docMk/>
            <pc:sldMk cId="2026109452" sldId="802"/>
            <ac:spMk id="8" creationId="{09588DA8-065E-4F6F-8EFD-43104AB2E0CF}"/>
          </ac:spMkLst>
        </pc:spChg>
        <pc:spChg chg="add del">
          <ac:chgData name="Michael Goodfellow-Smith" userId="e113a12a-32d2-447a-af79-9adf142d0e5a" providerId="ADAL" clId="{3200035B-CADD-461E-B466-FDF6D5549404}" dt="2023-01-11T09:44:23.331" v="3205"/>
          <ac:spMkLst>
            <pc:docMk/>
            <pc:sldMk cId="2026109452" sldId="802"/>
            <ac:spMk id="10" creationId="{C4285719-470E-454C-AF62-8323075F1F5B}"/>
          </ac:spMkLst>
        </pc:spChg>
        <pc:spChg chg="add del">
          <ac:chgData name="Michael Goodfellow-Smith" userId="e113a12a-32d2-447a-af79-9adf142d0e5a" providerId="ADAL" clId="{3200035B-CADD-461E-B466-FDF6D5549404}" dt="2023-01-11T09:44:23.331" v="3205"/>
          <ac:spMkLst>
            <pc:docMk/>
            <pc:sldMk cId="2026109452" sldId="802"/>
            <ac:spMk id="12" creationId="{CD9FE4EF-C4D8-49A0-B2FF-81D8DB7D8A24}"/>
          </ac:spMkLst>
        </pc:spChg>
        <pc:spChg chg="add del">
          <ac:chgData name="Michael Goodfellow-Smith" userId="e113a12a-32d2-447a-af79-9adf142d0e5a" providerId="ADAL" clId="{3200035B-CADD-461E-B466-FDF6D5549404}" dt="2023-01-11T09:44:23.331" v="3205"/>
          <ac:spMkLst>
            <pc:docMk/>
            <pc:sldMk cId="2026109452" sldId="802"/>
            <ac:spMk id="14" creationId="{4300840D-0A0B-4512-BACA-B439D5B9C57C}"/>
          </ac:spMkLst>
        </pc:spChg>
        <pc:spChg chg="add del">
          <ac:chgData name="Michael Goodfellow-Smith" userId="e113a12a-32d2-447a-af79-9adf142d0e5a" providerId="ADAL" clId="{3200035B-CADD-461E-B466-FDF6D5549404}" dt="2023-01-11T09:44:23.331" v="3205"/>
          <ac:spMkLst>
            <pc:docMk/>
            <pc:sldMk cId="2026109452" sldId="802"/>
            <ac:spMk id="16" creationId="{D2B78728-A580-49A7-84F9-6EF6F583ADE0}"/>
          </ac:spMkLst>
        </pc:spChg>
        <pc:spChg chg="add del">
          <ac:chgData name="Michael Goodfellow-Smith" userId="e113a12a-32d2-447a-af79-9adf142d0e5a" providerId="ADAL" clId="{3200035B-CADD-461E-B466-FDF6D5549404}" dt="2023-01-11T09:44:23.331" v="3205"/>
          <ac:spMkLst>
            <pc:docMk/>
            <pc:sldMk cId="2026109452" sldId="802"/>
            <ac:spMk id="18" creationId="{38FAA1A1-D861-433F-88FA-1E9D6FD31D11}"/>
          </ac:spMkLst>
        </pc:spChg>
        <pc:spChg chg="add del">
          <ac:chgData name="Michael Goodfellow-Smith" userId="e113a12a-32d2-447a-af79-9adf142d0e5a" providerId="ADAL" clId="{3200035B-CADD-461E-B466-FDF6D5549404}" dt="2023-01-11T09:44:23.331" v="3205"/>
          <ac:spMkLst>
            <pc:docMk/>
            <pc:sldMk cId="2026109452" sldId="802"/>
            <ac:spMk id="20" creationId="{8D71EDA1-87BF-4D5D-AB79-F346FD19278A}"/>
          </ac:spMkLst>
        </pc:spChg>
      </pc:sldChg>
      <pc:sldChg chg="addSp delSp delDesignElem">
        <pc:chgData name="Michael Goodfellow-Smith" userId="e113a12a-32d2-447a-af79-9adf142d0e5a" providerId="ADAL" clId="{3200035B-CADD-461E-B466-FDF6D5549404}" dt="2023-01-11T09:44:23.331" v="3205"/>
        <pc:sldMkLst>
          <pc:docMk/>
          <pc:sldMk cId="2649252028" sldId="803"/>
        </pc:sldMkLst>
        <pc:spChg chg="add del">
          <ac:chgData name="Michael Goodfellow-Smith" userId="e113a12a-32d2-447a-af79-9adf142d0e5a" providerId="ADAL" clId="{3200035B-CADD-461E-B466-FDF6D5549404}" dt="2023-01-11T09:44:23.331" v="3205"/>
          <ac:spMkLst>
            <pc:docMk/>
            <pc:sldMk cId="2649252028" sldId="803"/>
            <ac:spMk id="8" creationId="{09588DA8-065E-4F6F-8EFD-43104AB2E0CF}"/>
          </ac:spMkLst>
        </pc:spChg>
        <pc:spChg chg="add del">
          <ac:chgData name="Michael Goodfellow-Smith" userId="e113a12a-32d2-447a-af79-9adf142d0e5a" providerId="ADAL" clId="{3200035B-CADD-461E-B466-FDF6D5549404}" dt="2023-01-11T09:44:23.331" v="3205"/>
          <ac:spMkLst>
            <pc:docMk/>
            <pc:sldMk cId="2649252028" sldId="803"/>
            <ac:spMk id="10" creationId="{C4285719-470E-454C-AF62-8323075F1F5B}"/>
          </ac:spMkLst>
        </pc:spChg>
        <pc:spChg chg="add del">
          <ac:chgData name="Michael Goodfellow-Smith" userId="e113a12a-32d2-447a-af79-9adf142d0e5a" providerId="ADAL" clId="{3200035B-CADD-461E-B466-FDF6D5549404}" dt="2023-01-11T09:44:23.331" v="3205"/>
          <ac:spMkLst>
            <pc:docMk/>
            <pc:sldMk cId="2649252028" sldId="803"/>
            <ac:spMk id="12" creationId="{CD9FE4EF-C4D8-49A0-B2FF-81D8DB7D8A24}"/>
          </ac:spMkLst>
        </pc:spChg>
        <pc:spChg chg="add del">
          <ac:chgData name="Michael Goodfellow-Smith" userId="e113a12a-32d2-447a-af79-9adf142d0e5a" providerId="ADAL" clId="{3200035B-CADD-461E-B466-FDF6D5549404}" dt="2023-01-11T09:44:23.331" v="3205"/>
          <ac:spMkLst>
            <pc:docMk/>
            <pc:sldMk cId="2649252028" sldId="803"/>
            <ac:spMk id="14" creationId="{4300840D-0A0B-4512-BACA-B439D5B9C57C}"/>
          </ac:spMkLst>
        </pc:spChg>
        <pc:spChg chg="add del">
          <ac:chgData name="Michael Goodfellow-Smith" userId="e113a12a-32d2-447a-af79-9adf142d0e5a" providerId="ADAL" clId="{3200035B-CADD-461E-B466-FDF6D5549404}" dt="2023-01-11T09:44:23.331" v="3205"/>
          <ac:spMkLst>
            <pc:docMk/>
            <pc:sldMk cId="2649252028" sldId="803"/>
            <ac:spMk id="16" creationId="{D2B78728-A580-49A7-84F9-6EF6F583ADE0}"/>
          </ac:spMkLst>
        </pc:spChg>
        <pc:spChg chg="add del">
          <ac:chgData name="Michael Goodfellow-Smith" userId="e113a12a-32d2-447a-af79-9adf142d0e5a" providerId="ADAL" clId="{3200035B-CADD-461E-B466-FDF6D5549404}" dt="2023-01-11T09:44:23.331" v="3205"/>
          <ac:spMkLst>
            <pc:docMk/>
            <pc:sldMk cId="2649252028" sldId="803"/>
            <ac:spMk id="18" creationId="{38FAA1A1-D861-433F-88FA-1E9D6FD31D11}"/>
          </ac:spMkLst>
        </pc:spChg>
        <pc:spChg chg="add del">
          <ac:chgData name="Michael Goodfellow-Smith" userId="e113a12a-32d2-447a-af79-9adf142d0e5a" providerId="ADAL" clId="{3200035B-CADD-461E-B466-FDF6D5549404}" dt="2023-01-11T09:44:23.331" v="3205"/>
          <ac:spMkLst>
            <pc:docMk/>
            <pc:sldMk cId="2649252028" sldId="803"/>
            <ac:spMk id="20" creationId="{8D71EDA1-87BF-4D5D-AB79-F346FD19278A}"/>
          </ac:spMkLst>
        </pc:spChg>
      </pc:sldChg>
      <pc:sldChg chg="modNotesTx">
        <pc:chgData name="Michael Goodfellow-Smith" userId="e113a12a-32d2-447a-af79-9adf142d0e5a" providerId="ADAL" clId="{3200035B-CADD-461E-B466-FDF6D5549404}" dt="2023-01-10T14:17:14.503" v="12" actId="20577"/>
        <pc:sldMkLst>
          <pc:docMk/>
          <pc:sldMk cId="3678572937" sldId="806"/>
        </pc:sldMkLst>
      </pc:sldChg>
      <pc:sldChg chg="del">
        <pc:chgData name="Michael Goodfellow-Smith" userId="e113a12a-32d2-447a-af79-9adf142d0e5a" providerId="ADAL" clId="{3200035B-CADD-461E-B466-FDF6D5549404}" dt="2023-01-10T14:15:50.729" v="0" actId="2696"/>
        <pc:sldMkLst>
          <pc:docMk/>
          <pc:sldMk cId="2818029677" sldId="811"/>
        </pc:sldMkLst>
      </pc:sldChg>
      <pc:sldChg chg="modNotesTx">
        <pc:chgData name="Michael Goodfellow-Smith" userId="e113a12a-32d2-447a-af79-9adf142d0e5a" providerId="ADAL" clId="{3200035B-CADD-461E-B466-FDF6D5549404}" dt="2023-01-11T11:57:34.780" v="4891" actId="20577"/>
        <pc:sldMkLst>
          <pc:docMk/>
          <pc:sldMk cId="1558955126" sldId="826"/>
        </pc:sldMkLst>
      </pc:sldChg>
      <pc:sldChg chg="addSp delSp modSp new mod">
        <pc:chgData name="Michael Goodfellow-Smith" userId="e113a12a-32d2-447a-af79-9adf142d0e5a" providerId="ADAL" clId="{3200035B-CADD-461E-B466-FDF6D5549404}" dt="2023-01-11T09:30:18.655" v="2534"/>
        <pc:sldMkLst>
          <pc:docMk/>
          <pc:sldMk cId="276892497" sldId="828"/>
        </pc:sldMkLst>
        <pc:spChg chg="mod">
          <ac:chgData name="Michael Goodfellow-Smith" userId="e113a12a-32d2-447a-af79-9adf142d0e5a" providerId="ADAL" clId="{3200035B-CADD-461E-B466-FDF6D5549404}" dt="2023-01-10T16:12:37.137" v="1132" actId="20577"/>
          <ac:spMkLst>
            <pc:docMk/>
            <pc:sldMk cId="276892497" sldId="828"/>
            <ac:spMk id="2" creationId="{A4D32891-209E-B2F8-DDBF-0ADF8F5EE41A}"/>
          </ac:spMkLst>
        </pc:spChg>
        <pc:spChg chg="mod">
          <ac:chgData name="Michael Goodfellow-Smith" userId="e113a12a-32d2-447a-af79-9adf142d0e5a" providerId="ADAL" clId="{3200035B-CADD-461E-B466-FDF6D5549404}" dt="2023-01-11T09:29:26.837" v="2515" actId="20577"/>
          <ac:spMkLst>
            <pc:docMk/>
            <pc:sldMk cId="276892497" sldId="828"/>
            <ac:spMk id="3" creationId="{B974DE8B-CFA1-8AC8-B233-B42A4E795663}"/>
          </ac:spMkLst>
        </pc:spChg>
        <pc:grpChg chg="del mod">
          <ac:chgData name="Michael Goodfellow-Smith" userId="e113a12a-32d2-447a-af79-9adf142d0e5a" providerId="ADAL" clId="{3200035B-CADD-461E-B466-FDF6D5549404}" dt="2023-01-11T09:25:06.920" v="2423"/>
          <ac:grpSpMkLst>
            <pc:docMk/>
            <pc:sldMk cId="276892497" sldId="828"/>
            <ac:grpSpMk id="8" creationId="{A2017739-A7D8-4B16-4DEB-343BF6CE9B35}"/>
          </ac:grpSpMkLst>
        </pc:grpChg>
        <pc:grpChg chg="del mod">
          <ac:chgData name="Michael Goodfellow-Smith" userId="e113a12a-32d2-447a-af79-9adf142d0e5a" providerId="ADAL" clId="{3200035B-CADD-461E-B466-FDF6D5549404}" dt="2023-01-11T09:25:11.554" v="2425"/>
          <ac:grpSpMkLst>
            <pc:docMk/>
            <pc:sldMk cId="276892497" sldId="828"/>
            <ac:grpSpMk id="18" creationId="{F455552B-BF5D-7B32-8543-CF8312B84F26}"/>
          </ac:grpSpMkLst>
        </pc:grpChg>
        <pc:grpChg chg="del mod">
          <ac:chgData name="Michael Goodfellow-Smith" userId="e113a12a-32d2-447a-af79-9adf142d0e5a" providerId="ADAL" clId="{3200035B-CADD-461E-B466-FDF6D5549404}" dt="2023-01-10T14:36:27.945" v="164"/>
          <ac:grpSpMkLst>
            <pc:docMk/>
            <pc:sldMk cId="276892497" sldId="828"/>
            <ac:grpSpMk id="23" creationId="{D15D0788-0BA8-80DC-59AA-C4799B32E2F3}"/>
          </ac:grpSpMkLst>
        </pc:grpChg>
        <pc:grpChg chg="mod">
          <ac:chgData name="Michael Goodfellow-Smith" userId="e113a12a-32d2-447a-af79-9adf142d0e5a" providerId="ADAL" clId="{3200035B-CADD-461E-B466-FDF6D5549404}" dt="2023-01-11T09:25:11.554" v="2425"/>
          <ac:grpSpMkLst>
            <pc:docMk/>
            <pc:sldMk cId="276892497" sldId="828"/>
            <ac:grpSpMk id="27" creationId="{0A27F92D-8F33-0521-BB10-2B8B0E82ED54}"/>
          </ac:grpSpMkLst>
        </pc:grpChg>
        <pc:grpChg chg="del mod">
          <ac:chgData name="Michael Goodfellow-Smith" userId="e113a12a-32d2-447a-af79-9adf142d0e5a" providerId="ADAL" clId="{3200035B-CADD-461E-B466-FDF6D5549404}" dt="2023-01-10T14:36:31.540" v="166"/>
          <ac:grpSpMkLst>
            <pc:docMk/>
            <pc:sldMk cId="276892497" sldId="828"/>
            <ac:grpSpMk id="27" creationId="{18AB1D1E-8FE8-8F7A-6801-363DD6C6C6F4}"/>
          </ac:grpSpMkLst>
        </pc:grpChg>
        <pc:grpChg chg="del mod">
          <ac:chgData name="Michael Goodfellow-Smith" userId="e113a12a-32d2-447a-af79-9adf142d0e5a" providerId="ADAL" clId="{3200035B-CADD-461E-B466-FDF6D5549404}" dt="2023-01-11T09:24:19.787" v="2401"/>
          <ac:grpSpMkLst>
            <pc:docMk/>
            <pc:sldMk cId="276892497" sldId="828"/>
            <ac:grpSpMk id="29" creationId="{01C29F46-24DD-F8AC-6C52-E60287B18C12}"/>
          </ac:grpSpMkLst>
        </pc:grpChg>
        <pc:grpChg chg="del mod">
          <ac:chgData name="Michael Goodfellow-Smith" userId="e113a12a-32d2-447a-af79-9adf142d0e5a" providerId="ADAL" clId="{3200035B-CADD-461E-B466-FDF6D5549404}" dt="2023-01-10T14:36:47.883" v="173"/>
          <ac:grpSpMkLst>
            <pc:docMk/>
            <pc:sldMk cId="276892497" sldId="828"/>
            <ac:grpSpMk id="34" creationId="{A2E03A27-9F01-7600-64E3-36E9F71A0FA9}"/>
          </ac:grpSpMkLst>
        </pc:grpChg>
        <pc:grpChg chg="del mod">
          <ac:chgData name="Michael Goodfellow-Smith" userId="e113a12a-32d2-447a-af79-9adf142d0e5a" providerId="ADAL" clId="{3200035B-CADD-461E-B466-FDF6D5549404}" dt="2023-01-11T09:24:28.441" v="2408"/>
          <ac:grpSpMkLst>
            <pc:docMk/>
            <pc:sldMk cId="276892497" sldId="828"/>
            <ac:grpSpMk id="36" creationId="{259D613A-8BC0-5A06-ED79-0EBAA2A3AFBA}"/>
          </ac:grpSpMkLst>
        </pc:grpChg>
        <pc:grpChg chg="del mod">
          <ac:chgData name="Michael Goodfellow-Smith" userId="e113a12a-32d2-447a-af79-9adf142d0e5a" providerId="ADAL" clId="{3200035B-CADD-461E-B466-FDF6D5549404}" dt="2023-01-11T09:25:25.927" v="2430"/>
          <ac:grpSpMkLst>
            <pc:docMk/>
            <pc:sldMk cId="276892497" sldId="828"/>
            <ac:grpSpMk id="40" creationId="{77EA1906-AE55-16EF-E343-006C9CF8394A}"/>
          </ac:grpSpMkLst>
        </pc:grpChg>
        <pc:grpChg chg="del mod">
          <ac:chgData name="Michael Goodfellow-Smith" userId="e113a12a-32d2-447a-af79-9adf142d0e5a" providerId="ADAL" clId="{3200035B-CADD-461E-B466-FDF6D5549404}" dt="2023-01-10T14:37:04.492" v="181"/>
          <ac:grpSpMkLst>
            <pc:docMk/>
            <pc:sldMk cId="276892497" sldId="828"/>
            <ac:grpSpMk id="42" creationId="{155DC543-C481-569A-6CEB-0E4F9F40CEAA}"/>
          </ac:grpSpMkLst>
        </pc:grpChg>
        <pc:grpChg chg="del mod">
          <ac:chgData name="Michael Goodfellow-Smith" userId="e113a12a-32d2-447a-af79-9adf142d0e5a" providerId="ADAL" clId="{3200035B-CADD-461E-B466-FDF6D5549404}" dt="2023-01-11T09:25:28.423" v="2432"/>
          <ac:grpSpMkLst>
            <pc:docMk/>
            <pc:sldMk cId="276892497" sldId="828"/>
            <ac:grpSpMk id="42" creationId="{3ACA8BEC-1CFE-D8E3-8614-2D1EB4BC4A31}"/>
          </ac:grpSpMkLst>
        </pc:grpChg>
        <pc:grpChg chg="del mod">
          <ac:chgData name="Michael Goodfellow-Smith" userId="e113a12a-32d2-447a-af79-9adf142d0e5a" providerId="ADAL" clId="{3200035B-CADD-461E-B466-FDF6D5549404}" dt="2023-01-11T09:25:44.178" v="2436"/>
          <ac:grpSpMkLst>
            <pc:docMk/>
            <pc:sldMk cId="276892497" sldId="828"/>
            <ac:grpSpMk id="45" creationId="{E1EAF754-5BD7-DA98-D4AA-ACD590E5D303}"/>
          </ac:grpSpMkLst>
        </pc:grpChg>
        <pc:grpChg chg="del mod">
          <ac:chgData name="Michael Goodfellow-Smith" userId="e113a12a-32d2-447a-af79-9adf142d0e5a" providerId="ADAL" clId="{3200035B-CADD-461E-B466-FDF6D5549404}" dt="2023-01-10T14:37:36.839" v="190"/>
          <ac:grpSpMkLst>
            <pc:docMk/>
            <pc:sldMk cId="276892497" sldId="828"/>
            <ac:grpSpMk id="46" creationId="{552645C2-FAAE-842E-CBE9-0A21D71B0C68}"/>
          </ac:grpSpMkLst>
        </pc:grpChg>
        <pc:grpChg chg="del mod">
          <ac:chgData name="Michael Goodfellow-Smith" userId="e113a12a-32d2-447a-af79-9adf142d0e5a" providerId="ADAL" clId="{3200035B-CADD-461E-B466-FDF6D5549404}" dt="2023-01-11T09:25:51.993" v="2438"/>
          <ac:grpSpMkLst>
            <pc:docMk/>
            <pc:sldMk cId="276892497" sldId="828"/>
            <ac:grpSpMk id="48" creationId="{840F2F0E-8A70-0BCC-EFB7-72F2C86FB188}"/>
          </ac:grpSpMkLst>
        </pc:grpChg>
        <pc:grpChg chg="mod">
          <ac:chgData name="Michael Goodfellow-Smith" userId="e113a12a-32d2-447a-af79-9adf142d0e5a" providerId="ADAL" clId="{3200035B-CADD-461E-B466-FDF6D5549404}" dt="2023-01-11T09:25:51.993" v="2438"/>
          <ac:grpSpMkLst>
            <pc:docMk/>
            <pc:sldMk cId="276892497" sldId="828"/>
            <ac:grpSpMk id="50" creationId="{1CABD844-26A3-729B-65F6-9C3E8E0A176F}"/>
          </ac:grpSpMkLst>
        </pc:grpChg>
        <pc:grpChg chg="del mod">
          <ac:chgData name="Michael Goodfellow-Smith" userId="e113a12a-32d2-447a-af79-9adf142d0e5a" providerId="ADAL" clId="{3200035B-CADD-461E-B466-FDF6D5549404}" dt="2023-01-10T14:37:55.519" v="194"/>
          <ac:grpSpMkLst>
            <pc:docMk/>
            <pc:sldMk cId="276892497" sldId="828"/>
            <ac:grpSpMk id="50" creationId="{AE1568BD-D8C4-C2C9-7AE7-4C2D4E534E16}"/>
          </ac:grpSpMkLst>
        </pc:grpChg>
        <pc:grpChg chg="mod">
          <ac:chgData name="Michael Goodfellow-Smith" userId="e113a12a-32d2-447a-af79-9adf142d0e5a" providerId="ADAL" clId="{3200035B-CADD-461E-B466-FDF6D5549404}" dt="2023-01-11T09:26:17.251" v="2444"/>
          <ac:grpSpMkLst>
            <pc:docMk/>
            <pc:sldMk cId="276892497" sldId="828"/>
            <ac:grpSpMk id="60" creationId="{8C0C1C21-606A-9A44-29F8-49186B6908CE}"/>
          </ac:grpSpMkLst>
        </pc:grpChg>
        <pc:grpChg chg="mod">
          <ac:chgData name="Michael Goodfellow-Smith" userId="e113a12a-32d2-447a-af79-9adf142d0e5a" providerId="ADAL" clId="{3200035B-CADD-461E-B466-FDF6D5549404}" dt="2023-01-11T09:29:41.973" v="2519"/>
          <ac:grpSpMkLst>
            <pc:docMk/>
            <pc:sldMk cId="276892497" sldId="828"/>
            <ac:grpSpMk id="66" creationId="{E6E381E0-1998-D5B9-E570-82A7E26E8F1D}"/>
          </ac:grpSpMkLst>
        </pc:grpChg>
        <pc:grpChg chg="del mod">
          <ac:chgData name="Michael Goodfellow-Smith" userId="e113a12a-32d2-447a-af79-9adf142d0e5a" providerId="ADAL" clId="{3200035B-CADD-461E-B466-FDF6D5549404}" dt="2023-01-11T09:29:56.852" v="2526"/>
          <ac:grpSpMkLst>
            <pc:docMk/>
            <pc:sldMk cId="276892497" sldId="828"/>
            <ac:grpSpMk id="70" creationId="{3B5E5F29-0863-FFF5-49CF-CD1A3A9DE5AD}"/>
          </ac:grpSpMkLst>
        </pc:grpChg>
        <pc:grpChg chg="del mod">
          <ac:chgData name="Michael Goodfellow-Smith" userId="e113a12a-32d2-447a-af79-9adf142d0e5a" providerId="ADAL" clId="{3200035B-CADD-461E-B466-FDF6D5549404}" dt="2023-01-11T09:29:58.943" v="2528"/>
          <ac:grpSpMkLst>
            <pc:docMk/>
            <pc:sldMk cId="276892497" sldId="828"/>
            <ac:grpSpMk id="73" creationId="{4FEC744C-41C2-3203-241D-14F426C08CC6}"/>
          </ac:grpSpMkLst>
        </pc:grpChg>
        <pc:grpChg chg="mod">
          <ac:chgData name="Michael Goodfellow-Smith" userId="e113a12a-32d2-447a-af79-9adf142d0e5a" providerId="ADAL" clId="{3200035B-CADD-461E-B466-FDF6D5549404}" dt="2023-01-11T09:29:58.943" v="2528"/>
          <ac:grpSpMkLst>
            <pc:docMk/>
            <pc:sldMk cId="276892497" sldId="828"/>
            <ac:grpSpMk id="75" creationId="{68A5D109-D130-A3DD-DA4B-0A6A7B44A64B}"/>
          </ac:grpSpMkLst>
        </pc:grpChg>
        <pc:grpChg chg="mod">
          <ac:chgData name="Michael Goodfellow-Smith" userId="e113a12a-32d2-447a-af79-9adf142d0e5a" providerId="ADAL" clId="{3200035B-CADD-461E-B466-FDF6D5549404}" dt="2023-01-11T09:30:10.253" v="2533"/>
          <ac:grpSpMkLst>
            <pc:docMk/>
            <pc:sldMk cId="276892497" sldId="828"/>
            <ac:grpSpMk id="80" creationId="{111991AF-77E9-EC5E-6033-AA68A77BC803}"/>
          </ac:grpSpMkLst>
        </pc:grpChg>
        <pc:inkChg chg="add del">
          <ac:chgData name="Michael Goodfellow-Smith" userId="e113a12a-32d2-447a-af79-9adf142d0e5a" providerId="ADAL" clId="{3200035B-CADD-461E-B466-FDF6D5549404}" dt="2023-01-10T14:33:23.890" v="135"/>
          <ac:inkMkLst>
            <pc:docMk/>
            <pc:sldMk cId="276892497" sldId="828"/>
            <ac:inkMk id="4" creationId="{5587E9D5-3D52-01A7-AF9C-A235CBB975E1}"/>
          </ac:inkMkLst>
        </pc:inkChg>
        <pc:inkChg chg="add">
          <ac:chgData name="Michael Goodfellow-Smith" userId="e113a12a-32d2-447a-af79-9adf142d0e5a" providerId="ADAL" clId="{3200035B-CADD-461E-B466-FDF6D5549404}" dt="2023-01-11T09:24:47.264" v="2415" actId="9405"/>
          <ac:inkMkLst>
            <pc:docMk/>
            <pc:sldMk cId="276892497" sldId="828"/>
            <ac:inkMk id="4" creationId="{F56937C7-397C-F565-0E55-E97EA80D3608}"/>
          </ac:inkMkLst>
        </pc:inkChg>
        <pc:inkChg chg="add del">
          <ac:chgData name="Michael Goodfellow-Smith" userId="e113a12a-32d2-447a-af79-9adf142d0e5a" providerId="ADAL" clId="{3200035B-CADD-461E-B466-FDF6D5549404}" dt="2023-01-10T14:33:24.906" v="136"/>
          <ac:inkMkLst>
            <pc:docMk/>
            <pc:sldMk cId="276892497" sldId="828"/>
            <ac:inkMk id="5" creationId="{52F7A3E1-1104-1072-A67E-14773DF51C4D}"/>
          </ac:inkMkLst>
        </pc:inkChg>
        <pc:inkChg chg="add">
          <ac:chgData name="Michael Goodfellow-Smith" userId="e113a12a-32d2-447a-af79-9adf142d0e5a" providerId="ADAL" clId="{3200035B-CADD-461E-B466-FDF6D5549404}" dt="2023-01-11T09:24:52.059" v="2416" actId="9405"/>
          <ac:inkMkLst>
            <pc:docMk/>
            <pc:sldMk cId="276892497" sldId="828"/>
            <ac:inkMk id="5" creationId="{FF4474F0-73D0-AF73-4DA6-CC54B125D10A}"/>
          </ac:inkMkLst>
        </pc:inkChg>
        <pc:inkChg chg="add mod">
          <ac:chgData name="Michael Goodfellow-Smith" userId="e113a12a-32d2-447a-af79-9adf142d0e5a" providerId="ADAL" clId="{3200035B-CADD-461E-B466-FDF6D5549404}" dt="2023-01-11T09:25:11.554" v="2425"/>
          <ac:inkMkLst>
            <pc:docMk/>
            <pc:sldMk cId="276892497" sldId="828"/>
            <ac:inkMk id="6" creationId="{3B2B27A3-0BAD-993D-8CE1-6902BCE1B886}"/>
          </ac:inkMkLst>
        </pc:inkChg>
        <pc:inkChg chg="add del">
          <ac:chgData name="Michael Goodfellow-Smith" userId="e113a12a-32d2-447a-af79-9adf142d0e5a" providerId="ADAL" clId="{3200035B-CADD-461E-B466-FDF6D5549404}" dt="2023-01-10T14:33:25.664" v="137"/>
          <ac:inkMkLst>
            <pc:docMk/>
            <pc:sldMk cId="276892497" sldId="828"/>
            <ac:inkMk id="6" creationId="{F960D9E4-207E-5949-5ACF-2F14B46A14C5}"/>
          </ac:inkMkLst>
        </pc:inkChg>
        <pc:inkChg chg="add mod">
          <ac:chgData name="Michael Goodfellow-Smith" userId="e113a12a-32d2-447a-af79-9adf142d0e5a" providerId="ADAL" clId="{3200035B-CADD-461E-B466-FDF6D5549404}" dt="2023-01-11T09:25:11.554" v="2425"/>
          <ac:inkMkLst>
            <pc:docMk/>
            <pc:sldMk cId="276892497" sldId="828"/>
            <ac:inkMk id="7" creationId="{20457E7B-B9FB-A659-1CDF-E602870B1C0D}"/>
          </ac:inkMkLst>
        </pc:inkChg>
        <pc:inkChg chg="add del">
          <ac:chgData name="Michael Goodfellow-Smith" userId="e113a12a-32d2-447a-af79-9adf142d0e5a" providerId="ADAL" clId="{3200035B-CADD-461E-B466-FDF6D5549404}" dt="2023-01-10T14:34:15.681" v="142"/>
          <ac:inkMkLst>
            <pc:docMk/>
            <pc:sldMk cId="276892497" sldId="828"/>
            <ac:inkMk id="7" creationId="{F511E2A6-F620-A37F-7475-E9ADEA785178}"/>
          </ac:inkMkLst>
        </pc:inkChg>
        <pc:inkChg chg="add del">
          <ac:chgData name="Michael Goodfellow-Smith" userId="e113a12a-32d2-447a-af79-9adf142d0e5a" providerId="ADAL" clId="{3200035B-CADD-461E-B466-FDF6D5549404}" dt="2023-01-10T14:34:18.902" v="145"/>
          <ac:inkMkLst>
            <pc:docMk/>
            <pc:sldMk cId="276892497" sldId="828"/>
            <ac:inkMk id="8" creationId="{EA0CAEBC-CE81-DA1B-A6B9-2C5F6DFA8A0E}"/>
          </ac:inkMkLst>
        </pc:inkChg>
        <pc:inkChg chg="add mod">
          <ac:chgData name="Michael Goodfellow-Smith" userId="e113a12a-32d2-447a-af79-9adf142d0e5a" providerId="ADAL" clId="{3200035B-CADD-461E-B466-FDF6D5549404}" dt="2023-01-11T09:25:11.554" v="2425"/>
          <ac:inkMkLst>
            <pc:docMk/>
            <pc:sldMk cId="276892497" sldId="828"/>
            <ac:inkMk id="9" creationId="{92CC3949-E14E-21E7-2644-4FA299BF6CCC}"/>
          </ac:inkMkLst>
        </pc:inkChg>
        <pc:inkChg chg="add del">
          <ac:chgData name="Michael Goodfellow-Smith" userId="e113a12a-32d2-447a-af79-9adf142d0e5a" providerId="ADAL" clId="{3200035B-CADD-461E-B466-FDF6D5549404}" dt="2023-01-10T14:34:15.682" v="143"/>
          <ac:inkMkLst>
            <pc:docMk/>
            <pc:sldMk cId="276892497" sldId="828"/>
            <ac:inkMk id="9" creationId="{BFE586AC-6CD7-36E1-B2D8-BB70A25F448E}"/>
          </ac:inkMkLst>
        </pc:inkChg>
        <pc:inkChg chg="add del">
          <ac:chgData name="Michael Goodfellow-Smith" userId="e113a12a-32d2-447a-af79-9adf142d0e5a" providerId="ADAL" clId="{3200035B-CADD-461E-B466-FDF6D5549404}" dt="2023-01-10T14:34:16.389" v="144"/>
          <ac:inkMkLst>
            <pc:docMk/>
            <pc:sldMk cId="276892497" sldId="828"/>
            <ac:inkMk id="10" creationId="{DEB222E5-3BAF-217A-06ED-20984ED9B3AD}"/>
          </ac:inkMkLst>
        </pc:inkChg>
        <pc:inkChg chg="add mod">
          <ac:chgData name="Michael Goodfellow-Smith" userId="e113a12a-32d2-447a-af79-9adf142d0e5a" providerId="ADAL" clId="{3200035B-CADD-461E-B466-FDF6D5549404}" dt="2023-01-11T09:25:11.554" v="2425"/>
          <ac:inkMkLst>
            <pc:docMk/>
            <pc:sldMk cId="276892497" sldId="828"/>
            <ac:inkMk id="10" creationId="{E2D910DA-A866-6B83-70BC-35AF874A38A7}"/>
          </ac:inkMkLst>
        </pc:inkChg>
        <pc:inkChg chg="add">
          <ac:chgData name="Michael Goodfellow-Smith" userId="e113a12a-32d2-447a-af79-9adf142d0e5a" providerId="ADAL" clId="{3200035B-CADD-461E-B466-FDF6D5549404}" dt="2023-01-10T14:34:41.195" v="146" actId="9405"/>
          <ac:inkMkLst>
            <pc:docMk/>
            <pc:sldMk cId="276892497" sldId="828"/>
            <ac:inkMk id="11" creationId="{0198EE27-562C-DF3C-D558-C5B203F32F54}"/>
          </ac:inkMkLst>
        </pc:inkChg>
        <pc:inkChg chg="add del">
          <ac:chgData name="Michael Goodfellow-Smith" userId="e113a12a-32d2-447a-af79-9adf142d0e5a" providerId="ADAL" clId="{3200035B-CADD-461E-B466-FDF6D5549404}" dt="2023-01-11T09:22:42.397" v="2394"/>
          <ac:inkMkLst>
            <pc:docMk/>
            <pc:sldMk cId="276892497" sldId="828"/>
            <ac:inkMk id="12" creationId="{B34D5E06-DF44-E07E-6451-F21D7748A965}"/>
          </ac:inkMkLst>
        </pc:inkChg>
        <pc:inkChg chg="add">
          <ac:chgData name="Michael Goodfellow-Smith" userId="e113a12a-32d2-447a-af79-9adf142d0e5a" providerId="ADAL" clId="{3200035B-CADD-461E-B466-FDF6D5549404}" dt="2023-01-10T14:34:44.019" v="148" actId="9405"/>
          <ac:inkMkLst>
            <pc:docMk/>
            <pc:sldMk cId="276892497" sldId="828"/>
            <ac:inkMk id="13" creationId="{937AEBE0-8010-F670-BB05-D87D33D5FCF7}"/>
          </ac:inkMkLst>
        </pc:inkChg>
        <pc:inkChg chg="add">
          <ac:chgData name="Michael Goodfellow-Smith" userId="e113a12a-32d2-447a-af79-9adf142d0e5a" providerId="ADAL" clId="{3200035B-CADD-461E-B466-FDF6D5549404}" dt="2023-01-10T14:35:20.927" v="149" actId="9405"/>
          <ac:inkMkLst>
            <pc:docMk/>
            <pc:sldMk cId="276892497" sldId="828"/>
            <ac:inkMk id="14" creationId="{DC6D1FD3-03E7-0572-9B3D-A13B2A051B9C}"/>
          </ac:inkMkLst>
        </pc:inkChg>
        <pc:inkChg chg="add">
          <ac:chgData name="Michael Goodfellow-Smith" userId="e113a12a-32d2-447a-af79-9adf142d0e5a" providerId="ADAL" clId="{3200035B-CADD-461E-B466-FDF6D5549404}" dt="2023-01-10T14:35:22.815" v="150" actId="9405"/>
          <ac:inkMkLst>
            <pc:docMk/>
            <pc:sldMk cId="276892497" sldId="828"/>
            <ac:inkMk id="15" creationId="{F0DDD27D-C685-7D75-387E-9728F2E42C99}"/>
          </ac:inkMkLst>
        </pc:inkChg>
        <pc:inkChg chg="add">
          <ac:chgData name="Michael Goodfellow-Smith" userId="e113a12a-32d2-447a-af79-9adf142d0e5a" providerId="ADAL" clId="{3200035B-CADD-461E-B466-FDF6D5549404}" dt="2023-01-10T14:35:23.817" v="151" actId="9405"/>
          <ac:inkMkLst>
            <pc:docMk/>
            <pc:sldMk cId="276892497" sldId="828"/>
            <ac:inkMk id="16" creationId="{1A25E460-6DE6-785D-4038-93DC4B533A6F}"/>
          </ac:inkMkLst>
        </pc:inkChg>
        <pc:inkChg chg="add del">
          <ac:chgData name="Michael Goodfellow-Smith" userId="e113a12a-32d2-447a-af79-9adf142d0e5a" providerId="ADAL" clId="{3200035B-CADD-461E-B466-FDF6D5549404}" dt="2023-01-10T14:35:35.560" v="153" actId="9405"/>
          <ac:inkMkLst>
            <pc:docMk/>
            <pc:sldMk cId="276892497" sldId="828"/>
            <ac:inkMk id="17" creationId="{2FC4F426-910B-BA39-E403-563B750B07E3}"/>
          </ac:inkMkLst>
        </pc:inkChg>
        <pc:inkChg chg="add mod">
          <ac:chgData name="Michael Goodfellow-Smith" userId="e113a12a-32d2-447a-af79-9adf142d0e5a" providerId="ADAL" clId="{3200035B-CADD-461E-B466-FDF6D5549404}" dt="2023-01-11T09:25:11.554" v="2425"/>
          <ac:inkMkLst>
            <pc:docMk/>
            <pc:sldMk cId="276892497" sldId="828"/>
            <ac:inkMk id="17" creationId="{B5AC4E4D-2123-557C-4FB2-ECDAC8BD5147}"/>
          </ac:inkMkLst>
        </pc:inkChg>
        <pc:inkChg chg="add del">
          <ac:chgData name="Michael Goodfellow-Smith" userId="e113a12a-32d2-447a-af79-9adf142d0e5a" providerId="ADAL" clId="{3200035B-CADD-461E-B466-FDF6D5549404}" dt="2023-01-10T14:36:00.204" v="155" actId="9405"/>
          <ac:inkMkLst>
            <pc:docMk/>
            <pc:sldMk cId="276892497" sldId="828"/>
            <ac:inkMk id="18" creationId="{484BC3B8-B106-2DC9-C79A-FC4E4CBEAD1D}"/>
          </ac:inkMkLst>
        </pc:inkChg>
        <pc:inkChg chg="add del">
          <ac:chgData name="Michael Goodfellow-Smith" userId="e113a12a-32d2-447a-af79-9adf142d0e5a" providerId="ADAL" clId="{3200035B-CADD-461E-B466-FDF6D5549404}" dt="2023-01-11T09:22:42.397" v="2395"/>
          <ac:inkMkLst>
            <pc:docMk/>
            <pc:sldMk cId="276892497" sldId="828"/>
            <ac:inkMk id="19" creationId="{04276674-09D8-A209-AF36-B20841243072}"/>
          </ac:inkMkLst>
        </pc:inkChg>
        <pc:inkChg chg="add del mod">
          <ac:chgData name="Michael Goodfellow-Smith" userId="e113a12a-32d2-447a-af79-9adf142d0e5a" providerId="ADAL" clId="{3200035B-CADD-461E-B466-FDF6D5549404}" dt="2023-01-11T09:22:43.062" v="2396"/>
          <ac:inkMkLst>
            <pc:docMk/>
            <pc:sldMk cId="276892497" sldId="828"/>
            <ac:inkMk id="20" creationId="{907FEABF-38CC-4C4D-3D2E-9D551B14B51A}"/>
          </ac:inkMkLst>
        </pc:inkChg>
        <pc:inkChg chg="add del mod">
          <ac:chgData name="Michael Goodfellow-Smith" userId="e113a12a-32d2-447a-af79-9adf142d0e5a" providerId="ADAL" clId="{3200035B-CADD-461E-B466-FDF6D5549404}" dt="2023-01-11T09:24:16.073" v="2398"/>
          <ac:inkMkLst>
            <pc:docMk/>
            <pc:sldMk cId="276892497" sldId="828"/>
            <ac:inkMk id="21" creationId="{74FDAEF5-F536-6B01-373A-CE601D017155}"/>
          </ac:inkMkLst>
        </pc:inkChg>
        <pc:inkChg chg="add del mod">
          <ac:chgData name="Michael Goodfellow-Smith" userId="e113a12a-32d2-447a-af79-9adf142d0e5a" providerId="ADAL" clId="{3200035B-CADD-461E-B466-FDF6D5549404}" dt="2023-01-11T09:22:43.587" v="2397"/>
          <ac:inkMkLst>
            <pc:docMk/>
            <pc:sldMk cId="276892497" sldId="828"/>
            <ac:inkMk id="22" creationId="{9CAE6F44-E73D-B7E7-E327-CF3396CB1863}"/>
          </ac:inkMkLst>
        </pc:inkChg>
        <pc:inkChg chg="add mod">
          <ac:chgData name="Michael Goodfellow-Smith" userId="e113a12a-32d2-447a-af79-9adf142d0e5a" providerId="ADAL" clId="{3200035B-CADD-461E-B466-FDF6D5549404}" dt="2023-01-11T09:25:11.554" v="2425"/>
          <ac:inkMkLst>
            <pc:docMk/>
            <pc:sldMk cId="276892497" sldId="828"/>
            <ac:inkMk id="23" creationId="{7FEC04AF-C6FE-94E3-9157-DA221A1958E2}"/>
          </ac:inkMkLst>
        </pc:inkChg>
        <pc:inkChg chg="add del mod">
          <ac:chgData name="Michael Goodfellow-Smith" userId="e113a12a-32d2-447a-af79-9adf142d0e5a" providerId="ADAL" clId="{3200035B-CADD-461E-B466-FDF6D5549404}" dt="2023-01-11T09:24:17.195" v="2399"/>
          <ac:inkMkLst>
            <pc:docMk/>
            <pc:sldMk cId="276892497" sldId="828"/>
            <ac:inkMk id="24" creationId="{CF68AEF1-669B-B960-FC3A-0AFAFEC84D29}"/>
          </ac:inkMkLst>
        </pc:inkChg>
        <pc:inkChg chg="add del mod">
          <ac:chgData name="Michael Goodfellow-Smith" userId="e113a12a-32d2-447a-af79-9adf142d0e5a" providerId="ADAL" clId="{3200035B-CADD-461E-B466-FDF6D5549404}" dt="2023-01-11T09:24:17.966" v="2400"/>
          <ac:inkMkLst>
            <pc:docMk/>
            <pc:sldMk cId="276892497" sldId="828"/>
            <ac:inkMk id="25" creationId="{D3F2DC58-088F-72F4-4EE4-EB6791C07986}"/>
          </ac:inkMkLst>
        </pc:inkChg>
        <pc:inkChg chg="add del mod">
          <ac:chgData name="Michael Goodfellow-Smith" userId="e113a12a-32d2-447a-af79-9adf142d0e5a" providerId="ADAL" clId="{3200035B-CADD-461E-B466-FDF6D5549404}" dt="2023-01-11T09:24:19.787" v="2401"/>
          <ac:inkMkLst>
            <pc:docMk/>
            <pc:sldMk cId="276892497" sldId="828"/>
            <ac:inkMk id="26" creationId="{0BCF127E-95BD-DF40-C9F4-5D1B4B957E4D}"/>
          </ac:inkMkLst>
        </pc:inkChg>
        <pc:inkChg chg="add del mod">
          <ac:chgData name="Michael Goodfellow-Smith" userId="e113a12a-32d2-447a-af79-9adf142d0e5a" providerId="ADAL" clId="{3200035B-CADD-461E-B466-FDF6D5549404}" dt="2023-01-11T09:24:21.407" v="2403"/>
          <ac:inkMkLst>
            <pc:docMk/>
            <pc:sldMk cId="276892497" sldId="828"/>
            <ac:inkMk id="28" creationId="{1EE070A8-CC13-D7AF-8725-20F4E2ABCB0B}"/>
          </ac:inkMkLst>
        </pc:inkChg>
        <pc:inkChg chg="add del">
          <ac:chgData name="Michael Goodfellow-Smith" userId="e113a12a-32d2-447a-af79-9adf142d0e5a" providerId="ADAL" clId="{3200035B-CADD-461E-B466-FDF6D5549404}" dt="2023-01-11T09:24:23.428" v="2404"/>
          <ac:inkMkLst>
            <pc:docMk/>
            <pc:sldMk cId="276892497" sldId="828"/>
            <ac:inkMk id="30" creationId="{92FFD073-A78B-CAA9-F3AA-75A28D149F46}"/>
          </ac:inkMkLst>
        </pc:inkChg>
        <pc:inkChg chg="add del mod">
          <ac:chgData name="Michael Goodfellow-Smith" userId="e113a12a-32d2-447a-af79-9adf142d0e5a" providerId="ADAL" clId="{3200035B-CADD-461E-B466-FDF6D5549404}" dt="2023-01-11T09:24:28.441" v="2408"/>
          <ac:inkMkLst>
            <pc:docMk/>
            <pc:sldMk cId="276892497" sldId="828"/>
            <ac:inkMk id="31" creationId="{B913CFF2-6407-0720-49CD-05F1E7CD0BAF}"/>
          </ac:inkMkLst>
        </pc:inkChg>
        <pc:inkChg chg="add del mod">
          <ac:chgData name="Michael Goodfellow-Smith" userId="e113a12a-32d2-447a-af79-9adf142d0e5a" providerId="ADAL" clId="{3200035B-CADD-461E-B466-FDF6D5549404}" dt="2023-01-11T09:24:25.695" v="2406"/>
          <ac:inkMkLst>
            <pc:docMk/>
            <pc:sldMk cId="276892497" sldId="828"/>
            <ac:inkMk id="32" creationId="{B9A80A4B-8552-48E0-892E-4D066867AD9C}"/>
          </ac:inkMkLst>
        </pc:inkChg>
        <pc:inkChg chg="add del mod">
          <ac:chgData name="Michael Goodfellow-Smith" userId="e113a12a-32d2-447a-af79-9adf142d0e5a" providerId="ADAL" clId="{3200035B-CADD-461E-B466-FDF6D5549404}" dt="2023-01-11T09:24:27.371" v="2407"/>
          <ac:inkMkLst>
            <pc:docMk/>
            <pc:sldMk cId="276892497" sldId="828"/>
            <ac:inkMk id="33" creationId="{91D471F5-B8EA-199E-7D08-CB5030B9F7B4}"/>
          </ac:inkMkLst>
        </pc:inkChg>
        <pc:inkChg chg="add mod">
          <ac:chgData name="Michael Goodfellow-Smith" userId="e113a12a-32d2-447a-af79-9adf142d0e5a" providerId="ADAL" clId="{3200035B-CADD-461E-B466-FDF6D5549404}" dt="2023-01-11T09:25:51.993" v="2438"/>
          <ac:inkMkLst>
            <pc:docMk/>
            <pc:sldMk cId="276892497" sldId="828"/>
            <ac:inkMk id="34" creationId="{FACFB462-AD70-38BF-5064-2EDDA9E7D990}"/>
          </ac:inkMkLst>
        </pc:inkChg>
        <pc:inkChg chg="add del mod">
          <ac:chgData name="Michael Goodfellow-Smith" userId="e113a12a-32d2-447a-af79-9adf142d0e5a" providerId="ADAL" clId="{3200035B-CADD-461E-B466-FDF6D5549404}" dt="2023-01-11T09:24:29.159" v="2409"/>
          <ac:inkMkLst>
            <pc:docMk/>
            <pc:sldMk cId="276892497" sldId="828"/>
            <ac:inkMk id="35" creationId="{4A983E7B-B87E-A9FF-48EF-2021DFDBD0A7}"/>
          </ac:inkMkLst>
        </pc:inkChg>
        <pc:inkChg chg="add del">
          <ac:chgData name="Michael Goodfellow-Smith" userId="e113a12a-32d2-447a-af79-9adf142d0e5a" providerId="ADAL" clId="{3200035B-CADD-461E-B466-FDF6D5549404}" dt="2023-01-11T09:24:30.547" v="2410"/>
          <ac:inkMkLst>
            <pc:docMk/>
            <pc:sldMk cId="276892497" sldId="828"/>
            <ac:inkMk id="37" creationId="{93026FEE-6A04-912C-618D-E20C2425FDF4}"/>
          </ac:inkMkLst>
        </pc:inkChg>
        <pc:inkChg chg="add del">
          <ac:chgData name="Michael Goodfellow-Smith" userId="e113a12a-32d2-447a-af79-9adf142d0e5a" providerId="ADAL" clId="{3200035B-CADD-461E-B466-FDF6D5549404}" dt="2023-01-11T09:24:20.420" v="2402"/>
          <ac:inkMkLst>
            <pc:docMk/>
            <pc:sldMk cId="276892497" sldId="828"/>
            <ac:inkMk id="38" creationId="{4F6C14B5-7E4D-1F3A-5371-A89BB6555D7F}"/>
          </ac:inkMkLst>
        </pc:inkChg>
        <pc:inkChg chg="add del mod">
          <ac:chgData name="Michael Goodfellow-Smith" userId="e113a12a-32d2-447a-af79-9adf142d0e5a" providerId="ADAL" clId="{3200035B-CADD-461E-B466-FDF6D5549404}" dt="2023-01-10T14:37:04.491" v="180"/>
          <ac:inkMkLst>
            <pc:docMk/>
            <pc:sldMk cId="276892497" sldId="828"/>
            <ac:inkMk id="39" creationId="{45383BCA-85A8-10F7-D1FD-32DCD4B975EE}"/>
          </ac:inkMkLst>
        </pc:inkChg>
        <pc:inkChg chg="add mod">
          <ac:chgData name="Michael Goodfellow-Smith" userId="e113a12a-32d2-447a-af79-9adf142d0e5a" providerId="ADAL" clId="{3200035B-CADD-461E-B466-FDF6D5549404}" dt="2023-01-11T09:25:51.993" v="2438"/>
          <ac:inkMkLst>
            <pc:docMk/>
            <pc:sldMk cId="276892497" sldId="828"/>
            <ac:inkMk id="39" creationId="{EF03F036-DD78-F7FB-A174-BE39E2B8EA98}"/>
          </ac:inkMkLst>
        </pc:inkChg>
        <pc:inkChg chg="add del mod">
          <ac:chgData name="Michael Goodfellow-Smith" userId="e113a12a-32d2-447a-af79-9adf142d0e5a" providerId="ADAL" clId="{3200035B-CADD-461E-B466-FDF6D5549404}" dt="2023-01-10T14:37:08.446" v="182"/>
          <ac:inkMkLst>
            <pc:docMk/>
            <pc:sldMk cId="276892497" sldId="828"/>
            <ac:inkMk id="40" creationId="{85C0DFEF-4354-F834-E7E7-9C35E46FCD5A}"/>
          </ac:inkMkLst>
        </pc:inkChg>
        <pc:inkChg chg="add mod">
          <ac:chgData name="Michael Goodfellow-Smith" userId="e113a12a-32d2-447a-af79-9adf142d0e5a" providerId="ADAL" clId="{3200035B-CADD-461E-B466-FDF6D5549404}" dt="2023-01-11T09:25:44.178" v="2436"/>
          <ac:inkMkLst>
            <pc:docMk/>
            <pc:sldMk cId="276892497" sldId="828"/>
            <ac:inkMk id="41" creationId="{52E21CD1-D83F-DF05-575B-14F3F65557DB}"/>
          </ac:inkMkLst>
        </pc:inkChg>
        <pc:inkChg chg="add del mod">
          <ac:chgData name="Michael Goodfellow-Smith" userId="e113a12a-32d2-447a-af79-9adf142d0e5a" providerId="ADAL" clId="{3200035B-CADD-461E-B466-FDF6D5549404}" dt="2023-01-10T14:37:04.492" v="181"/>
          <ac:inkMkLst>
            <pc:docMk/>
            <pc:sldMk cId="276892497" sldId="828"/>
            <ac:inkMk id="41" creationId="{5BD677F8-ABDD-E7B8-9E11-C4F58C150918}"/>
          </ac:inkMkLst>
        </pc:inkChg>
        <pc:inkChg chg="add del">
          <ac:chgData name="Michael Goodfellow-Smith" userId="e113a12a-32d2-447a-af79-9adf142d0e5a" providerId="ADAL" clId="{3200035B-CADD-461E-B466-FDF6D5549404}" dt="2023-01-11T09:24:31.265" v="2411"/>
          <ac:inkMkLst>
            <pc:docMk/>
            <pc:sldMk cId="276892497" sldId="828"/>
            <ac:inkMk id="43" creationId="{0585972B-3F3E-D2ED-3307-E5093AF17464}"/>
          </ac:inkMkLst>
        </pc:inkChg>
        <pc:inkChg chg="add del mod">
          <ac:chgData name="Michael Goodfellow-Smith" userId="e113a12a-32d2-447a-af79-9adf142d0e5a" providerId="ADAL" clId="{3200035B-CADD-461E-B466-FDF6D5549404}" dt="2023-01-11T09:25:31.891" v="2433"/>
          <ac:inkMkLst>
            <pc:docMk/>
            <pc:sldMk cId="276892497" sldId="828"/>
            <ac:inkMk id="44" creationId="{019EEAA8-56FA-2768-15FE-8BD87DBFF6D0}"/>
          </ac:inkMkLst>
        </pc:inkChg>
        <pc:inkChg chg="add del mod">
          <ac:chgData name="Michael Goodfellow-Smith" userId="e113a12a-32d2-447a-af79-9adf142d0e5a" providerId="ADAL" clId="{3200035B-CADD-461E-B466-FDF6D5549404}" dt="2023-01-10T14:37:55.519" v="194"/>
          <ac:inkMkLst>
            <pc:docMk/>
            <pc:sldMk cId="276892497" sldId="828"/>
            <ac:inkMk id="44" creationId="{C4F74F1D-8A89-D118-1124-5C6934A8CE3D}"/>
          </ac:inkMkLst>
        </pc:inkChg>
        <pc:inkChg chg="add del mod">
          <ac:chgData name="Michael Goodfellow-Smith" userId="e113a12a-32d2-447a-af79-9adf142d0e5a" providerId="ADAL" clId="{3200035B-CADD-461E-B466-FDF6D5549404}" dt="2023-01-10T14:37:56.414" v="195"/>
          <ac:inkMkLst>
            <pc:docMk/>
            <pc:sldMk cId="276892497" sldId="828"/>
            <ac:inkMk id="45" creationId="{63C175B1-6C1C-C04E-CD91-7C75769C1441}"/>
          </ac:inkMkLst>
        </pc:inkChg>
        <pc:inkChg chg="add mod">
          <ac:chgData name="Michael Goodfellow-Smith" userId="e113a12a-32d2-447a-af79-9adf142d0e5a" providerId="ADAL" clId="{3200035B-CADD-461E-B466-FDF6D5549404}" dt="2023-01-11T09:25:51.993" v="2438"/>
          <ac:inkMkLst>
            <pc:docMk/>
            <pc:sldMk cId="276892497" sldId="828"/>
            <ac:inkMk id="46" creationId="{2C3476DA-45F4-B2F7-3D9E-2EEFD257DCBC}"/>
          </ac:inkMkLst>
        </pc:inkChg>
        <pc:inkChg chg="add mod">
          <ac:chgData name="Michael Goodfellow-Smith" userId="e113a12a-32d2-447a-af79-9adf142d0e5a" providerId="ADAL" clId="{3200035B-CADD-461E-B466-FDF6D5549404}" dt="2023-01-11T09:25:51.993" v="2438"/>
          <ac:inkMkLst>
            <pc:docMk/>
            <pc:sldMk cId="276892497" sldId="828"/>
            <ac:inkMk id="47" creationId="{294261AF-C7F9-8498-99C4-7254E80C0B54}"/>
          </ac:inkMkLst>
        </pc:inkChg>
        <pc:inkChg chg="add del mod">
          <ac:chgData name="Michael Goodfellow-Smith" userId="e113a12a-32d2-447a-af79-9adf142d0e5a" providerId="ADAL" clId="{3200035B-CADD-461E-B466-FDF6D5549404}" dt="2023-01-10T14:37:51.252" v="191"/>
          <ac:inkMkLst>
            <pc:docMk/>
            <pc:sldMk cId="276892497" sldId="828"/>
            <ac:inkMk id="47" creationId="{FD67C895-EDE4-82BF-44D2-2480F9BA90FC}"/>
          </ac:inkMkLst>
        </pc:inkChg>
        <pc:inkChg chg="add del mod">
          <ac:chgData name="Michael Goodfellow-Smith" userId="e113a12a-32d2-447a-af79-9adf142d0e5a" providerId="ADAL" clId="{3200035B-CADD-461E-B466-FDF6D5549404}" dt="2023-01-10T14:37:51.575" v="192"/>
          <ac:inkMkLst>
            <pc:docMk/>
            <pc:sldMk cId="276892497" sldId="828"/>
            <ac:inkMk id="48" creationId="{F5F2A1AA-43B1-111D-92FC-3E739DD7D800}"/>
          </ac:inkMkLst>
        </pc:inkChg>
        <pc:inkChg chg="add del mod">
          <ac:chgData name="Michael Goodfellow-Smith" userId="e113a12a-32d2-447a-af79-9adf142d0e5a" providerId="ADAL" clId="{3200035B-CADD-461E-B466-FDF6D5549404}" dt="2023-01-10T14:37:54.710" v="193"/>
          <ac:inkMkLst>
            <pc:docMk/>
            <pc:sldMk cId="276892497" sldId="828"/>
            <ac:inkMk id="49" creationId="{0BE06B8F-1ECD-0935-3420-D5D8FCCAD903}"/>
          </ac:inkMkLst>
        </pc:inkChg>
        <pc:inkChg chg="add mod">
          <ac:chgData name="Michael Goodfellow-Smith" userId="e113a12a-32d2-447a-af79-9adf142d0e5a" providerId="ADAL" clId="{3200035B-CADD-461E-B466-FDF6D5549404}" dt="2023-01-11T09:25:51.993" v="2438"/>
          <ac:inkMkLst>
            <pc:docMk/>
            <pc:sldMk cId="276892497" sldId="828"/>
            <ac:inkMk id="49" creationId="{A6BB3825-10D2-B22A-CB39-BA7DED0306B9}"/>
          </ac:inkMkLst>
        </pc:inkChg>
        <pc:inkChg chg="add del">
          <ac:chgData name="Michael Goodfellow-Smith" userId="e113a12a-32d2-447a-af79-9adf142d0e5a" providerId="ADAL" clId="{3200035B-CADD-461E-B466-FDF6D5549404}" dt="2023-01-11T09:24:33.101" v="2412"/>
          <ac:inkMkLst>
            <pc:docMk/>
            <pc:sldMk cId="276892497" sldId="828"/>
            <ac:inkMk id="51" creationId="{75FAB535-9521-2D4A-DFF7-0DD0879D8119}"/>
          </ac:inkMkLst>
        </pc:inkChg>
        <pc:inkChg chg="add del">
          <ac:chgData name="Michael Goodfellow-Smith" userId="e113a12a-32d2-447a-af79-9adf142d0e5a" providerId="ADAL" clId="{3200035B-CADD-461E-B466-FDF6D5549404}" dt="2023-01-11T09:24:34.206" v="2414"/>
          <ac:inkMkLst>
            <pc:docMk/>
            <pc:sldMk cId="276892497" sldId="828"/>
            <ac:inkMk id="52" creationId="{0AD3547A-C524-8F28-341E-B738952BA226}"/>
          </ac:inkMkLst>
        </pc:inkChg>
        <pc:inkChg chg="add">
          <ac:chgData name="Michael Goodfellow-Smith" userId="e113a12a-32d2-447a-af79-9adf142d0e5a" providerId="ADAL" clId="{3200035B-CADD-461E-B466-FDF6D5549404}" dt="2023-01-11T09:25:56.924" v="2439" actId="9405"/>
          <ac:inkMkLst>
            <pc:docMk/>
            <pc:sldMk cId="276892497" sldId="828"/>
            <ac:inkMk id="53" creationId="{CE7710D8-5054-9D88-544F-224867671EBF}"/>
          </ac:inkMkLst>
        </pc:inkChg>
        <pc:inkChg chg="add del">
          <ac:chgData name="Michael Goodfellow-Smith" userId="e113a12a-32d2-447a-af79-9adf142d0e5a" providerId="ADAL" clId="{3200035B-CADD-461E-B466-FDF6D5549404}" dt="2023-01-10T14:39:36.077" v="209" actId="9405"/>
          <ac:inkMkLst>
            <pc:docMk/>
            <pc:sldMk cId="276892497" sldId="828"/>
            <ac:inkMk id="53" creationId="{EBA875C5-57AC-A88D-048F-A9A59B1AA7BF}"/>
          </ac:inkMkLst>
        </pc:inkChg>
        <pc:inkChg chg="add del">
          <ac:chgData name="Michael Goodfellow-Smith" userId="e113a12a-32d2-447a-af79-9adf142d0e5a" providerId="ADAL" clId="{3200035B-CADD-461E-B466-FDF6D5549404}" dt="2023-01-10T14:39:35.642" v="208" actId="9405"/>
          <ac:inkMkLst>
            <pc:docMk/>
            <pc:sldMk cId="276892497" sldId="828"/>
            <ac:inkMk id="54" creationId="{74739D3C-57E1-58FF-16B7-3D2FA07A489B}"/>
          </ac:inkMkLst>
        </pc:inkChg>
        <pc:inkChg chg="add">
          <ac:chgData name="Michael Goodfellow-Smith" userId="e113a12a-32d2-447a-af79-9adf142d0e5a" providerId="ADAL" clId="{3200035B-CADD-461E-B466-FDF6D5549404}" dt="2023-01-11T09:26:01.750" v="2440" actId="9405"/>
          <ac:inkMkLst>
            <pc:docMk/>
            <pc:sldMk cId="276892497" sldId="828"/>
            <ac:inkMk id="54" creationId="{BFBF5814-1647-D77F-7A46-2E592026AC50}"/>
          </ac:inkMkLst>
        </pc:inkChg>
        <pc:inkChg chg="add">
          <ac:chgData name="Michael Goodfellow-Smith" userId="e113a12a-32d2-447a-af79-9adf142d0e5a" providerId="ADAL" clId="{3200035B-CADD-461E-B466-FDF6D5549404}" dt="2023-01-11T09:26:08.481" v="2441" actId="9405"/>
          <ac:inkMkLst>
            <pc:docMk/>
            <pc:sldMk cId="276892497" sldId="828"/>
            <ac:inkMk id="55" creationId="{6B48D675-E902-0BFD-FA19-B01E50210DF8}"/>
          </ac:inkMkLst>
        </pc:inkChg>
        <pc:inkChg chg="add del">
          <ac:chgData name="Michael Goodfellow-Smith" userId="e113a12a-32d2-447a-af79-9adf142d0e5a" providerId="ADAL" clId="{3200035B-CADD-461E-B466-FDF6D5549404}" dt="2023-01-10T14:39:34.723" v="206" actId="9405"/>
          <ac:inkMkLst>
            <pc:docMk/>
            <pc:sldMk cId="276892497" sldId="828"/>
            <ac:inkMk id="55" creationId="{EED99C2E-BB18-16D4-E09E-58D2E74A0511}"/>
          </ac:inkMkLst>
        </pc:inkChg>
        <pc:inkChg chg="add del">
          <ac:chgData name="Michael Goodfellow-Smith" userId="e113a12a-32d2-447a-af79-9adf142d0e5a" providerId="ADAL" clId="{3200035B-CADD-461E-B466-FDF6D5549404}" dt="2023-01-11T09:24:33.533" v="2413"/>
          <ac:inkMkLst>
            <pc:docMk/>
            <pc:sldMk cId="276892497" sldId="828"/>
            <ac:inkMk id="56" creationId="{5C198E66-9C20-EF17-F7E1-10094E095547}"/>
          </ac:inkMkLst>
        </pc:inkChg>
        <pc:inkChg chg="add mod">
          <ac:chgData name="Michael Goodfellow-Smith" userId="e113a12a-32d2-447a-af79-9adf142d0e5a" providerId="ADAL" clId="{3200035B-CADD-461E-B466-FDF6D5549404}" dt="2023-01-11T09:26:17.251" v="2444"/>
          <ac:inkMkLst>
            <pc:docMk/>
            <pc:sldMk cId="276892497" sldId="828"/>
            <ac:inkMk id="57" creationId="{874291E0-D017-511A-B549-463514DA5ACF}"/>
          </ac:inkMkLst>
        </pc:inkChg>
        <pc:inkChg chg="add del">
          <ac:chgData name="Michael Goodfellow-Smith" userId="e113a12a-32d2-447a-af79-9adf142d0e5a" providerId="ADAL" clId="{3200035B-CADD-461E-B466-FDF6D5549404}" dt="2023-01-10T14:40:06.647" v="212"/>
          <ac:inkMkLst>
            <pc:docMk/>
            <pc:sldMk cId="276892497" sldId="828"/>
            <ac:inkMk id="57" creationId="{B86262C5-8AA0-2164-084B-954DDB0EFCAB}"/>
          </ac:inkMkLst>
        </pc:inkChg>
        <pc:inkChg chg="add del">
          <ac:chgData name="Michael Goodfellow-Smith" userId="e113a12a-32d2-447a-af79-9adf142d0e5a" providerId="ADAL" clId="{3200035B-CADD-461E-B466-FDF6D5549404}" dt="2023-01-11T09:24:23.850" v="2405"/>
          <ac:inkMkLst>
            <pc:docMk/>
            <pc:sldMk cId="276892497" sldId="828"/>
            <ac:inkMk id="58" creationId="{FEFAB619-3870-34C4-4A34-EE68C94B6587}"/>
          </ac:inkMkLst>
        </pc:inkChg>
        <pc:inkChg chg="add mod">
          <ac:chgData name="Michael Goodfellow-Smith" userId="e113a12a-32d2-447a-af79-9adf142d0e5a" providerId="ADAL" clId="{3200035B-CADD-461E-B466-FDF6D5549404}" dt="2023-01-11T09:26:17.251" v="2444"/>
          <ac:inkMkLst>
            <pc:docMk/>
            <pc:sldMk cId="276892497" sldId="828"/>
            <ac:inkMk id="59" creationId="{052D9D27-7BBE-C8FA-5043-D0F732C4DEAD}"/>
          </ac:inkMkLst>
        </pc:inkChg>
        <pc:inkChg chg="add del">
          <ac:chgData name="Michael Goodfellow-Smith" userId="e113a12a-32d2-447a-af79-9adf142d0e5a" providerId="ADAL" clId="{3200035B-CADD-461E-B466-FDF6D5549404}" dt="2023-01-11T09:30:18.655" v="2534"/>
          <ac:inkMkLst>
            <pc:docMk/>
            <pc:sldMk cId="276892497" sldId="828"/>
            <ac:inkMk id="61" creationId="{26C07738-E620-DCF8-388F-D71208A2DBE9}"/>
          </ac:inkMkLst>
        </pc:inkChg>
        <pc:inkChg chg="add del">
          <ac:chgData name="Michael Goodfellow-Smith" userId="e113a12a-32d2-447a-af79-9adf142d0e5a" providerId="ADAL" clId="{3200035B-CADD-461E-B466-FDF6D5549404}" dt="2023-01-11T09:26:37.557" v="2447"/>
          <ac:inkMkLst>
            <pc:docMk/>
            <pc:sldMk cId="276892497" sldId="828"/>
            <ac:inkMk id="62" creationId="{49AC208D-6490-65EC-357F-02D601984F2F}"/>
          </ac:inkMkLst>
        </pc:inkChg>
        <pc:inkChg chg="add mod">
          <ac:chgData name="Michael Goodfellow-Smith" userId="e113a12a-32d2-447a-af79-9adf142d0e5a" providerId="ADAL" clId="{3200035B-CADD-461E-B466-FDF6D5549404}" dt="2023-01-11T09:29:41.973" v="2519"/>
          <ac:inkMkLst>
            <pc:docMk/>
            <pc:sldMk cId="276892497" sldId="828"/>
            <ac:inkMk id="63" creationId="{B746F094-0CE3-BDF8-3765-6C5F9E586237}"/>
          </ac:inkMkLst>
        </pc:inkChg>
        <pc:inkChg chg="add mod">
          <ac:chgData name="Michael Goodfellow-Smith" userId="e113a12a-32d2-447a-af79-9adf142d0e5a" providerId="ADAL" clId="{3200035B-CADD-461E-B466-FDF6D5549404}" dt="2023-01-11T09:29:41.973" v="2519"/>
          <ac:inkMkLst>
            <pc:docMk/>
            <pc:sldMk cId="276892497" sldId="828"/>
            <ac:inkMk id="64" creationId="{2E3ADA8A-2043-7ED1-C69B-B499B91FA3DC}"/>
          </ac:inkMkLst>
        </pc:inkChg>
        <pc:inkChg chg="add mod">
          <ac:chgData name="Michael Goodfellow-Smith" userId="e113a12a-32d2-447a-af79-9adf142d0e5a" providerId="ADAL" clId="{3200035B-CADD-461E-B466-FDF6D5549404}" dt="2023-01-11T09:29:41.973" v="2519"/>
          <ac:inkMkLst>
            <pc:docMk/>
            <pc:sldMk cId="276892497" sldId="828"/>
            <ac:inkMk id="65" creationId="{D77630D5-0D90-563E-F199-5FEDEF3DF13E}"/>
          </ac:inkMkLst>
        </pc:inkChg>
        <pc:inkChg chg="add">
          <ac:chgData name="Michael Goodfellow-Smith" userId="e113a12a-32d2-447a-af79-9adf142d0e5a" providerId="ADAL" clId="{3200035B-CADD-461E-B466-FDF6D5549404}" dt="2023-01-11T09:29:45.765" v="2520" actId="9405"/>
          <ac:inkMkLst>
            <pc:docMk/>
            <pc:sldMk cId="276892497" sldId="828"/>
            <ac:inkMk id="67" creationId="{850D5C7B-7B64-2013-2833-37E75695AC53}"/>
          </ac:inkMkLst>
        </pc:inkChg>
        <pc:inkChg chg="add mod">
          <ac:chgData name="Michael Goodfellow-Smith" userId="e113a12a-32d2-447a-af79-9adf142d0e5a" providerId="ADAL" clId="{3200035B-CADD-461E-B466-FDF6D5549404}" dt="2023-01-11T09:29:58.943" v="2528"/>
          <ac:inkMkLst>
            <pc:docMk/>
            <pc:sldMk cId="276892497" sldId="828"/>
            <ac:inkMk id="68" creationId="{2A0ACD2F-31F2-45FD-8305-83992A674B68}"/>
          </ac:inkMkLst>
        </pc:inkChg>
        <pc:inkChg chg="add mod">
          <ac:chgData name="Michael Goodfellow-Smith" userId="e113a12a-32d2-447a-af79-9adf142d0e5a" providerId="ADAL" clId="{3200035B-CADD-461E-B466-FDF6D5549404}" dt="2023-01-11T09:29:58.943" v="2528"/>
          <ac:inkMkLst>
            <pc:docMk/>
            <pc:sldMk cId="276892497" sldId="828"/>
            <ac:inkMk id="69" creationId="{26A4E695-604A-6B09-7137-D24E0C366125}"/>
          </ac:inkMkLst>
        </pc:inkChg>
        <pc:inkChg chg="add mod">
          <ac:chgData name="Michael Goodfellow-Smith" userId="e113a12a-32d2-447a-af79-9adf142d0e5a" providerId="ADAL" clId="{3200035B-CADD-461E-B466-FDF6D5549404}" dt="2023-01-11T09:29:58.943" v="2528"/>
          <ac:inkMkLst>
            <pc:docMk/>
            <pc:sldMk cId="276892497" sldId="828"/>
            <ac:inkMk id="71" creationId="{52A86D73-9DB9-5709-0655-4B84C6332766}"/>
          </ac:inkMkLst>
        </pc:inkChg>
        <pc:inkChg chg="add mod">
          <ac:chgData name="Michael Goodfellow-Smith" userId="e113a12a-32d2-447a-af79-9adf142d0e5a" providerId="ADAL" clId="{3200035B-CADD-461E-B466-FDF6D5549404}" dt="2023-01-11T09:29:58.943" v="2528"/>
          <ac:inkMkLst>
            <pc:docMk/>
            <pc:sldMk cId="276892497" sldId="828"/>
            <ac:inkMk id="72" creationId="{907EBD89-954D-820E-CC69-7AECCFB73991}"/>
          </ac:inkMkLst>
        </pc:inkChg>
        <pc:inkChg chg="add mod">
          <ac:chgData name="Michael Goodfellow-Smith" userId="e113a12a-32d2-447a-af79-9adf142d0e5a" providerId="ADAL" clId="{3200035B-CADD-461E-B466-FDF6D5549404}" dt="2023-01-11T09:29:58.943" v="2528"/>
          <ac:inkMkLst>
            <pc:docMk/>
            <pc:sldMk cId="276892497" sldId="828"/>
            <ac:inkMk id="74" creationId="{B174CB26-F2A8-3D21-9581-E3F81471309B}"/>
          </ac:inkMkLst>
        </pc:inkChg>
        <pc:inkChg chg="add">
          <ac:chgData name="Michael Goodfellow-Smith" userId="e113a12a-32d2-447a-af79-9adf142d0e5a" providerId="ADAL" clId="{3200035B-CADD-461E-B466-FDF6D5549404}" dt="2023-01-11T09:30:02.136" v="2529" actId="9405"/>
          <ac:inkMkLst>
            <pc:docMk/>
            <pc:sldMk cId="276892497" sldId="828"/>
            <ac:inkMk id="76" creationId="{86EC9016-E16D-3236-37FA-D1962BFCF08B}"/>
          </ac:inkMkLst>
        </pc:inkChg>
        <pc:inkChg chg="add mod">
          <ac:chgData name="Michael Goodfellow-Smith" userId="e113a12a-32d2-447a-af79-9adf142d0e5a" providerId="ADAL" clId="{3200035B-CADD-461E-B466-FDF6D5549404}" dt="2023-01-11T09:30:10.253" v="2533"/>
          <ac:inkMkLst>
            <pc:docMk/>
            <pc:sldMk cId="276892497" sldId="828"/>
            <ac:inkMk id="77" creationId="{EC5F17B3-910D-4BFA-2C95-AA9FCAC13528}"/>
          </ac:inkMkLst>
        </pc:inkChg>
        <pc:inkChg chg="add mod">
          <ac:chgData name="Michael Goodfellow-Smith" userId="e113a12a-32d2-447a-af79-9adf142d0e5a" providerId="ADAL" clId="{3200035B-CADD-461E-B466-FDF6D5549404}" dt="2023-01-11T09:30:10.253" v="2533"/>
          <ac:inkMkLst>
            <pc:docMk/>
            <pc:sldMk cId="276892497" sldId="828"/>
            <ac:inkMk id="78" creationId="{9F3D811D-28FB-D243-870C-69C3AF47ABE7}"/>
          </ac:inkMkLst>
        </pc:inkChg>
        <pc:inkChg chg="add mod">
          <ac:chgData name="Michael Goodfellow-Smith" userId="e113a12a-32d2-447a-af79-9adf142d0e5a" providerId="ADAL" clId="{3200035B-CADD-461E-B466-FDF6D5549404}" dt="2023-01-11T09:30:10.253" v="2533"/>
          <ac:inkMkLst>
            <pc:docMk/>
            <pc:sldMk cId="276892497" sldId="828"/>
            <ac:inkMk id="79" creationId="{50A07A08-DD70-369D-38F8-7317DED255AE}"/>
          </ac:inkMkLst>
        </pc:inkChg>
      </pc:sldChg>
      <pc:sldChg chg="addSp delSp modSp new mod ord modNotesTx">
        <pc:chgData name="Michael Goodfellow-Smith" userId="e113a12a-32d2-447a-af79-9adf142d0e5a" providerId="ADAL" clId="{3200035B-CADD-461E-B466-FDF6D5549404}" dt="2023-01-11T12:02:17.848" v="5013" actId="20577"/>
        <pc:sldMkLst>
          <pc:docMk/>
          <pc:sldMk cId="2680118175" sldId="829"/>
        </pc:sldMkLst>
        <pc:spChg chg="del">
          <ac:chgData name="Michael Goodfellow-Smith" userId="e113a12a-32d2-447a-af79-9adf142d0e5a" providerId="ADAL" clId="{3200035B-CADD-461E-B466-FDF6D5549404}" dt="2023-01-10T14:52:36.478" v="569"/>
          <ac:spMkLst>
            <pc:docMk/>
            <pc:sldMk cId="2680118175" sldId="829"/>
            <ac:spMk id="2" creationId="{99A766D2-2BBB-DD12-BED0-50808DC830D1}"/>
          </ac:spMkLst>
        </pc:spChg>
        <pc:spChg chg="mod">
          <ac:chgData name="Michael Goodfellow-Smith" userId="e113a12a-32d2-447a-af79-9adf142d0e5a" providerId="ADAL" clId="{3200035B-CADD-461E-B466-FDF6D5549404}" dt="2023-01-10T14:54:30.074" v="602" actId="14100"/>
          <ac:spMkLst>
            <pc:docMk/>
            <pc:sldMk cId="2680118175" sldId="829"/>
            <ac:spMk id="3" creationId="{F2FB0E6F-499F-1016-B0DF-27D6071B7A31}"/>
          </ac:spMkLst>
        </pc:spChg>
        <pc:spChg chg="add del mod">
          <ac:chgData name="Michael Goodfellow-Smith" userId="e113a12a-32d2-447a-af79-9adf142d0e5a" providerId="ADAL" clId="{3200035B-CADD-461E-B466-FDF6D5549404}" dt="2023-01-10T14:54:00.334" v="573" actId="22"/>
          <ac:spMkLst>
            <pc:docMk/>
            <pc:sldMk cId="2680118175" sldId="829"/>
            <ac:spMk id="6" creationId="{505870B4-47D4-8062-4B09-63244860C1A4}"/>
          </ac:spMkLst>
        </pc:spChg>
        <pc:picChg chg="add del mod">
          <ac:chgData name="Michael Goodfellow-Smith" userId="e113a12a-32d2-447a-af79-9adf142d0e5a" providerId="ADAL" clId="{3200035B-CADD-461E-B466-FDF6D5549404}" dt="2023-01-10T14:52:45.942" v="571" actId="478"/>
          <ac:picMkLst>
            <pc:docMk/>
            <pc:sldMk cId="2680118175" sldId="829"/>
            <ac:picMk id="4" creationId="{803D5DCA-398D-C6D4-D07C-8EDA74E34472}"/>
          </ac:picMkLst>
        </pc:picChg>
        <pc:picChg chg="add mod ord">
          <ac:chgData name="Michael Goodfellow-Smith" userId="e113a12a-32d2-447a-af79-9adf142d0e5a" providerId="ADAL" clId="{3200035B-CADD-461E-B466-FDF6D5549404}" dt="2023-01-10T14:54:08.662" v="575" actId="14100"/>
          <ac:picMkLst>
            <pc:docMk/>
            <pc:sldMk cId="2680118175" sldId="829"/>
            <ac:picMk id="8" creationId="{06056B90-BA4E-7139-1512-B3E76255A766}"/>
          </ac:picMkLst>
        </pc:picChg>
      </pc:sldChg>
      <pc:sldChg chg="addSp delSp modSp new mod ord modNotesTx">
        <pc:chgData name="Michael Goodfellow-Smith" userId="e113a12a-32d2-447a-af79-9adf142d0e5a" providerId="ADAL" clId="{3200035B-CADD-461E-B466-FDF6D5549404}" dt="2023-01-10T15:16:45.890" v="873"/>
        <pc:sldMkLst>
          <pc:docMk/>
          <pc:sldMk cId="1738566248" sldId="830"/>
        </pc:sldMkLst>
        <pc:spChg chg="del">
          <ac:chgData name="Michael Goodfellow-Smith" userId="e113a12a-32d2-447a-af79-9adf142d0e5a" providerId="ADAL" clId="{3200035B-CADD-461E-B466-FDF6D5549404}" dt="2023-01-10T15:07:45.597" v="760"/>
          <ac:spMkLst>
            <pc:docMk/>
            <pc:sldMk cId="1738566248" sldId="830"/>
            <ac:spMk id="2" creationId="{50BE8558-E2E0-1DF8-F350-BCD0A7C3FCC9}"/>
          </ac:spMkLst>
        </pc:spChg>
        <pc:spChg chg="mod">
          <ac:chgData name="Michael Goodfellow-Smith" userId="e113a12a-32d2-447a-af79-9adf142d0e5a" providerId="ADAL" clId="{3200035B-CADD-461E-B466-FDF6D5549404}" dt="2023-01-10T15:16:32.777" v="871" actId="1076"/>
          <ac:spMkLst>
            <pc:docMk/>
            <pc:sldMk cId="1738566248" sldId="830"/>
            <ac:spMk id="3" creationId="{7AAE56CD-87EF-CE02-BD37-8AFF5B69C19C}"/>
          </ac:spMkLst>
        </pc:spChg>
        <pc:picChg chg="add mod">
          <ac:chgData name="Michael Goodfellow-Smith" userId="e113a12a-32d2-447a-af79-9adf142d0e5a" providerId="ADAL" clId="{3200035B-CADD-461E-B466-FDF6D5549404}" dt="2023-01-10T15:16:14.651" v="868" actId="14100"/>
          <ac:picMkLst>
            <pc:docMk/>
            <pc:sldMk cId="1738566248" sldId="830"/>
            <ac:picMk id="4" creationId="{9BCD88A7-86F3-C520-7DC1-1E62576EBA13}"/>
          </ac:picMkLst>
        </pc:picChg>
      </pc:sldChg>
      <pc:sldChg chg="addSp delSp modSp new mod modNotesTx">
        <pc:chgData name="Michael Goodfellow-Smith" userId="e113a12a-32d2-447a-af79-9adf142d0e5a" providerId="ADAL" clId="{3200035B-CADD-461E-B466-FDF6D5549404}" dt="2023-01-11T12:08:13.828" v="5109" actId="14100"/>
        <pc:sldMkLst>
          <pc:docMk/>
          <pc:sldMk cId="395281998" sldId="831"/>
        </pc:sldMkLst>
        <pc:spChg chg="add del mod">
          <ac:chgData name="Michael Goodfellow-Smith" userId="e113a12a-32d2-447a-af79-9adf142d0e5a" providerId="ADAL" clId="{3200035B-CADD-461E-B466-FDF6D5549404}" dt="2023-01-10T15:23:21.642" v="874"/>
          <ac:spMkLst>
            <pc:docMk/>
            <pc:sldMk cId="395281998" sldId="831"/>
            <ac:spMk id="2" creationId="{227F2699-6902-2FDB-D0D7-A20051F81DF6}"/>
          </ac:spMkLst>
        </pc:spChg>
        <pc:spChg chg="mod">
          <ac:chgData name="Michael Goodfellow-Smith" userId="e113a12a-32d2-447a-af79-9adf142d0e5a" providerId="ADAL" clId="{3200035B-CADD-461E-B466-FDF6D5549404}" dt="2023-01-10T16:06:29.537" v="898" actId="20577"/>
          <ac:spMkLst>
            <pc:docMk/>
            <pc:sldMk cId="395281998" sldId="831"/>
            <ac:spMk id="3" creationId="{FBE523D9-02EE-E99E-2222-76B707471A2A}"/>
          </ac:spMkLst>
        </pc:spChg>
        <pc:spChg chg="add del">
          <ac:chgData name="Michael Goodfellow-Smith" userId="e113a12a-32d2-447a-af79-9adf142d0e5a" providerId="ADAL" clId="{3200035B-CADD-461E-B466-FDF6D5549404}" dt="2023-01-10T15:10:19.416" v="810"/>
          <ac:spMkLst>
            <pc:docMk/>
            <pc:sldMk cId="395281998" sldId="831"/>
            <ac:spMk id="4" creationId="{FABE496D-1C58-C133-8C2B-106AE8D06568}"/>
          </ac:spMkLst>
        </pc:spChg>
        <pc:spChg chg="add del mod">
          <ac:chgData name="Michael Goodfellow-Smith" userId="e113a12a-32d2-447a-af79-9adf142d0e5a" providerId="ADAL" clId="{3200035B-CADD-461E-B466-FDF6D5549404}" dt="2023-01-10T15:11:58.271" v="823"/>
          <ac:spMkLst>
            <pc:docMk/>
            <pc:sldMk cId="395281998" sldId="831"/>
            <ac:spMk id="6" creationId="{1FD9D68A-B70F-59FB-3CCE-F3C56AD34F67}"/>
          </ac:spMkLst>
        </pc:spChg>
        <pc:spChg chg="add del mod">
          <ac:chgData name="Michael Goodfellow-Smith" userId="e113a12a-32d2-447a-af79-9adf142d0e5a" providerId="ADAL" clId="{3200035B-CADD-461E-B466-FDF6D5549404}" dt="2023-01-10T16:05:11.672" v="878" actId="22"/>
          <ac:spMkLst>
            <pc:docMk/>
            <pc:sldMk cId="395281998" sldId="831"/>
            <ac:spMk id="9" creationId="{A2C53255-AE0A-3248-52DC-CA3F97E7834F}"/>
          </ac:spMkLst>
        </pc:spChg>
        <pc:picChg chg="add del mod">
          <ac:chgData name="Michael Goodfellow-Smith" userId="e113a12a-32d2-447a-af79-9adf142d0e5a" providerId="ADAL" clId="{3200035B-CADD-461E-B466-FDF6D5549404}" dt="2023-01-10T15:11:01.072" v="813"/>
          <ac:picMkLst>
            <pc:docMk/>
            <pc:sldMk cId="395281998" sldId="831"/>
            <ac:picMk id="5" creationId="{10474B6D-F818-55AE-1FFB-901CA7B150E2}"/>
          </ac:picMkLst>
        </pc:picChg>
        <pc:picChg chg="add del mod">
          <ac:chgData name="Michael Goodfellow-Smith" userId="e113a12a-32d2-447a-af79-9adf142d0e5a" providerId="ADAL" clId="{3200035B-CADD-461E-B466-FDF6D5549404}" dt="2023-01-10T15:23:33.790" v="877" actId="478"/>
          <ac:picMkLst>
            <pc:docMk/>
            <pc:sldMk cId="395281998" sldId="831"/>
            <ac:picMk id="7" creationId="{A1A0E990-50CD-133F-D1C8-5ED26664357F}"/>
          </ac:picMkLst>
        </pc:picChg>
        <pc:picChg chg="add mod ord">
          <ac:chgData name="Michael Goodfellow-Smith" userId="e113a12a-32d2-447a-af79-9adf142d0e5a" providerId="ADAL" clId="{3200035B-CADD-461E-B466-FDF6D5549404}" dt="2023-01-11T12:08:13.828" v="5109" actId="14100"/>
          <ac:picMkLst>
            <pc:docMk/>
            <pc:sldMk cId="395281998" sldId="831"/>
            <ac:picMk id="11" creationId="{E51F7746-A375-3334-8E8F-C8FD6C49AE51}"/>
          </ac:picMkLst>
        </pc:picChg>
        <pc:picChg chg="add mod">
          <ac:chgData name="Michael Goodfellow-Smith" userId="e113a12a-32d2-447a-af79-9adf142d0e5a" providerId="ADAL" clId="{3200035B-CADD-461E-B466-FDF6D5549404}" dt="2023-01-11T12:08:04.356" v="5108" actId="14100"/>
          <ac:picMkLst>
            <pc:docMk/>
            <pc:sldMk cId="395281998" sldId="831"/>
            <ac:picMk id="13" creationId="{9F8994E8-2EF8-0B2B-EE20-EDAD4EC6255A}"/>
          </ac:picMkLst>
        </pc:picChg>
        <pc:picChg chg="add del">
          <ac:chgData name="Michael Goodfellow-Smith" userId="e113a12a-32d2-447a-af79-9adf142d0e5a" providerId="ADAL" clId="{3200035B-CADD-461E-B466-FDF6D5549404}" dt="2023-01-10T15:10:19.416" v="810"/>
          <ac:picMkLst>
            <pc:docMk/>
            <pc:sldMk cId="395281998" sldId="831"/>
            <ac:picMk id="1026" creationId="{EDE5EC7F-59C1-EE0F-0CF4-6329D7A02216}"/>
          </ac:picMkLst>
        </pc:picChg>
        <pc:picChg chg="add del mod">
          <ac:chgData name="Michael Goodfellow-Smith" userId="e113a12a-32d2-447a-af79-9adf142d0e5a" providerId="ADAL" clId="{3200035B-CADD-461E-B466-FDF6D5549404}" dt="2023-01-10T15:11:19.817" v="817"/>
          <ac:picMkLst>
            <pc:docMk/>
            <pc:sldMk cId="395281998" sldId="831"/>
            <ac:picMk id="1028" creationId="{C25CFDAC-A494-551E-7832-2B15A94A1280}"/>
          </ac:picMkLst>
        </pc:picChg>
      </pc:sldChg>
      <pc:sldChg chg="modSp new mod ord">
        <pc:chgData name="Michael Goodfellow-Smith" userId="e113a12a-32d2-447a-af79-9adf142d0e5a" providerId="ADAL" clId="{3200035B-CADD-461E-B466-FDF6D5549404}" dt="2023-01-11T12:07:53.273" v="5106" actId="1076"/>
        <pc:sldMkLst>
          <pc:docMk/>
          <pc:sldMk cId="3650607526" sldId="832"/>
        </pc:sldMkLst>
        <pc:spChg chg="mod">
          <ac:chgData name="Michael Goodfellow-Smith" userId="e113a12a-32d2-447a-af79-9adf142d0e5a" providerId="ADAL" clId="{3200035B-CADD-461E-B466-FDF6D5549404}" dt="2023-01-11T12:07:53.273" v="5106" actId="1076"/>
          <ac:spMkLst>
            <pc:docMk/>
            <pc:sldMk cId="3650607526" sldId="832"/>
            <ac:spMk id="2" creationId="{F8825E52-5DF0-D608-89CA-D7074C745F72}"/>
          </ac:spMkLst>
        </pc:spChg>
        <pc:spChg chg="mod">
          <ac:chgData name="Michael Goodfellow-Smith" userId="e113a12a-32d2-447a-af79-9adf142d0e5a" providerId="ADAL" clId="{3200035B-CADD-461E-B466-FDF6D5549404}" dt="2023-01-11T12:07:42.546" v="5102" actId="1076"/>
          <ac:spMkLst>
            <pc:docMk/>
            <pc:sldMk cId="3650607526" sldId="832"/>
            <ac:spMk id="3" creationId="{A6C0F14C-035B-894A-6D28-8563BF849351}"/>
          </ac:spMkLst>
        </pc:spChg>
      </pc:sldChg>
      <pc:sldChg chg="modSp new mod modNotesTx">
        <pc:chgData name="Michael Goodfellow-Smith" userId="e113a12a-32d2-447a-af79-9adf142d0e5a" providerId="ADAL" clId="{3200035B-CADD-461E-B466-FDF6D5549404}" dt="2023-01-11T12:06:38.065" v="5099" actId="20577"/>
        <pc:sldMkLst>
          <pc:docMk/>
          <pc:sldMk cId="1858365140" sldId="833"/>
        </pc:sldMkLst>
        <pc:spChg chg="mod">
          <ac:chgData name="Michael Goodfellow-Smith" userId="e113a12a-32d2-447a-af79-9adf142d0e5a" providerId="ADAL" clId="{3200035B-CADD-461E-B466-FDF6D5549404}" dt="2023-01-11T12:06:30.876" v="5096" actId="20577"/>
          <ac:spMkLst>
            <pc:docMk/>
            <pc:sldMk cId="1858365140" sldId="833"/>
            <ac:spMk id="2" creationId="{D5657B0B-CD00-282F-8FD6-125B7016F1B8}"/>
          </ac:spMkLst>
        </pc:spChg>
        <pc:spChg chg="mod">
          <ac:chgData name="Michael Goodfellow-Smith" userId="e113a12a-32d2-447a-af79-9adf142d0e5a" providerId="ADAL" clId="{3200035B-CADD-461E-B466-FDF6D5549404}" dt="2023-01-11T09:44:23.331" v="3205"/>
          <ac:spMkLst>
            <pc:docMk/>
            <pc:sldMk cId="1858365140" sldId="833"/>
            <ac:spMk id="3" creationId="{8F674A22-B016-FBD4-73FD-CEE71ACD09D3}"/>
          </ac:spMkLst>
        </pc:spChg>
      </pc:sldChg>
      <pc:sldChg chg="addSp delSp modSp new mod">
        <pc:chgData name="Michael Goodfellow-Smith" userId="e113a12a-32d2-447a-af79-9adf142d0e5a" providerId="ADAL" clId="{3200035B-CADD-461E-B466-FDF6D5549404}" dt="2023-01-10T16:46:51.327" v="1516" actId="255"/>
        <pc:sldMkLst>
          <pc:docMk/>
          <pc:sldMk cId="3937492630" sldId="834"/>
        </pc:sldMkLst>
        <pc:spChg chg="del">
          <ac:chgData name="Michael Goodfellow-Smith" userId="e113a12a-32d2-447a-af79-9adf142d0e5a" providerId="ADAL" clId="{3200035B-CADD-461E-B466-FDF6D5549404}" dt="2023-01-10T16:44:21.339" v="1464"/>
          <ac:spMkLst>
            <pc:docMk/>
            <pc:sldMk cId="3937492630" sldId="834"/>
            <ac:spMk id="2" creationId="{2C8529E4-A311-B7B9-E655-45EF26F766BA}"/>
          </ac:spMkLst>
        </pc:spChg>
        <pc:spChg chg="del">
          <ac:chgData name="Michael Goodfellow-Smith" userId="e113a12a-32d2-447a-af79-9adf142d0e5a" providerId="ADAL" clId="{3200035B-CADD-461E-B466-FDF6D5549404}" dt="2023-01-10T16:44:42.662" v="1466" actId="478"/>
          <ac:spMkLst>
            <pc:docMk/>
            <pc:sldMk cId="3937492630" sldId="834"/>
            <ac:spMk id="3" creationId="{016B2AA4-E697-F65D-492A-506A13018253}"/>
          </ac:spMkLst>
        </pc:spChg>
        <pc:spChg chg="add mod">
          <ac:chgData name="Michael Goodfellow-Smith" userId="e113a12a-32d2-447a-af79-9adf142d0e5a" providerId="ADAL" clId="{3200035B-CADD-461E-B466-FDF6D5549404}" dt="2023-01-10T16:46:51.327" v="1516" actId="255"/>
          <ac:spMkLst>
            <pc:docMk/>
            <pc:sldMk cId="3937492630" sldId="834"/>
            <ac:spMk id="6" creationId="{0C203160-0CA7-EB71-9767-0CDDCE6E7BA8}"/>
          </ac:spMkLst>
        </pc:spChg>
        <pc:picChg chg="add mod">
          <ac:chgData name="Michael Goodfellow-Smith" userId="e113a12a-32d2-447a-af79-9adf142d0e5a" providerId="ADAL" clId="{3200035B-CADD-461E-B466-FDF6D5549404}" dt="2023-01-10T16:44:25.184" v="1465" actId="1076"/>
          <ac:picMkLst>
            <pc:docMk/>
            <pc:sldMk cId="3937492630" sldId="834"/>
            <ac:picMk id="4" creationId="{393B24C0-4E6D-DE8A-983F-A74B3F2C8C96}"/>
          </ac:picMkLst>
        </pc:picChg>
        <pc:picChg chg="add mod">
          <ac:chgData name="Michael Goodfellow-Smith" userId="e113a12a-32d2-447a-af79-9adf142d0e5a" providerId="ADAL" clId="{3200035B-CADD-461E-B466-FDF6D5549404}" dt="2023-01-10T16:44:59.587" v="1470" actId="1076"/>
          <ac:picMkLst>
            <pc:docMk/>
            <pc:sldMk cId="3937492630" sldId="834"/>
            <ac:picMk id="5" creationId="{D6DFE1C6-3BD3-B3BD-7B78-E0561A382810}"/>
          </ac:picMkLst>
        </pc:picChg>
      </pc:sldChg>
      <pc:sldChg chg="modSp new mod">
        <pc:chgData name="Michael Goodfellow-Smith" userId="e113a12a-32d2-447a-af79-9adf142d0e5a" providerId="ADAL" clId="{3200035B-CADD-461E-B466-FDF6D5549404}" dt="2023-01-10T17:10:37.695" v="1960" actId="20577"/>
        <pc:sldMkLst>
          <pc:docMk/>
          <pc:sldMk cId="1014635394" sldId="835"/>
        </pc:sldMkLst>
        <pc:spChg chg="mod">
          <ac:chgData name="Michael Goodfellow-Smith" userId="e113a12a-32d2-447a-af79-9adf142d0e5a" providerId="ADAL" clId="{3200035B-CADD-461E-B466-FDF6D5549404}" dt="2023-01-10T17:10:37.695" v="1960" actId="20577"/>
          <ac:spMkLst>
            <pc:docMk/>
            <pc:sldMk cId="1014635394" sldId="835"/>
            <ac:spMk id="2" creationId="{5428E05F-75E0-C162-8096-EE75103CE99D}"/>
          </ac:spMkLst>
        </pc:spChg>
        <pc:spChg chg="mod">
          <ac:chgData name="Michael Goodfellow-Smith" userId="e113a12a-32d2-447a-af79-9adf142d0e5a" providerId="ADAL" clId="{3200035B-CADD-461E-B466-FDF6D5549404}" dt="2023-01-10T16:52:13.603" v="1542" actId="1076"/>
          <ac:spMkLst>
            <pc:docMk/>
            <pc:sldMk cId="1014635394" sldId="835"/>
            <ac:spMk id="3" creationId="{4AD993A8-E735-D642-9E88-E47450618668}"/>
          </ac:spMkLst>
        </pc:spChg>
      </pc:sldChg>
      <pc:sldChg chg="addSp modSp new mod">
        <pc:chgData name="Michael Goodfellow-Smith" userId="e113a12a-32d2-447a-af79-9adf142d0e5a" providerId="ADAL" clId="{3200035B-CADD-461E-B466-FDF6D5549404}" dt="2023-01-10T17:28:57.899" v="2393" actId="1076"/>
        <pc:sldMkLst>
          <pc:docMk/>
          <pc:sldMk cId="3663231720" sldId="836"/>
        </pc:sldMkLst>
        <pc:spChg chg="mod">
          <ac:chgData name="Michael Goodfellow-Smith" userId="e113a12a-32d2-447a-af79-9adf142d0e5a" providerId="ADAL" clId="{3200035B-CADD-461E-B466-FDF6D5549404}" dt="2023-01-10T17:28:57.899" v="2393" actId="1076"/>
          <ac:spMkLst>
            <pc:docMk/>
            <pc:sldMk cId="3663231720" sldId="836"/>
            <ac:spMk id="2" creationId="{D0D1D3FA-5A2A-877B-F584-CE68A8422197}"/>
          </ac:spMkLst>
        </pc:spChg>
        <pc:spChg chg="mod">
          <ac:chgData name="Michael Goodfellow-Smith" userId="e113a12a-32d2-447a-af79-9adf142d0e5a" providerId="ADAL" clId="{3200035B-CADD-461E-B466-FDF6D5549404}" dt="2023-01-10T17:11:13.336" v="2026" actId="1076"/>
          <ac:spMkLst>
            <pc:docMk/>
            <pc:sldMk cId="3663231720" sldId="836"/>
            <ac:spMk id="3" creationId="{6CE0D695-D63E-EE76-5FDC-689B195D62DA}"/>
          </ac:spMkLst>
        </pc:spChg>
        <pc:picChg chg="add mod">
          <ac:chgData name="Michael Goodfellow-Smith" userId="e113a12a-32d2-447a-af79-9adf142d0e5a" providerId="ADAL" clId="{3200035B-CADD-461E-B466-FDF6D5549404}" dt="2023-01-10T17:17:08.371" v="2122" actId="1076"/>
          <ac:picMkLst>
            <pc:docMk/>
            <pc:sldMk cId="3663231720" sldId="836"/>
            <ac:picMk id="4" creationId="{DED20A02-37A0-9E11-EF0A-D7FAA06E654F}"/>
          </ac:picMkLst>
        </pc:picChg>
      </pc:sldChg>
      <pc:sldChg chg="modSp new mod">
        <pc:chgData name="Michael Goodfellow-Smith" userId="e113a12a-32d2-447a-af79-9adf142d0e5a" providerId="ADAL" clId="{3200035B-CADD-461E-B466-FDF6D5549404}" dt="2023-01-11T11:58:57.870" v="4907" actId="27636"/>
        <pc:sldMkLst>
          <pc:docMk/>
          <pc:sldMk cId="2165649369" sldId="837"/>
        </pc:sldMkLst>
        <pc:spChg chg="mod">
          <ac:chgData name="Michael Goodfellow-Smith" userId="e113a12a-32d2-447a-af79-9adf142d0e5a" providerId="ADAL" clId="{3200035B-CADD-461E-B466-FDF6D5549404}" dt="2023-01-11T11:58:57.870" v="4907" actId="27636"/>
          <ac:spMkLst>
            <pc:docMk/>
            <pc:sldMk cId="2165649369" sldId="837"/>
            <ac:spMk id="2" creationId="{E694DA03-7755-18A9-7960-4606B13D60D3}"/>
          </ac:spMkLst>
        </pc:spChg>
        <pc:spChg chg="mod">
          <ac:chgData name="Michael Goodfellow-Smith" userId="e113a12a-32d2-447a-af79-9adf142d0e5a" providerId="ADAL" clId="{3200035B-CADD-461E-B466-FDF6D5549404}" dt="2023-01-11T09:44:23.331" v="3205"/>
          <ac:spMkLst>
            <pc:docMk/>
            <pc:sldMk cId="2165649369" sldId="837"/>
            <ac:spMk id="3" creationId="{2E26E793-21D6-8EC7-425B-DDA4860C4BED}"/>
          </ac:spMkLst>
        </pc:spChg>
      </pc:sldChg>
      <pc:sldChg chg="addSp delSp modSp new mod">
        <pc:chgData name="Michael Goodfellow-Smith" userId="e113a12a-32d2-447a-af79-9adf142d0e5a" providerId="ADAL" clId="{3200035B-CADD-461E-B466-FDF6D5549404}" dt="2023-01-11T09:46:41.808" v="3255" actId="20577"/>
        <pc:sldMkLst>
          <pc:docMk/>
          <pc:sldMk cId="3651686349" sldId="838"/>
        </pc:sldMkLst>
        <pc:spChg chg="mod">
          <ac:chgData name="Michael Goodfellow-Smith" userId="e113a12a-32d2-447a-af79-9adf142d0e5a" providerId="ADAL" clId="{3200035B-CADD-461E-B466-FDF6D5549404}" dt="2023-01-11T09:46:41.808" v="3255" actId="20577"/>
          <ac:spMkLst>
            <pc:docMk/>
            <pc:sldMk cId="3651686349" sldId="838"/>
            <ac:spMk id="2" creationId="{E9F577A3-91F9-FCA9-E161-8C1A55B4D796}"/>
          </ac:spMkLst>
        </pc:spChg>
        <pc:spChg chg="mod">
          <ac:chgData name="Michael Goodfellow-Smith" userId="e113a12a-32d2-447a-af79-9adf142d0e5a" providerId="ADAL" clId="{3200035B-CADD-461E-B466-FDF6D5549404}" dt="2023-01-11T09:44:23.331" v="3205"/>
          <ac:spMkLst>
            <pc:docMk/>
            <pc:sldMk cId="3651686349" sldId="838"/>
            <ac:spMk id="3" creationId="{ABFDD896-159B-5D21-E983-6B40EE8E2F2F}"/>
          </ac:spMkLst>
        </pc:spChg>
        <pc:picChg chg="add del mod">
          <ac:chgData name="Michael Goodfellow-Smith" userId="e113a12a-32d2-447a-af79-9adf142d0e5a" providerId="ADAL" clId="{3200035B-CADD-461E-B466-FDF6D5549404}" dt="2023-01-11T09:42:12.698" v="3188" actId="478"/>
          <ac:picMkLst>
            <pc:docMk/>
            <pc:sldMk cId="3651686349" sldId="838"/>
            <ac:picMk id="4" creationId="{14D22799-0A9B-ED39-B133-32CD9CF5478C}"/>
          </ac:picMkLst>
        </pc:picChg>
        <pc:picChg chg="add del">
          <ac:chgData name="Michael Goodfellow-Smith" userId="e113a12a-32d2-447a-af79-9adf142d0e5a" providerId="ADAL" clId="{3200035B-CADD-461E-B466-FDF6D5549404}" dt="2023-01-11T09:45:21.935" v="3209" actId="478"/>
          <ac:picMkLst>
            <pc:docMk/>
            <pc:sldMk cId="3651686349" sldId="838"/>
            <ac:picMk id="5" creationId="{E24D829A-F38C-FB1D-FCB9-2FB48206428B}"/>
          </ac:picMkLst>
        </pc:picChg>
      </pc:sldChg>
      <pc:sldChg chg="modSp new del">
        <pc:chgData name="Michael Goodfellow-Smith" userId="e113a12a-32d2-447a-af79-9adf142d0e5a" providerId="ADAL" clId="{3200035B-CADD-461E-B466-FDF6D5549404}" dt="2023-01-11T09:45:06.541" v="3207" actId="2696"/>
        <pc:sldMkLst>
          <pc:docMk/>
          <pc:sldMk cId="349388989" sldId="839"/>
        </pc:sldMkLst>
        <pc:spChg chg="mod">
          <ac:chgData name="Michael Goodfellow-Smith" userId="e113a12a-32d2-447a-af79-9adf142d0e5a" providerId="ADAL" clId="{3200035B-CADD-461E-B466-FDF6D5549404}" dt="2023-01-11T09:44:23.331" v="3205"/>
          <ac:spMkLst>
            <pc:docMk/>
            <pc:sldMk cId="349388989" sldId="839"/>
            <ac:spMk id="2" creationId="{8D9507EB-1F75-B954-D4C9-FA87055B375B}"/>
          </ac:spMkLst>
        </pc:spChg>
        <pc:spChg chg="mod">
          <ac:chgData name="Michael Goodfellow-Smith" userId="e113a12a-32d2-447a-af79-9adf142d0e5a" providerId="ADAL" clId="{3200035B-CADD-461E-B466-FDF6D5549404}" dt="2023-01-11T09:44:23.331" v="3205"/>
          <ac:spMkLst>
            <pc:docMk/>
            <pc:sldMk cId="349388989" sldId="839"/>
            <ac:spMk id="3" creationId="{CB363A7D-524F-0D3A-6A97-5F27FF0A4B5E}"/>
          </ac:spMkLst>
        </pc:spChg>
      </pc:sldChg>
      <pc:sldChg chg="addSp delSp new mod modNotesTx">
        <pc:chgData name="Michael Goodfellow-Smith" userId="e113a12a-32d2-447a-af79-9adf142d0e5a" providerId="ADAL" clId="{3200035B-CADD-461E-B466-FDF6D5549404}" dt="2023-01-11T09:49:59.897" v="3296" actId="20577"/>
        <pc:sldMkLst>
          <pc:docMk/>
          <pc:sldMk cId="4034688308" sldId="839"/>
        </pc:sldMkLst>
        <pc:spChg chg="del">
          <ac:chgData name="Michael Goodfellow-Smith" userId="e113a12a-32d2-447a-af79-9adf142d0e5a" providerId="ADAL" clId="{3200035B-CADD-461E-B466-FDF6D5549404}" dt="2023-01-11T09:45:37.618" v="3212" actId="478"/>
          <ac:spMkLst>
            <pc:docMk/>
            <pc:sldMk cId="4034688308" sldId="839"/>
            <ac:spMk id="2" creationId="{4FB8BB97-0F38-EC91-5A7C-61E09940C9A1}"/>
          </ac:spMkLst>
        </pc:spChg>
        <pc:spChg chg="del">
          <ac:chgData name="Michael Goodfellow-Smith" userId="e113a12a-32d2-447a-af79-9adf142d0e5a" providerId="ADAL" clId="{3200035B-CADD-461E-B466-FDF6D5549404}" dt="2023-01-11T09:45:40.762" v="3213" actId="478"/>
          <ac:spMkLst>
            <pc:docMk/>
            <pc:sldMk cId="4034688308" sldId="839"/>
            <ac:spMk id="3" creationId="{6AAF8217-3AFF-30BD-C0F1-B77324C35B7D}"/>
          </ac:spMkLst>
        </pc:spChg>
        <pc:picChg chg="add del">
          <ac:chgData name="Michael Goodfellow-Smith" userId="e113a12a-32d2-447a-af79-9adf142d0e5a" providerId="ADAL" clId="{3200035B-CADD-461E-B466-FDF6D5549404}" dt="2023-01-11T09:45:33.609" v="3211"/>
          <ac:picMkLst>
            <pc:docMk/>
            <pc:sldMk cId="4034688308" sldId="839"/>
            <ac:picMk id="4" creationId="{534F44F8-9D1E-5304-0C5F-313FDC9E500A}"/>
          </ac:picMkLst>
        </pc:picChg>
        <pc:picChg chg="add">
          <ac:chgData name="Michael Goodfellow-Smith" userId="e113a12a-32d2-447a-af79-9adf142d0e5a" providerId="ADAL" clId="{3200035B-CADD-461E-B466-FDF6D5549404}" dt="2023-01-11T09:45:43.684" v="3214"/>
          <ac:picMkLst>
            <pc:docMk/>
            <pc:sldMk cId="4034688308" sldId="839"/>
            <ac:picMk id="1026" creationId="{4A44E8F1-A957-DE45-43B5-92008C4DCEE4}"/>
          </ac:picMkLst>
        </pc:picChg>
      </pc:sldChg>
      <pc:sldChg chg="addSp delSp modSp new mod modNotesTx">
        <pc:chgData name="Michael Goodfellow-Smith" userId="e113a12a-32d2-447a-af79-9adf142d0e5a" providerId="ADAL" clId="{3200035B-CADD-461E-B466-FDF6D5549404}" dt="2023-01-11T09:52:23.257" v="3324" actId="20577"/>
        <pc:sldMkLst>
          <pc:docMk/>
          <pc:sldMk cId="774030450" sldId="840"/>
        </pc:sldMkLst>
        <pc:spChg chg="del">
          <ac:chgData name="Michael Goodfellow-Smith" userId="e113a12a-32d2-447a-af79-9adf142d0e5a" providerId="ADAL" clId="{3200035B-CADD-461E-B466-FDF6D5549404}" dt="2023-01-11T09:47:22.245" v="3286" actId="478"/>
          <ac:spMkLst>
            <pc:docMk/>
            <pc:sldMk cId="774030450" sldId="840"/>
            <ac:spMk id="2" creationId="{771B8F5B-FD8B-B1CE-6A21-ADDEFDAE05AF}"/>
          </ac:spMkLst>
        </pc:spChg>
        <pc:spChg chg="mod ord">
          <ac:chgData name="Michael Goodfellow-Smith" userId="e113a12a-32d2-447a-af79-9adf142d0e5a" providerId="ADAL" clId="{3200035B-CADD-461E-B466-FDF6D5549404}" dt="2023-01-11T09:51:31.167" v="3312" actId="1076"/>
          <ac:spMkLst>
            <pc:docMk/>
            <pc:sldMk cId="774030450" sldId="840"/>
            <ac:spMk id="3" creationId="{321A3CEF-A7BC-2E5E-7B68-6BA5D871AC88}"/>
          </ac:spMkLst>
        </pc:spChg>
        <pc:picChg chg="add mod">
          <ac:chgData name="Michael Goodfellow-Smith" userId="e113a12a-32d2-447a-af79-9adf142d0e5a" providerId="ADAL" clId="{3200035B-CADD-461E-B466-FDF6D5549404}" dt="2023-01-11T09:51:39.569" v="3314" actId="14100"/>
          <ac:picMkLst>
            <pc:docMk/>
            <pc:sldMk cId="774030450" sldId="840"/>
            <ac:picMk id="2050" creationId="{66EB43FD-D15C-7470-EFBC-C279535E825A}"/>
          </ac:picMkLst>
        </pc:picChg>
      </pc:sldChg>
      <pc:sldChg chg="modSp new mod modNotesTx">
        <pc:chgData name="Michael Goodfellow-Smith" userId="e113a12a-32d2-447a-af79-9adf142d0e5a" providerId="ADAL" clId="{3200035B-CADD-461E-B466-FDF6D5549404}" dt="2023-01-11T10:55:44.482" v="3417" actId="20577"/>
        <pc:sldMkLst>
          <pc:docMk/>
          <pc:sldMk cId="3102958020" sldId="841"/>
        </pc:sldMkLst>
        <pc:spChg chg="mod">
          <ac:chgData name="Michael Goodfellow-Smith" userId="e113a12a-32d2-447a-af79-9adf142d0e5a" providerId="ADAL" clId="{3200035B-CADD-461E-B466-FDF6D5549404}" dt="2023-01-11T10:55:38.001" v="3411" actId="27636"/>
          <ac:spMkLst>
            <pc:docMk/>
            <pc:sldMk cId="3102958020" sldId="841"/>
            <ac:spMk id="2" creationId="{B2F0DF56-408D-F68D-5E56-C0EB4B152B6B}"/>
          </ac:spMkLst>
        </pc:spChg>
        <pc:spChg chg="mod">
          <ac:chgData name="Michael Goodfellow-Smith" userId="e113a12a-32d2-447a-af79-9adf142d0e5a" providerId="ADAL" clId="{3200035B-CADD-461E-B466-FDF6D5549404}" dt="2023-01-11T10:40:43.337" v="3358" actId="1076"/>
          <ac:spMkLst>
            <pc:docMk/>
            <pc:sldMk cId="3102958020" sldId="841"/>
            <ac:spMk id="3" creationId="{27B956F9-5C65-C45F-2B1D-1EB8A6456395}"/>
          </ac:spMkLst>
        </pc:spChg>
      </pc:sldChg>
      <pc:sldChg chg="addSp delSp modSp new mod modNotesTx">
        <pc:chgData name="Michael Goodfellow-Smith" userId="e113a12a-32d2-447a-af79-9adf142d0e5a" providerId="ADAL" clId="{3200035B-CADD-461E-B466-FDF6D5549404}" dt="2023-01-11T11:07:49.470" v="4041" actId="313"/>
        <pc:sldMkLst>
          <pc:docMk/>
          <pc:sldMk cId="1620344237" sldId="842"/>
        </pc:sldMkLst>
        <pc:spChg chg="mod">
          <ac:chgData name="Michael Goodfellow-Smith" userId="e113a12a-32d2-447a-af79-9adf142d0e5a" providerId="ADAL" clId="{3200035B-CADD-461E-B466-FDF6D5549404}" dt="2023-01-11T11:07:49.470" v="4041" actId="313"/>
          <ac:spMkLst>
            <pc:docMk/>
            <pc:sldMk cId="1620344237" sldId="842"/>
            <ac:spMk id="2" creationId="{960542DA-BC68-05DA-2A52-0C98164A1FA8}"/>
          </ac:spMkLst>
        </pc:spChg>
        <pc:spChg chg="mod">
          <ac:chgData name="Michael Goodfellow-Smith" userId="e113a12a-32d2-447a-af79-9adf142d0e5a" providerId="ADAL" clId="{3200035B-CADD-461E-B466-FDF6D5549404}" dt="2023-01-11T10:59:15.077" v="3444" actId="1076"/>
          <ac:spMkLst>
            <pc:docMk/>
            <pc:sldMk cId="1620344237" sldId="842"/>
            <ac:spMk id="3" creationId="{4342ECF5-9CD5-C8F6-F561-2B0510479548}"/>
          </ac:spMkLst>
        </pc:spChg>
        <pc:picChg chg="add mod">
          <ac:chgData name="Michael Goodfellow-Smith" userId="e113a12a-32d2-447a-af79-9adf142d0e5a" providerId="ADAL" clId="{3200035B-CADD-461E-B466-FDF6D5549404}" dt="2023-01-11T11:05:04.309" v="3838" actId="1076"/>
          <ac:picMkLst>
            <pc:docMk/>
            <pc:sldMk cId="1620344237" sldId="842"/>
            <ac:picMk id="4" creationId="{1C34145D-FC90-EE2D-0F18-2EE8CC7DDCD1}"/>
          </ac:picMkLst>
        </pc:picChg>
        <pc:picChg chg="add mod">
          <ac:chgData name="Michael Goodfellow-Smith" userId="e113a12a-32d2-447a-af79-9adf142d0e5a" providerId="ADAL" clId="{3200035B-CADD-461E-B466-FDF6D5549404}" dt="2023-01-11T11:05:37.589" v="3842" actId="14100"/>
          <ac:picMkLst>
            <pc:docMk/>
            <pc:sldMk cId="1620344237" sldId="842"/>
            <ac:picMk id="5" creationId="{742E539F-EE07-BFED-D0F0-966EBF8D930C}"/>
          </ac:picMkLst>
        </pc:picChg>
        <pc:picChg chg="add del mod">
          <ac:chgData name="Michael Goodfellow-Smith" userId="e113a12a-32d2-447a-af79-9adf142d0e5a" providerId="ADAL" clId="{3200035B-CADD-461E-B466-FDF6D5549404}" dt="2023-01-11T11:05:10.555" v="3839" actId="478"/>
          <ac:picMkLst>
            <pc:docMk/>
            <pc:sldMk cId="1620344237" sldId="842"/>
            <ac:picMk id="3074" creationId="{1633B81F-28FC-0A93-1702-4EDF9FB2184C}"/>
          </ac:picMkLst>
        </pc:picChg>
      </pc:sldChg>
      <pc:sldChg chg="addSp modSp new mod modNotesTx">
        <pc:chgData name="Michael Goodfellow-Smith" userId="e113a12a-32d2-447a-af79-9adf142d0e5a" providerId="ADAL" clId="{3200035B-CADD-461E-B466-FDF6D5549404}" dt="2023-01-11T11:29:44.304" v="4222" actId="20577"/>
        <pc:sldMkLst>
          <pc:docMk/>
          <pc:sldMk cId="424546420" sldId="843"/>
        </pc:sldMkLst>
        <pc:spChg chg="mod">
          <ac:chgData name="Michael Goodfellow-Smith" userId="e113a12a-32d2-447a-af79-9adf142d0e5a" providerId="ADAL" clId="{3200035B-CADD-461E-B466-FDF6D5549404}" dt="2023-01-11T11:26:01.641" v="4207" actId="20577"/>
          <ac:spMkLst>
            <pc:docMk/>
            <pc:sldMk cId="424546420" sldId="843"/>
            <ac:spMk id="2" creationId="{3D7B6943-ED8B-08FF-9109-EEBC17820075}"/>
          </ac:spMkLst>
        </pc:spChg>
        <pc:spChg chg="mod">
          <ac:chgData name="Michael Goodfellow-Smith" userId="e113a12a-32d2-447a-af79-9adf142d0e5a" providerId="ADAL" clId="{3200035B-CADD-461E-B466-FDF6D5549404}" dt="2023-01-11T11:09:52.417" v="4061" actId="1076"/>
          <ac:spMkLst>
            <pc:docMk/>
            <pc:sldMk cId="424546420" sldId="843"/>
            <ac:spMk id="3" creationId="{EAB88DF5-6027-E2F4-2E91-71038624FE93}"/>
          </ac:spMkLst>
        </pc:spChg>
        <pc:picChg chg="add mod">
          <ac:chgData name="Michael Goodfellow-Smith" userId="e113a12a-32d2-447a-af79-9adf142d0e5a" providerId="ADAL" clId="{3200035B-CADD-461E-B466-FDF6D5549404}" dt="2023-01-11T11:12:18.865" v="4105" actId="1076"/>
          <ac:picMkLst>
            <pc:docMk/>
            <pc:sldMk cId="424546420" sldId="843"/>
            <ac:picMk id="4" creationId="{7116E17E-40AB-6F7B-5A0F-D4EFC14D4A85}"/>
          </ac:picMkLst>
        </pc:picChg>
        <pc:picChg chg="add mod">
          <ac:chgData name="Michael Goodfellow-Smith" userId="e113a12a-32d2-447a-af79-9adf142d0e5a" providerId="ADAL" clId="{3200035B-CADD-461E-B466-FDF6D5549404}" dt="2023-01-11T11:23:26.049" v="4176" actId="1076"/>
          <ac:picMkLst>
            <pc:docMk/>
            <pc:sldMk cId="424546420" sldId="843"/>
            <ac:picMk id="5" creationId="{F49F9056-333E-834A-0DFB-A658F87C83C0}"/>
          </ac:picMkLst>
        </pc:picChg>
        <pc:picChg chg="add mod">
          <ac:chgData name="Michael Goodfellow-Smith" userId="e113a12a-32d2-447a-af79-9adf142d0e5a" providerId="ADAL" clId="{3200035B-CADD-461E-B466-FDF6D5549404}" dt="2023-01-11T11:27:23.753" v="4218" actId="14100"/>
          <ac:picMkLst>
            <pc:docMk/>
            <pc:sldMk cId="424546420" sldId="843"/>
            <ac:picMk id="6" creationId="{6EF570EC-AA5F-E99F-4FA4-F38B99A0E279}"/>
          </ac:picMkLst>
        </pc:picChg>
        <pc:picChg chg="add mod">
          <ac:chgData name="Michael Goodfellow-Smith" userId="e113a12a-32d2-447a-af79-9adf142d0e5a" providerId="ADAL" clId="{3200035B-CADD-461E-B466-FDF6D5549404}" dt="2023-01-11T11:25:55.128" v="4201" actId="14100"/>
          <ac:picMkLst>
            <pc:docMk/>
            <pc:sldMk cId="424546420" sldId="843"/>
            <ac:picMk id="7" creationId="{49F0BDA1-3F7E-F896-2A69-923902A389AF}"/>
          </ac:picMkLst>
        </pc:picChg>
      </pc:sldChg>
      <pc:sldChg chg="addSp modSp new mod modNotesTx">
        <pc:chgData name="Michael Goodfellow-Smith" userId="e113a12a-32d2-447a-af79-9adf142d0e5a" providerId="ADAL" clId="{3200035B-CADD-461E-B466-FDF6D5549404}" dt="2023-01-11T11:48:26.719" v="4753" actId="20577"/>
        <pc:sldMkLst>
          <pc:docMk/>
          <pc:sldMk cId="3322914777" sldId="844"/>
        </pc:sldMkLst>
        <pc:spChg chg="mod">
          <ac:chgData name="Michael Goodfellow-Smith" userId="e113a12a-32d2-447a-af79-9adf142d0e5a" providerId="ADAL" clId="{3200035B-CADD-461E-B466-FDF6D5549404}" dt="2023-01-11T11:47:54.842" v="4696" actId="20577"/>
          <ac:spMkLst>
            <pc:docMk/>
            <pc:sldMk cId="3322914777" sldId="844"/>
            <ac:spMk id="2" creationId="{4BAAB1CD-9823-3313-09BC-F2464BDC17FA}"/>
          </ac:spMkLst>
        </pc:spChg>
        <pc:spChg chg="mod">
          <ac:chgData name="Michael Goodfellow-Smith" userId="e113a12a-32d2-447a-af79-9adf142d0e5a" providerId="ADAL" clId="{3200035B-CADD-461E-B466-FDF6D5549404}" dt="2023-01-11T11:34:32.825" v="4289" actId="1076"/>
          <ac:spMkLst>
            <pc:docMk/>
            <pc:sldMk cId="3322914777" sldId="844"/>
            <ac:spMk id="3" creationId="{7E177826-0902-63B6-B426-4C68613639F8}"/>
          </ac:spMkLst>
        </pc:spChg>
        <pc:picChg chg="add mod">
          <ac:chgData name="Michael Goodfellow-Smith" userId="e113a12a-32d2-447a-af79-9adf142d0e5a" providerId="ADAL" clId="{3200035B-CADD-461E-B466-FDF6D5549404}" dt="2023-01-11T11:45:38.349" v="4658" actId="1076"/>
          <ac:picMkLst>
            <pc:docMk/>
            <pc:sldMk cId="3322914777" sldId="844"/>
            <ac:picMk id="4" creationId="{AF6EFEE5-0C2B-7882-5F04-CE2A6D134A73}"/>
          </ac:picMkLst>
        </pc:picChg>
      </pc:sldChg>
      <pc:sldChg chg="addSp modSp new mod modNotesTx">
        <pc:chgData name="Michael Goodfellow-Smith" userId="e113a12a-32d2-447a-af79-9adf142d0e5a" providerId="ADAL" clId="{3200035B-CADD-461E-B466-FDF6D5549404}" dt="2023-01-11T11:57:23.010" v="4890" actId="20577"/>
        <pc:sldMkLst>
          <pc:docMk/>
          <pc:sldMk cId="694636543" sldId="845"/>
        </pc:sldMkLst>
        <pc:spChg chg="add mod">
          <ac:chgData name="Michael Goodfellow-Smith" userId="e113a12a-32d2-447a-af79-9adf142d0e5a" providerId="ADAL" clId="{3200035B-CADD-461E-B466-FDF6D5549404}" dt="2023-01-11T11:56:48.973" v="4784" actId="13926"/>
          <ac:spMkLst>
            <pc:docMk/>
            <pc:sldMk cId="694636543" sldId="845"/>
            <ac:spMk id="3" creationId="{5D99C27A-3E55-2755-FCD4-80150E7A4D93}"/>
          </ac:spMkLst>
        </pc:spChg>
      </pc:sldChg>
      <pc:sldMasterChg chg="modSldLayout">
        <pc:chgData name="Michael Goodfellow-Smith" userId="e113a12a-32d2-447a-af79-9adf142d0e5a" providerId="ADAL" clId="{3200035B-CADD-461E-B466-FDF6D5549404}" dt="2023-01-11T09:44:30.887" v="3206"/>
        <pc:sldMasterMkLst>
          <pc:docMk/>
          <pc:sldMasterMk cId="0" sldId="2147483672"/>
        </pc:sldMasterMkLst>
        <pc:sldLayoutChg chg="setBg">
          <pc:chgData name="Michael Goodfellow-Smith" userId="e113a12a-32d2-447a-af79-9adf142d0e5a" providerId="ADAL" clId="{3200035B-CADD-461E-B466-FDF6D5549404}" dt="2023-01-11T09:44:30.887" v="3206"/>
          <pc:sldLayoutMkLst>
            <pc:docMk/>
            <pc:sldMasterMk cId="0" sldId="2147483672"/>
            <pc:sldLayoutMk cId="0" sldId="21474836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E30AA9-C9CB-4F90-999E-775ECF76D02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42C135E-C318-4B95-980B-50CE2AE5EBFB}">
      <dgm:prSet custT="1"/>
      <dgm:spPr/>
      <dgm:t>
        <a:bodyPr/>
        <a:lstStyle/>
        <a:p>
          <a:r>
            <a:rPr lang="en-GB" sz="2800" dirty="0"/>
            <a:t>Resource - https://www.gov.uk/government/publications/guidance-on-applying-the-waste-hierarchy  </a:t>
          </a:r>
          <a:endParaRPr lang="en-US" sz="2800" dirty="0">
            <a:solidFill>
              <a:schemeClr val="bg1"/>
            </a:solidFill>
          </a:endParaRPr>
        </a:p>
      </dgm:t>
    </dgm:pt>
    <dgm:pt modelId="{8A7BF2BD-1EE2-4101-BDA7-E94B0C56561A}" type="parTrans" cxnId="{739DCFBD-C304-4035-BDA8-2A27DB554915}">
      <dgm:prSet/>
      <dgm:spPr/>
      <dgm:t>
        <a:bodyPr/>
        <a:lstStyle/>
        <a:p>
          <a:endParaRPr lang="en-US"/>
        </a:p>
      </dgm:t>
    </dgm:pt>
    <dgm:pt modelId="{7F50F5C0-25DD-4692-832C-9E9F9AC8F140}" type="sibTrans" cxnId="{739DCFBD-C304-4035-BDA8-2A27DB554915}">
      <dgm:prSet/>
      <dgm:spPr/>
      <dgm:t>
        <a:bodyPr/>
        <a:lstStyle/>
        <a:p>
          <a:endParaRPr lang="en-US"/>
        </a:p>
      </dgm:t>
    </dgm:pt>
    <dgm:pt modelId="{47C0DD52-C0CC-4DAE-8BE4-A837E7A1A123}">
      <dgm:prSet/>
      <dgm:spPr/>
      <dgm:t>
        <a:bodyPr/>
        <a:lstStyle/>
        <a:p>
          <a:r>
            <a:rPr lang="en-GB" dirty="0"/>
            <a:t>Brief – review government guidance. Prepare comments on one strength and one weakness of the waste hierarchy.</a:t>
          </a:r>
          <a:endParaRPr lang="en-US" dirty="0"/>
        </a:p>
      </dgm:t>
    </dgm:pt>
    <dgm:pt modelId="{F61BA97F-3F72-4890-B4F3-0CC6FE72B0CB}" type="parTrans" cxnId="{0F8BCBF7-56B1-450C-9E63-7243A3ADC045}">
      <dgm:prSet/>
      <dgm:spPr/>
      <dgm:t>
        <a:bodyPr/>
        <a:lstStyle/>
        <a:p>
          <a:endParaRPr lang="en-US"/>
        </a:p>
      </dgm:t>
    </dgm:pt>
    <dgm:pt modelId="{2C4A1479-88AE-4C33-A73D-B6490324A8AF}" type="sibTrans" cxnId="{0F8BCBF7-56B1-450C-9E63-7243A3ADC045}">
      <dgm:prSet/>
      <dgm:spPr/>
      <dgm:t>
        <a:bodyPr/>
        <a:lstStyle/>
        <a:p>
          <a:endParaRPr lang="en-US"/>
        </a:p>
      </dgm:t>
    </dgm:pt>
    <dgm:pt modelId="{18E16CA5-C9B4-40E2-8EEE-480B40FACE92}" type="pres">
      <dgm:prSet presAssocID="{37E30AA9-C9CB-4F90-999E-775ECF76D026}" presName="linear" presStyleCnt="0">
        <dgm:presLayoutVars>
          <dgm:animLvl val="lvl"/>
          <dgm:resizeHandles val="exact"/>
        </dgm:presLayoutVars>
      </dgm:prSet>
      <dgm:spPr/>
    </dgm:pt>
    <dgm:pt modelId="{F4E2281B-4E50-45F3-999D-1B51F8B87A4F}" type="pres">
      <dgm:prSet presAssocID="{B42C135E-C318-4B95-980B-50CE2AE5EBFB}" presName="parentText" presStyleLbl="node1" presStyleIdx="0" presStyleCnt="2" custLinFactNeighborX="2022" custLinFactNeighborY="29699">
        <dgm:presLayoutVars>
          <dgm:chMax val="0"/>
          <dgm:bulletEnabled val="1"/>
        </dgm:presLayoutVars>
      </dgm:prSet>
      <dgm:spPr/>
    </dgm:pt>
    <dgm:pt modelId="{075D0D74-8D01-4691-9C9F-45E9A9FF6541}" type="pres">
      <dgm:prSet presAssocID="{7F50F5C0-25DD-4692-832C-9E9F9AC8F140}" presName="spacer" presStyleCnt="0"/>
      <dgm:spPr/>
    </dgm:pt>
    <dgm:pt modelId="{53D76D93-F665-4990-9DE0-0A43A6F64E46}" type="pres">
      <dgm:prSet presAssocID="{47C0DD52-C0CC-4DAE-8BE4-A837E7A1A123}" presName="parentText" presStyleLbl="node1" presStyleIdx="1" presStyleCnt="2">
        <dgm:presLayoutVars>
          <dgm:chMax val="0"/>
          <dgm:bulletEnabled val="1"/>
        </dgm:presLayoutVars>
      </dgm:prSet>
      <dgm:spPr/>
    </dgm:pt>
  </dgm:ptLst>
  <dgm:cxnLst>
    <dgm:cxn modelId="{C7FC7775-0D15-47A9-A81C-859E3F4C1353}" type="presOf" srcId="{37E30AA9-C9CB-4F90-999E-775ECF76D026}" destId="{18E16CA5-C9B4-40E2-8EEE-480B40FACE92}" srcOrd="0" destOrd="0" presId="urn:microsoft.com/office/officeart/2005/8/layout/vList2"/>
    <dgm:cxn modelId="{94273A87-3A59-4051-9E15-86B64DB6EC03}" type="presOf" srcId="{B42C135E-C318-4B95-980B-50CE2AE5EBFB}" destId="{F4E2281B-4E50-45F3-999D-1B51F8B87A4F}" srcOrd="0" destOrd="0" presId="urn:microsoft.com/office/officeart/2005/8/layout/vList2"/>
    <dgm:cxn modelId="{739DCFBD-C304-4035-BDA8-2A27DB554915}" srcId="{37E30AA9-C9CB-4F90-999E-775ECF76D026}" destId="{B42C135E-C318-4B95-980B-50CE2AE5EBFB}" srcOrd="0" destOrd="0" parTransId="{8A7BF2BD-1EE2-4101-BDA7-E94B0C56561A}" sibTransId="{7F50F5C0-25DD-4692-832C-9E9F9AC8F140}"/>
    <dgm:cxn modelId="{C8E1FCC8-8E4D-400B-A0F6-6ACB67113842}" type="presOf" srcId="{47C0DD52-C0CC-4DAE-8BE4-A837E7A1A123}" destId="{53D76D93-F665-4990-9DE0-0A43A6F64E46}" srcOrd="0" destOrd="0" presId="urn:microsoft.com/office/officeart/2005/8/layout/vList2"/>
    <dgm:cxn modelId="{0F8BCBF7-56B1-450C-9E63-7243A3ADC045}" srcId="{37E30AA9-C9CB-4F90-999E-775ECF76D026}" destId="{47C0DD52-C0CC-4DAE-8BE4-A837E7A1A123}" srcOrd="1" destOrd="0" parTransId="{F61BA97F-3F72-4890-B4F3-0CC6FE72B0CB}" sibTransId="{2C4A1479-88AE-4C33-A73D-B6490324A8AF}"/>
    <dgm:cxn modelId="{C97B9B0B-2677-4F03-8881-A81869840029}" type="presParOf" srcId="{18E16CA5-C9B4-40E2-8EEE-480B40FACE92}" destId="{F4E2281B-4E50-45F3-999D-1B51F8B87A4F}" srcOrd="0" destOrd="0" presId="urn:microsoft.com/office/officeart/2005/8/layout/vList2"/>
    <dgm:cxn modelId="{042426D5-9094-4B13-9BB5-729A18A3D759}" type="presParOf" srcId="{18E16CA5-C9B4-40E2-8EEE-480B40FACE92}" destId="{075D0D74-8D01-4691-9C9F-45E9A9FF6541}" srcOrd="1" destOrd="0" presId="urn:microsoft.com/office/officeart/2005/8/layout/vList2"/>
    <dgm:cxn modelId="{E7F1294B-8A44-4298-BC07-F7293C009E04}" type="presParOf" srcId="{18E16CA5-C9B4-40E2-8EEE-480B40FACE92}" destId="{53D76D93-F665-4990-9DE0-0A43A6F64E4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96E6C2-A1BE-451A-B309-6B388453A25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E44FC03-C722-4D43-8755-72A954EE023B}">
      <dgm:prSet/>
      <dgm:spPr/>
      <dgm:t>
        <a:bodyPr/>
        <a:lstStyle/>
        <a:p>
          <a:r>
            <a:rPr lang="en-GB" dirty="0"/>
            <a:t>Brief – view the wind turbine on the docks. Visualise the engineering challenge involved in setting up and taking down.  </a:t>
          </a:r>
          <a:endParaRPr lang="en-US" dirty="0"/>
        </a:p>
      </dgm:t>
    </dgm:pt>
    <dgm:pt modelId="{0F923A60-01BC-42D3-BE7C-AC55B142E2A8}" type="parTrans" cxnId="{9CD6ECBE-7492-4989-B2EC-48AB522CE601}">
      <dgm:prSet/>
      <dgm:spPr/>
      <dgm:t>
        <a:bodyPr/>
        <a:lstStyle/>
        <a:p>
          <a:endParaRPr lang="en-US"/>
        </a:p>
      </dgm:t>
    </dgm:pt>
    <dgm:pt modelId="{48ECF152-8602-4964-AF2C-114A16201176}" type="sibTrans" cxnId="{9CD6ECBE-7492-4989-B2EC-48AB522CE601}">
      <dgm:prSet/>
      <dgm:spPr/>
      <dgm:t>
        <a:bodyPr/>
        <a:lstStyle/>
        <a:p>
          <a:endParaRPr lang="en-US"/>
        </a:p>
      </dgm:t>
    </dgm:pt>
    <dgm:pt modelId="{65BC2AB5-0CA1-4DEB-9EF1-21E13A5A0C90}">
      <dgm:prSet/>
      <dgm:spPr/>
      <dgm:t>
        <a:bodyPr/>
        <a:lstStyle/>
        <a:p>
          <a:r>
            <a:rPr lang="en-GB" dirty="0"/>
            <a:t>Produce a 500-word commentary with one visualisation of what you would do with a redundant wind turbine on Swansea Dock.</a:t>
          </a:r>
          <a:endParaRPr lang="en-US" dirty="0"/>
        </a:p>
      </dgm:t>
    </dgm:pt>
    <dgm:pt modelId="{7F57FE88-9DBF-472B-816D-1F678E328EEA}" type="parTrans" cxnId="{6F7F49B7-98B7-49BD-B88E-49389065D516}">
      <dgm:prSet/>
      <dgm:spPr/>
      <dgm:t>
        <a:bodyPr/>
        <a:lstStyle/>
        <a:p>
          <a:endParaRPr lang="en-US"/>
        </a:p>
      </dgm:t>
    </dgm:pt>
    <dgm:pt modelId="{730A46EC-0208-45E3-8191-E91E27307167}" type="sibTrans" cxnId="{6F7F49B7-98B7-49BD-B88E-49389065D516}">
      <dgm:prSet/>
      <dgm:spPr/>
      <dgm:t>
        <a:bodyPr/>
        <a:lstStyle/>
        <a:p>
          <a:endParaRPr lang="en-US"/>
        </a:p>
      </dgm:t>
    </dgm:pt>
    <dgm:pt modelId="{2A67CE8B-CA13-43C1-8741-8D4EBB406D8B}" type="pres">
      <dgm:prSet presAssocID="{8996E6C2-A1BE-451A-B309-6B388453A255}" presName="linear" presStyleCnt="0">
        <dgm:presLayoutVars>
          <dgm:animLvl val="lvl"/>
          <dgm:resizeHandles val="exact"/>
        </dgm:presLayoutVars>
      </dgm:prSet>
      <dgm:spPr/>
    </dgm:pt>
    <dgm:pt modelId="{7604A03A-04BB-4B23-B419-FD4FDFD73B78}" type="pres">
      <dgm:prSet presAssocID="{0E44FC03-C722-4D43-8755-72A954EE023B}" presName="parentText" presStyleLbl="node1" presStyleIdx="0" presStyleCnt="2">
        <dgm:presLayoutVars>
          <dgm:chMax val="0"/>
          <dgm:bulletEnabled val="1"/>
        </dgm:presLayoutVars>
      </dgm:prSet>
      <dgm:spPr/>
    </dgm:pt>
    <dgm:pt modelId="{FE5FEC56-DB72-4AE0-B7D8-16D577B41717}" type="pres">
      <dgm:prSet presAssocID="{48ECF152-8602-4964-AF2C-114A16201176}" presName="spacer" presStyleCnt="0"/>
      <dgm:spPr/>
    </dgm:pt>
    <dgm:pt modelId="{BBD6409D-56A6-4A05-9D10-DE24C2C3D4E4}" type="pres">
      <dgm:prSet presAssocID="{65BC2AB5-0CA1-4DEB-9EF1-21E13A5A0C90}" presName="parentText" presStyleLbl="node1" presStyleIdx="1" presStyleCnt="2">
        <dgm:presLayoutVars>
          <dgm:chMax val="0"/>
          <dgm:bulletEnabled val="1"/>
        </dgm:presLayoutVars>
      </dgm:prSet>
      <dgm:spPr/>
    </dgm:pt>
  </dgm:ptLst>
  <dgm:cxnLst>
    <dgm:cxn modelId="{60B7A89A-7629-4FBF-9113-281EACA1CEF6}" type="presOf" srcId="{65BC2AB5-0CA1-4DEB-9EF1-21E13A5A0C90}" destId="{BBD6409D-56A6-4A05-9D10-DE24C2C3D4E4}" srcOrd="0" destOrd="0" presId="urn:microsoft.com/office/officeart/2005/8/layout/vList2"/>
    <dgm:cxn modelId="{6F7F49B7-98B7-49BD-B88E-49389065D516}" srcId="{8996E6C2-A1BE-451A-B309-6B388453A255}" destId="{65BC2AB5-0CA1-4DEB-9EF1-21E13A5A0C90}" srcOrd="1" destOrd="0" parTransId="{7F57FE88-9DBF-472B-816D-1F678E328EEA}" sibTransId="{730A46EC-0208-45E3-8191-E91E27307167}"/>
    <dgm:cxn modelId="{31B5E4B7-00B3-4F85-BE08-425557ACD458}" type="presOf" srcId="{0E44FC03-C722-4D43-8755-72A954EE023B}" destId="{7604A03A-04BB-4B23-B419-FD4FDFD73B78}" srcOrd="0" destOrd="0" presId="urn:microsoft.com/office/officeart/2005/8/layout/vList2"/>
    <dgm:cxn modelId="{9CD6ECBE-7492-4989-B2EC-48AB522CE601}" srcId="{8996E6C2-A1BE-451A-B309-6B388453A255}" destId="{0E44FC03-C722-4D43-8755-72A954EE023B}" srcOrd="0" destOrd="0" parTransId="{0F923A60-01BC-42D3-BE7C-AC55B142E2A8}" sibTransId="{48ECF152-8602-4964-AF2C-114A16201176}"/>
    <dgm:cxn modelId="{3BEBC5D8-E406-4A15-A87F-127577749FEA}" type="presOf" srcId="{8996E6C2-A1BE-451A-B309-6B388453A255}" destId="{2A67CE8B-CA13-43C1-8741-8D4EBB406D8B}" srcOrd="0" destOrd="0" presId="urn:microsoft.com/office/officeart/2005/8/layout/vList2"/>
    <dgm:cxn modelId="{0B7914AE-7DAC-45F2-A011-8118AF316FEC}" type="presParOf" srcId="{2A67CE8B-CA13-43C1-8741-8D4EBB406D8B}" destId="{7604A03A-04BB-4B23-B419-FD4FDFD73B78}" srcOrd="0" destOrd="0" presId="urn:microsoft.com/office/officeart/2005/8/layout/vList2"/>
    <dgm:cxn modelId="{F0D21F37-C459-471F-BE84-251437CBF7EA}" type="presParOf" srcId="{2A67CE8B-CA13-43C1-8741-8D4EBB406D8B}" destId="{FE5FEC56-DB72-4AE0-B7D8-16D577B41717}" srcOrd="1" destOrd="0" presId="urn:microsoft.com/office/officeart/2005/8/layout/vList2"/>
    <dgm:cxn modelId="{000D8F7F-331B-483C-AA11-632E9A70DE8B}" type="presParOf" srcId="{2A67CE8B-CA13-43C1-8741-8D4EBB406D8B}" destId="{BBD6409D-56A6-4A05-9D10-DE24C2C3D4E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2281B-4E50-45F3-999D-1B51F8B87A4F}">
      <dsp:nvSpPr>
        <dsp:cNvPr id="0" name=""/>
        <dsp:cNvSpPr/>
      </dsp:nvSpPr>
      <dsp:spPr>
        <a:xfrm>
          <a:off x="0" y="24269"/>
          <a:ext cx="5000124" cy="2686320"/>
        </a:xfrm>
        <a:prstGeom prst="roundRect">
          <a:avLst/>
        </a:prstGeom>
        <a:gradFill rotWithShape="0">
          <a:gsLst>
            <a:gs pos="0">
              <a:schemeClr val="accent5">
                <a:hueOff val="0"/>
                <a:satOff val="0"/>
                <a:lumOff val="0"/>
                <a:alphaOff val="0"/>
              </a:schemeClr>
            </a:gs>
            <a:gs pos="100000">
              <a:schemeClr val="accent5">
                <a:hueOff val="0"/>
                <a:satOff val="0"/>
                <a:lumOff val="0"/>
                <a:alphaOff val="0"/>
                <a:shade val="48000"/>
                <a:satMod val="180000"/>
                <a:lumMod val="94000"/>
              </a:schemeClr>
            </a:gs>
            <a:gs pos="100000">
              <a:schemeClr val="accent5">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Resource - https://www.gov.uk/government/publications/guidance-on-applying-the-waste-hierarchy  </a:t>
          </a:r>
          <a:endParaRPr lang="en-US" sz="2800" kern="1200" dirty="0">
            <a:solidFill>
              <a:schemeClr val="bg1"/>
            </a:solidFill>
          </a:endParaRPr>
        </a:p>
      </dsp:txBody>
      <dsp:txXfrm>
        <a:off x="131135" y="155404"/>
        <a:ext cx="4737854" cy="2424050"/>
      </dsp:txXfrm>
    </dsp:sp>
    <dsp:sp modelId="{53D76D93-F665-4990-9DE0-0A43A6F64E46}">
      <dsp:nvSpPr>
        <dsp:cNvPr id="0" name=""/>
        <dsp:cNvSpPr/>
      </dsp:nvSpPr>
      <dsp:spPr>
        <a:xfrm>
          <a:off x="0" y="2767279"/>
          <a:ext cx="5000124" cy="2686320"/>
        </a:xfrm>
        <a:prstGeom prst="roundRect">
          <a:avLst/>
        </a:prstGeom>
        <a:gradFill rotWithShape="0">
          <a:gsLst>
            <a:gs pos="0">
              <a:schemeClr val="accent5">
                <a:hueOff val="6010703"/>
                <a:satOff val="-26380"/>
                <a:lumOff val="7843"/>
                <a:alphaOff val="0"/>
              </a:schemeClr>
            </a:gs>
            <a:gs pos="100000">
              <a:schemeClr val="accent5">
                <a:hueOff val="6010703"/>
                <a:satOff val="-26380"/>
                <a:lumOff val="7843"/>
                <a:alphaOff val="0"/>
                <a:shade val="48000"/>
                <a:satMod val="180000"/>
                <a:lumMod val="94000"/>
              </a:schemeClr>
            </a:gs>
            <a:gs pos="100000">
              <a:schemeClr val="accent5">
                <a:hueOff val="6010703"/>
                <a:satOff val="-26380"/>
                <a:lumOff val="7843"/>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Brief – review government guidance. Prepare comments on one strength and one weakness of the waste hierarchy.</a:t>
          </a:r>
          <a:endParaRPr lang="en-US" sz="2800" kern="1200" dirty="0"/>
        </a:p>
      </dsp:txBody>
      <dsp:txXfrm>
        <a:off x="131135" y="2898414"/>
        <a:ext cx="4737854" cy="2424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04A03A-04BB-4B23-B419-FD4FDFD73B78}">
      <dsp:nvSpPr>
        <dsp:cNvPr id="0" name=""/>
        <dsp:cNvSpPr/>
      </dsp:nvSpPr>
      <dsp:spPr>
        <a:xfrm>
          <a:off x="0" y="338163"/>
          <a:ext cx="5000124" cy="2352796"/>
        </a:xfrm>
        <a:prstGeom prst="roundRect">
          <a:avLst/>
        </a:prstGeom>
        <a:gradFill rotWithShape="0">
          <a:gsLst>
            <a:gs pos="0">
              <a:schemeClr val="accent5">
                <a:hueOff val="0"/>
                <a:satOff val="0"/>
                <a:lumOff val="0"/>
                <a:alphaOff val="0"/>
              </a:schemeClr>
            </a:gs>
            <a:gs pos="100000">
              <a:schemeClr val="accent5">
                <a:hueOff val="0"/>
                <a:satOff val="0"/>
                <a:lumOff val="0"/>
                <a:alphaOff val="0"/>
                <a:shade val="48000"/>
                <a:satMod val="180000"/>
                <a:lumMod val="94000"/>
              </a:schemeClr>
            </a:gs>
            <a:gs pos="100000">
              <a:schemeClr val="accent5">
                <a:hueOff val="0"/>
                <a:satOff val="0"/>
                <a:lumOff val="0"/>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Brief – view the wind turbine on the docks. Visualise the engineering challenge involved in setting up and taking down.  </a:t>
          </a:r>
          <a:endParaRPr lang="en-US" sz="2500" kern="1200" dirty="0"/>
        </a:p>
      </dsp:txBody>
      <dsp:txXfrm>
        <a:off x="114854" y="453017"/>
        <a:ext cx="4770416" cy="2123088"/>
      </dsp:txXfrm>
    </dsp:sp>
    <dsp:sp modelId="{BBD6409D-56A6-4A05-9D10-DE24C2C3D4E4}">
      <dsp:nvSpPr>
        <dsp:cNvPr id="0" name=""/>
        <dsp:cNvSpPr/>
      </dsp:nvSpPr>
      <dsp:spPr>
        <a:xfrm>
          <a:off x="0" y="2762960"/>
          <a:ext cx="5000124" cy="2352796"/>
        </a:xfrm>
        <a:prstGeom prst="roundRect">
          <a:avLst/>
        </a:prstGeom>
        <a:gradFill rotWithShape="0">
          <a:gsLst>
            <a:gs pos="0">
              <a:schemeClr val="accent5">
                <a:hueOff val="6010703"/>
                <a:satOff val="-26380"/>
                <a:lumOff val="7843"/>
                <a:alphaOff val="0"/>
              </a:schemeClr>
            </a:gs>
            <a:gs pos="100000">
              <a:schemeClr val="accent5">
                <a:hueOff val="6010703"/>
                <a:satOff val="-26380"/>
                <a:lumOff val="7843"/>
                <a:alphaOff val="0"/>
                <a:shade val="48000"/>
                <a:satMod val="180000"/>
                <a:lumMod val="94000"/>
              </a:schemeClr>
            </a:gs>
            <a:gs pos="100000">
              <a:schemeClr val="accent5">
                <a:hueOff val="6010703"/>
                <a:satOff val="-26380"/>
                <a:lumOff val="7843"/>
                <a:alphaOff val="0"/>
                <a:shade val="48000"/>
                <a:satMod val="180000"/>
                <a:lumMod val="94000"/>
              </a:schemeClr>
            </a:gs>
          </a:gsLst>
          <a:lin ang="4140000" scaled="1"/>
        </a:gradFill>
        <a:ln>
          <a:noFill/>
        </a:ln>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Produce a 500-word commentary with one visualisation of what you would do with a redundant wind turbine on Swansea Dock.</a:t>
          </a:r>
          <a:endParaRPr lang="en-US" sz="2500" kern="1200" dirty="0"/>
        </a:p>
      </dsp:txBody>
      <dsp:txXfrm>
        <a:off x="114854" y="2877814"/>
        <a:ext cx="4770416" cy="21230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0T14:34:41.195"/>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0T14:34:44.019"/>
    </inkml:context>
    <inkml:brush xml:id="br0">
      <inkml:brushProperty name="width" value="0.3" units="cm"/>
      <inkml:brushProperty name="height" value="0.6" units="cm"/>
      <inkml:brushProperty name="color" value="#E6E6E6"/>
      <inkml:brushProperty name="tip" value="rectangle"/>
      <inkml:brushProperty name="rasterOp" value="maskPen"/>
      <inkml:brushProperty name="ignorePressure" value="1"/>
    </inkml:brush>
  </inkml:definitions>
  <inkml:trace contextRef="#ctx0" brushRef="#br0">0 1072,'3'-3,"0"-1,-1 0,1 0,-1-1,0 1,-1 0,1-1,-1 1,1-1,0-6,1-4,44-225,6-23,-41 222,2 0,37-76,-42 102,0 0,0 1,2 0,-1 1,2 0,0 0,0 1,1 1,1 0,21-13,-11 11,1 1,0 1,49-13,83-12,-155 35,112-19,148-6,118 23,-240 9,242 43,-294-31,-2 4,-1 4,156 70,-208-80,-1 2,0 2,-1 0,-1 2,34 34,-49-42,-1 1,-1 0,0 1,-1 1,-1 0,-1 1,0 0,-1 0,-1 1,-1 0,6 23,-7-15,-2 0,0 1,-2-1,-1 1,-3 45,0-59,0 1,-1-1,0 0,-1 1,-1-1,0-1,-1 1,0-1,-1 0,-1 0,0-1,-13 15,6-11,-1-2,0 0,-2-1,1-1,-1 0,-1-1,0-1,-38 13,9-7,0-2,-88 13,-141-3,-2-21,224-3,-15 0,-228-3,4-19,174 2,99 15,1-1,0-1,-31-14,21 2,13 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0T14:35:20.927"/>
    </inkml:context>
    <inkml:brush xml:id="br0">
      <inkml:brushProperty name="width" value="0.3" units="cm"/>
      <inkml:brushProperty name="height" value="0.6" units="cm"/>
      <inkml:brushProperty name="color" value="#FFFFCC"/>
      <inkml:brushProperty name="tip" value="rectangle"/>
      <inkml:brushProperty name="rasterOp" value="maskPen"/>
      <inkml:brushProperty name="ignorePressure" value="1"/>
    </inkml:brush>
  </inkml:definitions>
  <inkml:trace contextRef="#ctx0" brushRef="#br0">40 0,'-2'0,"-3"0,-3 0,-5 0,1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0T14:35:22.815"/>
    </inkml:context>
    <inkml:brush xml:id="br0">
      <inkml:brushProperty name="width" value="0.3" units="cm"/>
      <inkml:brushProperty name="height" value="0.6" units="cm"/>
      <inkml:brushProperty name="color" value="#FFFFCC"/>
      <inkml:brushProperty name="tip" value="rectangle"/>
      <inkml:brushProperty name="rasterOp" value="maskPen"/>
      <inkml:brushProperty name="ignorePressure" value="1"/>
    </inkml:brush>
  </inkml:definitions>
  <inkml:trace contextRef="#ctx0" brushRef="#br0">1 0,'103'722,"-57"4,-24 144,-24-2,0-178,2-686,0-5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10T14:35:23.817"/>
    </inkml:context>
    <inkml:brush xml:id="br0">
      <inkml:brushProperty name="width" value="0.3" units="cm"/>
      <inkml:brushProperty name="height" value="0.6" units="cm"/>
      <inkml:brushProperty name="color" value="#FFFFCC"/>
      <inkml:brushProperty name="tip" value="rectangle"/>
      <inkml:brushProperty name="rasterOp" value="maskPen"/>
      <inkml:brushProperty name="ignorePressure" value="1"/>
    </inkml:brush>
  </inkml:definitions>
  <inkml:trace contextRef="#ctx0" brushRef="#br0">0 1137,'12'-13,"-2"-1,1-1,-2 0,0-1,11-28,4-4,19-30,4 1,4 3,115-131,-112 149,4 2,1 4,2 1,3 4,2 2,1 3,93-39,-98 54,0 4,2 2,0 3,126-15,-64 22,202 9,-230 6,101 18,-165-18,0 2,-1 1,0 2,-1 1,0 1,50 30,-60-29,-2 2,0 1,0 1,-2 0,0 1,-2 1,0 1,-1 0,24 47,-18-25,-1 2,-3 0,-2 1,13 69,-20-75,-1 0,-3 0,0 72,-5-96,0 1,-2-1,1 0,-2 0,0 0,-1-1,-1 1,0-1,-1-1,-1 1,0-1,-13 18,2-11,0 0,-2-2,0 0,-1-1,0-1,-39 21,15-14,0-1,-89 29,52-29,-1-2,-141 14,-173-10,-98-26,413-5,0-4,0-3,-150-45,222 55,-7-2,1-1,0-1,0 0,1-1,-31-20,34 16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4:47.264"/>
    </inkml:context>
    <inkml:brush xml:id="br0">
      <inkml:brushProperty name="width" value="0.2" units="cm"/>
      <inkml:brushProperty name="height" value="0.2" units="cm"/>
      <inkml:brushProperty name="color" value="#E71224"/>
    </inkml:brush>
  </inkml:definitions>
  <inkml:trace contextRef="#ctx0" brushRef="#br0">0 369 24575,'1'4'0,"-1"1"0,1 0 0,0-1 0,3 10 0,1 6 0,27 195 0,-11-66 0,76 616 0,-73-584 0,-11-95 0,2 96 0,-15 238 0,-1-179 0,0-227 0,0 1 0,-4 14 0,-2 17 0,5-1 0,-8 75 0,7-54 0,2-52 0,2-46 0,-1-972 0,-16 803 0,6 111 0,5 34 0,-8-128 0,7 51 0,-1-4 0,5 95 0,-10-55 0,-2-34 0,14 42 0,-5-84 0,-4-100 0,9 220 0,1 39 0,0 0 0,2 0 0,0 1 0,0-1 0,1 1 0,1-1 0,0 1 0,1 1 0,0-1 0,1 1 0,0 0 0,1 0 0,0 1 0,12-12 0,-12 16 0,0 0 0,0 1 0,1 0 0,-1 0 0,1 1 0,12-5 0,-8 3 0,25-16 0,-32 19 0,0 0 0,0 1 0,1 0 0,-1 0 0,1 1 0,-1-1 0,1 1 0,0 1 0,10-2 0,9 1 0,31 0 0,-36 2 0,3 0 0,163 2 0,-152 0 0,0 2 0,0 1 0,44 13 0,-60-12 0,0 0 0,-1 1 0,-1 0 0,1 2 0,27 17 0,35 35 0,17 11 0,-71-52 0,-1 2 0,44 47 0,50 83 0,-91-112 0,-1 1 0,-3 1 0,33 78 0,-37-71 0,-9-25 0,-1 1 0,-1 1 0,7 35 0,-7 6 0,-4 0 0,-3 86 0,-2-126 0,-1-21 0,1-1 0,-1 1 0,0 0 0,-1-1 0,1 1 0,-1-1 0,0 1 0,-1-1 0,1 0 0,-1 0 0,0 0 0,0 0 0,-1 0 0,0-1 0,1 0 0,-1 1 0,-1-1 0,1-1 0,-9 7 0,-4 1 0,0 0 0,-1-2 0,0 0 0,-25 9 0,16-10 0,1 0 0,-2-1 0,1-2 0,-1-1 0,1-1 0,-49-1 0,-169-26 0,99 7 0,113 14 0,-55-7 0,78 8 0,0 0 0,0-1 0,0-1 0,0 1 0,1-2 0,-14-7 0,11 6 0,0 1 0,0 0 0,-1 1 0,0 1 0,0 0 0,-21-3 0,4 1 0,26 4 0,-11-1 0,0-1 0,0-1 0,0 0 0,1-1 0,-1 0 0,1-2 0,-17-9 0,-55-43-1365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4:52.059"/>
    </inkml:context>
    <inkml:brush xml:id="br0">
      <inkml:brushProperty name="width" value="0.2" units="cm"/>
      <inkml:brushProperty name="height" value="0.2" units="cm"/>
      <inkml:brushProperty name="color" value="#E71224"/>
    </inkml:brush>
  </inkml:definitions>
  <inkml:trace contextRef="#ctx0" brushRef="#br0">751 1 24575,'-410'0'0,"403"0"0,0 1 0,0 0 0,0 0 0,0 1 0,0-1 0,0 2 0,1-1 0,-1 1 0,-8 5 0,-6 5 0,-27 21 0,32-22 0,-3 2 0,0 1 0,-20 21 0,33-29 0,-1 1 0,2 0 0,-1 0 0,1 0 0,0 0 0,0 1 0,1 0 0,-3 11 0,-31 89 0,34-100 0,2 1 0,-1 0 0,1 0 0,1 0 0,-1 15 0,4 50 0,0-56 0,1 1 0,1-2 0,0 1 0,1 0 0,2-1 0,-1 0 0,2 0 0,0-1 0,2 0 0,0-1 0,22 30 0,-15-29 0,0 0 0,1-1 0,31 22 0,-28-25 0,1-2 0,0 0 0,0-1 0,1-2 0,35 9 0,-18-8 0,1-2 0,59 2 0,84-8 0,-133-2 0,-45 1 0,-1-1 0,1 0 0,-1 0 0,0 0 0,0 0 0,0-1 0,1 0 0,-1 0 0,7-5 0,4-2 0,21-19 0,-12 9 0,4-2 0,62-47 0,-80 57 0,0 1 0,-1-1 0,0 0 0,-1-1 0,13-21 0,-1-2 0,-3 4 0,20-44 0,-34 63 0,1-1 0,-1 1 0,-1-1 0,0 0 0,-1 0 0,0-1 0,-1-15 0,-1 28 0,0-24 0,-5-44 0,3 61 0,1 1 0,-1-1 0,-1 0 0,1 1 0,-1 0 0,0 0 0,-1-1 0,0 2 0,-9-14 0,3 9 0,0 0 0,0 0 0,-1 1 0,-1 0 0,0 1 0,0 0 0,-1 1 0,0 1 0,0 0 0,-1 0 0,-22-7 0,-12-4 0,29 10 0,1 1 0,-1 1 0,-1 0 0,-26-3 0,-154-5-1365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4:57.502"/>
    </inkml:context>
    <inkml:brush xml:id="br0">
      <inkml:brushProperty name="width" value="0.2" units="cm"/>
      <inkml:brushProperty name="height" value="0.2" units="cm"/>
      <inkml:brushProperty name="color" value="#E71224"/>
    </inkml:brush>
  </inkml:definitions>
  <inkml:trace contextRef="#ctx0" brushRef="#br0">0 1 24575,'10'0'0,"21"2"0,24 4 0,21 0 0,4 4 0,9 3 0,10 4 0,3 2 0,-7-3 0,-9-4 0,-12-4 0,-15-3 0,-9-3 0,-11-1 0,-10-2 0,-8 1 0,-9-1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4:58.819"/>
    </inkml:context>
    <inkml:brush xml:id="br0">
      <inkml:brushProperty name="width" value="0.2" units="cm"/>
      <inkml:brushProperty name="height" value="0.2" units="cm"/>
      <inkml:brushProperty name="color" value="#E71224"/>
    </inkml:brush>
  </inkml:definitions>
  <inkml:trace contextRef="#ctx0" brushRef="#br0">0 1 24575,'3'0'0,"12"0"0,18 0 0,23 2 0,21 1 0,19 0 0,18 0 0,10-2 0,-6 0 0,-9 0 0,-3-1 0,-16 0 0,-10 0 0,-15 0 0,-15 0 0,-12 0 0,-14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02.377"/>
    </inkml:context>
    <inkml:brush xml:id="br0">
      <inkml:brushProperty name="width" value="0.2" units="cm"/>
      <inkml:brushProperty name="height" value="0.2" units="cm"/>
      <inkml:brushProperty name="color" value="#E71224"/>
    </inkml:brush>
  </inkml:definitions>
  <inkml:trace contextRef="#ctx0" brushRef="#br0">0 1 24575,'3'62'0,"3"-1"0,16 72 0,-1-7 0,-12-63 0,18 150 0,-15 2 0,-11-172 0,2-1 0,14 75 0,-8-59 0,-3-1 0,-1 110 0,-5-126 0,0-33 0,0-27 0,0-64-1365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03.896"/>
    </inkml:context>
    <inkml:brush xml:id="br0">
      <inkml:brushProperty name="width" value="0.2" units="cm"/>
      <inkml:brushProperty name="height" value="0.2" units="cm"/>
      <inkml:brushProperty name="color" value="#E71224"/>
    </inkml:brush>
  </inkml:definitions>
  <inkml:trace contextRef="#ctx0" brushRef="#br0">0 1 24575,'1370'0'0,"-1354"1"0,27 4 0,4 1 0,1-4-1365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06.234"/>
    </inkml:context>
    <inkml:brush xml:id="br0">
      <inkml:brushProperty name="width" value="0.2" units="cm"/>
      <inkml:brushProperty name="height" value="0.2" units="cm"/>
      <inkml:brushProperty name="color" value="#E71224"/>
    </inkml:brush>
  </inkml:definitions>
  <inkml:trace contextRef="#ctx0" brushRef="#br0">189 59 24575,'0'-2'0,"0"1"0,1 0 0,-1-1 0,1 1 0,-1 0 0,1 0 0,-1 0 0,1 0 0,-1-1 0,1 1 0,0 0 0,0 0 0,0 0 0,0 0 0,0 1 0,0-1 0,0 0 0,2-1 0,22-12 0,-9 9 0,0 0 0,0 1 0,0 1 0,1 1 0,18-1 0,87 2 0,-102 2 0,-15-2 0,0 1 0,0 0 0,0 1 0,0-1 0,1 1 0,-1 0 0,-1 0 0,1 1 0,0 0 0,0-1 0,0 2 0,-1-1 0,1 0 0,-1 1 0,0 0 0,0 0 0,0 0 0,5 6 0,2 3 0,-1 1 0,0 0 0,-1 0 0,-1 1 0,0 1 0,-1-1 0,-1 1 0,7 21 0,-7-13 0,-1 0 0,-1 0 0,0 1 0,-2-1 0,-1 28 0,0-17 0,0-21 0,-1-1 0,0 1 0,-1 0 0,0-1 0,-1 1 0,-7 22 0,5-28 0,0 0 0,0 0 0,-1-1 0,0 0 0,-1 0 0,1 0 0,-1 0 0,-9 6 0,1 0 0,-1 1 0,0 0 0,-2-1 0,-29 18 0,36-25 0,1-1 0,-2 0 0,1 0 0,0-1 0,-1 0 0,1-1 0,-1 0 0,-19 1 0,-32-5 0,37 1 0,0 1 0,-36 4 0,45 0 0,0 1 0,0 0 0,0 1 0,1 1 0,-18 11 0,17-9 0,1-2 0,4-2 0,1 1 0,1-1 0,-15 12 0,21-15 0,1 1 0,-1-1 0,1 0 0,0 1 0,0 0 0,0 0 0,0 0 0,0 0 0,1 0 0,-1 0 0,1 0 0,0 0 0,0 0 0,0 1 0,0-1 0,0 4 0,0 1 0,1 0 0,0 0 0,0 0 0,0 0 0,1 0 0,0 0 0,1 0 0,0-1 0,3 10 0,-2-11 0,-1-1 0,1 0 0,0 0 0,0 0 0,1-1 0,-1 1 0,1-1 0,0 0 0,0 0 0,0 0 0,1 0 0,0-1 0,6 4 0,5 1 0,1-1 0,1 0 0,-1-1 0,1-1 0,0-1 0,31 3 0,28-1 0,113-5 0,-96-2 0,-20 0-1365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10.542"/>
    </inkml:context>
    <inkml:brush xml:id="br0">
      <inkml:brushProperty name="width" value="0.2" units="cm"/>
      <inkml:brushProperty name="height" value="0.2" units="cm"/>
      <inkml:brushProperty name="color" value="#E71224"/>
    </inkml:brush>
  </inkml:definitions>
  <inkml:trace contextRef="#ctx0" brushRef="#br0">652 1 24575,'-2'50'0,"-3"-1"0,-2 1 0,-2-1 0,-19 60 0,13-62 0,-29 58 0,38-91 0,-27 54 0,-13 32 0,5-7 0,21-52 0,-23 74 0,15-29 0,-50 103 0,77-186 0,-39 94 0,-40 154 0,7 74 0,53-247 0,11-47 0,-6 40 0,8 5 0,5 137 0,4-107 0,4 56 0,-2-128 0,1 0 0,15 56 0,17 22 0,59 120 0,-72-178 0,39 78 0,-37-84 0,44 71 0,-7-19 0,31 45 0,22 15 0,84 109 0,-184-251 0,2-2 0,-1 0 0,2 0 0,21 13 0,12 9 0,76 56 0,-1 0 0,-115-85-273,0-1 0,1 0 0,0-1 0,28 10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24.973"/>
    </inkml:context>
    <inkml:brush xml:id="br0">
      <inkml:brushProperty name="width" value="0.2" units="cm"/>
      <inkml:brushProperty name="height" value="0.2" units="cm"/>
      <inkml:brushProperty name="color" value="#E71224"/>
    </inkml:brush>
  </inkml:definitions>
  <inkml:trace contextRef="#ctx0" brushRef="#br0">1312 0 24575,'-215'680'-620,"167"-539"566,-5 9 54,-100 203 0,29-123 0,-28 54 0,108-190 225,4 2 0,-40 145-1,-19 42-224,7-23 0,78-215 0,-25 54 0,28-75 0,-1-1 0,-1-1 0,-31 41 0,40-58 0,1 0 0,-1 0 0,1 1 0,0-1 0,1 1 0,0 0 0,0 0 0,-2 7 0,-7 53 0,5-21 0,0-17 0,-17 52 0,19-75 0,3-13 0,1-12 0,5-6-1365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17.346"/>
    </inkml:context>
    <inkml:brush xml:id="br0">
      <inkml:brushProperty name="width" value="0.2" units="cm"/>
      <inkml:brushProperty name="height" value="0.2" units="cm"/>
      <inkml:brushProperty name="color" value="#E71224"/>
    </inkml:brush>
  </inkml:definitions>
  <inkml:trace contextRef="#ctx0" brushRef="#br0">0 2 24575,'104'-1'0,"119"3"0,-202-1 0,0 0 0,0 2 0,0 1 0,27 8 0,-39-9 0,0 0 0,0 1 0,-1 0 0,0 1 0,0-1 0,0 2 0,0-1 0,-1 1 0,0 0 0,0 0 0,0 1 0,6 9 0,35 40 0,-20-24 0,-22-24 0,1 1 0,-2 0 0,1 1 0,-1-1 0,6 17 0,14 54 0,-19-60 0,1 14 0,0 1 0,-2-1 0,-2 1 0,-1 0 0,-6 69 0,3-92 0,-1-1 0,-1 0 0,1 0 0,-2 0 0,-4 11 0,-28 49 0,22-45 0,8-15 0,0-1 0,-1 0 0,-1-1 0,-14 16 0,-41 31 0,40-36 0,-25 26 0,24-20 0,1 2 0,2 0 0,-28 49 0,23-33 0,-36 44 0,14-21 0,30-43 0,13-19 0,1 0 0,0 1 0,0-1 0,0 1 0,1 0 0,0 0 0,0 0 0,0 1 0,1-1 0,0 1 0,-2 9 0,3 17-1365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19.866"/>
    </inkml:context>
    <inkml:brush xml:id="br0">
      <inkml:brushProperty name="width" value="0.2" units="cm"/>
      <inkml:brushProperty name="height" value="0.2" units="cm"/>
      <inkml:brushProperty name="color" value="#E71224"/>
    </inkml:brush>
  </inkml:definitions>
  <inkml:trace contextRef="#ctx0" brushRef="#br0">1 130 24575,'3'-2'0,"0"-1"0,0 1 0,0 0 0,0 0 0,0 1 0,7-3 0,4-3 0,3-2 0,0 1 0,1 1 0,0 1 0,0 0 0,25-4 0,-4 4 0,-20 4 0,0-1 0,0-1 0,24-7 0,-17 2 0,1 2 0,-1 1 0,2 1 0,-1 2 0,53-1 0,-76 4 0,-1 0 0,0 0 0,1 1 0,-1-1 0,1 1 0,-1 0 0,0 0 0,1 0 0,-1 0 0,5 3 0,-2 0 0,1 1 0,-1 0 0,8 8 0,-12-11 0,30 22 0,-26-21 0,-1 0 0,0 1 0,0 0 0,0 0 0,0 0 0,-1 0 0,0 1 0,4 5 0,64 92 0,-69-98 0,0 1 0,0-1 0,-1 1 0,1 0 0,-1 0 0,-1 0 0,1 0 0,-1 0 0,0 0 0,0 0 0,0 6 0,0 9 0,-2 32 0,0-24 0,2 1 0,-2 22 0,0-46 0,1 0 0,-1 0 0,0-1 0,-1 1 0,1 0 0,-1 0 0,-4 8 0,0-2 0,-1-1 0,0 1 0,-1-1 0,1 0 0,-2-1 0,0 0 0,0 0 0,0-1 0,-1 0 0,-1-1 0,1 0 0,-1 0 0,-18 7 0,-89 34 0,93-38 0,0-1 0,0-2 0,-30 7 0,10-4 0,31-6 0,1 1 0,-1 1 0,1 0 0,1 1 0,-1 0 0,-16 14 0,-18 9 0,33-21-1365</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41.186"/>
    </inkml:context>
    <inkml:brush xml:id="br0">
      <inkml:brushProperty name="width" value="0.2" units="cm"/>
      <inkml:brushProperty name="height" value="0.2" units="cm"/>
      <inkml:brushProperty name="color" value="#E71224"/>
    </inkml:brush>
  </inkml:definitions>
  <inkml:trace contextRef="#ctx0" brushRef="#br0">0 1 24575,'0'58'0,"15"110"0,11-32 0,-9-58 0,12 143 0,-24-157 0,26 117 0,-13-106 0,3-2 0,34 77 0,79 133 0,-97-214 0,56 115 0,40 159 0,-76-187 0,-16-33 0,-29-83 0,8 17 0,34 65 0,8 21 0,-59-135 0,95 228 0,-81-198 0,-13-25 0,13 22 0,7 5 0,54 96 0,-74-129 0,1 0 0,0-1 0,0 1 0,6 5 0,15 18 0,28 63-1365</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43.237"/>
    </inkml:context>
    <inkml:brush xml:id="br0">
      <inkml:brushProperty name="width" value="0.2" units="cm"/>
      <inkml:brushProperty name="height" value="0.2" units="cm"/>
      <inkml:brushProperty name="color" value="#E71224"/>
    </inkml:brush>
  </inkml:definitions>
  <inkml:trace contextRef="#ctx0" brushRef="#br0">1 0 24575,'400'25'0,"-231"-10"0,257 23 0,-279-22 0,46 3 0,-128-12 0,-45-4 0,1-1 0,0-1 0,21-2 0,65-9-1365</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50.991"/>
    </inkml:context>
    <inkml:brush xml:id="br0">
      <inkml:brushProperty name="width" value="0.2" units="cm"/>
      <inkml:brushProperty name="height" value="0.2" units="cm"/>
      <inkml:brushProperty name="color" value="#E71224"/>
    </inkml:brush>
  </inkml:definitions>
  <inkml:trace contextRef="#ctx0" brushRef="#br0">0 1 24575,'1'16'0,"4"26"0,1-2 0,-3 126 0,-3-107 0,11 104 0,5-14 0,-12-94 0,2-15 0,2 0 0,1-1 0,27 71 0,-32-100 0,1 1 0,0-1 0,1-1 0,0 1 0,0-1 0,1 0 0,14 13 0,5 3 0,32 22 0,-4-4 0,112 111 0,-162-151 0,0 0 0,0 0 0,1 0 0,-1 0 0,0-1 0,1 1 0,0-1 0,0-1 0,-1 1 0,1 0 0,6 0 0,-3-1 0,1-1 0,-1 0 0,1 0 0,0-1 0,16-3 0,18-5 0,-1-2 0,0-1 0,0-3 0,59-29 0,-92 39 0,0-1 0,-1 0 0,0 0 0,0-1 0,0 1 0,-1-2 0,0 1 0,0-1 0,-1 0 0,9-16 0,-1-3 0,-1-1 0,12-35 0,-12 28 0,-8 21 0,-1-1 0,0 1 0,-1-1 0,2-17 0,-2-60 0,0 13 0,6-335 0,-10 284 0,1 120 0,1 5 0,-1 0 0,0 1 0,0-1 0,-1 0 0,1 1 0,-1-1 0,0 1 0,-3-8 0,4 12 0,0 0 0,0 0 0,0 0 0,0 0 0,0 0 0,0 0 0,0 0 0,0 0 0,0 0 0,0 0 0,0 0 0,0 0 0,0-1 0,0 1 0,0 0 0,0 0 0,0 0 0,0 0 0,0 0 0,0 0 0,0 0 0,-1 0 0,1 0 0,0 0 0,0 0 0,0 0 0,0 0 0,0 0 0,0 0 0,0 0 0,0 0 0,0 0 0,0 0 0,0 0 0,0 0 0,0 0 0,0 0 0,0 0 0,0 0 0,-1 0 0,1 0 0,0 0 0,0 0 0,0 0 0,0 1 0,0-1 0,0 0 0,0 0 0,0 0 0,0 0 0,0 0 0,0 0 0,0 0 0,0 0 0,0 0 0,0 0 0,0 0 0,0 0 0,0 0 0,0 0 0,0 0 0,0 0 0,0 0 0,0 0 0,0 1 0,0-1 0,0 0 0,-3 8 0,1 9 0,-1 276 0,4-158 0,0-118 0,6 31 0,-4-30 0,2 25 0,-5-14 0,1 6 0,6 45 0,-5-64 0,18 82 0,-11-59 0,-7-28 0,1 0 0,0 0 0,0 0 0,7 12 0,-3-6-151,0 0-1,-2 1 0,0 0 0,0 0 1,-2 0-1,0 0 0,-1 1 1,-1 19-1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5:56.924"/>
    </inkml:context>
    <inkml:brush xml:id="br0">
      <inkml:brushProperty name="width" value="0.2" units="cm"/>
      <inkml:brushProperty name="height" value="0.2" units="cm"/>
      <inkml:brushProperty name="color" value="#E71224"/>
    </inkml:brush>
  </inkml:definitions>
  <inkml:trace contextRef="#ctx0" brushRef="#br0">1012 84 24575,'-86'-6'0,"16"1"0,54 4 0,-154-2 0,117 4 0,-64 10 0,-43 17 0,118-18 0,-71 27 0,108-35 0,0 0 0,1 0 0,0 1 0,0 0 0,-1 0 0,2 0 0,-1 0 0,0 1 0,-5 6 0,0 2 0,1 0 0,-7 14 0,-4 7 0,5-12 0,1 2 0,0-1 0,-12 36 0,20-45 0,1 0 0,0-1 0,1 2 0,1-1 0,0 0 0,0 16 0,2-20 0,1 0 0,0-1 0,0 1 0,1 0 0,0 0 0,1-1 0,0 1 0,0-1 0,1 0 0,5 10 0,-4-9 0,1 0 0,0 0 0,0 0 0,9 7 0,-11-12 0,0 0 0,1 0 0,-1-1 0,1 0 0,0 0 0,0 0 0,0-1 0,0 1 0,10 2 0,117 28 0,170 22 0,-157-40 0,-62-7 0,-73-6 0,0 0 0,16 5 0,-18-4 0,0 0 0,1-1 0,-1 0 0,11 0 0,6-2 0,-1-1 0,1-1 0,31-7 0,73-22 0,-111 26 0,-2 1 0,0-1 0,-1 0 0,0-2 0,0 1 0,-1-2 0,0 0 0,24-18 0,-16 10 0,-8 5 0,0 0 0,21-22 0,-31 29 0,-1-1 0,1 1 0,-1-1 0,0 1 0,-1-1 0,1 0 0,-1 0 0,0 0 0,0 0 0,-1-1 0,1 1 0,-1 0 0,0-8 0,1-12 0,-2 0 0,-1 0 0,-1 0 0,-2 0 0,0 0 0,-1 1 0,-11-31 0,12 46 0,-1 1 0,1 0 0,-1 0 0,-1 0 0,0 0 0,-6-6 0,-13-18 0,15 19 0,0-1 0,0 1 0,-1 1 0,-1 0 0,0 0 0,-15-10 0,3 3 0,17 13 0,0 1 0,0-1 0,-1 1 0,0 1 0,-9-5 0,-6 0 0,0 1 0,-45-10 0,-22-7 0,47 16-37,-55-11-1291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6:01.750"/>
    </inkml:context>
    <inkml:brush xml:id="br0">
      <inkml:brushProperty name="width" value="0.2" units="cm"/>
      <inkml:brushProperty name="height" value="0.2" units="cm"/>
      <inkml:brushProperty name="color" value="#E71224"/>
    </inkml:brush>
  </inkml:definitions>
  <inkml:trace contextRef="#ctx0" brushRef="#br0">0 0 24575,'0'9'0,"1"0"0,0-1 0,0 1 0,1 0 0,0-1 0,4 10 0,24 47 0,-24-53 0,134 232-301,17-6-100,-117-177 374,86 122 27,71 112 0,-151-216 121,-4 2 1,43 119 0,36 180 242,-14 93-364,-104-455 0,57 381 0,-52-334 0,13 256 0,-22 1 0,-1-112 0,2 285 0,-1-482 0,-1 0 0,0 0 0,-1 0 0,0 0 0,-1 0 0,-1-1 0,-7 15 0,-1 5 0,7-18 0,-1-2 0,0 1 0,0-1 0,-1 0 0,-1 0 0,0-1 0,0-1 0,-1 1 0,-1-1 0,0-1 0,0 0 0,-1-1 0,-13 8 0,-99 65 0,105-69 0,0 0 0,1 2 0,0 0 0,2 1 0,-26 28 0,35-35-1365</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6:08.481"/>
    </inkml:context>
    <inkml:brush xml:id="br0">
      <inkml:brushProperty name="width" value="0.2" units="cm"/>
      <inkml:brushProperty name="height" value="0.2" units="cm"/>
      <inkml:brushProperty name="color" value="#E71224"/>
    </inkml:brush>
  </inkml:definitions>
  <inkml:trace contextRef="#ctx0" brushRef="#br0">1 1 24575,'0'813'0,"0"-808"0,0 21 0,5 48 0,-3-66 0,-1-1 0,1 1 0,1 0 0,-1 0 0,1-1 0,1 0 0,-1 1 0,1-1 0,0-1 0,7 10 0,17 17 0,-9-8 0,41 39 0,-48-53 0,1-1 0,0 0 0,27 15 0,-30-20 0,-1-1 0,1 0 0,0-1 0,0 0 0,0 0 0,1-1 0,14 1 0,130-2 0,-119-1 0,-18-2 0,0 0 0,0-1 0,0-1 0,0-1 0,0 0 0,-1-1 0,0-1 0,30-17 0,-37 17 0,0-1 0,-1 1 0,0-2 0,0 1 0,-1-1 0,0-1 0,12-18 0,-7 10 0,15-16 0,19-11 0,10-10 0,-50 47 0,-1 0 0,1 0 0,-2-1 0,1 0 0,6-14 0,24-79 0,-14 36 0,-15 45 0,-1 1 0,-2-1 0,0-1 0,2-35 0,-6-89 0,-2 62 0,2-16 0,0 918 0,1-801 0,2 1 0,-1 0 0,2-1 0,7 22 0,-5-20 0,6 10 0,-10-25 0,1 0 0,-1 0 0,-1 1 0,1-1 0,-1 0 0,1 1 0,-1 0 0,0-1 0,0 7 0,-4-4-1365</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6:13.843"/>
    </inkml:context>
    <inkml:brush xml:id="br0">
      <inkml:brushProperty name="width" value="0.2" units="cm"/>
      <inkml:brushProperty name="height" value="0.2" units="cm"/>
      <inkml:brushProperty name="color" value="#E71224"/>
    </inkml:brush>
  </inkml:definitions>
  <inkml:trace contextRef="#ctx0" brushRef="#br0">0 0 24575,'65'2'0,"-1"3"0,0 3 0,-1 2 0,0 4 0,-1 2 0,88 34 0,-131-42 0,0 0 0,35 21 0,-47-24 0,-1 0 0,1 0 0,-1 0 0,0 1 0,-1 0 0,1 0 0,-1 0 0,0 1 0,-1-1 0,6 12 0,18 33 0,8 19 0,-22-31 0,-2 0 0,-1 1 0,-2 1 0,-2 0 0,-2-1 0,1 65 0,-6-89 0,-1 0 0,0 0 0,-2 0 0,1-1 0,-2 1 0,-9 27 0,8-33 0,0 1 0,0-1 0,-1 1 0,0-2 0,-1 1 0,0-1 0,-1 0 0,0 0 0,0-1 0,-10 8 0,-18 9 0,0-1 0,-2-2 0,-1-1 0,-1-2 0,-81 27 0,83-32 0,-45 25 0,7-3 0,-19 6 0,94-41 0,1-1 0,-1 0 0,0 0 0,1 1 0,-1-1 0,1 0 0,-1 1 0,0-1 0,1 0 0,-1 1 0,1-1 0,-1 1 0,1-1 0,-1 1 0,0 0 0,1 0 0,1-1 0,-1 0 0,0 0 0,0 0 0,0 1 0,0-1 0,0 0 0,0 0 0,1 0 0,-1 0 0,0 1 0,0-1 0,0 0 0,0 0 0,1 0 0,-1 0 0,0 0 0,0 1 0,0-1 0,1 0 0,-1 0 0,0 0 0,0 0 0,1 0 0,-1 0 0,0 0 0,0 0 0,1 0 0,27 2 0,-24-2 0,296 0 0,18 0 0,-288 2 0,45 10 0,-44-6 0,30 2 0,5-5 0,66 5 0,-104-5 0,-1 2 0,46 12 0,-66-13-52,-12-1 169,-14-3-1197</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6:16.293"/>
    </inkml:context>
    <inkml:brush xml:id="br0">
      <inkml:brushProperty name="width" value="0.2" units="cm"/>
      <inkml:brushProperty name="height" value="0.2" units="cm"/>
      <inkml:brushProperty name="color" value="#E71224"/>
    </inkml:brush>
  </inkml:definitions>
  <inkml:trace contextRef="#ctx0" brushRef="#br0">636 60 24575,'-81'3'0,"0"3"0,1 4 0,-107 27 0,176-35 0,0 1 0,0 1 0,0 0 0,1 1 0,-1 0 0,-11 7 0,15-7 0,1 0 0,0 0 0,0 1 0,0 0 0,0 0 0,1 0 0,0 1 0,0 0 0,-5 11 0,0 1 0,2 1 0,0 0 0,1 0 0,1 1 0,-4 29 0,5-18 0,2 1 0,3 62 0,2-67 0,2-1 0,1 1 0,1-1 0,1 0 0,2 0 0,21 45 0,91 142 0,-115-205 0,21 36 0,3-1 0,39 45 0,-61-81 0,0 0 0,1 0 0,0-1 0,0 0 0,1-1 0,-1 0 0,2 0 0,-1-1 0,1-1 0,-1 1 0,1-2 0,18 5 0,5-3 0,0-1 0,68-1 0,35-3 0,136-2 0,-260 1 0,0-1 0,0 0 0,0-1 0,-1 0 0,17-6 0,58-31 0,-55 24 0,-15 9 0,-1-2 0,-1 0 0,26-19 0,-35 22 0,0 1 0,0-1 0,0 0 0,-1-1 0,0 1 0,0-1 0,-1 0 0,1 0 0,-2-1 0,5-10 0,2-12 0,-2 1 0,0-1 0,-3 0 0,0-1 0,-2 1 0,-1-41 0,-1-6 0,-3-74 0,1 142 0,-1 0 0,1 1 0,-2-1 0,1 1 0,-1-1 0,0 1 0,-1 0 0,-8-14 0,-5-3 0,-24-29 0,9 12 0,19 26 0,0 1 0,0 0 0,-2 1 0,0 0 0,0 1 0,-1 1 0,-21-13 0,-66-49 0,68 47 0,-50-30 0,57 44 0,0 0 0,-1 2 0,-36-9 0,63 20 0,-19-6 0,0 2 0,-1 0 0,-33 0 0,-66 5 0,56 1 0,44-2-1365</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38.543"/>
    </inkml:context>
    <inkml:brush xml:id="br0">
      <inkml:brushProperty name="width" value="0.2" units="cm"/>
      <inkml:brushProperty name="height" value="0.2" units="cm"/>
      <inkml:brushProperty name="color" value="#E71224"/>
    </inkml:brush>
  </inkml:definitions>
  <inkml:trace contextRef="#ctx0" brushRef="#br0">0 1 24575,'0'0'-8191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40.036"/>
    </inkml:context>
    <inkml:brush xml:id="br0">
      <inkml:brushProperty name="width" value="0.2" units="cm"/>
      <inkml:brushProperty name="height" value="0.2" units="cm"/>
      <inkml:brushProperty name="color" value="#E71224"/>
    </inkml:brush>
  </inkml:definitions>
  <inkml:trace contextRef="#ctx0" brushRef="#br0">1 1 24575,'0'5'0,"1"0"0,0 0 0,0 0 0,4 8 0,0 5 0,2 18 0,-2 1 0,0 41 0,-6 75 0,0-55 0,1-83-1365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41.314"/>
    </inkml:context>
    <inkml:brush xml:id="br0">
      <inkml:brushProperty name="width" value="0.2" units="cm"/>
      <inkml:brushProperty name="height" value="0.2" units="cm"/>
      <inkml:brushProperty name="color" value="#E71224"/>
    </inkml:brush>
  </inkml:definitions>
  <inkml:trace contextRef="#ctx0" brushRef="#br0">1 0 24575,'189'7'0,"-36"-1"0,83 1 0,173 1 0,-368-10-1365</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45.765"/>
    </inkml:context>
    <inkml:brush xml:id="br0">
      <inkml:brushProperty name="width" value="0.2" units="cm"/>
      <inkml:brushProperty name="height" value="0.2" units="cm"/>
      <inkml:brushProperty name="color" value="#E71224"/>
    </inkml:brush>
  </inkml:definitions>
  <inkml:trace contextRef="#ctx0" brushRef="#br0">55 96 24575,'0'-5'0,"0"1"0,0-1 0,0 1 0,1-1 0,0 1 0,0-1 0,0 1 0,1 0 0,1-5 0,-1 6 0,0 0 0,0 0 0,0 0 0,0 1 0,1-1 0,-1 1 0,1 0 0,0-1 0,0 1 0,-1 0 0,1 1 0,5-3 0,-2 1 0,0 1 0,0 0 0,0 0 0,0 1 0,0 0 0,1 0 0,-1 0 0,0 1 0,1 0 0,-1 0 0,0 0 0,1 1 0,-1 0 0,0 0 0,0 1 0,0 0 0,0 0 0,9 4 0,-11-4 0,-1 0 0,0-1 0,0 1 0,-1 0 0,1 0 0,0 1 0,-1-1 0,1 0 0,-1 1 0,2 3 0,18 30 0,-18-28 0,0-1 0,0 0 0,1 0 0,6 8 0,-5-9 0,-1 1 0,0 0 0,0 0 0,-1 1 0,0-1 0,0 1 0,4 14 0,-3-7 0,-2 0 0,1-1 0,1 24 0,1 16 0,2 23 0,-7-66 0,-2 0 0,1-1 0,-1 1 0,-1 0 0,-2 11 0,2-18 0,0 0 0,1 0 0,-2-1 0,1 1 0,0 0 0,-1-1 0,1 0 0,-1 0 0,0 1 0,0-1 0,0-1 0,-1 1 0,1 0 0,-5 2 0,-3 1 0,-1 0 0,1 0 0,-19 6 0,12-7 0,-28 5 0,13-4 0,-43 5 0,7-2 0,67-8 0,0-1 0,-1 1 0,1 0 0,0 0 0,-1 0 0,1 0 0,-4 2 0,6-3 0,0 0 0,0 0 0,0 0 0,0 0 0,-1 1 0,1-1 0,0 0 0,0 0 0,0 0 0,0 0 0,0 0 0,0 1 0,0-1 0,0 0 0,-1 0 0,1 0 0,0 0 0,0 1 0,0-1 0,0 0 0,0 0 0,0 0 0,0 1 0,0-1 0,0 0 0,0 0 0,0 0 0,0 1 0,0-1 0,0 0 0,0 0 0,1 0 0,-1 0 0,0 1 0,11 5 0,7-1 0,1 0 0,0-1 0,0-1 0,23 0 0,80-3 0,-59-2 0,85 9 0,0 1 0,-120-7-60,-17-1-201,1 1 0,-1-1 0,0-1 0,21-3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49.911"/>
    </inkml:context>
    <inkml:brush xml:id="br0">
      <inkml:brushProperty name="width" value="0.2" units="cm"/>
      <inkml:brushProperty name="height" value="0.2" units="cm"/>
      <inkml:brushProperty name="color" value="#E71224"/>
    </inkml:brush>
  </inkml:definitions>
  <inkml:trace contextRef="#ctx0" brushRef="#br0">111 1 24575,'1'5'0,"-1"1"0,1-1 0,0 0 0,0 0 0,1 1 0,0-1 0,3 7 0,21 35 0,-22-40 0,53 80 0,24 45 0,-76-121 0,0 0 0,-2 1 0,1-1 0,-1 1 0,2 15 0,1 62 0,-5-52 0,0 24 0,-6 68 0,0-100 0,-2 0 0,-1 0 0,-1-1 0,-16 36 0,1 1 0,15-39 0,-2 1 0,0-2 0,-24 42 0,7-30 0,-33 37 0,32-41 0,24-26 0,1 0 0,-1 0 0,1 0 0,0 1 0,1 0 0,0 0 0,-3 14 0,2-9 0,-9 20 0,7-23-1365</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51.945"/>
    </inkml:context>
    <inkml:brush xml:id="br0">
      <inkml:brushProperty name="width" value="0.2" units="cm"/>
      <inkml:brushProperty name="height" value="0.2" units="cm"/>
      <inkml:brushProperty name="color" value="#E71224"/>
    </inkml:brush>
  </inkml:definitions>
  <inkml:trace contextRef="#ctx0" brushRef="#br0">0 1 24575,'173'1'0,"179"26"0,-337-25 0,-1 0 0,0 1 0,0 1 0,16 6 0,-26-9 0,0 1 0,0 0 0,-1 0 0,1 0 0,-1 0 0,1 1 0,-1-1 0,0 1 0,0 0 0,0 0 0,0 0 0,-1 0 0,1 1 0,-1-1 0,0 1 0,0-1 0,0 1 0,3 7 0,-2 3 0,0 0 0,-1-1 0,1 27 0,-5 45 0,-1-21 0,4-59 0,-1 7 0,-1 0 0,-3 23 0,4-31 0,-1-1 0,0 1 0,-1 0 0,1-1 0,-1 1 0,0-1 0,0 1 0,0-1 0,0 0 0,0 0 0,-1 0 0,1 0 0,-4 3 0,-15 11 0,9-7 0,0 1 0,-12 13 0,17-15 0,-1 0 0,0-1 0,-1 0 0,0 0 0,-10 6 0,13-10 0,0-1 0,0 0 0,0-1 0,0 1 0,0-1 0,0 0 0,-1-1 0,1 0 0,-1 0 0,-11 1 0,-42-4 0,34 1 0,1 1 0,-50 6 0,18 1-1365</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54.881"/>
    </inkml:context>
    <inkml:brush xml:id="br0">
      <inkml:brushProperty name="width" value="0.2" units="cm"/>
      <inkml:brushProperty name="height" value="0.2" units="cm"/>
      <inkml:brushProperty name="color" value="#E71224"/>
    </inkml:brush>
  </inkml:definitions>
  <inkml:trace contextRef="#ctx0" brushRef="#br0">732 0 24575,'-11'277'0,"6"-231"0,-3 1 0,-1-1 0,-30 83 0,-109 182 0,63-146 0,63-122 0,-1-2 0,-3 0 0,-1-2 0,-60 67 0,62-76 0,-30 46 0,1-1 0,-53 51-1365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56.322"/>
    </inkml:context>
    <inkml:brush xml:id="br0">
      <inkml:brushProperty name="width" value="0.2" units="cm"/>
      <inkml:brushProperty name="height" value="0.2" units="cm"/>
      <inkml:brushProperty name="color" value="#E71224"/>
    </inkml:brush>
  </inkml:definitions>
  <inkml:trace contextRef="#ctx0" brushRef="#br0">0 1 24575,'18'46'0,"30"59"0,9 22 0,-28-49 0,108 320 0,-24-63 0,-98-292 0,44 113 0,-21-42 0,4 11 0,-27-88 0,16 34 0,-13-38 0,-2 1 0,14 45 0,-28-67-47,-2-12 50,0 1-1,0-1 0,0 0 1,0 0-1,0 0 1,0 0-1,0 0 1,0 0-1,0 0 0,0 0 1,0 1-1,0-1 1,0 0-1,0 0 1,0 0-1,0 0 1,0 0-1,0 0 0,0 0 1,0 0-1,0 0 1,-1 0-1,1 0 1,0 0-1,0 0 0,0 0 1,0 1-1,0-1 1,0 0-1,0 0 1,0 0-1,0 0 1,-1 0-1,1 0 0,0 0 1,0 0-1,0 0 1,0 0-1,0 0 1,0 0-1,0 0 1,0 0-1,-1 0 0,1 0 1,0-1-1,0 1 1,0 0-1,-2-1-161,1 0-1,-1 0 1,1 0-1,-1-1 1,1 1-1,-1-1 1,1 1-1,-1-2 1</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29:57.948"/>
    </inkml:context>
    <inkml:brush xml:id="br0">
      <inkml:brushProperty name="width" value="0.2" units="cm"/>
      <inkml:brushProperty name="height" value="0.2" units="cm"/>
      <inkml:brushProperty name="color" value="#E71224"/>
    </inkml:brush>
  </inkml:definitions>
  <inkml:trace contextRef="#ctx0" brushRef="#br0">1 0 24575,'2'0'0,"11"0"0,17 0 0,28 0 0,18 0 0,15 0 0,5 0 0,-10 0 0,-11 0 0,-17 0 0,-18 0-8191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30:02.136"/>
    </inkml:context>
    <inkml:brush xml:id="br0">
      <inkml:brushProperty name="width" value="0.2" units="cm"/>
      <inkml:brushProperty name="height" value="0.2" units="cm"/>
      <inkml:brushProperty name="color" value="#E71224"/>
    </inkml:brush>
  </inkml:definitions>
  <inkml:trace contextRef="#ctx0" brushRef="#br0">29 1 24575,'0'10'0,"-2"-1"0,1 1 0,-5 16 0,-2 7 0,1 32 0,3 130 0,4-139 0,1-44 0,0 1 0,1 0 0,0 0 0,1-1 0,0 1 0,1-1 0,0 0 0,1 0 0,10 17 0,3 11 0,-13-28 0,0 0 0,1 0 0,0-1 0,1 1 0,15 17 0,-7-12 0,-3-3 0,2 0 0,18 15 0,-27-26 0,0 1 0,0-1 0,0 0 0,0 0 0,1-1 0,-1 1 0,1-1 0,-1-1 0,1 1 0,0-1 0,9 1 0,10-1 0,1-2 0,-1-1 0,0-2 0,26-5 0,-36 4 0,0 0 0,0 0 0,0-1 0,0-1 0,-1-1 0,0 0 0,0-1 0,-1 0 0,-1-1 0,1 0 0,19-22 0,-9 8 0,-11 12 0,14-17 0,-23 24 0,0 1 0,0-1 0,0 0 0,-1 0 0,1 0 0,-1 0 0,0 0 0,1-6 0,32-155 0,-28 129 0,-1-1 0,1-57 0,-7 88 0,1-1 0,0 1 0,0 0 0,1 0 0,0 0 0,0 0 0,6-10 0,-4 11 0,-1 8 0,-1 11 0,-8 104 0,0-29 0,5 172 38,1-145-1441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30:06.220"/>
    </inkml:context>
    <inkml:brush xml:id="br0">
      <inkml:brushProperty name="width" value="0.2" units="cm"/>
      <inkml:brushProperty name="height" value="0.2" units="cm"/>
      <inkml:brushProperty name="color" value="#E71224"/>
    </inkml:brush>
  </inkml:definitions>
  <inkml:trace contextRef="#ctx0" brushRef="#br0">1 59 24575,'5'-5'0,"1"0"0,0 1 0,1 0 0,-1 0 0,1 0 0,-1 1 0,1 0 0,0 0 0,0 1 0,15-4 0,5 2 0,44-3 0,-60 6 0,56-3 0,71 6 0,-134-2 0,-1 0 0,1 1 0,-1-1 0,1 1 0,-1 0 0,1 0 0,-1 0 0,0 1 0,0-1 0,0 1 0,1 0 0,-2 0 0,6 3 0,-3 1 0,1 0 0,-1 0 0,0 1 0,-1-1 0,4 8 0,20 29 0,-13-19 0,14 26 0,-25-42 0,0 1 0,-1-1 0,0 1 0,0 0 0,-1 0 0,0 0 0,0 12 0,0 10 0,-5 56 0,2-77 0,0 0 0,-1 0 0,0-1 0,-1 1 0,0 0 0,0-1 0,-1 0 0,-1 0 0,-8 15 0,10-21 0,1 0 0,-1-1 0,0 1 0,0 0 0,0-1 0,-1 0 0,1 1 0,0-1 0,-1-1 0,1 1 0,-1 0 0,0-1 0,0 0 0,1 0 0,-9 2 0,-3-2 0,-1 1 0,-27-3 0,23 1 0,-19-2 0,22 1 0,1 1 0,0 0 0,-23 3 0,38-3 0,0 0 0,0 0 0,-1 1 0,1-1 0,0 0 0,0 1 0,0-1 0,0 0 0,0 1 0,0-1 0,0 1 0,0 0 0,0-1 0,0 1 0,1 0 0,-1-1 0,0 1 0,0 0 0,0 0 0,1 0 0,-2 2 0,2-2 0,0 0 0,-1 0 0,1 0 0,0 0 0,0 0 0,0 1 0,0-1 0,1 0 0,-1 0 0,0 0 0,0 0 0,1 0 0,-1 1 0,0-1 0,1 0 0,-1 0 0,2 1 0,2 4 0,0 0 0,0-1 0,1 1 0,-1-1 0,8 6 0,16 12 0,-10-8 0,-1 1 0,17 20 0,-4-5 0,-24-25 0,1 0 0,-2 0 0,1 1 0,-1 0 0,1 0 0,-2 0 0,1 1 0,-1 0 0,4 11 0,-5-9 0,0 0 0,1 19 0,-3-24 0,-1 0 0,0 0 0,0 0 0,0 0 0,-1 0 0,1 0 0,-1 0 0,-2 5 0,2-9 0,0 1 0,0-1 0,0 1 0,0-1 0,-1 0 0,1 0 0,0 0 0,-1 1 0,1-1 0,-1 0 0,1-1 0,-1 1 0,1 0 0,-1 0 0,0-1 0,1 1 0,-1-1 0,0 1 0,1-1 0,-1 0 0,0 0 0,-2 0 0,-7 1 0,0-1 0,-15-1 0,19 0 0,-16-2 0,0-1 0,0-1 0,1 0 0,-28-12 0,17 4 0,20 6 0,-1 2 0,-28-7 0,13 6-682,-56-4-1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30:07.461"/>
    </inkml:context>
    <inkml:brush xml:id="br0">
      <inkml:brushProperty name="width" value="0.2" units="cm"/>
      <inkml:brushProperty name="height" value="0.2" units="cm"/>
      <inkml:brushProperty name="color" value="#E71224"/>
    </inkml:brush>
  </inkml:definitions>
  <inkml:trace contextRef="#ctx0" brushRef="#br0">0 0 24575,'632'13'0,"-317"6"0,-141-8 0,-98-4 0,43 1 0,-46-9-1365</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11T09:30:09.365"/>
    </inkml:context>
    <inkml:brush xml:id="br0">
      <inkml:brushProperty name="width" value="0.2" units="cm"/>
      <inkml:brushProperty name="height" value="0.2" units="cm"/>
      <inkml:brushProperty name="color" value="#E71224"/>
    </inkml:brush>
  </inkml:definitions>
  <inkml:trace contextRef="#ctx0" brushRef="#br0">441 31 24575,'-26'-8'0,"-13"4"0,0 1 0,-47 3 0,40 1 0,39-1 0,0 1 0,0-1 0,0 1 0,0 1 0,0-1 0,1 1 0,-10 4 0,5-1 0,1 0 0,0 1 0,-15 12 0,17-12 0,-1 1 0,1 0 0,1 0 0,-1 1 0,-10 14 0,14-16 0,1 0 0,0 0 0,0 0 0,1 0 0,-1 0 0,1 0 0,1 1 0,-1-1 0,1 1 0,0 8 0,0-1 0,0-1 0,1 1 0,1 0 0,0 0 0,1-1 0,1 1 0,0-1 0,1 0 0,0 0 0,9 18 0,-3-11 0,0-2 0,2 1 0,0-2 0,1 1 0,1-2 0,0 0 0,1 0 0,1-1 0,1-1 0,0-1 0,0-1 0,1 0 0,21 10 0,84 36 0,-103-51 0,-1 0 0,1-2 0,-1 0 0,36 3 0,0-5 0,0-3 0,63-6 0,-109 5 0,0 0 0,-1-1 0,0 0 0,11-3 0,-16 3 0,0 1 0,0-1 0,0 1 0,0-1 0,0 0 0,0 0 0,-1 0 0,1 0 0,-1-1 0,0 1 0,1-1 0,-1 1 0,3-6 0,0-2 0,12-18 0,20-50 0,-33 69 0,-1 0 0,0-1 0,-1 1 0,0-1 0,0 1 0,-1-1 0,-1 0 0,1 1 0,-2-1 0,0-11 0,-3 9 0,1 0 0,-2 0 0,0 0 0,0 1 0,-1 0 0,0 0 0,-13-17 0,-1-3 0,11 18 0,-1 0 0,0 0 0,-1 1 0,-24-21 0,-55-36 0,73 57 0,2 3 0,0 1 0,0 1 0,-1 0 0,0 1 0,0 0 0,-22-3 0,-8-4 0,-47-12 0,80 23 0,0 0 0,-1 1 0,1 0 0,0 1 0,-19 2 0,21 1-19,1 0-1,-1 1 0,1 0 0,0 1 1,0 0-1,0 0 0,-10 9 1,-3 1-1189</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DCCCF8-B7D8-4AB4-AFC5-99EABDAB065C}" type="datetimeFigureOut">
              <a:rPr lang="en-GB" smtClean="0"/>
              <a:t>11/01/2023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D269EB-F0EC-4EB7-B4A4-6D5793A11A9A}" type="slidenum">
              <a:rPr lang="en-GB" smtClean="0"/>
              <a:t>‹#›</a:t>
            </a:fld>
            <a:endParaRPr lang="en-GB"/>
          </a:p>
        </p:txBody>
      </p:sp>
    </p:spTree>
    <p:extLst>
      <p:ext uri="{BB962C8B-B14F-4D97-AF65-F5344CB8AC3E}">
        <p14:creationId xmlns:p14="http://schemas.microsoft.com/office/powerpoint/2010/main" val="197994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ourses.lumenlearning.com/suny-geophysical/chapter/global-atmospheric-circulation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arthobservatory.nasa.gov/images/1824/global-wind-speed"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dr&#248;mst&#248;rre.dk/wp-content/wind/miller/windpower%20web/en/tour/wres/pwr.htm"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dr&#248;mst&#248;rre.dk/wp-content/wind/miller/windpower%20web/en/tour/wres/enrspeed.htm"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1</a:t>
            </a:fld>
            <a:endParaRPr lang="en-GB"/>
          </a:p>
        </p:txBody>
      </p:sp>
    </p:spTree>
    <p:extLst>
      <p:ext uri="{BB962C8B-B14F-4D97-AF65-F5344CB8AC3E}">
        <p14:creationId xmlns:p14="http://schemas.microsoft.com/office/powerpoint/2010/main" val="573540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a:t>
            </a:r>
            <a:r>
              <a:rPr lang="en-GB" baseline="0" dirty="0"/>
              <a:t> minute discussion on strength and weakness</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a:t>
            </a:fld>
            <a:endParaRPr lang="en-GB"/>
          </a:p>
        </p:txBody>
      </p:sp>
    </p:spTree>
    <p:extLst>
      <p:ext uri="{BB962C8B-B14F-4D97-AF65-F5344CB8AC3E}">
        <p14:creationId xmlns:p14="http://schemas.microsoft.com/office/powerpoint/2010/main" val="141159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3</a:t>
            </a:fld>
            <a:endParaRPr lang="en-GB"/>
          </a:p>
        </p:txBody>
      </p:sp>
    </p:spTree>
    <p:extLst>
      <p:ext uri="{BB962C8B-B14F-4D97-AF65-F5344CB8AC3E}">
        <p14:creationId xmlns:p14="http://schemas.microsoft.com/office/powerpoint/2010/main" val="1679327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4</a:t>
            </a:fld>
            <a:endParaRPr lang="en-GB"/>
          </a:p>
        </p:txBody>
      </p:sp>
    </p:spTree>
    <p:extLst>
      <p:ext uri="{BB962C8B-B14F-4D97-AF65-F5344CB8AC3E}">
        <p14:creationId xmlns:p14="http://schemas.microsoft.com/office/powerpoint/2010/main" val="2831139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5</a:t>
            </a:fld>
            <a:endParaRPr lang="en-GB"/>
          </a:p>
        </p:txBody>
      </p:sp>
    </p:spTree>
    <p:extLst>
      <p:ext uri="{BB962C8B-B14F-4D97-AF65-F5344CB8AC3E}">
        <p14:creationId xmlns:p14="http://schemas.microsoft.com/office/powerpoint/2010/main" val="2733006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Global Atmospheric Circulations | Physical Geography (lumenlearning.com)</a:t>
            </a:r>
            <a:endParaRPr lang="en-GB" dirty="0"/>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7</a:t>
            </a:fld>
            <a:endParaRPr lang="en-GB"/>
          </a:p>
        </p:txBody>
      </p:sp>
    </p:spTree>
    <p:extLst>
      <p:ext uri="{BB962C8B-B14F-4D97-AF65-F5344CB8AC3E}">
        <p14:creationId xmlns:p14="http://schemas.microsoft.com/office/powerpoint/2010/main" val="1705723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Global Wind Speed (nasa.gov)</a:t>
            </a:r>
            <a:endParaRPr lang="en-GB" dirty="0"/>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8</a:t>
            </a:fld>
            <a:endParaRPr lang="en-GB"/>
          </a:p>
        </p:txBody>
      </p:sp>
    </p:spTree>
    <p:extLst>
      <p:ext uri="{BB962C8B-B14F-4D97-AF65-F5344CB8AC3E}">
        <p14:creationId xmlns:p14="http://schemas.microsoft.com/office/powerpoint/2010/main" val="31599351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Site specific measurements at different heights are required over a year. These are then correlated with national meteorological measuring stations and then future wind speeds predicted. Further information held within specialist wind power data banks – aircraft measurements, other wind power installations…..</a:t>
            </a:r>
          </a:p>
          <a:p>
            <a:r>
              <a:rPr lang="en-GB" dirty="0"/>
              <a:t>The length – 10m high cup anemometer in 10 minutes, every half hour over a year, correlated to wind direction (wind shift).</a:t>
            </a:r>
          </a:p>
        </p:txBody>
      </p:sp>
      <p:sp>
        <p:nvSpPr>
          <p:cNvPr id="4" name="Slide Number Placeholder 3"/>
          <p:cNvSpPr>
            <a:spLocks noGrp="1"/>
          </p:cNvSpPr>
          <p:nvPr>
            <p:ph type="sldNum" sz="quarter" idx="5"/>
          </p:nvPr>
        </p:nvSpPr>
        <p:spPr/>
        <p:txBody>
          <a:bodyPr/>
          <a:lstStyle/>
          <a:p>
            <a:fld id="{03D269EB-F0EC-4EB7-B4A4-6D5793A11A9A}" type="slidenum">
              <a:rPr lang="en-GB" smtClean="0"/>
              <a:t>9</a:t>
            </a:fld>
            <a:endParaRPr lang="en-GB"/>
          </a:p>
        </p:txBody>
      </p:sp>
    </p:spTree>
    <p:extLst>
      <p:ext uri="{BB962C8B-B14F-4D97-AF65-F5344CB8AC3E}">
        <p14:creationId xmlns:p14="http://schemas.microsoft.com/office/powerpoint/2010/main" val="3801729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Sonic anemometer - uses ultrasonic sound waves to determine instantaneous wind speed by measuring how much sound waves traveling between a pair of transducers are sped up or slowed down by the effect of the wind.</a:t>
            </a: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r>
              <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rPr>
              <a:t>Acoustic-doppler SODAR - Doppler sodars add the capability of measuring the Doppler shift of the backscattered acoustic signal and convert the Doppler shift to a velocity along the direction of the acoustic beam. Beams in different directions are emitted and detected sequentially to produce the full three-dimensional wind vector. (30m-200m).</a:t>
            </a: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endPar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endParaRP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r>
              <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rPr>
              <a:t>Doppler effect, the apparent difference between the frequency at which sound or light waves leave a source and that at which they reach an observer, caused by relative motion of the observer and the wave source. This phenomenon is used in astronomical measurements, in </a:t>
            </a:r>
            <a:r>
              <a:rPr kumimoji="0" lang="en-GB" sz="2100" b="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Palatino Linotype"/>
                <a:ea typeface="+mn-ea"/>
                <a:cs typeface="+mn-cs"/>
              </a:rPr>
              <a:t>Mössbauer</a:t>
            </a:r>
            <a:r>
              <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rPr>
              <a:t> effect studies, and in radar and modern navigation. It was first described (1842) by Austrian physicist Christian Doppler.</a:t>
            </a: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endPar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endParaRP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r>
              <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rPr>
              <a:t>The following is an example of the Doppler effect: as one approaches a blowing horn, the perceived pitch is higher until the horn is reached and then becomes lower as the horn is passed. Similarly, the light from a star, observed from the Earth, shifts toward the red end of the spectrum (lower frequency or longer wavelength) if the Earth and star are receding from each other and toward the violet (higher frequency or shorter wavelength) if they are approaching each other.</a:t>
            </a: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endPar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endParaRPr>
          </a:p>
          <a:p>
            <a:pPr marL="18288" marR="0" lvl="0" indent="0" algn="l" defTabSz="914400" rtl="0" eaLnBrk="1" fontAlgn="auto" latinLnBrk="0" hangingPunct="1">
              <a:lnSpc>
                <a:spcPct val="100000"/>
              </a:lnSpc>
              <a:spcBef>
                <a:spcPct val="20000"/>
              </a:spcBef>
              <a:spcAft>
                <a:spcPts val="0"/>
              </a:spcAft>
              <a:buClrTx/>
              <a:buSzPct val="60000"/>
              <a:buFont typeface="Wingdings" pitchFamily="2" charset="2"/>
              <a:buNone/>
              <a:tabLst/>
              <a:defRPr/>
            </a:pPr>
            <a:r>
              <a:rPr kumimoji="0" lang="en-GB" sz="21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Palatino Linotype"/>
                <a:ea typeface="+mn-ea"/>
                <a:cs typeface="+mn-cs"/>
              </a:rPr>
              <a:t>LiDAR - Light Detection and Ranging</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10</a:t>
            </a:fld>
            <a:endParaRPr lang="en-GB"/>
          </a:p>
        </p:txBody>
      </p:sp>
    </p:spTree>
    <p:extLst>
      <p:ext uri="{BB962C8B-B14F-4D97-AF65-F5344CB8AC3E}">
        <p14:creationId xmlns:p14="http://schemas.microsoft.com/office/powerpoint/2010/main" val="1915290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11</a:t>
            </a:fld>
            <a:endParaRPr lang="en-GB"/>
          </a:p>
        </p:txBody>
      </p:sp>
    </p:spTree>
    <p:extLst>
      <p:ext uri="{BB962C8B-B14F-4D97-AF65-F5344CB8AC3E}">
        <p14:creationId xmlns:p14="http://schemas.microsoft.com/office/powerpoint/2010/main" val="23865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a:t>
            </a:r>
          </a:p>
        </p:txBody>
      </p:sp>
      <p:sp>
        <p:nvSpPr>
          <p:cNvPr id="4" name="Slide Number Placeholder 3"/>
          <p:cNvSpPr>
            <a:spLocks noGrp="1"/>
          </p:cNvSpPr>
          <p:nvPr>
            <p:ph type="sldNum" sz="quarter" idx="5"/>
          </p:nvPr>
        </p:nvSpPr>
        <p:spPr/>
        <p:txBody>
          <a:bodyPr/>
          <a:lstStyle/>
          <a:p>
            <a:fld id="{03D269EB-F0EC-4EB7-B4A4-6D5793A11A9A}" type="slidenum">
              <a:rPr lang="en-GB" smtClean="0"/>
              <a:t>12</a:t>
            </a:fld>
            <a:endParaRPr lang="en-GB"/>
          </a:p>
        </p:txBody>
      </p:sp>
    </p:spTree>
    <p:extLst>
      <p:ext uri="{BB962C8B-B14F-4D97-AF65-F5344CB8AC3E}">
        <p14:creationId xmlns:p14="http://schemas.microsoft.com/office/powerpoint/2010/main" val="2878261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000000"/>
                </a:solidFill>
                <a:effectLst/>
                <a:uLnTx/>
                <a:uFillTx/>
                <a:latin typeface="lucida sans" panose="020B0602030504020204" pitchFamily="34" charset="0"/>
                <a:ea typeface="+mn-ea"/>
                <a:cs typeface="+mn-cs"/>
              </a:rPr>
              <a:t>The Power Coefficient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The power coefficient tells you how efficiently a turbine converts the energy in the wind to electricity.</a:t>
            </a:r>
            <a:b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br>
            <a:endPar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Divide the electrical power output by the wind energy input to measure how technically efficient a wind turbine is. Take the </a:t>
            </a:r>
            <a:r>
              <a:rPr kumimoji="0" lang="en-GB" sz="1200" b="0" i="0" u="none" strike="noStrike" kern="1200" cap="none" spc="0" normalizeH="0" baseline="0" noProof="0" dirty="0">
                <a:ln>
                  <a:noFill/>
                </a:ln>
                <a:solidFill>
                  <a:srgbClr val="990099"/>
                </a:solidFill>
                <a:effectLst/>
                <a:uLnTx/>
                <a:uFillTx/>
                <a:latin typeface="lucida sans" panose="020B0602030504020204" pitchFamily="34" charset="0"/>
                <a:ea typeface="+mn-ea"/>
                <a:cs typeface="+mn-cs"/>
                <a:hlinkClick r:id="rId3"/>
              </a:rPr>
              <a:t>power curve ,</a:t>
            </a: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 and divide it by the area of the rotor to get the power output per square metre of rotor area. For each wind speed, divide the result by the amount of </a:t>
            </a:r>
            <a:r>
              <a:rPr kumimoji="0" lang="en-GB" sz="1200" b="0" i="0" u="none" strike="noStrike" kern="1200" cap="none" spc="0" normalizeH="0" baseline="0" noProof="0" dirty="0">
                <a:ln>
                  <a:noFill/>
                </a:ln>
                <a:solidFill>
                  <a:srgbClr val="990099"/>
                </a:solidFill>
                <a:effectLst/>
                <a:uLnTx/>
                <a:uFillTx/>
                <a:latin typeface="lucida sans" panose="020B0602030504020204" pitchFamily="34" charset="0"/>
                <a:ea typeface="+mn-ea"/>
                <a:cs typeface="+mn-cs"/>
                <a:hlinkClick r:id="rId4"/>
              </a:rPr>
              <a:t>power in the wind </a:t>
            </a: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per square metre.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The graph shows a power coefficient curve for a typical wind turbine. Although the average efficiency for these turbines is somewhat above 20 per cent, the efficiency varies very much with the wind speed.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333333"/>
                </a:solidFill>
                <a:effectLst/>
                <a:uLnTx/>
                <a:uFillTx/>
                <a:latin typeface="lucida sans" panose="020B0602030504020204" pitchFamily="34" charset="0"/>
                <a:ea typeface="+mn-ea"/>
                <a:cs typeface="+mn-cs"/>
              </a:rPr>
              <a:t>As you can see, the mechanical efficiency of the turbine is largest (in this case 45 per cent) at a wind speed around some 9 m/s. This is a deliberate choice by the engineers who designed the turbine. At low wind speeds efficiency is not so important, because there is not much energy to harvest. At high wind speeds the turbine must waste any excess energy above what the generator was designed for. Efficiency therefore matters most in the region of wind speeds where most of the energy is to be found.</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13</a:t>
            </a:fld>
            <a:endParaRPr lang="en-GB"/>
          </a:p>
        </p:txBody>
      </p:sp>
    </p:spTree>
    <p:extLst>
      <p:ext uri="{BB962C8B-B14F-4D97-AF65-F5344CB8AC3E}">
        <p14:creationId xmlns:p14="http://schemas.microsoft.com/office/powerpoint/2010/main" val="1113497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Linear momentum and kinetic energy of the wind decrease after contact with the turbine. About 40-50% of the energy is extracted at the turbine interface – the Power Coefficient  -Cp.</a:t>
            </a:r>
          </a:p>
          <a:p>
            <a:r>
              <a:rPr lang="en-GB" dirty="0" err="1"/>
              <a:t>Lanchester</a:t>
            </a:r>
            <a:r>
              <a:rPr lang="en-GB" dirty="0"/>
              <a:t> – Betz - </a:t>
            </a:r>
            <a:r>
              <a:rPr lang="en-GB" dirty="0" err="1"/>
              <a:t>Zhukowsky</a:t>
            </a:r>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14</a:t>
            </a:fld>
            <a:endParaRPr lang="en-GB"/>
          </a:p>
        </p:txBody>
      </p:sp>
    </p:spTree>
    <p:extLst>
      <p:ext uri="{BB962C8B-B14F-4D97-AF65-F5344CB8AC3E}">
        <p14:creationId xmlns:p14="http://schemas.microsoft.com/office/powerpoint/2010/main" val="385290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Kendal</a:t>
            </a:r>
          </a:p>
        </p:txBody>
      </p:sp>
      <p:sp>
        <p:nvSpPr>
          <p:cNvPr id="4" name="Slide Number Placeholder 3"/>
          <p:cNvSpPr>
            <a:spLocks noGrp="1"/>
          </p:cNvSpPr>
          <p:nvPr>
            <p:ph type="sldNum" sz="quarter" idx="5"/>
          </p:nvPr>
        </p:nvSpPr>
        <p:spPr/>
        <p:txBody>
          <a:bodyPr/>
          <a:lstStyle/>
          <a:p>
            <a:fld id="{03D269EB-F0EC-4EB7-B4A4-6D5793A11A9A}" type="slidenum">
              <a:rPr lang="en-GB" smtClean="0"/>
              <a:t>15</a:t>
            </a:fld>
            <a:endParaRPr lang="en-GB"/>
          </a:p>
        </p:txBody>
      </p:sp>
    </p:spTree>
    <p:extLst>
      <p:ext uri="{BB962C8B-B14F-4D97-AF65-F5344CB8AC3E}">
        <p14:creationId xmlns:p14="http://schemas.microsoft.com/office/powerpoint/2010/main" val="1868070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 thrust is centered on the turbine axis (axial thrust) but must not exceed the torque that is resisted by the friction, controls and the tower foundation. At high wind speeds, the power captured from the wind could exceed the limits set by the design strength of the rotor structure. There is also the problem of maintaining rotor speed at a constant value or within predetermined limits. Should generator torque be lost, rotor speed would increase extremely rapidly and would certainly lead to the destruction of the turbine unless countermeasures were taken immediately. </a:t>
            </a:r>
          </a:p>
          <a:p>
            <a:endParaRPr lang="en-GB" dirty="0"/>
          </a:p>
          <a:p>
            <a:r>
              <a:rPr lang="en-GB" dirty="0"/>
              <a:t>The rotor of a wind turbine must, therefore, have an aerodynamically effective means for limiting its power and its rotational speed or to stop the rotation using only aerodynamic brakes. This is achieved by means of the regulation of the pitch angle of the blades, that is, the angle between the </a:t>
            </a:r>
            <a:r>
              <a:rPr lang="en-GB" dirty="0" err="1"/>
              <a:t>airfoil</a:t>
            </a:r>
            <a:r>
              <a:rPr lang="en-GB" dirty="0"/>
              <a:t> (blade) chord and the plane of rotation.</a:t>
            </a:r>
          </a:p>
        </p:txBody>
      </p:sp>
      <p:sp>
        <p:nvSpPr>
          <p:cNvPr id="4" name="Slide Number Placeholder 3"/>
          <p:cNvSpPr>
            <a:spLocks noGrp="1"/>
          </p:cNvSpPr>
          <p:nvPr>
            <p:ph type="sldNum" sz="quarter" idx="5"/>
          </p:nvPr>
        </p:nvSpPr>
        <p:spPr/>
        <p:txBody>
          <a:bodyPr/>
          <a:lstStyle/>
          <a:p>
            <a:fld id="{03D269EB-F0EC-4EB7-B4A4-6D5793A11A9A}" type="slidenum">
              <a:rPr lang="en-GB" smtClean="0"/>
              <a:t>17</a:t>
            </a:fld>
            <a:endParaRPr lang="en-GB"/>
          </a:p>
        </p:txBody>
      </p:sp>
    </p:spTree>
    <p:extLst>
      <p:ext uri="{BB962C8B-B14F-4D97-AF65-F5344CB8AC3E}">
        <p14:creationId xmlns:p14="http://schemas.microsoft.com/office/powerpoint/2010/main" val="14086874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Pros/cons of onshore v offshore wind power developments</a:t>
            </a:r>
          </a:p>
        </p:txBody>
      </p:sp>
      <p:sp>
        <p:nvSpPr>
          <p:cNvPr id="4" name="Slide Number Placeholder 3"/>
          <p:cNvSpPr>
            <a:spLocks noGrp="1"/>
          </p:cNvSpPr>
          <p:nvPr>
            <p:ph type="sldNum" sz="quarter" idx="5"/>
          </p:nvPr>
        </p:nvSpPr>
        <p:spPr/>
        <p:txBody>
          <a:bodyPr/>
          <a:lstStyle/>
          <a:p>
            <a:fld id="{03D269EB-F0EC-4EB7-B4A4-6D5793A11A9A}" type="slidenum">
              <a:rPr lang="en-GB" smtClean="0"/>
              <a:t>21</a:t>
            </a:fld>
            <a:endParaRPr lang="en-GB"/>
          </a:p>
        </p:txBody>
      </p:sp>
    </p:spTree>
    <p:extLst>
      <p:ext uri="{BB962C8B-B14F-4D97-AF65-F5344CB8AC3E}">
        <p14:creationId xmlns:p14="http://schemas.microsoft.com/office/powerpoint/2010/main" val="1933680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electricity</a:t>
            </a:r>
            <a:r>
              <a:rPr lang="en-GB" baseline="0" dirty="0"/>
              <a:t> generation but same basic engineering concept. How do you feel when you see old windmills like this? A natural scale perhaps? Historic and fit the landscape?</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22</a:t>
            </a:fld>
            <a:endParaRPr lang="en-GB"/>
          </a:p>
        </p:txBody>
      </p:sp>
    </p:spTree>
    <p:extLst>
      <p:ext uri="{BB962C8B-B14F-4D97-AF65-F5344CB8AC3E}">
        <p14:creationId xmlns:p14="http://schemas.microsoft.com/office/powerpoint/2010/main" val="863123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not so attractive but again do we have an iconic landscape feature that we are familiar with?</a:t>
            </a:r>
          </a:p>
        </p:txBody>
      </p:sp>
      <p:sp>
        <p:nvSpPr>
          <p:cNvPr id="4" name="Slide Number Placeholder 3"/>
          <p:cNvSpPr>
            <a:spLocks noGrp="1"/>
          </p:cNvSpPr>
          <p:nvPr>
            <p:ph type="sldNum" sz="quarter" idx="10"/>
          </p:nvPr>
        </p:nvSpPr>
        <p:spPr/>
        <p:txBody>
          <a:bodyPr/>
          <a:lstStyle/>
          <a:p>
            <a:fld id="{03D269EB-F0EC-4EB7-B4A4-6D5793A11A9A}" type="slidenum">
              <a:rPr lang="en-GB" smtClean="0"/>
              <a:t>23</a:t>
            </a:fld>
            <a:endParaRPr lang="en-GB"/>
          </a:p>
        </p:txBody>
      </p:sp>
    </p:spTree>
    <p:extLst>
      <p:ext uri="{BB962C8B-B14F-4D97-AF65-F5344CB8AC3E}">
        <p14:creationId xmlns:p14="http://schemas.microsoft.com/office/powerpoint/2010/main" val="2988022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scale? Iconic? Fits into landscape? But when compared to a coal powered energy</a:t>
            </a:r>
            <a:r>
              <a:rPr lang="en-GB" baseline="0" dirty="0"/>
              <a:t> plant? Relate Longannet.</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24</a:t>
            </a:fld>
            <a:endParaRPr lang="en-GB"/>
          </a:p>
        </p:txBody>
      </p:sp>
    </p:spTree>
    <p:extLst>
      <p:ext uri="{BB962C8B-B14F-4D97-AF65-F5344CB8AC3E}">
        <p14:creationId xmlns:p14="http://schemas.microsoft.com/office/powerpoint/2010/main" val="1230516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Worked with Dr. </a:t>
            </a:r>
            <a:r>
              <a:rPr lang="en-GB" dirty="0" err="1"/>
              <a:t>Camble</a:t>
            </a:r>
            <a:r>
              <a:rPr lang="en-GB" baseline="0" dirty="0"/>
              <a:t> </a:t>
            </a:r>
            <a:r>
              <a:rPr lang="en-GB" baseline="0" dirty="0" err="1"/>
              <a:t>Semple</a:t>
            </a:r>
            <a:r>
              <a:rPr lang="en-GB" baseline="0" dirty="0"/>
              <a:t> on what he claimed to be was the first ever vertical axis turbine with simple engineering and improved efficiency.</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25</a:t>
            </a:fld>
            <a:endParaRPr lang="en-GB"/>
          </a:p>
        </p:txBody>
      </p:sp>
    </p:spTree>
    <p:extLst>
      <p:ext uri="{BB962C8B-B14F-4D97-AF65-F5344CB8AC3E}">
        <p14:creationId xmlns:p14="http://schemas.microsoft.com/office/powerpoint/2010/main" val="972113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is the Advanced Manufacturing Park at Rotherham. I initiated the first wind turbine linked to a hydrogen fuel cell at this park.</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26</a:t>
            </a:fld>
            <a:endParaRPr lang="en-GB"/>
          </a:p>
        </p:txBody>
      </p:sp>
    </p:spTree>
    <p:extLst>
      <p:ext uri="{BB962C8B-B14F-4D97-AF65-F5344CB8AC3E}">
        <p14:creationId xmlns:p14="http://schemas.microsoft.com/office/powerpoint/2010/main" val="32326600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interactive map from the Renewable Energy Hub. We will be returning to this on line tool for our post lecture activity and assessment.</a:t>
            </a:r>
          </a:p>
          <a:p>
            <a:endParaRPr lang="en-GB" dirty="0"/>
          </a:p>
          <a:p>
            <a:r>
              <a:rPr lang="en-GB" dirty="0"/>
              <a:t>The first grid connected wind turbine was installed on the Orkneys in 1951. Now the UK remains the 6</a:t>
            </a:r>
            <a:r>
              <a:rPr lang="en-GB" baseline="30000" dirty="0"/>
              <a:t>th</a:t>
            </a:r>
            <a:r>
              <a:rPr lang="en-GB" dirty="0"/>
              <a:t> largest wind energy generator in the world.</a:t>
            </a:r>
          </a:p>
          <a:p>
            <a:endParaRPr lang="en-GB" dirty="0"/>
          </a:p>
          <a:p>
            <a:r>
              <a:rPr lang="en-GB" dirty="0"/>
              <a:t>Quick 5 minutes exploration of the tool.</a:t>
            </a:r>
          </a:p>
        </p:txBody>
      </p:sp>
      <p:sp>
        <p:nvSpPr>
          <p:cNvPr id="4" name="Slide Number Placeholder 3"/>
          <p:cNvSpPr>
            <a:spLocks noGrp="1"/>
          </p:cNvSpPr>
          <p:nvPr>
            <p:ph type="sldNum" sz="quarter" idx="10"/>
          </p:nvPr>
        </p:nvSpPr>
        <p:spPr/>
        <p:txBody>
          <a:bodyPr/>
          <a:lstStyle/>
          <a:p>
            <a:fld id="{03D269EB-F0EC-4EB7-B4A4-6D5793A11A9A}" type="slidenum">
              <a:rPr lang="en-GB" smtClean="0"/>
              <a:t>27</a:t>
            </a:fld>
            <a:endParaRPr lang="en-GB"/>
          </a:p>
        </p:txBody>
      </p:sp>
    </p:spTree>
    <p:extLst>
      <p:ext uri="{BB962C8B-B14F-4D97-AF65-F5344CB8AC3E}">
        <p14:creationId xmlns:p14="http://schemas.microsoft.com/office/powerpoint/2010/main" val="3835918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vast majority of wind turbines have been on shore. The offshore environment offers scale and is progressing rapidly in deployment. One of the world’s largest offshore wind farms – the London Array.</a:t>
            </a:r>
          </a:p>
          <a:p>
            <a:endParaRPr lang="en-GB" dirty="0"/>
          </a:p>
          <a:p>
            <a:r>
              <a:rPr lang="en-GB" dirty="0"/>
              <a:t>I’ve been to the London Array. The 175 towers are vast, the ships are specially modified to force themselves right up to the turbine and lodge on. Then we walked from the boat onto the turbine platform. Then up inside to the turbine chamber with astonishing views back to the coast. The ex-fisherman captaining the boat told me that without the offshore business, he would be on the dole.</a:t>
            </a:r>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28</a:t>
            </a:fld>
            <a:endParaRPr lang="en-GB"/>
          </a:p>
        </p:txBody>
      </p:sp>
    </p:spTree>
    <p:extLst>
      <p:ext uri="{BB962C8B-B14F-4D97-AF65-F5344CB8AC3E}">
        <p14:creationId xmlns:p14="http://schemas.microsoft.com/office/powerpoint/2010/main" val="39018453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 development of new wind</a:t>
            </a:r>
            <a:r>
              <a:rPr lang="en-GB" baseline="0" dirty="0"/>
              <a:t> turbine installations. GW units, lots of onshore to start with, increasing offshore.</a:t>
            </a:r>
          </a:p>
          <a:p>
            <a:endParaRPr lang="en-GB" baseline="0" dirty="0"/>
          </a:p>
        </p:txBody>
      </p:sp>
      <p:sp>
        <p:nvSpPr>
          <p:cNvPr id="4" name="Slide Number Placeholder 3"/>
          <p:cNvSpPr>
            <a:spLocks noGrp="1"/>
          </p:cNvSpPr>
          <p:nvPr>
            <p:ph type="sldNum" sz="quarter" idx="10"/>
          </p:nvPr>
        </p:nvSpPr>
        <p:spPr/>
        <p:txBody>
          <a:bodyPr/>
          <a:lstStyle/>
          <a:p>
            <a:fld id="{03D269EB-F0EC-4EB7-B4A4-6D5793A11A9A}" type="slidenum">
              <a:rPr lang="en-GB" smtClean="0"/>
              <a:t>29</a:t>
            </a:fld>
            <a:endParaRPr lang="en-GB"/>
          </a:p>
        </p:txBody>
      </p:sp>
    </p:spTree>
    <p:extLst>
      <p:ext uri="{BB962C8B-B14F-4D97-AF65-F5344CB8AC3E}">
        <p14:creationId xmlns:p14="http://schemas.microsoft.com/office/powerpoint/2010/main" val="6944506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 summarise your views on where wind power capture will go to in the next 25 years</a:t>
            </a:r>
          </a:p>
        </p:txBody>
      </p:sp>
      <p:sp>
        <p:nvSpPr>
          <p:cNvPr id="4" name="Slide Number Placeholder 3"/>
          <p:cNvSpPr>
            <a:spLocks noGrp="1"/>
          </p:cNvSpPr>
          <p:nvPr>
            <p:ph type="sldNum" sz="quarter" idx="5"/>
          </p:nvPr>
        </p:nvSpPr>
        <p:spPr/>
        <p:txBody>
          <a:bodyPr/>
          <a:lstStyle/>
          <a:p>
            <a:fld id="{03D269EB-F0EC-4EB7-B4A4-6D5793A11A9A}" type="slidenum">
              <a:rPr lang="en-GB" smtClean="0"/>
              <a:t>30</a:t>
            </a:fld>
            <a:endParaRPr lang="en-GB"/>
          </a:p>
        </p:txBody>
      </p:sp>
    </p:spTree>
    <p:extLst>
      <p:ext uri="{BB962C8B-B14F-4D97-AF65-F5344CB8AC3E}">
        <p14:creationId xmlns:p14="http://schemas.microsoft.com/office/powerpoint/2010/main" val="41679785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Still more to be added but lets leave it at this for now.</a:t>
            </a:r>
          </a:p>
          <a:p>
            <a:endParaRPr lang="en-GB" dirty="0"/>
          </a:p>
          <a:p>
            <a:r>
              <a:rPr lang="en-GB" dirty="0"/>
              <a:t>Materials</a:t>
            </a:r>
            <a:r>
              <a:rPr lang="en-GB" baseline="0" dirty="0"/>
              <a:t> t</a:t>
            </a:r>
            <a:r>
              <a:rPr lang="en-GB" dirty="0"/>
              <a:t>onnage from this and blades for 60 MW of turbines is 8 mill tonnes.</a:t>
            </a:r>
          </a:p>
          <a:p>
            <a:endParaRPr lang="en-GB" dirty="0"/>
          </a:p>
          <a:p>
            <a:r>
              <a:rPr lang="en-GB" dirty="0"/>
              <a:t>Total worldwide 12 billion tonnes.(Vehicle</a:t>
            </a:r>
            <a:r>
              <a:rPr lang="en-GB" baseline="0" dirty="0"/>
              <a:t> scrappage</a:t>
            </a:r>
            <a:r>
              <a:rPr lang="en-GB" dirty="0"/>
              <a:t> in just USA generate 4 billion tonnes of waste / year). </a:t>
            </a:r>
          </a:p>
        </p:txBody>
      </p:sp>
      <p:sp>
        <p:nvSpPr>
          <p:cNvPr id="4" name="Slide Number Placeholder 3"/>
          <p:cNvSpPr>
            <a:spLocks noGrp="1"/>
          </p:cNvSpPr>
          <p:nvPr>
            <p:ph type="sldNum" sz="quarter" idx="10"/>
          </p:nvPr>
        </p:nvSpPr>
        <p:spPr/>
        <p:txBody>
          <a:bodyPr/>
          <a:lstStyle/>
          <a:p>
            <a:fld id="{03D269EB-F0EC-4EB7-B4A4-6D5793A11A9A}" type="slidenum">
              <a:rPr lang="en-GB" smtClean="0"/>
              <a:t>31</a:t>
            </a:fld>
            <a:endParaRPr lang="en-GB"/>
          </a:p>
        </p:txBody>
      </p:sp>
    </p:spTree>
    <p:extLst>
      <p:ext uri="{BB962C8B-B14F-4D97-AF65-F5344CB8AC3E}">
        <p14:creationId xmlns:p14="http://schemas.microsoft.com/office/powerpoint/2010/main" val="3556251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Aramid and basalt – lighter, cheaper, tested on small scale turbines to date with success. Hybrid also very promising.</a:t>
            </a:r>
          </a:p>
          <a:p>
            <a:endParaRPr lang="en-GB" dirty="0"/>
          </a:p>
          <a:p>
            <a:r>
              <a:rPr lang="en-GB" dirty="0"/>
              <a:t>Natural</a:t>
            </a:r>
            <a:r>
              <a:rPr lang="en-GB" baseline="0" dirty="0"/>
              <a:t> fibres – content quality/variability a problem in widespread use but for small-scale providing a viable alternative</a:t>
            </a:r>
          </a:p>
          <a:p>
            <a:endParaRPr lang="en-GB" baseline="0" dirty="0"/>
          </a:p>
          <a:p>
            <a:r>
              <a:rPr lang="en-GB" baseline="0" dirty="0"/>
              <a:t>Thermoset composite. Thermoplastics are an alternative to thermoset composites.</a:t>
            </a:r>
          </a:p>
          <a:p>
            <a:endParaRPr lang="en-GB" baseline="0" dirty="0"/>
          </a:p>
          <a:p>
            <a:r>
              <a:rPr lang="en-GB" baseline="0" dirty="0"/>
              <a:t>Nano-engineered polymers and composites</a:t>
            </a:r>
          </a:p>
          <a:p>
            <a:endParaRPr lang="en-GB" baseline="0" dirty="0"/>
          </a:p>
          <a:p>
            <a:r>
              <a:rPr lang="en-GB" baseline="0" dirty="0"/>
              <a:t>Sizing – fibre protection and alignment – </a:t>
            </a:r>
            <a:r>
              <a:rPr lang="en-GB" baseline="0" dirty="0" err="1"/>
              <a:t>organsilane</a:t>
            </a:r>
            <a:r>
              <a:rPr lang="en-GB" baseline="0" dirty="0"/>
              <a:t>, titanium or chromium</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Composites, polymers and resins have to be stored separately and have several major toxic and flammable hazards associated with them. When combined they become inert.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Then we have steel, concrete, electronics, copper, cabling, access track materials, control rooms, grid connections. All of this can be included in a decommissioning or capture of all materials back into the production cycle.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The real re-use challenge remains with the blade itself – because of the material content and the structural design. Its very complicated to strip apart, very energy intensive and very expensive.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32</a:t>
            </a:fld>
            <a:endParaRPr lang="en-GB"/>
          </a:p>
        </p:txBody>
      </p:sp>
    </p:spTree>
    <p:extLst>
      <p:ext uri="{BB962C8B-B14F-4D97-AF65-F5344CB8AC3E}">
        <p14:creationId xmlns:p14="http://schemas.microsoft.com/office/powerpoint/2010/main" val="38916766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200" b="0" dirty="0">
                <a:effectLst/>
                <a:latin typeface="+mn-lt"/>
                <a:ea typeface="Calibri"/>
                <a:cs typeface="Times New Roman"/>
              </a:rPr>
              <a:t>This simple principle has been enacted into legislation in the UK and across the EU.</a:t>
            </a:r>
          </a:p>
          <a:p>
            <a:pPr>
              <a:lnSpc>
                <a:spcPct val="115000"/>
              </a:lnSpc>
              <a:spcAft>
                <a:spcPts val="1000"/>
              </a:spcAft>
            </a:pPr>
            <a:endParaRPr lang="en-GB" sz="1200" b="0" dirty="0">
              <a:effectLst/>
              <a:latin typeface="+mn-lt"/>
              <a:ea typeface="Calibri"/>
              <a:cs typeface="Times New Roman"/>
            </a:endParaRPr>
          </a:p>
          <a:p>
            <a:pPr>
              <a:lnSpc>
                <a:spcPct val="115000"/>
              </a:lnSpc>
              <a:spcAft>
                <a:spcPts val="1000"/>
              </a:spcAft>
            </a:pPr>
            <a:r>
              <a:rPr lang="en-GB" sz="1200" b="1" dirty="0">
                <a:effectLst/>
                <a:latin typeface="+mn-lt"/>
                <a:ea typeface="Calibri"/>
                <a:cs typeface="Times New Roman"/>
              </a:rPr>
              <a:t>Prevention (reduction)</a:t>
            </a:r>
            <a:endParaRPr lang="en-GB" sz="1200" dirty="0">
              <a:effectLst/>
              <a:latin typeface="+mn-lt"/>
              <a:ea typeface="Calibri"/>
              <a:cs typeface="Times New Roman"/>
            </a:endParaRPr>
          </a:p>
          <a:p>
            <a:pPr>
              <a:lnSpc>
                <a:spcPct val="115000"/>
              </a:lnSpc>
              <a:spcAft>
                <a:spcPts val="1000"/>
              </a:spcAft>
            </a:pPr>
            <a:r>
              <a:rPr lang="en-GB" sz="1200" dirty="0">
                <a:effectLst/>
                <a:latin typeface="+mn-lt"/>
                <a:ea typeface="Calibri"/>
                <a:cs typeface="Times New Roman"/>
              </a:rPr>
              <a:t>STOP and THINK! What measures are in place to stop this item from becoming waste? Is the design and manufacturing of new material or product needed?</a:t>
            </a:r>
          </a:p>
          <a:p>
            <a:pPr>
              <a:lnSpc>
                <a:spcPct val="115000"/>
              </a:lnSpc>
              <a:spcAft>
                <a:spcPts val="1000"/>
              </a:spcAft>
            </a:pPr>
            <a:r>
              <a:rPr lang="en-GB" sz="1200" dirty="0">
                <a:effectLst/>
                <a:latin typeface="+mn-lt"/>
                <a:ea typeface="Calibri"/>
                <a:cs typeface="Times New Roman"/>
              </a:rPr>
              <a:t>Prevention also includes reduction.  </a:t>
            </a:r>
          </a:p>
          <a:p>
            <a:pPr>
              <a:lnSpc>
                <a:spcPct val="115000"/>
              </a:lnSpc>
              <a:spcAft>
                <a:spcPts val="1000"/>
              </a:spcAft>
            </a:pPr>
            <a:endParaRPr lang="en-GB" sz="1200" b="1" dirty="0">
              <a:effectLst/>
              <a:latin typeface="+mn-lt"/>
              <a:ea typeface="Calibri"/>
              <a:cs typeface="Times New Roman"/>
            </a:endParaRPr>
          </a:p>
          <a:p>
            <a:pPr>
              <a:lnSpc>
                <a:spcPct val="115000"/>
              </a:lnSpc>
              <a:spcAft>
                <a:spcPts val="1000"/>
              </a:spcAft>
            </a:pPr>
            <a:r>
              <a:rPr lang="en-GB" sz="1200" b="1" dirty="0">
                <a:effectLst/>
                <a:latin typeface="+mn-lt"/>
                <a:ea typeface="Calibri"/>
                <a:cs typeface="Times New Roman"/>
              </a:rPr>
              <a:t>Re-use</a:t>
            </a:r>
            <a:endParaRPr lang="en-GB" sz="1200" dirty="0">
              <a:effectLst/>
              <a:latin typeface="+mn-lt"/>
              <a:ea typeface="Calibri"/>
              <a:cs typeface="Times New Roman"/>
            </a:endParaRPr>
          </a:p>
          <a:p>
            <a:pPr>
              <a:lnSpc>
                <a:spcPct val="115000"/>
              </a:lnSpc>
              <a:spcAft>
                <a:spcPts val="1000"/>
              </a:spcAft>
            </a:pPr>
            <a:r>
              <a:rPr lang="en-GB" sz="1200" dirty="0">
                <a:effectLst/>
                <a:latin typeface="+mn-lt"/>
                <a:ea typeface="Calibri"/>
                <a:cs typeface="Times New Roman"/>
              </a:rPr>
              <a:t>Preparation for re-use encourages the checking, cleaning, repairing, refurbishing and where possible prolonging of whole items or spare parts. Re-use only includes products or components being used in the purpose for which they were conceived.  Re-use items are not waste. </a:t>
            </a:r>
          </a:p>
          <a:p>
            <a:pPr>
              <a:lnSpc>
                <a:spcPct val="115000"/>
              </a:lnSpc>
              <a:spcAft>
                <a:spcPts val="1000"/>
              </a:spcAft>
            </a:pPr>
            <a:endParaRPr lang="en-GB" sz="1200" b="1" dirty="0">
              <a:effectLst/>
              <a:latin typeface="+mn-lt"/>
              <a:ea typeface="Calibri"/>
              <a:cs typeface="Times New Roman"/>
            </a:endParaRPr>
          </a:p>
          <a:p>
            <a:pPr>
              <a:lnSpc>
                <a:spcPct val="115000"/>
              </a:lnSpc>
              <a:spcAft>
                <a:spcPts val="1000"/>
              </a:spcAft>
            </a:pPr>
            <a:r>
              <a:rPr lang="en-GB" sz="1200" b="1" dirty="0">
                <a:effectLst/>
                <a:latin typeface="+mn-lt"/>
                <a:ea typeface="Calibri"/>
                <a:cs typeface="Times New Roman"/>
              </a:rPr>
              <a:t>Recycle</a:t>
            </a:r>
            <a:endParaRPr lang="en-GB" sz="1200" dirty="0">
              <a:effectLst/>
              <a:latin typeface="+mn-lt"/>
              <a:ea typeface="Calibri"/>
              <a:cs typeface="Times New Roman"/>
            </a:endParaRPr>
          </a:p>
          <a:p>
            <a:pPr>
              <a:lnSpc>
                <a:spcPct val="115000"/>
              </a:lnSpc>
              <a:spcAft>
                <a:spcPts val="1000"/>
              </a:spcAft>
            </a:pPr>
            <a:r>
              <a:rPr lang="en-GB" sz="1200" dirty="0">
                <a:effectLst/>
                <a:latin typeface="+mn-lt"/>
                <a:ea typeface="Calibri"/>
                <a:cs typeface="Times New Roman"/>
              </a:rPr>
              <a:t>Recycling is the most popular of these stages. This involves the conversion of waste into their original use or new substances and  product. </a:t>
            </a:r>
          </a:p>
          <a:p>
            <a:pPr>
              <a:lnSpc>
                <a:spcPct val="115000"/>
              </a:lnSpc>
              <a:spcAft>
                <a:spcPts val="1000"/>
              </a:spcAft>
            </a:pPr>
            <a:endParaRPr lang="en-GB" sz="1200" b="1" dirty="0">
              <a:effectLst/>
              <a:latin typeface="+mn-lt"/>
              <a:ea typeface="Calibri"/>
              <a:cs typeface="Times New Roman"/>
            </a:endParaRPr>
          </a:p>
          <a:p>
            <a:pPr>
              <a:lnSpc>
                <a:spcPct val="115000"/>
              </a:lnSpc>
              <a:spcAft>
                <a:spcPts val="1000"/>
              </a:spcAft>
            </a:pPr>
            <a:r>
              <a:rPr lang="en-GB" sz="1200" b="1" dirty="0">
                <a:effectLst/>
                <a:latin typeface="+mn-lt"/>
                <a:ea typeface="Calibri"/>
                <a:cs typeface="Times New Roman"/>
              </a:rPr>
              <a:t>Recovery</a:t>
            </a:r>
            <a:endParaRPr lang="en-GB" sz="1200" dirty="0">
              <a:effectLst/>
              <a:latin typeface="+mn-lt"/>
              <a:ea typeface="Calibri"/>
              <a:cs typeface="Times New Roman"/>
            </a:endParaRPr>
          </a:p>
          <a:p>
            <a:pPr>
              <a:lnSpc>
                <a:spcPct val="115000"/>
              </a:lnSpc>
              <a:spcAft>
                <a:spcPts val="1000"/>
              </a:spcAft>
            </a:pPr>
            <a:r>
              <a:rPr lang="en-GB" sz="1200" dirty="0">
                <a:effectLst/>
                <a:latin typeface="+mn-lt"/>
                <a:ea typeface="Calibri"/>
                <a:cs typeface="Times New Roman"/>
              </a:rPr>
              <a:t>Whenever waste backfills or replaces another material, this is recovery. This includes energy generation such as gasification and pyrolysis. Acid or base regeneration and  reclaiming metals for re-use.</a:t>
            </a:r>
          </a:p>
          <a:p>
            <a:pPr>
              <a:lnSpc>
                <a:spcPct val="115000"/>
              </a:lnSpc>
              <a:spcAft>
                <a:spcPts val="1000"/>
              </a:spcAft>
            </a:pPr>
            <a:endParaRPr lang="en-GB" sz="1200" b="1" dirty="0">
              <a:effectLst/>
              <a:latin typeface="+mn-lt"/>
              <a:ea typeface="Calibri"/>
              <a:cs typeface="Times New Roman"/>
            </a:endParaRPr>
          </a:p>
          <a:p>
            <a:pPr>
              <a:lnSpc>
                <a:spcPct val="115000"/>
              </a:lnSpc>
              <a:spcAft>
                <a:spcPts val="1000"/>
              </a:spcAft>
            </a:pPr>
            <a:r>
              <a:rPr lang="en-GB" sz="1200" b="1" dirty="0">
                <a:effectLst/>
                <a:latin typeface="+mn-lt"/>
                <a:ea typeface="Calibri"/>
                <a:cs typeface="Times New Roman"/>
              </a:rPr>
              <a:t>Disposal</a:t>
            </a:r>
            <a:endParaRPr lang="en-GB" sz="1200" dirty="0">
              <a:effectLst/>
              <a:latin typeface="+mn-lt"/>
              <a:ea typeface="Calibri"/>
              <a:cs typeface="Times New Roman"/>
            </a:endParaRPr>
          </a:p>
          <a:p>
            <a:pPr>
              <a:lnSpc>
                <a:spcPct val="115000"/>
              </a:lnSpc>
              <a:spcAft>
                <a:spcPts val="1000"/>
              </a:spcAft>
            </a:pPr>
            <a:r>
              <a:rPr lang="en-GB" sz="1200" dirty="0">
                <a:effectLst/>
                <a:latin typeface="+mn-lt"/>
                <a:ea typeface="Calibri"/>
                <a:cs typeface="Times New Roman"/>
              </a:rPr>
              <a:t>At this point of the waste management cascade, most items should have found a suitable route via the four earlier stages. The disposal stage comprises anything that can not be recovered. This includes incineration (without energy recovery) and landfill.</a:t>
            </a:r>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33</a:t>
            </a:fld>
            <a:endParaRPr lang="en-GB"/>
          </a:p>
        </p:txBody>
      </p:sp>
    </p:spTree>
    <p:extLst>
      <p:ext uri="{BB962C8B-B14F-4D97-AF65-F5344CB8AC3E}">
        <p14:creationId xmlns:p14="http://schemas.microsoft.com/office/powerpoint/2010/main" val="793130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34</a:t>
            </a:fld>
            <a:endParaRPr lang="en-GB"/>
          </a:p>
        </p:txBody>
      </p:sp>
    </p:spTree>
    <p:extLst>
      <p:ext uri="{BB962C8B-B14F-4D97-AF65-F5344CB8AC3E}">
        <p14:creationId xmlns:p14="http://schemas.microsoft.com/office/powerpoint/2010/main" val="32274589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Because of a lack</a:t>
            </a:r>
            <a:r>
              <a:rPr lang="en-GB" baseline="0" dirty="0"/>
              <a:t> of attention to design at the beginning – a mistake made time after time in new technology deployment, the turbine blade is a real challenge when it comes to progressing it up the waste hierarchy. This issue has been seized upon by climate deniers and fossil fuel aligned researchers to discredit this source of energy generation.</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35</a:t>
            </a:fld>
            <a:endParaRPr lang="en-GB"/>
          </a:p>
        </p:txBody>
      </p:sp>
    </p:spTree>
    <p:extLst>
      <p:ext uri="{BB962C8B-B14F-4D97-AF65-F5344CB8AC3E}">
        <p14:creationId xmlns:p14="http://schemas.microsoft.com/office/powerpoint/2010/main" val="15221809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first</a:t>
            </a:r>
          </a:p>
          <a:p>
            <a:endParaRPr lang="en-GB" dirty="0"/>
          </a:p>
          <a:p>
            <a:r>
              <a:rPr lang="en-GB" dirty="0"/>
              <a:t>Blade life extension would be a favoured option. Then re-use and re-purpose. However recent research confirms that several factors of degradation increase risk of failure significantly at 20 years operation. There is therefore a limiting factor in the durability and integrity of the blade.</a:t>
            </a:r>
          </a:p>
          <a:p>
            <a:endParaRPr lang="en-GB" dirty="0"/>
          </a:p>
          <a:p>
            <a:r>
              <a:rPr lang="en-GB" dirty="0"/>
              <a:t>On energy comparison chemical,</a:t>
            </a:r>
            <a:r>
              <a:rPr lang="en-GB" baseline="0" dirty="0"/>
              <a:t> mechanical, fluidised bed and life extension demonstrate the best benefits dependent on materials composition and structural design.</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36</a:t>
            </a:fld>
            <a:endParaRPr lang="en-GB"/>
          </a:p>
        </p:txBody>
      </p:sp>
    </p:spTree>
    <p:extLst>
      <p:ext uri="{BB962C8B-B14F-4D97-AF65-F5344CB8AC3E}">
        <p14:creationId xmlns:p14="http://schemas.microsoft.com/office/powerpoint/2010/main" val="2942707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LCA – be careful. </a:t>
            </a:r>
            <a:r>
              <a:rPr lang="en-GB" sz="1200" dirty="0">
                <a:effectLst/>
                <a:latin typeface="+mn-lt"/>
                <a:ea typeface="Calibri"/>
                <a:cs typeface="Times New Roman"/>
              </a:rPr>
              <a:t>Life cycle analysis evaluates the environmental impact of a product or process over its entire cycle of design, production, and disposal.</a:t>
            </a:r>
            <a:endParaRPr lang="en-GB" dirty="0"/>
          </a:p>
          <a:p>
            <a:endParaRPr lang="en-GB" dirty="0"/>
          </a:p>
          <a:p>
            <a:r>
              <a:rPr lang="en-GB" dirty="0"/>
              <a:t>Recount Rover. Bolts or motor train.</a:t>
            </a:r>
          </a:p>
          <a:p>
            <a:endParaRPr lang="en-GB" dirty="0"/>
          </a:p>
          <a:p>
            <a:endParaRPr lang="en-GB" dirty="0"/>
          </a:p>
          <a:p>
            <a:endParaRPr lang="en-GB" dirty="0"/>
          </a:p>
          <a:p>
            <a:r>
              <a:rPr lang="en-GB" dirty="0"/>
              <a:t>Overall Burden Analysis</a:t>
            </a:r>
            <a:r>
              <a:rPr lang="en-GB" baseline="0" dirty="0"/>
              <a:t> – recount work with Unilever on detergents.</a:t>
            </a:r>
            <a:endParaRPr lang="en-GB" dirty="0"/>
          </a:p>
          <a:p>
            <a:endParaRPr lang="en-GB" dirty="0"/>
          </a:p>
          <a:p>
            <a:r>
              <a:rPr lang="en-GB" dirty="0"/>
              <a:t>Eco-audit – can take a umber or environmental factors and evaluate impacts in regard to that one factor. Most often energy inputs are used.</a:t>
            </a:r>
          </a:p>
          <a:p>
            <a:endParaRPr lang="en-GB" dirty="0"/>
          </a:p>
          <a:p>
            <a:r>
              <a:rPr lang="en-GB" dirty="0"/>
              <a:t>Input/output analysis uses publicly available data on interrelationships among an economy’s industries. So what materials from other industrial sectors could enter the supply chain for wind turbine manufacture and what outputs from the wind turbine model could enter another sector supply</a:t>
            </a:r>
            <a:r>
              <a:rPr lang="en-GB" baseline="0" dirty="0"/>
              <a:t> stream. You might also refer to this as Industrial Symbiosis – </a:t>
            </a:r>
            <a:r>
              <a:rPr lang="en-GB" baseline="0" dirty="0" err="1"/>
              <a:t>Kalundborg</a:t>
            </a:r>
            <a:r>
              <a:rPr lang="en-GB" baseline="0" dirty="0"/>
              <a:t>, Denmark being the early exemplar.</a:t>
            </a:r>
          </a:p>
          <a:p>
            <a:endParaRPr lang="en-GB" baseline="0" dirty="0"/>
          </a:p>
          <a:p>
            <a:r>
              <a:rPr lang="en-GB" baseline="0" dirty="0"/>
              <a:t>Risk Assessment – all possible effects are evaluated against a gradated set of criteria to establish significance.</a:t>
            </a:r>
          </a:p>
          <a:p>
            <a:endParaRPr lang="en-GB" baseline="0" dirty="0"/>
          </a:p>
          <a:p>
            <a:r>
              <a:rPr lang="en-GB" baseline="0" dirty="0"/>
              <a:t>Criteria Based Assessment – mainstream engineering assessment with selected criteria based on experience and stakeholder views. Very similar to ISO14 risk assessment.</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37</a:t>
            </a:fld>
            <a:endParaRPr lang="en-GB"/>
          </a:p>
        </p:txBody>
      </p:sp>
    </p:spTree>
    <p:extLst>
      <p:ext uri="{BB962C8B-B14F-4D97-AF65-F5344CB8AC3E}">
        <p14:creationId xmlns:p14="http://schemas.microsoft.com/office/powerpoint/2010/main" val="101933753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Conceptual LCA: very basic level looking at qualitative inventory, to create flow diagrams and understand, for example, which components have the highest relative environmental impact. </a:t>
            </a:r>
          </a:p>
          <a:p>
            <a:endParaRPr lang="en-GB" dirty="0"/>
          </a:p>
          <a:p>
            <a:r>
              <a:rPr lang="en-GB" dirty="0"/>
              <a:t>Simplified LCA: Basically a proper LCA but using more generic data and standard modules for energy production. A simplified assessment that focuses on the most important environmental aspects, and thoroughly assesses the reliability of the results. </a:t>
            </a:r>
          </a:p>
          <a:p>
            <a:endParaRPr lang="en-GB" dirty="0"/>
          </a:p>
          <a:p>
            <a:r>
              <a:rPr lang="en-GB" dirty="0"/>
              <a:t>Detailed LCA: The full process of in-depth data collection, highly specific to the product in question. </a:t>
            </a:r>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38</a:t>
            </a:fld>
            <a:endParaRPr lang="en-GB"/>
          </a:p>
        </p:txBody>
      </p:sp>
    </p:spTree>
    <p:extLst>
      <p:ext uri="{BB962C8B-B14F-4D97-AF65-F5344CB8AC3E}">
        <p14:creationId xmlns:p14="http://schemas.microsoft.com/office/powerpoint/2010/main" val="9806097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Challenge led system mapping.</a:t>
            </a:r>
          </a:p>
          <a:p>
            <a:endParaRPr lang="en-GB" dirty="0"/>
          </a:p>
          <a:p>
            <a:r>
              <a:rPr lang="en-GB" dirty="0"/>
              <a:t>A structure formed by several elements and the relation ship between them. Input/output</a:t>
            </a:r>
            <a:r>
              <a:rPr lang="en-GB" baseline="0" dirty="0"/>
              <a:t> modelling would provide useful data into this way of thinking.</a:t>
            </a:r>
            <a:endParaRPr lang="en-GB" dirty="0"/>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39</a:t>
            </a:fld>
            <a:endParaRPr lang="en-GB"/>
          </a:p>
        </p:txBody>
      </p:sp>
    </p:spTree>
    <p:extLst>
      <p:ext uri="{BB962C8B-B14F-4D97-AF65-F5344CB8AC3E}">
        <p14:creationId xmlns:p14="http://schemas.microsoft.com/office/powerpoint/2010/main" val="39932513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Circular Economy (Principle and tool) calls for the capture of all materials in the production lifecycle to be returned to a cyclical system.</a:t>
            </a:r>
          </a:p>
          <a:p>
            <a:endParaRPr lang="en-GB" baseline="0" dirty="0"/>
          </a:p>
          <a:p>
            <a:r>
              <a:rPr lang="en-GB" baseline="0" dirty="0"/>
              <a:t>The wind turbine industry has advanced a circular economy theory as shown here for the blades. A circular economy would have only sustainable raw materials in the cycle or a ‘justified’ extraction of non-renewable resources.</a:t>
            </a:r>
          </a:p>
          <a:p>
            <a:endParaRPr lang="en-GB" baseline="0" dirty="0"/>
          </a:p>
          <a:p>
            <a:r>
              <a:rPr lang="en-GB" baseline="0" dirty="0"/>
              <a:t>Stretch – give me an explanation of what justified material use might mean.</a:t>
            </a:r>
          </a:p>
        </p:txBody>
      </p:sp>
      <p:sp>
        <p:nvSpPr>
          <p:cNvPr id="4" name="Slide Number Placeholder 3"/>
          <p:cNvSpPr>
            <a:spLocks noGrp="1"/>
          </p:cNvSpPr>
          <p:nvPr>
            <p:ph type="sldNum" sz="quarter" idx="10"/>
          </p:nvPr>
        </p:nvSpPr>
        <p:spPr/>
        <p:txBody>
          <a:bodyPr/>
          <a:lstStyle/>
          <a:p>
            <a:fld id="{03D269EB-F0EC-4EB7-B4A4-6D5793A11A9A}" type="slidenum">
              <a:rPr lang="en-GB" smtClean="0"/>
              <a:t>41</a:t>
            </a:fld>
            <a:endParaRPr lang="en-GB"/>
          </a:p>
        </p:txBody>
      </p:sp>
    </p:spTree>
    <p:extLst>
      <p:ext uri="{BB962C8B-B14F-4D97-AF65-F5344CB8AC3E}">
        <p14:creationId xmlns:p14="http://schemas.microsoft.com/office/powerpoint/2010/main" val="6072782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evaluating the impacts of recycling wind turbines, the 5 Capitals Model gives a useful and simple tool. Note that natural capital provides the environment in which all other capital is generated in this model. To protect natural capital how could recycling / re-use / re-purposing of wind</a:t>
            </a:r>
            <a:r>
              <a:rPr lang="en-GB" baseline="0" dirty="0"/>
              <a:t> turbines be beneficial?</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42</a:t>
            </a:fld>
            <a:endParaRPr lang="en-GB"/>
          </a:p>
        </p:txBody>
      </p:sp>
    </p:spTree>
    <p:extLst>
      <p:ext uri="{BB962C8B-B14F-4D97-AF65-F5344CB8AC3E}">
        <p14:creationId xmlns:p14="http://schemas.microsoft.com/office/powerpoint/2010/main" val="23830338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Capital is any stock or flow of energy and material that produces goods and services. Natural capital is the basis not only of production but of life itself!</a:t>
            </a:r>
          </a:p>
          <a:p>
            <a:endParaRPr lang="en-GB" dirty="0"/>
          </a:p>
          <a:p>
            <a:r>
              <a:rPr lang="en-GB" dirty="0"/>
              <a:t>Human Capital consists of people's health, knowledge, skills and motivation. All these things are needed for productive work.</a:t>
            </a:r>
          </a:p>
          <a:p>
            <a:endParaRPr lang="en-GB" dirty="0"/>
          </a:p>
          <a:p>
            <a:r>
              <a:rPr lang="en-GB" dirty="0"/>
              <a:t>Social Capital concerns the institutions that help us maintain and develop human capital - families, communities</a:t>
            </a:r>
          </a:p>
          <a:p>
            <a:endParaRPr lang="en-GB" dirty="0"/>
          </a:p>
          <a:p>
            <a:r>
              <a:rPr lang="en-GB" dirty="0"/>
              <a:t>Manufactured Capital comprises material goods or fixed assets which contribute to the production process </a:t>
            </a:r>
          </a:p>
          <a:p>
            <a:endParaRPr lang="en-GB" dirty="0"/>
          </a:p>
          <a:p>
            <a:r>
              <a:rPr lang="en-GB" dirty="0"/>
              <a:t>Financial Capital plays an important role in our economy, enabling the other types of Capital to be owned and traded</a:t>
            </a:r>
          </a:p>
        </p:txBody>
      </p:sp>
      <p:sp>
        <p:nvSpPr>
          <p:cNvPr id="4" name="Slide Number Placeholder 3"/>
          <p:cNvSpPr>
            <a:spLocks noGrp="1"/>
          </p:cNvSpPr>
          <p:nvPr>
            <p:ph type="sldNum" sz="quarter" idx="10"/>
          </p:nvPr>
        </p:nvSpPr>
        <p:spPr/>
        <p:txBody>
          <a:bodyPr/>
          <a:lstStyle/>
          <a:p>
            <a:fld id="{03D269EB-F0EC-4EB7-B4A4-6D5793A11A9A}" type="slidenum">
              <a:rPr lang="en-GB" smtClean="0"/>
              <a:t>43</a:t>
            </a:fld>
            <a:endParaRPr lang="en-GB"/>
          </a:p>
        </p:txBody>
      </p:sp>
    </p:spTree>
    <p:extLst>
      <p:ext uri="{BB962C8B-B14F-4D97-AF65-F5344CB8AC3E}">
        <p14:creationId xmlns:p14="http://schemas.microsoft.com/office/powerpoint/2010/main" val="12341500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simple 5 Capitals model had been applied, this would not happen. This is a disaster – huge degradation of all capitals, except, one assumes, financial. At the very least should go to community locations without charge.</a:t>
            </a:r>
          </a:p>
          <a:p>
            <a:endParaRPr lang="en-GB" dirty="0"/>
          </a:p>
          <a:p>
            <a:r>
              <a:rPr lang="en-GB" dirty="0"/>
              <a:t>HS2 are replacing steel</a:t>
            </a:r>
            <a:r>
              <a:rPr lang="en-GB" baseline="0" dirty="0"/>
              <a:t> rods in concrete walls with turbine blades. What about sea defences; safety barriers to roads; pedestrian bridge units; roofs for buildings; fixtures in skateboard zones.</a:t>
            </a:r>
          </a:p>
          <a:p>
            <a:endParaRPr lang="en-GB" baseline="0" dirty="0"/>
          </a:p>
          <a:p>
            <a:r>
              <a:rPr lang="en-GB" baseline="0" dirty="0"/>
              <a:t>I am sure you can come up with several other potential uses.</a:t>
            </a:r>
            <a:endParaRPr lang="en-GB" dirty="0"/>
          </a:p>
        </p:txBody>
      </p:sp>
      <p:sp>
        <p:nvSpPr>
          <p:cNvPr id="4" name="Slide Number Placeholder 3"/>
          <p:cNvSpPr>
            <a:spLocks noGrp="1"/>
          </p:cNvSpPr>
          <p:nvPr>
            <p:ph type="sldNum" sz="quarter" idx="10"/>
          </p:nvPr>
        </p:nvSpPr>
        <p:spPr/>
        <p:txBody>
          <a:bodyPr/>
          <a:lstStyle/>
          <a:p>
            <a:fld id="{03D269EB-F0EC-4EB7-B4A4-6D5793A11A9A}" type="slidenum">
              <a:rPr lang="en-GB" smtClean="0"/>
              <a:t>44</a:t>
            </a:fld>
            <a:endParaRPr lang="en-GB"/>
          </a:p>
        </p:txBody>
      </p:sp>
    </p:spTree>
    <p:extLst>
      <p:ext uri="{BB962C8B-B14F-4D97-AF65-F5344CB8AC3E}">
        <p14:creationId xmlns:p14="http://schemas.microsoft.com/office/powerpoint/2010/main" val="21260050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Denmark</a:t>
            </a:r>
          </a:p>
        </p:txBody>
      </p:sp>
      <p:sp>
        <p:nvSpPr>
          <p:cNvPr id="4" name="Slide Number Placeholder 3"/>
          <p:cNvSpPr>
            <a:spLocks noGrp="1"/>
          </p:cNvSpPr>
          <p:nvPr>
            <p:ph type="sldNum" sz="quarter" idx="10"/>
          </p:nvPr>
        </p:nvSpPr>
        <p:spPr/>
        <p:txBody>
          <a:bodyPr/>
          <a:lstStyle/>
          <a:p>
            <a:fld id="{03D269EB-F0EC-4EB7-B4A4-6D5793A11A9A}" type="slidenum">
              <a:rPr lang="en-GB" smtClean="0"/>
              <a:t>46</a:t>
            </a:fld>
            <a:endParaRPr lang="en-GB"/>
          </a:p>
        </p:txBody>
      </p:sp>
    </p:spTree>
    <p:extLst>
      <p:ext uri="{BB962C8B-B14F-4D97-AF65-F5344CB8AC3E}">
        <p14:creationId xmlns:p14="http://schemas.microsoft.com/office/powerpoint/2010/main" val="36692628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Rotterdam</a:t>
            </a:r>
          </a:p>
        </p:txBody>
      </p:sp>
      <p:sp>
        <p:nvSpPr>
          <p:cNvPr id="4" name="Slide Number Placeholder 3"/>
          <p:cNvSpPr>
            <a:spLocks noGrp="1"/>
          </p:cNvSpPr>
          <p:nvPr>
            <p:ph type="sldNum" sz="quarter" idx="10"/>
          </p:nvPr>
        </p:nvSpPr>
        <p:spPr/>
        <p:txBody>
          <a:bodyPr/>
          <a:lstStyle/>
          <a:p>
            <a:fld id="{03D269EB-F0EC-4EB7-B4A4-6D5793A11A9A}" type="slidenum">
              <a:rPr lang="en-GB" smtClean="0"/>
              <a:t>47</a:t>
            </a:fld>
            <a:endParaRPr lang="en-GB"/>
          </a:p>
        </p:txBody>
      </p:sp>
    </p:spTree>
    <p:extLst>
      <p:ext uri="{BB962C8B-B14F-4D97-AF65-F5344CB8AC3E}">
        <p14:creationId xmlns:p14="http://schemas.microsoft.com/office/powerpoint/2010/main" val="91179726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some additional references. Feel free to review these as well as your core texts.</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49</a:t>
            </a:fld>
            <a:endParaRPr lang="en-GB"/>
          </a:p>
        </p:txBody>
      </p:sp>
    </p:spTree>
    <p:extLst>
      <p:ext uri="{BB962C8B-B14F-4D97-AF65-F5344CB8AC3E}">
        <p14:creationId xmlns:p14="http://schemas.microsoft.com/office/powerpoint/2010/main" val="1986182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10E8D5A7-CC94-44B2-9D8F-77D26D9C985C}" type="datetimeFigureOut">
              <a:rPr lang="en-GB" smtClean="0"/>
              <a:t>11/01/2023</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10E8D5A7-CC94-44B2-9D8F-77D26D9C985C}" type="datetimeFigureOut">
              <a:rPr lang="en-GB" smtClean="0"/>
              <a:t>11/01/2023</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10E8D5A7-CC94-44B2-9D8F-77D26D9C985C}" type="datetimeFigureOut">
              <a:rPr lang="en-GB" smtClean="0"/>
              <a:t>11/01/2023</a:t>
            </a:fld>
            <a:endParaRPr lang="en-GB"/>
          </a:p>
        </p:txBody>
      </p:sp>
      <p:sp>
        <p:nvSpPr>
          <p:cNvPr id="13" name="Slide Number Placeholder 12"/>
          <p:cNvSpPr>
            <a:spLocks noGrp="1"/>
          </p:cNvSpPr>
          <p:nvPr>
            <p:ph type="sldNum" sz="quarter" idx="11"/>
          </p:nvPr>
        </p:nvSpPr>
        <p:spPr/>
        <p:txBody>
          <a:bodyPr/>
          <a:lstStyle/>
          <a:p>
            <a:fld id="{B6FB6FE9-57EF-4226-8AA5-B2F0EFD06055}"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10E8D5A7-CC94-44B2-9D8F-77D26D9C985C}" type="datetimeFigureOut">
              <a:rPr lang="en-GB" smtClean="0"/>
              <a:t>11/01/2023</a:t>
            </a:fld>
            <a:endParaRPr lang="en-GB"/>
          </a:p>
        </p:txBody>
      </p:sp>
      <p:sp>
        <p:nvSpPr>
          <p:cNvPr id="9" name="Slide Number Placeholder 8"/>
          <p:cNvSpPr>
            <a:spLocks noGrp="1"/>
          </p:cNvSpPr>
          <p:nvPr>
            <p:ph type="sldNum" sz="quarter" idx="11"/>
          </p:nvPr>
        </p:nvSpPr>
        <p:spPr/>
        <p:txBody>
          <a:bodyPr/>
          <a:lstStyle/>
          <a:p>
            <a:fld id="{B6FB6FE9-57EF-4226-8AA5-B2F0EFD06055}"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10E8D5A7-CC94-44B2-9D8F-77D26D9C985C}" type="datetimeFigureOut">
              <a:rPr lang="en-GB" smtClean="0"/>
              <a:t>11/01/2023</a:t>
            </a:fld>
            <a:endParaRPr lang="en-GB"/>
          </a:p>
        </p:txBody>
      </p:sp>
      <p:sp>
        <p:nvSpPr>
          <p:cNvPr id="15" name="Slide Number Placeholder 14"/>
          <p:cNvSpPr>
            <a:spLocks noGrp="1"/>
          </p:cNvSpPr>
          <p:nvPr>
            <p:ph type="sldNum" sz="quarter" idx="11"/>
          </p:nvPr>
        </p:nvSpPr>
        <p:spPr/>
        <p:txBody>
          <a:bodyPr/>
          <a:lstStyle/>
          <a:p>
            <a:fld id="{B6FB6FE9-57EF-4226-8AA5-B2F0EFD06055}" type="slidenum">
              <a:rPr lang="en-GB" smtClean="0"/>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10E8D5A7-CC94-44B2-9D8F-77D26D9C985C}" type="datetimeFigureOut">
              <a:rPr lang="en-GB" smtClean="0"/>
              <a:t>11/01/2023</a:t>
            </a:fld>
            <a:endParaRPr lang="en-GB"/>
          </a:p>
        </p:txBody>
      </p:sp>
      <p:sp>
        <p:nvSpPr>
          <p:cNvPr id="8" name="Slide Number Placeholder 7"/>
          <p:cNvSpPr>
            <a:spLocks noGrp="1"/>
          </p:cNvSpPr>
          <p:nvPr>
            <p:ph type="sldNum" sz="quarter" idx="11"/>
          </p:nvPr>
        </p:nvSpPr>
        <p:spPr/>
        <p:txBody>
          <a:bodyPr/>
          <a:lstStyle/>
          <a:p>
            <a:fld id="{B6FB6FE9-57EF-4226-8AA5-B2F0EFD06055}"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0E8D5A7-CC94-44B2-9D8F-77D26D9C985C}" type="datetimeFigureOut">
              <a:rPr lang="en-GB" smtClean="0"/>
              <a:t>11/01/2023</a:t>
            </a:fld>
            <a:endParaRPr lang="en-GB"/>
          </a:p>
        </p:txBody>
      </p:sp>
      <p:sp>
        <p:nvSpPr>
          <p:cNvPr id="6" name="Slide Number Placeholder 5"/>
          <p:cNvSpPr>
            <a:spLocks noGrp="1"/>
          </p:cNvSpPr>
          <p:nvPr>
            <p:ph type="sldNum" sz="quarter" idx="11"/>
          </p:nvPr>
        </p:nvSpPr>
        <p:spPr/>
        <p:txBody>
          <a:bodyPr/>
          <a:lstStyle/>
          <a:p>
            <a:fld id="{B6FB6FE9-57EF-4226-8AA5-B2F0EFD06055}" type="slidenum">
              <a:rPr lang="en-GB" smtClean="0"/>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10E8D5A7-CC94-44B2-9D8F-77D26D9C985C}" type="datetimeFigureOut">
              <a:rPr lang="en-GB" smtClean="0"/>
              <a:t>11/01/2023</a:t>
            </a:fld>
            <a:endParaRPr lang="en-GB"/>
          </a:p>
        </p:txBody>
      </p:sp>
      <p:sp>
        <p:nvSpPr>
          <p:cNvPr id="16" name="Slide Number Placeholder 15"/>
          <p:cNvSpPr>
            <a:spLocks noGrp="1"/>
          </p:cNvSpPr>
          <p:nvPr>
            <p:ph type="sldNum" sz="quarter" idx="11"/>
          </p:nvPr>
        </p:nvSpPr>
        <p:spPr/>
        <p:txBody>
          <a:bodyPr/>
          <a:lstStyle/>
          <a:p>
            <a:fld id="{B6FB6FE9-57EF-4226-8AA5-B2F0EFD06055}"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10E8D5A7-CC94-44B2-9D8F-77D26D9C985C}" type="datetimeFigureOut">
              <a:rPr lang="en-GB" smtClean="0"/>
              <a:t>11/01/2023</a:t>
            </a:fld>
            <a:endParaRPr lang="en-GB"/>
          </a:p>
        </p:txBody>
      </p:sp>
      <p:sp>
        <p:nvSpPr>
          <p:cNvPr id="14" name="Slide Number Placeholder 13"/>
          <p:cNvSpPr>
            <a:spLocks noGrp="1"/>
          </p:cNvSpPr>
          <p:nvPr>
            <p:ph type="sldNum" sz="quarter" idx="11"/>
          </p:nvPr>
        </p:nvSpPr>
        <p:spPr/>
        <p:txBody>
          <a:bodyPr/>
          <a:lstStyle/>
          <a:p>
            <a:fld id="{B6FB6FE9-57EF-4226-8AA5-B2F0EFD06055}" type="slidenum">
              <a:rPr lang="en-GB" smtClean="0"/>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E8D5A7-CC94-44B2-9D8F-77D26D9C985C}"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8D5A7-CC94-44B2-9D8F-77D26D9C985C}" type="datetimeFigureOut">
              <a:rPr lang="en-GB" smtClean="0"/>
              <a:t>11/01/2023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B6FE9-57EF-4226-8AA5-B2F0EFD0605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10E8D5A7-CC94-44B2-9D8F-77D26D9C985C}" type="datetimeFigureOut">
              <a:rPr lang="en-GB" smtClean="0"/>
              <a:t>11/01/2023</a:t>
            </a:fld>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B6FB6FE9-57EF-4226-8AA5-B2F0EFD06055}"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6" Type="http://schemas.openxmlformats.org/officeDocument/2006/relationships/image" Target="../media/image15.png"/><Relationship Id="rId21" Type="http://schemas.openxmlformats.org/officeDocument/2006/relationships/customXml" Target="../ink/ink9.xml"/><Relationship Id="rId42" Type="http://schemas.openxmlformats.org/officeDocument/2006/relationships/image" Target="../media/image23.png"/><Relationship Id="rId47" Type="http://schemas.openxmlformats.org/officeDocument/2006/relationships/customXml" Target="../ink/ink22.xml"/><Relationship Id="rId63" Type="http://schemas.openxmlformats.org/officeDocument/2006/relationships/customXml" Target="../ink/ink30.xml"/><Relationship Id="rId68" Type="http://schemas.openxmlformats.org/officeDocument/2006/relationships/image" Target="../media/image36.png"/><Relationship Id="rId2" Type="http://schemas.openxmlformats.org/officeDocument/2006/relationships/notesSlide" Target="../notesSlides/notesSlide10.xml"/><Relationship Id="rId16" Type="http://schemas.openxmlformats.org/officeDocument/2006/relationships/image" Target="../media/image10.png"/><Relationship Id="rId29" Type="http://schemas.openxmlformats.org/officeDocument/2006/relationships/customXml" Target="../ink/ink13.xml"/><Relationship Id="rId11" Type="http://schemas.openxmlformats.org/officeDocument/2006/relationships/customXml" Target="../ink/ink4.xml"/><Relationship Id="rId24" Type="http://schemas.openxmlformats.org/officeDocument/2006/relationships/image" Target="../media/image14.png"/><Relationship Id="rId32" Type="http://schemas.openxmlformats.org/officeDocument/2006/relationships/image" Target="../media/image18.png"/><Relationship Id="rId37" Type="http://schemas.openxmlformats.org/officeDocument/2006/relationships/customXml" Target="../ink/ink17.xml"/><Relationship Id="rId40" Type="http://schemas.openxmlformats.org/officeDocument/2006/relationships/image" Target="../media/image22.png"/><Relationship Id="rId45" Type="http://schemas.openxmlformats.org/officeDocument/2006/relationships/customXml" Target="../ink/ink21.xml"/><Relationship Id="rId53" Type="http://schemas.openxmlformats.org/officeDocument/2006/relationships/customXml" Target="../ink/ink25.xml"/><Relationship Id="rId58" Type="http://schemas.openxmlformats.org/officeDocument/2006/relationships/image" Target="../media/image31.png"/><Relationship Id="rId66" Type="http://schemas.openxmlformats.org/officeDocument/2006/relationships/image" Target="../media/image35.png"/><Relationship Id="rId74" Type="http://schemas.openxmlformats.org/officeDocument/2006/relationships/image" Target="../media/image39.png"/><Relationship Id="rId5" Type="http://schemas.openxmlformats.org/officeDocument/2006/relationships/customXml" Target="../ink/ink2.xml"/><Relationship Id="rId61" Type="http://schemas.openxmlformats.org/officeDocument/2006/relationships/customXml" Target="../ink/ink29.xml"/><Relationship Id="rId19" Type="http://schemas.openxmlformats.org/officeDocument/2006/relationships/customXml" Target="../ink/ink8.xml"/><Relationship Id="rId14" Type="http://schemas.openxmlformats.org/officeDocument/2006/relationships/image" Target="../media/image70.png"/><Relationship Id="rId22" Type="http://schemas.openxmlformats.org/officeDocument/2006/relationships/image" Target="../media/image13.png"/><Relationship Id="rId27" Type="http://schemas.openxmlformats.org/officeDocument/2006/relationships/customXml" Target="../ink/ink12.xml"/><Relationship Id="rId30" Type="http://schemas.openxmlformats.org/officeDocument/2006/relationships/image" Target="../media/image17.png"/><Relationship Id="rId35" Type="http://schemas.openxmlformats.org/officeDocument/2006/relationships/customXml" Target="../ink/ink16.xml"/><Relationship Id="rId43" Type="http://schemas.openxmlformats.org/officeDocument/2006/relationships/customXml" Target="../ink/ink20.xml"/><Relationship Id="rId48" Type="http://schemas.openxmlformats.org/officeDocument/2006/relationships/image" Target="../media/image26.png"/><Relationship Id="rId56" Type="http://schemas.openxmlformats.org/officeDocument/2006/relationships/image" Target="../media/image30.png"/><Relationship Id="rId64" Type="http://schemas.openxmlformats.org/officeDocument/2006/relationships/image" Target="../media/image34.png"/><Relationship Id="rId69" Type="http://schemas.openxmlformats.org/officeDocument/2006/relationships/customXml" Target="../ink/ink33.xml"/><Relationship Id="rId77" Type="http://schemas.openxmlformats.org/officeDocument/2006/relationships/customXml" Target="../ink/ink37.xml"/><Relationship Id="rId8" Type="http://schemas.openxmlformats.org/officeDocument/2006/relationships/image" Target="../media/image410.png"/><Relationship Id="rId51" Type="http://schemas.openxmlformats.org/officeDocument/2006/relationships/customXml" Target="../ink/ink24.xml"/><Relationship Id="rId72" Type="http://schemas.openxmlformats.org/officeDocument/2006/relationships/image" Target="../media/image38.png"/><Relationship Id="rId3" Type="http://schemas.openxmlformats.org/officeDocument/2006/relationships/customXml" Target="../ink/ink1.xml"/><Relationship Id="rId12" Type="http://schemas.openxmlformats.org/officeDocument/2006/relationships/image" Target="../media/image68.png"/><Relationship Id="rId17" Type="http://schemas.openxmlformats.org/officeDocument/2006/relationships/customXml" Target="../ink/ink7.xml"/><Relationship Id="rId25" Type="http://schemas.openxmlformats.org/officeDocument/2006/relationships/customXml" Target="../ink/ink11.xml"/><Relationship Id="rId33" Type="http://schemas.openxmlformats.org/officeDocument/2006/relationships/customXml" Target="../ink/ink15.xml"/><Relationship Id="rId38" Type="http://schemas.openxmlformats.org/officeDocument/2006/relationships/image" Target="../media/image21.png"/><Relationship Id="rId46" Type="http://schemas.openxmlformats.org/officeDocument/2006/relationships/image" Target="../media/image25.png"/><Relationship Id="rId59" Type="http://schemas.openxmlformats.org/officeDocument/2006/relationships/customXml" Target="../ink/ink28.xml"/><Relationship Id="rId67" Type="http://schemas.openxmlformats.org/officeDocument/2006/relationships/customXml" Target="../ink/ink32.xml"/><Relationship Id="rId20" Type="http://schemas.openxmlformats.org/officeDocument/2006/relationships/image" Target="../media/image12.png"/><Relationship Id="rId41" Type="http://schemas.openxmlformats.org/officeDocument/2006/relationships/customXml" Target="../ink/ink19.xml"/><Relationship Id="rId54" Type="http://schemas.openxmlformats.org/officeDocument/2006/relationships/image" Target="../media/image29.png"/><Relationship Id="rId62" Type="http://schemas.openxmlformats.org/officeDocument/2006/relationships/image" Target="../media/image33.png"/><Relationship Id="rId70" Type="http://schemas.openxmlformats.org/officeDocument/2006/relationships/image" Target="../media/image37.png"/><Relationship Id="rId75" Type="http://schemas.openxmlformats.org/officeDocument/2006/relationships/customXml" Target="../ink/ink36.xml"/><Relationship Id="rId1" Type="http://schemas.openxmlformats.org/officeDocument/2006/relationships/slideLayout" Target="../slideLayouts/slideLayout2.xml"/><Relationship Id="rId15" Type="http://schemas.openxmlformats.org/officeDocument/2006/relationships/customXml" Target="../ink/ink6.xml"/><Relationship Id="rId23" Type="http://schemas.openxmlformats.org/officeDocument/2006/relationships/customXml" Target="../ink/ink10.xml"/><Relationship Id="rId28" Type="http://schemas.openxmlformats.org/officeDocument/2006/relationships/image" Target="../media/image16.png"/><Relationship Id="rId36" Type="http://schemas.openxmlformats.org/officeDocument/2006/relationships/image" Target="../media/image20.png"/><Relationship Id="rId49" Type="http://schemas.openxmlformats.org/officeDocument/2006/relationships/customXml" Target="../ink/ink23.xml"/><Relationship Id="rId57" Type="http://schemas.openxmlformats.org/officeDocument/2006/relationships/customXml" Target="../ink/ink27.xml"/><Relationship Id="rId10" Type="http://schemas.openxmlformats.org/officeDocument/2006/relationships/image" Target="../media/image50.png"/><Relationship Id="rId31" Type="http://schemas.openxmlformats.org/officeDocument/2006/relationships/customXml" Target="../ink/ink14.xml"/><Relationship Id="rId44" Type="http://schemas.openxmlformats.org/officeDocument/2006/relationships/image" Target="../media/image24.png"/><Relationship Id="rId52" Type="http://schemas.openxmlformats.org/officeDocument/2006/relationships/image" Target="../media/image28.png"/><Relationship Id="rId60" Type="http://schemas.openxmlformats.org/officeDocument/2006/relationships/image" Target="../media/image32.png"/><Relationship Id="rId65" Type="http://schemas.openxmlformats.org/officeDocument/2006/relationships/customXml" Target="../ink/ink31.xml"/><Relationship Id="rId73" Type="http://schemas.openxmlformats.org/officeDocument/2006/relationships/customXml" Target="../ink/ink35.xml"/><Relationship Id="rId78" Type="http://schemas.openxmlformats.org/officeDocument/2006/relationships/image" Target="../media/image41.png"/><Relationship Id="rId4" Type="http://schemas.openxmlformats.org/officeDocument/2006/relationships/image" Target="../media/image210.png"/><Relationship Id="rId9" Type="http://schemas.openxmlformats.org/officeDocument/2006/relationships/customXml" Target="../ink/ink3.xml"/><Relationship Id="rId13" Type="http://schemas.openxmlformats.org/officeDocument/2006/relationships/customXml" Target="../ink/ink5.xml"/><Relationship Id="rId18" Type="http://schemas.openxmlformats.org/officeDocument/2006/relationships/image" Target="../media/image11.png"/><Relationship Id="rId39" Type="http://schemas.openxmlformats.org/officeDocument/2006/relationships/customXml" Target="../ink/ink18.xml"/><Relationship Id="rId34" Type="http://schemas.openxmlformats.org/officeDocument/2006/relationships/image" Target="../media/image19.png"/><Relationship Id="rId50" Type="http://schemas.openxmlformats.org/officeDocument/2006/relationships/image" Target="../media/image27.png"/><Relationship Id="rId55" Type="http://schemas.openxmlformats.org/officeDocument/2006/relationships/customXml" Target="../ink/ink26.xml"/><Relationship Id="rId76" Type="http://schemas.openxmlformats.org/officeDocument/2006/relationships/image" Target="../media/image40.png"/><Relationship Id="rId71" Type="http://schemas.openxmlformats.org/officeDocument/2006/relationships/customXml" Target="../ink/ink34.xml"/></Relationships>
</file>

<file path=ppt/slides/_rels/slide12.xml.rels><?xml version="1.0" encoding="UTF-8" standalone="yes"?>
<Relationships xmlns="http://schemas.openxmlformats.org/package/2006/relationships"><Relationship Id="rId3" Type="http://schemas.openxmlformats.org/officeDocument/2006/relationships/hyperlink" Target="https://globalwindatlas.info/en" TargetMode="External"/><Relationship Id="rId7" Type="http://schemas.openxmlformats.org/officeDocument/2006/relationships/hyperlink" Target="https://www.rensmart.com/Maps#NOAB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ebarchive.nationalarchives.gov.uk/ukgwa/20090609065721/http:/www.berr.gov.uk/whatwedo/energy/sources/renewables/explained/wind/windspeed-database/page27708.html" TargetMode="External"/><Relationship Id="rId5" Type="http://schemas.openxmlformats.org/officeDocument/2006/relationships/hyperlink" Target="https://www.rensmart.com/Information/NOABLModel" TargetMode="External"/><Relationship Id="rId4" Type="http://schemas.openxmlformats.org/officeDocument/2006/relationships/hyperlink" Target="https://www.wasp.d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entientenergy.com/our-portfolio/lambrigg/"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treehugger.com/future-wind-power-cool-innovations-4858207" TargetMode="External"/><Relationship Id="rId7" Type="http://schemas.openxmlformats.org/officeDocument/2006/relationships/hyperlink" Target="https://www.dw.com/en/a-new-design-for-wind-turbines/video-63761339"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hyperlink" Target="https://youtu.be/nPvTH7Siclg" TargetMode="External"/><Relationship Id="rId5" Type="http://schemas.openxmlformats.org/officeDocument/2006/relationships/hyperlink" Target="https://youtu.be/nNp21zTeCDc" TargetMode="External"/><Relationship Id="rId4" Type="http://schemas.openxmlformats.org/officeDocument/2006/relationships/hyperlink" Target="https://www.energy.gov/eere/wind/next-generation-wind-technology"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viablealternativenergy.com/wp-content/uploads/2021/01/Waste-Hierarchy-1.png" TargetMode="Externa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3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9144000"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1640" y="-1720"/>
            <a:ext cx="881253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4540" y="-1291"/>
            <a:ext cx="2706134"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3923854" y="1402819"/>
            <a:ext cx="4967533" cy="3741293"/>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40148" y="818984"/>
            <a:ext cx="4947184" cy="3268520"/>
          </a:xfrm>
        </p:spPr>
        <p:txBody>
          <a:bodyPr>
            <a:normAutofit/>
          </a:bodyPr>
          <a:lstStyle/>
          <a:p>
            <a:pPr algn="r"/>
            <a:r>
              <a:rPr lang="en-GB" sz="4200" b="1" dirty="0">
                <a:solidFill>
                  <a:srgbClr val="FFFFFF"/>
                </a:solidFill>
              </a:rPr>
              <a:t>WIND POWER TECHNOLOGY</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735" y="4480038"/>
            <a:ext cx="9134528"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68117" y="2081692"/>
            <a:ext cx="6857572" cy="2694194"/>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68FF8FCE-C15D-44F9-AA63-DE2E6AE59931}"/>
              </a:ext>
            </a:extLst>
          </p:cNvPr>
          <p:cNvSpPr txBox="1"/>
          <p:nvPr/>
        </p:nvSpPr>
        <p:spPr>
          <a:xfrm>
            <a:off x="341640" y="4797152"/>
            <a:ext cx="4578824" cy="1015663"/>
          </a:xfrm>
          <a:prstGeom prst="rect">
            <a:avLst/>
          </a:prstGeom>
          <a:noFill/>
        </p:spPr>
        <p:txBody>
          <a:bodyPr wrap="square">
            <a:spAutoFit/>
          </a:bodyPr>
          <a:lstStyle/>
          <a:p>
            <a:r>
              <a:rPr lang="en-GB" sz="2000" dirty="0"/>
              <a:t>DR. MIKE GOODFELLOW-SMITH</a:t>
            </a:r>
          </a:p>
          <a:p>
            <a:r>
              <a:rPr lang="en-GB" sz="2000" dirty="0"/>
              <a:t>PhD, MSc, BA, DipEM, FRSA, MSI, PIEMA</a:t>
            </a:r>
          </a:p>
        </p:txBody>
      </p:sp>
    </p:spTree>
    <p:extLst>
      <p:ext uri="{BB962C8B-B14F-4D97-AF65-F5344CB8AC3E}">
        <p14:creationId xmlns:p14="http://schemas.microsoft.com/office/powerpoint/2010/main" val="87420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16DED4C-6920-425D-84A4-BD6C6C5981CB}"/>
              </a:ext>
            </a:extLst>
          </p:cNvPr>
          <p:cNvGraphicFramePr>
            <a:graphicFrameLocks noGrp="1"/>
          </p:cNvGraphicFramePr>
          <p:nvPr>
            <p:ph idx="1"/>
            <p:extLst>
              <p:ext uri="{D42A27DB-BD31-4B8C-83A1-F6EECF244321}">
                <p14:modId xmlns:p14="http://schemas.microsoft.com/office/powerpoint/2010/main" val="190869943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Pre Lecture</a:t>
            </a:r>
          </a:p>
        </p:txBody>
      </p:sp>
    </p:spTree>
    <p:extLst>
      <p:ext uri="{BB962C8B-B14F-4D97-AF65-F5344CB8AC3E}">
        <p14:creationId xmlns:p14="http://schemas.microsoft.com/office/powerpoint/2010/main" val="3341205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a:extLst>
              <a:ext uri="{FF2B5EF4-FFF2-40B4-BE49-F238E27FC236}">
                <a16:creationId xmlns:a16="http://schemas.microsoft.com/office/drawing/2014/main" id="{06708758-E901-45C7-B011-705C0B229EC1}"/>
              </a:ext>
            </a:extLst>
          </p:cNvPr>
          <p:cNvSpPr>
            <a:spLocks noGrp="1"/>
          </p:cNvSpPr>
          <p:nvPr>
            <p:ph idx="1"/>
          </p:nvPr>
        </p:nvSpPr>
        <p:spPr>
          <a:xfrm>
            <a:off x="3607694" y="649480"/>
            <a:ext cx="4916510" cy="5546047"/>
          </a:xfrm>
        </p:spPr>
        <p:txBody>
          <a:bodyPr anchor="ctr">
            <a:normAutofit/>
          </a:bodyPr>
          <a:lstStyle/>
          <a:p>
            <a:pPr>
              <a:buFont typeface="Arial" panose="020B0604020202020204" pitchFamily="34" charset="0"/>
              <a:buChar char="•"/>
            </a:pPr>
            <a:r>
              <a:rPr lang="en-GB" sz="2800" dirty="0"/>
              <a:t>Appreciate the scale and issues associated with wind turbine deployment</a:t>
            </a:r>
          </a:p>
          <a:p>
            <a:pPr>
              <a:buFont typeface="Arial" panose="020B0604020202020204" pitchFamily="34" charset="0"/>
              <a:buChar char="•"/>
            </a:pPr>
            <a:r>
              <a:rPr lang="en-GB" sz="2800" dirty="0"/>
              <a:t>Relate a number of different themes to foundation concepts – stakeholder perceptions; strategy; design</a:t>
            </a:r>
          </a:p>
          <a:p>
            <a:pPr>
              <a:buFont typeface="Arial" panose="020B0604020202020204" pitchFamily="34" charset="0"/>
              <a:buChar char="•"/>
            </a:pPr>
            <a:r>
              <a:rPr lang="en-GB" sz="2800" dirty="0"/>
              <a:t>Integrate understanding, stakeholder views and the application of tools to a specific problem</a:t>
            </a:r>
          </a:p>
        </p:txBody>
      </p:sp>
      <p:sp>
        <p:nvSpPr>
          <p:cNvPr id="2" name="Title 1">
            <a:extLst>
              <a:ext uri="{FF2B5EF4-FFF2-40B4-BE49-F238E27FC236}">
                <a16:creationId xmlns:a16="http://schemas.microsoft.com/office/drawing/2014/main" id="{A893E599-ED11-438E-A8FE-DD029DD71230}"/>
              </a:ext>
            </a:extLst>
          </p:cNvPr>
          <p:cNvSpPr>
            <a:spLocks noGrp="1"/>
          </p:cNvSpPr>
          <p:nvPr>
            <p:ph type="title"/>
          </p:nvPr>
        </p:nvSpPr>
        <p:spPr>
          <a:xfrm>
            <a:off x="0" y="586855"/>
            <a:ext cx="2990185" cy="3387497"/>
          </a:xfrm>
        </p:spPr>
        <p:txBody>
          <a:bodyPr anchor="b">
            <a:normAutofit/>
          </a:bodyPr>
          <a:lstStyle/>
          <a:p>
            <a:pPr algn="r"/>
            <a:r>
              <a:rPr lang="en-GB" sz="4800" dirty="0">
                <a:solidFill>
                  <a:srgbClr val="FFFFFF"/>
                </a:solidFill>
              </a:rPr>
              <a:t>Learning outcomes</a:t>
            </a:r>
          </a:p>
        </p:txBody>
      </p:sp>
    </p:spTree>
    <p:extLst>
      <p:ext uri="{BB962C8B-B14F-4D97-AF65-F5344CB8AC3E}">
        <p14:creationId xmlns:p14="http://schemas.microsoft.com/office/powerpoint/2010/main" val="4168492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CDB286-0044-4AE6-8432-AD52F8E64AE3}"/>
              </a:ext>
            </a:extLst>
          </p:cNvPr>
          <p:cNvSpPr>
            <a:spLocks noGrp="1"/>
          </p:cNvSpPr>
          <p:nvPr>
            <p:ph idx="1"/>
          </p:nvPr>
        </p:nvSpPr>
        <p:spPr>
          <a:xfrm>
            <a:off x="3607694" y="649480"/>
            <a:ext cx="4916510" cy="5546047"/>
          </a:xfrm>
        </p:spPr>
        <p:txBody>
          <a:bodyPr anchor="ctr">
            <a:normAutofit/>
          </a:bodyPr>
          <a:lstStyle/>
          <a:p>
            <a:pPr marL="18288" indent="0">
              <a:buNone/>
            </a:pPr>
            <a:r>
              <a:rPr lang="en-GB" sz="2800" dirty="0"/>
              <a:t>a tall structure with blades that are blown round by the wind and produce power to make electricity</a:t>
            </a:r>
          </a:p>
          <a:p>
            <a:pPr marL="0" indent="0">
              <a:buNone/>
            </a:pPr>
            <a:endParaRPr lang="en-GB" sz="1700" dirty="0"/>
          </a:p>
          <a:p>
            <a:pPr marL="0" indent="0">
              <a:buNone/>
            </a:pPr>
            <a:r>
              <a:rPr lang="en-GB" sz="1700" dirty="0"/>
              <a:t>Source: Cambridge Dictionary</a:t>
            </a:r>
          </a:p>
        </p:txBody>
      </p:sp>
      <p:sp>
        <p:nvSpPr>
          <p:cNvPr id="2" name="Title 1">
            <a:extLst>
              <a:ext uri="{FF2B5EF4-FFF2-40B4-BE49-F238E27FC236}">
                <a16:creationId xmlns:a16="http://schemas.microsoft.com/office/drawing/2014/main" id="{A3A955FF-72BC-485C-BCE3-36F65BEDD222}"/>
              </a:ext>
            </a:extLst>
          </p:cNvPr>
          <p:cNvSpPr>
            <a:spLocks noGrp="1"/>
          </p:cNvSpPr>
          <p:nvPr>
            <p:ph type="title"/>
          </p:nvPr>
        </p:nvSpPr>
        <p:spPr>
          <a:xfrm>
            <a:off x="350041" y="586855"/>
            <a:ext cx="2401025" cy="3387497"/>
          </a:xfrm>
        </p:spPr>
        <p:txBody>
          <a:bodyPr anchor="b">
            <a:normAutofit/>
          </a:bodyPr>
          <a:lstStyle/>
          <a:p>
            <a:pPr algn="r"/>
            <a:r>
              <a:rPr lang="en-GB" sz="3200" dirty="0">
                <a:solidFill>
                  <a:srgbClr val="FFFFFF"/>
                </a:solidFill>
              </a:rPr>
              <a:t>WIND TURBINES</a:t>
            </a:r>
          </a:p>
        </p:txBody>
      </p:sp>
    </p:spTree>
    <p:extLst>
      <p:ext uri="{BB962C8B-B14F-4D97-AF65-F5344CB8AC3E}">
        <p14:creationId xmlns:p14="http://schemas.microsoft.com/office/powerpoint/2010/main" val="1530375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694DA03-7755-18A9-7960-4606B13D60D3}"/>
              </a:ext>
            </a:extLst>
          </p:cNvPr>
          <p:cNvSpPr>
            <a:spLocks noGrp="1"/>
          </p:cNvSpPr>
          <p:nvPr>
            <p:ph idx="1"/>
          </p:nvPr>
        </p:nvSpPr>
        <p:spPr>
          <a:xfrm>
            <a:off x="251520" y="685801"/>
            <a:ext cx="7978080" cy="4190999"/>
          </a:xfrm>
        </p:spPr>
        <p:txBody>
          <a:bodyPr>
            <a:normAutofit/>
          </a:bodyPr>
          <a:lstStyle/>
          <a:p>
            <a:pPr marL="18288" indent="0">
              <a:buNone/>
            </a:pPr>
            <a:r>
              <a:rPr lang="en-GB" dirty="0"/>
              <a:t>Power in the wind is proportional to the cube of wind speed</a:t>
            </a:r>
          </a:p>
          <a:p>
            <a:pPr marL="18288" indent="0">
              <a:buNone/>
            </a:pPr>
            <a:endParaRPr lang="en-GB" dirty="0"/>
          </a:p>
          <a:p>
            <a:pPr marL="18288" indent="0">
              <a:buNone/>
            </a:pPr>
            <a:r>
              <a:rPr lang="en-GB" dirty="0"/>
              <a:t>Wind results from expansion and convection of air as solar radiation is absorbed on land and in the seas</a:t>
            </a:r>
          </a:p>
          <a:p>
            <a:pPr marL="18288" indent="0">
              <a:buNone/>
            </a:pPr>
            <a:endParaRPr lang="en-GB" dirty="0"/>
          </a:p>
          <a:p>
            <a:pPr marL="18288" indent="0">
              <a:buNone/>
            </a:pPr>
            <a:r>
              <a:rPr lang="en-GB" dirty="0"/>
              <a:t>Wind converts only 1% of received solar radiation into kinetic energy</a:t>
            </a:r>
          </a:p>
          <a:p>
            <a:pPr marL="18288" indent="0">
              <a:buNone/>
            </a:pPr>
            <a:endParaRPr lang="en-GB" dirty="0"/>
          </a:p>
          <a:p>
            <a:pPr marL="18288" indent="0">
              <a:buNone/>
            </a:pPr>
            <a:r>
              <a:rPr lang="en-GB" dirty="0"/>
              <a:t>Wind speed varies over seasons, years, terrain and height. A minimal 1 year monitoring of local conditions is required to assess safety for the turbine and efficiency </a:t>
            </a:r>
          </a:p>
          <a:p>
            <a:pPr marL="18288" indent="0">
              <a:buNone/>
            </a:pPr>
            <a:endParaRPr lang="en-GB" dirty="0"/>
          </a:p>
        </p:txBody>
      </p:sp>
      <p:sp>
        <p:nvSpPr>
          <p:cNvPr id="3" name="Title 2">
            <a:extLst>
              <a:ext uri="{FF2B5EF4-FFF2-40B4-BE49-F238E27FC236}">
                <a16:creationId xmlns:a16="http://schemas.microsoft.com/office/drawing/2014/main" id="{2E26E793-21D6-8EC7-425B-DDA4860C4BED}"/>
              </a:ext>
            </a:extLst>
          </p:cNvPr>
          <p:cNvSpPr>
            <a:spLocks noGrp="1"/>
          </p:cNvSpPr>
          <p:nvPr>
            <p:ph type="title"/>
          </p:nvPr>
        </p:nvSpPr>
        <p:spPr/>
        <p:txBody>
          <a:bodyPr/>
          <a:lstStyle/>
          <a:p>
            <a:r>
              <a:rPr lang="en-GB" dirty="0"/>
              <a:t>WIND</a:t>
            </a:r>
          </a:p>
        </p:txBody>
      </p:sp>
    </p:spTree>
    <p:extLst>
      <p:ext uri="{BB962C8B-B14F-4D97-AF65-F5344CB8AC3E}">
        <p14:creationId xmlns:p14="http://schemas.microsoft.com/office/powerpoint/2010/main" val="2165649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F577A3-91F9-FCA9-E161-8C1A55B4D796}"/>
              </a:ext>
            </a:extLst>
          </p:cNvPr>
          <p:cNvSpPr>
            <a:spLocks noGrp="1"/>
          </p:cNvSpPr>
          <p:nvPr>
            <p:ph idx="1"/>
          </p:nvPr>
        </p:nvSpPr>
        <p:spPr>
          <a:xfrm>
            <a:off x="395536" y="332656"/>
            <a:ext cx="7834064" cy="4608511"/>
          </a:xfrm>
        </p:spPr>
        <p:txBody>
          <a:bodyPr/>
          <a:lstStyle/>
          <a:p>
            <a:pPr marL="18288" indent="0">
              <a:buNone/>
            </a:pPr>
            <a:r>
              <a:rPr lang="en-GB" dirty="0"/>
              <a:t>Heated air rises significantly from the equator, as it cools it sinks, most notably at the poles. Creates looped convection currents in the troposphere to heights of 15km.</a:t>
            </a:r>
          </a:p>
          <a:p>
            <a:pPr marL="18288" indent="0">
              <a:buNone/>
            </a:pPr>
            <a:endParaRPr lang="en-GB" dirty="0"/>
          </a:p>
          <a:p>
            <a:pPr marL="18288" indent="0">
              <a:buNone/>
            </a:pPr>
            <a:r>
              <a:rPr lang="en-GB" dirty="0"/>
              <a:t>The loop cannot be sustained over 9000km and breaks into cells in each hemisphere, further affected by earth’s rotation.</a:t>
            </a:r>
          </a:p>
          <a:p>
            <a:pPr marL="18288" indent="0">
              <a:buNone/>
            </a:pPr>
            <a:endParaRPr lang="en-GB" dirty="0"/>
          </a:p>
          <a:p>
            <a:pPr marL="18288" indent="0">
              <a:buNone/>
            </a:pPr>
            <a:endParaRPr lang="en-GB" dirty="0"/>
          </a:p>
        </p:txBody>
      </p:sp>
      <p:sp>
        <p:nvSpPr>
          <p:cNvPr id="3" name="Title 2">
            <a:extLst>
              <a:ext uri="{FF2B5EF4-FFF2-40B4-BE49-F238E27FC236}">
                <a16:creationId xmlns:a16="http://schemas.microsoft.com/office/drawing/2014/main" id="{ABFDD896-159B-5D21-E983-6B40EE8E2F2F}"/>
              </a:ext>
            </a:extLst>
          </p:cNvPr>
          <p:cNvSpPr>
            <a:spLocks noGrp="1"/>
          </p:cNvSpPr>
          <p:nvPr>
            <p:ph type="title"/>
          </p:nvPr>
        </p:nvSpPr>
        <p:spPr/>
        <p:txBody>
          <a:bodyPr/>
          <a:lstStyle/>
          <a:p>
            <a:r>
              <a:rPr lang="en-GB" dirty="0"/>
              <a:t>GLOBAL WIND</a:t>
            </a:r>
          </a:p>
        </p:txBody>
      </p:sp>
    </p:spTree>
    <p:extLst>
      <p:ext uri="{BB962C8B-B14F-4D97-AF65-F5344CB8AC3E}">
        <p14:creationId xmlns:p14="http://schemas.microsoft.com/office/powerpoint/2010/main" val="3651686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obal circulation of Earth's atmosphere displaying Hadley cell, Ferrell cell and polar cell.">
            <a:extLst>
              <a:ext uri="{FF2B5EF4-FFF2-40B4-BE49-F238E27FC236}">
                <a16:creationId xmlns:a16="http://schemas.microsoft.com/office/drawing/2014/main" id="{4A44E8F1-A957-DE45-43B5-92008C4DCE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725" y="0"/>
            <a:ext cx="82105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688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21A3CEF-A7BC-2E5E-7B68-6BA5D871AC88}"/>
              </a:ext>
            </a:extLst>
          </p:cNvPr>
          <p:cNvSpPr>
            <a:spLocks noGrp="1"/>
          </p:cNvSpPr>
          <p:nvPr>
            <p:ph type="title"/>
          </p:nvPr>
        </p:nvSpPr>
        <p:spPr>
          <a:xfrm>
            <a:off x="35496" y="6347008"/>
            <a:ext cx="8187248" cy="501680"/>
          </a:xfrm>
        </p:spPr>
        <p:txBody>
          <a:bodyPr/>
          <a:lstStyle/>
          <a:p>
            <a:r>
              <a:rPr lang="en-GB" sz="2400" dirty="0"/>
              <a:t>AVERAGE GLOBAL WIND SPEEDS</a:t>
            </a:r>
          </a:p>
        </p:txBody>
      </p:sp>
      <p:pic>
        <p:nvPicPr>
          <p:cNvPr id="2050" name="Picture 2" descr="Global Wind Speed">
            <a:extLst>
              <a:ext uri="{FF2B5EF4-FFF2-40B4-BE49-F238E27FC236}">
                <a16:creationId xmlns:a16="http://schemas.microsoft.com/office/drawing/2014/main" id="{66EB43FD-D15C-7470-EFBC-C279535E82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657225"/>
            <a:ext cx="7920879" cy="554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403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60542DA-BC68-05DA-2A52-0C98164A1FA8}"/>
              </a:ext>
            </a:extLst>
          </p:cNvPr>
          <p:cNvSpPr>
            <a:spLocks noGrp="1"/>
          </p:cNvSpPr>
          <p:nvPr>
            <p:ph idx="1"/>
          </p:nvPr>
        </p:nvSpPr>
        <p:spPr>
          <a:xfrm>
            <a:off x="21352" y="17780"/>
            <a:ext cx="6096000" cy="1714500"/>
          </a:xfrm>
        </p:spPr>
        <p:txBody>
          <a:bodyPr/>
          <a:lstStyle/>
          <a:p>
            <a:pPr marL="18288" indent="0">
              <a:buNone/>
            </a:pPr>
            <a:r>
              <a:rPr lang="en-GB" dirty="0"/>
              <a:t>MEASURE – CORRELATE – PREDICT</a:t>
            </a:r>
          </a:p>
          <a:p>
            <a:pPr marL="18288" indent="0">
              <a:buNone/>
            </a:pPr>
            <a:r>
              <a:rPr lang="en-GB" dirty="0"/>
              <a:t>Beaufort scale</a:t>
            </a:r>
          </a:p>
          <a:p>
            <a:pPr marL="18288" indent="0">
              <a:buNone/>
            </a:pPr>
            <a:r>
              <a:rPr lang="en-GB" dirty="0"/>
              <a:t>Standard measure – ‘the length’</a:t>
            </a:r>
          </a:p>
          <a:p>
            <a:pPr marL="18288" indent="0">
              <a:buNone/>
            </a:pPr>
            <a:r>
              <a:rPr lang="en-GB" dirty="0"/>
              <a:t>Height variation – wind shear</a:t>
            </a:r>
          </a:p>
        </p:txBody>
      </p:sp>
      <p:sp>
        <p:nvSpPr>
          <p:cNvPr id="3" name="Title 2">
            <a:extLst>
              <a:ext uri="{FF2B5EF4-FFF2-40B4-BE49-F238E27FC236}">
                <a16:creationId xmlns:a16="http://schemas.microsoft.com/office/drawing/2014/main" id="{4342ECF5-9CD5-C8F6-F561-2B0510479548}"/>
              </a:ext>
            </a:extLst>
          </p:cNvPr>
          <p:cNvSpPr>
            <a:spLocks noGrp="1"/>
          </p:cNvSpPr>
          <p:nvPr>
            <p:ph type="title"/>
          </p:nvPr>
        </p:nvSpPr>
        <p:spPr>
          <a:xfrm>
            <a:off x="107504" y="6309320"/>
            <a:ext cx="7543800" cy="489992"/>
          </a:xfrm>
        </p:spPr>
        <p:txBody>
          <a:bodyPr/>
          <a:lstStyle/>
          <a:p>
            <a:r>
              <a:rPr lang="en-GB" sz="2400" dirty="0"/>
              <a:t>CHARACTERISTICS OF WIND</a:t>
            </a:r>
          </a:p>
        </p:txBody>
      </p:sp>
      <p:pic>
        <p:nvPicPr>
          <p:cNvPr id="4" name="Picture 3">
            <a:extLst>
              <a:ext uri="{FF2B5EF4-FFF2-40B4-BE49-F238E27FC236}">
                <a16:creationId xmlns:a16="http://schemas.microsoft.com/office/drawing/2014/main" id="{1C34145D-FC90-EE2D-0F18-2EE8CC7DDCD1}"/>
              </a:ext>
            </a:extLst>
          </p:cNvPr>
          <p:cNvPicPr>
            <a:picLocks noChangeAspect="1"/>
          </p:cNvPicPr>
          <p:nvPr/>
        </p:nvPicPr>
        <p:blipFill>
          <a:blip r:embed="rId3"/>
          <a:stretch>
            <a:fillRect/>
          </a:stretch>
        </p:blipFill>
        <p:spPr>
          <a:xfrm>
            <a:off x="4806950" y="13479"/>
            <a:ext cx="4286250" cy="2333625"/>
          </a:xfrm>
          <a:prstGeom prst="rect">
            <a:avLst/>
          </a:prstGeom>
        </p:spPr>
      </p:pic>
      <p:pic>
        <p:nvPicPr>
          <p:cNvPr id="5" name="Picture 4">
            <a:extLst>
              <a:ext uri="{FF2B5EF4-FFF2-40B4-BE49-F238E27FC236}">
                <a16:creationId xmlns:a16="http://schemas.microsoft.com/office/drawing/2014/main" id="{742E539F-EE07-BFED-D0F0-966EBF8D930C}"/>
              </a:ext>
            </a:extLst>
          </p:cNvPr>
          <p:cNvPicPr>
            <a:picLocks noChangeAspect="1"/>
          </p:cNvPicPr>
          <p:nvPr/>
        </p:nvPicPr>
        <p:blipFill>
          <a:blip r:embed="rId4"/>
          <a:stretch>
            <a:fillRect/>
          </a:stretch>
        </p:blipFill>
        <p:spPr>
          <a:xfrm>
            <a:off x="2915816" y="2358000"/>
            <a:ext cx="6228184" cy="4027559"/>
          </a:xfrm>
          <a:prstGeom prst="rect">
            <a:avLst/>
          </a:prstGeom>
        </p:spPr>
      </p:pic>
    </p:spTree>
    <p:extLst>
      <p:ext uri="{BB962C8B-B14F-4D97-AF65-F5344CB8AC3E}">
        <p14:creationId xmlns:p14="http://schemas.microsoft.com/office/powerpoint/2010/main" val="1620344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D7B6943-ED8B-08FF-9109-EEBC17820075}"/>
              </a:ext>
            </a:extLst>
          </p:cNvPr>
          <p:cNvSpPr>
            <a:spLocks noGrp="1"/>
          </p:cNvSpPr>
          <p:nvPr>
            <p:ph idx="1"/>
          </p:nvPr>
        </p:nvSpPr>
        <p:spPr>
          <a:xfrm>
            <a:off x="39152" y="36448"/>
            <a:ext cx="6096000" cy="1952392"/>
          </a:xfrm>
        </p:spPr>
        <p:txBody>
          <a:bodyPr>
            <a:normAutofit/>
          </a:bodyPr>
          <a:lstStyle/>
          <a:p>
            <a:pPr marL="18288" indent="0">
              <a:buNone/>
            </a:pPr>
            <a:r>
              <a:rPr lang="en-GB" dirty="0"/>
              <a:t>Cup anemometer and wind direction vane</a:t>
            </a:r>
          </a:p>
          <a:p>
            <a:pPr marL="18288" indent="0">
              <a:buNone/>
            </a:pPr>
            <a:r>
              <a:rPr lang="en-GB" dirty="0"/>
              <a:t>Sonic anemometer</a:t>
            </a:r>
          </a:p>
          <a:p>
            <a:pPr marL="18288" indent="0">
              <a:buNone/>
            </a:pPr>
            <a:r>
              <a:rPr lang="en-GB" dirty="0"/>
              <a:t>Acoustic-doppler SODAR</a:t>
            </a:r>
          </a:p>
          <a:p>
            <a:pPr marL="18288" indent="0">
              <a:buNone/>
            </a:pPr>
            <a:r>
              <a:rPr lang="en-GB" dirty="0"/>
              <a:t>LiDAR</a:t>
            </a:r>
          </a:p>
        </p:txBody>
      </p:sp>
      <p:sp>
        <p:nvSpPr>
          <p:cNvPr id="3" name="Title 2">
            <a:extLst>
              <a:ext uri="{FF2B5EF4-FFF2-40B4-BE49-F238E27FC236}">
                <a16:creationId xmlns:a16="http://schemas.microsoft.com/office/drawing/2014/main" id="{EAB88DF5-6027-E2F4-2E91-71038624FE93}"/>
              </a:ext>
            </a:extLst>
          </p:cNvPr>
          <p:cNvSpPr>
            <a:spLocks noGrp="1"/>
          </p:cNvSpPr>
          <p:nvPr>
            <p:ph type="title"/>
          </p:nvPr>
        </p:nvSpPr>
        <p:spPr>
          <a:xfrm>
            <a:off x="16664" y="6188536"/>
            <a:ext cx="7543800" cy="634008"/>
          </a:xfrm>
        </p:spPr>
        <p:txBody>
          <a:bodyPr/>
          <a:lstStyle/>
          <a:p>
            <a:r>
              <a:rPr lang="en-GB" sz="2800" dirty="0"/>
              <a:t>WIND MEASUREMENT</a:t>
            </a:r>
          </a:p>
        </p:txBody>
      </p:sp>
      <p:pic>
        <p:nvPicPr>
          <p:cNvPr id="4" name="Picture 3">
            <a:extLst>
              <a:ext uri="{FF2B5EF4-FFF2-40B4-BE49-F238E27FC236}">
                <a16:creationId xmlns:a16="http://schemas.microsoft.com/office/drawing/2014/main" id="{7116E17E-40AB-6F7B-5A0F-D4EFC14D4A85}"/>
              </a:ext>
            </a:extLst>
          </p:cNvPr>
          <p:cNvPicPr>
            <a:picLocks noChangeAspect="1"/>
          </p:cNvPicPr>
          <p:nvPr/>
        </p:nvPicPr>
        <p:blipFill>
          <a:blip r:embed="rId3"/>
          <a:stretch>
            <a:fillRect/>
          </a:stretch>
        </p:blipFill>
        <p:spPr>
          <a:xfrm>
            <a:off x="107504" y="2204864"/>
            <a:ext cx="3491880" cy="2211524"/>
          </a:xfrm>
          <a:prstGeom prst="rect">
            <a:avLst/>
          </a:prstGeom>
        </p:spPr>
      </p:pic>
      <p:pic>
        <p:nvPicPr>
          <p:cNvPr id="5" name="Picture 4">
            <a:extLst>
              <a:ext uri="{FF2B5EF4-FFF2-40B4-BE49-F238E27FC236}">
                <a16:creationId xmlns:a16="http://schemas.microsoft.com/office/drawing/2014/main" id="{F49F9056-333E-834A-0DFB-A658F87C83C0}"/>
              </a:ext>
            </a:extLst>
          </p:cNvPr>
          <p:cNvPicPr>
            <a:picLocks noChangeAspect="1"/>
          </p:cNvPicPr>
          <p:nvPr/>
        </p:nvPicPr>
        <p:blipFill>
          <a:blip r:embed="rId4"/>
          <a:stretch>
            <a:fillRect/>
          </a:stretch>
        </p:blipFill>
        <p:spPr>
          <a:xfrm>
            <a:off x="3788564" y="903121"/>
            <a:ext cx="2962275" cy="3096344"/>
          </a:xfrm>
          <a:prstGeom prst="rect">
            <a:avLst/>
          </a:prstGeom>
        </p:spPr>
      </p:pic>
      <p:pic>
        <p:nvPicPr>
          <p:cNvPr id="6" name="Picture 5">
            <a:extLst>
              <a:ext uri="{FF2B5EF4-FFF2-40B4-BE49-F238E27FC236}">
                <a16:creationId xmlns:a16="http://schemas.microsoft.com/office/drawing/2014/main" id="{6EF570EC-AA5F-E99F-4FA4-F38B99A0E279}"/>
              </a:ext>
            </a:extLst>
          </p:cNvPr>
          <p:cNvPicPr>
            <a:picLocks noChangeAspect="1"/>
          </p:cNvPicPr>
          <p:nvPr/>
        </p:nvPicPr>
        <p:blipFill>
          <a:blip r:embed="rId5"/>
          <a:stretch>
            <a:fillRect/>
          </a:stretch>
        </p:blipFill>
        <p:spPr>
          <a:xfrm>
            <a:off x="2582757" y="3764644"/>
            <a:ext cx="3552395" cy="2616684"/>
          </a:xfrm>
          <a:prstGeom prst="rect">
            <a:avLst/>
          </a:prstGeom>
        </p:spPr>
      </p:pic>
      <p:pic>
        <p:nvPicPr>
          <p:cNvPr id="7" name="Picture 6">
            <a:extLst>
              <a:ext uri="{FF2B5EF4-FFF2-40B4-BE49-F238E27FC236}">
                <a16:creationId xmlns:a16="http://schemas.microsoft.com/office/drawing/2014/main" id="{49F0BDA1-3F7E-F896-2A69-923902A389AF}"/>
              </a:ext>
            </a:extLst>
          </p:cNvPr>
          <p:cNvPicPr>
            <a:picLocks noChangeAspect="1"/>
          </p:cNvPicPr>
          <p:nvPr/>
        </p:nvPicPr>
        <p:blipFill>
          <a:blip r:embed="rId6"/>
          <a:stretch>
            <a:fillRect/>
          </a:stretch>
        </p:blipFill>
        <p:spPr>
          <a:xfrm>
            <a:off x="6124627" y="2132856"/>
            <a:ext cx="2995271" cy="4725144"/>
          </a:xfrm>
          <a:prstGeom prst="rect">
            <a:avLst/>
          </a:prstGeom>
        </p:spPr>
      </p:pic>
    </p:spTree>
    <p:extLst>
      <p:ext uri="{BB962C8B-B14F-4D97-AF65-F5344CB8AC3E}">
        <p14:creationId xmlns:p14="http://schemas.microsoft.com/office/powerpoint/2010/main" val="424546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D32891-209E-B2F8-DDBF-0ADF8F5EE41A}"/>
              </a:ext>
            </a:extLst>
          </p:cNvPr>
          <p:cNvSpPr>
            <a:spLocks noGrp="1"/>
          </p:cNvSpPr>
          <p:nvPr>
            <p:ph idx="1"/>
          </p:nvPr>
        </p:nvSpPr>
        <p:spPr>
          <a:xfrm>
            <a:off x="179512" y="2927010"/>
            <a:ext cx="8856984" cy="2878254"/>
          </a:xfrm>
        </p:spPr>
        <p:txBody>
          <a:bodyPr>
            <a:normAutofit/>
          </a:bodyPr>
          <a:lstStyle/>
          <a:p>
            <a:pPr marL="18288" indent="0">
              <a:buNone/>
            </a:pPr>
            <a:r>
              <a:rPr lang="en-GB" sz="2000" dirty="0"/>
              <a:t>ENERGY EXTRACTION – LANCHESTER-BETZ-</a:t>
            </a:r>
            <a:r>
              <a:rPr lang="en-GB" sz="2000" dirty="0" err="1"/>
              <a:t>ZHUKOWSKY</a:t>
            </a:r>
            <a:r>
              <a:rPr lang="en-GB" sz="2000" dirty="0"/>
              <a:t> THEORY</a:t>
            </a:r>
          </a:p>
          <a:p>
            <a:pPr marL="18288" indent="0">
              <a:buNone/>
            </a:pPr>
            <a:r>
              <a:rPr lang="en-GB" sz="1600" dirty="0"/>
              <a:t>Column of wind upstream of turbine, area A of turbine disk, air density p, unperturbed wind speed U</a:t>
            </a:r>
            <a:r>
              <a:rPr lang="en-GB" sz="1600" baseline="-25000" dirty="0"/>
              <a:t>0</a:t>
            </a:r>
            <a:r>
              <a:rPr lang="en-GB" sz="1600" baseline="-25000" dirty="0">
                <a:effectLst/>
              </a:rPr>
              <a:t>, </a:t>
            </a:r>
            <a:r>
              <a:rPr lang="en-GB" sz="1600" dirty="0">
                <a:effectLst/>
              </a:rPr>
              <a:t>has kinetic energy P</a:t>
            </a:r>
            <a:r>
              <a:rPr lang="en-GB" sz="1600" baseline="-25000" dirty="0">
                <a:effectLst/>
              </a:rPr>
              <a:t>0</a:t>
            </a:r>
            <a:r>
              <a:rPr lang="en-GB" sz="1600" dirty="0">
                <a:effectLst/>
              </a:rPr>
              <a:t> passing / unit of time.</a:t>
            </a:r>
          </a:p>
          <a:p>
            <a:pPr marL="18288" indent="0">
              <a:buNone/>
            </a:pPr>
            <a:r>
              <a:rPr lang="en-GB" sz="1600" dirty="0">
                <a:effectLst/>
              </a:rPr>
              <a:t>Air density – weak dependency on height and weather</a:t>
            </a:r>
          </a:p>
          <a:p>
            <a:pPr marL="18288" indent="0">
              <a:buNone/>
            </a:pPr>
            <a:r>
              <a:rPr lang="en-GB" sz="1600" dirty="0">
                <a:effectLst/>
              </a:rPr>
              <a:t>Wind speed generally increases with height, is affected by topography and varies greatly with time.</a:t>
            </a:r>
            <a:endParaRPr lang="en-GB" sz="1600" dirty="0"/>
          </a:p>
          <a:p>
            <a:pPr marL="18288" indent="0">
              <a:buNone/>
            </a:pPr>
            <a:endParaRPr lang="en-GB" sz="2000" dirty="0"/>
          </a:p>
        </p:txBody>
      </p:sp>
      <p:sp>
        <p:nvSpPr>
          <p:cNvPr id="3" name="Title 2">
            <a:extLst>
              <a:ext uri="{FF2B5EF4-FFF2-40B4-BE49-F238E27FC236}">
                <a16:creationId xmlns:a16="http://schemas.microsoft.com/office/drawing/2014/main" id="{B974DE8B-CFA1-8AC8-B233-B42A4E795663}"/>
              </a:ext>
            </a:extLst>
          </p:cNvPr>
          <p:cNvSpPr>
            <a:spLocks noGrp="1"/>
          </p:cNvSpPr>
          <p:nvPr>
            <p:ph type="title"/>
          </p:nvPr>
        </p:nvSpPr>
        <p:spPr>
          <a:xfrm>
            <a:off x="251520" y="6021288"/>
            <a:ext cx="7543800" cy="698376"/>
          </a:xfrm>
        </p:spPr>
        <p:txBody>
          <a:bodyPr/>
          <a:lstStyle/>
          <a:p>
            <a:r>
              <a:rPr lang="en-GB" dirty="0"/>
              <a:t>WIND = </a:t>
            </a:r>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0198EE27-562C-DF3C-D558-C5B203F32F54}"/>
                  </a:ext>
                </a:extLst>
              </p14:cNvPr>
              <p14:cNvContentPartPr/>
              <p14:nvPr/>
            </p14:nvContentPartPr>
            <p14:xfrm>
              <a:off x="-617824" y="2640816"/>
              <a:ext cx="360" cy="360"/>
            </p14:xfrm>
          </p:contentPart>
        </mc:Choice>
        <mc:Fallback xmlns="">
          <p:pic>
            <p:nvPicPr>
              <p:cNvPr id="11" name="Ink 10">
                <a:extLst>
                  <a:ext uri="{FF2B5EF4-FFF2-40B4-BE49-F238E27FC236}">
                    <a16:creationId xmlns:a16="http://schemas.microsoft.com/office/drawing/2014/main" id="{0198EE27-562C-DF3C-D558-C5B203F32F54}"/>
                  </a:ext>
                </a:extLst>
              </p:cNvPr>
              <p:cNvPicPr/>
              <p:nvPr/>
            </p:nvPicPr>
            <p:blipFill>
              <a:blip r:embed="rId4"/>
              <a:stretch>
                <a:fillRect/>
              </a:stretch>
            </p:blipFill>
            <p:spPr>
              <a:xfrm>
                <a:off x="-671464" y="2532816"/>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937AEBE0-8010-F670-BB05-D87D33D5FCF7}"/>
                  </a:ext>
                </a:extLst>
              </p14:cNvPr>
              <p14:cNvContentPartPr/>
              <p14:nvPr/>
            </p14:nvContentPartPr>
            <p14:xfrm>
              <a:off x="352376" y="509616"/>
              <a:ext cx="1011240" cy="434880"/>
            </p14:xfrm>
          </p:contentPart>
        </mc:Choice>
        <mc:Fallback xmlns="">
          <p:pic>
            <p:nvPicPr>
              <p:cNvPr id="13" name="Ink 12">
                <a:extLst>
                  <a:ext uri="{FF2B5EF4-FFF2-40B4-BE49-F238E27FC236}">
                    <a16:creationId xmlns:a16="http://schemas.microsoft.com/office/drawing/2014/main" id="{937AEBE0-8010-F670-BB05-D87D33D5FCF7}"/>
                  </a:ext>
                </a:extLst>
              </p:cNvPr>
              <p:cNvPicPr/>
              <p:nvPr/>
            </p:nvPicPr>
            <p:blipFill>
              <a:blip r:embed="rId8"/>
              <a:stretch>
                <a:fillRect/>
              </a:stretch>
            </p:blipFill>
            <p:spPr>
              <a:xfrm>
                <a:off x="298376" y="401976"/>
                <a:ext cx="1118880" cy="650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DC6D1FD3-03E7-0572-9B3D-A13B2A051B9C}"/>
                  </a:ext>
                </a:extLst>
              </p14:cNvPr>
              <p14:cNvContentPartPr/>
              <p14:nvPr/>
            </p14:nvContentPartPr>
            <p14:xfrm>
              <a:off x="1545056" y="3109536"/>
              <a:ext cx="14760" cy="360"/>
            </p14:xfrm>
          </p:contentPart>
        </mc:Choice>
        <mc:Fallback xmlns="">
          <p:pic>
            <p:nvPicPr>
              <p:cNvPr id="14" name="Ink 13">
                <a:extLst>
                  <a:ext uri="{FF2B5EF4-FFF2-40B4-BE49-F238E27FC236}">
                    <a16:creationId xmlns:a16="http://schemas.microsoft.com/office/drawing/2014/main" id="{DC6D1FD3-03E7-0572-9B3D-A13B2A051B9C}"/>
                  </a:ext>
                </a:extLst>
              </p:cNvPr>
              <p:cNvPicPr/>
              <p:nvPr/>
            </p:nvPicPr>
            <p:blipFill>
              <a:blip r:embed="rId10"/>
              <a:stretch>
                <a:fillRect/>
              </a:stretch>
            </p:blipFill>
            <p:spPr>
              <a:xfrm>
                <a:off x="1491056" y="3001536"/>
                <a:ext cx="1224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5" name="Ink 14">
                <a:extLst>
                  <a:ext uri="{FF2B5EF4-FFF2-40B4-BE49-F238E27FC236}">
                    <a16:creationId xmlns:a16="http://schemas.microsoft.com/office/drawing/2014/main" id="{F0DDD27D-C685-7D75-387E-9728F2E42C99}"/>
                  </a:ext>
                </a:extLst>
              </p14:cNvPr>
              <p14:cNvContentPartPr/>
              <p14:nvPr/>
            </p14:nvContentPartPr>
            <p14:xfrm>
              <a:off x="472976" y="677376"/>
              <a:ext cx="61920" cy="1397160"/>
            </p14:xfrm>
          </p:contentPart>
        </mc:Choice>
        <mc:Fallback xmlns="">
          <p:pic>
            <p:nvPicPr>
              <p:cNvPr id="15" name="Ink 14">
                <a:extLst>
                  <a:ext uri="{FF2B5EF4-FFF2-40B4-BE49-F238E27FC236}">
                    <a16:creationId xmlns:a16="http://schemas.microsoft.com/office/drawing/2014/main" id="{F0DDD27D-C685-7D75-387E-9728F2E42C99}"/>
                  </a:ext>
                </a:extLst>
              </p:cNvPr>
              <p:cNvPicPr/>
              <p:nvPr/>
            </p:nvPicPr>
            <p:blipFill>
              <a:blip r:embed="rId12"/>
              <a:stretch>
                <a:fillRect/>
              </a:stretch>
            </p:blipFill>
            <p:spPr>
              <a:xfrm>
                <a:off x="419336" y="569376"/>
                <a:ext cx="169560" cy="16128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6" name="Ink 15">
                <a:extLst>
                  <a:ext uri="{FF2B5EF4-FFF2-40B4-BE49-F238E27FC236}">
                    <a16:creationId xmlns:a16="http://schemas.microsoft.com/office/drawing/2014/main" id="{1A25E460-6DE6-785D-4038-93DC4B533A6F}"/>
                  </a:ext>
                </a:extLst>
              </p14:cNvPr>
              <p14:cNvContentPartPr/>
              <p14:nvPr/>
            </p14:nvContentPartPr>
            <p14:xfrm>
              <a:off x="422216" y="569736"/>
              <a:ext cx="1005120" cy="527400"/>
            </p14:xfrm>
          </p:contentPart>
        </mc:Choice>
        <mc:Fallback xmlns="">
          <p:pic>
            <p:nvPicPr>
              <p:cNvPr id="16" name="Ink 15">
                <a:extLst>
                  <a:ext uri="{FF2B5EF4-FFF2-40B4-BE49-F238E27FC236}">
                    <a16:creationId xmlns:a16="http://schemas.microsoft.com/office/drawing/2014/main" id="{1A25E460-6DE6-785D-4038-93DC4B533A6F}"/>
                  </a:ext>
                </a:extLst>
              </p:cNvPr>
              <p:cNvPicPr/>
              <p:nvPr/>
            </p:nvPicPr>
            <p:blipFill>
              <a:blip r:embed="rId14"/>
              <a:stretch>
                <a:fillRect/>
              </a:stretch>
            </p:blipFill>
            <p:spPr>
              <a:xfrm>
                <a:off x="368216" y="462096"/>
                <a:ext cx="1112760" cy="74304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4" name="Ink 3">
                <a:extLst>
                  <a:ext uri="{FF2B5EF4-FFF2-40B4-BE49-F238E27FC236}">
                    <a16:creationId xmlns:a16="http://schemas.microsoft.com/office/drawing/2014/main" id="{F56937C7-397C-F565-0E55-E97EA80D3608}"/>
                  </a:ext>
                </a:extLst>
              </p14:cNvPr>
              <p14:cNvContentPartPr/>
              <p14:nvPr/>
            </p14:nvContentPartPr>
            <p14:xfrm>
              <a:off x="568640" y="1426600"/>
              <a:ext cx="590040" cy="1083240"/>
            </p14:xfrm>
          </p:contentPart>
        </mc:Choice>
        <mc:Fallback>
          <p:pic>
            <p:nvPicPr>
              <p:cNvPr id="4" name="Ink 3">
                <a:extLst>
                  <a:ext uri="{FF2B5EF4-FFF2-40B4-BE49-F238E27FC236}">
                    <a16:creationId xmlns:a16="http://schemas.microsoft.com/office/drawing/2014/main" id="{F56937C7-397C-F565-0E55-E97EA80D3608}"/>
                  </a:ext>
                </a:extLst>
              </p:cNvPr>
              <p:cNvPicPr/>
              <p:nvPr/>
            </p:nvPicPr>
            <p:blipFill>
              <a:blip r:embed="rId16"/>
              <a:stretch>
                <a:fillRect/>
              </a:stretch>
            </p:blipFill>
            <p:spPr>
              <a:xfrm>
                <a:off x="532640" y="1390960"/>
                <a:ext cx="661680" cy="115488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5" name="Ink 4">
                <a:extLst>
                  <a:ext uri="{FF2B5EF4-FFF2-40B4-BE49-F238E27FC236}">
                    <a16:creationId xmlns:a16="http://schemas.microsoft.com/office/drawing/2014/main" id="{FF4474F0-73D0-AF73-4DA6-CC54B125D10A}"/>
                  </a:ext>
                </a:extLst>
              </p14:cNvPr>
              <p14:cNvContentPartPr/>
              <p14:nvPr/>
            </p14:nvContentPartPr>
            <p14:xfrm>
              <a:off x="776000" y="2377000"/>
              <a:ext cx="438840" cy="330840"/>
            </p14:xfrm>
          </p:contentPart>
        </mc:Choice>
        <mc:Fallback>
          <p:pic>
            <p:nvPicPr>
              <p:cNvPr id="5" name="Ink 4">
                <a:extLst>
                  <a:ext uri="{FF2B5EF4-FFF2-40B4-BE49-F238E27FC236}">
                    <a16:creationId xmlns:a16="http://schemas.microsoft.com/office/drawing/2014/main" id="{FF4474F0-73D0-AF73-4DA6-CC54B125D10A}"/>
                  </a:ext>
                </a:extLst>
              </p:cNvPr>
              <p:cNvPicPr/>
              <p:nvPr/>
            </p:nvPicPr>
            <p:blipFill>
              <a:blip r:embed="rId18"/>
              <a:stretch>
                <a:fillRect/>
              </a:stretch>
            </p:blipFill>
            <p:spPr>
              <a:xfrm>
                <a:off x="740000" y="2341360"/>
                <a:ext cx="510480" cy="402480"/>
              </a:xfrm>
              <a:prstGeom prst="rect">
                <a:avLst/>
              </a:prstGeom>
            </p:spPr>
          </p:pic>
        </mc:Fallback>
      </mc:AlternateContent>
      <p:grpSp>
        <p:nvGrpSpPr>
          <p:cNvPr id="27" name="Group 26">
            <a:extLst>
              <a:ext uri="{FF2B5EF4-FFF2-40B4-BE49-F238E27FC236}">
                <a16:creationId xmlns:a16="http://schemas.microsoft.com/office/drawing/2014/main" id="{0A27F92D-8F33-0521-BB10-2B8B0E82ED54}"/>
              </a:ext>
            </a:extLst>
          </p:cNvPr>
          <p:cNvGrpSpPr/>
          <p:nvPr/>
        </p:nvGrpSpPr>
        <p:grpSpPr>
          <a:xfrm>
            <a:off x="1432280" y="1426960"/>
            <a:ext cx="1764720" cy="1612440"/>
            <a:chOff x="1432280" y="1426960"/>
            <a:chExt cx="1764720" cy="1612440"/>
          </a:xfrm>
        </p:grpSpPr>
        <mc:AlternateContent xmlns:mc="http://schemas.openxmlformats.org/markup-compatibility/2006">
          <mc:Choice xmlns:p14="http://schemas.microsoft.com/office/powerpoint/2010/main" Requires="p14">
            <p:contentPart p14:bwMode="auto" r:id="rId19">
              <p14:nvContentPartPr>
                <p14:cNvPr id="6" name="Ink 5">
                  <a:extLst>
                    <a:ext uri="{FF2B5EF4-FFF2-40B4-BE49-F238E27FC236}">
                      <a16:creationId xmlns:a16="http://schemas.microsoft.com/office/drawing/2014/main" id="{3B2B27A3-0BAD-993D-8CE1-6902BCE1B886}"/>
                    </a:ext>
                  </a:extLst>
                </p14:cNvPr>
                <p14:cNvContentPartPr/>
                <p14:nvPr/>
              </p14:nvContentPartPr>
              <p14:xfrm>
                <a:off x="1447760" y="2148400"/>
                <a:ext cx="362880" cy="42480"/>
              </p14:xfrm>
            </p:contentPart>
          </mc:Choice>
          <mc:Fallback>
            <p:pic>
              <p:nvPicPr>
                <p:cNvPr id="6" name="Ink 5">
                  <a:extLst>
                    <a:ext uri="{FF2B5EF4-FFF2-40B4-BE49-F238E27FC236}">
                      <a16:creationId xmlns:a16="http://schemas.microsoft.com/office/drawing/2014/main" id="{3B2B27A3-0BAD-993D-8CE1-6902BCE1B886}"/>
                    </a:ext>
                  </a:extLst>
                </p:cNvPr>
                <p:cNvPicPr/>
                <p:nvPr/>
              </p:nvPicPr>
              <p:blipFill>
                <a:blip r:embed="rId20"/>
                <a:stretch>
                  <a:fillRect/>
                </a:stretch>
              </p:blipFill>
              <p:spPr>
                <a:xfrm>
                  <a:off x="1411760" y="2112760"/>
                  <a:ext cx="434520" cy="11412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7" name="Ink 6">
                  <a:extLst>
                    <a:ext uri="{FF2B5EF4-FFF2-40B4-BE49-F238E27FC236}">
                      <a16:creationId xmlns:a16="http://schemas.microsoft.com/office/drawing/2014/main" id="{20457E7B-B9FB-A659-1CDF-E602870B1C0D}"/>
                    </a:ext>
                  </a:extLst>
                </p14:cNvPr>
                <p14:cNvContentPartPr/>
                <p14:nvPr/>
              </p14:nvContentPartPr>
              <p14:xfrm>
                <a:off x="1432280" y="2371960"/>
                <a:ext cx="431280" cy="5400"/>
              </p14:xfrm>
            </p:contentPart>
          </mc:Choice>
          <mc:Fallback>
            <p:pic>
              <p:nvPicPr>
                <p:cNvPr id="7" name="Ink 6">
                  <a:extLst>
                    <a:ext uri="{FF2B5EF4-FFF2-40B4-BE49-F238E27FC236}">
                      <a16:creationId xmlns:a16="http://schemas.microsoft.com/office/drawing/2014/main" id="{20457E7B-B9FB-A659-1CDF-E602870B1C0D}"/>
                    </a:ext>
                  </a:extLst>
                </p:cNvPr>
                <p:cNvPicPr/>
                <p:nvPr/>
              </p:nvPicPr>
              <p:blipFill>
                <a:blip r:embed="rId22"/>
                <a:stretch>
                  <a:fillRect/>
                </a:stretch>
              </p:blipFill>
              <p:spPr>
                <a:xfrm>
                  <a:off x="1396280" y="2336320"/>
                  <a:ext cx="502920" cy="7704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9" name="Ink 8">
                  <a:extLst>
                    <a:ext uri="{FF2B5EF4-FFF2-40B4-BE49-F238E27FC236}">
                      <a16:creationId xmlns:a16="http://schemas.microsoft.com/office/drawing/2014/main" id="{92CC3949-E14E-21E7-2644-4FA299BF6CCC}"/>
                    </a:ext>
                  </a:extLst>
                </p14:cNvPr>
                <p14:cNvContentPartPr/>
                <p14:nvPr/>
              </p14:nvContentPartPr>
              <p14:xfrm>
                <a:off x="2179280" y="1503280"/>
                <a:ext cx="51120" cy="506520"/>
              </p14:xfrm>
            </p:contentPart>
          </mc:Choice>
          <mc:Fallback>
            <p:pic>
              <p:nvPicPr>
                <p:cNvPr id="9" name="Ink 8">
                  <a:extLst>
                    <a:ext uri="{FF2B5EF4-FFF2-40B4-BE49-F238E27FC236}">
                      <a16:creationId xmlns:a16="http://schemas.microsoft.com/office/drawing/2014/main" id="{92CC3949-E14E-21E7-2644-4FA299BF6CCC}"/>
                    </a:ext>
                  </a:extLst>
                </p:cNvPr>
                <p:cNvPicPr/>
                <p:nvPr/>
              </p:nvPicPr>
              <p:blipFill>
                <a:blip r:embed="rId24"/>
                <a:stretch>
                  <a:fillRect/>
                </a:stretch>
              </p:blipFill>
              <p:spPr>
                <a:xfrm>
                  <a:off x="2143280" y="1467640"/>
                  <a:ext cx="122760" cy="57816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0" name="Ink 9">
                  <a:extLst>
                    <a:ext uri="{FF2B5EF4-FFF2-40B4-BE49-F238E27FC236}">
                      <a16:creationId xmlns:a16="http://schemas.microsoft.com/office/drawing/2014/main" id="{E2D910DA-A866-6B83-70BC-35AF874A38A7}"/>
                    </a:ext>
                  </a:extLst>
                </p14:cNvPr>
                <p14:cNvContentPartPr/>
                <p14:nvPr/>
              </p14:nvContentPartPr>
              <p14:xfrm>
                <a:off x="2006480" y="2148400"/>
                <a:ext cx="549000" cy="5400"/>
              </p14:xfrm>
            </p:contentPart>
          </mc:Choice>
          <mc:Fallback>
            <p:pic>
              <p:nvPicPr>
                <p:cNvPr id="10" name="Ink 9">
                  <a:extLst>
                    <a:ext uri="{FF2B5EF4-FFF2-40B4-BE49-F238E27FC236}">
                      <a16:creationId xmlns:a16="http://schemas.microsoft.com/office/drawing/2014/main" id="{E2D910DA-A866-6B83-70BC-35AF874A38A7}"/>
                    </a:ext>
                  </a:extLst>
                </p:cNvPr>
                <p:cNvPicPr/>
                <p:nvPr/>
              </p:nvPicPr>
              <p:blipFill>
                <a:blip r:embed="rId26"/>
                <a:stretch>
                  <a:fillRect/>
                </a:stretch>
              </p:blipFill>
              <p:spPr>
                <a:xfrm>
                  <a:off x="1970480" y="2112760"/>
                  <a:ext cx="620640" cy="7704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7" name="Ink 16">
                  <a:extLst>
                    <a:ext uri="{FF2B5EF4-FFF2-40B4-BE49-F238E27FC236}">
                      <a16:creationId xmlns:a16="http://schemas.microsoft.com/office/drawing/2014/main" id="{B5AC4E4D-2123-557C-4FB2-ECDAC8BD5147}"/>
                    </a:ext>
                  </a:extLst>
                </p14:cNvPr>
                <p14:cNvContentPartPr/>
                <p14:nvPr/>
              </p14:nvContentPartPr>
              <p14:xfrm>
                <a:off x="2075600" y="2320840"/>
                <a:ext cx="247320" cy="367200"/>
              </p14:xfrm>
            </p:contentPart>
          </mc:Choice>
          <mc:Fallback>
            <p:pic>
              <p:nvPicPr>
                <p:cNvPr id="17" name="Ink 16">
                  <a:extLst>
                    <a:ext uri="{FF2B5EF4-FFF2-40B4-BE49-F238E27FC236}">
                      <a16:creationId xmlns:a16="http://schemas.microsoft.com/office/drawing/2014/main" id="{B5AC4E4D-2123-557C-4FB2-ECDAC8BD5147}"/>
                    </a:ext>
                  </a:extLst>
                </p:cNvPr>
                <p:cNvPicPr/>
                <p:nvPr/>
              </p:nvPicPr>
              <p:blipFill>
                <a:blip r:embed="rId28"/>
                <a:stretch>
                  <a:fillRect/>
                </a:stretch>
              </p:blipFill>
              <p:spPr>
                <a:xfrm>
                  <a:off x="2039960" y="2284840"/>
                  <a:ext cx="318960" cy="43884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3" name="Ink 22">
                  <a:extLst>
                    <a:ext uri="{FF2B5EF4-FFF2-40B4-BE49-F238E27FC236}">
                      <a16:creationId xmlns:a16="http://schemas.microsoft.com/office/drawing/2014/main" id="{7FEC04AF-C6FE-94E3-9157-DA221A1958E2}"/>
                    </a:ext>
                  </a:extLst>
                </p14:cNvPr>
                <p14:cNvContentPartPr/>
                <p14:nvPr/>
              </p14:nvContentPartPr>
              <p14:xfrm>
                <a:off x="2716760" y="1426960"/>
                <a:ext cx="480240" cy="1612440"/>
              </p14:xfrm>
            </p:contentPart>
          </mc:Choice>
          <mc:Fallback>
            <p:pic>
              <p:nvPicPr>
                <p:cNvPr id="23" name="Ink 22">
                  <a:extLst>
                    <a:ext uri="{FF2B5EF4-FFF2-40B4-BE49-F238E27FC236}">
                      <a16:creationId xmlns:a16="http://schemas.microsoft.com/office/drawing/2014/main" id="{7FEC04AF-C6FE-94E3-9157-DA221A1958E2}"/>
                    </a:ext>
                  </a:extLst>
                </p:cNvPr>
                <p:cNvPicPr/>
                <p:nvPr/>
              </p:nvPicPr>
              <p:blipFill>
                <a:blip r:embed="rId30"/>
                <a:stretch>
                  <a:fillRect/>
                </a:stretch>
              </p:blipFill>
              <p:spPr>
                <a:xfrm>
                  <a:off x="2680760" y="1391320"/>
                  <a:ext cx="551880" cy="1684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1">
            <p14:nvContentPartPr>
              <p14:cNvPr id="41" name="Ink 40">
                <a:extLst>
                  <a:ext uri="{FF2B5EF4-FFF2-40B4-BE49-F238E27FC236}">
                    <a16:creationId xmlns:a16="http://schemas.microsoft.com/office/drawing/2014/main" id="{52E21CD1-D83F-DF05-575B-14F3F65557DB}"/>
                  </a:ext>
                </a:extLst>
              </p14:cNvPr>
              <p14:cNvContentPartPr/>
              <p14:nvPr/>
            </p14:nvContentPartPr>
            <p14:xfrm>
              <a:off x="3545840" y="1493200"/>
              <a:ext cx="472680" cy="1212840"/>
            </p14:xfrm>
          </p:contentPart>
        </mc:Choice>
        <mc:Fallback>
          <p:pic>
            <p:nvPicPr>
              <p:cNvPr id="41" name="Ink 40">
                <a:extLst>
                  <a:ext uri="{FF2B5EF4-FFF2-40B4-BE49-F238E27FC236}">
                    <a16:creationId xmlns:a16="http://schemas.microsoft.com/office/drawing/2014/main" id="{52E21CD1-D83F-DF05-575B-14F3F65557DB}"/>
                  </a:ext>
                </a:extLst>
              </p:cNvPr>
              <p:cNvPicPr/>
              <p:nvPr/>
            </p:nvPicPr>
            <p:blipFill>
              <a:blip r:embed="rId32"/>
              <a:stretch>
                <a:fillRect/>
              </a:stretch>
            </p:blipFill>
            <p:spPr>
              <a:xfrm>
                <a:off x="3510200" y="1457200"/>
                <a:ext cx="544320" cy="1284480"/>
              </a:xfrm>
              <a:prstGeom prst="rect">
                <a:avLst/>
              </a:prstGeom>
            </p:spPr>
          </p:pic>
        </mc:Fallback>
      </mc:AlternateContent>
      <p:grpSp>
        <p:nvGrpSpPr>
          <p:cNvPr id="50" name="Group 49">
            <a:extLst>
              <a:ext uri="{FF2B5EF4-FFF2-40B4-BE49-F238E27FC236}">
                <a16:creationId xmlns:a16="http://schemas.microsoft.com/office/drawing/2014/main" id="{1CABD844-26A3-729B-65F6-9C3E8E0A176F}"/>
              </a:ext>
            </a:extLst>
          </p:cNvPr>
          <p:cNvGrpSpPr/>
          <p:nvPr/>
        </p:nvGrpSpPr>
        <p:grpSpPr>
          <a:xfrm>
            <a:off x="2991800" y="1472680"/>
            <a:ext cx="2103840" cy="1294560"/>
            <a:chOff x="2991800" y="1472680"/>
            <a:chExt cx="2103840" cy="1294560"/>
          </a:xfrm>
        </p:grpSpPr>
        <mc:AlternateContent xmlns:mc="http://schemas.openxmlformats.org/markup-compatibility/2006">
          <mc:Choice xmlns:p14="http://schemas.microsoft.com/office/powerpoint/2010/main" Requires="p14">
            <p:contentPart p14:bwMode="auto" r:id="rId33">
              <p14:nvContentPartPr>
                <p14:cNvPr id="34" name="Ink 33">
                  <a:extLst>
                    <a:ext uri="{FF2B5EF4-FFF2-40B4-BE49-F238E27FC236}">
                      <a16:creationId xmlns:a16="http://schemas.microsoft.com/office/drawing/2014/main" id="{FACFB462-AD70-38BF-5064-2EDDA9E7D990}"/>
                    </a:ext>
                  </a:extLst>
                </p14:cNvPr>
                <p14:cNvContentPartPr/>
                <p14:nvPr/>
              </p14:nvContentPartPr>
              <p14:xfrm>
                <a:off x="2991800" y="2112400"/>
                <a:ext cx="266040" cy="537480"/>
              </p14:xfrm>
            </p:contentPart>
          </mc:Choice>
          <mc:Fallback>
            <p:pic>
              <p:nvPicPr>
                <p:cNvPr id="34" name="Ink 33">
                  <a:extLst>
                    <a:ext uri="{FF2B5EF4-FFF2-40B4-BE49-F238E27FC236}">
                      <a16:creationId xmlns:a16="http://schemas.microsoft.com/office/drawing/2014/main" id="{FACFB462-AD70-38BF-5064-2EDDA9E7D990}"/>
                    </a:ext>
                  </a:extLst>
                </p:cNvPr>
                <p:cNvPicPr/>
                <p:nvPr/>
              </p:nvPicPr>
              <p:blipFill>
                <a:blip r:embed="rId34"/>
                <a:stretch>
                  <a:fillRect/>
                </a:stretch>
              </p:blipFill>
              <p:spPr>
                <a:xfrm>
                  <a:off x="2955800" y="2076760"/>
                  <a:ext cx="337680" cy="609120"/>
                </a:xfrm>
                <a:prstGeom prst="rect">
                  <a:avLst/>
                </a:prstGeom>
              </p:spPr>
            </p:pic>
          </mc:Fallback>
        </mc:AlternateContent>
        <mc:AlternateContent xmlns:mc="http://schemas.openxmlformats.org/markup-compatibility/2006">
          <mc:Choice xmlns:p14="http://schemas.microsoft.com/office/powerpoint/2010/main" Requires="p14">
            <p:contentPart p14:bwMode="auto" r:id="rId35">
              <p14:nvContentPartPr>
                <p14:cNvPr id="39" name="Ink 38">
                  <a:extLst>
                    <a:ext uri="{FF2B5EF4-FFF2-40B4-BE49-F238E27FC236}">
                      <a16:creationId xmlns:a16="http://schemas.microsoft.com/office/drawing/2014/main" id="{EF03F036-DD78-F7FB-A174-BE39E2B8EA98}"/>
                    </a:ext>
                  </a:extLst>
                </p14:cNvPr>
                <p14:cNvContentPartPr/>
                <p14:nvPr/>
              </p14:nvContentPartPr>
              <p14:xfrm>
                <a:off x="3220400" y="2107000"/>
                <a:ext cx="280800" cy="295560"/>
              </p14:xfrm>
            </p:contentPart>
          </mc:Choice>
          <mc:Fallback>
            <p:pic>
              <p:nvPicPr>
                <p:cNvPr id="39" name="Ink 38">
                  <a:extLst>
                    <a:ext uri="{FF2B5EF4-FFF2-40B4-BE49-F238E27FC236}">
                      <a16:creationId xmlns:a16="http://schemas.microsoft.com/office/drawing/2014/main" id="{EF03F036-DD78-F7FB-A174-BE39E2B8EA98}"/>
                    </a:ext>
                  </a:extLst>
                </p:cNvPr>
                <p:cNvPicPr/>
                <p:nvPr/>
              </p:nvPicPr>
              <p:blipFill>
                <a:blip r:embed="rId36"/>
                <a:stretch>
                  <a:fillRect/>
                </a:stretch>
              </p:blipFill>
              <p:spPr>
                <a:xfrm>
                  <a:off x="3184760" y="2071360"/>
                  <a:ext cx="352440" cy="367200"/>
                </a:xfrm>
                <a:prstGeom prst="rect">
                  <a:avLst/>
                </a:prstGeom>
              </p:spPr>
            </p:pic>
          </mc:Fallback>
        </mc:AlternateContent>
        <mc:AlternateContent xmlns:mc="http://schemas.openxmlformats.org/markup-compatibility/2006">
          <mc:Choice xmlns:p14="http://schemas.microsoft.com/office/powerpoint/2010/main" Requires="p14">
            <p:contentPart p14:bwMode="auto" r:id="rId37">
              <p14:nvContentPartPr>
                <p14:cNvPr id="46" name="Ink 45">
                  <a:extLst>
                    <a:ext uri="{FF2B5EF4-FFF2-40B4-BE49-F238E27FC236}">
                      <a16:creationId xmlns:a16="http://schemas.microsoft.com/office/drawing/2014/main" id="{2C3476DA-45F4-B2F7-3D9E-2EEFD257DCBC}"/>
                    </a:ext>
                  </a:extLst>
                </p14:cNvPr>
                <p14:cNvContentPartPr/>
                <p14:nvPr/>
              </p14:nvContentPartPr>
              <p14:xfrm>
                <a:off x="4033280" y="1472680"/>
                <a:ext cx="436320" cy="1221480"/>
              </p14:xfrm>
            </p:contentPart>
          </mc:Choice>
          <mc:Fallback>
            <p:pic>
              <p:nvPicPr>
                <p:cNvPr id="46" name="Ink 45">
                  <a:extLst>
                    <a:ext uri="{FF2B5EF4-FFF2-40B4-BE49-F238E27FC236}">
                      <a16:creationId xmlns:a16="http://schemas.microsoft.com/office/drawing/2014/main" id="{2C3476DA-45F4-B2F7-3D9E-2EEFD257DCBC}"/>
                    </a:ext>
                  </a:extLst>
                </p:cNvPr>
                <p:cNvPicPr/>
                <p:nvPr/>
              </p:nvPicPr>
              <p:blipFill>
                <a:blip r:embed="rId38"/>
                <a:stretch>
                  <a:fillRect/>
                </a:stretch>
              </p:blipFill>
              <p:spPr>
                <a:xfrm>
                  <a:off x="3997280" y="1437040"/>
                  <a:ext cx="507960" cy="1293120"/>
                </a:xfrm>
                <a:prstGeom prst="rect">
                  <a:avLst/>
                </a:prstGeom>
              </p:spPr>
            </p:pic>
          </mc:Fallback>
        </mc:AlternateContent>
        <mc:AlternateContent xmlns:mc="http://schemas.openxmlformats.org/markup-compatibility/2006">
          <mc:Choice xmlns:p14="http://schemas.microsoft.com/office/powerpoint/2010/main" Requires="p14">
            <p:contentPart p14:bwMode="auto" r:id="rId39">
              <p14:nvContentPartPr>
                <p14:cNvPr id="47" name="Ink 46">
                  <a:extLst>
                    <a:ext uri="{FF2B5EF4-FFF2-40B4-BE49-F238E27FC236}">
                      <a16:creationId xmlns:a16="http://schemas.microsoft.com/office/drawing/2014/main" id="{294261AF-C7F9-8498-99C4-7254E80C0B54}"/>
                    </a:ext>
                  </a:extLst>
                </p14:cNvPr>
                <p14:cNvContentPartPr/>
                <p14:nvPr/>
              </p14:nvContentPartPr>
              <p14:xfrm>
                <a:off x="3697760" y="2351800"/>
                <a:ext cx="580320" cy="45360"/>
              </p14:xfrm>
            </p:contentPart>
          </mc:Choice>
          <mc:Fallback>
            <p:pic>
              <p:nvPicPr>
                <p:cNvPr id="47" name="Ink 46">
                  <a:extLst>
                    <a:ext uri="{FF2B5EF4-FFF2-40B4-BE49-F238E27FC236}">
                      <a16:creationId xmlns:a16="http://schemas.microsoft.com/office/drawing/2014/main" id="{294261AF-C7F9-8498-99C4-7254E80C0B54}"/>
                    </a:ext>
                  </a:extLst>
                </p:cNvPr>
                <p:cNvPicPr/>
                <p:nvPr/>
              </p:nvPicPr>
              <p:blipFill>
                <a:blip r:embed="rId40"/>
                <a:stretch>
                  <a:fillRect/>
                </a:stretch>
              </p:blipFill>
              <p:spPr>
                <a:xfrm>
                  <a:off x="3662120" y="2315800"/>
                  <a:ext cx="651960" cy="117000"/>
                </a:xfrm>
                <a:prstGeom prst="rect">
                  <a:avLst/>
                </a:prstGeom>
              </p:spPr>
            </p:pic>
          </mc:Fallback>
        </mc:AlternateContent>
        <mc:AlternateContent xmlns:mc="http://schemas.openxmlformats.org/markup-compatibility/2006">
          <mc:Choice xmlns:p14="http://schemas.microsoft.com/office/powerpoint/2010/main" Requires="p14">
            <p:contentPart p14:bwMode="auto" r:id="rId41">
              <p14:nvContentPartPr>
                <p14:cNvPr id="49" name="Ink 48">
                  <a:extLst>
                    <a:ext uri="{FF2B5EF4-FFF2-40B4-BE49-F238E27FC236}">
                      <a16:creationId xmlns:a16="http://schemas.microsoft.com/office/drawing/2014/main" id="{A6BB3825-10D2-B22A-CB39-BA7DED0306B9}"/>
                    </a:ext>
                  </a:extLst>
                </p14:cNvPr>
                <p14:cNvContentPartPr/>
                <p14:nvPr/>
              </p14:nvContentPartPr>
              <p14:xfrm>
                <a:off x="4678400" y="2295640"/>
                <a:ext cx="417240" cy="471600"/>
              </p14:xfrm>
            </p:contentPart>
          </mc:Choice>
          <mc:Fallback>
            <p:pic>
              <p:nvPicPr>
                <p:cNvPr id="49" name="Ink 48">
                  <a:extLst>
                    <a:ext uri="{FF2B5EF4-FFF2-40B4-BE49-F238E27FC236}">
                      <a16:creationId xmlns:a16="http://schemas.microsoft.com/office/drawing/2014/main" id="{A6BB3825-10D2-B22A-CB39-BA7DED0306B9}"/>
                    </a:ext>
                  </a:extLst>
                </p:cNvPr>
                <p:cNvPicPr/>
                <p:nvPr/>
              </p:nvPicPr>
              <p:blipFill>
                <a:blip r:embed="rId42"/>
                <a:stretch>
                  <a:fillRect/>
                </a:stretch>
              </p:blipFill>
              <p:spPr>
                <a:xfrm>
                  <a:off x="4642400" y="2260000"/>
                  <a:ext cx="488880" cy="5432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3">
            <p14:nvContentPartPr>
              <p14:cNvPr id="53" name="Ink 52">
                <a:extLst>
                  <a:ext uri="{FF2B5EF4-FFF2-40B4-BE49-F238E27FC236}">
                    <a16:creationId xmlns:a16="http://schemas.microsoft.com/office/drawing/2014/main" id="{CE7710D8-5054-9D88-544F-224867671EBF}"/>
                  </a:ext>
                </a:extLst>
              </p14:cNvPr>
              <p14:cNvContentPartPr/>
              <p14:nvPr/>
            </p14:nvContentPartPr>
            <p14:xfrm>
              <a:off x="5203280" y="2560600"/>
              <a:ext cx="512640" cy="298800"/>
            </p14:xfrm>
          </p:contentPart>
        </mc:Choice>
        <mc:Fallback>
          <p:pic>
            <p:nvPicPr>
              <p:cNvPr id="53" name="Ink 52">
                <a:extLst>
                  <a:ext uri="{FF2B5EF4-FFF2-40B4-BE49-F238E27FC236}">
                    <a16:creationId xmlns:a16="http://schemas.microsoft.com/office/drawing/2014/main" id="{CE7710D8-5054-9D88-544F-224867671EBF}"/>
                  </a:ext>
                </a:extLst>
              </p:cNvPr>
              <p:cNvPicPr/>
              <p:nvPr/>
            </p:nvPicPr>
            <p:blipFill>
              <a:blip r:embed="rId44"/>
              <a:stretch>
                <a:fillRect/>
              </a:stretch>
            </p:blipFill>
            <p:spPr>
              <a:xfrm>
                <a:off x="5167280" y="2524600"/>
                <a:ext cx="584280" cy="370440"/>
              </a:xfrm>
              <a:prstGeom prst="rect">
                <a:avLst/>
              </a:prstGeom>
            </p:spPr>
          </p:pic>
        </mc:Fallback>
      </mc:AlternateContent>
      <mc:AlternateContent xmlns:mc="http://schemas.openxmlformats.org/markup-compatibility/2006">
        <mc:Choice xmlns:p14="http://schemas.microsoft.com/office/powerpoint/2010/main" Requires="p14">
          <p:contentPart p14:bwMode="auto" r:id="rId45">
            <p14:nvContentPartPr>
              <p14:cNvPr id="54" name="Ink 53">
                <a:extLst>
                  <a:ext uri="{FF2B5EF4-FFF2-40B4-BE49-F238E27FC236}">
                    <a16:creationId xmlns:a16="http://schemas.microsoft.com/office/drawing/2014/main" id="{BFBF5814-1647-D77F-7A46-2E592026AC50}"/>
                  </a:ext>
                </a:extLst>
              </p14:cNvPr>
              <p14:cNvContentPartPr/>
              <p14:nvPr/>
            </p14:nvContentPartPr>
            <p14:xfrm>
              <a:off x="5456000" y="1315360"/>
              <a:ext cx="433080" cy="1698840"/>
            </p14:xfrm>
          </p:contentPart>
        </mc:Choice>
        <mc:Fallback>
          <p:pic>
            <p:nvPicPr>
              <p:cNvPr id="54" name="Ink 53">
                <a:extLst>
                  <a:ext uri="{FF2B5EF4-FFF2-40B4-BE49-F238E27FC236}">
                    <a16:creationId xmlns:a16="http://schemas.microsoft.com/office/drawing/2014/main" id="{BFBF5814-1647-D77F-7A46-2E592026AC50}"/>
                  </a:ext>
                </a:extLst>
              </p:cNvPr>
              <p:cNvPicPr/>
              <p:nvPr/>
            </p:nvPicPr>
            <p:blipFill>
              <a:blip r:embed="rId46"/>
              <a:stretch>
                <a:fillRect/>
              </a:stretch>
            </p:blipFill>
            <p:spPr>
              <a:xfrm>
                <a:off x="5420000" y="1279360"/>
                <a:ext cx="504720" cy="1770480"/>
              </a:xfrm>
              <a:prstGeom prst="rect">
                <a:avLst/>
              </a:prstGeom>
            </p:spPr>
          </p:pic>
        </mc:Fallback>
      </mc:AlternateContent>
      <mc:AlternateContent xmlns:mc="http://schemas.openxmlformats.org/markup-compatibility/2006">
        <mc:Choice xmlns:p14="http://schemas.microsoft.com/office/powerpoint/2010/main" Requires="p14">
          <p:contentPart p14:bwMode="auto" r:id="rId47">
            <p14:nvContentPartPr>
              <p14:cNvPr id="55" name="Ink 54">
                <a:extLst>
                  <a:ext uri="{FF2B5EF4-FFF2-40B4-BE49-F238E27FC236}">
                    <a16:creationId xmlns:a16="http://schemas.microsoft.com/office/drawing/2014/main" id="{6B48D675-E902-0BFD-FA19-B01E50210DF8}"/>
                  </a:ext>
                </a:extLst>
              </p14:cNvPr>
              <p14:cNvContentPartPr/>
              <p14:nvPr/>
            </p14:nvContentPartPr>
            <p14:xfrm>
              <a:off x="6065120" y="2234800"/>
              <a:ext cx="401040" cy="448920"/>
            </p14:xfrm>
          </p:contentPart>
        </mc:Choice>
        <mc:Fallback>
          <p:pic>
            <p:nvPicPr>
              <p:cNvPr id="55" name="Ink 54">
                <a:extLst>
                  <a:ext uri="{FF2B5EF4-FFF2-40B4-BE49-F238E27FC236}">
                    <a16:creationId xmlns:a16="http://schemas.microsoft.com/office/drawing/2014/main" id="{6B48D675-E902-0BFD-FA19-B01E50210DF8}"/>
                  </a:ext>
                </a:extLst>
              </p:cNvPr>
              <p:cNvPicPr/>
              <p:nvPr/>
            </p:nvPicPr>
            <p:blipFill>
              <a:blip r:embed="rId48"/>
              <a:stretch>
                <a:fillRect/>
              </a:stretch>
            </p:blipFill>
            <p:spPr>
              <a:xfrm>
                <a:off x="6029480" y="2199160"/>
                <a:ext cx="472680" cy="520560"/>
              </a:xfrm>
              <a:prstGeom prst="rect">
                <a:avLst/>
              </a:prstGeom>
            </p:spPr>
          </p:pic>
        </mc:Fallback>
      </mc:AlternateContent>
      <p:grpSp>
        <p:nvGrpSpPr>
          <p:cNvPr id="60" name="Group 59">
            <a:extLst>
              <a:ext uri="{FF2B5EF4-FFF2-40B4-BE49-F238E27FC236}">
                <a16:creationId xmlns:a16="http://schemas.microsoft.com/office/drawing/2014/main" id="{8C0C1C21-606A-9A44-29F8-49186B6908CE}"/>
              </a:ext>
            </a:extLst>
          </p:cNvPr>
          <p:cNvGrpSpPr/>
          <p:nvPr/>
        </p:nvGrpSpPr>
        <p:grpSpPr>
          <a:xfrm>
            <a:off x="6735800" y="1884520"/>
            <a:ext cx="559800" cy="1149120"/>
            <a:chOff x="6735800" y="1884520"/>
            <a:chExt cx="559800" cy="1149120"/>
          </a:xfrm>
        </p:grpSpPr>
        <mc:AlternateContent xmlns:mc="http://schemas.openxmlformats.org/markup-compatibility/2006">
          <mc:Choice xmlns:p14="http://schemas.microsoft.com/office/powerpoint/2010/main" Requires="p14">
            <p:contentPart p14:bwMode="auto" r:id="rId49">
              <p14:nvContentPartPr>
                <p14:cNvPr id="57" name="Ink 56">
                  <a:extLst>
                    <a:ext uri="{FF2B5EF4-FFF2-40B4-BE49-F238E27FC236}">
                      <a16:creationId xmlns:a16="http://schemas.microsoft.com/office/drawing/2014/main" id="{874291E0-D017-511A-B549-463514DA5ACF}"/>
                    </a:ext>
                  </a:extLst>
                </p14:cNvPr>
                <p14:cNvContentPartPr/>
                <p14:nvPr/>
              </p14:nvContentPartPr>
              <p14:xfrm>
                <a:off x="6735800" y="1884520"/>
                <a:ext cx="462960" cy="473040"/>
              </p14:xfrm>
            </p:contentPart>
          </mc:Choice>
          <mc:Fallback>
            <p:pic>
              <p:nvPicPr>
                <p:cNvPr id="57" name="Ink 56">
                  <a:extLst>
                    <a:ext uri="{FF2B5EF4-FFF2-40B4-BE49-F238E27FC236}">
                      <a16:creationId xmlns:a16="http://schemas.microsoft.com/office/drawing/2014/main" id="{874291E0-D017-511A-B549-463514DA5ACF}"/>
                    </a:ext>
                  </a:extLst>
                </p:cNvPr>
                <p:cNvPicPr/>
                <p:nvPr/>
              </p:nvPicPr>
              <p:blipFill>
                <a:blip r:embed="rId50"/>
                <a:stretch>
                  <a:fillRect/>
                </a:stretch>
              </p:blipFill>
              <p:spPr>
                <a:xfrm>
                  <a:off x="6699800" y="1848520"/>
                  <a:ext cx="534600" cy="54468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59" name="Ink 58">
                  <a:extLst>
                    <a:ext uri="{FF2B5EF4-FFF2-40B4-BE49-F238E27FC236}">
                      <a16:creationId xmlns:a16="http://schemas.microsoft.com/office/drawing/2014/main" id="{052D9D27-7BBE-C8FA-5043-D0F732C4DEAD}"/>
                    </a:ext>
                  </a:extLst>
                </p14:cNvPr>
                <p14:cNvContentPartPr/>
                <p14:nvPr/>
              </p14:nvContentPartPr>
              <p14:xfrm>
                <a:off x="6776120" y="2578960"/>
                <a:ext cx="519480" cy="454680"/>
              </p14:xfrm>
            </p:contentPart>
          </mc:Choice>
          <mc:Fallback>
            <p:pic>
              <p:nvPicPr>
                <p:cNvPr id="59" name="Ink 58">
                  <a:extLst>
                    <a:ext uri="{FF2B5EF4-FFF2-40B4-BE49-F238E27FC236}">
                      <a16:creationId xmlns:a16="http://schemas.microsoft.com/office/drawing/2014/main" id="{052D9D27-7BBE-C8FA-5043-D0F732C4DEAD}"/>
                    </a:ext>
                  </a:extLst>
                </p:cNvPr>
                <p:cNvPicPr/>
                <p:nvPr/>
              </p:nvPicPr>
              <p:blipFill>
                <a:blip r:embed="rId52"/>
                <a:stretch>
                  <a:fillRect/>
                </a:stretch>
              </p:blipFill>
              <p:spPr>
                <a:xfrm>
                  <a:off x="6740480" y="2543320"/>
                  <a:ext cx="591120" cy="526320"/>
                </a:xfrm>
                <a:prstGeom prst="rect">
                  <a:avLst/>
                </a:prstGeom>
              </p:spPr>
            </p:pic>
          </mc:Fallback>
        </mc:AlternateContent>
      </p:grpSp>
      <p:grpSp>
        <p:nvGrpSpPr>
          <p:cNvPr id="66" name="Group 65">
            <a:extLst>
              <a:ext uri="{FF2B5EF4-FFF2-40B4-BE49-F238E27FC236}">
                <a16:creationId xmlns:a16="http://schemas.microsoft.com/office/drawing/2014/main" id="{E6E381E0-1998-D5B9-E570-82A7E26E8F1D}"/>
              </a:ext>
            </a:extLst>
          </p:cNvPr>
          <p:cNvGrpSpPr/>
          <p:nvPr/>
        </p:nvGrpSpPr>
        <p:grpSpPr>
          <a:xfrm>
            <a:off x="2803880" y="6131080"/>
            <a:ext cx="370440" cy="244440"/>
            <a:chOff x="2803880" y="6131080"/>
            <a:chExt cx="370440" cy="244440"/>
          </a:xfrm>
        </p:grpSpPr>
        <mc:AlternateContent xmlns:mc="http://schemas.openxmlformats.org/markup-compatibility/2006">
          <mc:Choice xmlns:p14="http://schemas.microsoft.com/office/powerpoint/2010/main" Requires="p14">
            <p:contentPart p14:bwMode="auto" r:id="rId53">
              <p14:nvContentPartPr>
                <p14:cNvPr id="63" name="Ink 62">
                  <a:extLst>
                    <a:ext uri="{FF2B5EF4-FFF2-40B4-BE49-F238E27FC236}">
                      <a16:creationId xmlns:a16="http://schemas.microsoft.com/office/drawing/2014/main" id="{B746F094-0CE3-BDF8-3765-6C5F9E586237}"/>
                    </a:ext>
                  </a:extLst>
                </p14:cNvPr>
                <p14:cNvContentPartPr/>
                <p14:nvPr/>
              </p14:nvContentPartPr>
              <p14:xfrm>
                <a:off x="2956520" y="6131080"/>
                <a:ext cx="360" cy="360"/>
              </p14:xfrm>
            </p:contentPart>
          </mc:Choice>
          <mc:Fallback>
            <p:pic>
              <p:nvPicPr>
                <p:cNvPr id="63" name="Ink 62">
                  <a:extLst>
                    <a:ext uri="{FF2B5EF4-FFF2-40B4-BE49-F238E27FC236}">
                      <a16:creationId xmlns:a16="http://schemas.microsoft.com/office/drawing/2014/main" id="{B746F094-0CE3-BDF8-3765-6C5F9E586237}"/>
                    </a:ext>
                  </a:extLst>
                </p:cNvPr>
                <p:cNvPicPr/>
                <p:nvPr/>
              </p:nvPicPr>
              <p:blipFill>
                <a:blip r:embed="rId54"/>
                <a:stretch>
                  <a:fillRect/>
                </a:stretch>
              </p:blipFill>
              <p:spPr>
                <a:xfrm>
                  <a:off x="2920520" y="6095440"/>
                  <a:ext cx="72000" cy="72000"/>
                </a:xfrm>
                <a:prstGeom prst="rect">
                  <a:avLst/>
                </a:prstGeom>
              </p:spPr>
            </p:pic>
          </mc:Fallback>
        </mc:AlternateContent>
        <mc:AlternateContent xmlns:mc="http://schemas.openxmlformats.org/markup-compatibility/2006">
          <mc:Choice xmlns:p14="http://schemas.microsoft.com/office/powerpoint/2010/main" Requires="p14">
            <p:contentPart p14:bwMode="auto" r:id="rId55">
              <p14:nvContentPartPr>
                <p14:cNvPr id="64" name="Ink 63">
                  <a:extLst>
                    <a:ext uri="{FF2B5EF4-FFF2-40B4-BE49-F238E27FC236}">
                      <a16:creationId xmlns:a16="http://schemas.microsoft.com/office/drawing/2014/main" id="{2E3ADA8A-2043-7ED1-C69B-B499B91FA3DC}"/>
                    </a:ext>
                  </a:extLst>
                </p14:cNvPr>
                <p14:cNvContentPartPr/>
                <p14:nvPr/>
              </p14:nvContentPartPr>
              <p14:xfrm>
                <a:off x="2961200" y="6131080"/>
                <a:ext cx="11160" cy="168840"/>
              </p14:xfrm>
            </p:contentPart>
          </mc:Choice>
          <mc:Fallback>
            <p:pic>
              <p:nvPicPr>
                <p:cNvPr id="64" name="Ink 63">
                  <a:extLst>
                    <a:ext uri="{FF2B5EF4-FFF2-40B4-BE49-F238E27FC236}">
                      <a16:creationId xmlns:a16="http://schemas.microsoft.com/office/drawing/2014/main" id="{2E3ADA8A-2043-7ED1-C69B-B499B91FA3DC}"/>
                    </a:ext>
                  </a:extLst>
                </p:cNvPr>
                <p:cNvPicPr/>
                <p:nvPr/>
              </p:nvPicPr>
              <p:blipFill>
                <a:blip r:embed="rId56"/>
                <a:stretch>
                  <a:fillRect/>
                </a:stretch>
              </p:blipFill>
              <p:spPr>
                <a:xfrm>
                  <a:off x="2925560" y="6095440"/>
                  <a:ext cx="82800" cy="240480"/>
                </a:xfrm>
                <a:prstGeom prst="rect">
                  <a:avLst/>
                </a:prstGeom>
              </p:spPr>
            </p:pic>
          </mc:Fallback>
        </mc:AlternateContent>
        <mc:AlternateContent xmlns:mc="http://schemas.openxmlformats.org/markup-compatibility/2006">
          <mc:Choice xmlns:p14="http://schemas.microsoft.com/office/powerpoint/2010/main" Requires="p14">
            <p:contentPart p14:bwMode="auto" r:id="rId57">
              <p14:nvContentPartPr>
                <p14:cNvPr id="65" name="Ink 64">
                  <a:extLst>
                    <a:ext uri="{FF2B5EF4-FFF2-40B4-BE49-F238E27FC236}">
                      <a16:creationId xmlns:a16="http://schemas.microsoft.com/office/drawing/2014/main" id="{D77630D5-0D90-563E-F199-5FEDEF3DF13E}"/>
                    </a:ext>
                  </a:extLst>
                </p14:cNvPr>
                <p14:cNvContentPartPr/>
                <p14:nvPr/>
              </p14:nvContentPartPr>
              <p14:xfrm>
                <a:off x="2803880" y="6365080"/>
                <a:ext cx="370440" cy="10440"/>
              </p14:xfrm>
            </p:contentPart>
          </mc:Choice>
          <mc:Fallback>
            <p:pic>
              <p:nvPicPr>
                <p:cNvPr id="65" name="Ink 64">
                  <a:extLst>
                    <a:ext uri="{FF2B5EF4-FFF2-40B4-BE49-F238E27FC236}">
                      <a16:creationId xmlns:a16="http://schemas.microsoft.com/office/drawing/2014/main" id="{D77630D5-0D90-563E-F199-5FEDEF3DF13E}"/>
                    </a:ext>
                  </a:extLst>
                </p:cNvPr>
                <p:cNvPicPr/>
                <p:nvPr/>
              </p:nvPicPr>
              <p:blipFill>
                <a:blip r:embed="rId58"/>
                <a:stretch>
                  <a:fillRect/>
                </a:stretch>
              </p:blipFill>
              <p:spPr>
                <a:xfrm>
                  <a:off x="2768240" y="6329080"/>
                  <a:ext cx="442080" cy="8208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59">
            <p14:nvContentPartPr>
              <p14:cNvPr id="67" name="Ink 66">
                <a:extLst>
                  <a:ext uri="{FF2B5EF4-FFF2-40B4-BE49-F238E27FC236}">
                    <a16:creationId xmlns:a16="http://schemas.microsoft.com/office/drawing/2014/main" id="{850D5C7B-7B64-2013-2833-37E75695AC53}"/>
                  </a:ext>
                </a:extLst>
              </p14:cNvPr>
              <p14:cNvContentPartPr/>
              <p14:nvPr/>
            </p14:nvContentPartPr>
            <p14:xfrm>
              <a:off x="2896040" y="6432400"/>
              <a:ext cx="257760" cy="238680"/>
            </p14:xfrm>
          </p:contentPart>
        </mc:Choice>
        <mc:Fallback>
          <p:pic>
            <p:nvPicPr>
              <p:cNvPr id="67" name="Ink 66">
                <a:extLst>
                  <a:ext uri="{FF2B5EF4-FFF2-40B4-BE49-F238E27FC236}">
                    <a16:creationId xmlns:a16="http://schemas.microsoft.com/office/drawing/2014/main" id="{850D5C7B-7B64-2013-2833-37E75695AC53}"/>
                  </a:ext>
                </a:extLst>
              </p:cNvPr>
              <p:cNvPicPr/>
              <p:nvPr/>
            </p:nvPicPr>
            <p:blipFill>
              <a:blip r:embed="rId60"/>
              <a:stretch>
                <a:fillRect/>
              </a:stretch>
            </p:blipFill>
            <p:spPr>
              <a:xfrm>
                <a:off x="2860040" y="6396760"/>
                <a:ext cx="329400" cy="310320"/>
              </a:xfrm>
              <a:prstGeom prst="rect">
                <a:avLst/>
              </a:prstGeom>
            </p:spPr>
          </p:pic>
        </mc:Fallback>
      </mc:AlternateContent>
      <p:grpSp>
        <p:nvGrpSpPr>
          <p:cNvPr id="75" name="Group 74">
            <a:extLst>
              <a:ext uri="{FF2B5EF4-FFF2-40B4-BE49-F238E27FC236}">
                <a16:creationId xmlns:a16="http://schemas.microsoft.com/office/drawing/2014/main" id="{68A5D109-D130-A3DD-DA4B-0A6A7B44A64B}"/>
              </a:ext>
            </a:extLst>
          </p:cNvPr>
          <p:cNvGrpSpPr/>
          <p:nvPr/>
        </p:nvGrpSpPr>
        <p:grpSpPr>
          <a:xfrm>
            <a:off x="3338120" y="5847040"/>
            <a:ext cx="1058040" cy="808560"/>
            <a:chOff x="3338120" y="5847040"/>
            <a:chExt cx="1058040" cy="808560"/>
          </a:xfrm>
        </p:grpSpPr>
        <mc:AlternateContent xmlns:mc="http://schemas.openxmlformats.org/markup-compatibility/2006">
          <mc:Choice xmlns:p14="http://schemas.microsoft.com/office/powerpoint/2010/main" Requires="p14">
            <p:contentPart p14:bwMode="auto" r:id="rId61">
              <p14:nvContentPartPr>
                <p14:cNvPr id="68" name="Ink 67">
                  <a:extLst>
                    <a:ext uri="{FF2B5EF4-FFF2-40B4-BE49-F238E27FC236}">
                      <a16:creationId xmlns:a16="http://schemas.microsoft.com/office/drawing/2014/main" id="{2A0ACD2F-31F2-45FD-8305-83992A674B68}"/>
                    </a:ext>
                  </a:extLst>
                </p14:cNvPr>
                <p14:cNvContentPartPr/>
                <p14:nvPr/>
              </p14:nvContentPartPr>
              <p14:xfrm>
                <a:off x="3338120" y="6156640"/>
                <a:ext cx="117360" cy="498960"/>
              </p14:xfrm>
            </p:contentPart>
          </mc:Choice>
          <mc:Fallback>
            <p:pic>
              <p:nvPicPr>
                <p:cNvPr id="68" name="Ink 67">
                  <a:extLst>
                    <a:ext uri="{FF2B5EF4-FFF2-40B4-BE49-F238E27FC236}">
                      <a16:creationId xmlns:a16="http://schemas.microsoft.com/office/drawing/2014/main" id="{2A0ACD2F-31F2-45FD-8305-83992A674B68}"/>
                    </a:ext>
                  </a:extLst>
                </p:cNvPr>
                <p:cNvPicPr/>
                <p:nvPr/>
              </p:nvPicPr>
              <p:blipFill>
                <a:blip r:embed="rId62"/>
                <a:stretch>
                  <a:fillRect/>
                </a:stretch>
              </p:blipFill>
              <p:spPr>
                <a:xfrm>
                  <a:off x="3302480" y="6121000"/>
                  <a:ext cx="189000" cy="570600"/>
                </a:xfrm>
                <a:prstGeom prst="rect">
                  <a:avLst/>
                </a:prstGeom>
              </p:spPr>
            </p:pic>
          </mc:Fallback>
        </mc:AlternateContent>
        <mc:AlternateContent xmlns:mc="http://schemas.openxmlformats.org/markup-compatibility/2006">
          <mc:Choice xmlns:p14="http://schemas.microsoft.com/office/powerpoint/2010/main" Requires="p14">
            <p:contentPart p14:bwMode="auto" r:id="rId63">
              <p14:nvContentPartPr>
                <p14:cNvPr id="69" name="Ink 68">
                  <a:extLst>
                    <a:ext uri="{FF2B5EF4-FFF2-40B4-BE49-F238E27FC236}">
                      <a16:creationId xmlns:a16="http://schemas.microsoft.com/office/drawing/2014/main" id="{26A4E695-604A-6B09-7137-D24E0C366125}"/>
                    </a:ext>
                  </a:extLst>
                </p14:cNvPr>
                <p14:cNvContentPartPr/>
                <p14:nvPr/>
              </p14:nvContentPartPr>
              <p14:xfrm>
                <a:off x="3464480" y="6212440"/>
                <a:ext cx="245880" cy="218520"/>
              </p14:xfrm>
            </p:contentPart>
          </mc:Choice>
          <mc:Fallback>
            <p:pic>
              <p:nvPicPr>
                <p:cNvPr id="69" name="Ink 68">
                  <a:extLst>
                    <a:ext uri="{FF2B5EF4-FFF2-40B4-BE49-F238E27FC236}">
                      <a16:creationId xmlns:a16="http://schemas.microsoft.com/office/drawing/2014/main" id="{26A4E695-604A-6B09-7137-D24E0C366125}"/>
                    </a:ext>
                  </a:extLst>
                </p:cNvPr>
                <p:cNvPicPr/>
                <p:nvPr/>
              </p:nvPicPr>
              <p:blipFill>
                <a:blip r:embed="rId64"/>
                <a:stretch>
                  <a:fillRect/>
                </a:stretch>
              </p:blipFill>
              <p:spPr>
                <a:xfrm>
                  <a:off x="3428480" y="6176800"/>
                  <a:ext cx="317520" cy="290160"/>
                </a:xfrm>
                <a:prstGeom prst="rect">
                  <a:avLst/>
                </a:prstGeom>
              </p:spPr>
            </p:pic>
          </mc:Fallback>
        </mc:AlternateContent>
        <mc:AlternateContent xmlns:mc="http://schemas.openxmlformats.org/markup-compatibility/2006">
          <mc:Choice xmlns:p14="http://schemas.microsoft.com/office/powerpoint/2010/main" Requires="p14">
            <p:contentPart p14:bwMode="auto" r:id="rId65">
              <p14:nvContentPartPr>
                <p14:cNvPr id="71" name="Ink 70">
                  <a:extLst>
                    <a:ext uri="{FF2B5EF4-FFF2-40B4-BE49-F238E27FC236}">
                      <a16:creationId xmlns:a16="http://schemas.microsoft.com/office/drawing/2014/main" id="{52A86D73-9DB9-5709-0655-4B84C6332766}"/>
                    </a:ext>
                  </a:extLst>
                </p14:cNvPr>
                <p14:cNvContentPartPr/>
                <p14:nvPr/>
              </p14:nvContentPartPr>
              <p14:xfrm>
                <a:off x="3856160" y="5847040"/>
                <a:ext cx="263520" cy="575280"/>
              </p14:xfrm>
            </p:contentPart>
          </mc:Choice>
          <mc:Fallback>
            <p:pic>
              <p:nvPicPr>
                <p:cNvPr id="71" name="Ink 70">
                  <a:extLst>
                    <a:ext uri="{FF2B5EF4-FFF2-40B4-BE49-F238E27FC236}">
                      <a16:creationId xmlns:a16="http://schemas.microsoft.com/office/drawing/2014/main" id="{52A86D73-9DB9-5709-0655-4B84C6332766}"/>
                    </a:ext>
                  </a:extLst>
                </p:cNvPr>
                <p:cNvPicPr/>
                <p:nvPr/>
              </p:nvPicPr>
              <p:blipFill>
                <a:blip r:embed="rId66"/>
                <a:stretch>
                  <a:fillRect/>
                </a:stretch>
              </p:blipFill>
              <p:spPr>
                <a:xfrm>
                  <a:off x="3820520" y="5811040"/>
                  <a:ext cx="335160" cy="646920"/>
                </a:xfrm>
                <a:prstGeom prst="rect">
                  <a:avLst/>
                </a:prstGeom>
              </p:spPr>
            </p:pic>
          </mc:Fallback>
        </mc:AlternateContent>
        <mc:AlternateContent xmlns:mc="http://schemas.openxmlformats.org/markup-compatibility/2006">
          <mc:Choice xmlns:p14="http://schemas.microsoft.com/office/powerpoint/2010/main" Requires="p14">
            <p:contentPart p14:bwMode="auto" r:id="rId67">
              <p14:nvContentPartPr>
                <p14:cNvPr id="72" name="Ink 71">
                  <a:extLst>
                    <a:ext uri="{FF2B5EF4-FFF2-40B4-BE49-F238E27FC236}">
                      <a16:creationId xmlns:a16="http://schemas.microsoft.com/office/drawing/2014/main" id="{907EBD89-954D-820E-CC69-7AECCFB73991}"/>
                    </a:ext>
                  </a:extLst>
                </p14:cNvPr>
                <p14:cNvContentPartPr/>
                <p14:nvPr/>
              </p14:nvContentPartPr>
              <p14:xfrm>
                <a:off x="4155320" y="5861800"/>
                <a:ext cx="240840" cy="646920"/>
              </p14:xfrm>
            </p:contentPart>
          </mc:Choice>
          <mc:Fallback>
            <p:pic>
              <p:nvPicPr>
                <p:cNvPr id="72" name="Ink 71">
                  <a:extLst>
                    <a:ext uri="{FF2B5EF4-FFF2-40B4-BE49-F238E27FC236}">
                      <a16:creationId xmlns:a16="http://schemas.microsoft.com/office/drawing/2014/main" id="{907EBD89-954D-820E-CC69-7AECCFB73991}"/>
                    </a:ext>
                  </a:extLst>
                </p:cNvPr>
                <p:cNvPicPr/>
                <p:nvPr/>
              </p:nvPicPr>
              <p:blipFill>
                <a:blip r:embed="rId68"/>
                <a:stretch>
                  <a:fillRect/>
                </a:stretch>
              </p:blipFill>
              <p:spPr>
                <a:xfrm>
                  <a:off x="4119320" y="5826160"/>
                  <a:ext cx="312480" cy="718560"/>
                </a:xfrm>
                <a:prstGeom prst="rect">
                  <a:avLst/>
                </a:prstGeom>
              </p:spPr>
            </p:pic>
          </mc:Fallback>
        </mc:AlternateContent>
        <mc:AlternateContent xmlns:mc="http://schemas.openxmlformats.org/markup-compatibility/2006">
          <mc:Choice xmlns:p14="http://schemas.microsoft.com/office/powerpoint/2010/main" Requires="p14">
            <p:contentPart p14:bwMode="auto" r:id="rId69">
              <p14:nvContentPartPr>
                <p14:cNvPr id="74" name="Ink 73">
                  <a:extLst>
                    <a:ext uri="{FF2B5EF4-FFF2-40B4-BE49-F238E27FC236}">
                      <a16:creationId xmlns:a16="http://schemas.microsoft.com/office/drawing/2014/main" id="{B174CB26-F2A8-3D21-9581-E3F81471309B}"/>
                    </a:ext>
                  </a:extLst>
                </p14:cNvPr>
                <p14:cNvContentPartPr/>
                <p14:nvPr/>
              </p14:nvContentPartPr>
              <p14:xfrm>
                <a:off x="4007720" y="6309280"/>
                <a:ext cx="225360" cy="360"/>
              </p14:xfrm>
            </p:contentPart>
          </mc:Choice>
          <mc:Fallback>
            <p:pic>
              <p:nvPicPr>
                <p:cNvPr id="74" name="Ink 73">
                  <a:extLst>
                    <a:ext uri="{FF2B5EF4-FFF2-40B4-BE49-F238E27FC236}">
                      <a16:creationId xmlns:a16="http://schemas.microsoft.com/office/drawing/2014/main" id="{B174CB26-F2A8-3D21-9581-E3F81471309B}"/>
                    </a:ext>
                  </a:extLst>
                </p:cNvPr>
                <p:cNvPicPr/>
                <p:nvPr/>
              </p:nvPicPr>
              <p:blipFill>
                <a:blip r:embed="rId70"/>
                <a:stretch>
                  <a:fillRect/>
                </a:stretch>
              </p:blipFill>
              <p:spPr>
                <a:xfrm>
                  <a:off x="3972080" y="6273280"/>
                  <a:ext cx="297000" cy="72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1">
            <p14:nvContentPartPr>
              <p14:cNvPr id="76" name="Ink 75">
                <a:extLst>
                  <a:ext uri="{FF2B5EF4-FFF2-40B4-BE49-F238E27FC236}">
                    <a16:creationId xmlns:a16="http://schemas.microsoft.com/office/drawing/2014/main" id="{86EC9016-E16D-3236-37FA-D1962BFCF08B}"/>
                  </a:ext>
                </a:extLst>
              </p14:cNvPr>
              <p14:cNvContentPartPr/>
              <p14:nvPr/>
            </p14:nvContentPartPr>
            <p14:xfrm>
              <a:off x="4530800" y="6248080"/>
              <a:ext cx="274320" cy="280080"/>
            </p14:xfrm>
          </p:contentPart>
        </mc:Choice>
        <mc:Fallback>
          <p:pic>
            <p:nvPicPr>
              <p:cNvPr id="76" name="Ink 75">
                <a:extLst>
                  <a:ext uri="{FF2B5EF4-FFF2-40B4-BE49-F238E27FC236}">
                    <a16:creationId xmlns:a16="http://schemas.microsoft.com/office/drawing/2014/main" id="{86EC9016-E16D-3236-37FA-D1962BFCF08B}"/>
                  </a:ext>
                </a:extLst>
              </p:cNvPr>
              <p:cNvPicPr/>
              <p:nvPr/>
            </p:nvPicPr>
            <p:blipFill>
              <a:blip r:embed="rId72"/>
              <a:stretch>
                <a:fillRect/>
              </a:stretch>
            </p:blipFill>
            <p:spPr>
              <a:xfrm>
                <a:off x="4495160" y="6212440"/>
                <a:ext cx="345960" cy="351720"/>
              </a:xfrm>
              <a:prstGeom prst="rect">
                <a:avLst/>
              </a:prstGeom>
            </p:spPr>
          </p:pic>
        </mc:Fallback>
      </mc:AlternateContent>
      <p:grpSp>
        <p:nvGrpSpPr>
          <p:cNvPr id="80" name="Group 79">
            <a:extLst>
              <a:ext uri="{FF2B5EF4-FFF2-40B4-BE49-F238E27FC236}">
                <a16:creationId xmlns:a16="http://schemas.microsoft.com/office/drawing/2014/main" id="{111991AF-77E9-EC5E-6033-AA68A77BC803}"/>
              </a:ext>
            </a:extLst>
          </p:cNvPr>
          <p:cNvGrpSpPr/>
          <p:nvPr/>
        </p:nvGrpSpPr>
        <p:grpSpPr>
          <a:xfrm>
            <a:off x="4921400" y="5952520"/>
            <a:ext cx="501120" cy="810720"/>
            <a:chOff x="4921400" y="5952520"/>
            <a:chExt cx="501120" cy="810720"/>
          </a:xfrm>
        </p:grpSpPr>
        <mc:AlternateContent xmlns:mc="http://schemas.openxmlformats.org/markup-compatibility/2006">
          <mc:Choice xmlns:p14="http://schemas.microsoft.com/office/powerpoint/2010/main" Requires="p14">
            <p:contentPart p14:bwMode="auto" r:id="rId73">
              <p14:nvContentPartPr>
                <p14:cNvPr id="77" name="Ink 76">
                  <a:extLst>
                    <a:ext uri="{FF2B5EF4-FFF2-40B4-BE49-F238E27FC236}">
                      <a16:creationId xmlns:a16="http://schemas.microsoft.com/office/drawing/2014/main" id="{EC5F17B3-910D-4BFA-2C95-AA9FCAC13528}"/>
                    </a:ext>
                  </a:extLst>
                </p14:cNvPr>
                <p14:cNvContentPartPr/>
                <p14:nvPr/>
              </p14:nvContentPartPr>
              <p14:xfrm>
                <a:off x="4947680" y="5952520"/>
                <a:ext cx="209520" cy="333000"/>
              </p14:xfrm>
            </p:contentPart>
          </mc:Choice>
          <mc:Fallback>
            <p:pic>
              <p:nvPicPr>
                <p:cNvPr id="77" name="Ink 76">
                  <a:extLst>
                    <a:ext uri="{FF2B5EF4-FFF2-40B4-BE49-F238E27FC236}">
                      <a16:creationId xmlns:a16="http://schemas.microsoft.com/office/drawing/2014/main" id="{EC5F17B3-910D-4BFA-2C95-AA9FCAC13528}"/>
                    </a:ext>
                  </a:extLst>
                </p:cNvPr>
                <p:cNvPicPr/>
                <p:nvPr/>
              </p:nvPicPr>
              <p:blipFill>
                <a:blip r:embed="rId74"/>
                <a:stretch>
                  <a:fillRect/>
                </a:stretch>
              </p:blipFill>
              <p:spPr>
                <a:xfrm>
                  <a:off x="4912040" y="5916520"/>
                  <a:ext cx="281160" cy="404640"/>
                </a:xfrm>
                <a:prstGeom prst="rect">
                  <a:avLst/>
                </a:prstGeom>
              </p:spPr>
            </p:pic>
          </mc:Fallback>
        </mc:AlternateContent>
        <mc:AlternateContent xmlns:mc="http://schemas.openxmlformats.org/markup-compatibility/2006">
          <mc:Choice xmlns:p14="http://schemas.microsoft.com/office/powerpoint/2010/main" Requires="p14">
            <p:contentPart p14:bwMode="auto" r:id="rId75">
              <p14:nvContentPartPr>
                <p14:cNvPr id="78" name="Ink 77">
                  <a:extLst>
                    <a:ext uri="{FF2B5EF4-FFF2-40B4-BE49-F238E27FC236}">
                      <a16:creationId xmlns:a16="http://schemas.microsoft.com/office/drawing/2014/main" id="{9F3D811D-28FB-D243-870C-69C3AF47ABE7}"/>
                    </a:ext>
                  </a:extLst>
                </p14:cNvPr>
                <p14:cNvContentPartPr/>
                <p14:nvPr/>
              </p14:nvContentPartPr>
              <p14:xfrm>
                <a:off x="4922120" y="6395320"/>
                <a:ext cx="500400" cy="20880"/>
              </p14:xfrm>
            </p:contentPart>
          </mc:Choice>
          <mc:Fallback>
            <p:pic>
              <p:nvPicPr>
                <p:cNvPr id="78" name="Ink 77">
                  <a:extLst>
                    <a:ext uri="{FF2B5EF4-FFF2-40B4-BE49-F238E27FC236}">
                      <a16:creationId xmlns:a16="http://schemas.microsoft.com/office/drawing/2014/main" id="{9F3D811D-28FB-D243-870C-69C3AF47ABE7}"/>
                    </a:ext>
                  </a:extLst>
                </p:cNvPr>
                <p:cNvPicPr/>
                <p:nvPr/>
              </p:nvPicPr>
              <p:blipFill>
                <a:blip r:embed="rId76"/>
                <a:stretch>
                  <a:fillRect/>
                </a:stretch>
              </p:blipFill>
              <p:spPr>
                <a:xfrm>
                  <a:off x="4886120" y="6359320"/>
                  <a:ext cx="572040" cy="92520"/>
                </a:xfrm>
                <a:prstGeom prst="rect">
                  <a:avLst/>
                </a:prstGeom>
              </p:spPr>
            </p:pic>
          </mc:Fallback>
        </mc:AlternateContent>
        <mc:AlternateContent xmlns:mc="http://schemas.openxmlformats.org/markup-compatibility/2006">
          <mc:Choice xmlns:p14="http://schemas.microsoft.com/office/powerpoint/2010/main" Requires="p14">
            <p:contentPart p14:bwMode="auto" r:id="rId77">
              <p14:nvContentPartPr>
                <p14:cNvPr id="79" name="Ink 78">
                  <a:extLst>
                    <a:ext uri="{FF2B5EF4-FFF2-40B4-BE49-F238E27FC236}">
                      <a16:creationId xmlns:a16="http://schemas.microsoft.com/office/drawing/2014/main" id="{50A07A08-DD70-369D-38F8-7317DED255AE}"/>
                    </a:ext>
                  </a:extLst>
                </p14:cNvPr>
                <p14:cNvContentPartPr/>
                <p14:nvPr/>
              </p14:nvContentPartPr>
              <p14:xfrm>
                <a:off x="4921400" y="6516280"/>
                <a:ext cx="327600" cy="246960"/>
              </p14:xfrm>
            </p:contentPart>
          </mc:Choice>
          <mc:Fallback>
            <p:pic>
              <p:nvPicPr>
                <p:cNvPr id="79" name="Ink 78">
                  <a:extLst>
                    <a:ext uri="{FF2B5EF4-FFF2-40B4-BE49-F238E27FC236}">
                      <a16:creationId xmlns:a16="http://schemas.microsoft.com/office/drawing/2014/main" id="{50A07A08-DD70-369D-38F8-7317DED255AE}"/>
                    </a:ext>
                  </a:extLst>
                </p:cNvPr>
                <p:cNvPicPr/>
                <p:nvPr/>
              </p:nvPicPr>
              <p:blipFill>
                <a:blip r:embed="rId78"/>
                <a:stretch>
                  <a:fillRect/>
                </a:stretch>
              </p:blipFill>
              <p:spPr>
                <a:xfrm>
                  <a:off x="4885400" y="6480640"/>
                  <a:ext cx="399240" cy="318600"/>
                </a:xfrm>
                <a:prstGeom prst="rect">
                  <a:avLst/>
                </a:prstGeom>
              </p:spPr>
            </p:pic>
          </mc:Fallback>
        </mc:AlternateContent>
      </p:grpSp>
    </p:spTree>
    <p:extLst>
      <p:ext uri="{BB962C8B-B14F-4D97-AF65-F5344CB8AC3E}">
        <p14:creationId xmlns:p14="http://schemas.microsoft.com/office/powerpoint/2010/main" val="276892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F0DF56-408D-F68D-5E56-C0EB4B152B6B}"/>
              </a:ext>
            </a:extLst>
          </p:cNvPr>
          <p:cNvSpPr>
            <a:spLocks noGrp="1"/>
          </p:cNvSpPr>
          <p:nvPr>
            <p:ph idx="1"/>
          </p:nvPr>
        </p:nvSpPr>
        <p:spPr>
          <a:xfrm>
            <a:off x="323528" y="908720"/>
            <a:ext cx="6096000" cy="3657599"/>
          </a:xfrm>
        </p:spPr>
        <p:txBody>
          <a:bodyPr>
            <a:normAutofit fontScale="92500" lnSpcReduction="10000"/>
          </a:bodyPr>
          <a:lstStyle/>
          <a:p>
            <a:pPr marL="18288" indent="0">
              <a:buNone/>
            </a:pPr>
            <a:endParaRPr lang="en-GB" dirty="0"/>
          </a:p>
          <a:p>
            <a:pPr marL="18288" indent="0">
              <a:buNone/>
            </a:pPr>
            <a:r>
              <a:rPr lang="en-GB" dirty="0">
                <a:hlinkClick r:id="rId3"/>
              </a:rPr>
              <a:t>Global Wind Atlas</a:t>
            </a:r>
            <a:endParaRPr lang="en-GB" dirty="0"/>
          </a:p>
          <a:p>
            <a:pPr marL="18288" indent="0">
              <a:buNone/>
            </a:pPr>
            <a:endParaRPr lang="en-GB" dirty="0">
              <a:hlinkClick r:id="rId4"/>
            </a:endParaRPr>
          </a:p>
          <a:p>
            <a:pPr marL="18288" indent="0">
              <a:buNone/>
            </a:pPr>
            <a:r>
              <a:rPr lang="en-GB" dirty="0">
                <a:hlinkClick r:id="rId4"/>
              </a:rPr>
              <a:t>Wind energy industry-standard software – </a:t>
            </a:r>
            <a:r>
              <a:rPr lang="en-GB" dirty="0" err="1">
                <a:hlinkClick r:id="rId4"/>
              </a:rPr>
              <a:t>WAsP</a:t>
            </a:r>
            <a:endParaRPr lang="en-GB" dirty="0"/>
          </a:p>
          <a:p>
            <a:pPr marL="18288" indent="0">
              <a:buNone/>
            </a:pPr>
            <a:endParaRPr lang="en-GB" dirty="0"/>
          </a:p>
          <a:p>
            <a:pPr marL="18288" indent="0">
              <a:buNone/>
            </a:pPr>
            <a:r>
              <a:rPr lang="en-GB" dirty="0" err="1">
                <a:hlinkClick r:id="rId5"/>
              </a:rPr>
              <a:t>NOABLModel</a:t>
            </a:r>
            <a:r>
              <a:rPr lang="en-GB" dirty="0">
                <a:hlinkClick r:id="rId5"/>
              </a:rPr>
              <a:t> (rensmart.com)</a:t>
            </a:r>
            <a:endParaRPr lang="en-GB" dirty="0"/>
          </a:p>
          <a:p>
            <a:pPr marL="18288" indent="0">
              <a:buNone/>
            </a:pPr>
            <a:endParaRPr lang="en-GB" dirty="0"/>
          </a:p>
          <a:p>
            <a:pPr marL="18288" indent="0">
              <a:buNone/>
            </a:pPr>
            <a:r>
              <a:rPr lang="en-GB" dirty="0">
                <a:hlinkClick r:id="rId6"/>
              </a:rPr>
              <a:t>[ARCHIVED CONTENT] Windspeed Database - </a:t>
            </a:r>
            <a:r>
              <a:rPr lang="en-GB" dirty="0" err="1">
                <a:hlinkClick r:id="rId6"/>
              </a:rPr>
              <a:t>BERR</a:t>
            </a:r>
            <a:r>
              <a:rPr lang="en-GB" dirty="0">
                <a:hlinkClick r:id="rId6"/>
              </a:rPr>
              <a:t> (nationalarchives.gov.uk)</a:t>
            </a:r>
            <a:endParaRPr lang="en-GB" dirty="0"/>
          </a:p>
          <a:p>
            <a:pPr marL="18288" indent="0">
              <a:buNone/>
            </a:pPr>
            <a:endParaRPr lang="en-GB" dirty="0"/>
          </a:p>
          <a:p>
            <a:pPr marL="18288" indent="0">
              <a:buNone/>
            </a:pPr>
            <a:r>
              <a:rPr lang="en-GB" dirty="0">
                <a:hlinkClick r:id="rId7"/>
              </a:rPr>
              <a:t>Maps (rensmart.com)</a:t>
            </a:r>
            <a:endParaRPr lang="en-GB" dirty="0"/>
          </a:p>
          <a:p>
            <a:pPr marL="18288" indent="0">
              <a:buNone/>
            </a:pPr>
            <a:endParaRPr lang="en-GB" dirty="0"/>
          </a:p>
        </p:txBody>
      </p:sp>
      <p:sp>
        <p:nvSpPr>
          <p:cNvPr id="3" name="Title 2">
            <a:extLst>
              <a:ext uri="{FF2B5EF4-FFF2-40B4-BE49-F238E27FC236}">
                <a16:creationId xmlns:a16="http://schemas.microsoft.com/office/drawing/2014/main" id="{27B956F9-5C65-C45F-2B1D-1EB8A6456395}"/>
              </a:ext>
            </a:extLst>
          </p:cNvPr>
          <p:cNvSpPr>
            <a:spLocks noGrp="1"/>
          </p:cNvSpPr>
          <p:nvPr>
            <p:ph type="title"/>
          </p:nvPr>
        </p:nvSpPr>
        <p:spPr>
          <a:xfrm>
            <a:off x="107504" y="6237312"/>
            <a:ext cx="7543800" cy="568424"/>
          </a:xfrm>
        </p:spPr>
        <p:txBody>
          <a:bodyPr/>
          <a:lstStyle/>
          <a:p>
            <a:r>
              <a:rPr lang="en-GB" sz="2800" dirty="0"/>
              <a:t>REGIONAL WIND POWER ASSESSMENT</a:t>
            </a:r>
          </a:p>
        </p:txBody>
      </p:sp>
    </p:spTree>
    <p:extLst>
      <p:ext uri="{BB962C8B-B14F-4D97-AF65-F5344CB8AC3E}">
        <p14:creationId xmlns:p14="http://schemas.microsoft.com/office/powerpoint/2010/main" val="3102958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CD88A7-86F3-C520-7DC1-1E62576EBA13}"/>
              </a:ext>
            </a:extLst>
          </p:cNvPr>
          <p:cNvPicPr>
            <a:picLocks noGrp="1" noChangeAspect="1"/>
          </p:cNvPicPr>
          <p:nvPr>
            <p:ph idx="1"/>
          </p:nvPr>
        </p:nvPicPr>
        <p:blipFill>
          <a:blip r:embed="rId3"/>
          <a:stretch>
            <a:fillRect/>
          </a:stretch>
        </p:blipFill>
        <p:spPr>
          <a:xfrm>
            <a:off x="379923" y="198836"/>
            <a:ext cx="8152517" cy="4949254"/>
          </a:xfrm>
          <a:prstGeom prst="rect">
            <a:avLst/>
          </a:prstGeom>
        </p:spPr>
      </p:pic>
      <p:sp>
        <p:nvSpPr>
          <p:cNvPr id="3" name="Title 2">
            <a:extLst>
              <a:ext uri="{FF2B5EF4-FFF2-40B4-BE49-F238E27FC236}">
                <a16:creationId xmlns:a16="http://schemas.microsoft.com/office/drawing/2014/main" id="{7AAE56CD-87EF-CE02-BD37-8AFF5B69C19C}"/>
              </a:ext>
            </a:extLst>
          </p:cNvPr>
          <p:cNvSpPr>
            <a:spLocks noGrp="1"/>
          </p:cNvSpPr>
          <p:nvPr>
            <p:ph type="title"/>
          </p:nvPr>
        </p:nvSpPr>
        <p:spPr>
          <a:xfrm>
            <a:off x="0" y="5229200"/>
            <a:ext cx="6408712" cy="1718443"/>
          </a:xfrm>
        </p:spPr>
        <p:txBody>
          <a:bodyPr/>
          <a:lstStyle/>
          <a:p>
            <a:r>
              <a:rPr lang="en-GB" dirty="0"/>
              <a:t>The Power Coefficient</a:t>
            </a:r>
            <a:br>
              <a:rPr lang="en-GB" dirty="0"/>
            </a:br>
            <a:endParaRPr lang="en-GB" dirty="0"/>
          </a:p>
        </p:txBody>
      </p:sp>
    </p:spTree>
    <p:extLst>
      <p:ext uri="{BB962C8B-B14F-4D97-AF65-F5344CB8AC3E}">
        <p14:creationId xmlns:p14="http://schemas.microsoft.com/office/powerpoint/2010/main" val="1738566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FB0E6F-499F-1016-B0DF-27D6071B7A31}"/>
              </a:ext>
            </a:extLst>
          </p:cNvPr>
          <p:cNvSpPr>
            <a:spLocks noGrp="1"/>
          </p:cNvSpPr>
          <p:nvPr>
            <p:ph type="title"/>
          </p:nvPr>
        </p:nvSpPr>
        <p:spPr>
          <a:xfrm>
            <a:off x="777240" y="4876800"/>
            <a:ext cx="7543800" cy="1648544"/>
          </a:xfrm>
        </p:spPr>
        <p:txBody>
          <a:bodyPr/>
          <a:lstStyle/>
          <a:p>
            <a:r>
              <a:rPr lang="en-GB" dirty="0" err="1"/>
              <a:t>LBZ</a:t>
            </a:r>
            <a:r>
              <a:rPr lang="en-GB" dirty="0"/>
              <a:t> – expanding airstream</a:t>
            </a:r>
          </a:p>
        </p:txBody>
      </p:sp>
      <p:pic>
        <p:nvPicPr>
          <p:cNvPr id="8" name="Content Placeholder 7">
            <a:extLst>
              <a:ext uri="{FF2B5EF4-FFF2-40B4-BE49-F238E27FC236}">
                <a16:creationId xmlns:a16="http://schemas.microsoft.com/office/drawing/2014/main" id="{06056B90-BA4E-7139-1512-B3E76255A766}"/>
              </a:ext>
            </a:extLst>
          </p:cNvPr>
          <p:cNvPicPr>
            <a:picLocks noGrp="1" noChangeAspect="1"/>
          </p:cNvPicPr>
          <p:nvPr>
            <p:ph idx="1"/>
          </p:nvPr>
        </p:nvPicPr>
        <p:blipFill>
          <a:blip r:embed="rId3"/>
          <a:stretch>
            <a:fillRect/>
          </a:stretch>
        </p:blipFill>
        <p:spPr>
          <a:xfrm>
            <a:off x="221435" y="620688"/>
            <a:ext cx="8746500" cy="3672408"/>
          </a:xfrm>
        </p:spPr>
      </p:pic>
    </p:spTree>
    <p:extLst>
      <p:ext uri="{BB962C8B-B14F-4D97-AF65-F5344CB8AC3E}">
        <p14:creationId xmlns:p14="http://schemas.microsoft.com/office/powerpoint/2010/main" val="2680118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657B0B-CD00-282F-8FD6-125B7016F1B8}"/>
              </a:ext>
            </a:extLst>
          </p:cNvPr>
          <p:cNvSpPr>
            <a:spLocks noGrp="1"/>
          </p:cNvSpPr>
          <p:nvPr>
            <p:ph idx="1"/>
          </p:nvPr>
        </p:nvSpPr>
        <p:spPr>
          <a:xfrm>
            <a:off x="107504" y="548681"/>
            <a:ext cx="8122096" cy="3794720"/>
          </a:xfrm>
        </p:spPr>
        <p:txBody>
          <a:bodyPr/>
          <a:lstStyle/>
          <a:p>
            <a:pPr marL="18288" indent="0">
              <a:buNone/>
            </a:pPr>
            <a:r>
              <a:rPr lang="en-GB" dirty="0"/>
              <a:t>Another wind turbine located too close behind would be driven only by slower air. Therefore, wind farms in the prevailing wind direction need a minimum distance of eight times the rotor diameter. The usual diameter of wind turbines is 50 m with an installed capacity of 1 MW and 126 m with a 5-MW wind turbine. </a:t>
            </a:r>
          </a:p>
          <a:p>
            <a:pPr marL="18288" indent="0">
              <a:buNone/>
            </a:pPr>
            <a:endParaRPr lang="en-GB" dirty="0"/>
          </a:p>
          <a:p>
            <a:pPr marL="18288" indent="0">
              <a:buNone/>
            </a:pPr>
            <a:r>
              <a:rPr lang="en-GB" dirty="0"/>
              <a:t>At height, unrestricted airflow, low seasonal / daily variation.</a:t>
            </a:r>
            <a:r>
              <a:rPr lang="en-GB" dirty="0">
                <a:hlinkClick r:id="rId3"/>
              </a:rPr>
              <a:t> </a:t>
            </a:r>
            <a:r>
              <a:rPr lang="en-GB" dirty="0" err="1">
                <a:hlinkClick r:id="rId3"/>
              </a:rPr>
              <a:t>Lambrigg</a:t>
            </a:r>
            <a:r>
              <a:rPr lang="en-GB" dirty="0">
                <a:hlinkClick r:id="rId3"/>
              </a:rPr>
              <a:t> – </a:t>
            </a:r>
            <a:r>
              <a:rPr lang="en-GB" dirty="0" err="1">
                <a:hlinkClick r:id="rId3"/>
              </a:rPr>
              <a:t>Ventient</a:t>
            </a:r>
            <a:r>
              <a:rPr lang="en-GB" dirty="0">
                <a:hlinkClick r:id="rId3"/>
              </a:rPr>
              <a:t> Energy</a:t>
            </a:r>
            <a:endParaRPr lang="en-GB" dirty="0"/>
          </a:p>
          <a:p>
            <a:pPr marL="18288" indent="0">
              <a:buNone/>
            </a:pPr>
            <a:endParaRPr lang="en-GB" dirty="0"/>
          </a:p>
        </p:txBody>
      </p:sp>
      <p:sp>
        <p:nvSpPr>
          <p:cNvPr id="3" name="Title 2">
            <a:extLst>
              <a:ext uri="{FF2B5EF4-FFF2-40B4-BE49-F238E27FC236}">
                <a16:creationId xmlns:a16="http://schemas.microsoft.com/office/drawing/2014/main" id="{8F674A22-B016-FBD4-73FD-CEE71ACD09D3}"/>
              </a:ext>
            </a:extLst>
          </p:cNvPr>
          <p:cNvSpPr>
            <a:spLocks noGrp="1"/>
          </p:cNvSpPr>
          <p:nvPr>
            <p:ph type="title"/>
          </p:nvPr>
        </p:nvSpPr>
        <p:spPr/>
        <p:txBody>
          <a:bodyPr/>
          <a:lstStyle/>
          <a:p>
            <a:r>
              <a:rPr lang="en-GB" dirty="0"/>
              <a:t>TURBINE LOCATION</a:t>
            </a:r>
          </a:p>
        </p:txBody>
      </p:sp>
    </p:spTree>
    <p:extLst>
      <p:ext uri="{BB962C8B-B14F-4D97-AF65-F5344CB8AC3E}">
        <p14:creationId xmlns:p14="http://schemas.microsoft.com/office/powerpoint/2010/main" val="1858365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825E52-5DF0-D608-89CA-D7074C745F72}"/>
              </a:ext>
            </a:extLst>
          </p:cNvPr>
          <p:cNvSpPr>
            <a:spLocks noGrp="1"/>
          </p:cNvSpPr>
          <p:nvPr>
            <p:ph idx="1"/>
          </p:nvPr>
        </p:nvSpPr>
        <p:spPr>
          <a:xfrm>
            <a:off x="251520" y="332656"/>
            <a:ext cx="8568952" cy="5472608"/>
          </a:xfrm>
        </p:spPr>
        <p:txBody>
          <a:bodyPr>
            <a:normAutofit/>
          </a:bodyPr>
          <a:lstStyle/>
          <a:p>
            <a:pPr marL="18288" indent="0">
              <a:buNone/>
            </a:pPr>
            <a:r>
              <a:rPr lang="en-GB" dirty="0"/>
              <a:t>Torque – a force that causes rotation</a:t>
            </a:r>
          </a:p>
          <a:p>
            <a:pPr marL="18288" indent="0">
              <a:buNone/>
            </a:pPr>
            <a:r>
              <a:rPr lang="en-GB" dirty="0"/>
              <a:t>Turbine torque is a comparison between power and turbine rotation speed. </a:t>
            </a:r>
          </a:p>
          <a:p>
            <a:pPr marL="18288" indent="0">
              <a:buNone/>
            </a:pPr>
            <a:endParaRPr lang="en-GB" dirty="0"/>
          </a:p>
          <a:p>
            <a:pPr marL="18288" indent="0">
              <a:buNone/>
            </a:pPr>
            <a:r>
              <a:rPr lang="en-GB" dirty="0"/>
              <a:t>High torque at lower </a:t>
            </a:r>
            <a:r>
              <a:rPr lang="en-GB" dirty="0" err="1"/>
              <a:t>r.p.m</a:t>
            </a:r>
            <a:r>
              <a:rPr lang="en-GB" dirty="0"/>
              <a:t>. means you have a lot more horsepower at lower </a:t>
            </a:r>
            <a:r>
              <a:rPr lang="en-GB" dirty="0" err="1"/>
              <a:t>r.p.m</a:t>
            </a:r>
            <a:r>
              <a:rPr lang="en-GB" dirty="0"/>
              <a:t>., which makes it easier to move things from a standstill. High torque at higher </a:t>
            </a:r>
            <a:r>
              <a:rPr lang="en-GB" dirty="0" err="1"/>
              <a:t>r.p.m</a:t>
            </a:r>
            <a:r>
              <a:rPr lang="en-GB" dirty="0"/>
              <a:t>. means more power while you're already underway, which usually results in higher top speed.</a:t>
            </a:r>
          </a:p>
          <a:p>
            <a:pPr marL="18288" indent="0">
              <a:buNone/>
            </a:pPr>
            <a:endParaRPr lang="en-GB" dirty="0"/>
          </a:p>
          <a:p>
            <a:pPr marL="18288" indent="0">
              <a:buNone/>
            </a:pPr>
            <a:r>
              <a:rPr lang="en-GB" dirty="0"/>
              <a:t>The greater rotation speed of the turbine, the smaller the torque – meaning a greater generation of power output / revolution. However the torque gearing of the turbine must not be exceeded by the power available in the wind, in resistance or in structural mass.</a:t>
            </a:r>
          </a:p>
          <a:p>
            <a:pPr marL="18288" indent="0">
              <a:buNone/>
            </a:pPr>
            <a:endParaRPr lang="en-GB" dirty="0"/>
          </a:p>
          <a:p>
            <a:pPr marL="18288" indent="0">
              <a:buNone/>
            </a:pPr>
            <a:endParaRPr lang="en-GB" dirty="0"/>
          </a:p>
        </p:txBody>
      </p:sp>
      <p:sp>
        <p:nvSpPr>
          <p:cNvPr id="3" name="Title 2">
            <a:extLst>
              <a:ext uri="{FF2B5EF4-FFF2-40B4-BE49-F238E27FC236}">
                <a16:creationId xmlns:a16="http://schemas.microsoft.com/office/drawing/2014/main" id="{A6C0F14C-035B-894A-6D28-8563BF849351}"/>
              </a:ext>
            </a:extLst>
          </p:cNvPr>
          <p:cNvSpPr>
            <a:spLocks noGrp="1"/>
          </p:cNvSpPr>
          <p:nvPr>
            <p:ph type="title"/>
          </p:nvPr>
        </p:nvSpPr>
        <p:spPr>
          <a:xfrm>
            <a:off x="35496" y="5877272"/>
            <a:ext cx="7543800" cy="914400"/>
          </a:xfrm>
        </p:spPr>
        <p:txBody>
          <a:bodyPr/>
          <a:lstStyle/>
          <a:p>
            <a:r>
              <a:rPr lang="en-GB" dirty="0"/>
              <a:t>TORQUE</a:t>
            </a:r>
          </a:p>
        </p:txBody>
      </p:sp>
    </p:spTree>
    <p:extLst>
      <p:ext uri="{BB962C8B-B14F-4D97-AF65-F5344CB8AC3E}">
        <p14:creationId xmlns:p14="http://schemas.microsoft.com/office/powerpoint/2010/main" val="3650607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E523D9-02EE-E99E-2222-76B707471A2A}"/>
              </a:ext>
            </a:extLst>
          </p:cNvPr>
          <p:cNvSpPr>
            <a:spLocks noGrp="1"/>
          </p:cNvSpPr>
          <p:nvPr>
            <p:ph type="title"/>
          </p:nvPr>
        </p:nvSpPr>
        <p:spPr>
          <a:xfrm>
            <a:off x="251520" y="5517232"/>
            <a:ext cx="7543800" cy="914400"/>
          </a:xfrm>
        </p:spPr>
        <p:txBody>
          <a:bodyPr/>
          <a:lstStyle/>
          <a:p>
            <a:r>
              <a:rPr lang="en-GB" dirty="0"/>
              <a:t>TOO MUCH WIND</a:t>
            </a:r>
          </a:p>
        </p:txBody>
      </p:sp>
      <p:pic>
        <p:nvPicPr>
          <p:cNvPr id="11" name="Content Placeholder 10">
            <a:extLst>
              <a:ext uri="{FF2B5EF4-FFF2-40B4-BE49-F238E27FC236}">
                <a16:creationId xmlns:a16="http://schemas.microsoft.com/office/drawing/2014/main" id="{E51F7746-A375-3334-8E8F-C8FD6C49AE51}"/>
              </a:ext>
            </a:extLst>
          </p:cNvPr>
          <p:cNvPicPr>
            <a:picLocks noGrp="1" noChangeAspect="1"/>
          </p:cNvPicPr>
          <p:nvPr>
            <p:ph idx="1"/>
          </p:nvPr>
        </p:nvPicPr>
        <p:blipFill>
          <a:blip r:embed="rId3"/>
          <a:stretch>
            <a:fillRect/>
          </a:stretch>
        </p:blipFill>
        <p:spPr>
          <a:xfrm>
            <a:off x="440346" y="260649"/>
            <a:ext cx="8308118" cy="4394698"/>
          </a:xfrm>
        </p:spPr>
      </p:pic>
      <p:pic>
        <p:nvPicPr>
          <p:cNvPr id="13" name="Picture 12">
            <a:extLst>
              <a:ext uri="{FF2B5EF4-FFF2-40B4-BE49-F238E27FC236}">
                <a16:creationId xmlns:a16="http://schemas.microsoft.com/office/drawing/2014/main" id="{9F8994E8-2EF8-0B2B-EE20-EDAD4EC6255A}"/>
              </a:ext>
            </a:extLst>
          </p:cNvPr>
          <p:cNvPicPr>
            <a:picLocks noChangeAspect="1"/>
          </p:cNvPicPr>
          <p:nvPr/>
        </p:nvPicPr>
        <p:blipFill>
          <a:blip r:embed="rId4"/>
          <a:stretch>
            <a:fillRect/>
          </a:stretch>
        </p:blipFill>
        <p:spPr>
          <a:xfrm>
            <a:off x="440346" y="4619830"/>
            <a:ext cx="8308118" cy="744876"/>
          </a:xfrm>
          <a:prstGeom prst="rect">
            <a:avLst/>
          </a:prstGeom>
        </p:spPr>
      </p:pic>
    </p:spTree>
    <p:extLst>
      <p:ext uri="{BB962C8B-B14F-4D97-AF65-F5344CB8AC3E}">
        <p14:creationId xmlns:p14="http://schemas.microsoft.com/office/powerpoint/2010/main" val="395281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93B24C0-4E6D-DE8A-983F-A74B3F2C8C96}"/>
              </a:ext>
            </a:extLst>
          </p:cNvPr>
          <p:cNvPicPr>
            <a:picLocks noGrp="1" noChangeAspect="1"/>
          </p:cNvPicPr>
          <p:nvPr>
            <p:ph idx="1"/>
          </p:nvPr>
        </p:nvPicPr>
        <p:blipFill>
          <a:blip r:embed="rId2"/>
          <a:stretch>
            <a:fillRect/>
          </a:stretch>
        </p:blipFill>
        <p:spPr>
          <a:xfrm>
            <a:off x="13925" y="0"/>
            <a:ext cx="4762500" cy="2857500"/>
          </a:xfrm>
          <a:prstGeom prst="rect">
            <a:avLst/>
          </a:prstGeom>
        </p:spPr>
      </p:pic>
      <p:pic>
        <p:nvPicPr>
          <p:cNvPr id="5" name="Picture 4">
            <a:extLst>
              <a:ext uri="{FF2B5EF4-FFF2-40B4-BE49-F238E27FC236}">
                <a16:creationId xmlns:a16="http://schemas.microsoft.com/office/drawing/2014/main" id="{D6DFE1C6-3BD3-B3BD-7B78-E0561A382810}"/>
              </a:ext>
            </a:extLst>
          </p:cNvPr>
          <p:cNvPicPr>
            <a:picLocks noChangeAspect="1"/>
          </p:cNvPicPr>
          <p:nvPr/>
        </p:nvPicPr>
        <p:blipFill>
          <a:blip r:embed="rId3"/>
          <a:stretch>
            <a:fillRect/>
          </a:stretch>
        </p:blipFill>
        <p:spPr>
          <a:xfrm>
            <a:off x="4111956" y="2492896"/>
            <a:ext cx="5032044" cy="4193704"/>
          </a:xfrm>
          <a:prstGeom prst="rect">
            <a:avLst/>
          </a:prstGeom>
        </p:spPr>
      </p:pic>
      <p:sp>
        <p:nvSpPr>
          <p:cNvPr id="6" name="TextBox 5">
            <a:extLst>
              <a:ext uri="{FF2B5EF4-FFF2-40B4-BE49-F238E27FC236}">
                <a16:creationId xmlns:a16="http://schemas.microsoft.com/office/drawing/2014/main" id="{0C203160-0CA7-EB71-9767-0CDDCE6E7BA8}"/>
              </a:ext>
            </a:extLst>
          </p:cNvPr>
          <p:cNvSpPr txBox="1"/>
          <p:nvPr/>
        </p:nvSpPr>
        <p:spPr>
          <a:xfrm>
            <a:off x="5148064" y="171400"/>
            <a:ext cx="2808312" cy="1323439"/>
          </a:xfrm>
          <a:prstGeom prst="rect">
            <a:avLst/>
          </a:prstGeom>
          <a:noFill/>
        </p:spPr>
        <p:txBody>
          <a:bodyPr wrap="square" rtlCol="0">
            <a:spAutoFit/>
          </a:bodyPr>
          <a:lstStyle/>
          <a:p>
            <a:r>
              <a:rPr lang="en-GB" sz="4000" dirty="0"/>
              <a:t>LIFT AND DRAG</a:t>
            </a:r>
          </a:p>
        </p:txBody>
      </p:sp>
    </p:spTree>
    <p:extLst>
      <p:ext uri="{BB962C8B-B14F-4D97-AF65-F5344CB8AC3E}">
        <p14:creationId xmlns:p14="http://schemas.microsoft.com/office/powerpoint/2010/main" val="39374926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428E05F-75E0-C162-8096-EE75103CE99D}"/>
              </a:ext>
            </a:extLst>
          </p:cNvPr>
          <p:cNvSpPr>
            <a:spLocks noGrp="1"/>
          </p:cNvSpPr>
          <p:nvPr>
            <p:ph idx="1"/>
          </p:nvPr>
        </p:nvSpPr>
        <p:spPr>
          <a:xfrm>
            <a:off x="107504" y="685801"/>
            <a:ext cx="8122096" cy="3657599"/>
          </a:xfrm>
        </p:spPr>
        <p:txBody>
          <a:bodyPr/>
          <a:lstStyle/>
          <a:p>
            <a:pPr marL="18288" indent="0">
              <a:buNone/>
            </a:pPr>
            <a:r>
              <a:rPr lang="en-GB" dirty="0"/>
              <a:t>Variable mechanical energy of wind turbines turned immediately into electricity – wind power.</a:t>
            </a:r>
          </a:p>
          <a:p>
            <a:pPr marL="18288" indent="0">
              <a:buNone/>
            </a:pPr>
            <a:endParaRPr lang="en-GB" dirty="0"/>
          </a:p>
          <a:p>
            <a:pPr marL="18288" indent="0">
              <a:buNone/>
            </a:pPr>
            <a:r>
              <a:rPr lang="en-GB" dirty="0"/>
              <a:t>Grid connected turbines are integrated with other forms of generation.</a:t>
            </a:r>
          </a:p>
          <a:p>
            <a:pPr marL="18288" indent="0">
              <a:buNone/>
            </a:pPr>
            <a:endParaRPr lang="en-GB" dirty="0"/>
          </a:p>
          <a:p>
            <a:pPr marL="18288" indent="0">
              <a:buNone/>
            </a:pPr>
            <a:r>
              <a:rPr lang="en-GB" dirty="0"/>
              <a:t>Variability - wind speed, too much, too little matched to demand a factor to overcome. Sites with </a:t>
            </a:r>
            <a:r>
              <a:rPr lang="en-GB" dirty="0" err="1"/>
              <a:t>av</a:t>
            </a:r>
            <a:r>
              <a:rPr lang="en-GB" dirty="0"/>
              <a:t> wind speed &lt; 4 m/s at 10m height also usually have unacceptably long periods of no wind. At &gt; 5 m/s usually viable.</a:t>
            </a:r>
          </a:p>
        </p:txBody>
      </p:sp>
      <p:sp>
        <p:nvSpPr>
          <p:cNvPr id="3" name="Title 2">
            <a:extLst>
              <a:ext uri="{FF2B5EF4-FFF2-40B4-BE49-F238E27FC236}">
                <a16:creationId xmlns:a16="http://schemas.microsoft.com/office/drawing/2014/main" id="{4AD993A8-E735-D642-9E88-E47450618668}"/>
              </a:ext>
            </a:extLst>
          </p:cNvPr>
          <p:cNvSpPr>
            <a:spLocks noGrp="1"/>
          </p:cNvSpPr>
          <p:nvPr>
            <p:ph type="title"/>
          </p:nvPr>
        </p:nvSpPr>
        <p:spPr>
          <a:xfrm>
            <a:off x="107504" y="5157192"/>
            <a:ext cx="8187248" cy="1498104"/>
          </a:xfrm>
        </p:spPr>
        <p:txBody>
          <a:bodyPr/>
          <a:lstStyle/>
          <a:p>
            <a:r>
              <a:rPr lang="en-GB" dirty="0"/>
              <a:t>ELECTRICITY GENERATION</a:t>
            </a:r>
          </a:p>
        </p:txBody>
      </p:sp>
    </p:spTree>
    <p:extLst>
      <p:ext uri="{BB962C8B-B14F-4D97-AF65-F5344CB8AC3E}">
        <p14:creationId xmlns:p14="http://schemas.microsoft.com/office/powerpoint/2010/main" val="1014635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0D1D3FA-5A2A-877B-F584-CE68A8422197}"/>
              </a:ext>
            </a:extLst>
          </p:cNvPr>
          <p:cNvSpPr>
            <a:spLocks noGrp="1"/>
          </p:cNvSpPr>
          <p:nvPr>
            <p:ph idx="1"/>
          </p:nvPr>
        </p:nvSpPr>
        <p:spPr>
          <a:xfrm>
            <a:off x="164830" y="404664"/>
            <a:ext cx="7906072" cy="3657599"/>
          </a:xfrm>
        </p:spPr>
        <p:txBody>
          <a:bodyPr/>
          <a:lstStyle/>
          <a:p>
            <a:pPr marL="18288" indent="0">
              <a:buNone/>
            </a:pPr>
            <a:r>
              <a:rPr lang="en-GB" dirty="0"/>
              <a:t>Large – 171m diameter – 5MW; 236m diameter / 14 MW; 260m – 18MW.</a:t>
            </a:r>
          </a:p>
          <a:p>
            <a:pPr marL="18288" indent="0">
              <a:buNone/>
            </a:pPr>
            <a:r>
              <a:rPr lang="en-GB" dirty="0"/>
              <a:t>Needs integration with other sources of power.</a:t>
            </a:r>
          </a:p>
          <a:p>
            <a:pPr marL="18288" indent="0">
              <a:buNone/>
            </a:pPr>
            <a:r>
              <a:rPr lang="en-GB" dirty="0"/>
              <a:t>Mechanical controls for blade pitch.</a:t>
            </a:r>
          </a:p>
          <a:p>
            <a:pPr marL="18288" indent="0">
              <a:buNone/>
            </a:pPr>
            <a:r>
              <a:rPr lang="en-GB" dirty="0"/>
              <a:t>Variable speed generators and interface electronics required to match generation to grid electrical frequency.</a:t>
            </a:r>
          </a:p>
          <a:p>
            <a:pPr marL="18288" indent="0">
              <a:buNone/>
            </a:pPr>
            <a:r>
              <a:rPr lang="en-GB" dirty="0"/>
              <a:t>Remote locations require network reconfiguration.</a:t>
            </a:r>
          </a:p>
          <a:p>
            <a:pPr marL="18288" indent="0">
              <a:buNone/>
            </a:pPr>
            <a:endParaRPr lang="en-GB" dirty="0"/>
          </a:p>
        </p:txBody>
      </p:sp>
      <p:sp>
        <p:nvSpPr>
          <p:cNvPr id="3" name="Title 2">
            <a:extLst>
              <a:ext uri="{FF2B5EF4-FFF2-40B4-BE49-F238E27FC236}">
                <a16:creationId xmlns:a16="http://schemas.microsoft.com/office/drawing/2014/main" id="{6CE0D695-D63E-EE76-5FDC-689B195D62DA}"/>
              </a:ext>
            </a:extLst>
          </p:cNvPr>
          <p:cNvSpPr>
            <a:spLocks noGrp="1"/>
          </p:cNvSpPr>
          <p:nvPr>
            <p:ph type="title"/>
          </p:nvPr>
        </p:nvSpPr>
        <p:spPr>
          <a:xfrm>
            <a:off x="29476" y="5714999"/>
            <a:ext cx="7543800" cy="914400"/>
          </a:xfrm>
        </p:spPr>
        <p:txBody>
          <a:bodyPr/>
          <a:lstStyle/>
          <a:p>
            <a:r>
              <a:rPr lang="en-GB" dirty="0"/>
              <a:t>DISTINCTIVE FEATURES</a:t>
            </a:r>
          </a:p>
        </p:txBody>
      </p:sp>
      <p:pic>
        <p:nvPicPr>
          <p:cNvPr id="4" name="Picture 3">
            <a:extLst>
              <a:ext uri="{FF2B5EF4-FFF2-40B4-BE49-F238E27FC236}">
                <a16:creationId xmlns:a16="http://schemas.microsoft.com/office/drawing/2014/main" id="{DED20A02-37A0-9E11-EF0A-D7FAA06E654F}"/>
              </a:ext>
            </a:extLst>
          </p:cNvPr>
          <p:cNvPicPr>
            <a:picLocks noChangeAspect="1"/>
          </p:cNvPicPr>
          <p:nvPr/>
        </p:nvPicPr>
        <p:blipFill>
          <a:blip r:embed="rId2"/>
          <a:stretch>
            <a:fillRect/>
          </a:stretch>
        </p:blipFill>
        <p:spPr>
          <a:xfrm>
            <a:off x="179512" y="3600303"/>
            <a:ext cx="4317504" cy="2114696"/>
          </a:xfrm>
          <a:prstGeom prst="rect">
            <a:avLst/>
          </a:prstGeom>
        </p:spPr>
      </p:pic>
    </p:spTree>
    <p:extLst>
      <p:ext uri="{BB962C8B-B14F-4D97-AF65-F5344CB8AC3E}">
        <p14:creationId xmlns:p14="http://schemas.microsoft.com/office/powerpoint/2010/main" val="3663231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BAAB1CD-9823-3313-09BC-F2464BDC17FA}"/>
              </a:ext>
            </a:extLst>
          </p:cNvPr>
          <p:cNvSpPr>
            <a:spLocks noGrp="1"/>
          </p:cNvSpPr>
          <p:nvPr>
            <p:ph idx="1"/>
          </p:nvPr>
        </p:nvSpPr>
        <p:spPr>
          <a:xfrm>
            <a:off x="179512" y="44624"/>
            <a:ext cx="8856984" cy="4608511"/>
          </a:xfrm>
        </p:spPr>
        <p:txBody>
          <a:bodyPr/>
          <a:lstStyle/>
          <a:p>
            <a:pPr marL="18288" indent="0">
              <a:buNone/>
            </a:pPr>
            <a:r>
              <a:rPr lang="en-GB" dirty="0"/>
              <a:t>A – WIND TURBINE CAPACITY DOMINANT – stand alone, electricity and sometimes heat, often battery storage</a:t>
            </a:r>
          </a:p>
          <a:p>
            <a:pPr marL="18288" indent="0">
              <a:buNone/>
            </a:pPr>
            <a:r>
              <a:rPr lang="en-GB" dirty="0"/>
              <a:t>B – TURBINE CAPACITY = GENERATOR CAPACITY – remote area, small grid, backs up generator supply, battery or heat or other storage</a:t>
            </a:r>
          </a:p>
          <a:p>
            <a:pPr marL="18288" indent="0">
              <a:buNone/>
            </a:pPr>
            <a:r>
              <a:rPr lang="en-GB" dirty="0"/>
              <a:t>C – GRID LINKED</a:t>
            </a:r>
          </a:p>
          <a:p>
            <a:pPr marL="18288" indent="0">
              <a:buNone/>
            </a:pPr>
            <a:endParaRPr lang="en-GB" dirty="0"/>
          </a:p>
          <a:p>
            <a:pPr marL="18288" indent="0">
              <a:buNone/>
            </a:pPr>
            <a:r>
              <a:rPr lang="en-GB" dirty="0"/>
              <a:t>Design lifetimes – 25 years; offshore </a:t>
            </a:r>
          </a:p>
          <a:p>
            <a:pPr marL="18288" indent="0">
              <a:buNone/>
            </a:pPr>
            <a:r>
              <a:rPr lang="en-GB" dirty="0"/>
              <a:t>rapid growth;</a:t>
            </a:r>
          </a:p>
          <a:p>
            <a:pPr marL="18288" indent="0">
              <a:buNone/>
            </a:pPr>
            <a:endParaRPr lang="en-GB" dirty="0"/>
          </a:p>
        </p:txBody>
      </p:sp>
      <p:sp>
        <p:nvSpPr>
          <p:cNvPr id="3" name="Title 2">
            <a:extLst>
              <a:ext uri="{FF2B5EF4-FFF2-40B4-BE49-F238E27FC236}">
                <a16:creationId xmlns:a16="http://schemas.microsoft.com/office/drawing/2014/main" id="{7E177826-0902-63B6-B426-4C68613639F8}"/>
              </a:ext>
            </a:extLst>
          </p:cNvPr>
          <p:cNvSpPr>
            <a:spLocks noGrp="1"/>
          </p:cNvSpPr>
          <p:nvPr>
            <p:ph type="title"/>
          </p:nvPr>
        </p:nvSpPr>
        <p:spPr>
          <a:xfrm>
            <a:off x="35496" y="6296000"/>
            <a:ext cx="9144000" cy="562000"/>
          </a:xfrm>
        </p:spPr>
        <p:txBody>
          <a:bodyPr/>
          <a:lstStyle/>
          <a:p>
            <a:r>
              <a:rPr lang="en-GB" sz="2400" dirty="0"/>
              <a:t>CLASSIFICATION OF WIND TURBINE ELECTRICITY SYSTEMS</a:t>
            </a:r>
          </a:p>
        </p:txBody>
      </p:sp>
      <p:pic>
        <p:nvPicPr>
          <p:cNvPr id="4" name="Picture 3">
            <a:extLst>
              <a:ext uri="{FF2B5EF4-FFF2-40B4-BE49-F238E27FC236}">
                <a16:creationId xmlns:a16="http://schemas.microsoft.com/office/drawing/2014/main" id="{AF6EFEE5-0C2B-7882-5F04-CE2A6D134A73}"/>
              </a:ext>
            </a:extLst>
          </p:cNvPr>
          <p:cNvPicPr>
            <a:picLocks noChangeAspect="1"/>
          </p:cNvPicPr>
          <p:nvPr/>
        </p:nvPicPr>
        <p:blipFill>
          <a:blip r:embed="rId3"/>
          <a:stretch>
            <a:fillRect/>
          </a:stretch>
        </p:blipFill>
        <p:spPr>
          <a:xfrm>
            <a:off x="5031432" y="2348879"/>
            <a:ext cx="4077072" cy="4077072"/>
          </a:xfrm>
          <a:prstGeom prst="rect">
            <a:avLst/>
          </a:prstGeom>
        </p:spPr>
      </p:pic>
    </p:spTree>
    <p:extLst>
      <p:ext uri="{BB962C8B-B14F-4D97-AF65-F5344CB8AC3E}">
        <p14:creationId xmlns:p14="http://schemas.microsoft.com/office/powerpoint/2010/main" val="3322914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rown and Black Windmill Beside Body of Wa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310143"/>
            <a:ext cx="10725150" cy="7143750"/>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406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ay Windmill on Brown Fie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116632"/>
            <a:ext cx="4348708" cy="652306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5729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reen Meadow Under Blue Sk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5750"/>
            <a:ext cx="9525000" cy="714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37902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Vertical-axis-turbin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776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15hd3306p7m348ffx3f1wv0v-wpengine.netdna-ssl.com/wp-content/uploads/2019/06/advanced-manufacturing-park-amp-july-2021-1920x84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15" y="0"/>
            <a:ext cx="9179115"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70348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0874" y="6093296"/>
            <a:ext cx="8568952" cy="646331"/>
          </a:xfrm>
          <a:prstGeom prst="rect">
            <a:avLst/>
          </a:prstGeom>
          <a:noFill/>
        </p:spPr>
        <p:txBody>
          <a:bodyPr wrap="square" rtlCol="0">
            <a:spAutoFit/>
          </a:bodyPr>
          <a:lstStyle/>
          <a:p>
            <a:r>
              <a:rPr lang="en-GB" dirty="0"/>
              <a:t>https://www.renewableenergyhub.co.uk/blog/uk-onshore-wind-farms-wind-speed-interactive-map/</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74" y="1"/>
            <a:ext cx="9005621" cy="6093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0093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332656"/>
            <a:ext cx="7848872" cy="6016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5738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png;base64,iVBORw0KGgoAAAANSUhEUgAAAdkAAAE2CAYAAAAtVehVAAAAAXNSR0IArs4c6QAAIABJREFUeF7snQmcHFW1/3/nVvVsWSYJkQRC2EXzcPep+PTJIgIikJkkQzJbCKARUIK+pw/0qeSpiNtTCMimYZstycxkJmET9WnA5e+KoiKisoVdwpJllu6uqvP/3J6uTnVPz1R1T3fXzPTpzyefT3rurVv3nnvu/fa5yzkE+YgERAIiAZGASEAkUBQJUFFKlUJFAiIBkYBIQCQgEoBAVpRAJCASEAmIBEQCRZKAQLZIgpViRQIiAZGASEAkIJAVHRAJiAREAiIBkUCRJCCQLZJgpViRgEhAJCASEAkIZEUHRAIiAZGASEAkUCQJCGSLJFgpViQgEhAJiAREAgJZ0QGRgEhAJCASEAkkJbCsg9/nODipv5XWF0IoAtkAUlyxquVyNxuR2svszMp8rGdT+/8EKEqyiAREAiIBkcAkk8DSLv43xTiRGScBOAmEX/U30XGFqKZANoAUVzS2/gTACSNZ+XcAvX0UZLvaQpXlqlVrDh8exqv9/be+GqBJRcvS0NB6KFCxr7t748tFe0mAghsaVi8yzapoV9dNuwJkL1qWhoY1C00zyl1dXS8U7SUBCm5oOH+eYTgzNm265akA2YuWpa5uzZyaGqO2s3Pjk0V7SYCCm5ubZzNXzu/svPmxANmLlqW1tXXG4KB9cG9v59+L9pIABa9duzaye/fwEUuWHPnY+vXrrQCPFCVLQ0ODoVT1UXv21D55zz3XRIvykmShdR38TgZOJOBEAB8AoLzvU8/9qsH41f/e1d3dPTSReoQKBl3x5U2tpxLj+24jmHFJ76a2De735ata1xHh6uT3v0ZgneBOWI2NjQviMHcAeH0Cf5nPppe9y3b45L7N7Q/qvFq5hy1sYeD0RNmEG3o62y7MJkyBbHAVE8imy0ogmy4PgWy6PASymeOluJBd1sZvcwgnksKJDJwKhpltdiPgIR544SeRH178X1MasvUrW95sKPoRE1p6O9vudaHJhE/o70kAX+WCVQNXEU6tMnG2FoyGpMO4V0M589lk2Ztth1dqsGaWtaKp9XpdhgarC1y3rKBISSwj08i6fY9YsgmxCWQFsuONH4GsQHY8/SiGJXvWbfwmZSas1RPBOB2EyJhgBbqZ0b2thf6ycuXqYxxn6KkpDVkv6DIbnQ18SZButR2+SBm0kBgpACesYm31KizR4MwsO1UeYYNj8/OGohSAXYtaMdZpgLe1tQ0EAe2KVS3rQZTYrxXIjkhMICuQFcgGmT1G8oglWxxLtn4TL3EsnESEkwF8EEBltl5h4CHygNWbZ8pDNtPyzBRAtnQveHV+16p1oehaq2ThdJi4NtMydcHLQH8moDMt3yDDRCzZ0VISyApkBbJBZg+BbDYpTcSSXd7Br7VH9ldPTYK1OmtPEB4Eo8+1WMfqrekC2a1M+KIGXmpflXCaZ+k4YbW6+6haGBqU7OBh/X/XanWFlATldWShJQFZwgZdlpvuWroasplWq9dK9r5vvOEilqxA1m86lT3ZdAnJcnG6PMSSnZgle+btfIQZSSwDf5CdxFJwzRhj8gE4uIMJW/RSsN+41enTBbL60BLcPVfvHm0FW3+IwwwdsisaWz/j7RAGzVXgxMlZZj4ZRO9PAN+qOCBIxxUvj30oYO8GKnYX7x3+JTtO/BDTpAHHMV/xz128HKZpHUREsXjceKl4b/Ev2TTtAw3D4mi08kX/3MXLoZQ113GoBjCeKd5bgpQcq1UqMttxKNRTzpHI0CzbrjzAcdQTQWpdrDwVFcM1w8NqoVIVoZ5yNs3BiONUHlpRYT85PFwR2uliwDGU4sMdB08BRiyb3GNvP38RzX/98aiYcTKMyMkAzcjaP471e7LiP8CrT24zf/HNR3LtQ6Xi86f0nuxYlqO7pBtha70+OewegtICCmO5OLkkrJcfkh+uACjR+QQcwsDiEcjisFw7sZD5DYMPYaY9joM9hSw317KUMg52HAyMAD+8j1LGAkDFHCceKuwB9RqlbHYcCvUqEWDUGgbV2Lb1XHi9AiiF2UrRLMviUGFfUeHMdBw1z7KwM0x5VFZydSzmLGA2QoV9JBIxmeOLTbNy5/Bw1A5LJoZhKCL7MMuqeAaIpSDrHLP0QGfxce/jqnknIFJ1IkAzs4M1/gBF995nvPTIXfTb6yd0LUopqprSkPUeRPIu6bqQrTbwKe/pYS3QSXjwSU4XZ2i67MmmC0SWi9PlIcvF6fKQ5eLM8bL/Co/ZumGWoZeBgdNp5PBS7Rjw/xkRvu846Au6FBzkR8SUXy7Wjcy8VpN5pUeu8ARRhZE84owic7CKMwqvRMQZRbp+iDOKdHlMGmcUNz/3Gmto6Bxn9mFvJ6X0CuLcMWbB+5Jg3V5IsHrfNS0g6wHtfmcUyYNPbmMngzOKsVAnp4tHS0YsWbFkx/tpKJasWLLZ9KOui0+AjQYQGgC8Zgwd+nESrHcVC6zTErLBbbXJl1MgK5D100pZLpbl4vF0pJyXi8/q5AWGgxU8Atbjx5DTD8nB9x3C90sBVoGs34xW4nSBrEDWT+UEsgJZgWy6BOo7+STHQQMRVgCYnykfsobuByLbUGne2beK/uY3xoqVPm2Wi4sloFKUK/dkBbJ+eiaQFcgKZIGGLbwwbqEBTmJJ+N+zyORpAFvIsnoq7j7/pVIECPAbuwJZPwmVIF0sWYGsn5oJZAWy5QzZui5+P9loSC4Jz8sii//TcEUMW/rPpVcn4vHJbyzmmi6QzVViRcgvlqxA1k+tBLIC2XKD7FldfLDSFisSy8HvzdL+XWBsIYUtfU10nzddIOs3o5RZuliyAlk/lRfICmTLBbL1nfwBz17rqKs3BPzcAbbEY9hy97n0fDa5CGT9ZpQySxdLViDrp/ICWYHsdIZswxZe5Nlr/bcsbd2nrdaEz+BmSvmRH0smAlm/GaXM0sWSFcj6qbxAViA7HSFbt4lPSey1IrEsnM0T0+80XBVh89ZmetJvnLjpAtmgksohX8KNIuMCzyO7bIdPdiPhTHJnFBJPNqOvxRlFukAEsgLZ6QLZpV28WDEamBN7re/O0i4dWGCLUti8tZG254CBVFaBbD5SG+cZ7YvYgnmzCeu8rq6uFzKzilvF4AIXt4qZcBO3il6JiFvFdP0Qt4rp8hjPrWJ9J5/GI1dvNFxnZ85KOvB5YkmYsXl7K+Uc7SZdT/f7Lr7nnmuiwWfAwuecFqeLR3wVq0urTf6IG3jdFZU34k7vprYN+u+TMECAWLJiyY47usWSFUt2KlqyDVv4UM9e67vGaMNWEDb3N9GWQiFOLNlCSTJZjrZU4dB6Ij4u+afUUnESqKGHuhuvybInO1o6slwsy8XjjRnxXZwuncnmVtE+8+ZjbDKWJfdas4WTe5SAzXCwpa+VHiwwEiCQLbBEk/utF7pB25PLw+16T7ZK2c9PhqDtPpAVS1YsWbFkc5gXBLKTD7JrbuGq3RXOJbCtJjYq3pStO4lwl14SfiWGLTvOpeEcujynrALZnMSVX+aMoO1bbYcvcg9B6RJ1Ojt4WP+fFJb0dLZd6L4pGSrvOrLQAhPXOoQN3li1CagrLGGgXzHWVZk4212mHjOI/KqW9SC1yH0HgecyKBEInJjfxoS36f9HULkwvxYX5inm6OJolPZUVVWEGizdcexFlsWDFRVmqMHSLcs6SCkzqhReLoyE8yvFsqwDddB2pSpfzK+EwjwVi1lzTZNqlDJCDZY+PByrra6mWcwR7UYvtI9lDc+KRNQ85orAJ1+LUVnTjNYMD1sLTXPGY8Uo36/M4bdf8Fo+8E1XwoiMdhrBznNkDW8z9j69PfKLbzzgV1Yh0pn3GYB5uG3T06ZZGeqerOPEaqd00PaxOsQFYYSt9XGYoS8XjywJq6NT9SWeA6ZXR76z/tWX+OVHlnFQIZQs3zKUwmLHsfYAZqiQBXiRUs6g4xihQtZxnIOqqoxoLMahQtY0nQRkY7FIqJBVyp7rOKoGoFAhC1i1hlExy7adUCEbicRmOU7lPNvmUCEbiaiaWCy2kMgsOWTtE9ef5Mxe/BWQOixt3rHjP6PY7m149O7t5j9+siffOSm/5xyDiA63LPNpw7BDhaxSzuwpDdlsB5u8lmpNBBuHLWxxGPdO4oNPl4Nova53T1cb5adUhXlKTheny7GhQU4XeyUip4vT9aPcTxfXdbBeAbwuTSqxvXeQEbmqb3X1jwszK+VeiiwX5y6zcZ8YY0/2qow92v3fV7WuU4RT9TKvLtgL4cyDUsml4822wyv1cnPmdSB3WVovN48FfL/mysGn0RKSg0+ZsF+z0DSjnO2Kmp9+FTJdICuQdSWwtJ2/ToRPp0mEnS9X3nFu25IlRz62fv16fd81lI9Atghiz3A2keaIQr9ukjujEEs2QycEsgLZ8aYJOfiULp1Sni6uv50PZAPXYsRLk/vR20sXH3jfRzft3j18hEB2v2CmxT3ZIjC7pEWKJSuWrJ/CyT3ZdAkJZMOBbF0HvxNIAPYdqRowHmADF29rpF+M54zCT8cLmS6WbCGlOQ3KEsgKZP3UWCArkB1PR0phydZ18tlgfDfNWxNhiwOs295ECU97AtnRvSSWrN/sVoJ0icIjkPVTM4GsQDZMyC7t4EsJ+GpaHQhX9jfRZ71/E8gKZP3mslDSxZIVyPopnkBWIBsGZBu2sBGL41pCWvCVQQDr+ptpY2adBLICWb+5LJR0sWQFsn6KJ5AVyJYasnWb+Cg40NHNPuB595+IcHFfE92XrT4CWYGs31wWSrpYsgJZP8UTyApkSwnZui5+PxzcDOBQz3u1h7uLt7bQmA5ABLICWb+5LJR0sWQFsn6KJ5AVyJYKsks7+cM0csAp9SHgm33NlH4nNkuFBLICWb+5LJR0sWQFsn6KJ5AVyJYCsks7+cvE+G/3XQTEwVjX10I3+OmoThfICmSD6EnJ84glK5D1UzqBrEC2mJCtu4XnUATf5ZGA6okPA39VDtb1tdIP/fTTTRfICmSD6kpJ84klK5D1UziBrEC2WJA96zZ+qzJxG4A3pgDLuMupwMV3nE2P++mmN10gK5DNRV9KllcsWYGsn7IJZAWyxYDs0nauJ8ImABWe8q/ub6ZP+OlktnSBrEA2H70p+jNiyQpk/ZRMICuQLTRkl3bwpwj4Rlq5hHX9TXSNnz6OlS6QLQPIjhUJZ5IHCFgPost190iouxEllQAB6YNVICuQLSRk6zv4uwx8OFUm4VFmrNvWTHfnC1j9nEC2DCDrwpQZl7jxYzPD0+k8Euou+1CSeLKZcJN4sl6JSKi7dP2YavFkz7iNDzUjaAfj3z0t+YHjYN32VnpkIoAVyGaX3rTyXaxjv5qKvsLAHGZs1pDNZtkmY8ZutR2+SBm0kBipWLNaTAlQKyzRMWK98WJ1Wqo8wgbH5ucNRalYs4lnm1pPVYx1OlZtW1vbQBCllT1ZWS720xOxZCenJVt/275Ljef+8Meey957j18fFjM9SICAszr4fQroBnCgpy7XRyK4uPtssgtRP7Fkp7Elq5VsyKLvgp1riei/Hca9GrKZQdjTQMm4V393rVoXiq7lSxZOh4lr3bJc8bngZaA/E9CZQd6DKK7syQpk/fREIDv5ILu0g9sJaPbU7DcE/NgBfrI7hvt2nEvDfv1aqHQ/yGZ1MEH4z74m+lah6iCW7DS3ZBNgBOqqDXxq2MKWDMgmrNa+ze0PekHJDh7W312r1U1LgvI6stCSgCxhQ29nWwLIXktXQzbTavVayd73jafIAlmBrN9EJ5CdXJCta+eNIJzn02/a/eBPAPxYAfdvbabH/Po53/TxIFvfwd9g4FOesncSsK6vmbbl+76xnhNLdpJYsu6SKwOnj6oS4Qa9TJtL52uwWTBvNmGdZ5rmvskI2SRI3+e2iwizmLE38Z1xBAhH6P9WKmdxLm0vdN5YzFgMGLsrKmJ7Cl12LuXZtlrEXDFgmsOv5vJcofPatlpIVBlTaujlQpedS3mWRQcSKTYM+8Vcnit0XsuqmmMY8Roi+9lCl51LebFYxWyleLZpxsf0o5tLebnkHfzAjVdwZMbqXJ5J5nVgR39B1uDPae8zv6r+9Vd/k0cZWR+xLKPGtp0FlZWcutdqLTi2JvrmT34HZtXJqYec+C/Mf/72C5UPfGfC+6/ZKhKLqQiRWqwU7TSMuFWo9uVaDjMblhU5zLKMp6uro7Fcny9kft03jjP0VHd399BEyqUgDyctxB8BmB8g/y7b4ZODWIN6+VZbldrazNyDnSzLxRqyRKRS7SaaB2Z34j6egeN1Wk2EgsgmgPjyyxKL4dBYzNw9c6a1O78SCvNUNOoc4jiVA9XV8VcKU2J+pUSjfBBQFausjL6UXwmFeSoa5cQ+WmUl/bMwJeZXytBQZK5pxmsiETyTXwmFeWrfPrO2qsqZbZrOU4UpMVgpe0+6/sscqbnAzU3xwZ6q31197fAbzzsIlTOPg1H1LibjuGCl6R/YziNkx34Ke+8vKl588JeVD7Xl1b+xmFHDHFtYWWkkrOXBf730X6wDltwC0FGputixtsjvv/OZ6pf+ULRl7KEhFYlEnEOZK56MRGKhQta26fB9+8yn58yxooH7owgZo1EcUBLIurDTbYjAOqGrq+uFsdrjsXSP9MvrKff1o8oj3JC5fKzzTMKDT5eDaL2um1zhGelFucKTrs2yXJwuj7q6NXNqaozazs6NTxZhXsxa5NJ2vpIIl3kSu2fc3fJh5sr5nZ03py0FL23nNxLhvUDqnzeazXhVfgWEHxPjflvhp9sb6fdB2uddLl7axSvISRxwSn2I8Zm+FkoPuh6k4BzzyHLxaIFNq9PFunnZThNPgSs8ck82QzcFsgLZ8eb3UkO2roP1j+DEXXb9IcJdfU10RtArPA3f4ZnR2Theg9cD36AI+38E3E8OfjpE+Ok9LTRqK8eFrL2sYyWAL7kFM+N5GLh4WyP1BH3ZRPIJZCcJZMe1PoG/+lmv4ynBFHVGIZasQHbcuU0s2fAs2bp2/gwIX9lvFmJHfxOdqL8HhWy2zq3fxEtg4XimxJ1VbfUGtXafAPBTYvzUrsD928+mR/S8t/ek73SgYtZSz7t+5iisC2oNTwSu7rMC2UkA2XEPPY3Ub0KQLYSilLoMuSc7WuJiyYolOxks2foO/iQD3msuv+5vpne5dZsIZDPb98G7ubLiFZxAhOOTziI0eIN8YmD+E4je7vkhcFvUwbpsVm+QAvPNI5CdBJBNWbGEHbmeIs634yf7c3KFRyDrp6NiyZbekl3ayRcR4zvumxl4aFszvcFbk0JCNpsOLO/g11qE40kfjGTo2wlBrN0v9DdTasnYT7cKmS6QnQSQHWs5t5AdPdXKEktWIOunswLZ0kK2roPPB/A9z1sftWfjTXecSYOlhGymXjRs0VdTEjcRjncYJxAS4B35sPMqQ31sWwt1+ulTsdIFspMAsroKmQeRitXhU6VcsWQFsn66KpAtHWTr2rkFhDbPG5+ORvG2e86jUXeUi23J+umFTj/zdj4iwvtOcV74467+/3pPb5BnipVHIBsiZH0OO3lrJnuyxRoBAcqVAAHpQmpokAABXolM9wABmddfiPAiMd6xtZmyXhWaDJDV/ePnVjHA0C9IFoGsQLYgilToQsSSFUvWT6fEki2+Jbu0k88kxnbPm/Yy47htLfSXsfpHIJsuGYFsiJD1m0TKOV32ZAWyfvovkC0uZOva+RTQSMCQ5CfmKLxneyP9dry+EcgKZP3GbsmcUXiWi+cHdZfoV/npki6WrEDWT5cFssWDbH0nH8+ccOSfcg9LhBP6mug+v34RyApk/XQkDMiOcn/oDbDuV+HpmC6WrEDWT68FssWB7NIufhcc7CCgKvUGA6f3r6JA8WEFsgJZv7FbMsi6FRFnFKO7RCxZgazfQBXIFh6ydR38FgA7ANS6pTOjYVtLcBeEAlmBrN/YLTlks1Uo4+SxnC7267Uipsvp4nThyuniTHmcP88wnBmbNt1S0ug3mSo/Ud/F2qUh24kl4gVu2cRY09dCt+UyvASyAlk/fQkFssX0XezX4MmYLpasWLJ+eimWbOEs2WUdfKQzEkzd6z3pov5mut6vHzLTBbICWT+dKRlkxwMrE07TsWD9Kjtd0wWyAlk/3RbIFgayZ9zGi0wzAdjXppaIgU9va6Zv+vVBtnSBrEDWT29CgWy5H3TK7BSBrEDWb6AKZCcO2frb+AA2sAOElP9hIlze10Rf9JP/WOkCWYGsn+6EAtnMSokl2yKh7jKUQqLwpAtEIDsxyDZs4ZnxeOKQkzdSzZX9TfRZv0lyvHSBrEDWT39KBllvRWRPNr1bxJIVS9ZvoApk84fs2hs58uJM/ISB96RKIXyrv4n+00/ufukCWYGsn46EAtnMStWvbHmzoehHAOZLPNm21IV4v84rRrqcLs60IMV3sVciU9F3cV0H/x+Ak1LtYFzX30IfK8T4EcgKZP30qOSQlXuyo7tELFmxZP0Gqliy+VmydR18N4APep7e2N9MH/aTd9B0gaxA1k9XSgbZcU8XMy7p3dS2wa+y46Unw+d9P5ln1F3b5ata1xHh6mzpmXXLPJiVUfYur1vIUT8aCDfkGoxePD4JZP10XyCbO2TrOrgPQJ37JAMd25qpxU/WuaQLZAWyfvoSBmQL7rs4CcF2F34aqIpwapWJs9va2gYy49d607WAhi1scRj3atC7wGXCJ/S1ouRS9mbb4ZV9m9sfzCxrRVNr4m6dBmu+AenFkhXI+g1UgWxukK3v4C4GVrlPEaGnr4ka/OSca7pAViDrpzMlg6xfRSaS7gWdLscLxpkV9A8vRHV6EqRbbYcvUgYtJMZVEVgndHV1vaDTE1avwhINzsyyUyAlbHBsft5QlAJw4tmm1lMVY50L+CDtEktWIOunJwLZ4JCt6+RbwTjH88Sd/c10pp+M80kXyApk/fSm5JB1DzkxIbFsQwx3iVfHwMh5qTVbA72WqmVZM+Mwd7iWqc7vtTj1d6/V64JSg5csnA4T17pWrvsuF7wM9GcCOtPy9esAnS6WrEDWT08EssEgW9fBNwJY68n9w/5mOsVPvvmmC2QFsn66U1LIevc29b4nFB5JgyyAidyZ9ZSf2jf1Wq16udcLSnbwcAL0SavVTUuC8jqy0JKALGGD1yOVa+lqyGZarWO9b7yOEEtWIOs3UAWy/pCta+cNIFzs5iTgfjOC07rPpiE/+eabLpAVyPrpTskgm3ZAKGmxulDUYHWtWgLuzmWpNVsDvfuqFWz9IQ4zsTQcJmQTIFU0O1VfpnkgfjnZ7uMYeHfi/5Z5oF+nFTfdORSwdwOR3cV9z/ilO459iGliwHGMV8Ksh2naBwEqZln0Urj1cA5UyuJYrOLFMOuhlD3XcVQNQM+EWQ8gXqtUZLbjIBGowPrQtZdzpCZ1LYcc5wH7kTubKh/pT4yxYn0ikegsx6maZ9v8ZLHeEaTcSCRaE40aC5UyHwuSv1h5DIMizM6hkUjFk9Fo3CrWe/zLZUMpHB6Pm08bhh31z1+8HCNjZuip7u7uCf3Y873b6TnBC3f/0wvZJAy1R5ZU+kSa7S7pRthaPxmWixNLworeuh+yqAVhBGSM1wFIxNk1ObJoIu2e+LPxxdEo9lRWhgtZZmeR49CAYdCrE29T/iUw80INWUr+IMq/pIk9adsjkCUKF7K2zXMMg2oAPDuxFk3s6Wg0XltdTbMcx3w6esq3/4srZ1+SKtGx/qIev29NxV86i/5DwLZjs0xTzWM2Q4WsacZqYjFeoFTl4xOT7MSeVmo4wmwsNk3sjMcjoUKWyDrMsvCMYURChSyzNTM0yHq7MxuEg3T3WCd6XchWG/jUFDj4JG4VMzpb3CqmC0SWi9Pl4Ya6G/zQ91oBfMmT+ohBqOttor8GmT8mmkeWi9MluHbt2sju3cNHLFly5GPr168PDbINDQ2GUtVH7dlT++Q991wTKmTDWC5+p/eeqdtF7oEoAn6d63LxqCs6Ta2nEmP/lZ6R76kTxHKFZ+ypRTw+ZcJNPD55JTKZPD6pM77+X071az7jqd8T+nJBfzP9YaLwDPq8QFYg66crJYOsrojHIUSaswivM4h8I/RkOJtIcxiR8W79dcz368QQnFGIJSuW7LhjVSzZdPEsvWXPpVQx66vuX5nxvAHUb22hX/pNeoVMF8gKZP30qaSQ9XOpWIhDT34NnozpcoVndK/IcrEsF481Vus6WF/R0Vd13M8rRKjva6L7Sj2+BbICWT+dKylk3cpkWJ2JP0/k6o5fIyd7ukBWIOuno+VuyZ7VxW8lxoXE+EiGrIYYqN/WTPf6ybAY6QJZgayfXoUCWb9KlVu6QFYg66fz5QhZHaLuhZm4EMCFlDx9nyEnRynUb22k7X7yK1a6QFYg66dbAlk/CZUgXSArkPVTs3KC7LIOPtFBAq5j+RreS3ZsO+196kdbP3b0rX6yK2a6QFYg66dfJYNsLld0PHu3R3p9Cvs1ZqqmC2QFsn66O90h27CFX2PFcCFTwufwkVnlQfgFM3qg0EObz91bU2PUdnZuDPV+qkBWIOs3dksGWV2RjODsfnUbdULY74Gpmi6QFcj66e50hWx9By9j4HwAp48hg5eI0eMQerY104/cPO49WYHsiES0YTI4aB/c29v5dz9dKma63JMdLd2SQtZ9/binjAsUJKCYilTossV3sUDWT6emE2SXd/BrrZF91hUAFmdtO2MHAT22Qs/2JkpEx/J+BLLp8hDIpsujLJ1R+E0i5ZwulqxA1k//pwNk69v5PFZYBcYHxmjvc0hardub6f7xZCKQFciOpx8CWb8ZpczSxZIVyPqp/FSF7LJN/A7HxmpmrCDCwjGs1h9oqzVG6LmrmQIFhBDICmQFsn6zhqSnJCCWrEDWbzhMJcg2bOHqWAznkcIKME7I2jbCE3qv1WL03pGHlyaBrEBWIOs3a0i6F7LrQXS5/kNPV5tvRKNhwatBAAAgAElEQVRiik58F2fu7YjvYq9ExvNdXNfO72fCiuRe6/wx9PQObbVas9Fzx5k0mK8uC2QFsgLZfEdPGT4nlqxYsn5qP1kt2WVtfJBDWJmE63vGsFr/pq3WxCGmRvq9X1uDpAtkBbIC2XEk4HOVJ815f5ABN9XzyJ6sQNZPhycbZKNn3Xys3mfFyAnh2jHq36ut1lcORs+OE6mgYc8EsgJZgewYEvALEpAZIcdv8pkO6WLJCmT99HgyQPaM23hRhPedz0ZlPVTkLVnrzPgzCD0Goae3iR7ya1e+6QJZgaxAdgwJuJ6fCHgs17ix+Q7Iyf6cWLICWT8dDROyyzr4SO0wIuk0YkGWusb11Rsi9PQ101a/thQiXSArkBXI+liyDuPe3k1tGwox4KZ6GWLJCmT9dDgMyNZv4iXs4HxwwiPTnFF1ZDygz+olrNZmKqmnIYGsQFYgO44Elje1nkqMq8rBL7Hf5KnTBbICWT89KSVkE2HlNFyB8wmoyqibQ/HBrTBrbutroTv96l2sdIGsQFYg67NcjOyhq/RT5Xjw6XIQrdeNlys8I4ojQdvTB1ApILusnY9jSi0LZ14lGyBgI734996KX175+KZNtzxVLIAGKVcgK5AVyApkg8wViTxiyYol66csxYRsXRufAIXztJ/5LPV4iYDvwcLNfefQ38a7J+vXhkKmC2QFsgLZQo6oaV6WQFYg66fixYDs0g4+lUYi4GSL2/o0gO8pxsatLaT/n1xhOH+eYTgzxJIdkYeEukvXXInCM3okhxKFR1cjy13Zsgltl9kNAlmBbCkhu6yLz2LG+cw4K8t7/0GEmxBPWK4vZaaLJZsuEYGsQNZv7IYC2eTBp+9nqxwTTuvtbLvXr+LTKV0gK5D10+dCWLJ1bXw2VMJyPSXL+/4E4CZ7H26+46NjuzsUyApkx9NVsWQngSXrcUZxpPd0cTnfnxXICmSLCdm6DtZ7rRqux2d5z28A3NjfjJsBYv96yHKxV0ZiyYol6zdmSm7JujBlxvWZ92SXr2pdR4QLy+1qj0BWIOs3UHO2ZJlpWVdiSVg7kTgus3wC7ncYN25roU6/d3vTxZIVS1Ys2VxGDFByyHos2XfaDp/ct7n9QV1ld4+WgF+Xmyco8fgkkPUbtkEhq8PMxeMjd1wBZHN9+ANm3LCthfr83pktXSArkBXI5jZySg5ZXT3Zk03vJLFkBbJ+w9YPsnV9PAdDSbgylmQpbxsD129rpgmddxDICmQFsn6jNT09FMh6LVcAqbiT5XjoSctCLFmBrN+wHQuyp9/CCyORhGem80E4Iks5mxVw3dZmut/vHUHSBbICWYFskJGyP09okM2tmtM7t1iyAlk/Dc+E7LIOPswZWRLW/w7O8vytinHd1hbSB5sK9hHICmQFsrkNJ4FsbvIqSm6xZAWyforlQnZ4aWetx2n/AZnPMXCDsvGdvtX0Z78y80kXyApkBbK5jZySQdY9VQxA+0TVk0NqmTijyuK7OLc+LGjuVavWHD48jFf7+299taAF51iY+C5OF1j9N353El5zTCNHZjYCmJEhToeAqzmO7/SvoUdzFHVO2QWyAlmBbE5DpnSni4sN2eT1n6uTzR/lPSojPQ3knrq9Xj/PjEu814syDmqllT0qCD3hhp7Otgtz6QaxZMWSHU9f6tv5Bib+MEBGRr4BEDYoG9dsbaXnctG5fPMKZAWyAtncRk/JLNncqpVb7sz7tZmh9EZ9X9W6ThFO1VeF9JuGLWxx49um7vESPqE9TyWvFm22HV6prxtllrWiqfV6XYYGqwvcXGPlyp6sQHYsjV/awZcS8NWMdO3u8GrEcE3/uVTSFQeBrEBWIJsbn0oO2bGcUbiA0tXP5Z5sNrCl/kbYUGPgZ16I6vKTddhqO3yRMmhhZmzbBLQVlmhweiGqn/WW7dj8vKEoBWCdriGsGOtyaYNYsgLZbMO2vpPfzYxfpNLYeY6U+vbwLmy4Zx1FcxvqhcktkBXICmRzG0uTBrIJQBXI45PXGq1g6w9xmDs4aZmmgZKRuDPoWrVtbW0DLig1eMnC6TBxbaZl6oKXgf5MQGdavkG6QyxZgWw2Panr4AcAvNVNU688umzrx4/Oy4lEED0MkkcgK5AVyAYZKfvzlAyy4zmgyKjyhA8+aVi74LQsa2YcZsJqdb1L6fdpULKDh/X/XavVrUcSlNeRhZYEZAkbvEELXEtXQzbTavVayd73jdctAlmBbKYE6jr5KjAuSf09uvvK6h9eeHVXV9cLuQ3xwuYWyApkBbK5jamSQdYFGxgXjFfFzENHuTUnZQ1/3nXZOBb0Sg1ZDVIiWuG2h8FRAlXq7wwciJF/qKCKw3NtcyHzx+OxxYCxOxIx9hSy3FzLcpzoIuaKAcMo7Z5jZj0dJ7YQqIgphZdzbUO++Yfe+7kPcu3hib3+xMca/r+qe9Zepv+rVMWL+ZZbiOdsm+coZdUQRZ4tRHn5lhGP27OJeLZpmqlYt/mWNZHnbDs2i8iYq5SxcyLlTPRZ247V2DYvqKiofHyiZU3keaWikVhMLa6upp3xuGlNpKyJPTtkWJZ5GBGeMYxIKFsrbv1tO17pOENPdXd3D02kTfpaTqDPeAECdAHLG1uWV8D+WT6/2JPLzSnA6vIyDzLpv3n3cRMTV/IQVDGXi5c3tXzcKyCCmstwXkm8n+mDDJyemE+HjLmBBFmkTNXVzqHRaGS349i7i/SKQMVWVtqHOA4G4nEjIaOwPpWV9kGAikWjo2OrFqNOzlvOma+OPv7nIEr86AL4ZTz351Miv/r6PqXiHI1W/7MY7w1aZiRizzVNVTM0RM8EfaYY+ZQyaqur7dkDA3iqGOUHLbOqimYpxQcMDuKJoM8UI19Vlaqx7eGD4vGKol7h8qt7JEIRw7AOI6p+YmgoFhpkiRyjspKPGBysfEopK1TIVlY6B5YUsrqTsgRs9/ZdXsvFiX1SxgmZEXyyHYyahAefLgfRei2Enq62wD9Y/BQ+n3S5J5sutYaG1YtMsyra1XXTrnzkmeszdR28BUCD+xwB5/Q10+1+votzfU+++WW5OF1yEuouXR4ST3b0yCrpcrF+/ah7pRl1ysd/sd+BKbnCE3xKFciGB9m6dr5Y33t1a6C9N21rpsSda4Fser/U1a2ZU1Nj1HZ2bnwyuHYXPqdAViDrp1Ulh2zK8QNhR4St9YmTv8nYstoaJcahuVx/yXQk4W2wd393kjujEEs2Q1PLzeNTfRu/mRX0aWKVEAXhQXsv/u2Oj9KgQHb0NCaQTZeJNl4GB+2De3s7/+436RczXSzZSWDJevdkayLYqO+w6mppsA7Gcb4EbZfl4hGotB4KVOzr7t5YsgNH2SafUi0X13fwzxh4T6oOjJP7W+j/3O9iyYolOx4cBbKZK1ANhlLVR+3ZU/vkPfdcE+qebMkt2dRyMWGndvaQYWFqx8Z352LJFvNXWanKlis8oyVdTpBd2s5XEiFxejj5+Xx/M33ZKxWBrEBWIBt8Rm5oKGPIajF5T/y6HpmSp2tH+RwOLtapm1M8PpUvZOva+YMg3O2RwN39zfShTIkIZAWyAtngc3zZQza4qMojp1iy5QnZ1tt5xl4DfwBwdFICLxmE9/Y20V8FsuOPfdmTTZePLBfLcnF50DLPVoolW56QXdrBtxGw2m09E87b1kS3ZFMjsWTFkhVLNvgEW9aWrPc0cD7XdYKLeerkFEu2/CBb18HnA/ieB7Df3dZEa8fSWoGsQFYgG3xOL2vIeu7JvtN1fRhcdNMzp1iy5QXZ5R38WpvwGzBqky3/kzOM92w/n/YKZIONcVkuluXi8TSlrCE73r3WpNDy8vgUbGhOzlwC2fKCbF073wvCKalWM07tb6EfjD9prFlomlHOx91oIbVePD6lS1OcUaTLQ+7Jjh5tJb/CI5Ad3QkC2fKBbF0Hfx7AFz0tXt/fTP/jB0JZLpblYlku9hsl+9PL2pINLqbyySmQLQ/I1nfy8czY4Wntvf3NdFoQTRfICmQFskFGykgegayOttPUeioxvp+QCOGGbLFZg4t0aucUyE5/yK5fz+oPr8VvU0HYCS8bwPt6m+ihINorkBXICmSDjBSBbEICmV6eXMgmoEu4QXuCCi7OqZ9TIDv9IVvXwdcBSOk1Ez6yrYlSp4v9tFggK5AVyPqNElkuTkjAGyAg5VZRYYnHxeKFmeHqgot2auYUyE5vyNZ1ciMYnalWEm7ubyJ9hSfwRyArkBXIBh4u5b1c7EKWgMdSQQGSkB0rJmxw0U7NnALZ6QvZZe18iA38kgiLEq1k/Blx/Hv/ufRqLtoqkBXICmSDj5iy35MdtVzskZ03PF1wkU7tnALZ6QvZug7u0TskqRYyTu9voXty1ViBrEBWIBt81JQ9ZLWo0g4+JWVXjoDVTRfITk/I1nXyf4LxTU/rvtTfTF8IPlXszymQFcgKZIOPHIFscFmVRU6B7PSDbF0HvxPATwFUJFsX+LpONqUXyApkBbLBcSCQDS6rssgpkJ1+kK3v4PsYeF+yZa8YhBN6m+iP+Sq0QFYgK5ANPnrKHrL1K1vebCj6EYD5WcQmbhWD61LBc65atebw4WG82t9/a04HcwpdkakctH1pO3+dCJ92ZcKEC7Y10Y0TkZFAViArkA0+gsoasp4AAaePITKBbHBdKnhOgWy6SBsaVi8yzapoV9dNu4IIu66N66DQ5+Yl4Ja+ZjovyLPj5RHICmQFssFHUVlDNvMKT1tb20Bw0U3PnLJcPD2Wixu28LxYHD8n4PW6RQw8pCwc33cOvTRRzRXICmQFssFHUVlD1rVkHca9vZvaNgQX2/TNKZCdHpCt62AdcH1NyoplnNnXQncWQnMFsgJZgWzwkVTWkNViSl7fuarcPDuNpSIC2akP2bPa+QJFuN5tCTOu2NZCnws+LYyfUyArkBXIBh9NZQ1ZCXU3WlEEslMbsvW38xvYSETXOSDZkh/0N9OpwacE/5wCWYGsQNZ/nLg5BLIw9YSU2LfK8pGDT8F1qeA55eBTukiDHHyq6+C7ALgH+V51FE7a3ki/L2TnCGQFsgLZ4COqrCEbXEzlk1Ms2alryWYJwn5RfzOllo0LpcUCWYGsQDb4aBLISjzZNG0RyE5NyNZ38geY8QNP7W/tb6Zzg08FwXMKZAWyAtlcxkuDoVT1UXv21D55zz3XRIM/WficK1euPsZxhp7q7u4emkjplMvDEk82XVoC2akH2TW3cNWrFbgfwDuStf8L2TixbzX9M5exEDSvQFYgK5ANOlogoe7iek+WsEPiyY4ojUB26kG2roOvAfBxt+YE1PU107bg00BuOQWyAlmBbPAxU9bLxRJPdrSiCGSnFmTP6uBmBbR7APuVvmb67+BTQO45BbICWYFs8HFT1pDVYpJ4srJc7DdcJqvv4mUdfKQD/BjAYYk2EH7Y30Sn+LVnoukCWYGsQDb4KCp7yCZA29R6KjG+7xWbxJMFerractrfDq52wXLKFZ50OWVe4anr4E0AViZz7XYUTt7eSL8NJt38cwlkBbIC2eDjRyAbXFZlkVOWi6fGcnFdJ38CjG+7tWXCx7Y10XWlUFKBrEBWIBt8pAlkg8uqLHIKZCc/ZIfPvPG1zNDhGWuSy8S39TdRyk9xsRVVICuQFcgGH2VlDdkAbhVHJEm4QZ8+Di7WqZtTIDv5ITt4xo1bCDgxUVPGw4rx/q2t9FyptE4gK5AVyAYfbQLZ8d0q7pdkmYBWIDu5IRv/0A2fQqT6E6laEur7m6g/+JCfeE6BrEBWIBt8HJU1ZLWYskXhqV/Z8mZD0Y+Y0FJj4GfDFrYwcGQ5ROoRyE5eyNZf9/i5XHv4zakaMq7sb6HPBh/uhckpkBXICmSDj6Wyhqy7XMyM6zPjyeqrPYpwapWJswfjOJ8IFwpkgytWIXLK6eL9UqzfygfygHU/lPm65F9/1N9MHyiEnHMtQyArkBXIBh81AtmR5WJ4AerZq038PU7mejBOEMgGV6xC5BTIeiDbwd9l4MPJv+xRjJO3ttBvCiHnXMsQyApkBbLBR01ZQzaxXLyqdR0Rrs4qMsINDPQn7tDKnmxwrSpQToHsiCCXdvJHiXGDK1ZifLyvhb5TIDHnXIxAViArkA0+bMoesmOB1nVGkYRwWSwVa1nInuzowROmx6elt/O7yEhE15mdqJkd29y/unJV8CFe+JwCWYGsQDb4uBLIBpdVWeQUyE4eyDZs4Yp4PAHY4xO1cqyHI0/dt6L7syf/JUxlFMgKZAWywUegQDa4rMoip0B28kC2rpO/DUbquo56+bHmyl987QddXTftClMZBbICWYFs8BEokA0uq7LIKZCdHJCtb+dzmHBrqjaMSyPbzukwzaqoQHZEKg0N588zDGfGpk23PBXm4KyrWzOnpsao7ezc+GSY9Whubp7NXDm/s/Pmx8KsR2tr64zBQfvg3t7Ov4dZj7Vr10Z27x4+YsmSIx9bv369FVZdBLJhSX6SvlcgGz5kl3fym2zG/wGYn6xNZ38zNWcGCAhLhcSSFUtWLNngo08gG1xWZZFTIBs+ZOs6WEeEOlXXhICH4hZOvfMcekYgm943Ysmmy0Ms2XR5iCU7ei5buXL1MY4z9FR3d/fQRIAWODzbeM4oJlKBqfysQDZcyC5t5yuJcJlbCwY+tK2Z7h5ZHl29SJaL9/ePQFYgO95cK5CdRJAF8PpUdcrkPuxYyimQDQ+yS9t5JRF0jNiRD+Oz/S10pftVICuW7HhQEUtWLFk/A6/klqxbIddXsWcPLJFEwN3arWJbW9uAX+WnS7pANhzI1m/iYxwL9xFhYbIGm/ubKe0+rEBWICuQDT7TiiU7CSzZsborGTRA74vtNyoIp/V2tt0bvIunZk6BbDiQretgHUlnafLtj1gWTrnzHNrprY1AViArkA0+rwpkJxFkx7NkGbQb4EYAfxXfxcEVvBA5y8WtYl0HXw5gvSszJpy1rYnuyJShQFYgK5ANPrMIZCcBZLMGbc+yJ1tOrhXFki2tJbusi89yHGzzvPXz/c305WxTiUBWICuQFcgGl8Akgmy2UHcTachUflYgWzrInnEbH2qa+DmAQ/RbidDT10QNY+mPQFYgK5ANPruKJTsJIBu8u8onp0C2dJBd2sFdBLiHmx63bbz/jtX0uEA22HiTKzzpcpLTxenyEMiGCNmsy8TZx3VZ7MN6my6QLQ1kl3bwpQR8NfU2Qn1/E+nDT2N+xJIVS1Ys2WA/wHQugaxANri2lDCnQLb4kK1r51NA8J5UX9/fTP/j180CWYGsQNZvlOxPF8iGCNng3VR+OQWyxYVswxZ+TTyOXwM4PPmm/v5mqg+iaQJZgaxANshIGckjkJ0EkPUuG3MR7sHq+7aKsS7ToUXytPLVSRGkLUlnLmW7weNdcWXc4d1lO3xy3+b2B3W6jn4xbGELA6cn8ufhvUogW1zI1nfybcxYnXzL046DE7e30j+CTB0CWYGsQDbISBHIjiWlknt88kDpnV5YBe/GsXO6MMz0GpX8+1XunVsNXEU4VYNYl6Yh6TDu7d3UtiHlW5nwCe0II3mfd7Pt8EoN1syyVjS1Xq/L6Olsu9Btm1tW0DYJZIsH2foOXseA++NK/wha0d9EvUH7RiArkBXIBh0tYslmk1TJIRvgAFTOB588Zc4H6IcErnUt2WzgS+bfajt8kTJoITFSANZCSli9Cks0OL0Q9VquDmGDY/PzhqIUgBPPjmFJj6emAtniQPasDn6fAu7zlP6l/mb6QvApQwIEZMpKThenS0ROF6fLQ5aLR88u0wayMRjv7e1q7/Vaqdr/caZlmgZKHjkI41q1rr9k11olC6fDxLWZlqkLXgb6MwGdafkGmdAFsoWH7FnbeJbaiwdAOFqXToS7+projCD94c0jlqxYsmLJBh81AtlJANng3ZVfzjEgm7Ba3X1UXbIGJTt4ODEBJ61W941JUF5HFloSkCVs8PpQdi1dDdnM/V+vlex9n1iyufVnQ0ProUDFvu7ujS/n9uRI7qUdfDMB5yaf/afj4H3bW+mRXMsSyApkBbLBR41AdgpAdnljy/IK2D/r6up6IXjX7s8pkM1HavufmQ6+i+s6eC2AG1OtIqzsb6It+UhGICuQFcgGHzkC2UkC2bGCAySrl/OerLdZk3W5eMWqlstBdNH+uvJTAC1Ofp8BQP+D4ajE8mZYH2Yssm3ea5q0J6w66PcS2QczRwYAZ3cu9Yj/60Vvcg5+51b3GTX0yvWRH37yf3Mpw5uXyF4AVMSY7VfyLaMQzxGp+YAFZrWrEOXlX4aqVcqqcRz1XP5lTPxJy+LZkYiayczPTry0iZRgzyQy5zLr8Rzmx6m2bWeBYZhPhFmLSMQwYzFrcVVV5c5oNGaHVRfDIGVZzmFE/AygYmHVY+S9bDjO0FPd3d1DE6kHBX141JWXjAcneq0nE7KT5eDT8saWxEnm1ORPmOMwXk0AhdEAohX6/7GByOygsixGvhkz7EOjUWu3ZVXmBLdC16W6On6I42AgGo0Ehlv0NW+IVJ90yf8D1DEJ1batn3DPR91QdnlVsbraOohIxQYH1Ut5FVCghyorYwuUivPQ0Ix/FqjIvIqprIzPNU2jZmBAPZNXAQV6yDSjtdXVFbP37qVQ4VZTMzjLMKoO2LtXhQq3GTNUjWUNHhSNVj1aIBHnVUxlJUUMI36YUjOe2LcvauVVSAEeUsoxqqqcI6LRWTtteyhUyOo5pKSQTZ0EJuyIsLU+DnOHGyxA75MS49CJBG3PhKzuL7nCE1xrp/Jy8dJ2vokIHxn58YhXGXjPthb6S/DWj84py8XpMpHTxenykNPF6fKQ5eLRc0hop4s1WGsi2KjvqOpqabAOxnE+ES6cSAzZbJBNgFZfy6HUfUlxRjEGeaYqZJd28GoCbks1y0FTfyt1TQSw+lmBrEB2PB0SyApk/eaYkkM2tVxM2KnvoWbAD5mOJPwaMB3S5QpPNgsy+Onipe38RiL80S2FgG/2NdOnC6EbAlmBrEA2+EgSS3YSWLK6Ct67qzUGfuZxS5jmsjB41/rnTNxtZVygc2aCXNwq7pffVLRk69r5TyC8IdmK+/qb6QR/jQiWQyArkBXIBhsrOpdAdpJANniXFSZnErAnpNwqerwy6TeIW8WpC9m6Dr4OwIXJFgww493bWuhPhdEcWS7OlKPsyaZLRJaLZbnYb64p+XKxX4UKnT6uxyfChoRlK24VU2KfSpZsfQevYmD/viujtb+F2gupQ2LJiiUrlmzwESWW7CSyZNMi2xBuyOY9KXjXjp0zmwcm77Ue/aS4VZx6luzyDn6tDfzNrTkDG7Y10yWF0BlvGQJZgaxANvioEshOEshmHnbS4eGSfoC/n0+oOD8VyLwa5AJeh7RLWLLiVnHKWbJ1Hfx7AG9JVJzwi/4mvDexJlHgj0BWICuQDT6oBLKTALLee7Kp08VJyCXhO6ErPNnUIVvMV52vlL6L9QligjrQrZ+jeJ5yKOmXl/+VCe/QadUmFgRX6cLnjMdxaDxu7K6psUN1RhGL8SGOUzFQVRUf5Yxi38k3XMFmzYdH+Io4/vnH02Y+8M0/F14aQCzGBwFVsYqKaKjOKGIxHKiUYtN0XixGO4OWOTwcmWsYVk0koj3phPcZHDRqKyt5tmE4oTqjiMXULNOkeUrZT4YnDSAeN2qY4wsrKtRjYdZjeJgipolDmc0nI5F4aM4omNmwbXX44KDx9OzZVjRMmcRiNCcUZxQEPJa6G+sNK8dIHVAqlmBSy8V6T9bB60qxXKzdKrKiJW6bFGOOQyMen8B4AwHH6v9WGXxwsdodpNxoVC12HLWnutoKFbKWRYuYKwcikeERGSU/Q++78gx7xiE3ud9p6IX/mLHjU5uCtC2fPJalFhJRzDDsvAIV5PPObM/E4xqyNhuGESpk4/GqOYYRr1HKDtWd4dCQWWuamBWJWE8XSsb5lBOPq1mAmheJWKFD1rbtBVVVeDyfdhTqmWiUIkRqsVJqp2mGB9nBQTZM0zzMssyna2qioXp80jpSUsjqzhy1XOzpYb2Eq4OnF6rTs5XjDUcn8WTTJTSZDz4t7eLF5GCnp8bX9zd7/UEXXmtkuThdpnK6OF0ecro4XR6yXDx6DgrtdHHawadkvYoFWG/g9UxnGJm+jTNPI2fGh8100Zit7Mz4s35TvzijGC2hbKHu6jr4NwD+NZn7t6/+He/esZ6KuiQlkBXIjjd+BbICWb/5vWSQzdyL9atYIdMz92TFGcXY0p2sluzSDv4WAZ/01Pxf+5vpd4XUk2xlCWQFsgLZ4KNMLNkQLdlRXpUIp3kDoQfvxumXUyzZ8S3Zuk6uA6PPzcWEC7Y10f54sUVUCYGsQFYgG3yACWRDhKx+dZYwdxOKHRu86wGvW0UAEiBgDOFNNkt2uP57ymB4D/ts7G+mxMniUnwEsgJZgWzwkSaQDRmy7uszrdqMahUcvJlXg7yRevS7xa3i/h6YbJCN1X3vLgKOS9SQ8GB0F951zzoq2ZF8gaxAViArkA0ugTKFrPdwkhZB8jDTdRFYy2JkvkXcKk5OyMbPuPFTMKsvdmunGO/e2kK/nIjC5/qsQFYgK5ANPmrEkg0ZsmEtF49nyeoYtqW4Jzuemsqe7Gjp1F/z6Lk878ibUymMdf0tdE3w4V6YnAJZgaxANvhYEsiGCNmwDz5l+krW3qa0OBIAFreKKc2YDMvFDVu4Nh5POuoY8ep0e18znRN8qBcup0BWICuQDT6eBLKTAbKEHS7ggnfdxHKO8l2swUpIuG+MsbmyFJA967zzZnlbYb9QaRoLook7nhVD8c8A0P/whtcdZUystRN7+m9/23l4PE6vHnvs4jRPSxMrNdjTOxd/bMbLlfM+Tkp9jBmLEk8RHp5lvfCOox67YShYKYXN9de/PrkoEqmMHnXUwl2FLTm30v76150LTTPGRx999Au5PVnY3KjF3sAAACAASURBVI888uw8InvGMccsDtWd4UMPPTWnqopqjzrqkFA9LT3xxBOzLcuYf/TRi0N1Z7hz584Ze/fGDj722KP/Xtgez620l156KbJr194jXve6w7U8inqHfbyaPfvss8bevbGjLGvuk8ceW1uyMxzZ6vTww48dXXKPT7l128RyjxvqjnGvLr0Uy8XarSKI1u9vDf8OoLdnts5w6HUTa/HEntZws23ea5q0Z2IlBX869o5L3oH5r2vhyIzTMp9SL/yuOfKrDb8NXlphcxKpBQDFmO1RPpQL+6bxSyMy5ms3zcwqVNgDqlYpu8Zx6LlStj/zXZbFsyMRYyazE6p7R8CZSWTMZeZQf3QATrXjJPxbh/qjwzQN07KcQyoqIk/FYjE7PB1hA1CLAfNZIB6qW0Utg/KGrMIjpTj41NB0TjpQDWcmbLVvpAOctURYq/8/s9KoDk8xgYEB67BotOrVefOK67tYHfjvkZff0HIhVOQCEB2R2WZmHqah3V+b8/NPfjVMeezZEzvYMGZHZ8wYDjVAwJ49xgLDiPGMGcY/w5VHxVzDGJwxY4YZqs/gl182a6urY7XV1crrZrPkohkYoFlKWfOrq41QfQYPDBg1jjN40KxZlY+WXAieF9bU1JgvvbT38MWLFzy+a9eu0CBbUVGhdu8eOtI05+yMRPaGCtmhIefQaQ1Z3f/jLRebprlPrvDsHyXF3pOt7+R3M+PjAJrGmAz+QITNeOT7PzP/0vOX7u6NoTrmlz3Z9F4S38Xp8hC3iunykD3Z0bNaydwqhvnrygUtGBck67HLdvjkvs3tD+rvow5lZQQpyPCznPZstjB6ue45l8Pp4roO/jgIHwbjzWPowmalsHlrIyU8O2XzXRyGDglkBbLj6Z1AViDrNy+VDWT9BBFm+nSFbF0H6yVybbWu1KFys8j4EW21WsCWO5roIW+6QDYTbmsWmmaUu7q6Qj34JJasWLLjzZViyZaxJRsmRP3ePd0gW9fBaxlYTcB7srWdCNttxpY9B2PzjhOzR9ERyApkxxs3dXVr5tTUGLWdnRtDPegjlqxYsn7zu1iyfhIqQfp0gOzSdn4jKXwEnLBaD8witp0MbGGFzdsbyfe0sEBWICuQDT756G2rwUH74N7ezlCv8IglW4aW7Hh+kt34tbInu18xcj34VNfBa4iwkhmjrt8kS/0REzbHHGy5pyX4tSCBrEBWICuQDS6BzPHSYChVfdSePbVP3nPPNaHeky1LS9brZlFOF6crZxDIntXGr1OEc0AJq/XIzIFAhBcdxhYobN7WSD/NZ6AIZAWyAtngI0csWYFscG0pcs5kcABtXbXoeLbJk8NXae9P7qESr6vFzOAC7mlih7DBsfl5Q9Fm2+GV7kllXZ5irKsycXZbW9tAkOZMleXipe28QqmE1boiW7sY+Lk+yOQAW7Y30YQO6AhkBbIC2SCzx0gegaxANri2FDlnJjS9Ye9cKLrgJQunw8S1DuPe3k1tG9yquWUw0J/pyCIJ8TTw+jVpMkP2zNv5CENhFRRWZrt+w8CABisztmxrpoQHrUJ8BLICWYFs8JEkkBXIBteWIubMBkAJEJAucHe5mBtueRcBq8a5fvOAPshECpv7G+mJQnebQFYgK5ANPqoEsgLZ4NpSxJxZrVaJwpOSeP3tfCBH/3khquZ9EMp8V5aucKC9MQFb+puov4hdJc4oMoTb0CD3ZL0ikSs86QoikBXIFnM+DlR2ai81Y+m3VMvFyQABl+2vLD8E0LH6OzObRGTq/1eQcUygBhU40/B7P3eaM/vwT4OMxaOKduxH1fCrdxu7/nB35E/tJfGNall8kFLGoFLO7gI3Nafi4nF7QSRCMUCFGiAgHnfmK2WzYURC9aHsOKrWcewa0ww3QIBta5/BmEXEoQYIcJyRAAFE4QYIYHaqbRsHmma4AQJs2zaVMg4B8BQRQvNdHI9byjTNQ2MxfrayUo/f8D627dC0912sxTvWXmmpDj41NLakX3FhVQsaAQgDzQC16P9Xm5hZanXYe8p3vwhV+R+j3sv2nSo+3Fv9wDe3qlcfLemAGR7mQ2y7amDGjGiocBscNA5WqiJaVTUUKtwGBiILDCPOVVUINUDAwEDl3EgkVlNRwc+UWk+979u9O1I7Y4Yz2zTtUKPfDA8bs0yTDzBNp+BbJrnId3jYrHGc4YNqasyS/Ageq27V1dXm7t2Dh9fW1jwxNDQUWqg7x3EMy6IjDGPWTsPYFypkYzFaVBaQzQZTrSiZFm5maLxMOGeW4z1INZa17DdYwjr4tKyN3+Yo6Cg3H0jVkXkAdux7MCvb+pvpd351L1a67MlmLn/JcrEsF4892mS5WJaLizUXBy4327Kw+3A5OqOob+ePMOEbAGo9QrxPvfDA1c791/ykv//Wkgdt93amQFYgO97glj3ZdOkIZAWygWFYjhlLack2bOFaK4avMeGjabImfOvAvbhsz0/OXTQ8jFcFsiPSkSg8mZPX+fMMw5mxadMtoS7TCmQFsuOxoqFBPD6VI0vHbHOpIFvfyScxJ5aH3+GpzNMEXNbXTB36b0E8PpWi88SSFUtWLNngI00sWbFkg2tLGeYsBWTrO/nTzPi6V7zE2A4Hl/WtpofdvwtkMwfr6kWmWRXt6rppV5iqKVd40qUvlqxYsmLJhjkjTbF3FxOyyzr4MAa+yiOOJVIfIlze10RfzBSVQFYgO/7kJcvFXvlIqLt0bZEoPKNHT1kGCJhsDC4WZOs7eBkD1wI4KNVmxp8J+ExfC92ZTQ4CWYGsQDb4DCGQFcj6aYtA1k9CJUgvBmTrO/gKBj6bUf02R+Gy7Y005gV+gaxAViAbfNALZAWyftpSNpBNhre72hUIE07TUXj09+l0had+E7+Zbeh2Hu/p/D0AvtDfTKn2j6UYAlmBrEDWb9rcny6QFcj6aUtZQDbpQKLddvhkHZLO62BiZgX9Y9jCFjfSzlR2RlHfzucxYWNapxN+yjb+e1trsLiuAlmBrEDWb9oUyI4lIdmTHS2ZaQ9ZPy9MpXKrON6wnehy8VkbeZaqwjcBrM14z7WDNi77wWoKFNdWPyuQFcgKZAWywSUglqyfrKY9ZP3iu5YqQECxIFvfyccz43sAjva840kA6/ub6VY/BchMF8gKZAWywUeNLBcLZP20pVwgex0TvkiMdgDzAexyl46ncjzZuk7+T3DCgvV+7nAIn9veRH/06/xs6QJZgaxANvjIEcgKZP20pVwg+yMCfl1l4uy2trYB7x6tIjqeFJb0dLZd6Aoraf1eRxZaYOJah7DBPSSl87hgZqBfMda55eq05J7uVtvhi/T+r1umDnXHRK3udwK/yqA5+juB5wE0N/F/C0f6dRofc9ZB1mvPuAKRqhO8edXQK9ca917yLb/nx0s3DOMQZmuP45A+LBXah0gdzKyXue1QQ90pZSwAKOY4VqjRgAB6jQ515zgqVKcYgFFrGFRj29ZzoSkHAKV4tlIVsywrHmo0oIoKZyazOTced0J1M1lRYVbH49EFzEao0YAiEcNkthcbRsXOaDRW0shdaXOh0h/nMMuKPAPEQ43CoxRFpnUUHheYEVjLurq6XtAd4d2n1d8V4VQvKN19WrJwegKyGTFo3cg7GrLEuCoC6wS37LGWp5etaj0/XQl4ruNQYuJW4LNAdNYIZIcT4B3rEzv1ug9R9QE3A1SZysPOnzH0ytciP7jwjolPfDMOHQHbcKhwc5yaQyIRGrDtgVDhZpozDiJSsXh8b6ih7iKRGQcqZXE0Gn1x4n2cfwmGMWOubVMNsC9UuAFVtUpVzHacPSHDTYO+8gDH2Rsq3CorK2sGB3GQYURDD3U3NESHz55tPr5nz57QIAvAAGqOANROINxQd0pVL5jWkM1mWaZBVuGRTFB6l5C9oezSAE3Y4Nj8vKFos+3wStdq1YDOtG79prSgB5/qOvnbYHzCWx4BtxPwha3NpPdhJ/yR5eJ0EUqAgEx5iMcnr0RkuThdP+R08egpeNovF+smZx5u8i4XT4UrPEvb+Y2K0M7Amzxd+AoYV/S30P9OmKyeAgSyAtnx9KmhQSArkB1bQwSyZQpZF7RECScN+pM6+KS/TGZnFHUdrPeKr8vouvuI8MW+JvpxIQGryxLICmQFssFHlViyYsn6aUtZWLJ+Qgg7Pdty8Zk3co05C7cxY4W3fgRs4Bgu7z+XihJUXSArkBXIBp8RBLICWT9tEcj6SagE6ZmQrWvn94OwBcA8z+sfJ4Uv9zXSzcWskkBWICuQDT7CBLICWT9tEcj6SagE6V7I2mfc/pUsjv37AXy5v5l+V+zqCGQFsgLZ4KNMICuQ9dMWgayfhEqQnoBszQGX22/7OHiu13ETbGZcsa0Z60HEJaiK7MlmCFlOF2f+6JCDT16JCGQFsn7zskDWT0IlSF/2xTv6nKPOqPO+ioHfK+DLfc20tQRVSL1CLFmxZMWSDT7iBLICWT9tEcj6SagE6fVX//m3PP/Yt3tedavj4IrtrfSPErw+7RUCWYGsQDb4qBPICmT9tEUg6yehEqTr5WL7vV+4nGccBFTO/GR/E11VgtdmfYVAViArkA0++gSyAlk/bSkLyLoenhg43SOQv7ruECfFPdnqeZfzzIPQe81nyK/TipkukBXICmSDjzCBrEDWT1vKArIj/oTVpdUmf0QHCPAKJTPe7FQO2u7X2UHSBbICWYFskJEykkcgK5D105aygGzCjSJQ54204wpmOgRt9+vkXNIFsgJZgWzwESOQFcj6aUt5QHZV6zqAGon4uKRAUkvFkyFo+7LG5osU05k6Bk/PprYz/TqtmOl1deccZVmDw3fe2R1qlJVly8470jD2Wt3d3TuL2V6/snU9HMdx+vtvDTXKSkND6xG6rt3dbY/71bmY6cuWNR0GVBlbt978WDHf41d2Q8MFi5Qaqtq8+bZQo840Nn54gWUNz+rubi/5IUWvjBobG+fHYjS3t7fz736yK2b6Jz/5yeoXXnjhkAMOOG7nNdesixbzXeOVrX0o79u37/B9+6qe37795r1h1UO/t6mp6bUVFRUv3nrrrRPy0hfqPqKfAHUkHWIcmoonu6p1HREu1HuyMTZXliKe7Hh1DBqFx6+dhUgXS1YsWbFkg48ksWTFkvXTlrKwZDOFkBlPtlSQTcB0/8frXOIEEI0EYGf+H79OK2o6US0Dw8Qc2q/QkfbRbB0sHXCGi9pen8KZMItAFpiHwqwHoGYAjq5C2pmC0tdJVQFcAfCeCb57Qs5VmKiKgCowT8g6mGAbAKJKAtUwO6HGPQZQAaZZIA417nEijivRHAJeYeaEwobxYSJFwFwwdgNshVGH1DuJDmBgT29X2+cmUo9Jbclma5i2btnBwzqtFEHbV6xquRxEXshORN7yrEhAJCASEAlMIQn0dLVNiJMTeriYcso8LazflbJkCRsSNhPjKvc6j/5ejKDtK1a1nADCtwF6SzHbK2WLBEQCIgGRwOSTwLSFrBZ1tj1Z13rV6cMWtjiMe3s3tW0o9ys8DY2tf3EcvqZ3c/v1YarpisbWXwC4o6er7cow69HQ2HoXA3/u6Wq7NMx6rGhsbQcw2NPVtjbMejQ0tv43A6f1dLX9e5j1WN7U8nHF9NHurrY3hlmPFU0tzWD6Wk9X2yFh1mN5U+vp5KC7Z1PbjDDrsayp6UjFxqNk4bDu7rbQDi02NTXNjbHxsu3wW/o2tz8Ylky8K5jTGrIuaMG4ICns1Oli/X1SOKMgulzXZaIdMVFlEsimS1AgO0oeAlmPSASy6fohkE2XR1lBdqLwKebzheyIidZTICuQHU+HxJLNmETFkk0TiEBWIDtRBhXleYHsaLHKcnHGYJXl4jSByHJxun7IcnG6PCbRcrEOU1qQVcpJe/CpKFQscKECWYGsn0rJnmwmVGRP1isRgeykhWzqVslEtwIFsn6z5Djpkwmyui7M+GfoB59GrjzFwj74lOgbvVe+qT3U+8uTpR6J5WJmM2x5aEuWHBwQdj0Se7IOjg67HiOQ5XeEXY/EcrGjWsmmW0I/+OSodTajP+SDT2LJToCNBXs0cb0n+enZ1L6jYAVLQSIBkYBIQCQQmgQKObeLJRtaN8qLRQIiAZGASGC6S0AgO917WNonEhAJiAREAqFJQCAbmujlxSIBkYBIQCQw3SUgkJ3uPSztEwmIBEQCIoHQJCCQDU308mKRgEhAJDC5JLB+/Xq1fv16HWlpQtGWJlerwq2NQDZc+cvbRQLlJgFqaDh/bnf3xpfDbnhDU9Nb2FEnz5tdc/VNN90UD7s+Yb+/bs2aOWbUugqEH/Z0tneEXZ/p8n6BbP49SQ2Nre9xCFeTg9dD4XvRvdWfueOOmwbzLzK/J1euPOcoW/FXAH4zQA8aDj6/efPtf8uvtPyfStbjaoCPBuFe04l/bdOmTc/mX2J+T2qvMVHH+BYbzue3dnQ8nV8pE3/qzDPX1lTOGP4CiP8jURrzFfNm13yl1BP6WeedN6tiMPYfTLSCiJ8l4k92d3T8ZeItzL2E5Y3nHEtwupjpnN5Nt/8+9xIK8gQ1rFp9NhNfRcSXH3vM0d9bv359yWOorl27NvLyvuHL4PBlIEQYfI2yop/p7u6OFaSVORSyatWawy2yNwN4EzM+27up7ds5PF6orJNmTm1oWv1OhvMlMB020blMIJunejQ0th7P4KscxReyRUOK6LukuLens/1reRaZ12MNzc1vZEd1EdOXbNO533BwNjNdRswf7t7UfldehebxUENLy+scmzYrpittZf2G2FxH4BUOqaatnbfdn0eReT/iBo4g4O8Vymnp6OiYaKDynOuSDMvYzsDD1SauGIg5/6JIdRJwRfemtltzLjDPBzz1eNQh+zrFxkXM9J4Kip/Z1dW1K89i836sfmXLmw1FPwL4aUfxmaX+EZQA296hdQA+ReBzu7va7w1raXRF4+qLAH57Bdmfiit1gIobvHnzbY/mLdw8H2xobH0vA1pX2wnYA8IRPZ1tF+ZZXN6PTZo5tbHlNAaudEj9B8j+u3LUJ3RQONvhpfk4yBDI5qcStKKx9UZm/FmH2dNFNKxavYIVv7/UyrliVevnmHh2b1e7Dumm91FoRVPLZ8D4GLM6o1TWQkNTy4XM9NaerraP6nrovZ2H/vaPi5np08x0ZqnqoftiWVPTYYpVL0AVDPrxAbOqPl1q63FZ0znvM9j5PKzhFd3d3bt1vXRfQWFRKXUksx7LWloOUjb1MNTa3q7bHspP/fN/auT9+DoAm0DzSv0jaMWqln8D0TYwL+vZ1P7TNWvWVO0b4vdBOf/CUD/s7bpNW/hF349saGiYCbOqzWF8tXdT26/0uF258pwjbfAx5OCP3d23P5O/lAM/6bHo8bnuzrabG1a1nA6ijw7vq15V4lW5STGnnnDCCeb8gxZvJML93Z1tG7Uk9Q+zl/YM3UTEb8nnh6FANrA+pmdc0di6gcHDGm5r1641X947eBWDTiXAAnNvdKDmilIoqY65C4d292y6/TK3hsubWk8lxkZmPMsmL93a3v5cns0M/NjyxtXnEPikXc89df6OHTuslHLuHf4Ggd8dgfWhUllODatW1zuKVyrFn3Mc2kxMt/Z03X5tKSZPV2ArVjW/H6Q+T9bwUheyy1e1riOFJaWEbLIeXyGr4oN6H3TZypa3KUU61u6AAj/DjM/0bGrXMYBL8tGrDBbMmx2yP6HY+F8AsQrlnBeLVZnd3RtfKXYf7Z8w8RxZw1/ToGPGEhD0HvGbGHzdAbNqLiv2jzINWTaquhylvjF/ZuX/e2nv4FcJdB4A/YNsAUD/2dN1u44NXUzgU8Oq1hYQHu/uavuZVoDlq1rfBeAaZRtndXff+nxJlCL5kskwpyZXfrY4oC29XbfflppTV7WuA+FTxHigOoLmtra2gaCyEcgGlVRGvuWrVr+ViO8AoH9xRgB6lkGXOo5tmoTvOIRfvfTc05e6wMnzNb6PaaAw8TUea5EamlrWOQ5FoXACgX9fiiXs5Y1rXk+w+xzlnLu1o+OXbsWbm5tnRx21GcQ7ilEPPSiGLFxQqZzvusvCDataPqTfr5fLk/3UA0WX9HTcfqevQAuUoeH/t3f90VFc1/m7M7PaRUiAwE6xITTYxMS/ErdJGp/8kaRJnIQ4TmKhRaufQIixTexAiEl6TJ1ybBxDKcbBDY2DDapWWq28ksFufCixc+rEbk5OT0yoHdpAjmO3TsEptgHzS0I77/a82RlptOxqVmhmNY3ensM/7Gj2m++9ufe9e793b7x1Fht8r9DE3zgh0fFwslZXExgfq6rQ9p4+fdpgPSbDgk9HoD8zQOZSApaRJhZkOjtf9unRR7yN5VyMSVuELr4DZl0T9E8MIgKqGXRzb1f7S0HjsEPW3QDtA/jFa+ZfvkXmZGvrmz6skdZN4DvLkGqhhQ3NVmpJA/0zgBVysSHncF1T6xcgeCcBdZmu5E+D5sN9/3h8yUw2snsE6SvLneYJi02ta2z+NhgJZ9dqLcxO9m0CxPNg7S4N+NtMun1XqeOinGwJTBUT9FgGzDSuhy5WCYjlT6RS/2WvBj8EwqNM5pec/yvhZzwvKYRjypQpR+UEIHA9CLuJMYeBi4TOX4bQ3qcz3+0OWXr+SIkXWKFPnfa7HJcM99wP8IL8kEptY+tf6kLcBzP6Rb9VpU7+lUF7i4WFbaP1PWaqCypsXYCP85iUUQcW+M/BFENz87ws0Tu7ksn/LZF2z8viidZGaGJ6JtXx/UK7ILno6ezsPCm/s0KlfWYnafxsJtUhd02+fYrhyC2KaLspxMaLp1b+x1snz9xPoDUA7u7pSm7we+dWBIc9V1EvyPyk6x21HB+BYj1dSZm39e0Tb26exyZ9K6qJuwYXg83N89mkJwEcJ+b7XI69rDjcDynDpTNmvvsHIH7blYLyjQfnRsXEieW2qYVwyHfknNDkYvS9zPSsBvFnIDoaM9DcZyLBjI+5I3Ze5Cgn68GQl6DHXhVvomxFwnEgMieos9Zukmj1y8mOhOP9V8x94de//d3nWeDTxOL3ZEZ3SCw2tocpayzMZHYe9ZoMo/neClMzf9Gd93Ump7yPO9cWb2mZy1k8GkG2saur6w+j+R2va2WOj0zaQ8AlAK0vEhamuobWO5h4CZP4UhBim0J8uLEPhqEIW3tTyR876lYGrentau/wes5Sv7d2y8AD0Km+lJ27xE3gl/x2siPgoLrGlodgak9DMxsJmAtCmpnuhUZLS8FcKhf2grcgH1bYmiMfrZkS+5E7NGzhJszz28k6gi8GdboXg7b4aSuI17ojPUFFPYrhcHMqF8XEvFXL4sagOvKMJE4sl02Vz1wMh7UAPZddxKz9OZgPnDs9qVOm/2QqTmN8bTQ5a+VkvZysh6BHM/ktYeBpIt7Qk+pIWfnZU2fWgGnmm0deX+1XuLhUYVE8HtflI2UyGSEdi8wzvXnkv2/3C4e8tyMOADCXCZPdjqu2qWm2JrReAv6g88Bt6XT6yMJE61IivqEqqi9ta2vrG42R9LpWGgRN8EqAN4OorVhYeDDkQ3yxNtD31Uwmc9br3qV+PxIfzj3sl/kJZqwkwsdtdWtrpqvjmVJ/p5TrrB014QsALi60c5dnISf19xsyPx5varpKmFqbpotlfoeLR8KRW5BgCcDdUY2/LnfWdQ2ty5kx0Jtu3+nnbtaLD3nMKjL1zFSpW7BFYR0E3pTp6pAhXN8+Vq6T8IgMiwP0kLMYzB3jObMaTKsJvFiqnROJxCVZijxGzH/vd9i6GA73g9opnl0g/klPquMBP8fD+Z2RxInxeMuccthUiaUUkaQco0svvdQ8fPiwbkUNSRwZTepLOVmP16gUQU+W9Y8woROgU7n8LP84GzXu3N3Wdtyvt7QkHNnsMTaiW6XAGIB0Iq8JnRv8Fj7Jl4ANKfnXbgf4Fg18mXvnKg253mduIUKjFLYQ8AtT51a/cdg7lVsAMnvT7Tu8wsKuBYjp17jI+3jxMbRi1q0jVQyKgsza3lTqt37icPLfBGxg0Pvzd+7xeLxC6LFtBDQAOAxCNTEv89uQe+GQOxVDx0dqqip3Bikw8sJhjV1j8x3MtImB/yGgighrpcrWb8di5fmEVsNANxEP0wjklPivLGWGzNHOAPiEVOVf+77LH/P7/O5IONxzMS6PsTBtY9JuCkKF7iVOlLqKoG2qNf4eIsmchiCWAXBtjh9+1l4YlnwsUDlZTydbmqDHeqFN+oCByGvp9E5ZAMFXVWCpwiK56jp2su9D8rFqqmO/DMKI2bvVljePvL5p1qxZlTJ/IUC/y8+JWiHSvoqoH6pRaYjcIfEImUk79Ezr1q2T/2QxgcDDwoWmSyl8xOPxqTCiTwF0Imvgq37mYR1Mcg72CW1VTBMPTZ48+axcdecvgCSPLx86dDkJbVZU531BnCEuBYefi4ti9yoRh3V0JquLeVGY/5ZKpaTC2e8PxRtbvgJo+zOpf3yx2GJQvrsnT56cWl1dfSKI91a+H6XgkA8vsZw40Te3u7tdLgR9tWU55+YtTgzappaKI1dU5sxfmIxjH7hy3sujXfgoJzv0OlFd/eIboAkp257JhH0aY2WmK/nzuoaW9eUU9CQSS99tUnYHA58G8BYRr8NA/2NsxO4ZbxyTK4xH80O+0skQa08GdVTGEmNcMvu7BPogCNvB/AnpT4n5K5l0h1R4DxoBJyyc71z8sJquHXoLGP0APXyu0rj/qR07pJBo8FOMj9rGxssGTla9MdajXaXicHLkhRZAfvBhOezfvLKMiDcBVAWi53QTK/KrjSkc51VfC3oxWMyW/WuewwwLDnhFocY4X0vlIxAcysnao7cw0SJ3f9tA2tIZ1dFDx945m2DCg0T4Kwz09cjzdPLSoAU9riMvXTTQ35nVYldqGroI/CJFtLUYYEsFOp44CoVLgjwqs7Cx8b3Eepsgs9EWkknxV5fc/QAACbZJREFUTD0YDxcSywwadcYRzexb5Uf+dUh1iVero/rm06fNd7Ehc2xcaepI5IfCg+JjtDiCXADJUBuIV+g8sPj06SnHo9VnVoFpJYGb83PNCsfw3HuQi8GRbFl+KDwsOIKMQo2GjyBwKCc75GTPKxTgnFeThlzA3F8OQY+trNsWQbbWUeLmwpHyPKH200hUeyjbb3YHLSzywlHouIzN10bSuTbT0XFwjKvPwT+3693+UOhc53Jm1ioc4G8XOufpFvj4gcMRLpmCVzil1YqpqZ3fC4KPC8FhO/wuMN/Wk+54zg8+5D3yjyQ5BkqOSaEqXwrH8FrNQzt8/ErL9t2byWR80QoUUia7bVm+gjssOIISJ46WD79xKCdrWxyrLCK4oSqmN7nCoblwCviOCOuf7YvheNCCnpzaTe9m6Et6u9p+4xjEwYPahG9kK/RnwoCjJ5WUggD3h+LxeMTvAue2EegFo9Nd99f1MsysrtCX+K1cdj9YLqca6zGJvvtEqv1fnO+cBRAImQJKTN/5uEAcWLDgzuiePQ/3++VgLSd7fknPXAm63Lnt6yrIvDk/x6lwDM/5OsrV0eb5RhrHUmxZOt32mvseYcERhDjxQvjwE8eEdbIyn3Tw4MHpcqLNnz//7QMHXpmdk43TX/ek2uUBcevjlGED8VHncLafgh5LjBBfVgMIvaYmcvzQoUMsD4MTcf/06spVbgFEXWNLnAXWaKZxozz3GhYcfhruYp1r3j519stgbMnfIdndQ+TRmOW96eQvfcQybFzkOOQqwdAnopqodwuGapuarteEtpOh3+xeGPmFRY5zNputMgzjlCznFhYcVhhOnnEVvOiJ7o59zvNaBQVY30WEpFP/1S8u5H3y+RgvHHLBMG3am9M0TTsr50NYcAwdgfG2ZX6Oy1hs6h8jDueZJqSTHRIW8VVgmkaEPbKkWb/QmwG+O9+Qy7NlJFvaZY2b/Czq4BKwLAA4BtBBoYmFOlDDQtsD0EZ3cQW5i2Ej9iRY3NeT7vyJXxMzLDhG6lxTM2VSZ26HJD7urihlLYJOnZVdbdp7U0nZUWXMn2J8gMgkQT8C0/PucPlQUXH+hZ9FHYaERbgPYBlKnEyMJtPAvjDgOPrG7/fOuGT2RgI+mV/lS+4eQNw6mkP7XgNXjI9y47DC4vWLb2BNPEqyKqJ17Ia++eqhA9vfc8WVG8rFRzEcsuZxXUOrPF5XNlsWFpsaFhzDwnteE/uP7fuGhoaLstB7megfelLJ7trm5pmyKwmIn5peVflgIUNuC2+2R5Ct96tikVVRpN/cCeL98nePHEEkWtW3k5lPvvXG67ddNGvO52T9UrewR66cJ087nmTCY345lLDgkPPMq3PNUA6Up+ocaU6nd75u5ygzzFjtx07Wi48ZM+dcm6tZPXwBVJdo3cDgw07JRD/em3iiZQlrvMjUacmuZPKoXdTjW5TFZ4ROM8KAo6JCHJdHuOTzusV4ciw1IVaPtpj6yGHQ4nyUFUeuzeVmJtEgzzrHG5pvYNB2ZtTFdHGobHyMgGPGlEn/Xi5bFhabGhYc+XN4wu1kra4kGn2TBvoXZTIZWTxCdp74Bmm4QnZHyal7SRZ0uF4Q3c4GXtLPYQ2TiPhZ8L+QmMc6O0a0ImZgUTKZPCPPtDFjAxGvzxpahzbAH9XAdxVSs16oUQ8LDom/lM41Vji56ow8MtIKYD8Ic8CWw/OlY0kJfJy2jap0LMkIspvOsfEeWcVH083lflVOks8ZqzqbBvMjTrEIuyLRLlPwrVJ8FRYcEpduIg2GnmW6zRB0jA1sAvBCT1f7tgudm+6/K4WPcuCw5qnswMV41WlsbhUsiER7GfSgXPyGBUe5bFlYbGpYcEx4JytX2CR4Y66VU66eb776LNfYue8WQKyV4WQQvtd/atL6sZ5vdJMvd8eAngbrTU4ez66L+XXbyVqtlOz+l1sAXAei53WTbvWzsXNYcMhnHUXnGkokls7OsriSBB/ws/dmqXzkmjUI2T7vU0x4mQTf6WfLOCdqQYS9Tl6zkLI4LDjsA/trQfgaQFmAvjO9Orbdr6IKpfIRNI7cO9m6gUlowzQaWTwucnWprZRFWHCUw5aFxaaGBceEd7J214XGgcpIu1NEwNrJEub6XRR8pBW8M/kNPrc7nU4ftpxMbidb1obJYcFRjKtydK5x/3aY+KirX/wZ0kR/piv5M1lEYLwariscw2dnvHHxBxniT6+54vLdUhVs72Qfh+DNfmolvCIAYcERFpsaFhwT3skWmLiy7dUjRPwrW7RCdU2tN5pZfm1Xd/LXXhPdz+/znb21iwUq/DzbWAresOAoV+caL07Cwke8sfE6Zl12VaqVUZibW1reZQzg81IU5teO0YsLazGocAyjKX/xI3exFZP7EjHd7AmibGWxMQoLjtx56VDY1FDgmHA52fwJ6l6FTp8y+Wdvv3PmHhC1EtCc6Uq+UIrR8eka94T4gZ2PXU9MqzLp9seDqB9aBHdYcDhtqALvXOMxfqHhwx3pMCrPXqZr6Ab4uf5TlWv8TGV4zWeFI39nO7T4MaMDhpWfDrBGdbHxcS9+xhVHLkdt7ezH06aGxbZPeCfr5LnALPNJy5joKsBM+N0hxctwObs2JvohM39YOvlxcPTWGcS+LB4fbxySr9zYBNu55v/LuEicuV6nfBUBuxkkW8L93fTqSVvLuYtVOM6fMY6WAsADDDwyHgsfa1xyvU5ls/lxxREWmxoWHMrJNjT8yTkYe2XTbwJ+PhDVl/rZos7LiDvfD4ZGgWsJOGKwXp9flaXUe43lurDgsMKSZehc48VVmPiwG4rfAyBLzLfmN0fweha/vlc4hjMpnRsxUrn/pXXXzL/s+35WcCp13MKCQzq3MNjUsOCY8E5WGtGzWepm8P7qqL4+yNJ83mHJZqlWneJ3L9pSX1L7OqprCAUOC45fnWtGyYH78tDwYfX4BG0mMpsyqdT+MTzTmP5U4RhOn13nu5vAq2TT9TKmdoYBCQuOsNjUsOCY8E7W3jFNuvrqq/vHY/XpfktkU+2amhoud/gv3+KGBceYPIGPfxwWPqzm3gcORP3oKjQWehSO89ijm25aPqmcefEi4xcWHDIKFRabOu44lJMdi7VRf6sYUAwoBhQDioERGFBOVk0PxYBiQDGgGFAMBMSAcrIBEatuqxhQDCgGFAOKAeVk1RxQDCgGFAOKAcVAQAwoJxsQseq2igHFgGJAMaAYUE5WzQHFgGJAMaAYUAwExIBysgERq26rGFAMKAYUA4oB5WTVHFAMKAYUA4oBxUBADCgnGxCx6raKAcWAYkAxoBj4P4OUo5n8H4UEAAAAAElFTkSuQmCC"/>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238" y="171952"/>
            <a:ext cx="7942209" cy="6353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16034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99C27A-3E55-2755-FCD4-80150E7A4D93}"/>
              </a:ext>
            </a:extLst>
          </p:cNvPr>
          <p:cNvSpPr txBox="1"/>
          <p:nvPr/>
        </p:nvSpPr>
        <p:spPr>
          <a:xfrm>
            <a:off x="1187624" y="1196752"/>
            <a:ext cx="7848872" cy="6617196"/>
          </a:xfrm>
          <a:prstGeom prst="rect">
            <a:avLst/>
          </a:prstGeom>
          <a:noFill/>
        </p:spPr>
        <p:txBody>
          <a:bodyPr wrap="square">
            <a:spAutoFit/>
          </a:bodyPr>
          <a:lstStyle/>
          <a:p>
            <a:r>
              <a:rPr lang="en-GB" sz="2800" dirty="0">
                <a:highlight>
                  <a:srgbClr val="00FFFF"/>
                </a:highlight>
                <a:hlinkClick r:id="rId3"/>
              </a:rPr>
              <a:t>The Future of Wind Power: 9 Cool Innovations (treehugger.com)</a:t>
            </a:r>
            <a:endParaRPr lang="en-GB" sz="2800" dirty="0">
              <a:highlight>
                <a:srgbClr val="00FFFF"/>
              </a:highlight>
            </a:endParaRPr>
          </a:p>
          <a:p>
            <a:endParaRPr lang="en-GB" sz="2800" dirty="0">
              <a:highlight>
                <a:srgbClr val="00FFFF"/>
              </a:highlight>
            </a:endParaRPr>
          </a:p>
          <a:p>
            <a:r>
              <a:rPr lang="en-GB" sz="2800" dirty="0">
                <a:highlight>
                  <a:srgbClr val="00FFFF"/>
                </a:highlight>
                <a:hlinkClick r:id="rId4"/>
              </a:rPr>
              <a:t>Next-Generation Wind Technology | Department of Energy</a:t>
            </a:r>
            <a:endParaRPr lang="en-GB" sz="2800" dirty="0">
              <a:highlight>
                <a:srgbClr val="00FFFF"/>
              </a:highlight>
            </a:endParaRPr>
          </a:p>
          <a:p>
            <a:endParaRPr lang="en-GB" sz="2800" dirty="0">
              <a:highlight>
                <a:srgbClr val="00FFFF"/>
              </a:highlight>
            </a:endParaRPr>
          </a:p>
          <a:p>
            <a:r>
              <a:rPr lang="en-GB" sz="2800" dirty="0">
                <a:highlight>
                  <a:srgbClr val="00FFFF"/>
                </a:highlight>
                <a:hlinkClick r:id="rId5"/>
              </a:rPr>
              <a:t>https://youtu.be/nNp21zTeCDc</a:t>
            </a:r>
            <a:endParaRPr lang="en-GB" sz="2800" dirty="0">
              <a:highlight>
                <a:srgbClr val="00FFFF"/>
              </a:highlight>
            </a:endParaRPr>
          </a:p>
          <a:p>
            <a:endParaRPr lang="en-GB" sz="2800" dirty="0">
              <a:highlight>
                <a:srgbClr val="00FFFF"/>
              </a:highlight>
            </a:endParaRPr>
          </a:p>
          <a:p>
            <a:r>
              <a:rPr lang="en-GB" sz="2800" dirty="0">
                <a:highlight>
                  <a:srgbClr val="00FFFF"/>
                </a:highlight>
                <a:hlinkClick r:id="rId6"/>
              </a:rPr>
              <a:t>https://youtu.be/nPvTH7Siclg</a:t>
            </a:r>
            <a:endParaRPr lang="en-GB" sz="2800" dirty="0">
              <a:highlight>
                <a:srgbClr val="00FFFF"/>
              </a:highlight>
            </a:endParaRPr>
          </a:p>
          <a:p>
            <a:endParaRPr lang="en-GB" sz="2800" dirty="0">
              <a:highlight>
                <a:srgbClr val="00FFFF"/>
              </a:highlight>
            </a:endParaRPr>
          </a:p>
          <a:p>
            <a:r>
              <a:rPr lang="en-GB" sz="2800" dirty="0">
                <a:highlight>
                  <a:srgbClr val="00FFFF"/>
                </a:highlight>
                <a:hlinkClick r:id="rId7"/>
              </a:rPr>
              <a:t>A new design for wind turbines – </a:t>
            </a:r>
            <a:r>
              <a:rPr lang="en-GB" sz="2800" dirty="0" err="1">
                <a:highlight>
                  <a:srgbClr val="00FFFF"/>
                </a:highlight>
                <a:hlinkClick r:id="rId7"/>
              </a:rPr>
              <a:t>DW</a:t>
            </a:r>
            <a:r>
              <a:rPr lang="en-GB" sz="2800" dirty="0">
                <a:highlight>
                  <a:srgbClr val="00FFFF"/>
                </a:highlight>
                <a:hlinkClick r:id="rId7"/>
              </a:rPr>
              <a:t> – 11/15/2022</a:t>
            </a:r>
            <a:endParaRPr lang="en-GB" sz="2800" dirty="0">
              <a:highlight>
                <a:srgbClr val="00FFFF"/>
              </a:highlight>
            </a:endParaRPr>
          </a:p>
          <a:p>
            <a:endParaRPr lang="en-GB" sz="2800" dirty="0">
              <a:highlight>
                <a:srgbClr val="00FFFF"/>
              </a:highlight>
            </a:endParaRPr>
          </a:p>
          <a:p>
            <a:endParaRPr lang="en-GB" sz="6000" dirty="0"/>
          </a:p>
        </p:txBody>
      </p:sp>
    </p:spTree>
    <p:extLst>
      <p:ext uri="{BB962C8B-B14F-4D97-AF65-F5344CB8AC3E}">
        <p14:creationId xmlns:p14="http://schemas.microsoft.com/office/powerpoint/2010/main" val="694636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654954"/>
            <a:ext cx="3051220" cy="707886"/>
          </a:xfrm>
          <a:prstGeom prst="rect">
            <a:avLst/>
          </a:prstGeom>
          <a:noFill/>
        </p:spPr>
        <p:txBody>
          <a:bodyPr wrap="none" rtlCol="0">
            <a:spAutoFit/>
          </a:bodyPr>
          <a:lstStyle/>
          <a:p>
            <a:r>
              <a:rPr lang="en-GB" sz="4000" dirty="0">
                <a:latin typeface="Arial" panose="020B0604020202020204" pitchFamily="34" charset="0"/>
                <a:cs typeface="Arial" panose="020B0604020202020204" pitchFamily="34" charset="0"/>
              </a:rPr>
              <a:t>MATERIALS</a:t>
            </a:r>
          </a:p>
        </p:txBody>
      </p:sp>
      <p:sp>
        <p:nvSpPr>
          <p:cNvPr id="3" name="TextBox 2"/>
          <p:cNvSpPr txBox="1"/>
          <p:nvPr/>
        </p:nvSpPr>
        <p:spPr>
          <a:xfrm>
            <a:off x="323528" y="2204864"/>
            <a:ext cx="9194001" cy="3970318"/>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Hub – Iron</a:t>
            </a:r>
          </a:p>
          <a:p>
            <a:r>
              <a:rPr lang="en-GB" sz="3600" dirty="0">
                <a:latin typeface="Arial" panose="020B0604020202020204" pitchFamily="34" charset="0"/>
                <a:cs typeface="Arial" panose="020B0604020202020204" pitchFamily="34" charset="0"/>
              </a:rPr>
              <a:t>Canopy – Glass fibre, epoxy, steel</a:t>
            </a:r>
          </a:p>
          <a:p>
            <a:r>
              <a:rPr lang="en-GB" sz="3600" dirty="0">
                <a:latin typeface="Arial" panose="020B0604020202020204" pitchFamily="34" charset="0"/>
                <a:cs typeface="Arial" panose="020B0604020202020204" pitchFamily="34" charset="0"/>
              </a:rPr>
              <a:t>Nacelle – Steel, magnets, PCB, batteries</a:t>
            </a:r>
          </a:p>
          <a:p>
            <a:r>
              <a:rPr lang="en-GB" sz="3600" dirty="0">
                <a:latin typeface="Arial" panose="020B0604020202020204" pitchFamily="34" charset="0"/>
                <a:cs typeface="Arial" panose="020B0604020202020204" pitchFamily="34" charset="0"/>
              </a:rPr>
              <a:t>Platform, ladders – Aluminium</a:t>
            </a:r>
          </a:p>
          <a:p>
            <a:r>
              <a:rPr lang="en-GB" sz="3600" dirty="0">
                <a:latin typeface="Arial" panose="020B0604020202020204" pitchFamily="34" charset="0"/>
                <a:cs typeface="Arial" panose="020B0604020202020204" pitchFamily="34" charset="0"/>
              </a:rPr>
              <a:t>Cables – plastic, copper, aluminium</a:t>
            </a:r>
          </a:p>
          <a:p>
            <a:r>
              <a:rPr lang="en-GB" sz="3600" dirty="0">
                <a:latin typeface="Arial" panose="020B0604020202020204" pitchFamily="34" charset="0"/>
                <a:cs typeface="Arial" panose="020B0604020202020204" pitchFamily="34" charset="0"/>
              </a:rPr>
              <a:t>Tower – steel</a:t>
            </a:r>
          </a:p>
          <a:p>
            <a:r>
              <a:rPr lang="en-GB" sz="3600" dirty="0">
                <a:latin typeface="Arial" panose="020B0604020202020204" pitchFamily="34" charset="0"/>
                <a:cs typeface="Arial" panose="020B0604020202020204" pitchFamily="34" charset="0"/>
              </a:rPr>
              <a:t>Foundation – concrete, gravel, steel</a:t>
            </a:r>
          </a:p>
        </p:txBody>
      </p:sp>
    </p:spTree>
    <p:extLst>
      <p:ext uri="{BB962C8B-B14F-4D97-AF65-F5344CB8AC3E}">
        <p14:creationId xmlns:p14="http://schemas.microsoft.com/office/powerpoint/2010/main" val="1558955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548680"/>
            <a:ext cx="5750292" cy="6247864"/>
          </a:xfrm>
          <a:prstGeom prst="rect">
            <a:avLst/>
          </a:prstGeom>
          <a:noFill/>
        </p:spPr>
        <p:txBody>
          <a:bodyPr wrap="none" rtlCol="0">
            <a:spAutoFit/>
          </a:bodyPr>
          <a:lstStyle/>
          <a:p>
            <a:r>
              <a:rPr lang="en-GB" sz="4000" dirty="0">
                <a:latin typeface="Arial" panose="020B0604020202020204" pitchFamily="34" charset="0"/>
                <a:cs typeface="Arial" panose="020B0604020202020204" pitchFamily="34" charset="0"/>
              </a:rPr>
              <a:t>Materials - Blade</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Balsam</a:t>
            </a:r>
          </a:p>
          <a:p>
            <a:r>
              <a:rPr lang="en-GB" sz="3600" dirty="0">
                <a:latin typeface="Arial" panose="020B0604020202020204" pitchFamily="34" charset="0"/>
                <a:cs typeface="Arial" panose="020B0604020202020204" pitchFamily="34" charset="0"/>
              </a:rPr>
              <a:t>Glass and Carbon fibres</a:t>
            </a:r>
          </a:p>
          <a:p>
            <a:r>
              <a:rPr lang="en-GB" sz="3600" dirty="0">
                <a:latin typeface="Arial" panose="020B0604020202020204" pitchFamily="34" charset="0"/>
                <a:cs typeface="Arial" panose="020B0604020202020204" pitchFamily="34" charset="0"/>
              </a:rPr>
              <a:t>Aramid and Basalt fibres</a:t>
            </a:r>
          </a:p>
          <a:p>
            <a:r>
              <a:rPr lang="en-GB" sz="3600" dirty="0">
                <a:latin typeface="Arial" panose="020B0604020202020204" pitchFamily="34" charset="0"/>
                <a:cs typeface="Arial" panose="020B0604020202020204" pitchFamily="34" charset="0"/>
              </a:rPr>
              <a:t>Natural fibres</a:t>
            </a:r>
          </a:p>
          <a:p>
            <a:r>
              <a:rPr lang="en-GB" sz="3600" dirty="0">
                <a:latin typeface="Arial" panose="020B0604020202020204" pitchFamily="34" charset="0"/>
                <a:cs typeface="Arial" panose="020B0604020202020204" pitchFamily="34" charset="0"/>
              </a:rPr>
              <a:t>Thermoset composites</a:t>
            </a:r>
          </a:p>
          <a:p>
            <a:r>
              <a:rPr lang="en-GB" sz="3600" dirty="0">
                <a:latin typeface="Arial" panose="020B0604020202020204" pitchFamily="34" charset="0"/>
                <a:cs typeface="Arial" panose="020B0604020202020204" pitchFamily="34" charset="0"/>
              </a:rPr>
              <a:t>Thermoplastic</a:t>
            </a:r>
          </a:p>
          <a:p>
            <a:r>
              <a:rPr lang="en-GB" sz="3600" dirty="0">
                <a:latin typeface="Arial" panose="020B0604020202020204" pitchFamily="34" charset="0"/>
                <a:cs typeface="Arial" panose="020B0604020202020204" pitchFamily="34" charset="0"/>
              </a:rPr>
              <a:t>Polymers</a:t>
            </a:r>
          </a:p>
          <a:p>
            <a:r>
              <a:rPr lang="en-GB" sz="3600" dirty="0">
                <a:latin typeface="Arial" panose="020B0604020202020204" pitchFamily="34" charset="0"/>
                <a:cs typeface="Arial" panose="020B0604020202020204" pitchFamily="34" charset="0"/>
              </a:rPr>
              <a:t>Resin</a:t>
            </a:r>
          </a:p>
          <a:p>
            <a:r>
              <a:rPr lang="en-GB" sz="3600" dirty="0">
                <a:latin typeface="Arial" panose="020B0604020202020204" pitchFamily="34" charset="0"/>
                <a:cs typeface="Arial" panose="020B0604020202020204" pitchFamily="34" charset="0"/>
              </a:rPr>
              <a:t>Nano-engineered materials</a:t>
            </a:r>
          </a:p>
        </p:txBody>
      </p:sp>
    </p:spTree>
    <p:extLst>
      <p:ext uri="{BB962C8B-B14F-4D97-AF65-F5344CB8AC3E}">
        <p14:creationId xmlns:p14="http://schemas.microsoft.com/office/powerpoint/2010/main" val="2580254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ste hierarchy">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395536" y="476672"/>
            <a:ext cx="8280920" cy="5112568"/>
          </a:xfrm>
          <a:prstGeom prst="rect">
            <a:avLst/>
          </a:prstGeom>
          <a:noFill/>
          <a:ln>
            <a:noFill/>
          </a:ln>
        </p:spPr>
      </p:pic>
      <p:sp>
        <p:nvSpPr>
          <p:cNvPr id="3" name="TextBox 2"/>
          <p:cNvSpPr txBox="1"/>
          <p:nvPr/>
        </p:nvSpPr>
        <p:spPr>
          <a:xfrm>
            <a:off x="107504" y="6432430"/>
            <a:ext cx="4253087"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Waste hierarchy. Diagram: Mildred Williams | Viable AlternativEnergy</a:t>
            </a:r>
          </a:p>
        </p:txBody>
      </p:sp>
      <p:sp>
        <p:nvSpPr>
          <p:cNvPr id="4" name="TextBox 3"/>
          <p:cNvSpPr txBox="1"/>
          <p:nvPr/>
        </p:nvSpPr>
        <p:spPr>
          <a:xfrm>
            <a:off x="302925" y="5857743"/>
            <a:ext cx="8841075"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Stretch Material – apply the waste hierarchy to the entire wind turbine infrastructure</a:t>
            </a:r>
          </a:p>
        </p:txBody>
      </p:sp>
    </p:spTree>
    <p:extLst>
      <p:ext uri="{BB962C8B-B14F-4D97-AF65-F5344CB8AC3E}">
        <p14:creationId xmlns:p14="http://schemas.microsoft.com/office/powerpoint/2010/main" val="41567796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8640960"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7698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84175"/>
            <a:ext cx="8424936" cy="60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97062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8280920" cy="4377679"/>
          </a:xfrm>
        </p:spPr>
        <p:txBody>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LANDFILL</a:t>
            </a:r>
          </a:p>
          <a:p>
            <a:pPr>
              <a:buFont typeface="Arial" panose="020B0604020202020204" pitchFamily="34" charset="0"/>
              <a:buChar char="•"/>
            </a:pPr>
            <a:r>
              <a:rPr lang="en-GB" dirty="0">
                <a:latin typeface="Arial" panose="020B0604020202020204" pitchFamily="34" charset="0"/>
                <a:cs typeface="Arial" panose="020B0604020202020204" pitchFamily="34" charset="0"/>
              </a:rPr>
              <a:t>INCINERATION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MECHNAICAL RECYCLING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FLUIDISED BED RECYCLING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PYROLISIS RECYCLING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MICROWAVE  ASSISSTED  PYROLISIS  RECYCLING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CHEMICAL RECYCLING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HIGH VOLTAGE FRAGMENTATION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BLADE LIFE EXTENSION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RE-PURPOSE</a:t>
            </a:r>
          </a:p>
          <a:p>
            <a:pPr>
              <a:buFont typeface="Arial" panose="020B0604020202020204" pitchFamily="34" charset="0"/>
              <a:buChar char="•"/>
            </a:pPr>
            <a:r>
              <a:rPr lang="en-GB" dirty="0">
                <a:latin typeface="Arial" panose="020B0604020202020204" pitchFamily="34" charset="0"/>
                <a:cs typeface="Arial" panose="020B0604020202020204" pitchFamily="34" charset="0"/>
              </a:rPr>
              <a:t>RE-USE</a:t>
            </a:r>
          </a:p>
        </p:txBody>
      </p:sp>
      <p:sp>
        <p:nvSpPr>
          <p:cNvPr id="3" name="Title 2"/>
          <p:cNvSpPr>
            <a:spLocks noGrp="1"/>
          </p:cNvSpPr>
          <p:nvPr>
            <p:ph type="title"/>
          </p:nvPr>
        </p:nvSpPr>
        <p:spPr>
          <a:xfrm>
            <a:off x="323528" y="116632"/>
            <a:ext cx="7543800" cy="914400"/>
          </a:xfrm>
        </p:spPr>
        <p:txBody>
          <a:bodyPr/>
          <a:lstStyle/>
          <a:p>
            <a:r>
              <a:rPr lang="en-GB" dirty="0">
                <a:latin typeface="Arial" panose="020B0604020202020204" pitchFamily="34" charset="0"/>
                <a:cs typeface="Arial" panose="020B0604020202020204" pitchFamily="34" charset="0"/>
              </a:rPr>
              <a:t>OPTIONS</a:t>
            </a:r>
          </a:p>
        </p:txBody>
      </p:sp>
    </p:spTree>
    <p:extLst>
      <p:ext uri="{BB962C8B-B14F-4D97-AF65-F5344CB8AC3E}">
        <p14:creationId xmlns:p14="http://schemas.microsoft.com/office/powerpoint/2010/main" val="1457017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83568" y="1844824"/>
            <a:ext cx="7848872" cy="4377679"/>
          </a:xfrm>
        </p:spPr>
        <p:txBody>
          <a:bodyPr>
            <a:noAutofit/>
          </a:bodyPr>
          <a:lstStyle/>
          <a:p>
            <a:pPr>
              <a:buFont typeface="Arial" panose="020B0604020202020204" pitchFamily="34" charset="0"/>
              <a:buChar char="•"/>
            </a:pPr>
            <a:r>
              <a:rPr lang="en-GB" sz="2800" dirty="0">
                <a:latin typeface="Arial" panose="020B0604020202020204" pitchFamily="34" charset="0"/>
                <a:cs typeface="Arial" panose="020B0604020202020204" pitchFamily="34" charset="0"/>
              </a:rPr>
              <a:t>Life Cycle Assessment – ISO 14040</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Eco-audit – stream-lined LCA</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Input / output model</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Risk assessment  (ISO14001 Effects register)</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Criteria Based Assessment</a:t>
            </a:r>
          </a:p>
          <a:p>
            <a:endParaRPr lang="en-GB" sz="2800" dirty="0"/>
          </a:p>
        </p:txBody>
      </p:sp>
      <p:sp>
        <p:nvSpPr>
          <p:cNvPr id="3" name="Title 2"/>
          <p:cNvSpPr>
            <a:spLocks noGrp="1"/>
          </p:cNvSpPr>
          <p:nvPr>
            <p:ph type="title"/>
          </p:nvPr>
        </p:nvSpPr>
        <p:spPr>
          <a:xfrm>
            <a:off x="611560" y="116632"/>
            <a:ext cx="7543800" cy="914400"/>
          </a:xfrm>
        </p:spPr>
        <p:txBody>
          <a:bodyPr/>
          <a:lstStyle/>
          <a:p>
            <a:r>
              <a:rPr lang="en-GB" dirty="0"/>
              <a:t>TOOLS</a:t>
            </a:r>
          </a:p>
        </p:txBody>
      </p:sp>
    </p:spTree>
    <p:extLst>
      <p:ext uri="{BB962C8B-B14F-4D97-AF65-F5344CB8AC3E}">
        <p14:creationId xmlns:p14="http://schemas.microsoft.com/office/powerpoint/2010/main" val="27031378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12776"/>
            <a:ext cx="8424936" cy="4824536"/>
          </a:xfrm>
        </p:spPr>
        <p:txBody>
          <a:bodyPr>
            <a:normAutofit/>
          </a:bodyPr>
          <a:lstStyle/>
          <a:p>
            <a:pPr marL="18288" indent="0">
              <a:buNone/>
            </a:pPr>
            <a:r>
              <a:rPr lang="en-GB" dirty="0"/>
              <a:t>Four stages </a:t>
            </a:r>
          </a:p>
          <a:p>
            <a:pPr>
              <a:buFont typeface="Arial" panose="020B0604020202020204" pitchFamily="34" charset="0"/>
              <a:buChar char="•"/>
            </a:pPr>
            <a:r>
              <a:rPr lang="en-GB" dirty="0"/>
              <a:t>1. Goal and scope</a:t>
            </a:r>
          </a:p>
          <a:p>
            <a:pPr>
              <a:buFont typeface="Arial" panose="020B0604020202020204" pitchFamily="34" charset="0"/>
              <a:buChar char="•"/>
            </a:pPr>
            <a:r>
              <a:rPr lang="en-GB" dirty="0"/>
              <a:t>2. Inventory</a:t>
            </a:r>
          </a:p>
          <a:p>
            <a:pPr>
              <a:buFont typeface="Arial" panose="020B0604020202020204" pitchFamily="34" charset="0"/>
              <a:buChar char="•"/>
            </a:pPr>
            <a:r>
              <a:rPr lang="en-GB" dirty="0"/>
              <a:t>3. Impact assessment</a:t>
            </a:r>
          </a:p>
          <a:p>
            <a:pPr>
              <a:buFont typeface="Arial" panose="020B0604020202020204" pitchFamily="34" charset="0"/>
              <a:buChar char="•"/>
            </a:pPr>
            <a:r>
              <a:rPr lang="en-GB" dirty="0"/>
              <a:t>4. Improvement assessment</a:t>
            </a:r>
          </a:p>
          <a:p>
            <a:pPr>
              <a:buFont typeface="Arial" panose="020B0604020202020204" pitchFamily="34" charset="0"/>
              <a:buChar char="•"/>
            </a:pPr>
            <a:endParaRPr lang="en-GB" dirty="0"/>
          </a:p>
          <a:p>
            <a:pPr>
              <a:buFont typeface="Arial" panose="020B0604020202020204" pitchFamily="34" charset="0"/>
              <a:buChar char="•"/>
            </a:pPr>
            <a:r>
              <a:rPr lang="en-GB" dirty="0"/>
              <a:t>Conceptual LCA</a:t>
            </a:r>
          </a:p>
          <a:p>
            <a:pPr>
              <a:buFont typeface="Arial" panose="020B0604020202020204" pitchFamily="34" charset="0"/>
              <a:buChar char="•"/>
            </a:pPr>
            <a:r>
              <a:rPr lang="en-GB" dirty="0"/>
              <a:t>Simplified LCA</a:t>
            </a:r>
          </a:p>
          <a:p>
            <a:pPr>
              <a:buFont typeface="Arial" panose="020B0604020202020204" pitchFamily="34" charset="0"/>
              <a:buChar char="•"/>
            </a:pPr>
            <a:r>
              <a:rPr lang="en-GB" dirty="0"/>
              <a:t>Detailed LCA</a:t>
            </a:r>
          </a:p>
          <a:p>
            <a:endParaRPr lang="en-GB" dirty="0"/>
          </a:p>
        </p:txBody>
      </p:sp>
      <p:sp>
        <p:nvSpPr>
          <p:cNvPr id="3" name="Title 2"/>
          <p:cNvSpPr>
            <a:spLocks noGrp="1"/>
          </p:cNvSpPr>
          <p:nvPr>
            <p:ph type="title"/>
          </p:nvPr>
        </p:nvSpPr>
        <p:spPr>
          <a:xfrm>
            <a:off x="251520" y="188640"/>
            <a:ext cx="8640960" cy="914400"/>
          </a:xfrm>
        </p:spPr>
        <p:txBody>
          <a:bodyPr/>
          <a:lstStyle/>
          <a:p>
            <a:r>
              <a:rPr lang="en-GB" dirty="0"/>
              <a:t>LIFE CYCLE ASSESSMENT</a:t>
            </a:r>
          </a:p>
        </p:txBody>
      </p:sp>
    </p:spTree>
    <p:extLst>
      <p:ext uri="{BB962C8B-B14F-4D97-AF65-F5344CB8AC3E}">
        <p14:creationId xmlns:p14="http://schemas.microsoft.com/office/powerpoint/2010/main" val="38435947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098" name="Picture 2" descr="mapping diagrams">
            <a:extLst>
              <a:ext uri="{FF2B5EF4-FFF2-40B4-BE49-F238E27FC236}">
                <a16:creationId xmlns:a16="http://schemas.microsoft.com/office/drawing/2014/main" id="{3F44A8B9-E374-4BA1-AAD2-FB8533C29E4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376821" y="922569"/>
            <a:ext cx="5419311" cy="501286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B562DA5-076A-412E-B6C6-8A0B60E0F859}"/>
              </a:ext>
            </a:extLst>
          </p:cNvPr>
          <p:cNvSpPr>
            <a:spLocks noGrp="1"/>
          </p:cNvSpPr>
          <p:nvPr>
            <p:ph type="title"/>
          </p:nvPr>
        </p:nvSpPr>
        <p:spPr>
          <a:xfrm>
            <a:off x="495030" y="2767106"/>
            <a:ext cx="2535526" cy="3071906"/>
          </a:xfrm>
        </p:spPr>
        <p:txBody>
          <a:bodyPr vert="horz" lIns="91440" tIns="45720" rIns="91440" bIns="45720" rtlCol="0" anchor="t">
            <a:normAutofit/>
          </a:bodyPr>
          <a:lstStyle/>
          <a:p>
            <a:pPr algn="l">
              <a:lnSpc>
                <a:spcPct val="90000"/>
              </a:lnSpc>
            </a:pPr>
            <a:r>
              <a:rPr lang="en-US" sz="3500" kern="1200" dirty="0">
                <a:solidFill>
                  <a:srgbClr val="FFFFFF"/>
                </a:solidFill>
                <a:latin typeface="+mj-lt"/>
                <a:ea typeface="+mj-ea"/>
                <a:cs typeface="+mj-cs"/>
              </a:rPr>
              <a:t>SYSTEMS THINKING</a:t>
            </a:r>
          </a:p>
        </p:txBody>
      </p:sp>
    </p:spTree>
    <p:extLst>
      <p:ext uri="{BB962C8B-B14F-4D97-AF65-F5344CB8AC3E}">
        <p14:creationId xmlns:p14="http://schemas.microsoft.com/office/powerpoint/2010/main" val="3259349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2250F8-5B11-45BE-B9FC-4AE6D71357A8}"/>
              </a:ext>
            </a:extLst>
          </p:cNvPr>
          <p:cNvSpPr>
            <a:spLocks noGrp="1"/>
          </p:cNvSpPr>
          <p:nvPr>
            <p:ph idx="1"/>
          </p:nvPr>
        </p:nvSpPr>
        <p:spPr>
          <a:xfrm>
            <a:off x="3070384" y="10139"/>
            <a:ext cx="5750088" cy="6837723"/>
          </a:xfrm>
        </p:spPr>
        <p:txBody>
          <a:bodyPr anchor="ctr">
            <a:normAutofit/>
          </a:bodyPr>
          <a:lstStyle/>
          <a:p>
            <a:pPr algn="just">
              <a:lnSpc>
                <a:spcPct val="90000"/>
              </a:lnSpc>
              <a:buFont typeface="Arial" panose="020B0604020202020204" pitchFamily="34" charset="0"/>
              <a:buChar char="•"/>
            </a:pPr>
            <a:r>
              <a:rPr lang="en-GB" sz="1800" dirty="0"/>
              <a:t>Different stakeholders, different people see this system from different angles. In a participatory democracy, a method of exploring those views and accommodating those views to deal with a specific challenge is the approach emerging across the EU.</a:t>
            </a:r>
          </a:p>
          <a:p>
            <a:pPr algn="just">
              <a:lnSpc>
                <a:spcPct val="90000"/>
              </a:lnSpc>
              <a:buFont typeface="Arial" panose="020B0604020202020204" pitchFamily="34" charset="0"/>
              <a:buChar char="•"/>
            </a:pPr>
            <a:endParaRPr lang="en-GB" sz="1800" dirty="0"/>
          </a:p>
          <a:p>
            <a:pPr algn="just">
              <a:lnSpc>
                <a:spcPct val="90000"/>
              </a:lnSpc>
              <a:buFont typeface="Arial" panose="020B0604020202020204" pitchFamily="34" charset="0"/>
              <a:buChar char="•"/>
            </a:pPr>
            <a:r>
              <a:rPr lang="en-GB" sz="1800" dirty="0"/>
              <a:t>Solutions that emerge to extend life, re-use, recycle or dispose of a turbine  maybe beneficial in one area, have potential to be detrimental in another and pose major difficulties in another area.</a:t>
            </a:r>
          </a:p>
          <a:p>
            <a:pPr algn="just">
              <a:lnSpc>
                <a:spcPct val="90000"/>
              </a:lnSpc>
            </a:pPr>
            <a:endParaRPr lang="en-GB" sz="1800" dirty="0"/>
          </a:p>
          <a:p>
            <a:pPr marL="0" indent="0">
              <a:lnSpc>
                <a:spcPct val="90000"/>
              </a:lnSpc>
              <a:buNone/>
            </a:pPr>
            <a:endParaRPr lang="en-GB" sz="1600" dirty="0"/>
          </a:p>
        </p:txBody>
      </p:sp>
      <p:sp>
        <p:nvSpPr>
          <p:cNvPr id="2" name="Title 1">
            <a:extLst>
              <a:ext uri="{FF2B5EF4-FFF2-40B4-BE49-F238E27FC236}">
                <a16:creationId xmlns:a16="http://schemas.microsoft.com/office/drawing/2014/main" id="{95F79656-863C-4586-A827-1A4393F5EAB8}"/>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PROCESS</a:t>
            </a:r>
          </a:p>
        </p:txBody>
      </p:sp>
    </p:spTree>
    <p:extLst>
      <p:ext uri="{BB962C8B-B14F-4D97-AF65-F5344CB8AC3E}">
        <p14:creationId xmlns:p14="http://schemas.microsoft.com/office/powerpoint/2010/main" val="20261094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404664"/>
            <a:ext cx="784887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01940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025" r="999" b="1"/>
          <a:stretch/>
        </p:blipFill>
        <p:spPr bwMode="auto">
          <a:xfrm>
            <a:off x="20" y="431"/>
            <a:ext cx="6086455" cy="640831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6482394" y="489507"/>
            <a:ext cx="2318706" cy="1655483"/>
          </a:xfrm>
        </p:spPr>
        <p:txBody>
          <a:bodyPr vert="horz" lIns="91440" tIns="45720" rIns="91440" bIns="45720" rtlCol="0" anchor="b">
            <a:normAutofit/>
          </a:bodyPr>
          <a:lstStyle/>
          <a:p>
            <a:pPr algn="l">
              <a:lnSpc>
                <a:spcPct val="90000"/>
              </a:lnSpc>
            </a:pPr>
            <a:r>
              <a:rPr lang="en-US" sz="3500"/>
              <a:t>5 Capitals Model</a:t>
            </a:r>
          </a:p>
        </p:txBody>
      </p:sp>
      <p:sp>
        <p:nvSpPr>
          <p:cNvPr id="4" name="TextBox 3"/>
          <p:cNvSpPr txBox="1"/>
          <p:nvPr/>
        </p:nvSpPr>
        <p:spPr>
          <a:xfrm>
            <a:off x="4989800" y="5783036"/>
            <a:ext cx="4139932" cy="585457"/>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1700" dirty="0"/>
              <a:t>Source: https://www.forumforthefuture.org/the-five-capitals</a:t>
            </a:r>
          </a:p>
        </p:txBody>
      </p:sp>
      <p:sp>
        <p:nvSpPr>
          <p:cNvPr id="73" name="Rectangle 7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741"/>
            <a:ext cx="9143997"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8742"/>
            <a:ext cx="6086475"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9913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32D9B2-3A52-43BC-9CB4-606A68822ED4}"/>
              </a:ext>
            </a:extLst>
          </p:cNvPr>
          <p:cNvSpPr>
            <a:spLocks noGrp="1"/>
          </p:cNvSpPr>
          <p:nvPr>
            <p:ph idx="1"/>
          </p:nvPr>
        </p:nvSpPr>
        <p:spPr>
          <a:xfrm>
            <a:off x="2627784" y="10139"/>
            <a:ext cx="6513930" cy="6837721"/>
          </a:xfrm>
        </p:spPr>
        <p:txBody>
          <a:bodyPr anchor="ctr">
            <a:normAutofit/>
          </a:bodyPr>
          <a:lstStyle/>
          <a:p>
            <a:pPr>
              <a:buFont typeface="Arial" panose="020B0604020202020204" pitchFamily="34" charset="0"/>
              <a:buChar char="•"/>
            </a:pPr>
            <a:r>
              <a:rPr lang="en-GB" sz="2400" dirty="0">
                <a:effectLst/>
              </a:rPr>
              <a:t>Natural Capital </a:t>
            </a:r>
          </a:p>
          <a:p>
            <a:pPr>
              <a:buFont typeface="Arial" panose="020B0604020202020204" pitchFamily="34" charset="0"/>
              <a:buChar char="•"/>
            </a:pPr>
            <a:endParaRPr lang="en-GB" sz="2400" dirty="0">
              <a:effectLst/>
            </a:endParaRPr>
          </a:p>
          <a:p>
            <a:pPr>
              <a:buFont typeface="Arial" panose="020B0604020202020204" pitchFamily="34" charset="0"/>
              <a:buChar char="•"/>
            </a:pPr>
            <a:r>
              <a:rPr lang="en-GB" sz="2400" dirty="0">
                <a:effectLst/>
              </a:rPr>
              <a:t>Human Capital </a:t>
            </a:r>
          </a:p>
          <a:p>
            <a:pPr>
              <a:buFont typeface="Arial" panose="020B0604020202020204" pitchFamily="34" charset="0"/>
              <a:buChar char="•"/>
            </a:pPr>
            <a:endParaRPr lang="en-GB" sz="2400" dirty="0">
              <a:effectLst/>
            </a:endParaRPr>
          </a:p>
          <a:p>
            <a:pPr>
              <a:buFont typeface="Arial" panose="020B0604020202020204" pitchFamily="34" charset="0"/>
              <a:buChar char="•"/>
            </a:pPr>
            <a:r>
              <a:rPr lang="en-GB" sz="2400" dirty="0">
                <a:effectLst/>
              </a:rPr>
              <a:t>Social Capital </a:t>
            </a:r>
          </a:p>
          <a:p>
            <a:pPr>
              <a:buFont typeface="Arial" panose="020B0604020202020204" pitchFamily="34" charset="0"/>
              <a:buChar char="•"/>
            </a:pPr>
            <a:endParaRPr lang="en-GB" sz="2400" dirty="0">
              <a:effectLst/>
            </a:endParaRPr>
          </a:p>
          <a:p>
            <a:pPr>
              <a:buFont typeface="Arial" panose="020B0604020202020204" pitchFamily="34" charset="0"/>
              <a:buChar char="•"/>
            </a:pPr>
            <a:r>
              <a:rPr lang="en-GB" sz="2400" dirty="0">
                <a:effectLst/>
              </a:rPr>
              <a:t>Manufactured Capital </a:t>
            </a:r>
          </a:p>
          <a:p>
            <a:pPr>
              <a:buFont typeface="Arial" panose="020B0604020202020204" pitchFamily="34" charset="0"/>
              <a:buChar char="•"/>
            </a:pPr>
            <a:endParaRPr lang="en-GB" sz="2400" dirty="0">
              <a:effectLst/>
            </a:endParaRPr>
          </a:p>
          <a:p>
            <a:pPr>
              <a:buFont typeface="Arial" panose="020B0604020202020204" pitchFamily="34" charset="0"/>
              <a:buChar char="•"/>
            </a:pPr>
            <a:r>
              <a:rPr lang="en-GB" sz="2400" dirty="0">
                <a:effectLst/>
              </a:rPr>
              <a:t>Financial Capital </a:t>
            </a:r>
          </a:p>
        </p:txBody>
      </p:sp>
      <p:sp>
        <p:nvSpPr>
          <p:cNvPr id="2" name="Title 1">
            <a:extLst>
              <a:ext uri="{FF2B5EF4-FFF2-40B4-BE49-F238E27FC236}">
                <a16:creationId xmlns:a16="http://schemas.microsoft.com/office/drawing/2014/main" id="{84EBE55C-D028-41AC-BED9-46A1AB37EFE4}"/>
              </a:ext>
            </a:extLst>
          </p:cNvPr>
          <p:cNvSpPr>
            <a:spLocks noGrp="1"/>
          </p:cNvSpPr>
          <p:nvPr>
            <p:ph type="title"/>
          </p:nvPr>
        </p:nvSpPr>
        <p:spPr>
          <a:xfrm>
            <a:off x="1" y="586855"/>
            <a:ext cx="2483768" cy="3387497"/>
          </a:xfrm>
        </p:spPr>
        <p:txBody>
          <a:bodyPr anchor="b">
            <a:normAutofit/>
          </a:bodyPr>
          <a:lstStyle/>
          <a:p>
            <a:pPr algn="r"/>
            <a:r>
              <a:rPr lang="en-GB" sz="3500" dirty="0">
                <a:solidFill>
                  <a:srgbClr val="FFFFFF"/>
                </a:solidFill>
              </a:rPr>
              <a:t>NATURAL CAPITAL</a:t>
            </a:r>
          </a:p>
        </p:txBody>
      </p:sp>
    </p:spTree>
    <p:extLst>
      <p:ext uri="{BB962C8B-B14F-4D97-AF65-F5344CB8AC3E}">
        <p14:creationId xmlns:p14="http://schemas.microsoft.com/office/powerpoint/2010/main" val="26492520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3" y="299664"/>
            <a:ext cx="8424937" cy="6009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36761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317" y="346261"/>
            <a:ext cx="8342155" cy="6179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96899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04664"/>
            <a:ext cx="8496943" cy="6120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153328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390" y="233721"/>
            <a:ext cx="8542089" cy="62916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95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709F9A-ED8D-452E-9051-8431FC8463D9}"/>
              </a:ext>
            </a:extLst>
          </p:cNvPr>
          <p:cNvGraphicFramePr>
            <a:graphicFrameLocks noGrp="1"/>
          </p:cNvGraphicFramePr>
          <p:nvPr>
            <p:ph idx="1"/>
            <p:extLst>
              <p:ext uri="{D42A27DB-BD31-4B8C-83A1-F6EECF244321}">
                <p14:modId xmlns:p14="http://schemas.microsoft.com/office/powerpoint/2010/main" val="214572657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Post Lecture</a:t>
            </a:r>
          </a:p>
        </p:txBody>
      </p:sp>
    </p:spTree>
    <p:extLst>
      <p:ext uri="{BB962C8B-B14F-4D97-AF65-F5344CB8AC3E}">
        <p14:creationId xmlns:p14="http://schemas.microsoft.com/office/powerpoint/2010/main" val="3976018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E4BF2-B8BA-4A33-8E9A-4D85B5A467B5}"/>
              </a:ext>
            </a:extLst>
          </p:cNvPr>
          <p:cNvSpPr>
            <a:spLocks noGrp="1"/>
          </p:cNvSpPr>
          <p:nvPr>
            <p:ph idx="1"/>
          </p:nvPr>
        </p:nvSpPr>
        <p:spPr>
          <a:xfrm>
            <a:off x="323528" y="685801"/>
            <a:ext cx="8568952" cy="3657599"/>
          </a:xfrm>
        </p:spPr>
        <p:txBody>
          <a:bodyPr>
            <a:norm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Barlow et. Al (2018) Wind turbine blade end of life options: An eco-audit comparison. Journal of Cleaner Production.</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Granner et al (2017). Materials for Wind Turbines: A Review. Materials, 10, 1285.</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Jenson, P.J. (2018) Evaluating the environmental impact of recycling wind turbines. Denmark. Wiley</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World Energy Council (WEC), 2021: Global Wind Report. https://gwec.net/wp-content/uploads/2021/03/GWEC-Global-Wind-Report-2021.pdf (Last accessed 2021).</a:t>
            </a:r>
          </a:p>
          <a:p>
            <a:pPr marL="0" indent="0">
              <a:buNone/>
            </a:pP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7B73E02-668A-47EB-B382-1641474FD763}"/>
              </a:ext>
            </a:extLst>
          </p:cNvPr>
          <p:cNvSpPr>
            <a:spLocks noGrp="1"/>
          </p:cNvSpPr>
          <p:nvPr>
            <p:ph type="title"/>
          </p:nvPr>
        </p:nvSpPr>
        <p:spPr>
          <a:xfrm>
            <a:off x="0" y="26704"/>
            <a:ext cx="7543800" cy="914400"/>
          </a:xfrm>
        </p:spPr>
        <p:txBody>
          <a:bodyPr/>
          <a:lstStyle/>
          <a:p>
            <a:r>
              <a:rPr lang="en-GB" dirty="0"/>
              <a:t>REFERENCES</a:t>
            </a:r>
          </a:p>
        </p:txBody>
      </p:sp>
    </p:spTree>
    <p:extLst>
      <p:ext uri="{BB962C8B-B14F-4D97-AF65-F5344CB8AC3E}">
        <p14:creationId xmlns:p14="http://schemas.microsoft.com/office/powerpoint/2010/main" val="10743462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3695</Words>
  <Application>Microsoft Office PowerPoint</Application>
  <PresentationFormat>On-screen Show (4:3)</PresentationFormat>
  <Paragraphs>354</Paragraphs>
  <Slides>49</Slides>
  <Notes>41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lucida sans</vt:lpstr>
      <vt:lpstr>Palatino Linotype</vt:lpstr>
      <vt:lpstr>Wingdings</vt:lpstr>
      <vt:lpstr>Elemental</vt:lpstr>
      <vt:lpstr>WIND POWER TECHNOLOGY</vt:lpstr>
      <vt:lpstr>Pre Lecture</vt:lpstr>
      <vt:lpstr>Learning outcomes</vt:lpstr>
      <vt:lpstr>WIND TURBINES</vt:lpstr>
      <vt:lpstr>WIND</vt:lpstr>
      <vt:lpstr>GLOBAL WIND</vt:lpstr>
      <vt:lpstr>PowerPoint Presentation</vt:lpstr>
      <vt:lpstr>AVERAGE GLOBAL WIND SPEEDS</vt:lpstr>
      <vt:lpstr>CHARACTERISTICS OF WIND</vt:lpstr>
      <vt:lpstr>WIND MEASUREMENT</vt:lpstr>
      <vt:lpstr>WIND = </vt:lpstr>
      <vt:lpstr>REGIONAL WIND POWER ASSESSMENT</vt:lpstr>
      <vt:lpstr>The Power Coefficient </vt:lpstr>
      <vt:lpstr>LBZ – expanding airstream</vt:lpstr>
      <vt:lpstr>TURBINE LOCATION</vt:lpstr>
      <vt:lpstr>TORQUE</vt:lpstr>
      <vt:lpstr>TOO MUCH WIND</vt:lpstr>
      <vt:lpstr>PowerPoint Presentation</vt:lpstr>
      <vt:lpstr>ELECTRICITY GENERATION</vt:lpstr>
      <vt:lpstr>DISTINCTIVE FEATURES</vt:lpstr>
      <vt:lpstr>CLASSIFICATION OF WIND TURBINE ELECTRICITY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OPTIONS</vt:lpstr>
      <vt:lpstr>TOOLS</vt:lpstr>
      <vt:lpstr>LIFE CYCLE ASSESSMENT</vt:lpstr>
      <vt:lpstr>SYSTEMS THINKING</vt:lpstr>
      <vt:lpstr>PROCESS</vt:lpstr>
      <vt:lpstr>PowerPoint Presentation</vt:lpstr>
      <vt:lpstr>5 Capitals Model</vt:lpstr>
      <vt:lpstr>NATURAL CAPITAL</vt:lpstr>
      <vt:lpstr>PowerPoint Presentation</vt:lpstr>
      <vt:lpstr>PowerPoint Presentation</vt:lpstr>
      <vt:lpstr>PowerPoint Presentation</vt:lpstr>
      <vt:lpstr>PowerPoint Presentation</vt:lpstr>
      <vt:lpstr>Post Lecture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IMPACTS</dc:title>
  <dc:creator>mike goodfellow-smith</dc:creator>
  <cp:lastModifiedBy>Michael Goodfellow-Smith</cp:lastModifiedBy>
  <cp:revision>61</cp:revision>
  <dcterms:created xsi:type="dcterms:W3CDTF">2021-09-14T09:24:50Z</dcterms:created>
  <dcterms:modified xsi:type="dcterms:W3CDTF">2023-01-11T12:08:14Z</dcterms:modified>
</cp:coreProperties>
</file>